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0"/>
  </p:notesMasterIdLst>
  <p:sldIdLst>
    <p:sldId id="256" r:id="rId4"/>
    <p:sldId id="496" r:id="rId5"/>
    <p:sldId id="497" r:id="rId6"/>
    <p:sldId id="268" r:id="rId7"/>
    <p:sldId id="457" r:id="rId8"/>
    <p:sldId id="428" r:id="rId9"/>
    <p:sldId id="274" r:id="rId10"/>
    <p:sldId id="433" r:id="rId11"/>
    <p:sldId id="485" r:id="rId12"/>
    <p:sldId id="455" r:id="rId13"/>
    <p:sldId id="466" r:id="rId14"/>
    <p:sldId id="467" r:id="rId15"/>
    <p:sldId id="454" r:id="rId16"/>
    <p:sldId id="460" r:id="rId17"/>
    <p:sldId id="462" r:id="rId18"/>
    <p:sldId id="487" r:id="rId19"/>
    <p:sldId id="286" r:id="rId20"/>
    <p:sldId id="488" r:id="rId21"/>
    <p:sldId id="489" r:id="rId22"/>
    <p:sldId id="490" r:id="rId23"/>
    <p:sldId id="491" r:id="rId24"/>
    <p:sldId id="492" r:id="rId25"/>
    <p:sldId id="493" r:id="rId26"/>
    <p:sldId id="494" r:id="rId27"/>
    <p:sldId id="495" r:id="rId28"/>
    <p:sldId id="25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14A83C"/>
    <a:srgbClr val="31B199"/>
    <a:srgbClr val="008A7C"/>
    <a:srgbClr val="0E64B2"/>
    <a:srgbClr val="595959"/>
    <a:srgbClr val="4472C4"/>
    <a:srgbClr val="FFFFFF"/>
    <a:srgbClr val="179C89"/>
    <a:srgbClr val="0F6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8" autoAdjust="0"/>
    <p:restoredTop sz="90658" autoAdjust="0"/>
  </p:normalViewPr>
  <p:slideViewPr>
    <p:cSldViewPr snapToGrid="0">
      <p:cViewPr varScale="1">
        <p:scale>
          <a:sx n="60" d="100"/>
          <a:sy n="60" d="100"/>
        </p:scale>
        <p:origin x="-576" y="-80"/>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iuJiePKU\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LiuJiePKU\Desktop\&#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Sheet1!$I$1:$I$5</c:f>
              <c:strCache>
                <c:ptCount val="5"/>
                <c:pt idx="0">
                  <c:v>中国大陆</c:v>
                </c:pt>
                <c:pt idx="1">
                  <c:v>美国</c:v>
                </c:pt>
                <c:pt idx="2">
                  <c:v>韩国</c:v>
                </c:pt>
                <c:pt idx="3">
                  <c:v>俄罗斯</c:v>
                </c:pt>
                <c:pt idx="4">
                  <c:v>法国</c:v>
                </c:pt>
              </c:strCache>
            </c:strRef>
          </c:cat>
          <c:val>
            <c:numRef>
              <c:f>Sheet1!$J$1:$J$5</c:f>
              <c:numCache>
                <c:formatCode>General</c:formatCode>
                <c:ptCount val="5"/>
                <c:pt idx="0">
                  <c:v>98.21</c:v>
                </c:pt>
                <c:pt idx="1">
                  <c:v>95.34</c:v>
                </c:pt>
                <c:pt idx="2">
                  <c:v>87.76</c:v>
                </c:pt>
                <c:pt idx="3">
                  <c:v>86.36</c:v>
                </c:pt>
                <c:pt idx="4">
                  <c:v>71.52</c:v>
                </c:pt>
              </c:numCache>
            </c:numRef>
          </c:val>
          <c:extLst xmlns:c16r2="http://schemas.microsoft.com/office/drawing/2015/06/chart">
            <c:ext xmlns:c16="http://schemas.microsoft.com/office/drawing/2014/chart" uri="{C3380CC4-5D6E-409C-BE32-E72D297353CC}">
              <c16:uniqueId val="{00000000-5185-4A1E-94E0-3913EAD8C538}"/>
            </c:ext>
          </c:extLst>
        </c:ser>
        <c:dLbls>
          <c:showLegendKey val="0"/>
          <c:showVal val="0"/>
          <c:showCatName val="0"/>
          <c:showSerName val="0"/>
          <c:showPercent val="0"/>
          <c:showBubbleSize val="0"/>
        </c:dLbls>
        <c:gapWidth val="150"/>
        <c:shape val="box"/>
        <c:axId val="191390848"/>
        <c:axId val="191923712"/>
        <c:axId val="0"/>
      </c:bar3DChart>
      <c:catAx>
        <c:axId val="191390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zh-CN"/>
          </a:p>
        </c:txPr>
        <c:crossAx val="191923712"/>
        <c:crosses val="autoZero"/>
        <c:auto val="1"/>
        <c:lblAlgn val="ctr"/>
        <c:lblOffset val="100"/>
        <c:noMultiLvlLbl val="0"/>
      </c:catAx>
      <c:valAx>
        <c:axId val="19192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ea"/>
                <a:ea typeface="+mn-ea"/>
                <a:cs typeface="+mn-cs"/>
              </a:defRPr>
            </a:pPr>
            <a:endParaRPr lang="zh-CN"/>
          </a:p>
        </c:txPr>
        <c:crossAx val="191390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89C3-4B4F-B4B9-29F6E48A1742}"/>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89C3-4B4F-B4B9-29F6E48A1742}"/>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89C3-4B4F-B4B9-29F6E48A1742}"/>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89C3-4B4F-B4B9-29F6E48A1742}"/>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89C3-4B4F-B4B9-29F6E48A1742}"/>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89C3-4B4F-B4B9-29F6E48A174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zh-CN"/>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Sheet1!$V$2:$V$7</c:f>
              <c:strCache>
                <c:ptCount val="6"/>
                <c:pt idx="0">
                  <c:v>中国大陆</c:v>
                </c:pt>
                <c:pt idx="1">
                  <c:v>美国</c:v>
                </c:pt>
                <c:pt idx="2">
                  <c:v>俄罗斯</c:v>
                </c:pt>
                <c:pt idx="3">
                  <c:v>韩国</c:v>
                </c:pt>
                <c:pt idx="4">
                  <c:v>法国</c:v>
                </c:pt>
                <c:pt idx="5">
                  <c:v>其他国家</c:v>
                </c:pt>
              </c:strCache>
            </c:strRef>
          </c:cat>
          <c:val>
            <c:numRef>
              <c:f>Sheet1!$W$2:$W$7</c:f>
              <c:numCache>
                <c:formatCode>General</c:formatCode>
                <c:ptCount val="6"/>
                <c:pt idx="0">
                  <c:v>34</c:v>
                </c:pt>
                <c:pt idx="1">
                  <c:v>25</c:v>
                </c:pt>
                <c:pt idx="2">
                  <c:v>3</c:v>
                </c:pt>
                <c:pt idx="3">
                  <c:v>1</c:v>
                </c:pt>
                <c:pt idx="4">
                  <c:v>0</c:v>
                </c:pt>
                <c:pt idx="5">
                  <c:v>14</c:v>
                </c:pt>
              </c:numCache>
            </c:numRef>
          </c:val>
          <c:extLst xmlns:c16r2="http://schemas.microsoft.com/office/drawing/2015/06/chart">
            <c:ext xmlns:c16="http://schemas.microsoft.com/office/drawing/2014/chart" uri="{C3380CC4-5D6E-409C-BE32-E72D297353CC}">
              <c16:uniqueId val="{0000000C-89C3-4B4F-B4B9-29F6E48A1742}"/>
            </c:ext>
          </c:extLst>
        </c:ser>
        <c:dLbls>
          <c:showLegendKey val="0"/>
          <c:showVal val="0"/>
          <c:showCatName val="0"/>
          <c:showSerName val="0"/>
          <c:showPercent val="1"/>
          <c:showBubbleSize val="0"/>
          <c:showLeaderLines val="1"/>
        </c:dLbls>
      </c:pie3DChart>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05236-3DD5-4F65-B2F5-9D97187AC571}" type="datetimeFigureOut">
              <a:rPr lang="zh-CN" altLang="en-US" smtClean="0"/>
              <a:t>2024/4/16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E5016-B61A-4E5E-9D66-2F9ECAAD34FA}" type="slidenum">
              <a:rPr lang="zh-CN" altLang="en-US" smtClean="0"/>
              <a:t>‹#›</a:t>
            </a:fld>
            <a:endParaRPr lang="zh-CN" altLang="en-US"/>
          </a:p>
        </p:txBody>
      </p:sp>
    </p:spTree>
    <p:extLst>
      <p:ext uri="{BB962C8B-B14F-4D97-AF65-F5344CB8AC3E}">
        <p14:creationId xmlns:p14="http://schemas.microsoft.com/office/powerpoint/2010/main" val="139885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977E5016-B61A-4E5E-9D66-2F9ECAAD34FA}" type="slidenum">
              <a:rPr lang="zh-CN" altLang="en-US" smtClean="0"/>
              <a:t>1</a:t>
            </a:fld>
            <a:endParaRPr lang="zh-CN" altLang="en-US"/>
          </a:p>
        </p:txBody>
      </p:sp>
    </p:spTree>
    <p:extLst>
      <p:ext uri="{BB962C8B-B14F-4D97-AF65-F5344CB8AC3E}">
        <p14:creationId xmlns:p14="http://schemas.microsoft.com/office/powerpoint/2010/main" val="375665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11</a:t>
            </a:fld>
            <a:endParaRPr lang="zh-CN" altLang="en-US"/>
          </a:p>
        </p:txBody>
      </p:sp>
    </p:spTree>
    <p:extLst>
      <p:ext uri="{BB962C8B-B14F-4D97-AF65-F5344CB8AC3E}">
        <p14:creationId xmlns:p14="http://schemas.microsoft.com/office/powerpoint/2010/main" val="215598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12</a:t>
            </a:fld>
            <a:endParaRPr lang="zh-CN" altLang="en-US"/>
          </a:p>
        </p:txBody>
      </p:sp>
    </p:spTree>
    <p:extLst>
      <p:ext uri="{BB962C8B-B14F-4D97-AF65-F5344CB8AC3E}">
        <p14:creationId xmlns:p14="http://schemas.microsoft.com/office/powerpoint/2010/main" val="251171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13</a:t>
            </a:fld>
            <a:endParaRPr lang="zh-CN" altLang="en-US"/>
          </a:p>
        </p:txBody>
      </p:sp>
    </p:spTree>
    <p:extLst>
      <p:ext uri="{BB962C8B-B14F-4D97-AF65-F5344CB8AC3E}">
        <p14:creationId xmlns:p14="http://schemas.microsoft.com/office/powerpoint/2010/main" val="91290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14</a:t>
            </a:fld>
            <a:endParaRPr lang="zh-CN" altLang="en-US"/>
          </a:p>
        </p:txBody>
      </p:sp>
    </p:spTree>
    <p:extLst>
      <p:ext uri="{BB962C8B-B14F-4D97-AF65-F5344CB8AC3E}">
        <p14:creationId xmlns:p14="http://schemas.microsoft.com/office/powerpoint/2010/main" val="43312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7E5016-B61A-4E5E-9D66-2F9ECAAD34FA}" type="slidenum">
              <a:rPr lang="zh-CN" altLang="en-US" smtClean="0">
                <a:solidFill>
                  <a:prstClr val="black"/>
                </a:solidFill>
                <a:latin typeface="Calibri" panose="020F0502020204030204"/>
                <a:ea typeface="宋体" panose="02010600030101010101" pitchFamily="2" charset="-122"/>
              </a:rPr>
              <a:p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7E5016-B61A-4E5E-9D66-2F9ECAAD34FA}" type="slidenum">
              <a:rPr lang="zh-CN" altLang="en-US" smtClean="0"/>
              <a:t>3</a:t>
            </a:fld>
            <a:endParaRPr lang="zh-CN" altLang="en-US"/>
          </a:p>
        </p:txBody>
      </p:sp>
    </p:spTree>
    <p:extLst>
      <p:ext uri="{BB962C8B-B14F-4D97-AF65-F5344CB8AC3E}">
        <p14:creationId xmlns:p14="http://schemas.microsoft.com/office/powerpoint/2010/main" val="156349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7E5016-B61A-4E5E-9D66-2F9ECAAD34FA}" type="slidenum">
              <a:rPr lang="zh-CN" altLang="en-US" smtClean="0"/>
              <a:t>4</a:t>
            </a:fld>
            <a:endParaRPr lang="zh-CN" altLang="en-US"/>
          </a:p>
        </p:txBody>
      </p:sp>
    </p:spTree>
    <p:extLst>
      <p:ext uri="{BB962C8B-B14F-4D97-AF65-F5344CB8AC3E}">
        <p14:creationId xmlns:p14="http://schemas.microsoft.com/office/powerpoint/2010/main" val="244220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7E5016-B61A-4E5E-9D66-2F9ECAAD34FA}" type="slidenum">
              <a:rPr lang="zh-CN" altLang="en-US" smtClean="0"/>
              <a:t>5</a:t>
            </a:fld>
            <a:endParaRPr lang="zh-CN" altLang="en-US"/>
          </a:p>
        </p:txBody>
      </p:sp>
    </p:spTree>
    <p:extLst>
      <p:ext uri="{BB962C8B-B14F-4D97-AF65-F5344CB8AC3E}">
        <p14:creationId xmlns:p14="http://schemas.microsoft.com/office/powerpoint/2010/main" val="162533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6</a:t>
            </a:fld>
            <a:endParaRPr lang="zh-CN" altLang="en-US"/>
          </a:p>
        </p:txBody>
      </p:sp>
    </p:spTree>
    <p:extLst>
      <p:ext uri="{BB962C8B-B14F-4D97-AF65-F5344CB8AC3E}">
        <p14:creationId xmlns:p14="http://schemas.microsoft.com/office/powerpoint/2010/main" val="63304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8</a:t>
            </a:fld>
            <a:endParaRPr lang="zh-CN" altLang="en-US"/>
          </a:p>
        </p:txBody>
      </p:sp>
    </p:spTree>
    <p:extLst>
      <p:ext uri="{BB962C8B-B14F-4D97-AF65-F5344CB8AC3E}">
        <p14:creationId xmlns:p14="http://schemas.microsoft.com/office/powerpoint/2010/main" val="36485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7E5016-B61A-4E5E-9D66-2F9ECAAD34FA}" type="slidenum">
              <a:rPr lang="zh-CN" altLang="en-US" smtClean="0"/>
              <a:t>9</a:t>
            </a:fld>
            <a:endParaRPr lang="zh-CN" altLang="en-US"/>
          </a:p>
        </p:txBody>
      </p:sp>
    </p:spTree>
    <p:extLst>
      <p:ext uri="{BB962C8B-B14F-4D97-AF65-F5344CB8AC3E}">
        <p14:creationId xmlns:p14="http://schemas.microsoft.com/office/powerpoint/2010/main" val="336004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10</a:t>
            </a:fld>
            <a:endParaRPr lang="zh-CN" altLang="en-US"/>
          </a:p>
        </p:txBody>
      </p:sp>
    </p:spTree>
    <p:extLst>
      <p:ext uri="{BB962C8B-B14F-4D97-AF65-F5344CB8AC3E}">
        <p14:creationId xmlns:p14="http://schemas.microsoft.com/office/powerpoint/2010/main" val="351059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6181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59984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119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23248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60097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4470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9133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0083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55715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611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solidFill>
                  <a:prstClr val="black"/>
                </a:solidFill>
              </a:rPr>
              <a:pPr/>
              <a:t>2024/4/16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2861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2024/4/16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sp>
        <p:nvSpPr>
          <p:cNvPr id="15" name="任意多边形: 形状 14"/>
          <p:cNvSpPr/>
          <p:nvPr userDrawn="1"/>
        </p:nvSpPr>
        <p:spPr>
          <a:xfrm>
            <a:off x="97155" y="1905"/>
            <a:ext cx="554355" cy="96139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userDrawn="1"/>
        </p:nvSpPr>
        <p:spPr>
          <a:xfrm>
            <a:off x="0" y="1905"/>
            <a:ext cx="480695" cy="96139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 name="任意多边形: 形状 13"/>
          <p:cNvSpPr/>
          <p:nvPr userDrawn="1"/>
        </p:nvSpPr>
        <p:spPr>
          <a:xfrm rot="5400000" flipH="1" flipV="1">
            <a:off x="11513185" y="283845"/>
            <a:ext cx="961390" cy="396240"/>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077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notesSlide" Target="../notesSlides/notesSlide9.xml"/><Relationship Id="rId7" Type="http://schemas.openxmlformats.org/officeDocument/2006/relationships/image" Target="../media/image30.jp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9.jpeg"/><Relationship Id="rId3" Type="http://schemas.openxmlformats.org/officeDocument/2006/relationships/notesSlide" Target="../notesSlides/notesSlide10.xml"/><Relationship Id="rId7" Type="http://schemas.openxmlformats.org/officeDocument/2006/relationships/image" Target="../media/image35.png"/><Relationship Id="rId12"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4.jpe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jpe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3.xml"/><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3.png"/><Relationship Id="rId11" Type="http://schemas.openxmlformats.org/officeDocument/2006/relationships/image" Target="../media/image50.jpeg"/><Relationship Id="rId5" Type="http://schemas.openxmlformats.org/officeDocument/2006/relationships/image" Target="../media/image39.svg"/><Relationship Id="rId10" Type="http://schemas.openxmlformats.org/officeDocument/2006/relationships/image" Target="../media/image49.jpeg"/><Relationship Id="rId4" Type="http://schemas.openxmlformats.org/officeDocument/2006/relationships/image" Target="../media/image35.png"/><Relationship Id="rId9" Type="http://schemas.openxmlformats.org/officeDocument/2006/relationships/image" Target="../media/image46.svg"/></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chart" Target="../charts/chart2.xml"/><Relationship Id="rId4" Type="http://schemas.openxmlformats.org/officeDocument/2006/relationships/image" Target="../media/image11.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1.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3314896" y="969493"/>
            <a:ext cx="5562208" cy="4919014"/>
            <a:chOff x="1397" y="0"/>
            <a:chExt cx="4886" cy="4321"/>
          </a:xfrm>
          <a:solidFill>
            <a:schemeClr val="bg1">
              <a:alpha val="30000"/>
            </a:schemeClr>
          </a:solidFill>
        </p:grpSpPr>
        <p:sp>
          <p:nvSpPr>
            <p:cNvPr id="6"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1346959" y="2436792"/>
            <a:ext cx="9944669"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中国核能发展报告（</a:t>
            </a:r>
            <a:r>
              <a:rPr lang="en-US" altLang="zh-CN" sz="4400" b="1" dirty="0">
                <a:solidFill>
                  <a:schemeClr val="bg1"/>
                </a:solidFill>
                <a:latin typeface="微软雅黑" panose="020B0503020204020204" pitchFamily="34" charset="-122"/>
                <a:ea typeface="微软雅黑" panose="020B0503020204020204" pitchFamily="34" charset="-122"/>
              </a:rPr>
              <a:t>2024</a:t>
            </a:r>
            <a:r>
              <a:rPr lang="zh-CN" altLang="en-US" sz="4400" b="1" dirty="0">
                <a:solidFill>
                  <a:schemeClr val="bg1"/>
                </a:solidFill>
                <a:latin typeface="微软雅黑" panose="020B0503020204020204" pitchFamily="34" charset="-122"/>
                <a:ea typeface="微软雅黑" panose="020B0503020204020204" pitchFamily="34" charset="-122"/>
              </a:rPr>
              <a:t>）</a:t>
            </a:r>
          </a:p>
        </p:txBody>
      </p:sp>
      <p:sp>
        <p:nvSpPr>
          <p:cNvPr id="8" name="文本框 7"/>
          <p:cNvSpPr txBox="1"/>
          <p:nvPr/>
        </p:nvSpPr>
        <p:spPr>
          <a:xfrm>
            <a:off x="1565355" y="3217799"/>
            <a:ext cx="9507876" cy="830997"/>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The Status, Tendency and Prospects of Nuclear Energy Development in Chinese Mainland</a:t>
            </a:r>
          </a:p>
        </p:txBody>
      </p:sp>
      <p:pic>
        <p:nvPicPr>
          <p:cNvPr id="12" name="图形 11"/>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41455" y="1094479"/>
            <a:ext cx="1109091" cy="1109091"/>
          </a:xfrm>
          <a:prstGeom prst="rect">
            <a:avLst/>
          </a:prstGeom>
        </p:spPr>
      </p:pic>
      <p:sp>
        <p:nvSpPr>
          <p:cNvPr id="16" name="文本框 1"/>
          <p:cNvSpPr txBox="1"/>
          <p:nvPr>
            <p:custDataLst>
              <p:tags r:id="rId1"/>
            </p:custDataLst>
          </p:nvPr>
        </p:nvSpPr>
        <p:spPr>
          <a:xfrm>
            <a:off x="4624975" y="5925033"/>
            <a:ext cx="2914650" cy="39878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2024</a:t>
            </a:r>
            <a:r>
              <a:rPr lang="zh-CN" altLang="en-US" sz="2000" dirty="0" smtClean="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smtClean="0">
                <a:solidFill>
                  <a:schemeClr val="bg1"/>
                </a:solidFill>
                <a:latin typeface="微软雅黑" panose="020B0503020204020204" pitchFamily="34" charset="-122"/>
                <a:ea typeface="微软雅黑" panose="020B0503020204020204" pitchFamily="34" charset="-122"/>
              </a:rPr>
              <a:t>月</a:t>
            </a:r>
            <a:r>
              <a:rPr lang="en-US" altLang="zh-CN" sz="2000" dirty="0" smtClean="0">
                <a:solidFill>
                  <a:schemeClr val="bg1"/>
                </a:solidFill>
                <a:latin typeface="微软雅黑" panose="020B0503020204020204" pitchFamily="34" charset="-122"/>
                <a:ea typeface="微软雅黑" panose="020B0503020204020204" pitchFamily="34" charset="-122"/>
              </a:rPr>
              <a:t>15</a:t>
            </a:r>
            <a:r>
              <a:rPr lang="zh-CN" altLang="en-US" sz="2000" dirty="0" smtClean="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文本框 2"/>
          <p:cNvSpPr txBox="1"/>
          <p:nvPr>
            <p:custDataLst>
              <p:tags r:id="rId2"/>
            </p:custDataLst>
          </p:nvPr>
        </p:nvSpPr>
        <p:spPr>
          <a:xfrm>
            <a:off x="5090160" y="4782820"/>
            <a:ext cx="5227320" cy="922020"/>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中国核能发展年度报告首席专家</a:t>
            </a:r>
          </a:p>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国家</a:t>
            </a:r>
            <a:r>
              <a:rPr lang="zh-CN" altLang="en-US" b="1" dirty="0">
                <a:solidFill>
                  <a:schemeClr val="bg1"/>
                </a:solidFill>
                <a:latin typeface="微软雅黑" panose="020B0503020204020204" pitchFamily="34" charset="-122"/>
                <a:ea typeface="微软雅黑" panose="020B0503020204020204" pitchFamily="34" charset="-122"/>
              </a:rPr>
              <a:t>原子能机构原副主任</a:t>
            </a:r>
          </a:p>
        </p:txBody>
      </p:sp>
      <p:sp>
        <p:nvSpPr>
          <p:cNvPr id="18" name="文本框 4"/>
          <p:cNvSpPr txBox="1"/>
          <p:nvPr>
            <p:custDataLst>
              <p:tags r:id="rId3"/>
            </p:custDataLst>
          </p:nvPr>
        </p:nvSpPr>
        <p:spPr>
          <a:xfrm>
            <a:off x="3383345" y="4932951"/>
            <a:ext cx="1508008" cy="584775"/>
          </a:xfrm>
          <a:prstGeom prst="rect">
            <a:avLst/>
          </a:prstGeom>
          <a:noFill/>
        </p:spPr>
        <p:txBody>
          <a:bodyPr wrap="square" rtlCol="0" anchor="t">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mn-ea"/>
              </a:rPr>
              <a:t>王毅韧</a:t>
            </a:r>
            <a:r>
              <a:rPr lang="en-US" altLang="zh-CN" sz="3200" dirty="0">
                <a:solidFill>
                  <a:schemeClr val="bg1"/>
                </a:solidFill>
                <a:latin typeface="微软雅黑" panose="020B0503020204020204" pitchFamily="34" charset="-122"/>
                <a:ea typeface="微软雅黑" panose="020B0503020204020204" pitchFamily="34" charset="-122"/>
                <a:sym typeface="+mn-ea"/>
              </a:rPr>
              <a:t> </a:t>
            </a:r>
            <a:endParaRPr lang="zh-CN" altLang="en-US" sz="3200" dirty="0"/>
          </a:p>
        </p:txBody>
      </p:sp>
      <p:cxnSp>
        <p:nvCxnSpPr>
          <p:cNvPr id="19" name="直接连接符 18"/>
          <p:cNvCxnSpPr/>
          <p:nvPr>
            <p:custDataLst>
              <p:tags r:id="rId4"/>
            </p:custDataLst>
          </p:nvPr>
        </p:nvCxnSpPr>
        <p:spPr>
          <a:xfrm flipV="1">
            <a:off x="4954905" y="4912416"/>
            <a:ext cx="16510" cy="6972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内容占位符 2">
            <a:extLst>
              <a:ext uri="{FF2B5EF4-FFF2-40B4-BE49-F238E27FC236}">
                <a16:creationId xmlns:a16="http://schemas.microsoft.com/office/drawing/2014/main" xmlns="" id="{692E38F4-B825-A55D-5EC2-0BE24BBAA2F8}"/>
              </a:ext>
            </a:extLst>
          </p:cNvPr>
          <p:cNvSpPr txBox="1">
            <a:spLocks/>
          </p:cNvSpPr>
          <p:nvPr/>
        </p:nvSpPr>
        <p:spPr>
          <a:xfrm>
            <a:off x="713763" y="37880"/>
            <a:ext cx="6998861" cy="662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pPr>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核能科技创新迈上新台阶</a:t>
            </a:r>
          </a:p>
        </p:txBody>
      </p:sp>
      <p:grpSp>
        <p:nvGrpSpPr>
          <p:cNvPr id="43" name="组合 42">
            <a:extLst>
              <a:ext uri="{FF2B5EF4-FFF2-40B4-BE49-F238E27FC236}">
                <a16:creationId xmlns:a16="http://schemas.microsoft.com/office/drawing/2014/main" xmlns="" id="{07F05472-4783-3105-2F8B-505091E7EA0E}"/>
              </a:ext>
            </a:extLst>
          </p:cNvPr>
          <p:cNvGrpSpPr/>
          <p:nvPr/>
        </p:nvGrpSpPr>
        <p:grpSpPr>
          <a:xfrm>
            <a:off x="36090" y="1699893"/>
            <a:ext cx="3314959" cy="4841334"/>
            <a:chOff x="36090" y="1699893"/>
            <a:chExt cx="3314959" cy="4841334"/>
          </a:xfrm>
        </p:grpSpPr>
        <p:grpSp>
          <p:nvGrpSpPr>
            <p:cNvPr id="35" name="组合 34">
              <a:extLst>
                <a:ext uri="{FF2B5EF4-FFF2-40B4-BE49-F238E27FC236}">
                  <a16:creationId xmlns:a16="http://schemas.microsoft.com/office/drawing/2014/main" xmlns="" id="{664F3EA7-470A-7D77-C394-20AB1B0B1300}"/>
                </a:ext>
              </a:extLst>
            </p:cNvPr>
            <p:cNvGrpSpPr/>
            <p:nvPr/>
          </p:nvGrpSpPr>
          <p:grpSpPr>
            <a:xfrm>
              <a:off x="864502" y="1699893"/>
              <a:ext cx="1440000" cy="1440000"/>
              <a:chOff x="870427" y="1917578"/>
              <a:chExt cx="1609725" cy="1609725"/>
            </a:xfrm>
          </p:grpSpPr>
          <p:sp>
            <p:nvSpPr>
              <p:cNvPr id="14" name="Oval 6"/>
              <p:cNvSpPr>
                <a:spLocks noChangeArrowheads="1"/>
              </p:cNvSpPr>
              <p:nvPr/>
            </p:nvSpPr>
            <p:spPr bwMode="auto">
              <a:xfrm>
                <a:off x="870427" y="1917578"/>
                <a:ext cx="1609725" cy="1609725"/>
              </a:xfrm>
              <a:prstGeom prst="ellipse">
                <a:avLst/>
              </a:prstGeom>
              <a:gradFill flip="none" rotWithShape="1">
                <a:gsLst>
                  <a:gs pos="100000">
                    <a:srgbClr val="45C1A4"/>
                  </a:gs>
                  <a:gs pos="0">
                    <a:srgbClr val="008A7C"/>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p:cNvSpPr>
                <a:spLocks/>
              </p:cNvSpPr>
              <p:nvPr/>
            </p:nvSpPr>
            <p:spPr bwMode="auto">
              <a:xfrm>
                <a:off x="870427" y="1917578"/>
                <a:ext cx="1609725" cy="1609725"/>
              </a:xfrm>
              <a:custGeom>
                <a:avLst/>
                <a:gdLst>
                  <a:gd name="T0" fmla="*/ 1014 w 1014"/>
                  <a:gd name="T1" fmla="*/ 507 h 1014"/>
                  <a:gd name="T2" fmla="*/ 508 w 1014"/>
                  <a:gd name="T3" fmla="*/ 1014 h 1014"/>
                  <a:gd name="T4" fmla="*/ 0 w 1014"/>
                  <a:gd name="T5" fmla="*/ 507 h 1014"/>
                  <a:gd name="T6" fmla="*/ 508 w 1014"/>
                  <a:gd name="T7" fmla="*/ 0 h 1014"/>
                  <a:gd name="T8" fmla="*/ 1014 w 1014"/>
                  <a:gd name="T9" fmla="*/ 507 h 1014"/>
                </a:gdLst>
                <a:ahLst/>
                <a:cxnLst>
                  <a:cxn ang="0">
                    <a:pos x="T0" y="T1"/>
                  </a:cxn>
                  <a:cxn ang="0">
                    <a:pos x="T2" y="T3"/>
                  </a:cxn>
                  <a:cxn ang="0">
                    <a:pos x="T4" y="T5"/>
                  </a:cxn>
                  <a:cxn ang="0">
                    <a:pos x="T6" y="T7"/>
                  </a:cxn>
                  <a:cxn ang="0">
                    <a:pos x="T8" y="T9"/>
                  </a:cxn>
                </a:cxnLst>
                <a:rect l="0" t="0" r="r" b="b"/>
                <a:pathLst>
                  <a:path w="1014" h="1014">
                    <a:moveTo>
                      <a:pt x="1014" y="507"/>
                    </a:moveTo>
                    <a:lnTo>
                      <a:pt x="508" y="1014"/>
                    </a:lnTo>
                    <a:lnTo>
                      <a:pt x="0" y="507"/>
                    </a:lnTo>
                    <a:lnTo>
                      <a:pt x="508" y="0"/>
                    </a:lnTo>
                    <a:lnTo>
                      <a:pt x="1014" y="507"/>
                    </a:lnTo>
                    <a:close/>
                  </a:path>
                </a:pathLst>
              </a:custGeom>
              <a:gradFill>
                <a:gsLst>
                  <a:gs pos="100000">
                    <a:schemeClr val="accent3">
                      <a:lumMod val="40000"/>
                      <a:lumOff val="60000"/>
                    </a:schemeClr>
                  </a:gs>
                  <a:gs pos="0">
                    <a:schemeClr val="bg1"/>
                  </a:gs>
                </a:gsLst>
                <a:lin ang="5400000" scaled="1"/>
              </a:gra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61"/>
              <p:cNvGrpSpPr/>
              <p:nvPr/>
            </p:nvGrpSpPr>
            <p:grpSpPr>
              <a:xfrm>
                <a:off x="1488009" y="2453324"/>
                <a:ext cx="374667" cy="538204"/>
                <a:chOff x="10502900" y="815975"/>
                <a:chExt cx="200025" cy="287338"/>
              </a:xfrm>
              <a:solidFill>
                <a:srgbClr val="125680"/>
              </a:solidFill>
              <a:effectLst/>
            </p:grpSpPr>
            <p:sp>
              <p:nvSpPr>
                <p:cNvPr id="31" name="Freeform 2127"/>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2128"/>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29"/>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130"/>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4" name="Text Placeholder 2"/>
            <p:cNvSpPr txBox="1">
              <a:spLocks/>
            </p:cNvSpPr>
            <p:nvPr/>
          </p:nvSpPr>
          <p:spPr>
            <a:xfrm>
              <a:off x="36090" y="3401335"/>
              <a:ext cx="3314959" cy="31098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1800" b="1" dirty="0">
                  <a:solidFill>
                    <a:srgbClr val="008A7C"/>
                  </a:solidFill>
                  <a:latin typeface="等线" panose="02010600030101010101" pitchFamily="2" charset="-122"/>
                </a:rPr>
                <a:t>自主三代核电技术持续升级优化</a:t>
              </a:r>
              <a:endParaRPr lang="en-US" altLang="zh-CN" sz="1800" b="1" dirty="0">
                <a:solidFill>
                  <a:srgbClr val="008A7C"/>
                </a:solidFill>
                <a:latin typeface="等线" panose="02010600030101010101" pitchFamily="2" charset="-122"/>
                <a:ea typeface="等线" panose="02010600030101010101" pitchFamily="2" charset="-122"/>
              </a:endParaRPr>
            </a:p>
          </p:txBody>
        </p:sp>
        <p:sp>
          <p:nvSpPr>
            <p:cNvPr id="10" name="文本框 9">
              <a:extLst>
                <a:ext uri="{FF2B5EF4-FFF2-40B4-BE49-F238E27FC236}">
                  <a16:creationId xmlns:a16="http://schemas.microsoft.com/office/drawing/2014/main" xmlns="" id="{C3602535-E58F-0712-AC35-C441B7DED604}"/>
                </a:ext>
              </a:extLst>
            </p:cNvPr>
            <p:cNvSpPr txBox="1"/>
            <p:nvPr/>
          </p:nvSpPr>
          <p:spPr>
            <a:xfrm>
              <a:off x="145016" y="5535311"/>
              <a:ext cx="3045113" cy="1005916"/>
            </a:xfrm>
            <a:prstGeom prst="rect">
              <a:avLst/>
            </a:prstGeom>
            <a:noFill/>
          </p:spPr>
          <p:txBody>
            <a:bodyPr wrap="square">
              <a:spAutoFit/>
            </a:bodyPr>
            <a:lstStyle/>
            <a:p>
              <a:pPr>
                <a:lnSpc>
                  <a:spcPts val="1800"/>
                </a:lnSpc>
              </a:pPr>
              <a:r>
                <a:rPr lang="zh-CN" altLang="en-US" sz="1400" b="1" dirty="0">
                  <a:latin typeface="+mn-ea"/>
                </a:rPr>
                <a:t>“华龙一号”</a:t>
              </a:r>
              <a:r>
                <a:rPr lang="en-US" altLang="zh-CN" sz="1400" b="1" dirty="0">
                  <a:latin typeface="+mn-ea"/>
                </a:rPr>
                <a:t>HPR1000</a:t>
              </a:r>
              <a:r>
                <a:rPr lang="zh-CN" altLang="en-US" sz="1400" b="1" dirty="0">
                  <a:latin typeface="+mn-ea"/>
                </a:rPr>
                <a:t>稳步推进型谱化系列化发展，后续机型研发已完成方案设计研究，全面转入标准初步设计研究阶段</a:t>
              </a:r>
            </a:p>
          </p:txBody>
        </p:sp>
      </p:grpSp>
      <p:grpSp>
        <p:nvGrpSpPr>
          <p:cNvPr id="52" name="组合 51">
            <a:extLst>
              <a:ext uri="{FF2B5EF4-FFF2-40B4-BE49-F238E27FC236}">
                <a16:creationId xmlns:a16="http://schemas.microsoft.com/office/drawing/2014/main" xmlns="" id="{8093C5AF-4096-7789-2B90-046587BCB0C8}"/>
              </a:ext>
            </a:extLst>
          </p:cNvPr>
          <p:cNvGrpSpPr/>
          <p:nvPr/>
        </p:nvGrpSpPr>
        <p:grpSpPr>
          <a:xfrm>
            <a:off x="3150387" y="1401996"/>
            <a:ext cx="3392331" cy="4836679"/>
            <a:chOff x="3174269" y="1428667"/>
            <a:chExt cx="3392331" cy="4836679"/>
          </a:xfrm>
        </p:grpSpPr>
        <p:sp>
          <p:nvSpPr>
            <p:cNvPr id="26" name="Text Placeholder 2">
              <a:extLst>
                <a:ext uri="{FF2B5EF4-FFF2-40B4-BE49-F238E27FC236}">
                  <a16:creationId xmlns:a16="http://schemas.microsoft.com/office/drawing/2014/main" xmlns="" id="{FAC85209-A289-0BD5-974B-B18369F94C1D}"/>
                </a:ext>
              </a:extLst>
            </p:cNvPr>
            <p:cNvSpPr txBox="1">
              <a:spLocks/>
            </p:cNvSpPr>
            <p:nvPr/>
          </p:nvSpPr>
          <p:spPr>
            <a:xfrm>
              <a:off x="3432014" y="2868667"/>
              <a:ext cx="3015613" cy="37330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pPr>
              <a:r>
                <a:rPr lang="zh-CN" altLang="en-US" sz="1800" b="1" dirty="0">
                  <a:solidFill>
                    <a:srgbClr val="0054A7"/>
                  </a:solidFill>
                  <a:latin typeface="等线" panose="02010600030101010101" pitchFamily="2" charset="-122"/>
                </a:rPr>
                <a:t>四代堆核电技术科研持续推进</a:t>
              </a:r>
              <a:endParaRPr lang="en-US" altLang="zh-CN" sz="1800" b="1" dirty="0">
                <a:solidFill>
                  <a:srgbClr val="0054A7"/>
                </a:solidFill>
                <a:latin typeface="等线" panose="02010600030101010101" pitchFamily="2" charset="-122"/>
                <a:ea typeface="等线" panose="02010600030101010101" pitchFamily="2" charset="-122"/>
              </a:endParaRPr>
            </a:p>
          </p:txBody>
        </p:sp>
        <p:grpSp>
          <p:nvGrpSpPr>
            <p:cNvPr id="48" name="组合 47">
              <a:extLst>
                <a:ext uri="{FF2B5EF4-FFF2-40B4-BE49-F238E27FC236}">
                  <a16:creationId xmlns:a16="http://schemas.microsoft.com/office/drawing/2014/main" xmlns="" id="{1250D1D5-70A5-3055-55C3-21019060055D}"/>
                </a:ext>
              </a:extLst>
            </p:cNvPr>
            <p:cNvGrpSpPr/>
            <p:nvPr/>
          </p:nvGrpSpPr>
          <p:grpSpPr>
            <a:xfrm>
              <a:off x="3174269" y="1428667"/>
              <a:ext cx="3392331" cy="4836679"/>
              <a:chOff x="3174269" y="1428667"/>
              <a:chExt cx="3392331" cy="4836679"/>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154" r="11942" b="12919"/>
              <a:stretch/>
            </p:blipFill>
            <p:spPr>
              <a:xfrm>
                <a:off x="3525810" y="3264808"/>
                <a:ext cx="2639674" cy="1542415"/>
              </a:xfrm>
              <a:prstGeom prst="rect">
                <a:avLst/>
              </a:prstGeom>
              <a:effectLst>
                <a:softEdge rad="127000"/>
              </a:effectLst>
            </p:spPr>
          </p:pic>
          <p:grpSp>
            <p:nvGrpSpPr>
              <p:cNvPr id="38" name="组合 37">
                <a:extLst>
                  <a:ext uri="{FF2B5EF4-FFF2-40B4-BE49-F238E27FC236}">
                    <a16:creationId xmlns:a16="http://schemas.microsoft.com/office/drawing/2014/main" xmlns="" id="{B82F6F24-4F30-B099-2D90-A642E01B11D3}"/>
                  </a:ext>
                </a:extLst>
              </p:cNvPr>
              <p:cNvGrpSpPr/>
              <p:nvPr/>
            </p:nvGrpSpPr>
            <p:grpSpPr>
              <a:xfrm>
                <a:off x="3972158" y="4807223"/>
                <a:ext cx="1440893" cy="1458123"/>
                <a:chOff x="4250757" y="4772974"/>
                <a:chExt cx="1607547" cy="1629984"/>
              </a:xfrm>
            </p:grpSpPr>
            <p:sp>
              <p:nvSpPr>
                <p:cNvPr id="28" name="Oval 8"/>
                <p:cNvSpPr>
                  <a:spLocks noChangeArrowheads="1"/>
                </p:cNvSpPr>
                <p:nvPr/>
              </p:nvSpPr>
              <p:spPr bwMode="auto">
                <a:xfrm>
                  <a:off x="4250757" y="4772974"/>
                  <a:ext cx="1606550" cy="1609725"/>
                </a:xfrm>
                <a:prstGeom prst="ellipse">
                  <a:avLst/>
                </a:prstGeom>
                <a:gradFill flip="none" rotWithShape="1">
                  <a:gsLst>
                    <a:gs pos="0">
                      <a:srgbClr val="2C86C9"/>
                    </a:gs>
                    <a:gs pos="100000">
                      <a:srgbClr val="0054A7"/>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9"/>
                <p:cNvSpPr>
                  <a:spLocks/>
                </p:cNvSpPr>
                <p:nvPr/>
              </p:nvSpPr>
              <p:spPr bwMode="auto">
                <a:xfrm>
                  <a:off x="4251754" y="4793233"/>
                  <a:ext cx="1606550" cy="1609725"/>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gradFill flip="none" rotWithShape="1">
                  <a:gsLst>
                    <a:gs pos="100000">
                      <a:schemeClr val="tx2">
                        <a:lumMod val="60000"/>
                        <a:lumOff val="40000"/>
                      </a:schemeClr>
                    </a:gs>
                    <a:gs pos="0">
                      <a:schemeClr val="accent1">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698" y="5123102"/>
                  <a:ext cx="831427" cy="831427"/>
                </a:xfrm>
                <a:prstGeom prst="rect">
                  <a:avLst/>
                </a:prstGeom>
              </p:spPr>
            </p:pic>
          </p:grpSp>
          <p:sp>
            <p:nvSpPr>
              <p:cNvPr id="12" name="文本框 11">
                <a:extLst>
                  <a:ext uri="{FF2B5EF4-FFF2-40B4-BE49-F238E27FC236}">
                    <a16:creationId xmlns:a16="http://schemas.microsoft.com/office/drawing/2014/main" xmlns="" id="{6A248F03-8049-CB73-741E-54B20DFDB5DA}"/>
                  </a:ext>
                </a:extLst>
              </p:cNvPr>
              <p:cNvSpPr txBox="1"/>
              <p:nvPr/>
            </p:nvSpPr>
            <p:spPr>
              <a:xfrm>
                <a:off x="3174269" y="1428667"/>
                <a:ext cx="3392331" cy="1384995"/>
              </a:xfrm>
              <a:prstGeom prst="rect">
                <a:avLst/>
              </a:prstGeom>
              <a:noFill/>
            </p:spPr>
            <p:txBody>
              <a:bodyPr wrap="square">
                <a:spAutoFit/>
              </a:bodyPr>
              <a:lstStyle/>
              <a:p>
                <a:pPr algn="just"/>
                <a:r>
                  <a:rPr lang="zh-CN" altLang="en-US" sz="1400" b="1" dirty="0">
                    <a:latin typeface="+mn-ea"/>
                  </a:rPr>
                  <a:t>高温气冷堆核电站示范工程正式投产运行，并围绕高温气冷堆运维及推广应用开展多项研究</a:t>
                </a:r>
                <a:endParaRPr lang="en-US" altLang="zh-CN" sz="1400" b="1" dirty="0">
                  <a:latin typeface="+mn-ea"/>
                </a:endParaRPr>
              </a:p>
              <a:p>
                <a:pPr algn="just"/>
                <a:r>
                  <a:rPr lang="zh-CN" altLang="en-US" sz="1400" b="1" dirty="0">
                    <a:latin typeface="+mn-ea"/>
                  </a:rPr>
                  <a:t>钠冷快堆核能系统工程化扎实推进；铅（铋）基堆研发技术能力不断提升；钍基熔盐实验堆获得国家运行许可</a:t>
                </a:r>
              </a:p>
            </p:txBody>
          </p:sp>
        </p:grpSp>
      </p:grpSp>
      <p:grpSp>
        <p:nvGrpSpPr>
          <p:cNvPr id="50" name="组合 49">
            <a:extLst>
              <a:ext uri="{FF2B5EF4-FFF2-40B4-BE49-F238E27FC236}">
                <a16:creationId xmlns:a16="http://schemas.microsoft.com/office/drawing/2014/main" xmlns="" id="{E29D33AB-3C5A-F1FB-CB04-314CA4F2C75A}"/>
              </a:ext>
            </a:extLst>
          </p:cNvPr>
          <p:cNvGrpSpPr/>
          <p:nvPr/>
        </p:nvGrpSpPr>
        <p:grpSpPr>
          <a:xfrm>
            <a:off x="6349865" y="1881138"/>
            <a:ext cx="3185619" cy="4526463"/>
            <a:chOff x="6349865" y="1881138"/>
            <a:chExt cx="3185619" cy="4526463"/>
          </a:xfrm>
        </p:grpSpPr>
        <p:sp>
          <p:nvSpPr>
            <p:cNvPr id="56" name="Text Placeholder 2"/>
            <p:cNvSpPr txBox="1">
              <a:spLocks/>
            </p:cNvSpPr>
            <p:nvPr/>
          </p:nvSpPr>
          <p:spPr>
            <a:xfrm>
              <a:off x="6349865" y="3455332"/>
              <a:ext cx="2929336" cy="31098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pPr>
              <a:r>
                <a:rPr lang="zh-CN" altLang="en-US" sz="1800" b="1" dirty="0">
                  <a:solidFill>
                    <a:srgbClr val="008A7C"/>
                  </a:solidFill>
                  <a:latin typeface="等线" panose="02010600030101010101" pitchFamily="2" charset="-122"/>
                </a:rPr>
                <a:t>小型压水堆技术取得新突破</a:t>
              </a:r>
              <a:endParaRPr lang="en-US" altLang="zh-CN" sz="1800" b="1" dirty="0">
                <a:solidFill>
                  <a:srgbClr val="008A7C"/>
                </a:solidFill>
                <a:latin typeface="等线" panose="02010600030101010101" pitchFamily="2" charset="-122"/>
                <a:ea typeface="等线" panose="02010600030101010101" pitchFamily="2" charset="-122"/>
              </a:endParaRPr>
            </a:p>
          </p:txBody>
        </p:sp>
        <p:grpSp>
          <p:nvGrpSpPr>
            <p:cNvPr id="37" name="组合 36">
              <a:extLst>
                <a:ext uri="{FF2B5EF4-FFF2-40B4-BE49-F238E27FC236}">
                  <a16:creationId xmlns:a16="http://schemas.microsoft.com/office/drawing/2014/main" xmlns="" id="{EFD64443-A8E4-C17A-B859-E4E77426F216}"/>
                </a:ext>
              </a:extLst>
            </p:cNvPr>
            <p:cNvGrpSpPr/>
            <p:nvPr/>
          </p:nvGrpSpPr>
          <p:grpSpPr>
            <a:xfrm>
              <a:off x="6943835" y="1881138"/>
              <a:ext cx="1440000" cy="1450395"/>
              <a:chOff x="6130608" y="2359159"/>
              <a:chExt cx="1606550" cy="1621344"/>
            </a:xfrm>
          </p:grpSpPr>
          <p:sp>
            <p:nvSpPr>
              <p:cNvPr id="18" name="Oval 12"/>
              <p:cNvSpPr>
                <a:spLocks noChangeArrowheads="1"/>
              </p:cNvSpPr>
              <p:nvPr/>
            </p:nvSpPr>
            <p:spPr bwMode="auto">
              <a:xfrm>
                <a:off x="6130608" y="2370776"/>
                <a:ext cx="1606550" cy="1609727"/>
              </a:xfrm>
              <a:prstGeom prst="ellipse">
                <a:avLst/>
              </a:prstGeom>
              <a:gradFill flip="none" rotWithShape="1">
                <a:gsLst>
                  <a:gs pos="100000">
                    <a:srgbClr val="45C1A4"/>
                  </a:gs>
                  <a:gs pos="0">
                    <a:srgbClr val="008A7C"/>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3"/>
              <p:cNvSpPr>
                <a:spLocks/>
              </p:cNvSpPr>
              <p:nvPr/>
            </p:nvSpPr>
            <p:spPr bwMode="auto">
              <a:xfrm>
                <a:off x="6130608" y="2359159"/>
                <a:ext cx="1606550" cy="1609726"/>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gradFill>
                <a:gsLst>
                  <a:gs pos="100000">
                    <a:schemeClr val="accent3">
                      <a:lumMod val="40000"/>
                      <a:lumOff val="60000"/>
                    </a:schemeClr>
                  </a:gs>
                  <a:gs pos="0">
                    <a:schemeClr val="bg1"/>
                  </a:gs>
                </a:gsLst>
                <a:lin ang="5400000" scaled="1"/>
              </a:gra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2" name="图片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5822" y="2803751"/>
                <a:ext cx="754535" cy="698644"/>
              </a:xfrm>
              <a:prstGeom prst="rect">
                <a:avLst/>
              </a:prstGeom>
              <a:noFill/>
            </p:spPr>
          </p:pic>
        </p:grpSp>
        <p:pic>
          <p:nvPicPr>
            <p:cNvPr id="6" name="图片 5">
              <a:extLst>
                <a:ext uri="{FF2B5EF4-FFF2-40B4-BE49-F238E27FC236}">
                  <a16:creationId xmlns:a16="http://schemas.microsoft.com/office/drawing/2014/main" xmlns="" id="{359E3ED3-917A-B356-79B6-F9199B57D5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846" t="-316" r="26490" b="316"/>
            <a:stretch/>
          </p:blipFill>
          <p:spPr>
            <a:xfrm>
              <a:off x="6499066" y="3836255"/>
              <a:ext cx="2618206" cy="1807335"/>
            </a:xfrm>
            <a:prstGeom prst="rect">
              <a:avLst/>
            </a:prstGeom>
            <a:effectLst>
              <a:softEdge rad="127000"/>
            </a:effectLst>
          </p:spPr>
        </p:pic>
        <p:sp>
          <p:nvSpPr>
            <p:cNvPr id="17" name="文本框 16">
              <a:extLst>
                <a:ext uri="{FF2B5EF4-FFF2-40B4-BE49-F238E27FC236}">
                  <a16:creationId xmlns:a16="http://schemas.microsoft.com/office/drawing/2014/main" xmlns="" id="{F0D6C414-F728-523B-DA06-5202E268BFD6}"/>
                </a:ext>
              </a:extLst>
            </p:cNvPr>
            <p:cNvSpPr txBox="1"/>
            <p:nvPr/>
          </p:nvSpPr>
          <p:spPr>
            <a:xfrm>
              <a:off x="6349865" y="5668937"/>
              <a:ext cx="3185619" cy="738664"/>
            </a:xfrm>
            <a:prstGeom prst="rect">
              <a:avLst/>
            </a:prstGeom>
            <a:noFill/>
          </p:spPr>
          <p:txBody>
            <a:bodyPr wrap="square">
              <a:spAutoFit/>
            </a:bodyPr>
            <a:lstStyle/>
            <a:p>
              <a:r>
                <a:rPr lang="en-US" altLang="zh-CN" sz="1400" b="1" dirty="0">
                  <a:latin typeface="+mn-ea"/>
                </a:rPr>
                <a:t>“</a:t>
              </a:r>
              <a:r>
                <a:rPr lang="zh-CN" altLang="en-US" sz="1400" b="1" dirty="0">
                  <a:latin typeface="+mn-ea"/>
                </a:rPr>
                <a:t>玲龙一号”首堆工程稳步推进</a:t>
              </a:r>
              <a:endParaRPr lang="en-US" altLang="zh-CN" sz="1400" b="1" dirty="0">
                <a:latin typeface="+mn-ea"/>
              </a:endParaRPr>
            </a:p>
            <a:p>
              <a:r>
                <a:rPr lang="en-US" altLang="zh-CN" sz="1400" b="1" dirty="0">
                  <a:latin typeface="+mn-ea"/>
                </a:rPr>
                <a:t>NHR200-II</a:t>
              </a:r>
              <a:r>
                <a:rPr lang="zh-CN" altLang="en-US" sz="1400" b="1" dirty="0">
                  <a:latin typeface="+mn-ea"/>
                </a:rPr>
                <a:t>低温供热</a:t>
              </a:r>
              <a:r>
                <a:rPr lang="zh-CN" altLang="en-US" sz="1400" b="1" dirty="0" smtClean="0">
                  <a:latin typeface="+mn-ea"/>
                </a:rPr>
                <a:t>堆设计持续优化</a:t>
              </a:r>
              <a:endParaRPr lang="en-US" altLang="zh-CN" sz="1400" b="1" dirty="0">
                <a:latin typeface="+mn-ea"/>
              </a:endParaRPr>
            </a:p>
            <a:p>
              <a:r>
                <a:rPr lang="zh-CN" altLang="en-US" sz="1400" b="1" dirty="0">
                  <a:latin typeface="+mn-ea"/>
                </a:rPr>
                <a:t>国和系列小型堆型号逐步形成</a:t>
              </a:r>
            </a:p>
          </p:txBody>
        </p:sp>
      </p:grpSp>
      <p:grpSp>
        <p:nvGrpSpPr>
          <p:cNvPr id="51" name="组合 50">
            <a:extLst>
              <a:ext uri="{FF2B5EF4-FFF2-40B4-BE49-F238E27FC236}">
                <a16:creationId xmlns:a16="http://schemas.microsoft.com/office/drawing/2014/main" xmlns="" id="{553853B0-AD2E-57B8-9488-D162D0EE9216}"/>
              </a:ext>
            </a:extLst>
          </p:cNvPr>
          <p:cNvGrpSpPr/>
          <p:nvPr/>
        </p:nvGrpSpPr>
        <p:grpSpPr>
          <a:xfrm>
            <a:off x="9080557" y="1491057"/>
            <a:ext cx="3085535" cy="4789557"/>
            <a:chOff x="9080557" y="1491057"/>
            <a:chExt cx="3085535" cy="4789557"/>
          </a:xfrm>
        </p:grpSpPr>
        <p:grpSp>
          <p:nvGrpSpPr>
            <p:cNvPr id="36" name="组合 35">
              <a:extLst>
                <a:ext uri="{FF2B5EF4-FFF2-40B4-BE49-F238E27FC236}">
                  <a16:creationId xmlns:a16="http://schemas.microsoft.com/office/drawing/2014/main" xmlns="" id="{52A4D591-8610-50EE-0E26-C4BF374E23A6}"/>
                </a:ext>
              </a:extLst>
            </p:cNvPr>
            <p:cNvGrpSpPr/>
            <p:nvPr/>
          </p:nvGrpSpPr>
          <p:grpSpPr>
            <a:xfrm>
              <a:off x="9942026" y="4840612"/>
              <a:ext cx="1440000" cy="1440002"/>
              <a:chOff x="7954645" y="4884897"/>
              <a:chExt cx="1606550" cy="1609728"/>
            </a:xfrm>
          </p:grpSpPr>
          <p:sp>
            <p:nvSpPr>
              <p:cNvPr id="24" name="Oval 17"/>
              <p:cNvSpPr>
                <a:spLocks noChangeArrowheads="1"/>
              </p:cNvSpPr>
              <p:nvPr/>
            </p:nvSpPr>
            <p:spPr bwMode="auto">
              <a:xfrm>
                <a:off x="7954645" y="4884901"/>
                <a:ext cx="1606550" cy="1609724"/>
              </a:xfrm>
              <a:prstGeom prst="ellipse">
                <a:avLst/>
              </a:prstGeom>
              <a:gradFill flip="none" rotWithShape="1">
                <a:gsLst>
                  <a:gs pos="0">
                    <a:srgbClr val="2C86C9"/>
                  </a:gs>
                  <a:gs pos="100000">
                    <a:srgbClr val="0054A7"/>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8"/>
              <p:cNvSpPr>
                <a:spLocks/>
              </p:cNvSpPr>
              <p:nvPr/>
            </p:nvSpPr>
            <p:spPr bwMode="auto">
              <a:xfrm>
                <a:off x="7954645" y="4884897"/>
                <a:ext cx="1606550" cy="1609723"/>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gradFill flip="none" rotWithShape="1">
                <a:gsLst>
                  <a:gs pos="100000">
                    <a:schemeClr val="tx2">
                      <a:lumMod val="60000"/>
                      <a:lumOff val="40000"/>
                    </a:schemeClr>
                  </a:gs>
                  <a:gs pos="0">
                    <a:schemeClr val="accent1">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4" name="Group 77"/>
              <p:cNvGrpSpPr/>
              <p:nvPr/>
            </p:nvGrpSpPr>
            <p:grpSpPr>
              <a:xfrm>
                <a:off x="8493104" y="5368340"/>
                <a:ext cx="511474" cy="500110"/>
                <a:chOff x="7600950" y="3482789"/>
                <a:chExt cx="285750" cy="279402"/>
              </a:xfrm>
              <a:solidFill>
                <a:srgbClr val="125680"/>
              </a:solidFill>
              <a:effectLst/>
            </p:grpSpPr>
            <p:sp>
              <p:nvSpPr>
                <p:cNvPr id="45" name="Freeform 3039"/>
                <p:cNvSpPr>
                  <a:spLocks/>
                </p:cNvSpPr>
                <p:nvPr/>
              </p:nvSpPr>
              <p:spPr bwMode="auto">
                <a:xfrm>
                  <a:off x="7681913" y="3482789"/>
                  <a:ext cx="123825" cy="128588"/>
                </a:xfrm>
                <a:custGeom>
                  <a:avLst/>
                  <a:gdLst>
                    <a:gd name="T0" fmla="*/ 263 w 310"/>
                    <a:gd name="T1" fmla="*/ 323 h 323"/>
                    <a:gd name="T2" fmla="*/ 268 w 310"/>
                    <a:gd name="T3" fmla="*/ 323 h 323"/>
                    <a:gd name="T4" fmla="*/ 271 w 310"/>
                    <a:gd name="T5" fmla="*/ 321 h 323"/>
                    <a:gd name="T6" fmla="*/ 274 w 310"/>
                    <a:gd name="T7" fmla="*/ 317 h 323"/>
                    <a:gd name="T8" fmla="*/ 275 w 310"/>
                    <a:gd name="T9" fmla="*/ 314 h 323"/>
                    <a:gd name="T10" fmla="*/ 275 w 310"/>
                    <a:gd name="T11" fmla="*/ 310 h 323"/>
                    <a:gd name="T12" fmla="*/ 274 w 310"/>
                    <a:gd name="T13" fmla="*/ 307 h 323"/>
                    <a:gd name="T14" fmla="*/ 231 w 310"/>
                    <a:gd name="T15" fmla="*/ 207 h 323"/>
                    <a:gd name="T16" fmla="*/ 307 w 310"/>
                    <a:gd name="T17" fmla="*/ 141 h 323"/>
                    <a:gd name="T18" fmla="*/ 309 w 310"/>
                    <a:gd name="T19" fmla="*/ 138 h 323"/>
                    <a:gd name="T20" fmla="*/ 310 w 310"/>
                    <a:gd name="T21" fmla="*/ 135 h 323"/>
                    <a:gd name="T22" fmla="*/ 310 w 310"/>
                    <a:gd name="T23" fmla="*/ 132 h 323"/>
                    <a:gd name="T24" fmla="*/ 310 w 310"/>
                    <a:gd name="T25" fmla="*/ 128 h 323"/>
                    <a:gd name="T26" fmla="*/ 308 w 310"/>
                    <a:gd name="T27" fmla="*/ 125 h 323"/>
                    <a:gd name="T28" fmla="*/ 306 w 310"/>
                    <a:gd name="T29" fmla="*/ 122 h 323"/>
                    <a:gd name="T30" fmla="*/ 302 w 310"/>
                    <a:gd name="T31" fmla="*/ 121 h 323"/>
                    <a:gd name="T32" fmla="*/ 299 w 310"/>
                    <a:gd name="T33" fmla="*/ 120 h 323"/>
                    <a:gd name="T34" fmla="*/ 200 w 310"/>
                    <a:gd name="T35" fmla="*/ 120 h 323"/>
                    <a:gd name="T36" fmla="*/ 167 w 310"/>
                    <a:gd name="T37" fmla="*/ 9 h 323"/>
                    <a:gd name="T38" fmla="*/ 165 w 310"/>
                    <a:gd name="T39" fmla="*/ 6 h 323"/>
                    <a:gd name="T40" fmla="*/ 163 w 310"/>
                    <a:gd name="T41" fmla="*/ 2 h 323"/>
                    <a:gd name="T42" fmla="*/ 159 w 310"/>
                    <a:gd name="T43" fmla="*/ 1 h 323"/>
                    <a:gd name="T44" fmla="*/ 156 w 310"/>
                    <a:gd name="T45" fmla="*/ 0 h 323"/>
                    <a:gd name="T46" fmla="*/ 151 w 310"/>
                    <a:gd name="T47" fmla="*/ 1 h 323"/>
                    <a:gd name="T48" fmla="*/ 149 w 310"/>
                    <a:gd name="T49" fmla="*/ 2 h 323"/>
                    <a:gd name="T50" fmla="*/ 145 w 310"/>
                    <a:gd name="T51" fmla="*/ 6 h 323"/>
                    <a:gd name="T52" fmla="*/ 144 w 310"/>
                    <a:gd name="T53" fmla="*/ 9 h 323"/>
                    <a:gd name="T54" fmla="*/ 111 w 310"/>
                    <a:gd name="T55" fmla="*/ 120 h 323"/>
                    <a:gd name="T56" fmla="*/ 12 w 310"/>
                    <a:gd name="T57" fmla="*/ 120 h 323"/>
                    <a:gd name="T58" fmla="*/ 8 w 310"/>
                    <a:gd name="T59" fmla="*/ 121 h 323"/>
                    <a:gd name="T60" fmla="*/ 5 w 310"/>
                    <a:gd name="T61" fmla="*/ 122 h 323"/>
                    <a:gd name="T62" fmla="*/ 2 w 310"/>
                    <a:gd name="T63" fmla="*/ 125 h 323"/>
                    <a:gd name="T64" fmla="*/ 0 w 310"/>
                    <a:gd name="T65" fmla="*/ 128 h 323"/>
                    <a:gd name="T66" fmla="*/ 0 w 310"/>
                    <a:gd name="T67" fmla="*/ 132 h 323"/>
                    <a:gd name="T68" fmla="*/ 0 w 310"/>
                    <a:gd name="T69" fmla="*/ 135 h 323"/>
                    <a:gd name="T70" fmla="*/ 1 w 310"/>
                    <a:gd name="T71" fmla="*/ 138 h 323"/>
                    <a:gd name="T72" fmla="*/ 4 w 310"/>
                    <a:gd name="T73" fmla="*/ 141 h 323"/>
                    <a:gd name="T74" fmla="*/ 81 w 310"/>
                    <a:gd name="T75" fmla="*/ 205 h 323"/>
                    <a:gd name="T76" fmla="*/ 37 w 310"/>
                    <a:gd name="T77" fmla="*/ 307 h 323"/>
                    <a:gd name="T78" fmla="*/ 36 w 310"/>
                    <a:gd name="T79" fmla="*/ 310 h 323"/>
                    <a:gd name="T80" fmla="*/ 36 w 310"/>
                    <a:gd name="T81" fmla="*/ 314 h 323"/>
                    <a:gd name="T82" fmla="*/ 37 w 310"/>
                    <a:gd name="T83" fmla="*/ 317 h 323"/>
                    <a:gd name="T84" fmla="*/ 39 w 310"/>
                    <a:gd name="T85" fmla="*/ 321 h 323"/>
                    <a:gd name="T86" fmla="*/ 43 w 310"/>
                    <a:gd name="T87" fmla="*/ 323 h 323"/>
                    <a:gd name="T88" fmla="*/ 46 w 310"/>
                    <a:gd name="T89" fmla="*/ 323 h 323"/>
                    <a:gd name="T90" fmla="*/ 51 w 310"/>
                    <a:gd name="T91" fmla="*/ 323 h 323"/>
                    <a:gd name="T92" fmla="*/ 55 w 310"/>
                    <a:gd name="T93" fmla="*/ 322 h 323"/>
                    <a:gd name="T94" fmla="*/ 156 w 310"/>
                    <a:gd name="T95" fmla="*/ 254 h 323"/>
                    <a:gd name="T96" fmla="*/ 257 w 310"/>
                    <a:gd name="T97" fmla="*/ 322 h 323"/>
                    <a:gd name="T98" fmla="*/ 259 w 310"/>
                    <a:gd name="T99" fmla="*/ 323 h 323"/>
                    <a:gd name="T100" fmla="*/ 263 w 310"/>
                    <a:gd name="T101" fmla="*/ 323 h 323"/>
                    <a:gd name="T102" fmla="*/ 263 w 310"/>
                    <a:gd name="T103"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323">
                      <a:moveTo>
                        <a:pt x="263" y="323"/>
                      </a:moveTo>
                      <a:lnTo>
                        <a:pt x="268" y="323"/>
                      </a:lnTo>
                      <a:lnTo>
                        <a:pt x="271" y="321"/>
                      </a:lnTo>
                      <a:lnTo>
                        <a:pt x="274" y="317"/>
                      </a:lnTo>
                      <a:lnTo>
                        <a:pt x="275" y="314"/>
                      </a:lnTo>
                      <a:lnTo>
                        <a:pt x="275" y="310"/>
                      </a:lnTo>
                      <a:lnTo>
                        <a:pt x="274" y="307"/>
                      </a:lnTo>
                      <a:lnTo>
                        <a:pt x="231" y="207"/>
                      </a:lnTo>
                      <a:lnTo>
                        <a:pt x="307" y="141"/>
                      </a:lnTo>
                      <a:lnTo>
                        <a:pt x="309" y="138"/>
                      </a:lnTo>
                      <a:lnTo>
                        <a:pt x="310" y="135"/>
                      </a:lnTo>
                      <a:lnTo>
                        <a:pt x="310" y="132"/>
                      </a:lnTo>
                      <a:lnTo>
                        <a:pt x="310" y="128"/>
                      </a:lnTo>
                      <a:lnTo>
                        <a:pt x="308" y="125"/>
                      </a:lnTo>
                      <a:lnTo>
                        <a:pt x="306" y="122"/>
                      </a:lnTo>
                      <a:lnTo>
                        <a:pt x="302" y="121"/>
                      </a:lnTo>
                      <a:lnTo>
                        <a:pt x="299" y="120"/>
                      </a:lnTo>
                      <a:lnTo>
                        <a:pt x="200" y="120"/>
                      </a:lnTo>
                      <a:lnTo>
                        <a:pt x="167" y="9"/>
                      </a:lnTo>
                      <a:lnTo>
                        <a:pt x="165" y="6"/>
                      </a:lnTo>
                      <a:lnTo>
                        <a:pt x="163" y="2"/>
                      </a:lnTo>
                      <a:lnTo>
                        <a:pt x="159" y="1"/>
                      </a:lnTo>
                      <a:lnTo>
                        <a:pt x="156" y="0"/>
                      </a:lnTo>
                      <a:lnTo>
                        <a:pt x="151" y="1"/>
                      </a:lnTo>
                      <a:lnTo>
                        <a:pt x="149" y="2"/>
                      </a:lnTo>
                      <a:lnTo>
                        <a:pt x="145" y="6"/>
                      </a:lnTo>
                      <a:lnTo>
                        <a:pt x="144" y="9"/>
                      </a:lnTo>
                      <a:lnTo>
                        <a:pt x="111" y="120"/>
                      </a:lnTo>
                      <a:lnTo>
                        <a:pt x="12" y="120"/>
                      </a:lnTo>
                      <a:lnTo>
                        <a:pt x="8" y="121"/>
                      </a:lnTo>
                      <a:lnTo>
                        <a:pt x="5" y="122"/>
                      </a:lnTo>
                      <a:lnTo>
                        <a:pt x="2" y="125"/>
                      </a:lnTo>
                      <a:lnTo>
                        <a:pt x="0" y="128"/>
                      </a:lnTo>
                      <a:lnTo>
                        <a:pt x="0" y="132"/>
                      </a:lnTo>
                      <a:lnTo>
                        <a:pt x="0" y="135"/>
                      </a:lnTo>
                      <a:lnTo>
                        <a:pt x="1" y="138"/>
                      </a:lnTo>
                      <a:lnTo>
                        <a:pt x="4" y="141"/>
                      </a:lnTo>
                      <a:lnTo>
                        <a:pt x="81" y="205"/>
                      </a:lnTo>
                      <a:lnTo>
                        <a:pt x="37" y="307"/>
                      </a:lnTo>
                      <a:lnTo>
                        <a:pt x="36" y="310"/>
                      </a:lnTo>
                      <a:lnTo>
                        <a:pt x="36" y="314"/>
                      </a:lnTo>
                      <a:lnTo>
                        <a:pt x="37" y="317"/>
                      </a:lnTo>
                      <a:lnTo>
                        <a:pt x="39" y="321"/>
                      </a:lnTo>
                      <a:lnTo>
                        <a:pt x="43" y="323"/>
                      </a:lnTo>
                      <a:lnTo>
                        <a:pt x="46" y="323"/>
                      </a:lnTo>
                      <a:lnTo>
                        <a:pt x="51" y="323"/>
                      </a:lnTo>
                      <a:lnTo>
                        <a:pt x="55" y="322"/>
                      </a:lnTo>
                      <a:lnTo>
                        <a:pt x="156" y="254"/>
                      </a:lnTo>
                      <a:lnTo>
                        <a:pt x="257" y="322"/>
                      </a:lnTo>
                      <a:lnTo>
                        <a:pt x="259" y="323"/>
                      </a:lnTo>
                      <a:lnTo>
                        <a:pt x="263" y="323"/>
                      </a:lnTo>
                      <a:lnTo>
                        <a:pt x="263"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3040"/>
                <p:cNvSpPr>
                  <a:spLocks/>
                </p:cNvSpPr>
                <p:nvPr/>
              </p:nvSpPr>
              <p:spPr bwMode="auto">
                <a:xfrm>
                  <a:off x="7762875" y="3635189"/>
                  <a:ext cx="123825" cy="127000"/>
                </a:xfrm>
                <a:custGeom>
                  <a:avLst/>
                  <a:gdLst>
                    <a:gd name="T0" fmla="*/ 311 w 312"/>
                    <a:gd name="T1" fmla="*/ 127 h 322"/>
                    <a:gd name="T2" fmla="*/ 308 w 312"/>
                    <a:gd name="T3" fmla="*/ 124 h 322"/>
                    <a:gd name="T4" fmla="*/ 306 w 312"/>
                    <a:gd name="T5" fmla="*/ 121 h 322"/>
                    <a:gd name="T6" fmla="*/ 304 w 312"/>
                    <a:gd name="T7" fmla="*/ 120 h 322"/>
                    <a:gd name="T8" fmla="*/ 300 w 312"/>
                    <a:gd name="T9" fmla="*/ 119 h 322"/>
                    <a:gd name="T10" fmla="*/ 200 w 312"/>
                    <a:gd name="T11" fmla="*/ 119 h 322"/>
                    <a:gd name="T12" fmla="*/ 167 w 312"/>
                    <a:gd name="T13" fmla="*/ 8 h 322"/>
                    <a:gd name="T14" fmla="*/ 166 w 312"/>
                    <a:gd name="T15" fmla="*/ 5 h 322"/>
                    <a:gd name="T16" fmla="*/ 163 w 312"/>
                    <a:gd name="T17" fmla="*/ 2 h 322"/>
                    <a:gd name="T18" fmla="*/ 160 w 312"/>
                    <a:gd name="T19" fmla="*/ 0 h 322"/>
                    <a:gd name="T20" fmla="*/ 156 w 312"/>
                    <a:gd name="T21" fmla="*/ 0 h 322"/>
                    <a:gd name="T22" fmla="*/ 153 w 312"/>
                    <a:gd name="T23" fmla="*/ 0 h 322"/>
                    <a:gd name="T24" fmla="*/ 149 w 312"/>
                    <a:gd name="T25" fmla="*/ 2 h 322"/>
                    <a:gd name="T26" fmla="*/ 146 w 312"/>
                    <a:gd name="T27" fmla="*/ 5 h 322"/>
                    <a:gd name="T28" fmla="*/ 144 w 312"/>
                    <a:gd name="T29" fmla="*/ 8 h 322"/>
                    <a:gd name="T30" fmla="*/ 111 w 312"/>
                    <a:gd name="T31" fmla="*/ 119 h 322"/>
                    <a:gd name="T32" fmla="*/ 12 w 312"/>
                    <a:gd name="T33" fmla="*/ 119 h 322"/>
                    <a:gd name="T34" fmla="*/ 9 w 312"/>
                    <a:gd name="T35" fmla="*/ 120 h 322"/>
                    <a:gd name="T36" fmla="*/ 5 w 312"/>
                    <a:gd name="T37" fmla="*/ 121 h 322"/>
                    <a:gd name="T38" fmla="*/ 3 w 312"/>
                    <a:gd name="T39" fmla="*/ 124 h 322"/>
                    <a:gd name="T40" fmla="*/ 0 w 312"/>
                    <a:gd name="T41" fmla="*/ 127 h 322"/>
                    <a:gd name="T42" fmla="*/ 0 w 312"/>
                    <a:gd name="T43" fmla="*/ 131 h 322"/>
                    <a:gd name="T44" fmla="*/ 0 w 312"/>
                    <a:gd name="T45" fmla="*/ 134 h 322"/>
                    <a:gd name="T46" fmla="*/ 2 w 312"/>
                    <a:gd name="T47" fmla="*/ 138 h 322"/>
                    <a:gd name="T48" fmla="*/ 4 w 312"/>
                    <a:gd name="T49" fmla="*/ 140 h 322"/>
                    <a:gd name="T50" fmla="*/ 81 w 312"/>
                    <a:gd name="T51" fmla="*/ 204 h 322"/>
                    <a:gd name="T52" fmla="*/ 37 w 312"/>
                    <a:gd name="T53" fmla="*/ 306 h 322"/>
                    <a:gd name="T54" fmla="*/ 36 w 312"/>
                    <a:gd name="T55" fmla="*/ 309 h 322"/>
                    <a:gd name="T56" fmla="*/ 36 w 312"/>
                    <a:gd name="T57" fmla="*/ 314 h 322"/>
                    <a:gd name="T58" fmla="*/ 38 w 312"/>
                    <a:gd name="T59" fmla="*/ 317 h 322"/>
                    <a:gd name="T60" fmla="*/ 41 w 312"/>
                    <a:gd name="T61" fmla="*/ 320 h 322"/>
                    <a:gd name="T62" fmla="*/ 43 w 312"/>
                    <a:gd name="T63" fmla="*/ 322 h 322"/>
                    <a:gd name="T64" fmla="*/ 48 w 312"/>
                    <a:gd name="T65" fmla="*/ 322 h 322"/>
                    <a:gd name="T66" fmla="*/ 52 w 312"/>
                    <a:gd name="T67" fmla="*/ 322 h 322"/>
                    <a:gd name="T68" fmla="*/ 55 w 312"/>
                    <a:gd name="T69" fmla="*/ 321 h 322"/>
                    <a:gd name="T70" fmla="*/ 156 w 312"/>
                    <a:gd name="T71" fmla="*/ 253 h 322"/>
                    <a:gd name="T72" fmla="*/ 257 w 312"/>
                    <a:gd name="T73" fmla="*/ 321 h 322"/>
                    <a:gd name="T74" fmla="*/ 260 w 312"/>
                    <a:gd name="T75" fmla="*/ 322 h 322"/>
                    <a:gd name="T76" fmla="*/ 263 w 312"/>
                    <a:gd name="T77" fmla="*/ 322 h 322"/>
                    <a:gd name="T78" fmla="*/ 268 w 312"/>
                    <a:gd name="T79" fmla="*/ 322 h 322"/>
                    <a:gd name="T80" fmla="*/ 272 w 312"/>
                    <a:gd name="T81" fmla="*/ 320 h 322"/>
                    <a:gd name="T82" fmla="*/ 274 w 312"/>
                    <a:gd name="T83" fmla="*/ 317 h 322"/>
                    <a:gd name="T84" fmla="*/ 275 w 312"/>
                    <a:gd name="T85" fmla="*/ 314 h 322"/>
                    <a:gd name="T86" fmla="*/ 275 w 312"/>
                    <a:gd name="T87" fmla="*/ 310 h 322"/>
                    <a:gd name="T88" fmla="*/ 275 w 312"/>
                    <a:gd name="T89" fmla="*/ 306 h 322"/>
                    <a:gd name="T90" fmla="*/ 231 w 312"/>
                    <a:gd name="T91" fmla="*/ 207 h 322"/>
                    <a:gd name="T92" fmla="*/ 307 w 312"/>
                    <a:gd name="T93" fmla="*/ 140 h 322"/>
                    <a:gd name="T94" fmla="*/ 310 w 312"/>
                    <a:gd name="T95" fmla="*/ 138 h 322"/>
                    <a:gd name="T96" fmla="*/ 311 w 312"/>
                    <a:gd name="T97" fmla="*/ 134 h 322"/>
                    <a:gd name="T98" fmla="*/ 312 w 312"/>
                    <a:gd name="T99" fmla="*/ 131 h 322"/>
                    <a:gd name="T100" fmla="*/ 311 w 312"/>
                    <a:gd name="T101" fmla="*/ 12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322">
                      <a:moveTo>
                        <a:pt x="311" y="127"/>
                      </a:moveTo>
                      <a:lnTo>
                        <a:pt x="308" y="124"/>
                      </a:lnTo>
                      <a:lnTo>
                        <a:pt x="306" y="121"/>
                      </a:lnTo>
                      <a:lnTo>
                        <a:pt x="304" y="120"/>
                      </a:lnTo>
                      <a:lnTo>
                        <a:pt x="300" y="119"/>
                      </a:lnTo>
                      <a:lnTo>
                        <a:pt x="200" y="119"/>
                      </a:lnTo>
                      <a:lnTo>
                        <a:pt x="167" y="8"/>
                      </a:lnTo>
                      <a:lnTo>
                        <a:pt x="166" y="5"/>
                      </a:lnTo>
                      <a:lnTo>
                        <a:pt x="163" y="2"/>
                      </a:lnTo>
                      <a:lnTo>
                        <a:pt x="160" y="0"/>
                      </a:lnTo>
                      <a:lnTo>
                        <a:pt x="156" y="0"/>
                      </a:lnTo>
                      <a:lnTo>
                        <a:pt x="153" y="0"/>
                      </a:lnTo>
                      <a:lnTo>
                        <a:pt x="149" y="2"/>
                      </a:lnTo>
                      <a:lnTo>
                        <a:pt x="146" y="5"/>
                      </a:lnTo>
                      <a:lnTo>
                        <a:pt x="144" y="8"/>
                      </a:lnTo>
                      <a:lnTo>
                        <a:pt x="111" y="119"/>
                      </a:lnTo>
                      <a:lnTo>
                        <a:pt x="12" y="119"/>
                      </a:lnTo>
                      <a:lnTo>
                        <a:pt x="9" y="120"/>
                      </a:lnTo>
                      <a:lnTo>
                        <a:pt x="5" y="121"/>
                      </a:lnTo>
                      <a:lnTo>
                        <a:pt x="3" y="124"/>
                      </a:lnTo>
                      <a:lnTo>
                        <a:pt x="0" y="127"/>
                      </a:lnTo>
                      <a:lnTo>
                        <a:pt x="0" y="131"/>
                      </a:lnTo>
                      <a:lnTo>
                        <a:pt x="0" y="134"/>
                      </a:lnTo>
                      <a:lnTo>
                        <a:pt x="2" y="138"/>
                      </a:lnTo>
                      <a:lnTo>
                        <a:pt x="4" y="140"/>
                      </a:lnTo>
                      <a:lnTo>
                        <a:pt x="81" y="204"/>
                      </a:lnTo>
                      <a:lnTo>
                        <a:pt x="37" y="306"/>
                      </a:lnTo>
                      <a:lnTo>
                        <a:pt x="36" y="309"/>
                      </a:lnTo>
                      <a:lnTo>
                        <a:pt x="36" y="314"/>
                      </a:lnTo>
                      <a:lnTo>
                        <a:pt x="38" y="317"/>
                      </a:lnTo>
                      <a:lnTo>
                        <a:pt x="41" y="320"/>
                      </a:lnTo>
                      <a:lnTo>
                        <a:pt x="43" y="322"/>
                      </a:lnTo>
                      <a:lnTo>
                        <a:pt x="48" y="322"/>
                      </a:lnTo>
                      <a:lnTo>
                        <a:pt x="52" y="322"/>
                      </a:lnTo>
                      <a:lnTo>
                        <a:pt x="55" y="321"/>
                      </a:lnTo>
                      <a:lnTo>
                        <a:pt x="156" y="253"/>
                      </a:lnTo>
                      <a:lnTo>
                        <a:pt x="257" y="321"/>
                      </a:lnTo>
                      <a:lnTo>
                        <a:pt x="260" y="322"/>
                      </a:lnTo>
                      <a:lnTo>
                        <a:pt x="263" y="322"/>
                      </a:lnTo>
                      <a:lnTo>
                        <a:pt x="268" y="322"/>
                      </a:lnTo>
                      <a:lnTo>
                        <a:pt x="272" y="320"/>
                      </a:lnTo>
                      <a:lnTo>
                        <a:pt x="274" y="317"/>
                      </a:lnTo>
                      <a:lnTo>
                        <a:pt x="275" y="314"/>
                      </a:lnTo>
                      <a:lnTo>
                        <a:pt x="275" y="310"/>
                      </a:lnTo>
                      <a:lnTo>
                        <a:pt x="275" y="306"/>
                      </a:lnTo>
                      <a:lnTo>
                        <a:pt x="231" y="207"/>
                      </a:lnTo>
                      <a:lnTo>
                        <a:pt x="307" y="140"/>
                      </a:lnTo>
                      <a:lnTo>
                        <a:pt x="310" y="138"/>
                      </a:lnTo>
                      <a:lnTo>
                        <a:pt x="311" y="134"/>
                      </a:lnTo>
                      <a:lnTo>
                        <a:pt x="312" y="131"/>
                      </a:lnTo>
                      <a:lnTo>
                        <a:pt x="311"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3041"/>
                <p:cNvSpPr>
                  <a:spLocks/>
                </p:cNvSpPr>
                <p:nvPr/>
              </p:nvSpPr>
              <p:spPr bwMode="auto">
                <a:xfrm>
                  <a:off x="7600950" y="3635191"/>
                  <a:ext cx="123825" cy="127000"/>
                </a:xfrm>
                <a:custGeom>
                  <a:avLst/>
                  <a:gdLst>
                    <a:gd name="T0" fmla="*/ 300 w 312"/>
                    <a:gd name="T1" fmla="*/ 119 h 322"/>
                    <a:gd name="T2" fmla="*/ 201 w 312"/>
                    <a:gd name="T3" fmla="*/ 119 h 322"/>
                    <a:gd name="T4" fmla="*/ 168 w 312"/>
                    <a:gd name="T5" fmla="*/ 8 h 322"/>
                    <a:gd name="T6" fmla="*/ 167 w 312"/>
                    <a:gd name="T7" fmla="*/ 5 h 322"/>
                    <a:gd name="T8" fmla="*/ 163 w 312"/>
                    <a:gd name="T9" fmla="*/ 2 h 322"/>
                    <a:gd name="T10" fmla="*/ 161 w 312"/>
                    <a:gd name="T11" fmla="*/ 0 h 322"/>
                    <a:gd name="T12" fmla="*/ 156 w 312"/>
                    <a:gd name="T13" fmla="*/ 0 h 322"/>
                    <a:gd name="T14" fmla="*/ 153 w 312"/>
                    <a:gd name="T15" fmla="*/ 0 h 322"/>
                    <a:gd name="T16" fmla="*/ 149 w 312"/>
                    <a:gd name="T17" fmla="*/ 2 h 322"/>
                    <a:gd name="T18" fmla="*/ 147 w 312"/>
                    <a:gd name="T19" fmla="*/ 5 h 322"/>
                    <a:gd name="T20" fmla="*/ 146 w 312"/>
                    <a:gd name="T21" fmla="*/ 8 h 322"/>
                    <a:gd name="T22" fmla="*/ 112 w 312"/>
                    <a:gd name="T23" fmla="*/ 119 h 322"/>
                    <a:gd name="T24" fmla="*/ 13 w 312"/>
                    <a:gd name="T25" fmla="*/ 119 h 322"/>
                    <a:gd name="T26" fmla="*/ 9 w 312"/>
                    <a:gd name="T27" fmla="*/ 120 h 322"/>
                    <a:gd name="T28" fmla="*/ 6 w 312"/>
                    <a:gd name="T29" fmla="*/ 121 h 322"/>
                    <a:gd name="T30" fmla="*/ 4 w 312"/>
                    <a:gd name="T31" fmla="*/ 124 h 322"/>
                    <a:gd name="T32" fmla="*/ 2 w 312"/>
                    <a:gd name="T33" fmla="*/ 127 h 322"/>
                    <a:gd name="T34" fmla="*/ 0 w 312"/>
                    <a:gd name="T35" fmla="*/ 131 h 322"/>
                    <a:gd name="T36" fmla="*/ 2 w 312"/>
                    <a:gd name="T37" fmla="*/ 134 h 322"/>
                    <a:gd name="T38" fmla="*/ 3 w 312"/>
                    <a:gd name="T39" fmla="*/ 138 h 322"/>
                    <a:gd name="T40" fmla="*/ 5 w 312"/>
                    <a:gd name="T41" fmla="*/ 140 h 322"/>
                    <a:gd name="T42" fmla="*/ 82 w 312"/>
                    <a:gd name="T43" fmla="*/ 204 h 322"/>
                    <a:gd name="T44" fmla="*/ 38 w 312"/>
                    <a:gd name="T45" fmla="*/ 306 h 322"/>
                    <a:gd name="T46" fmla="*/ 37 w 312"/>
                    <a:gd name="T47" fmla="*/ 309 h 322"/>
                    <a:gd name="T48" fmla="*/ 37 w 312"/>
                    <a:gd name="T49" fmla="*/ 314 h 322"/>
                    <a:gd name="T50" fmla="*/ 38 w 312"/>
                    <a:gd name="T51" fmla="*/ 317 h 322"/>
                    <a:gd name="T52" fmla="*/ 41 w 312"/>
                    <a:gd name="T53" fmla="*/ 320 h 322"/>
                    <a:gd name="T54" fmla="*/ 44 w 312"/>
                    <a:gd name="T55" fmla="*/ 322 h 322"/>
                    <a:gd name="T56" fmla="*/ 48 w 312"/>
                    <a:gd name="T57" fmla="*/ 322 h 322"/>
                    <a:gd name="T58" fmla="*/ 52 w 312"/>
                    <a:gd name="T59" fmla="*/ 322 h 322"/>
                    <a:gd name="T60" fmla="*/ 55 w 312"/>
                    <a:gd name="T61" fmla="*/ 321 h 322"/>
                    <a:gd name="T62" fmla="*/ 156 w 312"/>
                    <a:gd name="T63" fmla="*/ 253 h 322"/>
                    <a:gd name="T64" fmla="*/ 257 w 312"/>
                    <a:gd name="T65" fmla="*/ 321 h 322"/>
                    <a:gd name="T66" fmla="*/ 261 w 312"/>
                    <a:gd name="T67" fmla="*/ 322 h 322"/>
                    <a:gd name="T68" fmla="*/ 264 w 312"/>
                    <a:gd name="T69" fmla="*/ 322 h 322"/>
                    <a:gd name="T70" fmla="*/ 268 w 312"/>
                    <a:gd name="T71" fmla="*/ 322 h 322"/>
                    <a:gd name="T72" fmla="*/ 272 w 312"/>
                    <a:gd name="T73" fmla="*/ 320 h 322"/>
                    <a:gd name="T74" fmla="*/ 275 w 312"/>
                    <a:gd name="T75" fmla="*/ 317 h 322"/>
                    <a:gd name="T76" fmla="*/ 276 w 312"/>
                    <a:gd name="T77" fmla="*/ 314 h 322"/>
                    <a:gd name="T78" fmla="*/ 276 w 312"/>
                    <a:gd name="T79" fmla="*/ 310 h 322"/>
                    <a:gd name="T80" fmla="*/ 275 w 312"/>
                    <a:gd name="T81" fmla="*/ 306 h 322"/>
                    <a:gd name="T82" fmla="*/ 231 w 312"/>
                    <a:gd name="T83" fmla="*/ 207 h 322"/>
                    <a:gd name="T84" fmla="*/ 308 w 312"/>
                    <a:gd name="T85" fmla="*/ 140 h 322"/>
                    <a:gd name="T86" fmla="*/ 311 w 312"/>
                    <a:gd name="T87" fmla="*/ 138 h 322"/>
                    <a:gd name="T88" fmla="*/ 312 w 312"/>
                    <a:gd name="T89" fmla="*/ 134 h 322"/>
                    <a:gd name="T90" fmla="*/ 312 w 312"/>
                    <a:gd name="T91" fmla="*/ 131 h 322"/>
                    <a:gd name="T92" fmla="*/ 312 w 312"/>
                    <a:gd name="T93" fmla="*/ 127 h 322"/>
                    <a:gd name="T94" fmla="*/ 310 w 312"/>
                    <a:gd name="T95" fmla="*/ 124 h 322"/>
                    <a:gd name="T96" fmla="*/ 307 w 312"/>
                    <a:gd name="T97" fmla="*/ 121 h 322"/>
                    <a:gd name="T98" fmla="*/ 304 w 312"/>
                    <a:gd name="T99" fmla="*/ 120 h 322"/>
                    <a:gd name="T100" fmla="*/ 300 w 312"/>
                    <a:gd name="T101" fmla="*/ 11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322">
                      <a:moveTo>
                        <a:pt x="300" y="119"/>
                      </a:moveTo>
                      <a:lnTo>
                        <a:pt x="201" y="119"/>
                      </a:lnTo>
                      <a:lnTo>
                        <a:pt x="168" y="8"/>
                      </a:lnTo>
                      <a:lnTo>
                        <a:pt x="167" y="5"/>
                      </a:lnTo>
                      <a:lnTo>
                        <a:pt x="163" y="2"/>
                      </a:lnTo>
                      <a:lnTo>
                        <a:pt x="161" y="0"/>
                      </a:lnTo>
                      <a:lnTo>
                        <a:pt x="156" y="0"/>
                      </a:lnTo>
                      <a:lnTo>
                        <a:pt x="153" y="0"/>
                      </a:lnTo>
                      <a:lnTo>
                        <a:pt x="149" y="2"/>
                      </a:lnTo>
                      <a:lnTo>
                        <a:pt x="147" y="5"/>
                      </a:lnTo>
                      <a:lnTo>
                        <a:pt x="146" y="8"/>
                      </a:lnTo>
                      <a:lnTo>
                        <a:pt x="112" y="119"/>
                      </a:lnTo>
                      <a:lnTo>
                        <a:pt x="13" y="119"/>
                      </a:lnTo>
                      <a:lnTo>
                        <a:pt x="9" y="120"/>
                      </a:lnTo>
                      <a:lnTo>
                        <a:pt x="6" y="121"/>
                      </a:lnTo>
                      <a:lnTo>
                        <a:pt x="4" y="124"/>
                      </a:lnTo>
                      <a:lnTo>
                        <a:pt x="2" y="127"/>
                      </a:lnTo>
                      <a:lnTo>
                        <a:pt x="0" y="131"/>
                      </a:lnTo>
                      <a:lnTo>
                        <a:pt x="2" y="134"/>
                      </a:lnTo>
                      <a:lnTo>
                        <a:pt x="3" y="138"/>
                      </a:lnTo>
                      <a:lnTo>
                        <a:pt x="5" y="140"/>
                      </a:lnTo>
                      <a:lnTo>
                        <a:pt x="82" y="204"/>
                      </a:lnTo>
                      <a:lnTo>
                        <a:pt x="38" y="306"/>
                      </a:lnTo>
                      <a:lnTo>
                        <a:pt x="37" y="309"/>
                      </a:lnTo>
                      <a:lnTo>
                        <a:pt x="37" y="314"/>
                      </a:lnTo>
                      <a:lnTo>
                        <a:pt x="38" y="317"/>
                      </a:lnTo>
                      <a:lnTo>
                        <a:pt x="41" y="320"/>
                      </a:lnTo>
                      <a:lnTo>
                        <a:pt x="44" y="322"/>
                      </a:lnTo>
                      <a:lnTo>
                        <a:pt x="48" y="322"/>
                      </a:lnTo>
                      <a:lnTo>
                        <a:pt x="52" y="322"/>
                      </a:lnTo>
                      <a:lnTo>
                        <a:pt x="55" y="321"/>
                      </a:lnTo>
                      <a:lnTo>
                        <a:pt x="156" y="253"/>
                      </a:lnTo>
                      <a:lnTo>
                        <a:pt x="257" y="321"/>
                      </a:lnTo>
                      <a:lnTo>
                        <a:pt x="261" y="322"/>
                      </a:lnTo>
                      <a:lnTo>
                        <a:pt x="264" y="322"/>
                      </a:lnTo>
                      <a:lnTo>
                        <a:pt x="268" y="322"/>
                      </a:lnTo>
                      <a:lnTo>
                        <a:pt x="272" y="320"/>
                      </a:lnTo>
                      <a:lnTo>
                        <a:pt x="275" y="317"/>
                      </a:lnTo>
                      <a:lnTo>
                        <a:pt x="276" y="314"/>
                      </a:lnTo>
                      <a:lnTo>
                        <a:pt x="276" y="310"/>
                      </a:lnTo>
                      <a:lnTo>
                        <a:pt x="275" y="306"/>
                      </a:lnTo>
                      <a:lnTo>
                        <a:pt x="231" y="207"/>
                      </a:lnTo>
                      <a:lnTo>
                        <a:pt x="308" y="140"/>
                      </a:lnTo>
                      <a:lnTo>
                        <a:pt x="311" y="138"/>
                      </a:lnTo>
                      <a:lnTo>
                        <a:pt x="312" y="134"/>
                      </a:lnTo>
                      <a:lnTo>
                        <a:pt x="312" y="131"/>
                      </a:lnTo>
                      <a:lnTo>
                        <a:pt x="312" y="127"/>
                      </a:lnTo>
                      <a:lnTo>
                        <a:pt x="310" y="124"/>
                      </a:lnTo>
                      <a:lnTo>
                        <a:pt x="307" y="121"/>
                      </a:lnTo>
                      <a:lnTo>
                        <a:pt x="304" y="120"/>
                      </a:lnTo>
                      <a:lnTo>
                        <a:pt x="30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7" name="Text Placeholder 2">
              <a:extLst>
                <a:ext uri="{FF2B5EF4-FFF2-40B4-BE49-F238E27FC236}">
                  <a16:creationId xmlns:a16="http://schemas.microsoft.com/office/drawing/2014/main" xmlns="" id="{A0EE8478-CDE1-085D-7D67-CEA5BA589A1D}"/>
                </a:ext>
              </a:extLst>
            </p:cNvPr>
            <p:cNvSpPr txBox="1">
              <a:spLocks/>
            </p:cNvSpPr>
            <p:nvPr/>
          </p:nvSpPr>
          <p:spPr>
            <a:xfrm>
              <a:off x="9080557" y="2769737"/>
              <a:ext cx="3085535" cy="37330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pPr>
              <a:r>
                <a:rPr lang="zh-CN" altLang="en-US" sz="1800" b="1" dirty="0">
                  <a:solidFill>
                    <a:srgbClr val="0054A7"/>
                  </a:solidFill>
                  <a:latin typeface="等线" panose="02010600030101010101" pitchFamily="2" charset="-122"/>
                </a:rPr>
                <a:t>聚变核能技术不断取得新进展</a:t>
              </a:r>
              <a:endParaRPr lang="en-US" altLang="zh-CN" sz="1800" b="1" dirty="0">
                <a:solidFill>
                  <a:srgbClr val="0054A7"/>
                </a:solidFill>
                <a:latin typeface="等线" panose="02010600030101010101" pitchFamily="2" charset="-122"/>
                <a:ea typeface="等线" panose="02010600030101010101" pitchFamily="2" charset="-122"/>
              </a:endParaRPr>
            </a:p>
          </p:txBody>
        </p:sp>
        <p:sp>
          <p:nvSpPr>
            <p:cNvPr id="16" name="文本框 15">
              <a:extLst>
                <a:ext uri="{FF2B5EF4-FFF2-40B4-BE49-F238E27FC236}">
                  <a16:creationId xmlns:a16="http://schemas.microsoft.com/office/drawing/2014/main" xmlns="" id="{AEC14E72-FD2E-1A32-4CA8-7DEBDE7B81F1}"/>
                </a:ext>
              </a:extLst>
            </p:cNvPr>
            <p:cNvSpPr txBox="1"/>
            <p:nvPr/>
          </p:nvSpPr>
          <p:spPr>
            <a:xfrm>
              <a:off x="9123553" y="1491057"/>
              <a:ext cx="2916092" cy="1169551"/>
            </a:xfrm>
            <a:prstGeom prst="rect">
              <a:avLst/>
            </a:prstGeom>
            <a:noFill/>
          </p:spPr>
          <p:txBody>
            <a:bodyPr wrap="square">
              <a:spAutoFit/>
            </a:bodyPr>
            <a:lstStyle/>
            <a:p>
              <a:pPr algn="just"/>
              <a:r>
                <a:rPr lang="zh-CN" altLang="en-US" sz="1400" b="1" dirty="0">
                  <a:latin typeface="+mn-ea"/>
                </a:rPr>
                <a:t>东方超环（</a:t>
              </a:r>
              <a:r>
                <a:rPr lang="en-US" altLang="zh-CN" sz="1400" b="1" dirty="0">
                  <a:latin typeface="+mn-ea"/>
                </a:rPr>
                <a:t>EAST</a:t>
              </a:r>
              <a:r>
                <a:rPr lang="zh-CN" altLang="en-US" sz="1400" b="1" dirty="0">
                  <a:latin typeface="+mn-ea"/>
                </a:rPr>
                <a:t>）装置在实验中成功实现了</a:t>
              </a:r>
              <a:r>
                <a:rPr lang="en-US" altLang="zh-CN" sz="1400" b="1" dirty="0">
                  <a:latin typeface="+mn-ea"/>
                </a:rPr>
                <a:t>403</a:t>
              </a:r>
              <a:r>
                <a:rPr lang="zh-CN" altLang="en-US" sz="1400" b="1" dirty="0">
                  <a:latin typeface="+mn-ea"/>
                </a:rPr>
                <a:t>秒稳态长脉冲高约束模式等离子体运行</a:t>
              </a:r>
              <a:endParaRPr lang="en-US" altLang="zh-CN" sz="1400" b="1" dirty="0">
                <a:latin typeface="+mn-ea"/>
              </a:endParaRPr>
            </a:p>
            <a:p>
              <a:pPr algn="just"/>
              <a:r>
                <a:rPr lang="zh-CN" altLang="en-US" sz="1400" b="1" dirty="0">
                  <a:latin typeface="+mn-ea"/>
                </a:rPr>
                <a:t>中国环流三号首次实现</a:t>
              </a:r>
              <a:r>
                <a:rPr lang="en-US" altLang="zh-CN" sz="1400" b="1" dirty="0">
                  <a:latin typeface="+mn-ea"/>
                </a:rPr>
                <a:t>100</a:t>
              </a:r>
              <a:r>
                <a:rPr lang="zh-CN" altLang="en-US" sz="1400" b="1" dirty="0">
                  <a:latin typeface="+mn-ea"/>
                </a:rPr>
                <a:t>万安培等离子体电流下的高约束模式运行</a:t>
              </a:r>
              <a:endParaRPr lang="en-US" altLang="zh-CN" sz="1400" b="1" dirty="0">
                <a:latin typeface="+mn-ea"/>
              </a:endParaRPr>
            </a:p>
          </p:txBody>
        </p:sp>
        <p:pic>
          <p:nvPicPr>
            <p:cNvPr id="22" name="图片 21">
              <a:extLst>
                <a:ext uri="{FF2B5EF4-FFF2-40B4-BE49-F238E27FC236}">
                  <a16:creationId xmlns:a16="http://schemas.microsoft.com/office/drawing/2014/main" xmlns="" id="{ED5F05E6-6764-32AD-E815-996CDB3D366F}"/>
                </a:ext>
              </a:extLst>
            </p:cNvPr>
            <p:cNvPicPr>
              <a:picLocks noChangeAspect="1"/>
            </p:cNvPicPr>
            <p:nvPr/>
          </p:nvPicPr>
          <p:blipFill rotWithShape="1">
            <a:blip r:embed="rId8">
              <a:extLst>
                <a:ext uri="{28A0092B-C50C-407E-A947-70E740481C1C}">
                  <a14:useLocalDpi xmlns:a14="http://schemas.microsoft.com/office/drawing/2010/main" val="0"/>
                </a:ext>
              </a:extLst>
            </a:blip>
            <a:srcRect t="8925" b="6434"/>
            <a:stretch/>
          </p:blipFill>
          <p:spPr>
            <a:xfrm>
              <a:off x="9186068" y="3145734"/>
              <a:ext cx="2929337" cy="1652941"/>
            </a:xfrm>
            <a:prstGeom prst="rect">
              <a:avLst/>
            </a:prstGeom>
            <a:effectLst>
              <a:softEdge rad="63500"/>
            </a:effectLst>
          </p:spPr>
        </p:pic>
      </p:grpSp>
      <p:sp>
        <p:nvSpPr>
          <p:cNvPr id="41" name="文本框 40">
            <a:extLst>
              <a:ext uri="{FF2B5EF4-FFF2-40B4-BE49-F238E27FC236}">
                <a16:creationId xmlns:a16="http://schemas.microsoft.com/office/drawing/2014/main" xmlns="" id="{712E369C-F950-51AA-3A37-8D870DFCA939}"/>
              </a:ext>
            </a:extLst>
          </p:cNvPr>
          <p:cNvSpPr txBox="1"/>
          <p:nvPr/>
        </p:nvSpPr>
        <p:spPr>
          <a:xfrm>
            <a:off x="3301063" y="790111"/>
            <a:ext cx="609760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先进核能技术实现多领域快速度发展</a:t>
            </a:r>
          </a:p>
        </p:txBody>
      </p:sp>
      <p:pic>
        <p:nvPicPr>
          <p:cNvPr id="11" name="图片 10">
            <a:extLst>
              <a:ext uri="{FF2B5EF4-FFF2-40B4-BE49-F238E27FC236}">
                <a16:creationId xmlns:a16="http://schemas.microsoft.com/office/drawing/2014/main" xmlns="" id="{360DEB8C-62AD-F883-E4AE-CA3BD05D60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952" y="3778508"/>
            <a:ext cx="2967234" cy="167044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785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anim calcmode="lin" valueType="num">
                                      <p:cBhvr>
                                        <p:cTn id="14" dur="500" fill="hold"/>
                                        <p:tgtEl>
                                          <p:spTgt spid="52"/>
                                        </p:tgtEl>
                                        <p:attrNameLst>
                                          <p:attrName>ppt_x</p:attrName>
                                        </p:attrNameLst>
                                      </p:cBhvr>
                                      <p:tavLst>
                                        <p:tav tm="0">
                                          <p:val>
                                            <p:strVal val="#ppt_x"/>
                                          </p:val>
                                        </p:tav>
                                        <p:tav tm="100000">
                                          <p:val>
                                            <p:strVal val="#ppt_x"/>
                                          </p:val>
                                        </p:tav>
                                      </p:tavLst>
                                    </p:anim>
                                    <p:anim calcmode="lin" valueType="num">
                                      <p:cBhvr>
                                        <p:cTn id="15" dur="5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1" name="文本框 40">
            <a:extLst>
              <a:ext uri="{FF2B5EF4-FFF2-40B4-BE49-F238E27FC236}">
                <a16:creationId xmlns:a16="http://schemas.microsoft.com/office/drawing/2014/main" xmlns="" id="{712E369C-F950-51AA-3A37-8D870DFCA939}"/>
              </a:ext>
            </a:extLst>
          </p:cNvPr>
          <p:cNvSpPr txBox="1"/>
          <p:nvPr/>
        </p:nvSpPr>
        <p:spPr>
          <a:xfrm>
            <a:off x="3730945" y="777683"/>
            <a:ext cx="609760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持续推进核燃料循环技术创新</a:t>
            </a:r>
          </a:p>
        </p:txBody>
      </p:sp>
      <p:grpSp>
        <p:nvGrpSpPr>
          <p:cNvPr id="102" name="组合 101">
            <a:extLst>
              <a:ext uri="{FF2B5EF4-FFF2-40B4-BE49-F238E27FC236}">
                <a16:creationId xmlns:a16="http://schemas.microsoft.com/office/drawing/2014/main" xmlns="" id="{B6140786-A72C-A95B-6667-5F45FFE2B560}"/>
              </a:ext>
            </a:extLst>
          </p:cNvPr>
          <p:cNvGrpSpPr/>
          <p:nvPr/>
        </p:nvGrpSpPr>
        <p:grpSpPr>
          <a:xfrm>
            <a:off x="4358210" y="2242302"/>
            <a:ext cx="3198723" cy="3012007"/>
            <a:chOff x="4510375" y="1788541"/>
            <a:chExt cx="3198723" cy="3012007"/>
          </a:xfrm>
        </p:grpSpPr>
        <p:sp>
          <p:nvSpPr>
            <p:cNvPr id="103" name="椭圆 102">
              <a:extLst>
                <a:ext uri="{FF2B5EF4-FFF2-40B4-BE49-F238E27FC236}">
                  <a16:creationId xmlns:a16="http://schemas.microsoft.com/office/drawing/2014/main" xmlns="" id="{2FACA1EF-33CF-591D-82B5-83B9F74C1E47}"/>
                </a:ext>
              </a:extLst>
            </p:cNvPr>
            <p:cNvSpPr/>
            <p:nvPr/>
          </p:nvSpPr>
          <p:spPr>
            <a:xfrm>
              <a:off x="4580926" y="1788541"/>
              <a:ext cx="3012007" cy="3012007"/>
            </a:xfrm>
            <a:prstGeom prst="ellipse">
              <a:avLst/>
            </a:prstGeom>
            <a:solidFill>
              <a:schemeClr val="bg1"/>
            </a:solidFill>
            <a:ln w="19050" cap="rnd">
              <a:solidFill>
                <a:schemeClr val="accent1">
                  <a:shade val="50000"/>
                  <a:alpha val="2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a:extLst>
                <a:ext uri="{FF2B5EF4-FFF2-40B4-BE49-F238E27FC236}">
                  <a16:creationId xmlns:a16="http://schemas.microsoft.com/office/drawing/2014/main" xmlns="" id="{111606D9-990D-FC9E-817A-061B35E77ECC}"/>
                </a:ext>
              </a:extLst>
            </p:cNvPr>
            <p:cNvGrpSpPr/>
            <p:nvPr/>
          </p:nvGrpSpPr>
          <p:grpSpPr>
            <a:xfrm>
              <a:off x="4510375" y="1795318"/>
              <a:ext cx="3198723" cy="2984081"/>
              <a:chOff x="4510375" y="2392612"/>
              <a:chExt cx="3198723" cy="2984081"/>
            </a:xfrm>
          </p:grpSpPr>
          <p:sp>
            <p:nvSpPr>
              <p:cNvPr id="105" name="任意多边形: 形状 104">
                <a:extLst>
                  <a:ext uri="{FF2B5EF4-FFF2-40B4-BE49-F238E27FC236}">
                    <a16:creationId xmlns:a16="http://schemas.microsoft.com/office/drawing/2014/main" xmlns="" id="{77953576-5D57-C598-8F87-B3911CC4F9ED}"/>
                  </a:ext>
                </a:extLst>
              </p:cNvPr>
              <p:cNvSpPr/>
              <p:nvPr/>
            </p:nvSpPr>
            <p:spPr>
              <a:xfrm>
                <a:off x="6307283" y="2449596"/>
                <a:ext cx="1360027" cy="1473996"/>
              </a:xfrm>
              <a:custGeom>
                <a:avLst/>
                <a:gdLst>
                  <a:gd name="connsiteX0" fmla="*/ 31750 w 1136650"/>
                  <a:gd name="connsiteY0" fmla="*/ 1225550 h 1231900"/>
                  <a:gd name="connsiteX1" fmla="*/ 0 w 1136650"/>
                  <a:gd name="connsiteY1" fmla="*/ 0 h 1231900"/>
                  <a:gd name="connsiteX2" fmla="*/ 1136650 w 1136650"/>
                  <a:gd name="connsiteY2" fmla="*/ 1231900 h 1231900"/>
                  <a:gd name="connsiteX3" fmla="*/ 31750 w 1136650"/>
                  <a:gd name="connsiteY3" fmla="*/ 1225550 h 1231900"/>
                </a:gdLst>
                <a:ahLst/>
                <a:cxnLst>
                  <a:cxn ang="0">
                    <a:pos x="connsiteX0" y="connsiteY0"/>
                  </a:cxn>
                  <a:cxn ang="0">
                    <a:pos x="connsiteX1" y="connsiteY1"/>
                  </a:cxn>
                  <a:cxn ang="0">
                    <a:pos x="connsiteX2" y="connsiteY2"/>
                  </a:cxn>
                  <a:cxn ang="0">
                    <a:pos x="connsiteX3" y="connsiteY3"/>
                  </a:cxn>
                </a:cxnLst>
                <a:rect l="l" t="t" r="r" b="b"/>
                <a:pathLst>
                  <a:path w="1136650" h="1231900">
                    <a:moveTo>
                      <a:pt x="31750" y="1225550"/>
                    </a:moveTo>
                    <a:lnTo>
                      <a:pt x="0" y="0"/>
                    </a:lnTo>
                    <a:lnTo>
                      <a:pt x="1136650" y="1231900"/>
                    </a:lnTo>
                    <a:lnTo>
                      <a:pt x="31750" y="1225550"/>
                    </a:lnTo>
                    <a:close/>
                  </a:path>
                </a:pathLst>
              </a:cu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形状 105">
                <a:extLst>
                  <a:ext uri="{FF2B5EF4-FFF2-40B4-BE49-F238E27FC236}">
                    <a16:creationId xmlns:a16="http://schemas.microsoft.com/office/drawing/2014/main" xmlns="" id="{C26DEAD5-C86C-79BF-A668-EF01B950645D}"/>
                  </a:ext>
                </a:extLst>
              </p:cNvPr>
              <p:cNvSpPr/>
              <p:nvPr/>
            </p:nvSpPr>
            <p:spPr>
              <a:xfrm>
                <a:off x="4552164" y="3574088"/>
                <a:ext cx="1800706" cy="1762717"/>
              </a:xfrm>
              <a:custGeom>
                <a:avLst/>
                <a:gdLst>
                  <a:gd name="connsiteX0" fmla="*/ 1504950 w 1504950"/>
                  <a:gd name="connsiteY0" fmla="*/ 285750 h 1473200"/>
                  <a:gd name="connsiteX1" fmla="*/ 1054100 w 1504950"/>
                  <a:gd name="connsiteY1" fmla="*/ 1473200 h 1473200"/>
                  <a:gd name="connsiteX2" fmla="*/ 0 w 1504950"/>
                  <a:gd name="connsiteY2" fmla="*/ 0 h 1473200"/>
                  <a:gd name="connsiteX3" fmla="*/ 1504950 w 1504950"/>
                  <a:gd name="connsiteY3" fmla="*/ 285750 h 1473200"/>
                </a:gdLst>
                <a:ahLst/>
                <a:cxnLst>
                  <a:cxn ang="0">
                    <a:pos x="connsiteX0" y="connsiteY0"/>
                  </a:cxn>
                  <a:cxn ang="0">
                    <a:pos x="connsiteX1" y="connsiteY1"/>
                  </a:cxn>
                  <a:cxn ang="0">
                    <a:pos x="connsiteX2" y="connsiteY2"/>
                  </a:cxn>
                  <a:cxn ang="0">
                    <a:pos x="connsiteX3" y="connsiteY3"/>
                  </a:cxn>
                </a:cxnLst>
                <a:rect l="l" t="t" r="r" b="b"/>
                <a:pathLst>
                  <a:path w="1504950" h="1473200">
                    <a:moveTo>
                      <a:pt x="1504950" y="285750"/>
                    </a:moveTo>
                    <a:lnTo>
                      <a:pt x="1054100" y="1473200"/>
                    </a:lnTo>
                    <a:lnTo>
                      <a:pt x="0" y="0"/>
                    </a:lnTo>
                    <a:lnTo>
                      <a:pt x="1504950" y="285750"/>
                    </a:lnTo>
                    <a:close/>
                  </a:path>
                </a:pathLst>
              </a:cu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任意多边形: 形状 106">
                <a:extLst>
                  <a:ext uri="{FF2B5EF4-FFF2-40B4-BE49-F238E27FC236}">
                    <a16:creationId xmlns:a16="http://schemas.microsoft.com/office/drawing/2014/main" xmlns="" id="{DD9C9626-A525-6F04-B55D-0A8F9E64E1D4}"/>
                  </a:ext>
                </a:extLst>
              </p:cNvPr>
              <p:cNvSpPr/>
              <p:nvPr/>
            </p:nvSpPr>
            <p:spPr>
              <a:xfrm>
                <a:off x="4552164" y="2441998"/>
                <a:ext cx="1785511" cy="1466398"/>
              </a:xfrm>
              <a:custGeom>
                <a:avLst/>
                <a:gdLst>
                  <a:gd name="connsiteX0" fmla="*/ 1492250 w 1492250"/>
                  <a:gd name="connsiteY0" fmla="*/ 1225550 h 1225550"/>
                  <a:gd name="connsiteX1" fmla="*/ 1460500 w 1492250"/>
                  <a:gd name="connsiteY1" fmla="*/ 0 h 1225550"/>
                  <a:gd name="connsiteX2" fmla="*/ 0 w 1492250"/>
                  <a:gd name="connsiteY2" fmla="*/ 933450 h 1225550"/>
                  <a:gd name="connsiteX3" fmla="*/ 1492250 w 1492250"/>
                  <a:gd name="connsiteY3" fmla="*/ 1225550 h 1225550"/>
                </a:gdLst>
                <a:ahLst/>
                <a:cxnLst>
                  <a:cxn ang="0">
                    <a:pos x="connsiteX0" y="connsiteY0"/>
                  </a:cxn>
                  <a:cxn ang="0">
                    <a:pos x="connsiteX1" y="connsiteY1"/>
                  </a:cxn>
                  <a:cxn ang="0">
                    <a:pos x="connsiteX2" y="connsiteY2"/>
                  </a:cxn>
                  <a:cxn ang="0">
                    <a:pos x="connsiteX3" y="connsiteY3"/>
                  </a:cxn>
                </a:cxnLst>
                <a:rect l="l" t="t" r="r" b="b"/>
                <a:pathLst>
                  <a:path w="1492250" h="1225550">
                    <a:moveTo>
                      <a:pt x="1492250" y="1225550"/>
                    </a:moveTo>
                    <a:lnTo>
                      <a:pt x="1460500" y="0"/>
                    </a:lnTo>
                    <a:lnTo>
                      <a:pt x="0" y="933450"/>
                    </a:lnTo>
                    <a:lnTo>
                      <a:pt x="1492250" y="1225550"/>
                    </a:lnTo>
                    <a:close/>
                  </a:path>
                </a:pathLst>
              </a:custGeom>
              <a:gradFill flip="none" rotWithShape="1">
                <a:gsLst>
                  <a:gs pos="50000">
                    <a:schemeClr val="accent1">
                      <a:lumMod val="60000"/>
                      <a:lumOff val="40000"/>
                      <a:alpha val="94000"/>
                    </a:schemeClr>
                  </a:gs>
                  <a:gs pos="100000">
                    <a:schemeClr val="accent1"/>
                  </a:gs>
                  <a:gs pos="0">
                    <a:schemeClr val="accent1">
                      <a:lumMod val="20000"/>
                      <a:lumOff val="80000"/>
                      <a:alpha val="61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a:extLst>
                  <a:ext uri="{FF2B5EF4-FFF2-40B4-BE49-F238E27FC236}">
                    <a16:creationId xmlns:a16="http://schemas.microsoft.com/office/drawing/2014/main" xmlns="" id="{4D70FDC2-E464-3B57-2672-C1E2B24BA1C9}"/>
                  </a:ext>
                </a:extLst>
              </p:cNvPr>
              <p:cNvSpPr/>
              <p:nvPr/>
            </p:nvSpPr>
            <p:spPr>
              <a:xfrm>
                <a:off x="5809618" y="3915994"/>
                <a:ext cx="1872887" cy="1405615"/>
              </a:xfrm>
              <a:custGeom>
                <a:avLst/>
                <a:gdLst>
                  <a:gd name="connsiteX0" fmla="*/ 431800 w 1555750"/>
                  <a:gd name="connsiteY0" fmla="*/ 0 h 1200150"/>
                  <a:gd name="connsiteX1" fmla="*/ 1555750 w 1555750"/>
                  <a:gd name="connsiteY1" fmla="*/ 19050 h 1200150"/>
                  <a:gd name="connsiteX2" fmla="*/ 0 w 1555750"/>
                  <a:gd name="connsiteY2" fmla="*/ 1200150 h 1200150"/>
                  <a:gd name="connsiteX3" fmla="*/ 431800 w 1555750"/>
                  <a:gd name="connsiteY3" fmla="*/ 0 h 1200150"/>
                  <a:gd name="connsiteX0" fmla="*/ 434975 w 1555750"/>
                  <a:gd name="connsiteY0" fmla="*/ 3175 h 1181100"/>
                  <a:gd name="connsiteX1" fmla="*/ 1555750 w 1555750"/>
                  <a:gd name="connsiteY1" fmla="*/ 0 h 1181100"/>
                  <a:gd name="connsiteX2" fmla="*/ 0 w 1555750"/>
                  <a:gd name="connsiteY2" fmla="*/ 1181100 h 1181100"/>
                  <a:gd name="connsiteX3" fmla="*/ 434975 w 1555750"/>
                  <a:gd name="connsiteY3" fmla="*/ 3175 h 1181100"/>
                  <a:gd name="connsiteX0" fmla="*/ 444500 w 1565275"/>
                  <a:gd name="connsiteY0" fmla="*/ 3175 h 1174750"/>
                  <a:gd name="connsiteX1" fmla="*/ 1565275 w 1565275"/>
                  <a:gd name="connsiteY1" fmla="*/ 0 h 1174750"/>
                  <a:gd name="connsiteX2" fmla="*/ 0 w 1565275"/>
                  <a:gd name="connsiteY2" fmla="*/ 1174750 h 1174750"/>
                  <a:gd name="connsiteX3" fmla="*/ 444500 w 1565275"/>
                  <a:gd name="connsiteY3" fmla="*/ 3175 h 1174750"/>
                </a:gdLst>
                <a:ahLst/>
                <a:cxnLst>
                  <a:cxn ang="0">
                    <a:pos x="connsiteX0" y="connsiteY0"/>
                  </a:cxn>
                  <a:cxn ang="0">
                    <a:pos x="connsiteX1" y="connsiteY1"/>
                  </a:cxn>
                  <a:cxn ang="0">
                    <a:pos x="connsiteX2" y="connsiteY2"/>
                  </a:cxn>
                  <a:cxn ang="0">
                    <a:pos x="connsiteX3" y="connsiteY3"/>
                  </a:cxn>
                </a:cxnLst>
                <a:rect l="l" t="t" r="r" b="b"/>
                <a:pathLst>
                  <a:path w="1565275" h="1174750">
                    <a:moveTo>
                      <a:pt x="444500" y="3175"/>
                    </a:moveTo>
                    <a:lnTo>
                      <a:pt x="1565275" y="0"/>
                    </a:lnTo>
                    <a:lnTo>
                      <a:pt x="0" y="1174750"/>
                    </a:lnTo>
                    <a:lnTo>
                      <a:pt x="444500" y="3175"/>
                    </a:lnTo>
                    <a:close/>
                  </a:path>
                </a:pathLst>
              </a:cu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9" name="直接连接符 108">
                <a:extLst>
                  <a:ext uri="{FF2B5EF4-FFF2-40B4-BE49-F238E27FC236}">
                    <a16:creationId xmlns:a16="http://schemas.microsoft.com/office/drawing/2014/main" xmlns="" id="{0B164191-D8EE-892A-36B6-447270AB97BE}"/>
                  </a:ext>
                </a:extLst>
              </p:cNvPr>
              <p:cNvCxnSpPr>
                <a:cxnSpLocks/>
                <a:stCxn id="125" idx="4"/>
                <a:endCxn id="128" idx="0"/>
              </p:cNvCxnSpPr>
              <p:nvPr/>
            </p:nvCxnSpPr>
            <p:spPr>
              <a:xfrm>
                <a:off x="6298187" y="2487586"/>
                <a:ext cx="39488" cy="1388519"/>
              </a:xfrm>
              <a:prstGeom prst="line">
                <a:avLst/>
              </a:prstGeom>
              <a:ln w="9525">
                <a:solidFill>
                  <a:schemeClr val="accent1">
                    <a:lumMod val="75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6620A89B-8FF8-3D22-ECC5-DAAFC3EB2F39}"/>
                  </a:ext>
                </a:extLst>
              </p:cNvPr>
              <p:cNvCxnSpPr>
                <a:cxnSpLocks/>
                <a:stCxn id="126" idx="2"/>
                <a:endCxn id="128" idx="6"/>
              </p:cNvCxnSpPr>
              <p:nvPr/>
            </p:nvCxnSpPr>
            <p:spPr>
              <a:xfrm flipH="1">
                <a:off x="6385161" y="3923592"/>
                <a:ext cx="1228964" cy="0"/>
              </a:xfrm>
              <a:prstGeom prst="line">
                <a:avLst/>
              </a:prstGeom>
              <a:ln w="9525">
                <a:solidFill>
                  <a:schemeClr val="accent1">
                    <a:lumMod val="75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xmlns="" id="{4E8BCE86-9CBE-5AB1-B8F9-DB595E7DD1EA}"/>
                  </a:ext>
                </a:extLst>
              </p:cNvPr>
              <p:cNvCxnSpPr>
                <a:cxnSpLocks/>
                <a:endCxn id="105" idx="0"/>
              </p:cNvCxnSpPr>
              <p:nvPr/>
            </p:nvCxnSpPr>
            <p:spPr>
              <a:xfrm flipV="1">
                <a:off x="5829902" y="3915994"/>
                <a:ext cx="515370" cy="1379636"/>
              </a:xfrm>
              <a:prstGeom prst="line">
                <a:avLst/>
              </a:prstGeom>
              <a:ln w="9525">
                <a:solidFill>
                  <a:schemeClr val="accent1">
                    <a:lumMod val="75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xmlns="" id="{FDDD6DBC-6645-58BD-2879-596C430EBAE5}"/>
                  </a:ext>
                </a:extLst>
              </p:cNvPr>
              <p:cNvCxnSpPr>
                <a:cxnSpLocks/>
                <a:stCxn id="105" idx="0"/>
                <a:endCxn id="129" idx="6"/>
              </p:cNvCxnSpPr>
              <p:nvPr/>
            </p:nvCxnSpPr>
            <p:spPr>
              <a:xfrm flipH="1" flipV="1">
                <a:off x="4605349" y="3574088"/>
                <a:ext cx="1739923" cy="341906"/>
              </a:xfrm>
              <a:prstGeom prst="line">
                <a:avLst/>
              </a:prstGeom>
              <a:ln w="9525">
                <a:solidFill>
                  <a:schemeClr val="accent1">
                    <a:lumMod val="75000"/>
                    <a:alpha val="42000"/>
                  </a:schemeClr>
                </a:solidFill>
              </a:ln>
            </p:spPr>
            <p:style>
              <a:lnRef idx="1">
                <a:schemeClr val="accent1"/>
              </a:lnRef>
              <a:fillRef idx="0">
                <a:schemeClr val="accent1"/>
              </a:fillRef>
              <a:effectRef idx="0">
                <a:schemeClr val="accent1"/>
              </a:effectRef>
              <a:fontRef idx="minor">
                <a:schemeClr val="tx1"/>
              </a:fontRef>
            </p:style>
          </p:cxnSp>
          <p:sp>
            <p:nvSpPr>
              <p:cNvPr id="113" name="任意多边形: 形状 112">
                <a:extLst>
                  <a:ext uri="{FF2B5EF4-FFF2-40B4-BE49-F238E27FC236}">
                    <a16:creationId xmlns:a16="http://schemas.microsoft.com/office/drawing/2014/main" xmlns="" id="{1B654EFD-C85F-711A-2141-B59C035E2CFD}"/>
                  </a:ext>
                </a:extLst>
              </p:cNvPr>
              <p:cNvSpPr/>
              <p:nvPr/>
            </p:nvSpPr>
            <p:spPr>
              <a:xfrm>
                <a:off x="5776378" y="2434400"/>
                <a:ext cx="1901378" cy="1512936"/>
              </a:xfrm>
              <a:custGeom>
                <a:avLst/>
                <a:gdLst>
                  <a:gd name="connsiteX0" fmla="*/ 0 w 1555750"/>
                  <a:gd name="connsiteY0" fmla="*/ 679450 h 1238250"/>
                  <a:gd name="connsiteX1" fmla="*/ 412750 w 1555750"/>
                  <a:gd name="connsiteY1" fmla="*/ 0 h 1238250"/>
                  <a:gd name="connsiteX2" fmla="*/ 1555750 w 1555750"/>
                  <a:gd name="connsiteY2" fmla="*/ 1238250 h 1238250"/>
                  <a:gd name="connsiteX3" fmla="*/ 0 w 1555750"/>
                  <a:gd name="connsiteY3" fmla="*/ 679450 h 1238250"/>
                  <a:gd name="connsiteX0" fmla="*/ 0 w 1586706"/>
                  <a:gd name="connsiteY0" fmla="*/ 681831 h 1238250"/>
                  <a:gd name="connsiteX1" fmla="*/ 443706 w 1586706"/>
                  <a:gd name="connsiteY1" fmla="*/ 0 h 1238250"/>
                  <a:gd name="connsiteX2" fmla="*/ 1586706 w 1586706"/>
                  <a:gd name="connsiteY2" fmla="*/ 1238250 h 1238250"/>
                  <a:gd name="connsiteX3" fmla="*/ 0 w 1586706"/>
                  <a:gd name="connsiteY3" fmla="*/ 681831 h 1238250"/>
                  <a:gd name="connsiteX0" fmla="*/ 0 w 1589087"/>
                  <a:gd name="connsiteY0" fmla="*/ 681831 h 1264444"/>
                  <a:gd name="connsiteX1" fmla="*/ 443706 w 1589087"/>
                  <a:gd name="connsiteY1" fmla="*/ 0 h 1264444"/>
                  <a:gd name="connsiteX2" fmla="*/ 1589087 w 1589087"/>
                  <a:gd name="connsiteY2" fmla="*/ 1264444 h 1264444"/>
                  <a:gd name="connsiteX3" fmla="*/ 0 w 1589087"/>
                  <a:gd name="connsiteY3" fmla="*/ 681831 h 1264444"/>
                  <a:gd name="connsiteX0" fmla="*/ 0 w 1589087"/>
                  <a:gd name="connsiteY0" fmla="*/ 681831 h 1264444"/>
                  <a:gd name="connsiteX1" fmla="*/ 431800 w 1589087"/>
                  <a:gd name="connsiteY1" fmla="*/ 0 h 1264444"/>
                  <a:gd name="connsiteX2" fmla="*/ 1589087 w 1589087"/>
                  <a:gd name="connsiteY2" fmla="*/ 1264444 h 1264444"/>
                  <a:gd name="connsiteX3" fmla="*/ 0 w 1589087"/>
                  <a:gd name="connsiteY3" fmla="*/ 681831 h 1264444"/>
                </a:gdLst>
                <a:ahLst/>
                <a:cxnLst>
                  <a:cxn ang="0">
                    <a:pos x="connsiteX0" y="connsiteY0"/>
                  </a:cxn>
                  <a:cxn ang="0">
                    <a:pos x="connsiteX1" y="connsiteY1"/>
                  </a:cxn>
                  <a:cxn ang="0">
                    <a:pos x="connsiteX2" y="connsiteY2"/>
                  </a:cxn>
                  <a:cxn ang="0">
                    <a:pos x="connsiteX3" y="connsiteY3"/>
                  </a:cxn>
                </a:cxnLst>
                <a:rect l="l" t="t" r="r" b="b"/>
                <a:pathLst>
                  <a:path w="1589087" h="1264444">
                    <a:moveTo>
                      <a:pt x="0" y="681831"/>
                    </a:moveTo>
                    <a:lnTo>
                      <a:pt x="431800" y="0"/>
                    </a:lnTo>
                    <a:lnTo>
                      <a:pt x="1589087" y="1264444"/>
                    </a:lnTo>
                    <a:lnTo>
                      <a:pt x="0" y="681831"/>
                    </a:lnTo>
                    <a:close/>
                  </a:path>
                </a:pathLst>
              </a:custGeom>
              <a:gradFill flip="none" rotWithShape="1">
                <a:gsLst>
                  <a:gs pos="50000">
                    <a:schemeClr val="accent1">
                      <a:lumMod val="60000"/>
                      <a:lumOff val="40000"/>
                      <a:alpha val="94000"/>
                    </a:schemeClr>
                  </a:gs>
                  <a:gs pos="100000">
                    <a:schemeClr val="accent1"/>
                  </a:gs>
                  <a:gs pos="0">
                    <a:schemeClr val="accent1">
                      <a:lumMod val="20000"/>
                      <a:lumOff val="80000"/>
                      <a:alpha val="61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a:extLst>
                  <a:ext uri="{FF2B5EF4-FFF2-40B4-BE49-F238E27FC236}">
                    <a16:creationId xmlns:a16="http://schemas.microsoft.com/office/drawing/2014/main" xmlns="" id="{26F8CAC2-31FE-D285-DE64-99D0842D4CBA}"/>
                  </a:ext>
                </a:extLst>
              </p:cNvPr>
              <p:cNvSpPr/>
              <p:nvPr/>
            </p:nvSpPr>
            <p:spPr>
              <a:xfrm>
                <a:off x="4531268" y="2452446"/>
                <a:ext cx="1750370" cy="1133040"/>
              </a:xfrm>
              <a:custGeom>
                <a:avLst/>
                <a:gdLst>
                  <a:gd name="connsiteX0" fmla="*/ 1047750 w 1460500"/>
                  <a:gd name="connsiteY0" fmla="*/ 685800 h 977900"/>
                  <a:gd name="connsiteX1" fmla="*/ 0 w 1460500"/>
                  <a:gd name="connsiteY1" fmla="*/ 977900 h 977900"/>
                  <a:gd name="connsiteX2" fmla="*/ 1460500 w 1460500"/>
                  <a:gd name="connsiteY2" fmla="*/ 0 h 977900"/>
                  <a:gd name="connsiteX3" fmla="*/ 1047750 w 1460500"/>
                  <a:gd name="connsiteY3" fmla="*/ 685800 h 977900"/>
                  <a:gd name="connsiteX0" fmla="*/ 1057275 w 1470025"/>
                  <a:gd name="connsiteY0" fmla="*/ 685800 h 958850"/>
                  <a:gd name="connsiteX1" fmla="*/ 0 w 1470025"/>
                  <a:gd name="connsiteY1" fmla="*/ 958850 h 958850"/>
                  <a:gd name="connsiteX2" fmla="*/ 1470025 w 1470025"/>
                  <a:gd name="connsiteY2" fmla="*/ 0 h 958850"/>
                  <a:gd name="connsiteX3" fmla="*/ 1057275 w 1470025"/>
                  <a:gd name="connsiteY3" fmla="*/ 685800 h 958850"/>
                  <a:gd name="connsiteX0" fmla="*/ 1057275 w 1474787"/>
                  <a:gd name="connsiteY0" fmla="*/ 676275 h 949325"/>
                  <a:gd name="connsiteX1" fmla="*/ 0 w 1474787"/>
                  <a:gd name="connsiteY1" fmla="*/ 949325 h 949325"/>
                  <a:gd name="connsiteX2" fmla="*/ 1474787 w 1474787"/>
                  <a:gd name="connsiteY2" fmla="*/ 0 h 949325"/>
                  <a:gd name="connsiteX3" fmla="*/ 1057275 w 1474787"/>
                  <a:gd name="connsiteY3" fmla="*/ 676275 h 949325"/>
                  <a:gd name="connsiteX0" fmla="*/ 1026318 w 1474787"/>
                  <a:gd name="connsiteY0" fmla="*/ 669131 h 949325"/>
                  <a:gd name="connsiteX1" fmla="*/ 0 w 1474787"/>
                  <a:gd name="connsiteY1" fmla="*/ 949325 h 949325"/>
                  <a:gd name="connsiteX2" fmla="*/ 1474787 w 1474787"/>
                  <a:gd name="connsiteY2" fmla="*/ 0 h 949325"/>
                  <a:gd name="connsiteX3" fmla="*/ 1026318 w 1474787"/>
                  <a:gd name="connsiteY3" fmla="*/ 669131 h 949325"/>
                  <a:gd name="connsiteX0" fmla="*/ 1023937 w 1472406"/>
                  <a:gd name="connsiteY0" fmla="*/ 669131 h 949325"/>
                  <a:gd name="connsiteX1" fmla="*/ 0 w 1472406"/>
                  <a:gd name="connsiteY1" fmla="*/ 949325 h 949325"/>
                  <a:gd name="connsiteX2" fmla="*/ 1472406 w 1472406"/>
                  <a:gd name="connsiteY2" fmla="*/ 0 h 949325"/>
                  <a:gd name="connsiteX3" fmla="*/ 1023937 w 1472406"/>
                  <a:gd name="connsiteY3" fmla="*/ 669131 h 949325"/>
                  <a:gd name="connsiteX0" fmla="*/ 1023937 w 1446212"/>
                  <a:gd name="connsiteY0" fmla="*/ 657225 h 937419"/>
                  <a:gd name="connsiteX1" fmla="*/ 0 w 1446212"/>
                  <a:gd name="connsiteY1" fmla="*/ 937419 h 937419"/>
                  <a:gd name="connsiteX2" fmla="*/ 1446212 w 1446212"/>
                  <a:gd name="connsiteY2" fmla="*/ 0 h 937419"/>
                  <a:gd name="connsiteX3" fmla="*/ 1023937 w 1446212"/>
                  <a:gd name="connsiteY3" fmla="*/ 657225 h 937419"/>
                  <a:gd name="connsiteX0" fmla="*/ 1028699 w 1446212"/>
                  <a:gd name="connsiteY0" fmla="*/ 661987 h 937419"/>
                  <a:gd name="connsiteX1" fmla="*/ 0 w 1446212"/>
                  <a:gd name="connsiteY1" fmla="*/ 937419 h 937419"/>
                  <a:gd name="connsiteX2" fmla="*/ 1446212 w 1446212"/>
                  <a:gd name="connsiteY2" fmla="*/ 0 h 937419"/>
                  <a:gd name="connsiteX3" fmla="*/ 1028699 w 1446212"/>
                  <a:gd name="connsiteY3" fmla="*/ 661987 h 937419"/>
                  <a:gd name="connsiteX0" fmla="*/ 1031080 w 1446212"/>
                  <a:gd name="connsiteY0" fmla="*/ 654843 h 937419"/>
                  <a:gd name="connsiteX1" fmla="*/ 0 w 1446212"/>
                  <a:gd name="connsiteY1" fmla="*/ 937419 h 937419"/>
                  <a:gd name="connsiteX2" fmla="*/ 1446212 w 1446212"/>
                  <a:gd name="connsiteY2" fmla="*/ 0 h 937419"/>
                  <a:gd name="connsiteX3" fmla="*/ 1031080 w 1446212"/>
                  <a:gd name="connsiteY3" fmla="*/ 654843 h 937419"/>
                  <a:gd name="connsiteX0" fmla="*/ 1038224 w 1453356"/>
                  <a:gd name="connsiteY0" fmla="*/ 654843 h 954088"/>
                  <a:gd name="connsiteX1" fmla="*/ 0 w 1453356"/>
                  <a:gd name="connsiteY1" fmla="*/ 954088 h 954088"/>
                  <a:gd name="connsiteX2" fmla="*/ 1453356 w 1453356"/>
                  <a:gd name="connsiteY2" fmla="*/ 0 h 954088"/>
                  <a:gd name="connsiteX3" fmla="*/ 1038224 w 1453356"/>
                  <a:gd name="connsiteY3" fmla="*/ 654843 h 954088"/>
                  <a:gd name="connsiteX0" fmla="*/ 1047749 w 1462881"/>
                  <a:gd name="connsiteY0" fmla="*/ 654843 h 946944"/>
                  <a:gd name="connsiteX1" fmla="*/ 0 w 1462881"/>
                  <a:gd name="connsiteY1" fmla="*/ 946944 h 946944"/>
                  <a:gd name="connsiteX2" fmla="*/ 1462881 w 1462881"/>
                  <a:gd name="connsiteY2" fmla="*/ 0 h 946944"/>
                  <a:gd name="connsiteX3" fmla="*/ 1047749 w 1462881"/>
                  <a:gd name="connsiteY3" fmla="*/ 654843 h 946944"/>
                </a:gdLst>
                <a:ahLst/>
                <a:cxnLst>
                  <a:cxn ang="0">
                    <a:pos x="connsiteX0" y="connsiteY0"/>
                  </a:cxn>
                  <a:cxn ang="0">
                    <a:pos x="connsiteX1" y="connsiteY1"/>
                  </a:cxn>
                  <a:cxn ang="0">
                    <a:pos x="connsiteX2" y="connsiteY2"/>
                  </a:cxn>
                  <a:cxn ang="0">
                    <a:pos x="connsiteX3" y="connsiteY3"/>
                  </a:cxn>
                </a:cxnLst>
                <a:rect l="l" t="t" r="r" b="b"/>
                <a:pathLst>
                  <a:path w="1462881" h="946944">
                    <a:moveTo>
                      <a:pt x="1047749" y="654843"/>
                    </a:moveTo>
                    <a:lnTo>
                      <a:pt x="0" y="946944"/>
                    </a:lnTo>
                    <a:lnTo>
                      <a:pt x="1462881" y="0"/>
                    </a:lnTo>
                    <a:lnTo>
                      <a:pt x="1047749" y="654843"/>
                    </a:lnTo>
                    <a:close/>
                  </a:path>
                </a:pathLst>
              </a:custGeom>
              <a:gradFill flip="none" rotWithShape="1">
                <a:gsLst>
                  <a:gs pos="50000">
                    <a:schemeClr val="accent1">
                      <a:lumMod val="60000"/>
                      <a:lumOff val="40000"/>
                      <a:alpha val="94000"/>
                    </a:schemeClr>
                  </a:gs>
                  <a:gs pos="100000">
                    <a:schemeClr val="accent1"/>
                  </a:gs>
                  <a:gs pos="0">
                    <a:schemeClr val="accent1">
                      <a:lumMod val="20000"/>
                      <a:lumOff val="80000"/>
                      <a:alpha val="5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a:extLst>
                  <a:ext uri="{FF2B5EF4-FFF2-40B4-BE49-F238E27FC236}">
                    <a16:creationId xmlns:a16="http://schemas.microsoft.com/office/drawing/2014/main" xmlns="" id="{07C96F6F-8003-E7B0-49F8-C1ECF3567EB8}"/>
                  </a:ext>
                </a:extLst>
              </p:cNvPr>
              <p:cNvSpPr/>
              <p:nvPr/>
            </p:nvSpPr>
            <p:spPr>
              <a:xfrm>
                <a:off x="4563559" y="3229331"/>
                <a:ext cx="1252394" cy="2108422"/>
              </a:xfrm>
              <a:custGeom>
                <a:avLst/>
                <a:gdLst>
                  <a:gd name="connsiteX0" fmla="*/ 1041400 w 1047750"/>
                  <a:gd name="connsiteY0" fmla="*/ 0 h 1733550"/>
                  <a:gd name="connsiteX1" fmla="*/ 1047750 w 1047750"/>
                  <a:gd name="connsiteY1" fmla="*/ 1733550 h 1733550"/>
                  <a:gd name="connsiteX2" fmla="*/ 0 w 1047750"/>
                  <a:gd name="connsiteY2" fmla="*/ 285750 h 1733550"/>
                  <a:gd name="connsiteX3" fmla="*/ 1041400 w 1047750"/>
                  <a:gd name="connsiteY3" fmla="*/ 0 h 1733550"/>
                  <a:gd name="connsiteX0" fmla="*/ 1050925 w 1057275"/>
                  <a:gd name="connsiteY0" fmla="*/ 0 h 1733550"/>
                  <a:gd name="connsiteX1" fmla="*/ 1057275 w 1057275"/>
                  <a:gd name="connsiteY1" fmla="*/ 1733550 h 1733550"/>
                  <a:gd name="connsiteX2" fmla="*/ 0 w 1057275"/>
                  <a:gd name="connsiteY2" fmla="*/ 264318 h 1733550"/>
                  <a:gd name="connsiteX3" fmla="*/ 1050925 w 1057275"/>
                  <a:gd name="connsiteY3" fmla="*/ 0 h 1733550"/>
                  <a:gd name="connsiteX0" fmla="*/ 1046163 w 1057275"/>
                  <a:gd name="connsiteY0" fmla="*/ 0 h 1754981"/>
                  <a:gd name="connsiteX1" fmla="*/ 1057275 w 1057275"/>
                  <a:gd name="connsiteY1" fmla="*/ 1754981 h 1754981"/>
                  <a:gd name="connsiteX2" fmla="*/ 0 w 1057275"/>
                  <a:gd name="connsiteY2" fmla="*/ 285749 h 1754981"/>
                  <a:gd name="connsiteX3" fmla="*/ 1046163 w 1057275"/>
                  <a:gd name="connsiteY3" fmla="*/ 0 h 1754981"/>
                  <a:gd name="connsiteX0" fmla="*/ 1046163 w 1046695"/>
                  <a:gd name="connsiteY0" fmla="*/ 0 h 1762125"/>
                  <a:gd name="connsiteX1" fmla="*/ 1045369 w 1046695"/>
                  <a:gd name="connsiteY1" fmla="*/ 1762125 h 1762125"/>
                  <a:gd name="connsiteX2" fmla="*/ 0 w 1046695"/>
                  <a:gd name="connsiteY2" fmla="*/ 285749 h 1762125"/>
                  <a:gd name="connsiteX3" fmla="*/ 1046163 w 1046695"/>
                  <a:gd name="connsiteY3" fmla="*/ 0 h 1762125"/>
                </a:gdLst>
                <a:ahLst/>
                <a:cxnLst>
                  <a:cxn ang="0">
                    <a:pos x="connsiteX0" y="connsiteY0"/>
                  </a:cxn>
                  <a:cxn ang="0">
                    <a:pos x="connsiteX1" y="connsiteY1"/>
                  </a:cxn>
                  <a:cxn ang="0">
                    <a:pos x="connsiteX2" y="connsiteY2"/>
                  </a:cxn>
                  <a:cxn ang="0">
                    <a:pos x="connsiteX3" y="connsiteY3"/>
                  </a:cxn>
                </a:cxnLst>
                <a:rect l="l" t="t" r="r" b="b"/>
                <a:pathLst>
                  <a:path w="1046695" h="1762125">
                    <a:moveTo>
                      <a:pt x="1046163" y="0"/>
                    </a:moveTo>
                    <a:cubicBezTo>
                      <a:pt x="1048280" y="577850"/>
                      <a:pt x="1043252" y="1184275"/>
                      <a:pt x="1045369" y="1762125"/>
                    </a:cubicBezTo>
                    <a:lnTo>
                      <a:pt x="0" y="285749"/>
                    </a:lnTo>
                    <a:lnTo>
                      <a:pt x="1046163" y="0"/>
                    </a:lnTo>
                    <a:close/>
                  </a:path>
                </a:pathLst>
              </a:custGeom>
              <a:gradFill flip="none" rotWithShape="1">
                <a:gsLst>
                  <a:gs pos="50000">
                    <a:schemeClr val="accent1">
                      <a:lumMod val="60000"/>
                      <a:lumOff val="40000"/>
                      <a:alpha val="94000"/>
                    </a:schemeClr>
                  </a:gs>
                  <a:gs pos="100000">
                    <a:schemeClr val="accent1"/>
                  </a:gs>
                  <a:gs pos="0">
                    <a:schemeClr val="accent1">
                      <a:lumMod val="20000"/>
                      <a:lumOff val="80000"/>
                      <a:alpha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a:extLst>
                  <a:ext uri="{FF2B5EF4-FFF2-40B4-BE49-F238E27FC236}">
                    <a16:creationId xmlns:a16="http://schemas.microsoft.com/office/drawing/2014/main" xmlns="" id="{67AA1EE6-020D-042A-744A-7932AF1FAA5A}"/>
                  </a:ext>
                </a:extLst>
              </p:cNvPr>
              <p:cNvSpPr/>
              <p:nvPr/>
            </p:nvSpPr>
            <p:spPr>
              <a:xfrm>
                <a:off x="5813731" y="3266372"/>
                <a:ext cx="1839333" cy="2049538"/>
              </a:xfrm>
              <a:custGeom>
                <a:avLst/>
                <a:gdLst>
                  <a:gd name="connsiteX0" fmla="*/ 1543050 w 1543050"/>
                  <a:gd name="connsiteY0" fmla="*/ 552450 h 1727200"/>
                  <a:gd name="connsiteX1" fmla="*/ 6350 w 1543050"/>
                  <a:gd name="connsiteY1" fmla="*/ 1727200 h 1727200"/>
                  <a:gd name="connsiteX2" fmla="*/ 0 w 1543050"/>
                  <a:gd name="connsiteY2" fmla="*/ 0 h 1727200"/>
                  <a:gd name="connsiteX3" fmla="*/ 1543050 w 1543050"/>
                  <a:gd name="connsiteY3" fmla="*/ 552450 h 1727200"/>
                  <a:gd name="connsiteX0" fmla="*/ 1547812 w 1547812"/>
                  <a:gd name="connsiteY0" fmla="*/ 542925 h 1717675"/>
                  <a:gd name="connsiteX1" fmla="*/ 11112 w 1547812"/>
                  <a:gd name="connsiteY1" fmla="*/ 1717675 h 1717675"/>
                  <a:gd name="connsiteX2" fmla="*/ 0 w 1547812"/>
                  <a:gd name="connsiteY2" fmla="*/ 0 h 1717675"/>
                  <a:gd name="connsiteX3" fmla="*/ 1547812 w 1547812"/>
                  <a:gd name="connsiteY3" fmla="*/ 542925 h 1717675"/>
                  <a:gd name="connsiteX0" fmla="*/ 1547812 w 1547812"/>
                  <a:gd name="connsiteY0" fmla="*/ 542925 h 1715293"/>
                  <a:gd name="connsiteX1" fmla="*/ 3968 w 1547812"/>
                  <a:gd name="connsiteY1" fmla="*/ 1715293 h 1715293"/>
                  <a:gd name="connsiteX2" fmla="*/ 0 w 1547812"/>
                  <a:gd name="connsiteY2" fmla="*/ 0 h 1715293"/>
                  <a:gd name="connsiteX3" fmla="*/ 1547812 w 1547812"/>
                  <a:gd name="connsiteY3" fmla="*/ 542925 h 1715293"/>
                  <a:gd name="connsiteX0" fmla="*/ 1549138 w 1549138"/>
                  <a:gd name="connsiteY0" fmla="*/ 542925 h 1712912"/>
                  <a:gd name="connsiteX1" fmla="*/ 532 w 1549138"/>
                  <a:gd name="connsiteY1" fmla="*/ 1712912 h 1712912"/>
                  <a:gd name="connsiteX2" fmla="*/ 1326 w 1549138"/>
                  <a:gd name="connsiteY2" fmla="*/ 0 h 1712912"/>
                  <a:gd name="connsiteX3" fmla="*/ 1549138 w 1549138"/>
                  <a:gd name="connsiteY3" fmla="*/ 542925 h 1712912"/>
                  <a:gd name="connsiteX0" fmla="*/ 1537232 w 1537232"/>
                  <a:gd name="connsiteY0" fmla="*/ 561975 h 1712912"/>
                  <a:gd name="connsiteX1" fmla="*/ 532 w 1537232"/>
                  <a:gd name="connsiteY1" fmla="*/ 1712912 h 1712912"/>
                  <a:gd name="connsiteX2" fmla="*/ 1326 w 1537232"/>
                  <a:gd name="connsiteY2" fmla="*/ 0 h 1712912"/>
                  <a:gd name="connsiteX3" fmla="*/ 1537232 w 1537232"/>
                  <a:gd name="connsiteY3" fmla="*/ 561975 h 1712912"/>
                </a:gdLst>
                <a:ahLst/>
                <a:cxnLst>
                  <a:cxn ang="0">
                    <a:pos x="connsiteX0" y="connsiteY0"/>
                  </a:cxn>
                  <a:cxn ang="0">
                    <a:pos x="connsiteX1" y="connsiteY1"/>
                  </a:cxn>
                  <a:cxn ang="0">
                    <a:pos x="connsiteX2" y="connsiteY2"/>
                  </a:cxn>
                  <a:cxn ang="0">
                    <a:pos x="connsiteX3" y="connsiteY3"/>
                  </a:cxn>
                </a:cxnLst>
                <a:rect l="l" t="t" r="r" b="b"/>
                <a:pathLst>
                  <a:path w="1537232" h="1712912">
                    <a:moveTo>
                      <a:pt x="1537232" y="561975"/>
                    </a:moveTo>
                    <a:lnTo>
                      <a:pt x="532" y="1712912"/>
                    </a:lnTo>
                    <a:cubicBezTo>
                      <a:pt x="-1585" y="1137179"/>
                      <a:pt x="3443" y="575733"/>
                      <a:pt x="1326" y="0"/>
                    </a:cubicBezTo>
                    <a:lnTo>
                      <a:pt x="1537232" y="561975"/>
                    </a:lnTo>
                    <a:close/>
                  </a:path>
                </a:pathLst>
              </a:custGeom>
              <a:gradFill>
                <a:gsLst>
                  <a:gs pos="50000">
                    <a:schemeClr val="accent1">
                      <a:lumMod val="60000"/>
                      <a:lumOff val="40000"/>
                      <a:alpha val="94000"/>
                    </a:schemeClr>
                  </a:gs>
                  <a:gs pos="100000">
                    <a:schemeClr val="accent1"/>
                  </a:gs>
                  <a:gs pos="0">
                    <a:schemeClr val="accent1">
                      <a:lumMod val="20000"/>
                      <a:lumOff val="80000"/>
                      <a:alpha val="61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7" name="直接连接符 116">
                <a:extLst>
                  <a:ext uri="{FF2B5EF4-FFF2-40B4-BE49-F238E27FC236}">
                    <a16:creationId xmlns:a16="http://schemas.microsoft.com/office/drawing/2014/main" xmlns="" id="{FF508BA2-E62A-9023-FD26-614E4BB9EA97}"/>
                  </a:ext>
                </a:extLst>
              </p:cNvPr>
              <p:cNvCxnSpPr>
                <a:cxnSpLocks/>
                <a:stCxn id="107" idx="1"/>
                <a:endCxn id="129" idx="7"/>
              </p:cNvCxnSpPr>
              <p:nvPr/>
            </p:nvCxnSpPr>
            <p:spPr>
              <a:xfrm flipH="1">
                <a:off x="4591441" y="2441998"/>
                <a:ext cx="1708244" cy="1098511"/>
              </a:xfrm>
              <a:prstGeom prst="line">
                <a:avLst/>
              </a:prstGeom>
              <a:ln w="9525">
                <a:gradFill>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3F9774A5-1FA9-667C-C626-034A3C2DE5F1}"/>
                  </a:ext>
                </a:extLst>
              </p:cNvPr>
              <p:cNvCxnSpPr>
                <a:cxnSpLocks/>
                <a:stCxn id="129" idx="5"/>
                <a:endCxn id="130" idx="1"/>
              </p:cNvCxnSpPr>
              <p:nvPr/>
            </p:nvCxnSpPr>
            <p:spPr>
              <a:xfrm>
                <a:off x="4591441" y="3607666"/>
                <a:ext cx="1188398" cy="1687962"/>
              </a:xfrm>
              <a:prstGeom prst="line">
                <a:avLst/>
              </a:prstGeom>
              <a:ln w="9525">
                <a:gradFill flip="none" rotWithShape="1">
                  <a:gsLst>
                    <a:gs pos="0">
                      <a:schemeClr val="accent1">
                        <a:lumMod val="60000"/>
                        <a:lumOff val="40000"/>
                      </a:schemeClr>
                    </a:gs>
                    <a:gs pos="100000">
                      <a:schemeClr val="accent1"/>
                    </a:gs>
                  </a:gsLst>
                  <a:lin ang="13500000" scaled="1"/>
                  <a:tileRect/>
                </a:gra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6F8092C4-AA32-B2C5-2F95-1814AC73F39D}"/>
                  </a:ext>
                </a:extLst>
              </p:cNvPr>
              <p:cNvCxnSpPr>
                <a:cxnSpLocks/>
                <a:stCxn id="130" idx="7"/>
                <a:endCxn id="126" idx="3"/>
              </p:cNvCxnSpPr>
              <p:nvPr/>
            </p:nvCxnSpPr>
            <p:spPr>
              <a:xfrm flipV="1">
                <a:off x="5846996" y="3957170"/>
                <a:ext cx="1781037" cy="1338458"/>
              </a:xfrm>
              <a:prstGeom prst="line">
                <a:avLst/>
              </a:prstGeom>
              <a:ln w="9525">
                <a:gradFill flip="none" rotWithShape="1">
                  <a:gsLst>
                    <a:gs pos="0">
                      <a:schemeClr val="accent1">
                        <a:lumMod val="60000"/>
                        <a:lumOff val="40000"/>
                      </a:schemeClr>
                    </a:gs>
                    <a:gs pos="100000">
                      <a:schemeClr val="accent1"/>
                    </a:gs>
                  </a:gsLst>
                  <a:lin ang="8100000" scaled="1"/>
                  <a:tileRect/>
                </a:gra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4F39D34A-3E55-30C5-D578-FB81C2A4B458}"/>
                  </a:ext>
                </a:extLst>
              </p:cNvPr>
              <p:cNvCxnSpPr>
                <a:cxnSpLocks/>
                <a:stCxn id="126" idx="1"/>
                <a:endCxn id="125" idx="5"/>
              </p:cNvCxnSpPr>
              <p:nvPr/>
            </p:nvCxnSpPr>
            <p:spPr>
              <a:xfrm flipH="1" flipV="1">
                <a:off x="6331765" y="2473677"/>
                <a:ext cx="1296268" cy="1416336"/>
              </a:xfrm>
              <a:prstGeom prst="line">
                <a:avLst/>
              </a:prstGeom>
              <a:ln w="9525">
                <a:gradFill>
                  <a:gsLst>
                    <a:gs pos="0">
                      <a:schemeClr val="accent1">
                        <a:lumMod val="60000"/>
                        <a:lumOff val="40000"/>
                      </a:schemeClr>
                    </a:gs>
                    <a:gs pos="100000">
                      <a:schemeClr val="accent1"/>
                    </a:gs>
                  </a:gsLst>
                </a:gra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xmlns="" id="{28D47CC0-9E0E-213B-42DB-3E247A2257D4}"/>
                  </a:ext>
                </a:extLst>
              </p:cNvPr>
              <p:cNvCxnSpPr>
                <a:cxnSpLocks/>
                <a:endCxn id="125" idx="3"/>
              </p:cNvCxnSpPr>
              <p:nvPr/>
            </p:nvCxnSpPr>
            <p:spPr>
              <a:xfrm flipV="1">
                <a:off x="5813419" y="2473677"/>
                <a:ext cx="451188" cy="718616"/>
              </a:xfrm>
              <a:prstGeom prst="line">
                <a:avLst/>
              </a:prstGeom>
              <a:ln w="9525">
                <a:gradFill>
                  <a:gsLst>
                    <a:gs pos="0">
                      <a:schemeClr val="accent1">
                        <a:lumMod val="20000"/>
                        <a:lumOff val="80000"/>
                      </a:schemeClr>
                    </a:gs>
                    <a:gs pos="96000">
                      <a:schemeClr val="accent1">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2B51D8DF-19BC-387F-4666-8F3171797890}"/>
                  </a:ext>
                </a:extLst>
              </p:cNvPr>
              <p:cNvCxnSpPr>
                <a:cxnSpLocks/>
              </p:cNvCxnSpPr>
              <p:nvPr/>
            </p:nvCxnSpPr>
            <p:spPr>
              <a:xfrm flipV="1">
                <a:off x="4544233" y="3239783"/>
                <a:ext cx="1221698" cy="334305"/>
              </a:xfrm>
              <a:prstGeom prst="line">
                <a:avLst/>
              </a:prstGeom>
              <a:ln w="9525">
                <a:gradFill flip="none" rotWithShape="1">
                  <a:gsLst>
                    <a:gs pos="0">
                      <a:schemeClr val="accent1">
                        <a:lumMod val="20000"/>
                        <a:lumOff val="80000"/>
                      </a:schemeClr>
                    </a:gs>
                    <a:gs pos="90000">
                      <a:schemeClr val="accent1">
                        <a:lumMod val="60000"/>
                        <a:lumOff val="40000"/>
                      </a:schemeClr>
                    </a:gs>
                  </a:gsLst>
                  <a:lin ang="14400000" scaled="0"/>
                  <a:tileRect/>
                </a:gra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 id="{204C8D9B-1E32-39DD-3BAB-4173C4C94634}"/>
                  </a:ext>
                </a:extLst>
              </p:cNvPr>
              <p:cNvCxnSpPr>
                <a:cxnSpLocks/>
                <a:stCxn id="130" idx="0"/>
              </p:cNvCxnSpPr>
              <p:nvPr/>
            </p:nvCxnSpPr>
            <p:spPr>
              <a:xfrm flipV="1">
                <a:off x="5813418" y="3287267"/>
                <a:ext cx="1" cy="1994452"/>
              </a:xfrm>
              <a:prstGeom prst="line">
                <a:avLst/>
              </a:prstGeom>
              <a:ln w="9525">
                <a:gradFill flip="none" rotWithShape="1">
                  <a:gsLst>
                    <a:gs pos="1000">
                      <a:schemeClr val="accent1">
                        <a:lumMod val="20000"/>
                        <a:lumOff val="80000"/>
                      </a:schemeClr>
                    </a:gs>
                    <a:gs pos="82000">
                      <a:schemeClr val="accent1">
                        <a:lumMod val="60000"/>
                        <a:lumOff val="4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778CC5A2-201D-9602-53F4-9350FA507768}"/>
                  </a:ext>
                </a:extLst>
              </p:cNvPr>
              <p:cNvCxnSpPr>
                <a:cxnSpLocks/>
                <a:stCxn id="126" idx="2"/>
              </p:cNvCxnSpPr>
              <p:nvPr/>
            </p:nvCxnSpPr>
            <p:spPr>
              <a:xfrm flipH="1" flipV="1">
                <a:off x="5846997" y="3273359"/>
                <a:ext cx="1767127" cy="650233"/>
              </a:xfrm>
              <a:prstGeom prst="line">
                <a:avLst/>
              </a:prstGeom>
              <a:ln w="9525">
                <a:gradFill flip="none" rotWithShape="1">
                  <a:gsLst>
                    <a:gs pos="0">
                      <a:schemeClr val="accent1">
                        <a:lumMod val="20000"/>
                        <a:lumOff val="80000"/>
                      </a:schemeClr>
                    </a:gs>
                    <a:gs pos="100000">
                      <a:schemeClr val="accent1">
                        <a:lumMod val="60000"/>
                        <a:lumOff val="40000"/>
                      </a:schemeClr>
                    </a:gs>
                  </a:gsLst>
                  <a:lin ang="13500000" scaled="1"/>
                  <a:tileRect/>
                </a:gradFill>
              </a:ln>
            </p:spPr>
            <p:style>
              <a:lnRef idx="1">
                <a:schemeClr val="accent1"/>
              </a:lnRef>
              <a:fillRef idx="0">
                <a:schemeClr val="accent1"/>
              </a:fillRef>
              <a:effectRef idx="0">
                <a:schemeClr val="accent1"/>
              </a:effectRef>
              <a:fontRef idx="minor">
                <a:schemeClr val="tx1"/>
              </a:fontRef>
            </p:style>
          </p:cxnSp>
          <p:sp>
            <p:nvSpPr>
              <p:cNvPr id="125" name="椭圆 124">
                <a:extLst>
                  <a:ext uri="{FF2B5EF4-FFF2-40B4-BE49-F238E27FC236}">
                    <a16:creationId xmlns:a16="http://schemas.microsoft.com/office/drawing/2014/main" xmlns="" id="{36FCF3BF-9B0F-191A-0B67-D4EDA79BD48D}"/>
                  </a:ext>
                </a:extLst>
              </p:cNvPr>
              <p:cNvSpPr/>
              <p:nvPr/>
            </p:nvSpPr>
            <p:spPr>
              <a:xfrm>
                <a:off x="6250699" y="2392612"/>
                <a:ext cx="94974" cy="9497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椭圆 125">
                <a:extLst>
                  <a:ext uri="{FF2B5EF4-FFF2-40B4-BE49-F238E27FC236}">
                    <a16:creationId xmlns:a16="http://schemas.microsoft.com/office/drawing/2014/main" xmlns="" id="{9EDA2429-A695-D1E9-CE12-B19D0FDEB9A5}"/>
                  </a:ext>
                </a:extLst>
              </p:cNvPr>
              <p:cNvSpPr/>
              <p:nvPr/>
            </p:nvSpPr>
            <p:spPr>
              <a:xfrm>
                <a:off x="7614124" y="3876104"/>
                <a:ext cx="94974" cy="9497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xmlns="" id="{416DFF37-9076-B5C0-A1D9-9E85B4A1DE89}"/>
                  </a:ext>
                </a:extLst>
              </p:cNvPr>
              <p:cNvSpPr/>
              <p:nvPr/>
            </p:nvSpPr>
            <p:spPr>
              <a:xfrm>
                <a:off x="5736852" y="3169765"/>
                <a:ext cx="144666" cy="144666"/>
              </a:xfrm>
              <a:prstGeom prst="ellipse">
                <a:avLst/>
              </a:prstGeom>
              <a:gradFill flip="none" rotWithShape="1">
                <a:gsLst>
                  <a:gs pos="100000">
                    <a:schemeClr val="accent1">
                      <a:lumMod val="60000"/>
                      <a:lumOff val="40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xmlns="" id="{11C29E53-1B86-F15E-6588-32C0498AB2A2}"/>
                  </a:ext>
                </a:extLst>
              </p:cNvPr>
              <p:cNvSpPr/>
              <p:nvPr/>
            </p:nvSpPr>
            <p:spPr>
              <a:xfrm>
                <a:off x="6290187" y="3876104"/>
                <a:ext cx="94974" cy="94974"/>
              </a:xfrm>
              <a:prstGeom prst="ellipse">
                <a:avLst/>
              </a:prstGeom>
              <a:gradFill flip="none" rotWithShape="1">
                <a:gsLst>
                  <a:gs pos="58000">
                    <a:schemeClr val="accent1">
                      <a:lumMod val="40000"/>
                      <a:lumOff val="60000"/>
                    </a:schemeClr>
                  </a:gs>
                  <a:gs pos="100000">
                    <a:schemeClr val="accent1">
                      <a:lumMod val="60000"/>
                      <a:lumOff val="40000"/>
                    </a:schemeClr>
                  </a:gs>
                  <a:gs pos="7000">
                    <a:schemeClr val="accent1">
                      <a:lumMod val="20000"/>
                      <a:lumOff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xmlns="" id="{F71505CB-B199-4024-E1E7-F6FEACABA1CC}"/>
                  </a:ext>
                </a:extLst>
              </p:cNvPr>
              <p:cNvSpPr/>
              <p:nvPr/>
            </p:nvSpPr>
            <p:spPr>
              <a:xfrm>
                <a:off x="4510375" y="3526600"/>
                <a:ext cx="94974" cy="9497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xmlns="" id="{0822DDB7-EBD9-FCBF-E654-531B9779AB47}"/>
                  </a:ext>
                </a:extLst>
              </p:cNvPr>
              <p:cNvSpPr/>
              <p:nvPr/>
            </p:nvSpPr>
            <p:spPr>
              <a:xfrm>
                <a:off x="5765930" y="5281719"/>
                <a:ext cx="94974" cy="9497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a:extLst>
              <a:ext uri="{FF2B5EF4-FFF2-40B4-BE49-F238E27FC236}">
                <a16:creationId xmlns:a16="http://schemas.microsoft.com/office/drawing/2014/main" xmlns="" id="{0574495F-8ACC-FD8E-1B3D-587298E048EE}"/>
              </a:ext>
            </a:extLst>
          </p:cNvPr>
          <p:cNvGrpSpPr/>
          <p:nvPr/>
        </p:nvGrpSpPr>
        <p:grpSpPr>
          <a:xfrm>
            <a:off x="524948" y="1414098"/>
            <a:ext cx="4557902" cy="2444814"/>
            <a:chOff x="316048" y="1238958"/>
            <a:chExt cx="4557902" cy="2444814"/>
          </a:xfrm>
        </p:grpSpPr>
        <p:grpSp>
          <p:nvGrpSpPr>
            <p:cNvPr id="131" name="组合 130">
              <a:extLst>
                <a:ext uri="{FF2B5EF4-FFF2-40B4-BE49-F238E27FC236}">
                  <a16:creationId xmlns:a16="http://schemas.microsoft.com/office/drawing/2014/main" xmlns="" id="{22BC48B6-0345-382C-953D-74D58F63A256}"/>
                </a:ext>
              </a:extLst>
            </p:cNvPr>
            <p:cNvGrpSpPr/>
            <p:nvPr/>
          </p:nvGrpSpPr>
          <p:grpSpPr>
            <a:xfrm>
              <a:off x="316048" y="1238958"/>
              <a:ext cx="4557902" cy="1381797"/>
              <a:chOff x="316048" y="1238958"/>
              <a:chExt cx="4557902" cy="1381797"/>
            </a:xfrm>
          </p:grpSpPr>
          <p:sp>
            <p:nvSpPr>
              <p:cNvPr id="132" name="文本框 131">
                <a:extLst>
                  <a:ext uri="{FF2B5EF4-FFF2-40B4-BE49-F238E27FC236}">
                    <a16:creationId xmlns:a16="http://schemas.microsoft.com/office/drawing/2014/main" xmlns="" id="{4BF3300C-C558-13D0-4734-DE526DA92D09}"/>
                  </a:ext>
                </a:extLst>
              </p:cNvPr>
              <p:cNvSpPr txBox="1"/>
              <p:nvPr/>
            </p:nvSpPr>
            <p:spPr>
              <a:xfrm flipH="1">
                <a:off x="316048" y="1238958"/>
                <a:ext cx="4053378" cy="437877"/>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a:r>
                  <a:rPr lang="zh-CN" altLang="en-US" sz="2000" b="1" dirty="0">
                    <a:solidFill>
                      <a:srgbClr val="0054A6"/>
                    </a:solidFill>
                    <a:latin typeface="+mn-ea"/>
                    <a:ea typeface="+mn-ea"/>
                    <a:sym typeface="+mn-lt"/>
                  </a:rPr>
                  <a:t>铀矿勘查采冶技术取得新进展</a:t>
                </a:r>
              </a:p>
            </p:txBody>
          </p:sp>
          <p:grpSp>
            <p:nvGrpSpPr>
              <p:cNvPr id="133" name="组合 132">
                <a:extLst>
                  <a:ext uri="{FF2B5EF4-FFF2-40B4-BE49-F238E27FC236}">
                    <a16:creationId xmlns:a16="http://schemas.microsoft.com/office/drawing/2014/main" xmlns="" id="{9820F17B-27C1-E9D9-BFA0-D82BBFD6D77A}"/>
                  </a:ext>
                </a:extLst>
              </p:cNvPr>
              <p:cNvGrpSpPr/>
              <p:nvPr/>
            </p:nvGrpSpPr>
            <p:grpSpPr>
              <a:xfrm>
                <a:off x="4472173" y="2218978"/>
                <a:ext cx="401777" cy="401777"/>
                <a:chOff x="4472173" y="2218978"/>
                <a:chExt cx="401777" cy="401777"/>
              </a:xfrm>
            </p:grpSpPr>
            <p:sp>
              <p:nvSpPr>
                <p:cNvPr id="135" name="椭圆 134">
                  <a:extLst>
                    <a:ext uri="{FF2B5EF4-FFF2-40B4-BE49-F238E27FC236}">
                      <a16:creationId xmlns:a16="http://schemas.microsoft.com/office/drawing/2014/main" xmlns="" id="{090FEAE7-D5F3-0632-01C1-EA3A491BA63E}"/>
                    </a:ext>
                  </a:extLst>
                </p:cNvPr>
                <p:cNvSpPr/>
                <p:nvPr/>
              </p:nvSpPr>
              <p:spPr>
                <a:xfrm flipH="1">
                  <a:off x="4472173" y="2218978"/>
                  <a:ext cx="401777" cy="401777"/>
                </a:xfrm>
                <a:prstGeom prst="ellipse">
                  <a:avLst/>
                </a:prstGeom>
                <a:gradFill>
                  <a:gsLst>
                    <a:gs pos="0">
                      <a:schemeClr val="accent1">
                        <a:lumMod val="75000"/>
                      </a:schemeClr>
                    </a:gs>
                    <a:gs pos="100000">
                      <a:srgbClr val="0054A6"/>
                    </a:gs>
                  </a:gsLst>
                  <a:lin ang="2700000" scaled="1"/>
                </a:gradFill>
                <a:ln>
                  <a:noFill/>
                </a:ln>
                <a:effectLst>
                  <a:outerShdw blurRad="177800" dist="190500" dir="7380000" algn="tr"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6" name="图形 135">
                  <a:extLst>
                    <a:ext uri="{FF2B5EF4-FFF2-40B4-BE49-F238E27FC236}">
                      <a16:creationId xmlns:a16="http://schemas.microsoft.com/office/drawing/2014/main" xmlns="" id="{DE0FCC84-8B21-91BC-3693-1AAD77D042A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52229" y="2281285"/>
                  <a:ext cx="222004" cy="222004"/>
                </a:xfrm>
                <a:prstGeom prst="rect">
                  <a:avLst/>
                </a:prstGeom>
              </p:spPr>
            </p:pic>
          </p:grpSp>
        </p:grpSp>
        <p:pic>
          <p:nvPicPr>
            <p:cNvPr id="2050" name="Picture 2">
              <a:extLst>
                <a:ext uri="{FF2B5EF4-FFF2-40B4-BE49-F238E27FC236}">
                  <a16:creationId xmlns:a16="http://schemas.microsoft.com/office/drawing/2014/main" xmlns="" id="{2713BB07-D71E-5DBB-42E3-16FB5B78F9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766" y="1625178"/>
              <a:ext cx="3293750" cy="2058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56" name="组合 155">
            <a:extLst>
              <a:ext uri="{FF2B5EF4-FFF2-40B4-BE49-F238E27FC236}">
                <a16:creationId xmlns:a16="http://schemas.microsoft.com/office/drawing/2014/main" xmlns="" id="{9A2D82AA-5978-73C2-C5FD-69A0E0F98EF5}"/>
              </a:ext>
            </a:extLst>
          </p:cNvPr>
          <p:cNvGrpSpPr/>
          <p:nvPr/>
        </p:nvGrpSpPr>
        <p:grpSpPr>
          <a:xfrm>
            <a:off x="143118" y="3928185"/>
            <a:ext cx="4810265" cy="2730758"/>
            <a:chOff x="127843" y="3875561"/>
            <a:chExt cx="4810265" cy="2730758"/>
          </a:xfrm>
        </p:grpSpPr>
        <p:grpSp>
          <p:nvGrpSpPr>
            <p:cNvPr id="142" name="组合 141">
              <a:extLst>
                <a:ext uri="{FF2B5EF4-FFF2-40B4-BE49-F238E27FC236}">
                  <a16:creationId xmlns:a16="http://schemas.microsoft.com/office/drawing/2014/main" xmlns="" id="{037AADFA-96C3-9332-4F10-B60439EACBFF}"/>
                </a:ext>
              </a:extLst>
            </p:cNvPr>
            <p:cNvGrpSpPr/>
            <p:nvPr/>
          </p:nvGrpSpPr>
          <p:grpSpPr>
            <a:xfrm>
              <a:off x="127843" y="3875561"/>
              <a:ext cx="4810265" cy="989800"/>
              <a:chOff x="127843" y="3786661"/>
              <a:chExt cx="4810265" cy="989800"/>
            </a:xfrm>
          </p:grpSpPr>
          <p:sp>
            <p:nvSpPr>
              <p:cNvPr id="143" name="文本框 142">
                <a:extLst>
                  <a:ext uri="{FF2B5EF4-FFF2-40B4-BE49-F238E27FC236}">
                    <a16:creationId xmlns:a16="http://schemas.microsoft.com/office/drawing/2014/main" xmlns="" id="{8D0DC1AC-2F33-D54D-D1BD-8EE07B646C34}"/>
                  </a:ext>
                </a:extLst>
              </p:cNvPr>
              <p:cNvSpPr txBox="1"/>
              <p:nvPr/>
            </p:nvSpPr>
            <p:spPr>
              <a:xfrm flipH="1">
                <a:off x="127843" y="3786661"/>
                <a:ext cx="4244588" cy="437877"/>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a:r>
                  <a:rPr lang="zh-CN" altLang="en-US" sz="2000" b="1" dirty="0">
                    <a:solidFill>
                      <a:srgbClr val="0054A6"/>
                    </a:solidFill>
                    <a:latin typeface="+mn-ea"/>
                    <a:ea typeface="+mn-ea"/>
                    <a:sym typeface="+mn-lt"/>
                  </a:rPr>
                  <a:t>核电燃料组件研制稳步推进</a:t>
                </a:r>
              </a:p>
            </p:txBody>
          </p:sp>
          <p:sp>
            <p:nvSpPr>
              <p:cNvPr id="144" name="椭圆 143">
                <a:extLst>
                  <a:ext uri="{FF2B5EF4-FFF2-40B4-BE49-F238E27FC236}">
                    <a16:creationId xmlns:a16="http://schemas.microsoft.com/office/drawing/2014/main" xmlns="" id="{DB42ABCE-9666-3B85-8385-7C1A76ED2AC4}"/>
                  </a:ext>
                </a:extLst>
              </p:cNvPr>
              <p:cNvSpPr/>
              <p:nvPr/>
            </p:nvSpPr>
            <p:spPr>
              <a:xfrm flipH="1">
                <a:off x="4536331" y="4374684"/>
                <a:ext cx="401777" cy="401777"/>
              </a:xfrm>
              <a:prstGeom prst="ellipse">
                <a:avLst/>
              </a:prstGeom>
              <a:gradFill>
                <a:gsLst>
                  <a:gs pos="0">
                    <a:srgbClr val="0E64B2"/>
                  </a:gs>
                  <a:gs pos="100000">
                    <a:srgbClr val="0054A6"/>
                  </a:gs>
                </a:gsLst>
                <a:lin ang="2700000" scaled="1"/>
              </a:gradFill>
              <a:ln>
                <a:noFill/>
              </a:ln>
              <a:effectLst>
                <a:outerShdw blurRad="177800" dist="190500" dir="7380000" algn="tr"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45" name="图形 144">
                <a:extLst>
                  <a:ext uri="{FF2B5EF4-FFF2-40B4-BE49-F238E27FC236}">
                    <a16:creationId xmlns:a16="http://schemas.microsoft.com/office/drawing/2014/main" xmlns="" id="{8ECC5025-E03B-0755-23C8-740381FC3A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613842" y="4449116"/>
                <a:ext cx="222004" cy="222004"/>
              </a:xfrm>
              <a:prstGeom prst="rect">
                <a:avLst/>
              </a:prstGeom>
            </p:spPr>
          </p:pic>
        </p:grpSp>
        <p:pic>
          <p:nvPicPr>
            <p:cNvPr id="2052" name="Picture 4">
              <a:extLst>
                <a:ext uri="{FF2B5EF4-FFF2-40B4-BE49-F238E27FC236}">
                  <a16:creationId xmlns:a16="http://schemas.microsoft.com/office/drawing/2014/main" xmlns="" id="{29F380FB-A253-07DF-4CF1-6794EEDC66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763" y="4261968"/>
              <a:ext cx="3188752" cy="2344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57" name="组合 156">
            <a:extLst>
              <a:ext uri="{FF2B5EF4-FFF2-40B4-BE49-F238E27FC236}">
                <a16:creationId xmlns:a16="http://schemas.microsoft.com/office/drawing/2014/main" xmlns="" id="{315116CA-D1B8-7434-A1D9-FE2FC665A02F}"/>
              </a:ext>
            </a:extLst>
          </p:cNvPr>
          <p:cNvGrpSpPr/>
          <p:nvPr/>
        </p:nvGrpSpPr>
        <p:grpSpPr>
          <a:xfrm>
            <a:off x="6942395" y="3866898"/>
            <a:ext cx="4893162" cy="2730156"/>
            <a:chOff x="7170995" y="3741105"/>
            <a:chExt cx="4893162" cy="2730156"/>
          </a:xfrm>
        </p:grpSpPr>
        <p:grpSp>
          <p:nvGrpSpPr>
            <p:cNvPr id="147" name="组合 146">
              <a:extLst>
                <a:ext uri="{FF2B5EF4-FFF2-40B4-BE49-F238E27FC236}">
                  <a16:creationId xmlns:a16="http://schemas.microsoft.com/office/drawing/2014/main" xmlns="" id="{7CD45F82-CAD6-0B7A-8E3B-7E22CACAED52}"/>
                </a:ext>
              </a:extLst>
            </p:cNvPr>
            <p:cNvGrpSpPr/>
            <p:nvPr/>
          </p:nvGrpSpPr>
          <p:grpSpPr>
            <a:xfrm>
              <a:off x="7170995" y="3741105"/>
              <a:ext cx="4893162" cy="998743"/>
              <a:chOff x="7170995" y="3677605"/>
              <a:chExt cx="4893162" cy="998743"/>
            </a:xfrm>
          </p:grpSpPr>
          <p:sp>
            <p:nvSpPr>
              <p:cNvPr id="148" name="椭圆 147">
                <a:extLst>
                  <a:ext uri="{FF2B5EF4-FFF2-40B4-BE49-F238E27FC236}">
                    <a16:creationId xmlns:a16="http://schemas.microsoft.com/office/drawing/2014/main" xmlns="" id="{F00C182A-6D4D-2CC7-65C5-FDD81D539A14}"/>
                  </a:ext>
                </a:extLst>
              </p:cNvPr>
              <p:cNvSpPr/>
              <p:nvPr/>
            </p:nvSpPr>
            <p:spPr>
              <a:xfrm>
                <a:off x="7170995" y="4274571"/>
                <a:ext cx="401777" cy="401777"/>
              </a:xfrm>
              <a:prstGeom prst="ellipse">
                <a:avLst/>
              </a:prstGeom>
              <a:gradFill>
                <a:gsLst>
                  <a:gs pos="0">
                    <a:srgbClr val="0054A6"/>
                  </a:gs>
                  <a:gs pos="100000">
                    <a:srgbClr val="0054A6"/>
                  </a:gs>
                </a:gsLst>
                <a:lin ang="2700000" scaled="1"/>
              </a:gradFill>
              <a:ln>
                <a:noFill/>
              </a:ln>
              <a:effectLst>
                <a:outerShdw blurRad="177800" dist="190500" dir="7380000" algn="tr"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9" name="文本框 148">
                <a:extLst>
                  <a:ext uri="{FF2B5EF4-FFF2-40B4-BE49-F238E27FC236}">
                    <a16:creationId xmlns:a16="http://schemas.microsoft.com/office/drawing/2014/main" xmlns="" id="{EA002584-8A5E-4B02-3B2E-9303698139AC}"/>
                  </a:ext>
                </a:extLst>
              </p:cNvPr>
              <p:cNvSpPr txBox="1"/>
              <p:nvPr/>
            </p:nvSpPr>
            <p:spPr>
              <a:xfrm>
                <a:off x="7498658" y="3677605"/>
                <a:ext cx="4565499" cy="437877"/>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a:r>
                  <a:rPr lang="zh-CN" altLang="en-US" sz="2000" b="1" dirty="0">
                    <a:solidFill>
                      <a:srgbClr val="0054A6"/>
                    </a:solidFill>
                    <a:latin typeface="+mn-ea"/>
                    <a:ea typeface="+mn-ea"/>
                    <a:sym typeface="+mn-lt"/>
                  </a:rPr>
                  <a:t>高放废物处置研发进展顺利</a:t>
                </a:r>
              </a:p>
            </p:txBody>
          </p:sp>
          <p:pic>
            <p:nvPicPr>
              <p:cNvPr id="150" name="图形 149">
                <a:extLst>
                  <a:ext uri="{FF2B5EF4-FFF2-40B4-BE49-F238E27FC236}">
                    <a16:creationId xmlns:a16="http://schemas.microsoft.com/office/drawing/2014/main" xmlns="" id="{0B11180B-B0E2-119D-B437-20CAE2C8A28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7274705" y="4347194"/>
                <a:ext cx="222004" cy="222004"/>
              </a:xfrm>
              <a:prstGeom prst="rect">
                <a:avLst/>
              </a:prstGeom>
            </p:spPr>
          </p:pic>
        </p:grpSp>
        <p:pic>
          <p:nvPicPr>
            <p:cNvPr id="2054" name="Picture 6">
              <a:extLst>
                <a:ext uri="{FF2B5EF4-FFF2-40B4-BE49-F238E27FC236}">
                  <a16:creationId xmlns:a16="http://schemas.microsoft.com/office/drawing/2014/main" xmlns="" id="{9277D413-0BF7-0417-4A8D-51DE90CAC28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4105" y="4224486"/>
              <a:ext cx="3531574" cy="2246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58" name="组合 157">
            <a:extLst>
              <a:ext uri="{FF2B5EF4-FFF2-40B4-BE49-F238E27FC236}">
                <a16:creationId xmlns:a16="http://schemas.microsoft.com/office/drawing/2014/main" xmlns="" id="{63CA60E4-3EF8-E4F4-4485-401661B5B6B7}"/>
              </a:ext>
            </a:extLst>
          </p:cNvPr>
          <p:cNvGrpSpPr/>
          <p:nvPr/>
        </p:nvGrpSpPr>
        <p:grpSpPr>
          <a:xfrm>
            <a:off x="6888874" y="1376412"/>
            <a:ext cx="4742821" cy="2490486"/>
            <a:chOff x="6991095" y="1193286"/>
            <a:chExt cx="4742821" cy="2490486"/>
          </a:xfrm>
        </p:grpSpPr>
        <p:pic>
          <p:nvPicPr>
            <p:cNvPr id="2056" name="Picture 8">
              <a:extLst>
                <a:ext uri="{FF2B5EF4-FFF2-40B4-BE49-F238E27FC236}">
                  <a16:creationId xmlns:a16="http://schemas.microsoft.com/office/drawing/2014/main" xmlns="" id="{6F0555F7-82ED-E640-6E02-3E7D507E24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5313" y="1672084"/>
              <a:ext cx="3547370" cy="2011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4" name="组合 153">
              <a:extLst>
                <a:ext uri="{FF2B5EF4-FFF2-40B4-BE49-F238E27FC236}">
                  <a16:creationId xmlns:a16="http://schemas.microsoft.com/office/drawing/2014/main" xmlns="" id="{5829C787-76F7-2E1C-9C6B-A7AAF17D3EC1}"/>
                </a:ext>
              </a:extLst>
            </p:cNvPr>
            <p:cNvGrpSpPr/>
            <p:nvPr/>
          </p:nvGrpSpPr>
          <p:grpSpPr>
            <a:xfrm>
              <a:off x="6991095" y="1193286"/>
              <a:ext cx="4742821" cy="1431381"/>
              <a:chOff x="7093454" y="1351093"/>
              <a:chExt cx="4742821" cy="1431381"/>
            </a:xfrm>
          </p:grpSpPr>
          <p:grpSp>
            <p:nvGrpSpPr>
              <p:cNvPr id="137" name="组合 136">
                <a:extLst>
                  <a:ext uri="{FF2B5EF4-FFF2-40B4-BE49-F238E27FC236}">
                    <a16:creationId xmlns:a16="http://schemas.microsoft.com/office/drawing/2014/main" xmlns="" id="{910ECE9A-EAC1-9EDA-56A5-1D9EC11A8CCC}"/>
                  </a:ext>
                </a:extLst>
              </p:cNvPr>
              <p:cNvGrpSpPr/>
              <p:nvPr/>
            </p:nvGrpSpPr>
            <p:grpSpPr>
              <a:xfrm>
                <a:off x="7093454" y="1351093"/>
                <a:ext cx="4742821" cy="1431381"/>
                <a:chOff x="7001705" y="1391284"/>
                <a:chExt cx="4742821" cy="1431381"/>
              </a:xfrm>
            </p:grpSpPr>
            <p:sp>
              <p:nvSpPr>
                <p:cNvPr id="138" name="椭圆 137">
                  <a:extLst>
                    <a:ext uri="{FF2B5EF4-FFF2-40B4-BE49-F238E27FC236}">
                      <a16:creationId xmlns:a16="http://schemas.microsoft.com/office/drawing/2014/main" xmlns="" id="{1CA56AB1-7C56-96BA-1A9A-F6FF7DAFC580}"/>
                    </a:ext>
                  </a:extLst>
                </p:cNvPr>
                <p:cNvSpPr/>
                <p:nvPr/>
              </p:nvSpPr>
              <p:spPr>
                <a:xfrm>
                  <a:off x="7001705" y="2420888"/>
                  <a:ext cx="401777" cy="401777"/>
                </a:xfrm>
                <a:prstGeom prst="ellipse">
                  <a:avLst/>
                </a:prstGeom>
                <a:gradFill>
                  <a:gsLst>
                    <a:gs pos="0">
                      <a:srgbClr val="0054A6"/>
                    </a:gs>
                    <a:gs pos="100000">
                      <a:srgbClr val="0054A6"/>
                    </a:gs>
                  </a:gsLst>
                  <a:lin ang="2700000" scaled="1"/>
                </a:gradFill>
                <a:ln>
                  <a:noFill/>
                </a:ln>
                <a:effectLst>
                  <a:outerShdw blurRad="177800" dist="190500" dir="7380000" algn="tr"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9" name="文本框 138">
                  <a:extLst>
                    <a:ext uri="{FF2B5EF4-FFF2-40B4-BE49-F238E27FC236}">
                      <a16:creationId xmlns:a16="http://schemas.microsoft.com/office/drawing/2014/main" xmlns="" id="{9C86B923-333F-A07E-6141-2F3E922B5651}"/>
                    </a:ext>
                  </a:extLst>
                </p:cNvPr>
                <p:cNvSpPr txBox="1"/>
                <p:nvPr/>
              </p:nvSpPr>
              <p:spPr>
                <a:xfrm>
                  <a:off x="7624734" y="1391284"/>
                  <a:ext cx="4119792" cy="437877"/>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fontAlgn="auto"/>
                  <a:r>
                    <a:rPr lang="zh-CN" altLang="en-US" sz="2000" b="1" dirty="0">
                      <a:solidFill>
                        <a:srgbClr val="0054A6"/>
                      </a:solidFill>
                      <a:latin typeface="+mn-ea"/>
                      <a:ea typeface="+mn-ea"/>
                    </a:rPr>
                    <a:t>退役治理技术研发实力增强</a:t>
                  </a:r>
                  <a:endParaRPr lang="en-US" altLang="zh-CN" sz="2000" b="1" dirty="0">
                    <a:solidFill>
                      <a:srgbClr val="0054A6"/>
                    </a:solidFill>
                    <a:latin typeface="+mn-ea"/>
                    <a:ea typeface="+mn-ea"/>
                  </a:endParaRPr>
                </a:p>
              </p:txBody>
            </p:sp>
            <p:pic>
              <p:nvPicPr>
                <p:cNvPr id="140" name="图形 139">
                  <a:extLst>
                    <a:ext uri="{FF2B5EF4-FFF2-40B4-BE49-F238E27FC236}">
                      <a16:creationId xmlns:a16="http://schemas.microsoft.com/office/drawing/2014/main" xmlns="" id="{167333BA-1A44-7813-A408-91B24CD7D74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404488" y="2064583"/>
                  <a:ext cx="222004" cy="222004"/>
                </a:xfrm>
                <a:prstGeom prst="rect">
                  <a:avLst/>
                </a:prstGeom>
                <a:effectLst>
                  <a:softEdge rad="112500"/>
                </a:effectLst>
              </p:spPr>
            </p:pic>
          </p:grpSp>
          <p:pic>
            <p:nvPicPr>
              <p:cNvPr id="153" name="图形 152">
                <a:extLst>
                  <a:ext uri="{FF2B5EF4-FFF2-40B4-BE49-F238E27FC236}">
                    <a16:creationId xmlns:a16="http://schemas.microsoft.com/office/drawing/2014/main" xmlns="" id="{0E009515-1ECC-4929-A035-2DCF3ABB60F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189542" y="2469064"/>
                <a:ext cx="222004" cy="222004"/>
              </a:xfrm>
              <a:prstGeom prst="rect">
                <a:avLst/>
              </a:prstGeom>
            </p:spPr>
          </p:pic>
        </p:grpSp>
      </p:grpSp>
      <p:sp>
        <p:nvSpPr>
          <p:cNvPr id="2" name="内容占位符 2">
            <a:extLst>
              <a:ext uri="{FF2B5EF4-FFF2-40B4-BE49-F238E27FC236}">
                <a16:creationId xmlns:a16="http://schemas.microsoft.com/office/drawing/2014/main" xmlns="" id="{78FD31BD-F74C-1F09-79A0-196258BAC74E}"/>
              </a:ext>
            </a:extLst>
          </p:cNvPr>
          <p:cNvSpPr txBox="1">
            <a:spLocks/>
          </p:cNvSpPr>
          <p:nvPr/>
        </p:nvSpPr>
        <p:spPr>
          <a:xfrm>
            <a:off x="713763" y="37880"/>
            <a:ext cx="6998861" cy="662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pPr>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核能科技创新迈上新台阶</a:t>
            </a:r>
          </a:p>
        </p:txBody>
      </p:sp>
    </p:spTree>
    <p:custDataLst>
      <p:tags r:id="rId1"/>
    </p:custDataLst>
    <p:extLst>
      <p:ext uri="{BB962C8B-B14F-4D97-AF65-F5344CB8AC3E}">
        <p14:creationId xmlns:p14="http://schemas.microsoft.com/office/powerpoint/2010/main" val="290591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750"/>
                                        <p:tgtEl>
                                          <p:spTgt spid="10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p:cTn id="11" dur="500" fill="hold"/>
                                        <p:tgtEl>
                                          <p:spTgt spid="155"/>
                                        </p:tgtEl>
                                        <p:attrNameLst>
                                          <p:attrName>ppt_w</p:attrName>
                                        </p:attrNameLst>
                                      </p:cBhvr>
                                      <p:tavLst>
                                        <p:tav tm="0">
                                          <p:val>
                                            <p:fltVal val="0"/>
                                          </p:val>
                                        </p:tav>
                                        <p:tav tm="100000">
                                          <p:val>
                                            <p:strVal val="#ppt_w"/>
                                          </p:val>
                                        </p:tav>
                                      </p:tavLst>
                                    </p:anim>
                                    <p:anim calcmode="lin" valueType="num">
                                      <p:cBhvr>
                                        <p:cTn id="12" dur="500" fill="hold"/>
                                        <p:tgtEl>
                                          <p:spTgt spid="155"/>
                                        </p:tgtEl>
                                        <p:attrNameLst>
                                          <p:attrName>ppt_h</p:attrName>
                                        </p:attrNameLst>
                                      </p:cBhvr>
                                      <p:tavLst>
                                        <p:tav tm="0">
                                          <p:val>
                                            <p:fltVal val="0"/>
                                          </p:val>
                                        </p:tav>
                                        <p:tav tm="100000">
                                          <p:val>
                                            <p:strVal val="#ppt_h"/>
                                          </p:val>
                                        </p:tav>
                                      </p:tavLst>
                                    </p:anim>
                                    <p:animEffect transition="in" filter="fade">
                                      <p:cBhvr>
                                        <p:cTn id="13" dur="500"/>
                                        <p:tgtEl>
                                          <p:spTgt spid="15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fltVal val="0"/>
                                          </p:val>
                                        </p:tav>
                                        <p:tav tm="100000">
                                          <p:val>
                                            <p:strVal val="#ppt_h"/>
                                          </p:val>
                                        </p:tav>
                                      </p:tavLst>
                                    </p:anim>
                                    <p:animEffect transition="in" filter="fade">
                                      <p:cBhvr>
                                        <p:cTn id="20" dur="500"/>
                                        <p:tgtEl>
                                          <p:spTgt spid="1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anim calcmode="lin" valueType="num">
                                      <p:cBhvr>
                                        <p:cTn id="25" dur="500" fill="hold"/>
                                        <p:tgtEl>
                                          <p:spTgt spid="158"/>
                                        </p:tgtEl>
                                        <p:attrNameLst>
                                          <p:attrName>ppt_w</p:attrName>
                                        </p:attrNameLst>
                                      </p:cBhvr>
                                      <p:tavLst>
                                        <p:tav tm="0">
                                          <p:val>
                                            <p:fltVal val="0"/>
                                          </p:val>
                                        </p:tav>
                                        <p:tav tm="100000">
                                          <p:val>
                                            <p:strVal val="#ppt_w"/>
                                          </p:val>
                                        </p:tav>
                                      </p:tavLst>
                                    </p:anim>
                                    <p:anim calcmode="lin" valueType="num">
                                      <p:cBhvr>
                                        <p:cTn id="26" dur="500" fill="hold"/>
                                        <p:tgtEl>
                                          <p:spTgt spid="158"/>
                                        </p:tgtEl>
                                        <p:attrNameLst>
                                          <p:attrName>ppt_h</p:attrName>
                                        </p:attrNameLst>
                                      </p:cBhvr>
                                      <p:tavLst>
                                        <p:tav tm="0">
                                          <p:val>
                                            <p:fltVal val="0"/>
                                          </p:val>
                                        </p:tav>
                                        <p:tav tm="100000">
                                          <p:val>
                                            <p:strVal val="#ppt_h"/>
                                          </p:val>
                                        </p:tav>
                                      </p:tavLst>
                                    </p:anim>
                                    <p:animEffect transition="in" filter="fade">
                                      <p:cBhvr>
                                        <p:cTn id="27" dur="500"/>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7"/>
                                        </p:tgtEl>
                                        <p:attrNameLst>
                                          <p:attrName>style.visibility</p:attrName>
                                        </p:attrNameLst>
                                      </p:cBhvr>
                                      <p:to>
                                        <p:strVal val="visible"/>
                                      </p:to>
                                    </p:set>
                                    <p:anim calcmode="lin" valueType="num">
                                      <p:cBhvr>
                                        <p:cTn id="32" dur="500" fill="hold"/>
                                        <p:tgtEl>
                                          <p:spTgt spid="157"/>
                                        </p:tgtEl>
                                        <p:attrNameLst>
                                          <p:attrName>ppt_w</p:attrName>
                                        </p:attrNameLst>
                                      </p:cBhvr>
                                      <p:tavLst>
                                        <p:tav tm="0">
                                          <p:val>
                                            <p:fltVal val="0"/>
                                          </p:val>
                                        </p:tav>
                                        <p:tav tm="100000">
                                          <p:val>
                                            <p:strVal val="#ppt_w"/>
                                          </p:val>
                                        </p:tav>
                                      </p:tavLst>
                                    </p:anim>
                                    <p:anim calcmode="lin" valueType="num">
                                      <p:cBhvr>
                                        <p:cTn id="33" dur="500" fill="hold"/>
                                        <p:tgtEl>
                                          <p:spTgt spid="157"/>
                                        </p:tgtEl>
                                        <p:attrNameLst>
                                          <p:attrName>ppt_h</p:attrName>
                                        </p:attrNameLst>
                                      </p:cBhvr>
                                      <p:tavLst>
                                        <p:tav tm="0">
                                          <p:val>
                                            <p:fltVal val="0"/>
                                          </p:val>
                                        </p:tav>
                                        <p:tav tm="100000">
                                          <p:val>
                                            <p:strVal val="#ppt_h"/>
                                          </p:val>
                                        </p:tav>
                                      </p:tavLst>
                                    </p:anim>
                                    <p:animEffect transition="in" filter="fade">
                                      <p:cBhvr>
                                        <p:cTn id="3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18">
            <a:extLst>
              <a:ext uri="{FF2B5EF4-FFF2-40B4-BE49-F238E27FC236}">
                <a16:creationId xmlns:a16="http://schemas.microsoft.com/office/drawing/2014/main" xmlns="" id="{B281A8E7-7650-4610-A096-88A133B75313}"/>
              </a:ext>
            </a:extLst>
          </p:cNvPr>
          <p:cNvSpPr/>
          <p:nvPr/>
        </p:nvSpPr>
        <p:spPr>
          <a:xfrm rot="18900000">
            <a:off x="5194174" y="3114128"/>
            <a:ext cx="2286252" cy="2286252"/>
          </a:xfrm>
          <a:prstGeom prst="fram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1" name="文本框 40">
            <a:extLst>
              <a:ext uri="{FF2B5EF4-FFF2-40B4-BE49-F238E27FC236}">
                <a16:creationId xmlns:a16="http://schemas.microsoft.com/office/drawing/2014/main" xmlns="" id="{712E369C-F950-51AA-3A37-8D870DFCA939}"/>
              </a:ext>
            </a:extLst>
          </p:cNvPr>
          <p:cNvSpPr txBox="1"/>
          <p:nvPr/>
        </p:nvSpPr>
        <p:spPr>
          <a:xfrm>
            <a:off x="3202001" y="749132"/>
            <a:ext cx="609760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共性技术创新提升核科技整体水平</a:t>
            </a:r>
          </a:p>
        </p:txBody>
      </p:sp>
      <p:grpSp>
        <p:nvGrpSpPr>
          <p:cNvPr id="19" name="组合 18">
            <a:extLst>
              <a:ext uri="{FF2B5EF4-FFF2-40B4-BE49-F238E27FC236}">
                <a16:creationId xmlns:a16="http://schemas.microsoft.com/office/drawing/2014/main" xmlns="" id="{8C4A12D8-9A23-14FD-042D-C680282159FF}"/>
              </a:ext>
            </a:extLst>
          </p:cNvPr>
          <p:cNvGrpSpPr/>
          <p:nvPr/>
        </p:nvGrpSpPr>
        <p:grpSpPr>
          <a:xfrm>
            <a:off x="6723758" y="1107114"/>
            <a:ext cx="5269320" cy="5442249"/>
            <a:chOff x="6723758" y="1107114"/>
            <a:chExt cx="5269320" cy="5442249"/>
          </a:xfrm>
        </p:grpSpPr>
        <p:sp>
          <p:nvSpPr>
            <p:cNvPr id="1039" name="矩形: 圆角 1038">
              <a:extLst>
                <a:ext uri="{FF2B5EF4-FFF2-40B4-BE49-F238E27FC236}">
                  <a16:creationId xmlns:a16="http://schemas.microsoft.com/office/drawing/2014/main" xmlns="" id="{A5930585-B531-175E-E895-464A6AF72BD6}"/>
                </a:ext>
              </a:extLst>
            </p:cNvPr>
            <p:cNvSpPr/>
            <p:nvPr/>
          </p:nvSpPr>
          <p:spPr>
            <a:xfrm>
              <a:off x="6888638" y="1965145"/>
              <a:ext cx="5104440" cy="4584218"/>
            </a:xfrm>
            <a:prstGeom prst="roundRect">
              <a:avLst>
                <a:gd name="adj" fmla="val 4899"/>
              </a:avLst>
            </a:prstGeom>
            <a:solidFill>
              <a:schemeClr val="bg1"/>
            </a:solidFill>
            <a:ln>
              <a:noFill/>
            </a:ln>
            <a:effectLst>
              <a:outerShdw blurRad="444500" dist="6223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j-lt"/>
                <a:ea typeface="+mj-ea"/>
                <a:cs typeface="+mn-cs"/>
              </a:endParaRPr>
            </a:p>
          </p:txBody>
        </p:sp>
        <p:cxnSp>
          <p:nvCxnSpPr>
            <p:cNvPr id="1040" name="直接连接符 1039">
              <a:extLst>
                <a:ext uri="{FF2B5EF4-FFF2-40B4-BE49-F238E27FC236}">
                  <a16:creationId xmlns:a16="http://schemas.microsoft.com/office/drawing/2014/main" xmlns="" id="{E66F19EB-F3D6-6510-B245-8D344F2853EE}"/>
                </a:ext>
              </a:extLst>
            </p:cNvPr>
            <p:cNvCxnSpPr>
              <a:cxnSpLocks/>
            </p:cNvCxnSpPr>
            <p:nvPr/>
          </p:nvCxnSpPr>
          <p:spPr>
            <a:xfrm>
              <a:off x="8708819" y="1859398"/>
              <a:ext cx="0" cy="4570278"/>
            </a:xfrm>
            <a:prstGeom prst="line">
              <a:avLst/>
            </a:prstGeom>
            <a:ln w="12700">
              <a:solidFill>
                <a:srgbClr val="14A83C"/>
              </a:solidFill>
            </a:ln>
          </p:spPr>
          <p:style>
            <a:lnRef idx="1">
              <a:schemeClr val="accent1"/>
            </a:lnRef>
            <a:fillRef idx="0">
              <a:schemeClr val="accent1"/>
            </a:fillRef>
            <a:effectRef idx="0">
              <a:schemeClr val="accent1"/>
            </a:effectRef>
            <a:fontRef idx="minor">
              <a:schemeClr val="tx1"/>
            </a:fontRef>
          </p:style>
        </p:cxnSp>
        <p:sp>
          <p:nvSpPr>
            <p:cNvPr id="1041" name="矩形 1040">
              <a:extLst>
                <a:ext uri="{FF2B5EF4-FFF2-40B4-BE49-F238E27FC236}">
                  <a16:creationId xmlns:a16="http://schemas.microsoft.com/office/drawing/2014/main" xmlns="" id="{E1AD9ACF-940D-E8E6-2728-EDFB2AF45921}"/>
                </a:ext>
              </a:extLst>
            </p:cNvPr>
            <p:cNvSpPr/>
            <p:nvPr/>
          </p:nvSpPr>
          <p:spPr>
            <a:xfrm>
              <a:off x="6723758" y="2367157"/>
              <a:ext cx="2062757" cy="3345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buFont typeface="Wingdings" panose="05000000000000000000" pitchFamily="2" charset="2"/>
                <a:buChar char="Ø"/>
                <a:defRPr/>
              </a:pPr>
              <a:r>
                <a:rPr lang="en-US" altLang="zh-CN" b="1" dirty="0">
                  <a:solidFill>
                    <a:srgbClr val="14A83C"/>
                  </a:solidFill>
                  <a:latin typeface="等线" panose="02010600030101010101" pitchFamily="2" charset="-122"/>
                  <a:ea typeface="等线" panose="02010600030101010101" pitchFamily="2" charset="-122"/>
                </a:rPr>
                <a:t>DCS</a:t>
              </a:r>
              <a:r>
                <a:rPr lang="zh-CN" altLang="en-US" b="1" dirty="0">
                  <a:solidFill>
                    <a:srgbClr val="14A83C"/>
                  </a:solidFill>
                  <a:latin typeface="等线" panose="02010600030101010101" pitchFamily="2" charset="-122"/>
                  <a:ea typeface="等线" panose="02010600030101010101" pitchFamily="2" charset="-122"/>
                </a:rPr>
                <a:t>龙鳍</a:t>
              </a:r>
              <a:r>
                <a:rPr lang="en-US" altLang="zh-CN" b="1" baseline="30000" dirty="0">
                  <a:solidFill>
                    <a:srgbClr val="14A83C"/>
                  </a:solidFill>
                  <a:latin typeface="等线" panose="02010600030101010101" pitchFamily="2" charset="-122"/>
                  <a:ea typeface="等线" panose="02010600030101010101" pitchFamily="2" charset="-122"/>
                </a:rPr>
                <a:t>®</a:t>
              </a:r>
              <a:r>
                <a:rPr lang="zh-CN" altLang="en-US" b="1" dirty="0">
                  <a:solidFill>
                    <a:srgbClr val="14A83C"/>
                  </a:solidFill>
                  <a:latin typeface="等线" panose="02010600030101010101" pitchFamily="2" charset="-122"/>
                  <a:ea typeface="等线" panose="02010600030101010101" pitchFamily="2" charset="-122"/>
                </a:rPr>
                <a:t>产品</a:t>
              </a:r>
              <a:endParaRPr lang="en-US" altLang="zh-CN" b="1" dirty="0">
                <a:solidFill>
                  <a:srgbClr val="14A83C"/>
                </a:solidFill>
                <a:latin typeface="等线" panose="02010600030101010101" pitchFamily="2" charset="-122"/>
                <a:ea typeface="等线" panose="02010600030101010101" pitchFamily="2" charset="-122"/>
              </a:endParaRPr>
            </a:p>
            <a:p>
              <a:pPr marL="285750" indent="-285750" algn="just">
                <a:spcBef>
                  <a:spcPts val="1200"/>
                </a:spcBef>
                <a:buFont typeface="Wingdings" panose="05000000000000000000" pitchFamily="2" charset="2"/>
                <a:buChar char="Ø"/>
                <a:defRPr/>
              </a:pPr>
              <a:r>
                <a:rPr lang="zh-CN" altLang="en-US" b="1" dirty="0">
                  <a:solidFill>
                    <a:srgbClr val="14A83C"/>
                  </a:solidFill>
                  <a:latin typeface="等线" panose="02010600030101010101" pitchFamily="2" charset="-122"/>
                  <a:ea typeface="等线" panose="02010600030101010101" pitchFamily="2" charset="-122"/>
                </a:rPr>
                <a:t>铀矿山智能化远程管控中心</a:t>
              </a:r>
              <a:endParaRPr lang="en-US" altLang="zh-CN" b="1" dirty="0">
                <a:solidFill>
                  <a:srgbClr val="14A83C"/>
                </a:solidFill>
                <a:latin typeface="等线" panose="02010600030101010101" pitchFamily="2" charset="-122"/>
                <a:ea typeface="等线" panose="02010600030101010101" pitchFamily="2" charset="-122"/>
              </a:endParaRPr>
            </a:p>
            <a:p>
              <a:pPr marL="285750" indent="-285750" algn="just">
                <a:spcBef>
                  <a:spcPts val="1200"/>
                </a:spcBef>
                <a:buFont typeface="Wingdings" panose="05000000000000000000" pitchFamily="2" charset="2"/>
                <a:buChar char="Ø"/>
                <a:defRPr/>
              </a:pPr>
              <a:r>
                <a:rPr lang="zh-CN" altLang="en-US" b="1" dirty="0">
                  <a:solidFill>
                    <a:srgbClr val="14A83C"/>
                  </a:solidFill>
                  <a:latin typeface="等线" panose="02010600030101010101" pitchFamily="2" charset="-122"/>
                  <a:ea typeface="等线" panose="02010600030101010101" pitchFamily="2" charset="-122"/>
                </a:rPr>
                <a:t>核电工程精益建造平台</a:t>
              </a:r>
              <a:endParaRPr lang="en-US" altLang="zh-CN" b="1" dirty="0">
                <a:solidFill>
                  <a:srgbClr val="14A83C"/>
                </a:solidFill>
                <a:latin typeface="等线" panose="02010600030101010101" pitchFamily="2" charset="-122"/>
                <a:ea typeface="等线" panose="02010600030101010101" pitchFamily="2" charset="-122"/>
              </a:endParaRPr>
            </a:p>
            <a:p>
              <a:pPr marL="285750" indent="-285750" algn="just">
                <a:spcBef>
                  <a:spcPts val="1200"/>
                </a:spcBef>
                <a:buFont typeface="Wingdings" panose="05000000000000000000" pitchFamily="2" charset="2"/>
                <a:buChar char="Ø"/>
                <a:defRPr/>
              </a:pPr>
              <a:r>
                <a:rPr lang="zh-CN" altLang="en-US" b="1" dirty="0">
                  <a:solidFill>
                    <a:srgbClr val="14A83C"/>
                  </a:solidFill>
                  <a:latin typeface="等线" panose="02010600030101010101" pitchFamily="2" charset="-122"/>
                  <a:ea typeface="等线" panose="02010600030101010101" pitchFamily="2" charset="-122"/>
                </a:rPr>
                <a:t>“龙吟”大模型 </a:t>
              </a:r>
              <a:r>
                <a:rPr lang="en-US" altLang="zh-CN" b="1" dirty="0">
                  <a:solidFill>
                    <a:srgbClr val="14A83C"/>
                  </a:solidFill>
                  <a:latin typeface="等线" panose="02010600030101010101" pitchFamily="2" charset="-122"/>
                  <a:ea typeface="等线" panose="02010600030101010101" pitchFamily="2" charset="-122"/>
                </a:rPr>
                <a:t>2.0 </a:t>
              </a:r>
              <a:r>
                <a:rPr lang="zh-CN" altLang="en-US" b="1" dirty="0">
                  <a:solidFill>
                    <a:srgbClr val="14A83C"/>
                  </a:solidFill>
                  <a:latin typeface="等线" panose="02010600030101010101" pitchFamily="2" charset="-122"/>
                  <a:ea typeface="等线" panose="02010600030101010101" pitchFamily="2" charset="-122"/>
                </a:rPr>
                <a:t>版</a:t>
              </a:r>
              <a:endParaRPr lang="en-US" altLang="zh-CN" b="1" dirty="0">
                <a:solidFill>
                  <a:srgbClr val="14A83C"/>
                </a:solidFill>
                <a:latin typeface="等线" panose="02010600030101010101" pitchFamily="2" charset="-122"/>
                <a:ea typeface="等线" panose="02010600030101010101" pitchFamily="2" charset="-122"/>
              </a:endParaRPr>
            </a:p>
            <a:p>
              <a:pPr marL="285750" indent="-285750" algn="just">
                <a:spcBef>
                  <a:spcPts val="1200"/>
                </a:spcBef>
                <a:buFont typeface="Wingdings" panose="05000000000000000000" pitchFamily="2" charset="2"/>
                <a:buChar char="Ø"/>
                <a:defRPr/>
              </a:pPr>
              <a:r>
                <a:rPr lang="zh-CN" altLang="en-US" b="1" dirty="0">
                  <a:solidFill>
                    <a:srgbClr val="14A83C"/>
                  </a:solidFill>
                  <a:latin typeface="等线" panose="02010600030101010101" pitchFamily="2" charset="-122"/>
                  <a:ea typeface="等线" panose="02010600030101010101" pitchFamily="2" charset="-122"/>
                </a:rPr>
                <a:t>“核</a:t>
              </a:r>
              <a:r>
                <a:rPr lang="en-US" altLang="zh-CN" b="1" dirty="0">
                  <a:solidFill>
                    <a:srgbClr val="14A83C"/>
                  </a:solidFill>
                  <a:latin typeface="等线" panose="02010600030101010101" pitchFamily="2" charset="-122"/>
                  <a:ea typeface="等线" panose="02010600030101010101" pitchFamily="2" charset="-122"/>
                </a:rPr>
                <a:t>+</a:t>
              </a:r>
              <a:r>
                <a:rPr lang="zh-CN" altLang="en-US" b="1" dirty="0">
                  <a:solidFill>
                    <a:srgbClr val="14A83C"/>
                  </a:solidFill>
                  <a:latin typeface="等线" panose="02010600030101010101" pitchFamily="2" charset="-122"/>
                  <a:ea typeface="等线" panose="02010600030101010101" pitchFamily="2" charset="-122"/>
                </a:rPr>
                <a:t>北斗”融合应用</a:t>
              </a:r>
            </a:p>
          </p:txBody>
        </p:sp>
        <p:sp>
          <p:nvSpPr>
            <p:cNvPr id="17" name="矩形 16">
              <a:extLst>
                <a:ext uri="{FF2B5EF4-FFF2-40B4-BE49-F238E27FC236}">
                  <a16:creationId xmlns:a16="http://schemas.microsoft.com/office/drawing/2014/main" xmlns="" id="{AB3E21D5-4975-7E2F-85C0-395C5F1369B1}"/>
                </a:ext>
              </a:extLst>
            </p:cNvPr>
            <p:cNvSpPr/>
            <p:nvPr/>
          </p:nvSpPr>
          <p:spPr>
            <a:xfrm>
              <a:off x="8130054" y="1107114"/>
              <a:ext cx="2339102" cy="590033"/>
            </a:xfrm>
            <a:prstGeom prst="rect">
              <a:avLst/>
            </a:prstGeom>
          </p:spPr>
          <p:txBody>
            <a:bodyPr wrap="none">
              <a:spAutoFit/>
            </a:bodyPr>
            <a:lstStyle/>
            <a:p>
              <a:pPr algn="just" fontAlgn="auto">
                <a:lnSpc>
                  <a:spcPct val="150000"/>
                </a:lnSpc>
              </a:pPr>
              <a:r>
                <a:rPr lang="zh-CN" altLang="en-US" sz="2400" b="1" dirty="0">
                  <a:solidFill>
                    <a:srgbClr val="14A83C"/>
                  </a:solidFill>
                  <a:latin typeface="等线" panose="02010600030101010101" pitchFamily="2" charset="-122"/>
                </a:rPr>
                <a:t>推进数字化转型</a:t>
              </a:r>
              <a:endParaRPr lang="en-US" altLang="zh-CN" sz="2400" b="1" dirty="0">
                <a:solidFill>
                  <a:srgbClr val="14A83C"/>
                </a:solidFill>
                <a:latin typeface="等线" panose="02010600030101010101" pitchFamily="2" charset="-122"/>
                <a:ea typeface="等线" panose="02010600030101010101" pitchFamily="2" charset="-122"/>
              </a:endParaRPr>
            </a:p>
          </p:txBody>
        </p:sp>
        <p:pic>
          <p:nvPicPr>
            <p:cNvPr id="15" name="图片 14">
              <a:extLst>
                <a:ext uri="{FF2B5EF4-FFF2-40B4-BE49-F238E27FC236}">
                  <a16:creationId xmlns:a16="http://schemas.microsoft.com/office/drawing/2014/main" xmlns="" id="{9CB63972-F455-C221-B677-417E9A08E426}"/>
                </a:ext>
              </a:extLst>
            </p:cNvPr>
            <p:cNvPicPr>
              <a:picLocks noChangeAspect="1"/>
            </p:cNvPicPr>
            <p:nvPr/>
          </p:nvPicPr>
          <p:blipFill rotWithShape="1">
            <a:blip r:embed="rId4"/>
            <a:srcRect l="27863" t="29161" r="16310" b="11971"/>
            <a:stretch/>
          </p:blipFill>
          <p:spPr>
            <a:xfrm>
              <a:off x="8831627" y="1804688"/>
              <a:ext cx="3161451" cy="2222498"/>
            </a:xfrm>
            <a:prstGeom prst="rect">
              <a:avLst/>
            </a:prstGeom>
            <a:ln>
              <a:noFill/>
            </a:ln>
            <a:effectLst>
              <a:softEdge rad="112500"/>
            </a:effectLst>
          </p:spPr>
        </p:pic>
        <p:pic>
          <p:nvPicPr>
            <p:cNvPr id="16" name="图片 15">
              <a:extLst>
                <a:ext uri="{FF2B5EF4-FFF2-40B4-BE49-F238E27FC236}">
                  <a16:creationId xmlns:a16="http://schemas.microsoft.com/office/drawing/2014/main" xmlns="" id="{787657A7-C18A-1F59-0F3C-10A2B45E71C0}"/>
                </a:ext>
              </a:extLst>
            </p:cNvPr>
            <p:cNvPicPr>
              <a:picLocks noChangeAspect="1"/>
            </p:cNvPicPr>
            <p:nvPr/>
          </p:nvPicPr>
          <p:blipFill rotWithShape="1">
            <a:blip r:embed="rId5"/>
            <a:srcRect r="67334" b="47981"/>
            <a:stretch/>
          </p:blipFill>
          <p:spPr>
            <a:xfrm>
              <a:off x="8872299" y="4303699"/>
              <a:ext cx="3059458" cy="2043159"/>
            </a:xfrm>
            <a:prstGeom prst="rect">
              <a:avLst/>
            </a:prstGeom>
          </p:spPr>
        </p:pic>
      </p:grpSp>
      <p:grpSp>
        <p:nvGrpSpPr>
          <p:cNvPr id="18" name="组合 17">
            <a:extLst>
              <a:ext uri="{FF2B5EF4-FFF2-40B4-BE49-F238E27FC236}">
                <a16:creationId xmlns:a16="http://schemas.microsoft.com/office/drawing/2014/main" xmlns="" id="{0FCCACB6-9D3A-0978-481A-C4D4212BF39E}"/>
              </a:ext>
            </a:extLst>
          </p:cNvPr>
          <p:cNvGrpSpPr/>
          <p:nvPr/>
        </p:nvGrpSpPr>
        <p:grpSpPr>
          <a:xfrm>
            <a:off x="370344" y="1040663"/>
            <a:ext cx="5599920" cy="5467182"/>
            <a:chOff x="370344" y="1040663"/>
            <a:chExt cx="5599920" cy="5467182"/>
          </a:xfrm>
        </p:grpSpPr>
        <p:sp>
          <p:nvSpPr>
            <p:cNvPr id="7" name="矩形: 圆角 6">
              <a:extLst>
                <a:ext uri="{FF2B5EF4-FFF2-40B4-BE49-F238E27FC236}">
                  <a16:creationId xmlns:a16="http://schemas.microsoft.com/office/drawing/2014/main" xmlns="" id="{2D3D6409-FB4F-879E-1473-87209C87D001}"/>
                </a:ext>
              </a:extLst>
            </p:cNvPr>
            <p:cNvSpPr/>
            <p:nvPr/>
          </p:nvSpPr>
          <p:spPr>
            <a:xfrm>
              <a:off x="370344" y="1572069"/>
              <a:ext cx="5599920" cy="4935776"/>
            </a:xfrm>
            <a:prstGeom prst="roundRect">
              <a:avLst>
                <a:gd name="adj" fmla="val 4899"/>
              </a:avLst>
            </a:prstGeom>
            <a:solidFill>
              <a:schemeClr val="bg1"/>
            </a:solidFill>
            <a:ln>
              <a:noFill/>
            </a:ln>
            <a:effectLst>
              <a:outerShdw blurRad="444500" dist="6223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j-lt"/>
                <a:ea typeface="+mj-ea"/>
                <a:cs typeface="+mn-cs"/>
              </a:endParaRPr>
            </a:p>
          </p:txBody>
        </p:sp>
        <p:sp>
          <p:nvSpPr>
            <p:cNvPr id="2" name="矩形 1"/>
            <p:cNvSpPr/>
            <p:nvPr/>
          </p:nvSpPr>
          <p:spPr>
            <a:xfrm>
              <a:off x="1475876" y="1040663"/>
              <a:ext cx="2031325" cy="590033"/>
            </a:xfrm>
            <a:prstGeom prst="rect">
              <a:avLst/>
            </a:prstGeom>
          </p:spPr>
          <p:txBody>
            <a:bodyPr wrap="none">
              <a:spAutoFit/>
            </a:bodyPr>
            <a:lstStyle/>
            <a:p>
              <a:pPr algn="just" fontAlgn="auto">
                <a:lnSpc>
                  <a:spcPct val="150000"/>
                </a:lnSpc>
              </a:pPr>
              <a:r>
                <a:rPr lang="zh-CN" altLang="en-US" sz="2400" b="1" dirty="0">
                  <a:solidFill>
                    <a:srgbClr val="0054A6"/>
                  </a:solidFill>
                  <a:latin typeface="等线" panose="02010600030101010101" pitchFamily="2" charset="-122"/>
                </a:rPr>
                <a:t>加强</a:t>
              </a:r>
              <a:r>
                <a:rPr lang="zh-CN" altLang="en-US" sz="2400" b="1" dirty="0">
                  <a:solidFill>
                    <a:srgbClr val="0054A6"/>
                  </a:solidFill>
                  <a:latin typeface="等线" panose="02010600030101010101" pitchFamily="2" charset="-122"/>
                  <a:ea typeface="等线" panose="02010600030101010101" pitchFamily="2" charset="-122"/>
                </a:rPr>
                <a:t>基础研究</a:t>
              </a:r>
              <a:endParaRPr lang="en-US" altLang="zh-CN" sz="2400" b="1" dirty="0">
                <a:solidFill>
                  <a:srgbClr val="0054A6"/>
                </a:solidFill>
                <a:latin typeface="等线" panose="02010600030101010101" pitchFamily="2" charset="-122"/>
                <a:ea typeface="等线" panose="02010600030101010101" pitchFamily="2" charset="-122"/>
              </a:endParaRPr>
            </a:p>
          </p:txBody>
        </p:sp>
        <p:sp>
          <p:nvSpPr>
            <p:cNvPr id="21" name="矩形 20">
              <a:extLst>
                <a:ext uri="{FF2B5EF4-FFF2-40B4-BE49-F238E27FC236}">
                  <a16:creationId xmlns:a16="http://schemas.microsoft.com/office/drawing/2014/main" xmlns="" id="{6581C3A5-0E42-DA59-32D5-63971B677CB3}"/>
                </a:ext>
              </a:extLst>
            </p:cNvPr>
            <p:cNvSpPr/>
            <p:nvPr/>
          </p:nvSpPr>
          <p:spPr>
            <a:xfrm>
              <a:off x="551234" y="1615808"/>
              <a:ext cx="1849284" cy="46873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000"/>
                </a:spcBef>
                <a:buFont typeface="Wingdings" panose="05000000000000000000" pitchFamily="2" charset="2"/>
                <a:buChar char="Ø"/>
                <a:defRPr/>
              </a:pPr>
              <a:r>
                <a:rPr lang="zh-CN" altLang="en-US" sz="2000" b="1" dirty="0">
                  <a:solidFill>
                    <a:srgbClr val="0054A6"/>
                  </a:solidFill>
                  <a:latin typeface="等线" panose="02010600030101010101" pitchFamily="2" charset="-122"/>
                </a:rPr>
                <a:t>材料研究</a:t>
              </a:r>
              <a:endParaRPr lang="en-US" altLang="zh-CN" sz="2000" b="1" dirty="0">
                <a:solidFill>
                  <a:srgbClr val="0054A6"/>
                </a:solidFill>
                <a:latin typeface="等线" panose="02010600030101010101" pitchFamily="2" charset="-122"/>
              </a:endParaRPr>
            </a:p>
            <a:p>
              <a:pPr marL="285750" indent="-285750">
                <a:spcBef>
                  <a:spcPts val="3000"/>
                </a:spcBef>
                <a:buFont typeface="Wingdings" panose="05000000000000000000" pitchFamily="2" charset="2"/>
                <a:buChar char="Ø"/>
                <a:defRPr/>
              </a:pPr>
              <a:r>
                <a:rPr lang="zh-CN" altLang="en-US" sz="2000" b="1" dirty="0">
                  <a:solidFill>
                    <a:srgbClr val="0054A6"/>
                  </a:solidFill>
                  <a:latin typeface="等线" panose="02010600030101010101" pitchFamily="2" charset="-122"/>
                </a:rPr>
                <a:t>探测器技术</a:t>
              </a:r>
              <a:endParaRPr lang="en-US" altLang="zh-CN" sz="2000" b="1" dirty="0">
                <a:solidFill>
                  <a:srgbClr val="0054A6"/>
                </a:solidFill>
                <a:latin typeface="等线" panose="02010600030101010101" pitchFamily="2" charset="-122"/>
              </a:endParaRPr>
            </a:p>
            <a:p>
              <a:pPr marL="285750" indent="-285750">
                <a:spcBef>
                  <a:spcPts val="3000"/>
                </a:spcBef>
                <a:buFont typeface="Wingdings" panose="05000000000000000000" pitchFamily="2" charset="2"/>
                <a:buChar char="Ø"/>
                <a:defRPr/>
              </a:pPr>
              <a:r>
                <a:rPr lang="zh-CN" altLang="en-US" sz="2000" b="1" dirty="0">
                  <a:solidFill>
                    <a:srgbClr val="0054A6"/>
                  </a:solidFill>
                  <a:latin typeface="等线" panose="02010600030101010101" pitchFamily="2" charset="-122"/>
                </a:rPr>
                <a:t>加速器技术</a:t>
              </a:r>
              <a:endParaRPr lang="en-US" altLang="zh-CN" sz="2000" b="1" dirty="0">
                <a:solidFill>
                  <a:srgbClr val="0054A6"/>
                </a:solidFill>
                <a:latin typeface="等线" panose="02010600030101010101" pitchFamily="2" charset="-122"/>
              </a:endParaRPr>
            </a:p>
            <a:p>
              <a:pPr marL="285750" indent="-285750">
                <a:spcBef>
                  <a:spcPts val="3000"/>
                </a:spcBef>
                <a:buFont typeface="Wingdings" panose="05000000000000000000" pitchFamily="2" charset="2"/>
                <a:buChar char="Ø"/>
                <a:defRPr/>
              </a:pPr>
              <a:r>
                <a:rPr lang="zh-CN" altLang="en-US" sz="2000" b="1" dirty="0">
                  <a:solidFill>
                    <a:srgbClr val="0054A6"/>
                  </a:solidFill>
                  <a:latin typeface="等线" panose="02010600030101010101" pitchFamily="2" charset="-122"/>
                  <a:ea typeface="等线" panose="02010600030101010101" pitchFamily="2" charset="-122"/>
                </a:rPr>
                <a:t>工业软件</a:t>
              </a:r>
              <a:endParaRPr lang="en-US" altLang="zh-CN" sz="2000" b="1" dirty="0">
                <a:solidFill>
                  <a:srgbClr val="0054A6"/>
                </a:solidFill>
                <a:latin typeface="等线" panose="02010600030101010101" pitchFamily="2" charset="-122"/>
                <a:ea typeface="等线" panose="02010600030101010101" pitchFamily="2" charset="-122"/>
              </a:endParaRPr>
            </a:p>
          </p:txBody>
        </p:sp>
        <p:pic>
          <p:nvPicPr>
            <p:cNvPr id="3074" name="Picture 2">
              <a:extLst>
                <a:ext uri="{FF2B5EF4-FFF2-40B4-BE49-F238E27FC236}">
                  <a16:creationId xmlns:a16="http://schemas.microsoft.com/office/drawing/2014/main" xmlns="" id="{DD42CA84-7840-E0CA-48E8-DA846903AC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928" t="4669" r="16354" b="-4669"/>
            <a:stretch/>
          </p:blipFill>
          <p:spPr bwMode="auto">
            <a:xfrm>
              <a:off x="2594444" y="1930869"/>
              <a:ext cx="2953851" cy="2153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1A96DCAC-8FE9-2380-0A59-468F1ECC84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3260" y="4223668"/>
              <a:ext cx="2945035" cy="1965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4" name="直接连接符 13">
              <a:extLst>
                <a:ext uri="{FF2B5EF4-FFF2-40B4-BE49-F238E27FC236}">
                  <a16:creationId xmlns:a16="http://schemas.microsoft.com/office/drawing/2014/main" xmlns="" id="{DF694568-4EA9-D3BA-53B9-ECB751BDB049}"/>
                </a:ext>
              </a:extLst>
            </p:cNvPr>
            <p:cNvCxnSpPr>
              <a:cxnSpLocks/>
            </p:cNvCxnSpPr>
            <p:nvPr/>
          </p:nvCxnSpPr>
          <p:spPr>
            <a:xfrm flipH="1">
              <a:off x="2400518" y="1804688"/>
              <a:ext cx="30626" cy="45421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内容占位符 2">
            <a:extLst>
              <a:ext uri="{FF2B5EF4-FFF2-40B4-BE49-F238E27FC236}">
                <a16:creationId xmlns:a16="http://schemas.microsoft.com/office/drawing/2014/main" xmlns="" id="{DE815B1E-D60B-49A1-B2B4-7BE434DEB2F5}"/>
              </a:ext>
            </a:extLst>
          </p:cNvPr>
          <p:cNvSpPr txBox="1">
            <a:spLocks/>
          </p:cNvSpPr>
          <p:nvPr/>
        </p:nvSpPr>
        <p:spPr>
          <a:xfrm>
            <a:off x="713763" y="37880"/>
            <a:ext cx="6998861" cy="662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pPr>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核能科技创新迈上新台阶</a:t>
            </a:r>
          </a:p>
        </p:txBody>
      </p:sp>
    </p:spTree>
    <p:custDataLst>
      <p:tags r:id="rId1"/>
    </p:custDataLst>
    <p:extLst>
      <p:ext uri="{BB962C8B-B14F-4D97-AF65-F5344CB8AC3E}">
        <p14:creationId xmlns:p14="http://schemas.microsoft.com/office/powerpoint/2010/main" val="30949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文本框 9">
            <a:extLst>
              <a:ext uri="{FF2B5EF4-FFF2-40B4-BE49-F238E27FC236}">
                <a16:creationId xmlns:a16="http://schemas.microsoft.com/office/drawing/2014/main" xmlns="" id="{8EE02EF1-9E88-3CA3-EF34-01FC2F7C8787}"/>
              </a:ext>
            </a:extLst>
          </p:cNvPr>
          <p:cNvSpPr txBox="1"/>
          <p:nvPr/>
        </p:nvSpPr>
        <p:spPr>
          <a:xfrm>
            <a:off x="4213193" y="792196"/>
            <a:ext cx="609760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创新人才队伍不断壮大</a:t>
            </a:r>
          </a:p>
        </p:txBody>
      </p:sp>
      <p:grpSp>
        <p:nvGrpSpPr>
          <p:cNvPr id="20" name="组合 19">
            <a:extLst>
              <a:ext uri="{FF2B5EF4-FFF2-40B4-BE49-F238E27FC236}">
                <a16:creationId xmlns:a16="http://schemas.microsoft.com/office/drawing/2014/main" xmlns="" id="{74B30E35-9D1D-69D9-C0DA-36C0FDAD276D}"/>
              </a:ext>
            </a:extLst>
          </p:cNvPr>
          <p:cNvGrpSpPr/>
          <p:nvPr/>
        </p:nvGrpSpPr>
        <p:grpSpPr>
          <a:xfrm>
            <a:off x="891158" y="1484520"/>
            <a:ext cx="5788286" cy="1311256"/>
            <a:chOff x="4297940" y="1243822"/>
            <a:chExt cx="5251970" cy="1311256"/>
          </a:xfrm>
        </p:grpSpPr>
        <p:grpSp>
          <p:nvGrpSpPr>
            <p:cNvPr id="12" name="组合 11">
              <a:extLst>
                <a:ext uri="{FF2B5EF4-FFF2-40B4-BE49-F238E27FC236}">
                  <a16:creationId xmlns:a16="http://schemas.microsoft.com/office/drawing/2014/main" xmlns="" id="{9686E705-8086-4417-87E1-BDB17122696F}"/>
                </a:ext>
              </a:extLst>
            </p:cNvPr>
            <p:cNvGrpSpPr/>
            <p:nvPr/>
          </p:nvGrpSpPr>
          <p:grpSpPr>
            <a:xfrm>
              <a:off x="4297940" y="1243822"/>
              <a:ext cx="5251970" cy="1311256"/>
              <a:chOff x="1118419" y="1397440"/>
              <a:chExt cx="7475533" cy="1223068"/>
            </a:xfrm>
          </p:grpSpPr>
          <p:cxnSp>
            <p:nvCxnSpPr>
              <p:cNvPr id="15" name="直接连接符 14">
                <a:extLst>
                  <a:ext uri="{FF2B5EF4-FFF2-40B4-BE49-F238E27FC236}">
                    <a16:creationId xmlns:a16="http://schemas.microsoft.com/office/drawing/2014/main" xmlns="" id="{58D4819F-FE2D-458E-B886-D742BD6C8F0F}"/>
                  </a:ext>
                </a:extLst>
              </p:cNvPr>
              <p:cNvCxnSpPr>
                <a:cxnSpLocks/>
              </p:cNvCxnSpPr>
              <p:nvPr/>
            </p:nvCxnSpPr>
            <p:spPr>
              <a:xfrm>
                <a:off x="1118419" y="2620508"/>
                <a:ext cx="7475532" cy="0"/>
              </a:xfrm>
              <a:prstGeom prst="line">
                <a:avLst/>
              </a:prstGeom>
              <a:ln w="38100">
                <a:gradFill>
                  <a:gsLst>
                    <a:gs pos="1000">
                      <a:schemeClr val="accent5">
                        <a:lumMod val="60000"/>
                        <a:lumOff val="40000"/>
                      </a:schemeClr>
                    </a:gs>
                    <a:gs pos="38000">
                      <a:schemeClr val="accent1">
                        <a:lumMod val="60000"/>
                        <a:lumOff val="40000"/>
                      </a:schemeClr>
                    </a:gs>
                    <a:gs pos="67000">
                      <a:schemeClr val="accent1"/>
                    </a:gs>
                    <a:gs pos="100000">
                      <a:srgbClr val="0054A6"/>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1C880FAA-25A7-4BCB-8F7F-791B76E0D5D7}"/>
                  </a:ext>
                </a:extLst>
              </p:cNvPr>
              <p:cNvCxnSpPr>
                <a:cxnSpLocks/>
              </p:cNvCxnSpPr>
              <p:nvPr/>
            </p:nvCxnSpPr>
            <p:spPr>
              <a:xfrm>
                <a:off x="1118420" y="1397440"/>
                <a:ext cx="7475532" cy="0"/>
              </a:xfrm>
              <a:prstGeom prst="line">
                <a:avLst/>
              </a:prstGeom>
              <a:ln w="38100">
                <a:gradFill>
                  <a:gsLst>
                    <a:gs pos="1000">
                      <a:schemeClr val="accent5">
                        <a:lumMod val="60000"/>
                        <a:lumOff val="40000"/>
                      </a:schemeClr>
                    </a:gs>
                    <a:gs pos="38000">
                      <a:schemeClr val="accent1">
                        <a:lumMod val="60000"/>
                        <a:lumOff val="40000"/>
                      </a:schemeClr>
                    </a:gs>
                    <a:gs pos="67000">
                      <a:schemeClr val="accent1"/>
                    </a:gs>
                    <a:gs pos="100000">
                      <a:srgbClr val="0054A6"/>
                    </a:gs>
                  </a:gsLst>
                  <a:lin ang="10800000" scaled="0"/>
                </a:gradFill>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xmlns="" id="{621B3D14-AB72-44C7-8CB8-C8FAAA77045A}"/>
                </a:ext>
              </a:extLst>
            </p:cNvPr>
            <p:cNvSpPr/>
            <p:nvPr/>
          </p:nvSpPr>
          <p:spPr>
            <a:xfrm>
              <a:off x="4454595" y="1243822"/>
              <a:ext cx="4961807" cy="1224118"/>
            </a:xfrm>
            <a:prstGeom prst="rect">
              <a:avLst/>
            </a:prstGeom>
          </p:spPr>
          <p:txBody>
            <a:bodyPr wrap="square">
              <a:spAutoFit/>
            </a:bodyPr>
            <a:lstStyle/>
            <a:p>
              <a:pPr algn="just">
                <a:lnSpc>
                  <a:spcPct val="120000"/>
                </a:lnSpc>
              </a:pPr>
              <a:r>
                <a:rPr lang="zh-CN" altLang="en-US" sz="1600" kern="100" spc="267" dirty="0">
                  <a:latin typeface="微软雅黑" panose="020B0503020204020204" pitchFamily="34" charset="-122"/>
                  <a:ea typeface="微软雅黑" panose="020B0503020204020204" pitchFamily="34" charset="-122"/>
                </a:rPr>
                <a:t>我国已打造出一支涵盖研发设计、工程管理、装备制造、工程建设和核电运营等领域的核能全产业链人才队伍，核能产业链人数已超过 </a:t>
              </a:r>
              <a:r>
                <a:rPr lang="en-US" altLang="zh-CN" sz="3200" b="1" kern="100" spc="267" dirty="0">
                  <a:solidFill>
                    <a:srgbClr val="C00000"/>
                  </a:solidFill>
                  <a:latin typeface="微软雅黑" panose="020B0503020204020204" pitchFamily="34" charset="-122"/>
                  <a:ea typeface="微软雅黑" panose="020B0503020204020204" pitchFamily="34" charset="-122"/>
                </a:rPr>
                <a:t>22</a:t>
              </a:r>
              <a:r>
                <a:rPr lang="zh-CN" altLang="en-US" sz="3200" b="1" kern="100" spc="267" dirty="0">
                  <a:solidFill>
                    <a:srgbClr val="C00000"/>
                  </a:solidFill>
                  <a:latin typeface="微软雅黑" panose="020B0503020204020204" pitchFamily="34" charset="-122"/>
                  <a:ea typeface="微软雅黑" panose="020B0503020204020204" pitchFamily="34" charset="-122"/>
                </a:rPr>
                <a:t>万</a:t>
              </a:r>
              <a:r>
                <a:rPr lang="zh-CN" altLang="en-US" sz="1600" kern="100" spc="267" dirty="0">
                  <a:latin typeface="微软雅黑" panose="020B0503020204020204" pitchFamily="34" charset="-122"/>
                  <a:ea typeface="微软雅黑" panose="020B0503020204020204" pitchFamily="34" charset="-122"/>
                </a:rPr>
                <a:t>人</a:t>
              </a:r>
            </a:p>
          </p:txBody>
        </p:sp>
      </p:grpSp>
      <p:pic>
        <p:nvPicPr>
          <p:cNvPr id="22" name="图片 21">
            <a:extLst>
              <a:ext uri="{FF2B5EF4-FFF2-40B4-BE49-F238E27FC236}">
                <a16:creationId xmlns:a16="http://schemas.microsoft.com/office/drawing/2014/main" xmlns="" id="{B0651E30-1976-C2EE-9A87-2F430FE49362}"/>
              </a:ext>
            </a:extLst>
          </p:cNvPr>
          <p:cNvPicPr>
            <a:picLocks noChangeAspect="1"/>
          </p:cNvPicPr>
          <p:nvPr/>
        </p:nvPicPr>
        <p:blipFill rotWithShape="1">
          <a:blip r:embed="rId4">
            <a:extLst>
              <a:ext uri="{28A0092B-C50C-407E-A947-70E740481C1C}">
                <a14:useLocalDpi xmlns:a14="http://schemas.microsoft.com/office/drawing/2010/main" val="0"/>
              </a:ext>
            </a:extLst>
          </a:blip>
          <a:srcRect r="35185" b="12267"/>
          <a:stretch/>
        </p:blipFill>
        <p:spPr>
          <a:xfrm>
            <a:off x="260955" y="3041381"/>
            <a:ext cx="3302970" cy="2980631"/>
          </a:xfrm>
          <a:prstGeom prst="rect">
            <a:avLst/>
          </a:prstGeom>
          <a:effectLst>
            <a:softEdge rad="63500"/>
          </a:effectLst>
        </p:spPr>
      </p:pic>
      <p:pic>
        <p:nvPicPr>
          <p:cNvPr id="28" name="图片 27">
            <a:extLst>
              <a:ext uri="{FF2B5EF4-FFF2-40B4-BE49-F238E27FC236}">
                <a16:creationId xmlns:a16="http://schemas.microsoft.com/office/drawing/2014/main" xmlns="" id="{1871DA3D-2A52-0243-0E94-99C93FC3B327}"/>
              </a:ext>
            </a:extLst>
          </p:cNvPr>
          <p:cNvPicPr>
            <a:picLocks noChangeAspect="1"/>
          </p:cNvPicPr>
          <p:nvPr/>
        </p:nvPicPr>
        <p:blipFill rotWithShape="1">
          <a:blip r:embed="rId5">
            <a:extLst>
              <a:ext uri="{28A0092B-C50C-407E-A947-70E740481C1C}">
                <a14:useLocalDpi xmlns:a14="http://schemas.microsoft.com/office/drawing/2010/main" val="0"/>
              </a:ext>
            </a:extLst>
          </a:blip>
          <a:srcRect l="11571" r="19598" b="6699"/>
          <a:stretch/>
        </p:blipFill>
        <p:spPr>
          <a:xfrm>
            <a:off x="3617930" y="3041381"/>
            <a:ext cx="3302969" cy="2980629"/>
          </a:xfrm>
          <a:prstGeom prst="rect">
            <a:avLst/>
          </a:prstGeom>
          <a:effectLst>
            <a:softEdge rad="63500"/>
          </a:effectLst>
        </p:spPr>
      </p:pic>
      <p:sp>
        <p:nvSpPr>
          <p:cNvPr id="2" name="内容占位符 2">
            <a:extLst>
              <a:ext uri="{FF2B5EF4-FFF2-40B4-BE49-F238E27FC236}">
                <a16:creationId xmlns:a16="http://schemas.microsoft.com/office/drawing/2014/main" xmlns="" id="{22AD17AC-2D3E-DA07-E177-D33E509795F0}"/>
              </a:ext>
            </a:extLst>
          </p:cNvPr>
          <p:cNvSpPr txBox="1">
            <a:spLocks/>
          </p:cNvSpPr>
          <p:nvPr/>
        </p:nvSpPr>
        <p:spPr>
          <a:xfrm>
            <a:off x="713763" y="37880"/>
            <a:ext cx="6998861" cy="662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pPr>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核能科技创新迈上新台阶</a:t>
            </a:r>
          </a:p>
        </p:txBody>
      </p:sp>
      <p:grpSp>
        <p:nvGrpSpPr>
          <p:cNvPr id="3" name="组合 2"/>
          <p:cNvGrpSpPr/>
          <p:nvPr/>
        </p:nvGrpSpPr>
        <p:grpSpPr>
          <a:xfrm>
            <a:off x="7624174" y="1172902"/>
            <a:ext cx="3722799" cy="5503895"/>
            <a:chOff x="7624174" y="1172902"/>
            <a:chExt cx="3722799" cy="5503895"/>
          </a:xfrm>
        </p:grpSpPr>
        <p:pic>
          <p:nvPicPr>
            <p:cNvPr id="5" name="图片 4">
              <a:extLst>
                <a:ext uri="{FF2B5EF4-FFF2-40B4-BE49-F238E27FC236}">
                  <a16:creationId xmlns:a16="http://schemas.microsoft.com/office/drawing/2014/main" xmlns="" id="{F9449E54-A84C-6F35-C389-9842B7B169F8}"/>
                </a:ext>
              </a:extLst>
            </p:cNvPr>
            <p:cNvPicPr>
              <a:picLocks noChangeAspect="1"/>
            </p:cNvPicPr>
            <p:nvPr/>
          </p:nvPicPr>
          <p:blipFill>
            <a:blip r:embed="rId6"/>
            <a:stretch>
              <a:fillRect/>
            </a:stretch>
          </p:blipFill>
          <p:spPr>
            <a:xfrm>
              <a:off x="7624174" y="1172902"/>
              <a:ext cx="3504016" cy="2336010"/>
            </a:xfrm>
            <a:prstGeom prst="rect">
              <a:avLst/>
            </a:prstGeom>
          </p:spPr>
        </p:pic>
        <p:pic>
          <p:nvPicPr>
            <p:cNvPr id="7" name="图片 6">
              <a:extLst>
                <a:ext uri="{FF2B5EF4-FFF2-40B4-BE49-F238E27FC236}">
                  <a16:creationId xmlns:a16="http://schemas.microsoft.com/office/drawing/2014/main" xmlns="" id="{3E5C0FFE-42BF-9192-B4EC-F94A1B705ECA}"/>
                </a:ext>
              </a:extLst>
            </p:cNvPr>
            <p:cNvPicPr>
              <a:picLocks noChangeAspect="1"/>
            </p:cNvPicPr>
            <p:nvPr/>
          </p:nvPicPr>
          <p:blipFill>
            <a:blip r:embed="rId7"/>
            <a:stretch>
              <a:fillRect/>
            </a:stretch>
          </p:blipFill>
          <p:spPr>
            <a:xfrm>
              <a:off x="7626676" y="3950913"/>
              <a:ext cx="3501514" cy="2336010"/>
            </a:xfrm>
            <a:prstGeom prst="rect">
              <a:avLst/>
            </a:prstGeom>
          </p:spPr>
        </p:pic>
        <p:sp>
          <p:nvSpPr>
            <p:cNvPr id="9" name="文本框 8">
              <a:extLst>
                <a:ext uri="{FF2B5EF4-FFF2-40B4-BE49-F238E27FC236}">
                  <a16:creationId xmlns:a16="http://schemas.microsoft.com/office/drawing/2014/main" xmlns="" id="{460CB820-F68D-368A-1B38-119D2CCA40E0}"/>
                </a:ext>
              </a:extLst>
            </p:cNvPr>
            <p:cNvSpPr txBox="1"/>
            <p:nvPr/>
          </p:nvSpPr>
          <p:spPr>
            <a:xfrm>
              <a:off x="7845459" y="3535340"/>
              <a:ext cx="3501514" cy="338554"/>
            </a:xfrm>
            <a:prstGeom prst="rect">
              <a:avLst/>
            </a:prstGeom>
            <a:noFill/>
          </p:spPr>
          <p:txBody>
            <a:bodyPr wrap="square">
              <a:spAutoFit/>
            </a:bodyPr>
            <a:lstStyle/>
            <a:p>
              <a:r>
                <a:rPr lang="zh-CN" altLang="zh-CN" sz="1600" b="1" kern="100" spc="267" dirty="0">
                  <a:solidFill>
                    <a:srgbClr val="C00000"/>
                  </a:solidFill>
                  <a:latin typeface="微软雅黑" panose="020B0503020204020204" pitchFamily="34" charset="-122"/>
                  <a:ea typeface="微软雅黑" panose="020B0503020204020204" pitchFamily="34" charset="-122"/>
                </a:rPr>
                <a:t>叶国安当选中国科学院院士</a:t>
              </a:r>
              <a:endParaRPr lang="zh-CN" altLang="en-US" sz="1600" b="1" kern="100" spc="267" dirty="0">
                <a:solidFill>
                  <a:srgbClr val="C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xmlns="" id="{1116BEFB-D5D4-5AEF-F15E-262B7A9CD789}"/>
                </a:ext>
              </a:extLst>
            </p:cNvPr>
            <p:cNvSpPr txBox="1"/>
            <p:nvPr/>
          </p:nvSpPr>
          <p:spPr>
            <a:xfrm>
              <a:off x="7845459" y="6338243"/>
              <a:ext cx="3501514" cy="338554"/>
            </a:xfrm>
            <a:prstGeom prst="rect">
              <a:avLst/>
            </a:prstGeom>
            <a:noFill/>
          </p:spPr>
          <p:txBody>
            <a:bodyPr wrap="square">
              <a:spAutoFit/>
            </a:bodyPr>
            <a:lstStyle/>
            <a:p>
              <a:r>
                <a:rPr lang="zh-CN" altLang="en-US" sz="1600" b="1" kern="100" spc="267" dirty="0">
                  <a:solidFill>
                    <a:srgbClr val="C00000"/>
                  </a:solidFill>
                  <a:latin typeface="微软雅黑" panose="020B0503020204020204" pitchFamily="34" charset="-122"/>
                  <a:ea typeface="微软雅黑" panose="020B0503020204020204" pitchFamily="34" charset="-122"/>
                </a:rPr>
                <a:t>胡石林</a:t>
              </a:r>
              <a:r>
                <a:rPr lang="zh-CN" altLang="zh-CN" sz="1600" b="1" kern="100" spc="267" dirty="0">
                  <a:solidFill>
                    <a:srgbClr val="C00000"/>
                  </a:solidFill>
                  <a:latin typeface="微软雅黑" panose="020B0503020204020204" pitchFamily="34" charset="-122"/>
                  <a:ea typeface="微软雅黑" panose="020B0503020204020204" pitchFamily="34" charset="-122"/>
                </a:rPr>
                <a:t>当选中国</a:t>
              </a:r>
              <a:r>
                <a:rPr lang="zh-CN" altLang="en-US" sz="1600" b="1" kern="100" spc="267" dirty="0">
                  <a:solidFill>
                    <a:srgbClr val="C00000"/>
                  </a:solidFill>
                  <a:latin typeface="微软雅黑" panose="020B0503020204020204" pitchFamily="34" charset="-122"/>
                  <a:ea typeface="微软雅黑" panose="020B0503020204020204" pitchFamily="34" charset="-122"/>
                </a:rPr>
                <a:t>工程</a:t>
              </a:r>
              <a:r>
                <a:rPr lang="zh-CN" altLang="zh-CN" sz="1600" b="1" kern="100" spc="267" dirty="0">
                  <a:solidFill>
                    <a:srgbClr val="C00000"/>
                  </a:solidFill>
                  <a:latin typeface="微软雅黑" panose="020B0503020204020204" pitchFamily="34" charset="-122"/>
                  <a:ea typeface="微软雅黑" panose="020B0503020204020204" pitchFamily="34" charset="-122"/>
                </a:rPr>
                <a:t>院院士</a:t>
              </a:r>
              <a:endParaRPr lang="zh-CN" altLang="en-US" sz="1600" b="1" kern="100" spc="267" dirty="0">
                <a:solidFill>
                  <a:srgbClr val="C00000"/>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4839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750"/>
                                        <p:tgtEl>
                                          <p:spTgt spid="22"/>
                                        </p:tgtEl>
                                      </p:cBhvr>
                                    </p:animEffect>
                                  </p:childTnLst>
                                </p:cTn>
                              </p:par>
                              <p:par>
                                <p:cTn id="12" presetID="22" presetClass="entr" presetSubtype="4"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75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p:cNvGrpSpPr/>
          <p:nvPr/>
        </p:nvGrpSpPr>
        <p:grpSpPr>
          <a:xfrm>
            <a:off x="171784" y="1115587"/>
            <a:ext cx="10718148" cy="5436939"/>
            <a:chOff x="815256" y="742950"/>
            <a:chExt cx="6726508" cy="3688771"/>
          </a:xfrm>
          <a:solidFill>
            <a:srgbClr val="0054A7"/>
          </a:solidFill>
        </p:grpSpPr>
        <p:sp>
          <p:nvSpPr>
            <p:cNvPr id="9" name="Freeform 5"/>
            <p:cNvSpPr>
              <a:spLocks noEditPoints="1"/>
            </p:cNvSpPr>
            <p:nvPr/>
          </p:nvSpPr>
          <p:spPr bwMode="auto">
            <a:xfrm>
              <a:off x="1287450" y="2365392"/>
              <a:ext cx="99071" cy="75912"/>
            </a:xfrm>
            <a:custGeom>
              <a:avLst/>
              <a:gdLst>
                <a:gd name="T0" fmla="*/ 0 w 77"/>
                <a:gd name="T1" fmla="*/ 7 h 59"/>
                <a:gd name="T2" fmla="*/ 3 w 77"/>
                <a:gd name="T3" fmla="*/ 3 h 59"/>
                <a:gd name="T4" fmla="*/ 0 w 77"/>
                <a:gd name="T5" fmla="*/ 3 h 59"/>
                <a:gd name="T6" fmla="*/ 0 w 77"/>
                <a:gd name="T7" fmla="*/ 7 h 59"/>
                <a:gd name="T8" fmla="*/ 0 w 77"/>
                <a:gd name="T9" fmla="*/ 7 h 59"/>
                <a:gd name="T10" fmla="*/ 0 w 77"/>
                <a:gd name="T11" fmla="*/ 7 h 59"/>
                <a:gd name="T12" fmla="*/ 14 w 77"/>
                <a:gd name="T13" fmla="*/ 3 h 59"/>
                <a:gd name="T14" fmla="*/ 14 w 77"/>
                <a:gd name="T15" fmla="*/ 0 h 59"/>
                <a:gd name="T16" fmla="*/ 14 w 77"/>
                <a:gd name="T17" fmla="*/ 0 h 59"/>
                <a:gd name="T18" fmla="*/ 11 w 77"/>
                <a:gd name="T19" fmla="*/ 0 h 59"/>
                <a:gd name="T20" fmla="*/ 11 w 77"/>
                <a:gd name="T21" fmla="*/ 3 h 59"/>
                <a:gd name="T22" fmla="*/ 11 w 77"/>
                <a:gd name="T23" fmla="*/ 3 h 59"/>
                <a:gd name="T24" fmla="*/ 14 w 77"/>
                <a:gd name="T25" fmla="*/ 3 h 59"/>
                <a:gd name="T26" fmla="*/ 14 w 77"/>
                <a:gd name="T27" fmla="*/ 3 h 59"/>
                <a:gd name="T28" fmla="*/ 37 w 77"/>
                <a:gd name="T29" fmla="*/ 15 h 59"/>
                <a:gd name="T30" fmla="*/ 37 w 77"/>
                <a:gd name="T31" fmla="*/ 15 h 59"/>
                <a:gd name="T32" fmla="*/ 33 w 77"/>
                <a:gd name="T33" fmla="*/ 11 h 59"/>
                <a:gd name="T34" fmla="*/ 33 w 77"/>
                <a:gd name="T35" fmla="*/ 11 h 59"/>
                <a:gd name="T36" fmla="*/ 29 w 77"/>
                <a:gd name="T37" fmla="*/ 11 h 59"/>
                <a:gd name="T38" fmla="*/ 33 w 77"/>
                <a:gd name="T39" fmla="*/ 15 h 59"/>
                <a:gd name="T40" fmla="*/ 37 w 77"/>
                <a:gd name="T41" fmla="*/ 15 h 59"/>
                <a:gd name="T42" fmla="*/ 37 w 77"/>
                <a:gd name="T43" fmla="*/ 15 h 59"/>
                <a:gd name="T44" fmla="*/ 37 w 77"/>
                <a:gd name="T45" fmla="*/ 15 h 59"/>
                <a:gd name="T46" fmla="*/ 51 w 77"/>
                <a:gd name="T47" fmla="*/ 18 h 59"/>
                <a:gd name="T48" fmla="*/ 48 w 77"/>
                <a:gd name="T49" fmla="*/ 18 h 59"/>
                <a:gd name="T50" fmla="*/ 48 w 77"/>
                <a:gd name="T51" fmla="*/ 18 h 59"/>
                <a:gd name="T52" fmla="*/ 44 w 77"/>
                <a:gd name="T53" fmla="*/ 18 h 59"/>
                <a:gd name="T54" fmla="*/ 48 w 77"/>
                <a:gd name="T55" fmla="*/ 18 h 59"/>
                <a:gd name="T56" fmla="*/ 51 w 77"/>
                <a:gd name="T57" fmla="*/ 18 h 59"/>
                <a:gd name="T58" fmla="*/ 51 w 77"/>
                <a:gd name="T59" fmla="*/ 18 h 59"/>
                <a:gd name="T60" fmla="*/ 51 w 77"/>
                <a:gd name="T61" fmla="*/ 18 h 59"/>
                <a:gd name="T62" fmla="*/ 55 w 77"/>
                <a:gd name="T63" fmla="*/ 26 h 59"/>
                <a:gd name="T64" fmla="*/ 55 w 77"/>
                <a:gd name="T65" fmla="*/ 26 h 59"/>
                <a:gd name="T66" fmla="*/ 51 w 77"/>
                <a:gd name="T67" fmla="*/ 22 h 59"/>
                <a:gd name="T68" fmla="*/ 51 w 77"/>
                <a:gd name="T69" fmla="*/ 22 h 59"/>
                <a:gd name="T70" fmla="*/ 51 w 77"/>
                <a:gd name="T71" fmla="*/ 22 h 59"/>
                <a:gd name="T72" fmla="*/ 55 w 77"/>
                <a:gd name="T73" fmla="*/ 22 h 59"/>
                <a:gd name="T74" fmla="*/ 59 w 77"/>
                <a:gd name="T75" fmla="*/ 22 h 59"/>
                <a:gd name="T76" fmla="*/ 63 w 77"/>
                <a:gd name="T77" fmla="*/ 26 h 59"/>
                <a:gd name="T78" fmla="*/ 59 w 77"/>
                <a:gd name="T79" fmla="*/ 26 h 59"/>
                <a:gd name="T80" fmla="*/ 55 w 77"/>
                <a:gd name="T81" fmla="*/ 26 h 59"/>
                <a:gd name="T82" fmla="*/ 55 w 77"/>
                <a:gd name="T83" fmla="*/ 26 h 59"/>
                <a:gd name="T84" fmla="*/ 59 w 77"/>
                <a:gd name="T85" fmla="*/ 44 h 59"/>
                <a:gd name="T86" fmla="*/ 63 w 77"/>
                <a:gd name="T87" fmla="*/ 48 h 59"/>
                <a:gd name="T88" fmla="*/ 63 w 77"/>
                <a:gd name="T89" fmla="*/ 55 h 59"/>
                <a:gd name="T90" fmla="*/ 66 w 77"/>
                <a:gd name="T91" fmla="*/ 59 h 59"/>
                <a:gd name="T92" fmla="*/ 70 w 77"/>
                <a:gd name="T93" fmla="*/ 52 h 59"/>
                <a:gd name="T94" fmla="*/ 77 w 77"/>
                <a:gd name="T95" fmla="*/ 48 h 59"/>
                <a:gd name="T96" fmla="*/ 77 w 77"/>
                <a:gd name="T97" fmla="*/ 48 h 59"/>
                <a:gd name="T98" fmla="*/ 74 w 77"/>
                <a:gd name="T99" fmla="*/ 44 h 59"/>
                <a:gd name="T100" fmla="*/ 74 w 77"/>
                <a:gd name="T101" fmla="*/ 44 h 59"/>
                <a:gd name="T102" fmla="*/ 74 w 77"/>
                <a:gd name="T103" fmla="*/ 41 h 59"/>
                <a:gd name="T104" fmla="*/ 74 w 77"/>
                <a:gd name="T105" fmla="*/ 41 h 59"/>
                <a:gd name="T106" fmla="*/ 70 w 77"/>
                <a:gd name="T107" fmla="*/ 41 h 59"/>
                <a:gd name="T108" fmla="*/ 66 w 77"/>
                <a:gd name="T109" fmla="*/ 37 h 59"/>
                <a:gd name="T110" fmla="*/ 63 w 77"/>
                <a:gd name="T111" fmla="*/ 33 h 59"/>
                <a:gd name="T112" fmla="*/ 63 w 77"/>
                <a:gd name="T113" fmla="*/ 37 h 59"/>
                <a:gd name="T114" fmla="*/ 63 w 77"/>
                <a:gd name="T115" fmla="*/ 37 h 59"/>
                <a:gd name="T116" fmla="*/ 63 w 77"/>
                <a:gd name="T117" fmla="*/ 41 h 59"/>
                <a:gd name="T118" fmla="*/ 59 w 77"/>
                <a:gd name="T119" fmla="*/ 44 h 59"/>
                <a:gd name="T120" fmla="*/ 59 w 77"/>
                <a:gd name="T121"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 h="59">
                  <a:moveTo>
                    <a:pt x="0" y="7"/>
                  </a:moveTo>
                  <a:lnTo>
                    <a:pt x="3" y="3"/>
                  </a:lnTo>
                  <a:lnTo>
                    <a:pt x="0" y="3"/>
                  </a:lnTo>
                  <a:lnTo>
                    <a:pt x="0" y="7"/>
                  </a:lnTo>
                  <a:lnTo>
                    <a:pt x="0" y="7"/>
                  </a:lnTo>
                  <a:lnTo>
                    <a:pt x="0" y="7"/>
                  </a:lnTo>
                  <a:close/>
                  <a:moveTo>
                    <a:pt x="14" y="3"/>
                  </a:moveTo>
                  <a:lnTo>
                    <a:pt x="14" y="0"/>
                  </a:lnTo>
                  <a:lnTo>
                    <a:pt x="14" y="0"/>
                  </a:lnTo>
                  <a:lnTo>
                    <a:pt x="11" y="0"/>
                  </a:lnTo>
                  <a:lnTo>
                    <a:pt x="11" y="3"/>
                  </a:lnTo>
                  <a:lnTo>
                    <a:pt x="11" y="3"/>
                  </a:lnTo>
                  <a:lnTo>
                    <a:pt x="14" y="3"/>
                  </a:lnTo>
                  <a:lnTo>
                    <a:pt x="14" y="3"/>
                  </a:lnTo>
                  <a:close/>
                  <a:moveTo>
                    <a:pt x="37" y="15"/>
                  </a:moveTo>
                  <a:lnTo>
                    <a:pt x="37" y="15"/>
                  </a:lnTo>
                  <a:lnTo>
                    <a:pt x="33" y="11"/>
                  </a:lnTo>
                  <a:lnTo>
                    <a:pt x="33" y="11"/>
                  </a:lnTo>
                  <a:lnTo>
                    <a:pt x="29" y="11"/>
                  </a:lnTo>
                  <a:lnTo>
                    <a:pt x="33" y="15"/>
                  </a:lnTo>
                  <a:lnTo>
                    <a:pt x="37" y="15"/>
                  </a:lnTo>
                  <a:lnTo>
                    <a:pt x="37" y="15"/>
                  </a:lnTo>
                  <a:lnTo>
                    <a:pt x="37" y="15"/>
                  </a:lnTo>
                  <a:close/>
                  <a:moveTo>
                    <a:pt x="51" y="18"/>
                  </a:moveTo>
                  <a:lnTo>
                    <a:pt x="48" y="18"/>
                  </a:lnTo>
                  <a:lnTo>
                    <a:pt x="48" y="18"/>
                  </a:lnTo>
                  <a:lnTo>
                    <a:pt x="44" y="18"/>
                  </a:lnTo>
                  <a:lnTo>
                    <a:pt x="48" y="18"/>
                  </a:lnTo>
                  <a:lnTo>
                    <a:pt x="51" y="18"/>
                  </a:lnTo>
                  <a:lnTo>
                    <a:pt x="51" y="18"/>
                  </a:lnTo>
                  <a:lnTo>
                    <a:pt x="51" y="18"/>
                  </a:lnTo>
                  <a:close/>
                  <a:moveTo>
                    <a:pt x="55" y="26"/>
                  </a:moveTo>
                  <a:lnTo>
                    <a:pt x="55" y="26"/>
                  </a:lnTo>
                  <a:lnTo>
                    <a:pt x="51" y="22"/>
                  </a:lnTo>
                  <a:lnTo>
                    <a:pt x="51" y="22"/>
                  </a:lnTo>
                  <a:lnTo>
                    <a:pt x="51" y="22"/>
                  </a:lnTo>
                  <a:lnTo>
                    <a:pt x="55" y="22"/>
                  </a:lnTo>
                  <a:lnTo>
                    <a:pt x="59" y="22"/>
                  </a:lnTo>
                  <a:lnTo>
                    <a:pt x="63" y="26"/>
                  </a:lnTo>
                  <a:lnTo>
                    <a:pt x="59" y="26"/>
                  </a:lnTo>
                  <a:lnTo>
                    <a:pt x="55" y="26"/>
                  </a:lnTo>
                  <a:lnTo>
                    <a:pt x="55" y="26"/>
                  </a:lnTo>
                  <a:close/>
                  <a:moveTo>
                    <a:pt x="59" y="44"/>
                  </a:moveTo>
                  <a:lnTo>
                    <a:pt x="63" y="48"/>
                  </a:lnTo>
                  <a:lnTo>
                    <a:pt x="63" y="55"/>
                  </a:lnTo>
                  <a:lnTo>
                    <a:pt x="66" y="59"/>
                  </a:lnTo>
                  <a:lnTo>
                    <a:pt x="70" y="52"/>
                  </a:lnTo>
                  <a:lnTo>
                    <a:pt x="77" y="48"/>
                  </a:lnTo>
                  <a:lnTo>
                    <a:pt x="77" y="48"/>
                  </a:lnTo>
                  <a:lnTo>
                    <a:pt x="74" y="44"/>
                  </a:lnTo>
                  <a:lnTo>
                    <a:pt x="74" y="44"/>
                  </a:lnTo>
                  <a:lnTo>
                    <a:pt x="74" y="41"/>
                  </a:lnTo>
                  <a:lnTo>
                    <a:pt x="74" y="41"/>
                  </a:lnTo>
                  <a:lnTo>
                    <a:pt x="70" y="41"/>
                  </a:lnTo>
                  <a:lnTo>
                    <a:pt x="66" y="37"/>
                  </a:lnTo>
                  <a:lnTo>
                    <a:pt x="63" y="33"/>
                  </a:lnTo>
                  <a:lnTo>
                    <a:pt x="63" y="37"/>
                  </a:lnTo>
                  <a:lnTo>
                    <a:pt x="63" y="37"/>
                  </a:lnTo>
                  <a:lnTo>
                    <a:pt x="63" y="41"/>
                  </a:lnTo>
                  <a:lnTo>
                    <a:pt x="59" y="44"/>
                  </a:lnTo>
                  <a:lnTo>
                    <a:pt x="59" y="44"/>
                  </a:lnTo>
                  <a:close/>
                </a:path>
              </a:pathLst>
            </a:custGeom>
            <a:grpFill/>
            <a:ln>
              <a:noFill/>
            </a:ln>
          </p:spPr>
          <p:txBody>
            <a:bodyPr vert="horz" wrap="square" lIns="91440" tIns="45720" rIns="91440" bIns="45720" numCol="1" anchor="t" anchorCtr="0" compatLnSpc="1"/>
            <a:lstStyle/>
            <a:p>
              <a:endParaRPr lang="en-US"/>
            </a:p>
          </p:txBody>
        </p:sp>
        <p:sp>
          <p:nvSpPr>
            <p:cNvPr id="10" name="Freeform 6"/>
            <p:cNvSpPr/>
            <p:nvPr/>
          </p:nvSpPr>
          <p:spPr bwMode="auto">
            <a:xfrm>
              <a:off x="5241266" y="3424288"/>
              <a:ext cx="5147" cy="10293"/>
            </a:xfrm>
            <a:custGeom>
              <a:avLst/>
              <a:gdLst>
                <a:gd name="T0" fmla="*/ 0 w 4"/>
                <a:gd name="T1" fmla="*/ 4 h 8"/>
                <a:gd name="T2" fmla="*/ 0 w 4"/>
                <a:gd name="T3" fmla="*/ 0 h 8"/>
                <a:gd name="T4" fmla="*/ 0 w 4"/>
                <a:gd name="T5" fmla="*/ 0 h 8"/>
                <a:gd name="T6" fmla="*/ 4 w 4"/>
                <a:gd name="T7" fmla="*/ 0 h 8"/>
                <a:gd name="T8" fmla="*/ 4 w 4"/>
                <a:gd name="T9" fmla="*/ 0 h 8"/>
                <a:gd name="T10" fmla="*/ 4 w 4"/>
                <a:gd name="T11" fmla="*/ 8 h 8"/>
                <a:gd name="T12" fmla="*/ 0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0"/>
                  </a:lnTo>
                  <a:lnTo>
                    <a:pt x="0" y="0"/>
                  </a:lnTo>
                  <a:lnTo>
                    <a:pt x="4" y="0"/>
                  </a:lnTo>
                  <a:lnTo>
                    <a:pt x="4" y="0"/>
                  </a:lnTo>
                  <a:lnTo>
                    <a:pt x="4" y="8"/>
                  </a:lnTo>
                  <a:lnTo>
                    <a:pt x="0" y="4"/>
                  </a:lnTo>
                  <a:close/>
                </a:path>
              </a:pathLst>
            </a:custGeom>
            <a:grpFill/>
            <a:ln>
              <a:noFill/>
            </a:ln>
          </p:spPr>
          <p:txBody>
            <a:bodyPr vert="horz" wrap="square" lIns="91440" tIns="45720" rIns="91440" bIns="45720" numCol="1" anchor="t" anchorCtr="0" compatLnSpc="1"/>
            <a:lstStyle/>
            <a:p>
              <a:endParaRPr lang="en-US"/>
            </a:p>
          </p:txBody>
        </p:sp>
        <p:sp>
          <p:nvSpPr>
            <p:cNvPr id="11" name="Freeform 7"/>
            <p:cNvSpPr>
              <a:spLocks noEditPoints="1"/>
            </p:cNvSpPr>
            <p:nvPr/>
          </p:nvSpPr>
          <p:spPr bwMode="auto">
            <a:xfrm>
              <a:off x="5202669" y="3395983"/>
              <a:ext cx="28306" cy="24446"/>
            </a:xfrm>
            <a:custGeom>
              <a:avLst/>
              <a:gdLst>
                <a:gd name="T0" fmla="*/ 4 w 22"/>
                <a:gd name="T1" fmla="*/ 11 h 19"/>
                <a:gd name="T2" fmla="*/ 4 w 22"/>
                <a:gd name="T3" fmla="*/ 7 h 19"/>
                <a:gd name="T4" fmla="*/ 4 w 22"/>
                <a:gd name="T5" fmla="*/ 4 h 19"/>
                <a:gd name="T6" fmla="*/ 4 w 22"/>
                <a:gd name="T7" fmla="*/ 4 h 19"/>
                <a:gd name="T8" fmla="*/ 4 w 22"/>
                <a:gd name="T9" fmla="*/ 0 h 19"/>
                <a:gd name="T10" fmla="*/ 0 w 22"/>
                <a:gd name="T11" fmla="*/ 0 h 19"/>
                <a:gd name="T12" fmla="*/ 0 w 22"/>
                <a:gd name="T13" fmla="*/ 4 h 19"/>
                <a:gd name="T14" fmla="*/ 0 w 22"/>
                <a:gd name="T15" fmla="*/ 7 h 19"/>
                <a:gd name="T16" fmla="*/ 0 w 22"/>
                <a:gd name="T17" fmla="*/ 7 h 19"/>
                <a:gd name="T18" fmla="*/ 0 w 22"/>
                <a:gd name="T19" fmla="*/ 11 h 19"/>
                <a:gd name="T20" fmla="*/ 4 w 22"/>
                <a:gd name="T21" fmla="*/ 11 h 19"/>
                <a:gd name="T22" fmla="*/ 4 w 22"/>
                <a:gd name="T23" fmla="*/ 11 h 19"/>
                <a:gd name="T24" fmla="*/ 4 w 22"/>
                <a:gd name="T25" fmla="*/ 15 h 19"/>
                <a:gd name="T26" fmla="*/ 8 w 22"/>
                <a:gd name="T27" fmla="*/ 15 h 19"/>
                <a:gd name="T28" fmla="*/ 8 w 22"/>
                <a:gd name="T29" fmla="*/ 19 h 19"/>
                <a:gd name="T30" fmla="*/ 4 w 22"/>
                <a:gd name="T31" fmla="*/ 19 h 19"/>
                <a:gd name="T32" fmla="*/ 4 w 22"/>
                <a:gd name="T33" fmla="*/ 15 h 19"/>
                <a:gd name="T34" fmla="*/ 4 w 22"/>
                <a:gd name="T35" fmla="*/ 15 h 19"/>
                <a:gd name="T36" fmla="*/ 4 w 22"/>
                <a:gd name="T37" fmla="*/ 15 h 19"/>
                <a:gd name="T38" fmla="*/ 22 w 22"/>
                <a:gd name="T39" fmla="*/ 19 h 19"/>
                <a:gd name="T40" fmla="*/ 22 w 22"/>
                <a:gd name="T41" fmla="*/ 15 h 19"/>
                <a:gd name="T42" fmla="*/ 22 w 22"/>
                <a:gd name="T43" fmla="*/ 11 h 19"/>
                <a:gd name="T44" fmla="*/ 22 w 22"/>
                <a:gd name="T45" fmla="*/ 15 h 19"/>
                <a:gd name="T46" fmla="*/ 19 w 22"/>
                <a:gd name="T47" fmla="*/ 15 h 19"/>
                <a:gd name="T48" fmla="*/ 19 w 22"/>
                <a:gd name="T49" fmla="*/ 15 h 19"/>
                <a:gd name="T50" fmla="*/ 22 w 22"/>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19">
                  <a:moveTo>
                    <a:pt x="4" y="11"/>
                  </a:moveTo>
                  <a:lnTo>
                    <a:pt x="4" y="7"/>
                  </a:lnTo>
                  <a:lnTo>
                    <a:pt x="4" y="4"/>
                  </a:lnTo>
                  <a:lnTo>
                    <a:pt x="4" y="4"/>
                  </a:lnTo>
                  <a:lnTo>
                    <a:pt x="4" y="0"/>
                  </a:lnTo>
                  <a:lnTo>
                    <a:pt x="0" y="0"/>
                  </a:lnTo>
                  <a:lnTo>
                    <a:pt x="0" y="4"/>
                  </a:lnTo>
                  <a:lnTo>
                    <a:pt x="0" y="7"/>
                  </a:lnTo>
                  <a:lnTo>
                    <a:pt x="0" y="7"/>
                  </a:lnTo>
                  <a:lnTo>
                    <a:pt x="0" y="11"/>
                  </a:lnTo>
                  <a:lnTo>
                    <a:pt x="4" y="11"/>
                  </a:lnTo>
                  <a:lnTo>
                    <a:pt x="4" y="11"/>
                  </a:lnTo>
                  <a:close/>
                  <a:moveTo>
                    <a:pt x="4" y="15"/>
                  </a:moveTo>
                  <a:lnTo>
                    <a:pt x="8" y="15"/>
                  </a:lnTo>
                  <a:lnTo>
                    <a:pt x="8" y="19"/>
                  </a:lnTo>
                  <a:lnTo>
                    <a:pt x="4" y="19"/>
                  </a:lnTo>
                  <a:lnTo>
                    <a:pt x="4" y="15"/>
                  </a:lnTo>
                  <a:lnTo>
                    <a:pt x="4" y="15"/>
                  </a:lnTo>
                  <a:lnTo>
                    <a:pt x="4" y="15"/>
                  </a:lnTo>
                  <a:close/>
                  <a:moveTo>
                    <a:pt x="22" y="19"/>
                  </a:moveTo>
                  <a:lnTo>
                    <a:pt x="22" y="15"/>
                  </a:lnTo>
                  <a:lnTo>
                    <a:pt x="22" y="11"/>
                  </a:lnTo>
                  <a:lnTo>
                    <a:pt x="22" y="15"/>
                  </a:lnTo>
                  <a:lnTo>
                    <a:pt x="19" y="15"/>
                  </a:lnTo>
                  <a:lnTo>
                    <a:pt x="19" y="15"/>
                  </a:lnTo>
                  <a:lnTo>
                    <a:pt x="22" y="19"/>
                  </a:lnTo>
                  <a:close/>
                </a:path>
              </a:pathLst>
            </a:custGeom>
            <a:grpFill/>
            <a:ln>
              <a:noFill/>
            </a:ln>
          </p:spPr>
          <p:txBody>
            <a:bodyPr vert="horz" wrap="square" lIns="91440" tIns="45720" rIns="91440" bIns="45720" numCol="1" anchor="t" anchorCtr="0" compatLnSpc="1"/>
            <a:lstStyle/>
            <a:p>
              <a:endParaRPr lang="en-US"/>
            </a:p>
          </p:txBody>
        </p:sp>
        <p:sp>
          <p:nvSpPr>
            <p:cNvPr id="12" name="Freeform 8"/>
            <p:cNvSpPr>
              <a:spLocks noEditPoints="1"/>
            </p:cNvSpPr>
            <p:nvPr/>
          </p:nvSpPr>
          <p:spPr bwMode="auto">
            <a:xfrm>
              <a:off x="5269572" y="3267319"/>
              <a:ext cx="200714" cy="100357"/>
            </a:xfrm>
            <a:custGeom>
              <a:avLst/>
              <a:gdLst>
                <a:gd name="T0" fmla="*/ 152 w 156"/>
                <a:gd name="T1" fmla="*/ 4 h 78"/>
                <a:gd name="T2" fmla="*/ 156 w 156"/>
                <a:gd name="T3" fmla="*/ 4 h 78"/>
                <a:gd name="T4" fmla="*/ 156 w 156"/>
                <a:gd name="T5" fmla="*/ 4 h 78"/>
                <a:gd name="T6" fmla="*/ 152 w 156"/>
                <a:gd name="T7" fmla="*/ 0 h 78"/>
                <a:gd name="T8" fmla="*/ 152 w 156"/>
                <a:gd name="T9" fmla="*/ 4 h 78"/>
                <a:gd name="T10" fmla="*/ 152 w 156"/>
                <a:gd name="T11" fmla="*/ 4 h 78"/>
                <a:gd name="T12" fmla="*/ 152 w 156"/>
                <a:gd name="T13" fmla="*/ 4 h 78"/>
                <a:gd name="T14" fmla="*/ 4 w 156"/>
                <a:gd name="T15" fmla="*/ 78 h 78"/>
                <a:gd name="T16" fmla="*/ 7 w 156"/>
                <a:gd name="T17" fmla="*/ 78 h 78"/>
                <a:gd name="T18" fmla="*/ 4 w 156"/>
                <a:gd name="T19" fmla="*/ 78 h 78"/>
                <a:gd name="T20" fmla="*/ 4 w 156"/>
                <a:gd name="T21" fmla="*/ 78 h 78"/>
                <a:gd name="T22" fmla="*/ 4 w 156"/>
                <a:gd name="T23" fmla="*/ 78 h 78"/>
                <a:gd name="T24" fmla="*/ 0 w 156"/>
                <a:gd name="T25" fmla="*/ 70 h 78"/>
                <a:gd name="T26" fmla="*/ 4 w 156"/>
                <a:gd name="T27" fmla="*/ 70 h 78"/>
                <a:gd name="T28" fmla="*/ 4 w 156"/>
                <a:gd name="T29" fmla="*/ 70 h 78"/>
                <a:gd name="T30" fmla="*/ 7 w 156"/>
                <a:gd name="T31" fmla="*/ 70 h 78"/>
                <a:gd name="T32" fmla="*/ 4 w 156"/>
                <a:gd name="T33" fmla="*/ 70 h 78"/>
                <a:gd name="T34" fmla="*/ 4 w 156"/>
                <a:gd name="T35" fmla="*/ 74 h 78"/>
                <a:gd name="T36" fmla="*/ 0 w 156"/>
                <a:gd name="T3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78">
                  <a:moveTo>
                    <a:pt x="152" y="4"/>
                  </a:moveTo>
                  <a:lnTo>
                    <a:pt x="156" y="4"/>
                  </a:lnTo>
                  <a:lnTo>
                    <a:pt x="156" y="4"/>
                  </a:lnTo>
                  <a:lnTo>
                    <a:pt x="152" y="0"/>
                  </a:lnTo>
                  <a:lnTo>
                    <a:pt x="152" y="4"/>
                  </a:lnTo>
                  <a:lnTo>
                    <a:pt x="152" y="4"/>
                  </a:lnTo>
                  <a:lnTo>
                    <a:pt x="152" y="4"/>
                  </a:lnTo>
                  <a:close/>
                  <a:moveTo>
                    <a:pt x="4" y="78"/>
                  </a:moveTo>
                  <a:lnTo>
                    <a:pt x="7" y="78"/>
                  </a:lnTo>
                  <a:lnTo>
                    <a:pt x="4" y="78"/>
                  </a:lnTo>
                  <a:lnTo>
                    <a:pt x="4" y="78"/>
                  </a:lnTo>
                  <a:lnTo>
                    <a:pt x="4" y="78"/>
                  </a:lnTo>
                  <a:close/>
                  <a:moveTo>
                    <a:pt x="0" y="70"/>
                  </a:moveTo>
                  <a:lnTo>
                    <a:pt x="4" y="70"/>
                  </a:lnTo>
                  <a:lnTo>
                    <a:pt x="4" y="70"/>
                  </a:lnTo>
                  <a:lnTo>
                    <a:pt x="7" y="70"/>
                  </a:lnTo>
                  <a:lnTo>
                    <a:pt x="4" y="70"/>
                  </a:lnTo>
                  <a:lnTo>
                    <a:pt x="4" y="74"/>
                  </a:lnTo>
                  <a:lnTo>
                    <a:pt x="0" y="70"/>
                  </a:lnTo>
                  <a:close/>
                </a:path>
              </a:pathLst>
            </a:custGeom>
            <a:grpFill/>
            <a:ln>
              <a:noFill/>
            </a:ln>
          </p:spPr>
          <p:txBody>
            <a:bodyPr vert="horz" wrap="square" lIns="91440" tIns="45720" rIns="91440" bIns="45720" numCol="1" anchor="t" anchorCtr="0" compatLnSpc="1"/>
            <a:lstStyle/>
            <a:p>
              <a:endParaRPr lang="en-US"/>
            </a:p>
          </p:txBody>
        </p:sp>
        <p:sp>
          <p:nvSpPr>
            <p:cNvPr id="13" name="Freeform 9"/>
            <p:cNvSpPr>
              <a:spLocks noEditPoints="1"/>
            </p:cNvSpPr>
            <p:nvPr/>
          </p:nvSpPr>
          <p:spPr bwMode="auto">
            <a:xfrm>
              <a:off x="6240979" y="2909636"/>
              <a:ext cx="47606" cy="137670"/>
            </a:xfrm>
            <a:custGeom>
              <a:avLst/>
              <a:gdLst>
                <a:gd name="T0" fmla="*/ 4 w 10"/>
                <a:gd name="T1" fmla="*/ 5 h 29"/>
                <a:gd name="T2" fmla="*/ 4 w 10"/>
                <a:gd name="T3" fmla="*/ 3 h 29"/>
                <a:gd name="T4" fmla="*/ 4 w 10"/>
                <a:gd name="T5" fmla="*/ 1 h 29"/>
                <a:gd name="T6" fmla="*/ 4 w 10"/>
                <a:gd name="T7" fmla="*/ 0 h 29"/>
                <a:gd name="T8" fmla="*/ 3 w 10"/>
                <a:gd name="T9" fmla="*/ 1 h 29"/>
                <a:gd name="T10" fmla="*/ 3 w 10"/>
                <a:gd name="T11" fmla="*/ 3 h 29"/>
                <a:gd name="T12" fmla="*/ 3 w 10"/>
                <a:gd name="T13" fmla="*/ 5 h 29"/>
                <a:gd name="T14" fmla="*/ 3 w 10"/>
                <a:gd name="T15" fmla="*/ 10 h 29"/>
                <a:gd name="T16" fmla="*/ 3 w 10"/>
                <a:gd name="T17" fmla="*/ 8 h 29"/>
                <a:gd name="T18" fmla="*/ 3 w 10"/>
                <a:gd name="T19" fmla="*/ 7 h 29"/>
                <a:gd name="T20" fmla="*/ 4 w 10"/>
                <a:gd name="T21" fmla="*/ 6 h 29"/>
                <a:gd name="T22" fmla="*/ 3 w 10"/>
                <a:gd name="T23" fmla="*/ 7 h 29"/>
                <a:gd name="T24" fmla="*/ 3 w 10"/>
                <a:gd name="T25" fmla="*/ 9 h 29"/>
                <a:gd name="T26" fmla="*/ 3 w 10"/>
                <a:gd name="T27" fmla="*/ 10 h 29"/>
                <a:gd name="T28" fmla="*/ 1 w 10"/>
                <a:gd name="T29" fmla="*/ 9 h 29"/>
                <a:gd name="T30" fmla="*/ 0 w 10"/>
                <a:gd name="T31" fmla="*/ 9 h 29"/>
                <a:gd name="T32" fmla="*/ 3 w 10"/>
                <a:gd name="T33" fmla="*/ 14 h 29"/>
                <a:gd name="T34" fmla="*/ 3 w 10"/>
                <a:gd name="T35" fmla="*/ 12 h 29"/>
                <a:gd name="T36" fmla="*/ 2 w 10"/>
                <a:gd name="T37" fmla="*/ 13 h 29"/>
                <a:gd name="T38" fmla="*/ 5 w 10"/>
                <a:gd name="T39" fmla="*/ 19 h 29"/>
                <a:gd name="T40" fmla="*/ 4 w 10"/>
                <a:gd name="T41" fmla="*/ 19 h 29"/>
                <a:gd name="T42" fmla="*/ 6 w 10"/>
                <a:gd name="T43" fmla="*/ 22 h 29"/>
                <a:gd name="T44" fmla="*/ 7 w 10"/>
                <a:gd name="T45" fmla="*/ 23 h 29"/>
                <a:gd name="T46" fmla="*/ 6 w 10"/>
                <a:gd name="T47" fmla="*/ 22 h 29"/>
                <a:gd name="T48" fmla="*/ 8 w 10"/>
                <a:gd name="T49" fmla="*/ 23 h 29"/>
                <a:gd name="T50" fmla="*/ 8 w 10"/>
                <a:gd name="T51" fmla="*/ 23 h 29"/>
                <a:gd name="T52" fmla="*/ 8 w 10"/>
                <a:gd name="T53" fmla="*/ 22 h 29"/>
                <a:gd name="T54" fmla="*/ 7 w 10"/>
                <a:gd name="T55" fmla="*/ 25 h 29"/>
                <a:gd name="T56" fmla="*/ 7 w 10"/>
                <a:gd name="T57" fmla="*/ 24 h 29"/>
                <a:gd name="T58" fmla="*/ 7 w 10"/>
                <a:gd name="T59" fmla="*/ 24 h 29"/>
                <a:gd name="T60" fmla="*/ 9 w 10"/>
                <a:gd name="T61" fmla="*/ 26 h 29"/>
                <a:gd name="T62" fmla="*/ 8 w 10"/>
                <a:gd name="T63" fmla="*/ 26 h 29"/>
                <a:gd name="T64" fmla="*/ 9 w 10"/>
                <a:gd name="T65" fmla="*/ 27 h 29"/>
                <a:gd name="T66" fmla="*/ 9 w 10"/>
                <a:gd name="T67" fmla="*/ 28 h 29"/>
                <a:gd name="T68" fmla="*/ 9 w 10"/>
                <a:gd name="T69" fmla="*/ 29 h 29"/>
                <a:gd name="T70" fmla="*/ 10 w 10"/>
                <a:gd name="T71" fmla="*/ 28 h 29"/>
                <a:gd name="T72" fmla="*/ 9 w 10"/>
                <a:gd name="T7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29">
                  <a:moveTo>
                    <a:pt x="3" y="5"/>
                  </a:moveTo>
                  <a:cubicBezTo>
                    <a:pt x="4" y="5"/>
                    <a:pt x="4" y="5"/>
                    <a:pt x="4" y="5"/>
                  </a:cubicBezTo>
                  <a:cubicBezTo>
                    <a:pt x="4" y="4"/>
                    <a:pt x="4" y="4"/>
                    <a:pt x="4" y="4"/>
                  </a:cubicBezTo>
                  <a:cubicBezTo>
                    <a:pt x="4" y="3"/>
                    <a:pt x="4" y="3"/>
                    <a:pt x="4" y="3"/>
                  </a:cubicBezTo>
                  <a:cubicBezTo>
                    <a:pt x="4" y="2"/>
                    <a:pt x="4" y="2"/>
                    <a:pt x="4" y="2"/>
                  </a:cubicBezTo>
                  <a:cubicBezTo>
                    <a:pt x="4" y="1"/>
                    <a:pt x="4" y="1"/>
                    <a:pt x="4" y="1"/>
                  </a:cubicBezTo>
                  <a:cubicBezTo>
                    <a:pt x="4" y="1"/>
                    <a:pt x="4" y="1"/>
                    <a:pt x="4" y="1"/>
                  </a:cubicBezTo>
                  <a:cubicBezTo>
                    <a:pt x="4" y="0"/>
                    <a:pt x="4" y="0"/>
                    <a:pt x="4" y="0"/>
                  </a:cubicBezTo>
                  <a:cubicBezTo>
                    <a:pt x="4" y="0"/>
                    <a:pt x="4" y="0"/>
                    <a:pt x="4" y="0"/>
                  </a:cubicBezTo>
                  <a:cubicBezTo>
                    <a:pt x="3" y="1"/>
                    <a:pt x="3" y="1"/>
                    <a:pt x="3" y="1"/>
                  </a:cubicBezTo>
                  <a:cubicBezTo>
                    <a:pt x="3" y="2"/>
                    <a:pt x="3" y="2"/>
                    <a:pt x="3" y="2"/>
                  </a:cubicBezTo>
                  <a:cubicBezTo>
                    <a:pt x="3" y="3"/>
                    <a:pt x="3" y="3"/>
                    <a:pt x="3" y="3"/>
                  </a:cubicBezTo>
                  <a:cubicBezTo>
                    <a:pt x="3" y="3"/>
                    <a:pt x="3" y="3"/>
                    <a:pt x="3" y="3"/>
                  </a:cubicBezTo>
                  <a:cubicBezTo>
                    <a:pt x="3" y="5"/>
                    <a:pt x="3" y="5"/>
                    <a:pt x="3" y="5"/>
                  </a:cubicBezTo>
                  <a:cubicBezTo>
                    <a:pt x="3" y="5"/>
                    <a:pt x="3" y="5"/>
                    <a:pt x="3" y="5"/>
                  </a:cubicBezTo>
                  <a:close/>
                  <a:moveTo>
                    <a:pt x="3" y="10"/>
                  </a:moveTo>
                  <a:cubicBezTo>
                    <a:pt x="3" y="9"/>
                    <a:pt x="3" y="9"/>
                    <a:pt x="3" y="9"/>
                  </a:cubicBezTo>
                  <a:cubicBezTo>
                    <a:pt x="3" y="8"/>
                    <a:pt x="3" y="8"/>
                    <a:pt x="3" y="8"/>
                  </a:cubicBezTo>
                  <a:cubicBezTo>
                    <a:pt x="3" y="7"/>
                    <a:pt x="3" y="7"/>
                    <a:pt x="3" y="7"/>
                  </a:cubicBezTo>
                  <a:cubicBezTo>
                    <a:pt x="3" y="7"/>
                    <a:pt x="3" y="7"/>
                    <a:pt x="3" y="7"/>
                  </a:cubicBezTo>
                  <a:cubicBezTo>
                    <a:pt x="4" y="6"/>
                    <a:pt x="4" y="6"/>
                    <a:pt x="4" y="6"/>
                  </a:cubicBezTo>
                  <a:cubicBezTo>
                    <a:pt x="4" y="6"/>
                    <a:pt x="4" y="6"/>
                    <a:pt x="4" y="6"/>
                  </a:cubicBezTo>
                  <a:cubicBezTo>
                    <a:pt x="3" y="6"/>
                    <a:pt x="3" y="6"/>
                    <a:pt x="3" y="6"/>
                  </a:cubicBezTo>
                  <a:cubicBezTo>
                    <a:pt x="3" y="7"/>
                    <a:pt x="3" y="7"/>
                    <a:pt x="3" y="7"/>
                  </a:cubicBezTo>
                  <a:cubicBezTo>
                    <a:pt x="2" y="8"/>
                    <a:pt x="2" y="8"/>
                    <a:pt x="2" y="8"/>
                  </a:cubicBezTo>
                  <a:cubicBezTo>
                    <a:pt x="3" y="9"/>
                    <a:pt x="3" y="9"/>
                    <a:pt x="3" y="9"/>
                  </a:cubicBezTo>
                  <a:cubicBezTo>
                    <a:pt x="3" y="9"/>
                    <a:pt x="3" y="9"/>
                    <a:pt x="3" y="9"/>
                  </a:cubicBezTo>
                  <a:cubicBezTo>
                    <a:pt x="3" y="10"/>
                    <a:pt x="3" y="10"/>
                    <a:pt x="3" y="10"/>
                  </a:cubicBezTo>
                  <a:close/>
                  <a:moveTo>
                    <a:pt x="0" y="9"/>
                  </a:moveTo>
                  <a:cubicBezTo>
                    <a:pt x="1" y="9"/>
                    <a:pt x="1" y="9"/>
                    <a:pt x="1" y="9"/>
                  </a:cubicBezTo>
                  <a:cubicBezTo>
                    <a:pt x="1" y="9"/>
                    <a:pt x="1" y="9"/>
                    <a:pt x="1" y="9"/>
                  </a:cubicBezTo>
                  <a:cubicBezTo>
                    <a:pt x="0" y="9"/>
                    <a:pt x="0" y="9"/>
                    <a:pt x="0" y="9"/>
                  </a:cubicBezTo>
                  <a:close/>
                  <a:moveTo>
                    <a:pt x="2" y="14"/>
                  </a:moveTo>
                  <a:cubicBezTo>
                    <a:pt x="3" y="14"/>
                    <a:pt x="3" y="14"/>
                    <a:pt x="3" y="14"/>
                  </a:cubicBezTo>
                  <a:cubicBezTo>
                    <a:pt x="3" y="13"/>
                    <a:pt x="3" y="13"/>
                    <a:pt x="3" y="13"/>
                  </a:cubicBezTo>
                  <a:cubicBezTo>
                    <a:pt x="3" y="12"/>
                    <a:pt x="3" y="12"/>
                    <a:pt x="3" y="12"/>
                  </a:cubicBezTo>
                  <a:cubicBezTo>
                    <a:pt x="2" y="12"/>
                    <a:pt x="2" y="12"/>
                    <a:pt x="2" y="12"/>
                  </a:cubicBezTo>
                  <a:cubicBezTo>
                    <a:pt x="2" y="13"/>
                    <a:pt x="2" y="13"/>
                    <a:pt x="2" y="13"/>
                  </a:cubicBezTo>
                  <a:cubicBezTo>
                    <a:pt x="2" y="13"/>
                    <a:pt x="2" y="14"/>
                    <a:pt x="2" y="14"/>
                  </a:cubicBezTo>
                  <a:close/>
                  <a:moveTo>
                    <a:pt x="5" y="19"/>
                  </a:moveTo>
                  <a:cubicBezTo>
                    <a:pt x="4" y="19"/>
                    <a:pt x="4" y="19"/>
                    <a:pt x="4" y="19"/>
                  </a:cubicBezTo>
                  <a:cubicBezTo>
                    <a:pt x="4" y="19"/>
                    <a:pt x="4" y="19"/>
                    <a:pt x="4" y="19"/>
                  </a:cubicBezTo>
                  <a:cubicBezTo>
                    <a:pt x="5" y="19"/>
                    <a:pt x="5" y="19"/>
                    <a:pt x="5" y="19"/>
                  </a:cubicBezTo>
                  <a:close/>
                  <a:moveTo>
                    <a:pt x="6" y="22"/>
                  </a:moveTo>
                  <a:cubicBezTo>
                    <a:pt x="6" y="22"/>
                    <a:pt x="6" y="22"/>
                    <a:pt x="6" y="22"/>
                  </a:cubicBezTo>
                  <a:cubicBezTo>
                    <a:pt x="7" y="23"/>
                    <a:pt x="7" y="23"/>
                    <a:pt x="7" y="23"/>
                  </a:cubicBezTo>
                  <a:cubicBezTo>
                    <a:pt x="6" y="22"/>
                    <a:pt x="6" y="22"/>
                    <a:pt x="6" y="22"/>
                  </a:cubicBezTo>
                  <a:cubicBezTo>
                    <a:pt x="6" y="22"/>
                    <a:pt x="6" y="22"/>
                    <a:pt x="6" y="22"/>
                  </a:cubicBezTo>
                  <a:close/>
                  <a:moveTo>
                    <a:pt x="8" y="22"/>
                  </a:moveTo>
                  <a:cubicBezTo>
                    <a:pt x="8" y="23"/>
                    <a:pt x="8" y="23"/>
                    <a:pt x="8" y="23"/>
                  </a:cubicBezTo>
                  <a:cubicBezTo>
                    <a:pt x="8" y="24"/>
                    <a:pt x="8" y="24"/>
                    <a:pt x="8" y="24"/>
                  </a:cubicBezTo>
                  <a:cubicBezTo>
                    <a:pt x="8" y="23"/>
                    <a:pt x="8" y="23"/>
                    <a:pt x="8" y="23"/>
                  </a:cubicBezTo>
                  <a:cubicBezTo>
                    <a:pt x="8" y="23"/>
                    <a:pt x="8" y="23"/>
                    <a:pt x="8" y="23"/>
                  </a:cubicBezTo>
                  <a:cubicBezTo>
                    <a:pt x="8" y="22"/>
                    <a:pt x="8" y="22"/>
                    <a:pt x="8" y="22"/>
                  </a:cubicBezTo>
                  <a:close/>
                  <a:moveTo>
                    <a:pt x="7" y="24"/>
                  </a:moveTo>
                  <a:cubicBezTo>
                    <a:pt x="7" y="25"/>
                    <a:pt x="7" y="25"/>
                    <a:pt x="7" y="25"/>
                  </a:cubicBezTo>
                  <a:cubicBezTo>
                    <a:pt x="8" y="24"/>
                    <a:pt x="8" y="24"/>
                    <a:pt x="8" y="24"/>
                  </a:cubicBezTo>
                  <a:cubicBezTo>
                    <a:pt x="7" y="24"/>
                    <a:pt x="7" y="24"/>
                    <a:pt x="7" y="24"/>
                  </a:cubicBezTo>
                  <a:cubicBezTo>
                    <a:pt x="7" y="24"/>
                    <a:pt x="7" y="24"/>
                    <a:pt x="7" y="24"/>
                  </a:cubicBezTo>
                  <a:cubicBezTo>
                    <a:pt x="7" y="24"/>
                    <a:pt x="7" y="24"/>
                    <a:pt x="7" y="24"/>
                  </a:cubicBezTo>
                  <a:close/>
                  <a:moveTo>
                    <a:pt x="8" y="26"/>
                  </a:moveTo>
                  <a:cubicBezTo>
                    <a:pt x="9" y="26"/>
                    <a:pt x="9" y="26"/>
                    <a:pt x="9" y="26"/>
                  </a:cubicBezTo>
                  <a:cubicBezTo>
                    <a:pt x="9" y="26"/>
                    <a:pt x="9" y="26"/>
                    <a:pt x="9" y="26"/>
                  </a:cubicBezTo>
                  <a:cubicBezTo>
                    <a:pt x="8" y="26"/>
                    <a:pt x="8" y="26"/>
                    <a:pt x="8" y="26"/>
                  </a:cubicBezTo>
                  <a:cubicBezTo>
                    <a:pt x="8" y="26"/>
                    <a:pt x="8" y="26"/>
                    <a:pt x="8" y="26"/>
                  </a:cubicBezTo>
                  <a:close/>
                  <a:moveTo>
                    <a:pt x="9" y="27"/>
                  </a:moveTo>
                  <a:cubicBezTo>
                    <a:pt x="8" y="27"/>
                    <a:pt x="8" y="27"/>
                    <a:pt x="8" y="27"/>
                  </a:cubicBezTo>
                  <a:cubicBezTo>
                    <a:pt x="9" y="28"/>
                    <a:pt x="9" y="28"/>
                    <a:pt x="9" y="28"/>
                  </a:cubicBezTo>
                  <a:cubicBezTo>
                    <a:pt x="9" y="28"/>
                    <a:pt x="9" y="28"/>
                    <a:pt x="9" y="28"/>
                  </a:cubicBezTo>
                  <a:cubicBezTo>
                    <a:pt x="9" y="28"/>
                    <a:pt x="9" y="29"/>
                    <a:pt x="9" y="29"/>
                  </a:cubicBezTo>
                  <a:cubicBezTo>
                    <a:pt x="10" y="29"/>
                    <a:pt x="10" y="29"/>
                    <a:pt x="10" y="29"/>
                  </a:cubicBezTo>
                  <a:cubicBezTo>
                    <a:pt x="10" y="28"/>
                    <a:pt x="10" y="28"/>
                    <a:pt x="10" y="28"/>
                  </a:cubicBezTo>
                  <a:cubicBezTo>
                    <a:pt x="10" y="27"/>
                    <a:pt x="10" y="27"/>
                    <a:pt x="10" y="27"/>
                  </a:cubicBezTo>
                  <a:lnTo>
                    <a:pt x="9" y="27"/>
                  </a:lnTo>
                  <a:close/>
                </a:path>
              </a:pathLst>
            </a:custGeom>
            <a:grpFill/>
            <a:ln>
              <a:noFill/>
            </a:ln>
          </p:spPr>
          <p:txBody>
            <a:bodyPr vert="horz" wrap="square" lIns="91440" tIns="45720" rIns="91440" bIns="45720" numCol="1" anchor="t" anchorCtr="0" compatLnSpc="1"/>
            <a:lstStyle/>
            <a:p>
              <a:endParaRPr lang="en-US"/>
            </a:p>
          </p:txBody>
        </p:sp>
        <p:sp>
          <p:nvSpPr>
            <p:cNvPr id="14" name="Freeform 10"/>
            <p:cNvSpPr>
              <a:spLocks noEditPoints="1"/>
            </p:cNvSpPr>
            <p:nvPr/>
          </p:nvSpPr>
          <p:spPr bwMode="auto">
            <a:xfrm>
              <a:off x="4760068" y="808568"/>
              <a:ext cx="2781696" cy="1523371"/>
            </a:xfrm>
            <a:custGeom>
              <a:avLst/>
              <a:gdLst>
                <a:gd name="T0" fmla="*/ 447 w 584"/>
                <a:gd name="T1" fmla="*/ 261 h 319"/>
                <a:gd name="T2" fmla="*/ 408 w 584"/>
                <a:gd name="T3" fmla="*/ 228 h 319"/>
                <a:gd name="T4" fmla="*/ 364 w 584"/>
                <a:gd name="T5" fmla="*/ 257 h 319"/>
                <a:gd name="T6" fmla="*/ 283 w 584"/>
                <a:gd name="T7" fmla="*/ 258 h 319"/>
                <a:gd name="T8" fmla="*/ 199 w 584"/>
                <a:gd name="T9" fmla="*/ 245 h 319"/>
                <a:gd name="T10" fmla="*/ 147 w 584"/>
                <a:gd name="T11" fmla="*/ 252 h 319"/>
                <a:gd name="T12" fmla="*/ 99 w 584"/>
                <a:gd name="T13" fmla="*/ 272 h 319"/>
                <a:gd name="T14" fmla="*/ 84 w 584"/>
                <a:gd name="T15" fmla="*/ 318 h 319"/>
                <a:gd name="T16" fmla="*/ 49 w 584"/>
                <a:gd name="T17" fmla="*/ 272 h 319"/>
                <a:gd name="T18" fmla="*/ 8 w 584"/>
                <a:gd name="T19" fmla="*/ 214 h 319"/>
                <a:gd name="T20" fmla="*/ 16 w 584"/>
                <a:gd name="T21" fmla="*/ 152 h 319"/>
                <a:gd name="T22" fmla="*/ 21 w 584"/>
                <a:gd name="T23" fmla="*/ 173 h 319"/>
                <a:gd name="T24" fmla="*/ 59 w 584"/>
                <a:gd name="T25" fmla="*/ 168 h 319"/>
                <a:gd name="T26" fmla="*/ 91 w 584"/>
                <a:gd name="T27" fmla="*/ 153 h 319"/>
                <a:gd name="T28" fmla="*/ 144 w 584"/>
                <a:gd name="T29" fmla="*/ 144 h 319"/>
                <a:gd name="T30" fmla="*/ 160 w 584"/>
                <a:gd name="T31" fmla="*/ 145 h 319"/>
                <a:gd name="T32" fmla="*/ 174 w 584"/>
                <a:gd name="T33" fmla="*/ 141 h 319"/>
                <a:gd name="T34" fmla="*/ 168 w 584"/>
                <a:gd name="T35" fmla="*/ 110 h 319"/>
                <a:gd name="T36" fmla="*/ 175 w 584"/>
                <a:gd name="T37" fmla="*/ 92 h 319"/>
                <a:gd name="T38" fmla="*/ 193 w 584"/>
                <a:gd name="T39" fmla="*/ 62 h 319"/>
                <a:gd name="T40" fmla="*/ 220 w 584"/>
                <a:gd name="T41" fmla="*/ 42 h 319"/>
                <a:gd name="T42" fmla="*/ 257 w 584"/>
                <a:gd name="T43" fmla="*/ 61 h 319"/>
                <a:gd name="T44" fmla="*/ 272 w 584"/>
                <a:gd name="T45" fmla="*/ 73 h 319"/>
                <a:gd name="T46" fmla="*/ 329 w 584"/>
                <a:gd name="T47" fmla="*/ 70 h 319"/>
                <a:gd name="T48" fmla="*/ 371 w 584"/>
                <a:gd name="T49" fmla="*/ 66 h 319"/>
                <a:gd name="T50" fmla="*/ 410 w 584"/>
                <a:gd name="T51" fmla="*/ 59 h 319"/>
                <a:gd name="T52" fmla="*/ 497 w 584"/>
                <a:gd name="T53" fmla="*/ 60 h 319"/>
                <a:gd name="T54" fmla="*/ 553 w 584"/>
                <a:gd name="T55" fmla="*/ 50 h 319"/>
                <a:gd name="T56" fmla="*/ 578 w 584"/>
                <a:gd name="T57" fmla="*/ 63 h 319"/>
                <a:gd name="T58" fmla="*/ 562 w 584"/>
                <a:gd name="T59" fmla="*/ 84 h 319"/>
                <a:gd name="T60" fmla="*/ 565 w 584"/>
                <a:gd name="T61" fmla="*/ 120 h 319"/>
                <a:gd name="T62" fmla="*/ 535 w 584"/>
                <a:gd name="T63" fmla="*/ 159 h 319"/>
                <a:gd name="T64" fmla="*/ 545 w 584"/>
                <a:gd name="T65" fmla="*/ 217 h 319"/>
                <a:gd name="T66" fmla="*/ 523 w 584"/>
                <a:gd name="T67" fmla="*/ 132 h 319"/>
                <a:gd name="T68" fmla="*/ 498 w 584"/>
                <a:gd name="T69" fmla="*/ 147 h 319"/>
                <a:gd name="T70" fmla="*/ 467 w 584"/>
                <a:gd name="T71" fmla="*/ 169 h 319"/>
                <a:gd name="T72" fmla="*/ 460 w 584"/>
                <a:gd name="T73" fmla="*/ 213 h 319"/>
                <a:gd name="T74" fmla="*/ 463 w 584"/>
                <a:gd name="T75" fmla="*/ 290 h 319"/>
                <a:gd name="T76" fmla="*/ 39 w 584"/>
                <a:gd name="T77" fmla="*/ 33 h 319"/>
                <a:gd name="T78" fmla="*/ 54 w 584"/>
                <a:gd name="T79" fmla="*/ 20 h 319"/>
                <a:gd name="T80" fmla="*/ 50 w 584"/>
                <a:gd name="T81" fmla="*/ 33 h 319"/>
                <a:gd name="T82" fmla="*/ 52 w 584"/>
                <a:gd name="T83" fmla="*/ 34 h 319"/>
                <a:gd name="T84" fmla="*/ 65 w 584"/>
                <a:gd name="T85" fmla="*/ 29 h 319"/>
                <a:gd name="T86" fmla="*/ 84 w 584"/>
                <a:gd name="T87" fmla="*/ 110 h 319"/>
                <a:gd name="T88" fmla="*/ 102 w 584"/>
                <a:gd name="T89" fmla="*/ 72 h 319"/>
                <a:gd name="T90" fmla="*/ 80 w 584"/>
                <a:gd name="T91" fmla="*/ 102 h 319"/>
                <a:gd name="T92" fmla="*/ 76 w 584"/>
                <a:gd name="T93" fmla="*/ 115 h 319"/>
                <a:gd name="T94" fmla="*/ 96 w 584"/>
                <a:gd name="T95" fmla="*/ 135 h 319"/>
                <a:gd name="T96" fmla="*/ 187 w 584"/>
                <a:gd name="T97" fmla="*/ 122 h 319"/>
                <a:gd name="T98" fmla="*/ 146 w 584"/>
                <a:gd name="T99" fmla="*/ 106 h 319"/>
                <a:gd name="T100" fmla="*/ 158 w 584"/>
                <a:gd name="T101" fmla="*/ 70 h 319"/>
                <a:gd name="T102" fmla="*/ 190 w 584"/>
                <a:gd name="T103" fmla="*/ 51 h 319"/>
                <a:gd name="T104" fmla="*/ 145 w 584"/>
                <a:gd name="T105" fmla="*/ 6 h 319"/>
                <a:gd name="T106" fmla="*/ 166 w 584"/>
                <a:gd name="T107" fmla="*/ 25 h 319"/>
                <a:gd name="T108" fmla="*/ 360 w 584"/>
                <a:gd name="T109" fmla="*/ 17 h 319"/>
                <a:gd name="T110" fmla="*/ 326 w 584"/>
                <a:gd name="T111" fmla="*/ 25 h 319"/>
                <a:gd name="T112" fmla="*/ 195 w 584"/>
                <a:gd name="T113" fmla="*/ 19 h 319"/>
                <a:gd name="T114" fmla="*/ 265 w 584"/>
                <a:gd name="T115" fmla="*/ 66 h 319"/>
                <a:gd name="T116" fmla="*/ 461 w 584"/>
                <a:gd name="T117" fmla="*/ 63 h 319"/>
                <a:gd name="T118" fmla="*/ 494 w 584"/>
                <a:gd name="T119" fmla="*/ 243 h 319"/>
                <a:gd name="T120" fmla="*/ 490 w 584"/>
                <a:gd name="T121" fmla="*/ 257 h 319"/>
                <a:gd name="T122" fmla="*/ 540 w 584"/>
                <a:gd name="T123" fmla="*/ 162 h 319"/>
                <a:gd name="T124" fmla="*/ 537 w 584"/>
                <a:gd name="T125" fmla="*/ 2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4" h="319">
                  <a:moveTo>
                    <a:pt x="453" y="293"/>
                  </a:moveTo>
                  <a:cubicBezTo>
                    <a:pt x="453" y="293"/>
                    <a:pt x="453" y="293"/>
                    <a:pt x="453" y="293"/>
                  </a:cubicBezTo>
                  <a:cubicBezTo>
                    <a:pt x="452" y="292"/>
                    <a:pt x="452" y="292"/>
                    <a:pt x="452" y="292"/>
                  </a:cubicBezTo>
                  <a:cubicBezTo>
                    <a:pt x="452" y="292"/>
                    <a:pt x="452" y="292"/>
                    <a:pt x="452" y="292"/>
                  </a:cubicBezTo>
                  <a:cubicBezTo>
                    <a:pt x="452" y="292"/>
                    <a:pt x="452" y="292"/>
                    <a:pt x="452" y="292"/>
                  </a:cubicBezTo>
                  <a:cubicBezTo>
                    <a:pt x="452" y="291"/>
                    <a:pt x="452" y="291"/>
                    <a:pt x="452" y="291"/>
                  </a:cubicBezTo>
                  <a:cubicBezTo>
                    <a:pt x="452" y="291"/>
                    <a:pt x="452" y="291"/>
                    <a:pt x="452" y="291"/>
                  </a:cubicBezTo>
                  <a:cubicBezTo>
                    <a:pt x="452" y="290"/>
                    <a:pt x="452" y="290"/>
                    <a:pt x="452" y="290"/>
                  </a:cubicBezTo>
                  <a:cubicBezTo>
                    <a:pt x="452" y="290"/>
                    <a:pt x="452" y="290"/>
                    <a:pt x="452" y="290"/>
                  </a:cubicBezTo>
                  <a:cubicBezTo>
                    <a:pt x="452" y="290"/>
                    <a:pt x="452" y="290"/>
                    <a:pt x="452" y="290"/>
                  </a:cubicBezTo>
                  <a:cubicBezTo>
                    <a:pt x="453" y="290"/>
                    <a:pt x="453" y="290"/>
                    <a:pt x="453" y="290"/>
                  </a:cubicBezTo>
                  <a:cubicBezTo>
                    <a:pt x="454" y="290"/>
                    <a:pt x="454" y="290"/>
                    <a:pt x="454" y="290"/>
                  </a:cubicBezTo>
                  <a:cubicBezTo>
                    <a:pt x="454" y="289"/>
                    <a:pt x="454" y="289"/>
                    <a:pt x="454" y="289"/>
                  </a:cubicBezTo>
                  <a:cubicBezTo>
                    <a:pt x="454" y="289"/>
                    <a:pt x="454" y="289"/>
                    <a:pt x="454" y="289"/>
                  </a:cubicBezTo>
                  <a:cubicBezTo>
                    <a:pt x="454" y="288"/>
                    <a:pt x="454" y="288"/>
                    <a:pt x="454" y="288"/>
                  </a:cubicBezTo>
                  <a:cubicBezTo>
                    <a:pt x="454" y="288"/>
                    <a:pt x="454" y="288"/>
                    <a:pt x="454" y="288"/>
                  </a:cubicBezTo>
                  <a:cubicBezTo>
                    <a:pt x="454" y="287"/>
                    <a:pt x="454" y="287"/>
                    <a:pt x="454" y="287"/>
                  </a:cubicBezTo>
                  <a:cubicBezTo>
                    <a:pt x="454" y="286"/>
                    <a:pt x="454" y="286"/>
                    <a:pt x="454" y="286"/>
                  </a:cubicBezTo>
                  <a:cubicBezTo>
                    <a:pt x="453" y="286"/>
                    <a:pt x="453" y="286"/>
                    <a:pt x="453" y="286"/>
                  </a:cubicBezTo>
                  <a:cubicBezTo>
                    <a:pt x="453" y="285"/>
                    <a:pt x="453" y="285"/>
                    <a:pt x="453" y="285"/>
                  </a:cubicBezTo>
                  <a:cubicBezTo>
                    <a:pt x="453" y="284"/>
                    <a:pt x="453" y="284"/>
                    <a:pt x="453" y="284"/>
                  </a:cubicBezTo>
                  <a:cubicBezTo>
                    <a:pt x="453" y="283"/>
                    <a:pt x="453" y="283"/>
                    <a:pt x="453" y="283"/>
                  </a:cubicBezTo>
                  <a:cubicBezTo>
                    <a:pt x="453" y="282"/>
                    <a:pt x="453" y="282"/>
                    <a:pt x="453" y="282"/>
                  </a:cubicBezTo>
                  <a:cubicBezTo>
                    <a:pt x="452" y="282"/>
                    <a:pt x="452" y="282"/>
                    <a:pt x="452" y="282"/>
                  </a:cubicBezTo>
                  <a:cubicBezTo>
                    <a:pt x="452" y="281"/>
                    <a:pt x="452" y="281"/>
                    <a:pt x="452" y="281"/>
                  </a:cubicBezTo>
                  <a:cubicBezTo>
                    <a:pt x="452" y="280"/>
                    <a:pt x="452" y="280"/>
                    <a:pt x="452" y="280"/>
                  </a:cubicBezTo>
                  <a:cubicBezTo>
                    <a:pt x="451" y="279"/>
                    <a:pt x="451" y="279"/>
                    <a:pt x="451" y="279"/>
                  </a:cubicBezTo>
                  <a:cubicBezTo>
                    <a:pt x="451" y="278"/>
                    <a:pt x="451" y="278"/>
                    <a:pt x="451" y="278"/>
                  </a:cubicBezTo>
                  <a:cubicBezTo>
                    <a:pt x="451" y="278"/>
                    <a:pt x="451" y="278"/>
                    <a:pt x="451" y="278"/>
                  </a:cubicBezTo>
                  <a:cubicBezTo>
                    <a:pt x="451" y="278"/>
                    <a:pt x="451" y="278"/>
                    <a:pt x="451" y="278"/>
                  </a:cubicBezTo>
                  <a:cubicBezTo>
                    <a:pt x="452" y="278"/>
                    <a:pt x="452" y="278"/>
                    <a:pt x="452" y="278"/>
                  </a:cubicBezTo>
                  <a:cubicBezTo>
                    <a:pt x="452" y="277"/>
                    <a:pt x="452" y="277"/>
                    <a:pt x="452" y="277"/>
                  </a:cubicBezTo>
                  <a:cubicBezTo>
                    <a:pt x="452" y="277"/>
                    <a:pt x="452" y="277"/>
                    <a:pt x="452" y="277"/>
                  </a:cubicBezTo>
                  <a:cubicBezTo>
                    <a:pt x="453" y="275"/>
                    <a:pt x="453" y="275"/>
                    <a:pt x="453" y="275"/>
                  </a:cubicBezTo>
                  <a:cubicBezTo>
                    <a:pt x="454" y="275"/>
                    <a:pt x="454" y="275"/>
                    <a:pt x="454" y="275"/>
                  </a:cubicBezTo>
                  <a:cubicBezTo>
                    <a:pt x="454" y="275"/>
                    <a:pt x="454" y="275"/>
                    <a:pt x="454" y="275"/>
                  </a:cubicBezTo>
                  <a:cubicBezTo>
                    <a:pt x="455" y="276"/>
                    <a:pt x="455" y="276"/>
                    <a:pt x="455" y="276"/>
                  </a:cubicBezTo>
                  <a:cubicBezTo>
                    <a:pt x="458" y="276"/>
                    <a:pt x="458" y="276"/>
                    <a:pt x="458" y="276"/>
                  </a:cubicBezTo>
                  <a:cubicBezTo>
                    <a:pt x="458" y="276"/>
                    <a:pt x="458" y="276"/>
                    <a:pt x="458" y="276"/>
                  </a:cubicBezTo>
                  <a:cubicBezTo>
                    <a:pt x="459" y="276"/>
                    <a:pt x="459" y="276"/>
                    <a:pt x="459" y="276"/>
                  </a:cubicBezTo>
                  <a:cubicBezTo>
                    <a:pt x="459" y="276"/>
                    <a:pt x="459" y="276"/>
                    <a:pt x="459" y="276"/>
                  </a:cubicBezTo>
                  <a:cubicBezTo>
                    <a:pt x="459" y="275"/>
                    <a:pt x="459" y="275"/>
                    <a:pt x="459" y="275"/>
                  </a:cubicBezTo>
                  <a:cubicBezTo>
                    <a:pt x="459" y="275"/>
                    <a:pt x="459" y="275"/>
                    <a:pt x="459" y="275"/>
                  </a:cubicBezTo>
                  <a:cubicBezTo>
                    <a:pt x="459" y="274"/>
                    <a:pt x="459" y="274"/>
                    <a:pt x="459" y="274"/>
                  </a:cubicBezTo>
                  <a:cubicBezTo>
                    <a:pt x="459" y="274"/>
                    <a:pt x="459" y="274"/>
                    <a:pt x="459" y="274"/>
                  </a:cubicBezTo>
                  <a:cubicBezTo>
                    <a:pt x="459" y="274"/>
                    <a:pt x="459" y="274"/>
                    <a:pt x="459" y="274"/>
                  </a:cubicBezTo>
                  <a:cubicBezTo>
                    <a:pt x="458" y="273"/>
                    <a:pt x="458" y="273"/>
                    <a:pt x="458" y="273"/>
                  </a:cubicBezTo>
                  <a:cubicBezTo>
                    <a:pt x="459" y="272"/>
                    <a:pt x="459" y="272"/>
                    <a:pt x="459" y="272"/>
                  </a:cubicBezTo>
                  <a:cubicBezTo>
                    <a:pt x="459" y="272"/>
                    <a:pt x="459" y="272"/>
                    <a:pt x="459" y="272"/>
                  </a:cubicBezTo>
                  <a:cubicBezTo>
                    <a:pt x="459" y="272"/>
                    <a:pt x="459" y="272"/>
                    <a:pt x="459" y="272"/>
                  </a:cubicBezTo>
                  <a:cubicBezTo>
                    <a:pt x="459" y="271"/>
                    <a:pt x="459" y="271"/>
                    <a:pt x="459" y="271"/>
                  </a:cubicBezTo>
                  <a:cubicBezTo>
                    <a:pt x="459" y="271"/>
                    <a:pt x="459" y="271"/>
                    <a:pt x="459" y="271"/>
                  </a:cubicBezTo>
                  <a:cubicBezTo>
                    <a:pt x="459" y="271"/>
                    <a:pt x="459" y="271"/>
                    <a:pt x="459" y="271"/>
                  </a:cubicBezTo>
                  <a:cubicBezTo>
                    <a:pt x="459" y="270"/>
                    <a:pt x="459" y="270"/>
                    <a:pt x="459" y="270"/>
                  </a:cubicBezTo>
                  <a:cubicBezTo>
                    <a:pt x="459" y="270"/>
                    <a:pt x="459" y="270"/>
                    <a:pt x="459" y="270"/>
                  </a:cubicBezTo>
                  <a:cubicBezTo>
                    <a:pt x="459" y="269"/>
                    <a:pt x="459" y="269"/>
                    <a:pt x="459" y="269"/>
                  </a:cubicBezTo>
                  <a:cubicBezTo>
                    <a:pt x="459" y="269"/>
                    <a:pt x="459" y="269"/>
                    <a:pt x="459" y="269"/>
                  </a:cubicBezTo>
                  <a:cubicBezTo>
                    <a:pt x="459" y="269"/>
                    <a:pt x="459" y="269"/>
                    <a:pt x="459" y="269"/>
                  </a:cubicBezTo>
                  <a:cubicBezTo>
                    <a:pt x="459" y="268"/>
                    <a:pt x="459" y="268"/>
                    <a:pt x="459" y="268"/>
                  </a:cubicBezTo>
                  <a:cubicBezTo>
                    <a:pt x="459" y="268"/>
                    <a:pt x="459" y="268"/>
                    <a:pt x="459" y="268"/>
                  </a:cubicBezTo>
                  <a:cubicBezTo>
                    <a:pt x="459" y="267"/>
                    <a:pt x="459" y="267"/>
                    <a:pt x="459" y="267"/>
                  </a:cubicBezTo>
                  <a:cubicBezTo>
                    <a:pt x="459" y="266"/>
                    <a:pt x="459" y="266"/>
                    <a:pt x="459" y="266"/>
                  </a:cubicBezTo>
                  <a:cubicBezTo>
                    <a:pt x="459" y="266"/>
                    <a:pt x="459" y="266"/>
                    <a:pt x="459" y="266"/>
                  </a:cubicBezTo>
                  <a:cubicBezTo>
                    <a:pt x="459" y="266"/>
                    <a:pt x="459" y="266"/>
                    <a:pt x="459" y="266"/>
                  </a:cubicBezTo>
                  <a:cubicBezTo>
                    <a:pt x="459" y="265"/>
                    <a:pt x="459" y="265"/>
                    <a:pt x="459" y="265"/>
                  </a:cubicBezTo>
                  <a:cubicBezTo>
                    <a:pt x="459" y="265"/>
                    <a:pt x="459" y="265"/>
                    <a:pt x="459" y="265"/>
                  </a:cubicBezTo>
                  <a:cubicBezTo>
                    <a:pt x="459" y="265"/>
                    <a:pt x="459" y="265"/>
                    <a:pt x="459" y="265"/>
                  </a:cubicBezTo>
                  <a:cubicBezTo>
                    <a:pt x="459" y="264"/>
                    <a:pt x="459" y="264"/>
                    <a:pt x="459" y="264"/>
                  </a:cubicBezTo>
                  <a:cubicBezTo>
                    <a:pt x="458" y="264"/>
                    <a:pt x="458" y="264"/>
                    <a:pt x="458" y="264"/>
                  </a:cubicBezTo>
                  <a:cubicBezTo>
                    <a:pt x="459" y="264"/>
                    <a:pt x="459" y="264"/>
                    <a:pt x="459" y="264"/>
                  </a:cubicBezTo>
                  <a:cubicBezTo>
                    <a:pt x="459" y="263"/>
                    <a:pt x="459" y="263"/>
                    <a:pt x="459" y="263"/>
                  </a:cubicBezTo>
                  <a:cubicBezTo>
                    <a:pt x="459" y="263"/>
                    <a:pt x="459" y="263"/>
                    <a:pt x="459" y="263"/>
                  </a:cubicBezTo>
                  <a:cubicBezTo>
                    <a:pt x="458" y="262"/>
                    <a:pt x="458" y="262"/>
                    <a:pt x="458" y="262"/>
                  </a:cubicBezTo>
                  <a:cubicBezTo>
                    <a:pt x="458" y="262"/>
                    <a:pt x="458" y="262"/>
                    <a:pt x="458" y="262"/>
                  </a:cubicBezTo>
                  <a:cubicBezTo>
                    <a:pt x="459" y="261"/>
                    <a:pt x="459" y="261"/>
                    <a:pt x="459" y="261"/>
                  </a:cubicBezTo>
                  <a:cubicBezTo>
                    <a:pt x="459" y="261"/>
                    <a:pt x="459" y="261"/>
                    <a:pt x="459" y="261"/>
                  </a:cubicBezTo>
                  <a:cubicBezTo>
                    <a:pt x="460" y="261"/>
                    <a:pt x="460" y="261"/>
                    <a:pt x="460" y="261"/>
                  </a:cubicBezTo>
                  <a:cubicBezTo>
                    <a:pt x="460" y="260"/>
                    <a:pt x="460" y="260"/>
                    <a:pt x="460" y="260"/>
                  </a:cubicBezTo>
                  <a:cubicBezTo>
                    <a:pt x="460" y="259"/>
                    <a:pt x="460" y="259"/>
                    <a:pt x="460" y="259"/>
                  </a:cubicBezTo>
                  <a:cubicBezTo>
                    <a:pt x="459" y="259"/>
                    <a:pt x="459" y="259"/>
                    <a:pt x="459" y="259"/>
                  </a:cubicBezTo>
                  <a:cubicBezTo>
                    <a:pt x="459" y="258"/>
                    <a:pt x="459" y="258"/>
                    <a:pt x="459" y="258"/>
                  </a:cubicBezTo>
                  <a:cubicBezTo>
                    <a:pt x="459" y="258"/>
                    <a:pt x="459" y="258"/>
                    <a:pt x="459" y="258"/>
                  </a:cubicBezTo>
                  <a:cubicBezTo>
                    <a:pt x="458" y="257"/>
                    <a:pt x="458" y="257"/>
                    <a:pt x="458" y="257"/>
                  </a:cubicBezTo>
                  <a:cubicBezTo>
                    <a:pt x="458" y="257"/>
                    <a:pt x="458" y="257"/>
                    <a:pt x="458" y="257"/>
                  </a:cubicBezTo>
                  <a:cubicBezTo>
                    <a:pt x="458" y="256"/>
                    <a:pt x="458" y="256"/>
                    <a:pt x="458" y="256"/>
                  </a:cubicBezTo>
                  <a:cubicBezTo>
                    <a:pt x="458" y="256"/>
                    <a:pt x="458" y="256"/>
                    <a:pt x="458" y="256"/>
                  </a:cubicBezTo>
                  <a:cubicBezTo>
                    <a:pt x="458" y="255"/>
                    <a:pt x="458" y="255"/>
                    <a:pt x="458" y="255"/>
                  </a:cubicBezTo>
                  <a:cubicBezTo>
                    <a:pt x="457" y="255"/>
                    <a:pt x="457" y="255"/>
                    <a:pt x="457" y="255"/>
                  </a:cubicBezTo>
                  <a:cubicBezTo>
                    <a:pt x="456" y="255"/>
                    <a:pt x="456" y="255"/>
                    <a:pt x="456" y="255"/>
                  </a:cubicBezTo>
                  <a:cubicBezTo>
                    <a:pt x="456" y="255"/>
                    <a:pt x="456" y="255"/>
                    <a:pt x="456" y="255"/>
                  </a:cubicBezTo>
                  <a:cubicBezTo>
                    <a:pt x="455" y="255"/>
                    <a:pt x="455" y="255"/>
                    <a:pt x="455" y="255"/>
                  </a:cubicBezTo>
                  <a:cubicBezTo>
                    <a:pt x="454" y="255"/>
                    <a:pt x="454" y="255"/>
                    <a:pt x="454" y="255"/>
                  </a:cubicBezTo>
                  <a:cubicBezTo>
                    <a:pt x="454" y="255"/>
                    <a:pt x="454" y="255"/>
                    <a:pt x="454" y="255"/>
                  </a:cubicBezTo>
                  <a:cubicBezTo>
                    <a:pt x="454" y="256"/>
                    <a:pt x="454" y="256"/>
                    <a:pt x="454" y="256"/>
                  </a:cubicBezTo>
                  <a:cubicBezTo>
                    <a:pt x="453" y="256"/>
                    <a:pt x="453" y="256"/>
                    <a:pt x="453" y="256"/>
                  </a:cubicBezTo>
                  <a:cubicBezTo>
                    <a:pt x="453" y="256"/>
                    <a:pt x="453" y="256"/>
                    <a:pt x="453" y="256"/>
                  </a:cubicBezTo>
                  <a:cubicBezTo>
                    <a:pt x="453" y="257"/>
                    <a:pt x="453" y="257"/>
                    <a:pt x="453" y="257"/>
                  </a:cubicBezTo>
                  <a:cubicBezTo>
                    <a:pt x="452" y="257"/>
                    <a:pt x="452" y="257"/>
                    <a:pt x="452" y="257"/>
                  </a:cubicBezTo>
                  <a:cubicBezTo>
                    <a:pt x="451" y="257"/>
                    <a:pt x="451" y="257"/>
                    <a:pt x="451" y="257"/>
                  </a:cubicBezTo>
                  <a:cubicBezTo>
                    <a:pt x="451" y="258"/>
                    <a:pt x="451" y="258"/>
                    <a:pt x="451" y="258"/>
                  </a:cubicBezTo>
                  <a:cubicBezTo>
                    <a:pt x="451" y="258"/>
                    <a:pt x="451" y="258"/>
                    <a:pt x="451" y="258"/>
                  </a:cubicBezTo>
                  <a:cubicBezTo>
                    <a:pt x="450" y="259"/>
                    <a:pt x="450" y="259"/>
                    <a:pt x="450" y="259"/>
                  </a:cubicBezTo>
                  <a:cubicBezTo>
                    <a:pt x="450" y="259"/>
                    <a:pt x="450" y="259"/>
                    <a:pt x="450" y="259"/>
                  </a:cubicBezTo>
                  <a:cubicBezTo>
                    <a:pt x="450" y="260"/>
                    <a:pt x="450" y="260"/>
                    <a:pt x="450" y="260"/>
                  </a:cubicBezTo>
                  <a:cubicBezTo>
                    <a:pt x="450" y="260"/>
                    <a:pt x="450" y="260"/>
                    <a:pt x="450" y="260"/>
                  </a:cubicBezTo>
                  <a:cubicBezTo>
                    <a:pt x="449" y="260"/>
                    <a:pt x="449" y="260"/>
                    <a:pt x="449" y="260"/>
                  </a:cubicBezTo>
                  <a:cubicBezTo>
                    <a:pt x="448" y="261"/>
                    <a:pt x="448" y="261"/>
                    <a:pt x="448" y="261"/>
                  </a:cubicBezTo>
                  <a:cubicBezTo>
                    <a:pt x="448" y="261"/>
                    <a:pt x="448" y="261"/>
                    <a:pt x="448" y="261"/>
                  </a:cubicBezTo>
                  <a:cubicBezTo>
                    <a:pt x="447" y="261"/>
                    <a:pt x="447" y="261"/>
                    <a:pt x="447" y="261"/>
                  </a:cubicBezTo>
                  <a:cubicBezTo>
                    <a:pt x="447" y="261"/>
                    <a:pt x="447" y="261"/>
                    <a:pt x="447" y="261"/>
                  </a:cubicBezTo>
                  <a:cubicBezTo>
                    <a:pt x="446" y="261"/>
                    <a:pt x="446" y="261"/>
                    <a:pt x="446" y="261"/>
                  </a:cubicBezTo>
                  <a:cubicBezTo>
                    <a:pt x="446" y="261"/>
                    <a:pt x="446" y="261"/>
                    <a:pt x="446" y="261"/>
                  </a:cubicBezTo>
                  <a:cubicBezTo>
                    <a:pt x="445" y="260"/>
                    <a:pt x="445" y="260"/>
                    <a:pt x="445" y="260"/>
                  </a:cubicBezTo>
                  <a:cubicBezTo>
                    <a:pt x="445" y="260"/>
                    <a:pt x="445" y="260"/>
                    <a:pt x="445" y="260"/>
                  </a:cubicBezTo>
                  <a:cubicBezTo>
                    <a:pt x="444" y="261"/>
                    <a:pt x="444" y="261"/>
                    <a:pt x="444" y="261"/>
                  </a:cubicBezTo>
                  <a:cubicBezTo>
                    <a:pt x="443" y="261"/>
                    <a:pt x="443" y="261"/>
                    <a:pt x="443" y="261"/>
                  </a:cubicBezTo>
                  <a:cubicBezTo>
                    <a:pt x="443" y="260"/>
                    <a:pt x="443" y="260"/>
                    <a:pt x="443" y="260"/>
                  </a:cubicBezTo>
                  <a:cubicBezTo>
                    <a:pt x="443" y="260"/>
                    <a:pt x="443" y="260"/>
                    <a:pt x="443" y="260"/>
                  </a:cubicBezTo>
                  <a:cubicBezTo>
                    <a:pt x="442" y="259"/>
                    <a:pt x="442" y="259"/>
                    <a:pt x="442" y="259"/>
                  </a:cubicBezTo>
                  <a:cubicBezTo>
                    <a:pt x="441" y="258"/>
                    <a:pt x="441" y="258"/>
                    <a:pt x="441" y="258"/>
                  </a:cubicBezTo>
                  <a:cubicBezTo>
                    <a:pt x="441" y="258"/>
                    <a:pt x="441" y="258"/>
                    <a:pt x="441" y="258"/>
                  </a:cubicBezTo>
                  <a:cubicBezTo>
                    <a:pt x="442" y="258"/>
                    <a:pt x="442" y="258"/>
                    <a:pt x="442" y="258"/>
                  </a:cubicBezTo>
                  <a:cubicBezTo>
                    <a:pt x="442" y="257"/>
                    <a:pt x="442" y="257"/>
                    <a:pt x="442" y="257"/>
                  </a:cubicBezTo>
                  <a:cubicBezTo>
                    <a:pt x="441" y="256"/>
                    <a:pt x="441" y="256"/>
                    <a:pt x="441" y="256"/>
                  </a:cubicBezTo>
                  <a:cubicBezTo>
                    <a:pt x="441" y="255"/>
                    <a:pt x="441" y="255"/>
                    <a:pt x="441" y="255"/>
                  </a:cubicBezTo>
                  <a:cubicBezTo>
                    <a:pt x="441" y="255"/>
                    <a:pt x="441" y="255"/>
                    <a:pt x="441" y="255"/>
                  </a:cubicBezTo>
                  <a:cubicBezTo>
                    <a:pt x="440" y="255"/>
                    <a:pt x="440" y="255"/>
                    <a:pt x="440" y="255"/>
                  </a:cubicBezTo>
                  <a:cubicBezTo>
                    <a:pt x="440" y="254"/>
                    <a:pt x="440" y="254"/>
                    <a:pt x="440" y="254"/>
                  </a:cubicBezTo>
                  <a:cubicBezTo>
                    <a:pt x="441" y="254"/>
                    <a:pt x="441" y="254"/>
                    <a:pt x="441" y="254"/>
                  </a:cubicBezTo>
                  <a:cubicBezTo>
                    <a:pt x="441" y="253"/>
                    <a:pt x="441" y="253"/>
                    <a:pt x="441" y="253"/>
                  </a:cubicBezTo>
                  <a:cubicBezTo>
                    <a:pt x="441" y="253"/>
                    <a:pt x="441" y="253"/>
                    <a:pt x="441" y="253"/>
                  </a:cubicBezTo>
                  <a:cubicBezTo>
                    <a:pt x="440" y="253"/>
                    <a:pt x="440" y="253"/>
                    <a:pt x="440" y="253"/>
                  </a:cubicBezTo>
                  <a:cubicBezTo>
                    <a:pt x="440" y="254"/>
                    <a:pt x="440" y="254"/>
                    <a:pt x="440" y="254"/>
                  </a:cubicBezTo>
                  <a:cubicBezTo>
                    <a:pt x="439" y="254"/>
                    <a:pt x="439" y="254"/>
                    <a:pt x="439" y="254"/>
                  </a:cubicBezTo>
                  <a:cubicBezTo>
                    <a:pt x="439" y="254"/>
                    <a:pt x="439" y="254"/>
                    <a:pt x="439" y="254"/>
                  </a:cubicBezTo>
                  <a:cubicBezTo>
                    <a:pt x="438" y="254"/>
                    <a:pt x="438" y="254"/>
                    <a:pt x="438" y="254"/>
                  </a:cubicBezTo>
                  <a:cubicBezTo>
                    <a:pt x="438" y="253"/>
                    <a:pt x="438" y="253"/>
                    <a:pt x="438" y="253"/>
                  </a:cubicBezTo>
                  <a:cubicBezTo>
                    <a:pt x="437" y="253"/>
                    <a:pt x="437" y="253"/>
                    <a:pt x="437" y="253"/>
                  </a:cubicBezTo>
                  <a:cubicBezTo>
                    <a:pt x="437" y="253"/>
                    <a:pt x="437" y="253"/>
                    <a:pt x="437" y="253"/>
                  </a:cubicBezTo>
                  <a:cubicBezTo>
                    <a:pt x="436" y="253"/>
                    <a:pt x="436" y="253"/>
                    <a:pt x="436" y="253"/>
                  </a:cubicBezTo>
                  <a:cubicBezTo>
                    <a:pt x="436" y="252"/>
                    <a:pt x="436" y="252"/>
                    <a:pt x="436" y="252"/>
                  </a:cubicBezTo>
                  <a:cubicBezTo>
                    <a:pt x="436" y="252"/>
                    <a:pt x="436" y="252"/>
                    <a:pt x="436" y="252"/>
                  </a:cubicBezTo>
                  <a:cubicBezTo>
                    <a:pt x="435" y="252"/>
                    <a:pt x="435" y="252"/>
                    <a:pt x="435" y="252"/>
                  </a:cubicBezTo>
                  <a:cubicBezTo>
                    <a:pt x="435" y="252"/>
                    <a:pt x="435" y="252"/>
                    <a:pt x="435" y="252"/>
                  </a:cubicBezTo>
                  <a:cubicBezTo>
                    <a:pt x="435" y="251"/>
                    <a:pt x="435" y="251"/>
                    <a:pt x="435" y="251"/>
                  </a:cubicBezTo>
                  <a:cubicBezTo>
                    <a:pt x="434" y="251"/>
                    <a:pt x="434" y="251"/>
                    <a:pt x="434" y="251"/>
                  </a:cubicBezTo>
                  <a:cubicBezTo>
                    <a:pt x="434" y="251"/>
                    <a:pt x="434" y="251"/>
                    <a:pt x="434" y="251"/>
                  </a:cubicBezTo>
                  <a:cubicBezTo>
                    <a:pt x="434" y="250"/>
                    <a:pt x="434" y="250"/>
                    <a:pt x="434" y="250"/>
                  </a:cubicBezTo>
                  <a:cubicBezTo>
                    <a:pt x="433" y="250"/>
                    <a:pt x="433" y="250"/>
                    <a:pt x="433" y="250"/>
                  </a:cubicBezTo>
                  <a:cubicBezTo>
                    <a:pt x="433" y="250"/>
                    <a:pt x="433" y="250"/>
                    <a:pt x="433" y="250"/>
                  </a:cubicBezTo>
                  <a:cubicBezTo>
                    <a:pt x="433" y="251"/>
                    <a:pt x="433" y="251"/>
                    <a:pt x="433" y="251"/>
                  </a:cubicBezTo>
                  <a:cubicBezTo>
                    <a:pt x="432" y="250"/>
                    <a:pt x="432" y="250"/>
                    <a:pt x="432" y="250"/>
                  </a:cubicBezTo>
                  <a:cubicBezTo>
                    <a:pt x="432" y="251"/>
                    <a:pt x="432" y="251"/>
                    <a:pt x="432" y="251"/>
                  </a:cubicBezTo>
                  <a:cubicBezTo>
                    <a:pt x="432" y="251"/>
                    <a:pt x="432" y="251"/>
                    <a:pt x="432" y="251"/>
                  </a:cubicBezTo>
                  <a:cubicBezTo>
                    <a:pt x="431" y="251"/>
                    <a:pt x="431" y="251"/>
                    <a:pt x="431" y="251"/>
                  </a:cubicBezTo>
                  <a:cubicBezTo>
                    <a:pt x="431" y="250"/>
                    <a:pt x="431" y="250"/>
                    <a:pt x="431" y="250"/>
                  </a:cubicBezTo>
                  <a:cubicBezTo>
                    <a:pt x="430" y="250"/>
                    <a:pt x="430" y="250"/>
                    <a:pt x="430" y="250"/>
                  </a:cubicBezTo>
                  <a:cubicBezTo>
                    <a:pt x="429" y="250"/>
                    <a:pt x="429" y="250"/>
                    <a:pt x="429" y="250"/>
                  </a:cubicBezTo>
                  <a:cubicBezTo>
                    <a:pt x="429" y="250"/>
                    <a:pt x="429" y="250"/>
                    <a:pt x="429" y="250"/>
                  </a:cubicBezTo>
                  <a:cubicBezTo>
                    <a:pt x="429" y="249"/>
                    <a:pt x="429" y="249"/>
                    <a:pt x="429" y="249"/>
                  </a:cubicBezTo>
                  <a:cubicBezTo>
                    <a:pt x="429" y="249"/>
                    <a:pt x="429" y="249"/>
                    <a:pt x="429" y="249"/>
                  </a:cubicBezTo>
                  <a:cubicBezTo>
                    <a:pt x="429" y="249"/>
                    <a:pt x="429" y="249"/>
                    <a:pt x="429" y="249"/>
                  </a:cubicBezTo>
                  <a:cubicBezTo>
                    <a:pt x="428" y="250"/>
                    <a:pt x="428" y="250"/>
                    <a:pt x="428" y="250"/>
                  </a:cubicBezTo>
                  <a:cubicBezTo>
                    <a:pt x="427" y="249"/>
                    <a:pt x="427" y="249"/>
                    <a:pt x="427" y="249"/>
                  </a:cubicBezTo>
                  <a:cubicBezTo>
                    <a:pt x="427" y="250"/>
                    <a:pt x="427" y="250"/>
                    <a:pt x="427" y="250"/>
                  </a:cubicBezTo>
                  <a:cubicBezTo>
                    <a:pt x="427" y="249"/>
                    <a:pt x="427" y="249"/>
                    <a:pt x="427" y="249"/>
                  </a:cubicBezTo>
                  <a:cubicBezTo>
                    <a:pt x="426" y="250"/>
                    <a:pt x="426" y="250"/>
                    <a:pt x="426" y="250"/>
                  </a:cubicBezTo>
                  <a:cubicBezTo>
                    <a:pt x="426" y="249"/>
                    <a:pt x="426" y="249"/>
                    <a:pt x="426" y="249"/>
                  </a:cubicBezTo>
                  <a:cubicBezTo>
                    <a:pt x="425" y="249"/>
                    <a:pt x="425" y="249"/>
                    <a:pt x="425" y="249"/>
                  </a:cubicBezTo>
                  <a:cubicBezTo>
                    <a:pt x="425" y="249"/>
                    <a:pt x="425" y="249"/>
                    <a:pt x="425" y="249"/>
                  </a:cubicBezTo>
                  <a:cubicBezTo>
                    <a:pt x="424" y="248"/>
                    <a:pt x="424" y="248"/>
                    <a:pt x="424" y="248"/>
                  </a:cubicBezTo>
                  <a:cubicBezTo>
                    <a:pt x="423" y="247"/>
                    <a:pt x="423" y="247"/>
                    <a:pt x="423" y="247"/>
                  </a:cubicBezTo>
                  <a:cubicBezTo>
                    <a:pt x="423" y="246"/>
                    <a:pt x="423" y="246"/>
                    <a:pt x="423" y="246"/>
                  </a:cubicBezTo>
                  <a:cubicBezTo>
                    <a:pt x="423" y="246"/>
                    <a:pt x="423" y="246"/>
                    <a:pt x="423" y="246"/>
                  </a:cubicBezTo>
                  <a:cubicBezTo>
                    <a:pt x="422" y="246"/>
                    <a:pt x="422" y="246"/>
                    <a:pt x="422" y="246"/>
                  </a:cubicBezTo>
                  <a:cubicBezTo>
                    <a:pt x="422" y="245"/>
                    <a:pt x="422" y="245"/>
                    <a:pt x="422" y="245"/>
                  </a:cubicBezTo>
                  <a:cubicBezTo>
                    <a:pt x="422" y="245"/>
                    <a:pt x="422" y="245"/>
                    <a:pt x="422" y="245"/>
                  </a:cubicBezTo>
                  <a:cubicBezTo>
                    <a:pt x="422" y="244"/>
                    <a:pt x="422" y="244"/>
                    <a:pt x="422" y="244"/>
                  </a:cubicBezTo>
                  <a:cubicBezTo>
                    <a:pt x="421" y="244"/>
                    <a:pt x="421" y="244"/>
                    <a:pt x="421" y="244"/>
                  </a:cubicBezTo>
                  <a:cubicBezTo>
                    <a:pt x="421" y="243"/>
                    <a:pt x="421" y="243"/>
                    <a:pt x="421" y="243"/>
                  </a:cubicBezTo>
                  <a:cubicBezTo>
                    <a:pt x="420" y="242"/>
                    <a:pt x="420" y="242"/>
                    <a:pt x="420" y="242"/>
                  </a:cubicBezTo>
                  <a:cubicBezTo>
                    <a:pt x="419" y="241"/>
                    <a:pt x="419" y="241"/>
                    <a:pt x="419" y="241"/>
                  </a:cubicBezTo>
                  <a:cubicBezTo>
                    <a:pt x="419" y="240"/>
                    <a:pt x="419" y="240"/>
                    <a:pt x="419" y="240"/>
                  </a:cubicBezTo>
                  <a:cubicBezTo>
                    <a:pt x="418" y="240"/>
                    <a:pt x="418" y="240"/>
                    <a:pt x="418" y="240"/>
                  </a:cubicBezTo>
                  <a:cubicBezTo>
                    <a:pt x="418" y="240"/>
                    <a:pt x="418" y="240"/>
                    <a:pt x="418" y="240"/>
                  </a:cubicBezTo>
                  <a:cubicBezTo>
                    <a:pt x="417" y="240"/>
                    <a:pt x="417" y="240"/>
                    <a:pt x="417" y="240"/>
                  </a:cubicBezTo>
                  <a:cubicBezTo>
                    <a:pt x="418" y="239"/>
                    <a:pt x="418" y="239"/>
                    <a:pt x="418" y="239"/>
                  </a:cubicBezTo>
                  <a:cubicBezTo>
                    <a:pt x="418" y="239"/>
                    <a:pt x="418" y="239"/>
                    <a:pt x="418" y="239"/>
                  </a:cubicBezTo>
                  <a:cubicBezTo>
                    <a:pt x="417" y="239"/>
                    <a:pt x="417" y="239"/>
                    <a:pt x="417" y="239"/>
                  </a:cubicBezTo>
                  <a:cubicBezTo>
                    <a:pt x="417" y="238"/>
                    <a:pt x="417" y="238"/>
                    <a:pt x="417" y="238"/>
                  </a:cubicBezTo>
                  <a:cubicBezTo>
                    <a:pt x="416" y="238"/>
                    <a:pt x="416" y="238"/>
                    <a:pt x="416" y="238"/>
                  </a:cubicBezTo>
                  <a:cubicBezTo>
                    <a:pt x="416" y="237"/>
                    <a:pt x="416" y="237"/>
                    <a:pt x="416" y="237"/>
                  </a:cubicBezTo>
                  <a:cubicBezTo>
                    <a:pt x="416" y="237"/>
                    <a:pt x="416" y="237"/>
                    <a:pt x="416" y="237"/>
                  </a:cubicBezTo>
                  <a:cubicBezTo>
                    <a:pt x="415" y="236"/>
                    <a:pt x="415" y="236"/>
                    <a:pt x="415" y="236"/>
                  </a:cubicBezTo>
                  <a:cubicBezTo>
                    <a:pt x="414" y="235"/>
                    <a:pt x="414" y="235"/>
                    <a:pt x="414" y="235"/>
                  </a:cubicBezTo>
                  <a:cubicBezTo>
                    <a:pt x="414" y="235"/>
                    <a:pt x="414" y="235"/>
                    <a:pt x="414" y="235"/>
                  </a:cubicBezTo>
                  <a:cubicBezTo>
                    <a:pt x="414" y="234"/>
                    <a:pt x="414" y="234"/>
                    <a:pt x="414" y="234"/>
                  </a:cubicBezTo>
                  <a:cubicBezTo>
                    <a:pt x="414" y="234"/>
                    <a:pt x="414" y="234"/>
                    <a:pt x="414" y="234"/>
                  </a:cubicBezTo>
                  <a:cubicBezTo>
                    <a:pt x="413" y="234"/>
                    <a:pt x="413" y="234"/>
                    <a:pt x="413" y="234"/>
                  </a:cubicBezTo>
                  <a:cubicBezTo>
                    <a:pt x="413" y="234"/>
                    <a:pt x="413" y="234"/>
                    <a:pt x="413" y="234"/>
                  </a:cubicBezTo>
                  <a:cubicBezTo>
                    <a:pt x="413" y="233"/>
                    <a:pt x="413" y="233"/>
                    <a:pt x="413" y="233"/>
                  </a:cubicBezTo>
                  <a:cubicBezTo>
                    <a:pt x="413" y="233"/>
                    <a:pt x="413" y="233"/>
                    <a:pt x="413" y="233"/>
                  </a:cubicBezTo>
                  <a:cubicBezTo>
                    <a:pt x="413" y="232"/>
                    <a:pt x="413" y="232"/>
                    <a:pt x="413" y="232"/>
                  </a:cubicBezTo>
                  <a:cubicBezTo>
                    <a:pt x="412" y="232"/>
                    <a:pt x="412" y="232"/>
                    <a:pt x="412" y="232"/>
                  </a:cubicBezTo>
                  <a:cubicBezTo>
                    <a:pt x="412" y="231"/>
                    <a:pt x="412" y="231"/>
                    <a:pt x="412" y="231"/>
                  </a:cubicBezTo>
                  <a:cubicBezTo>
                    <a:pt x="412" y="231"/>
                    <a:pt x="412" y="231"/>
                    <a:pt x="412" y="231"/>
                  </a:cubicBezTo>
                  <a:cubicBezTo>
                    <a:pt x="412" y="231"/>
                    <a:pt x="412" y="231"/>
                    <a:pt x="412" y="231"/>
                  </a:cubicBezTo>
                  <a:cubicBezTo>
                    <a:pt x="411" y="231"/>
                    <a:pt x="411" y="231"/>
                    <a:pt x="411" y="231"/>
                  </a:cubicBezTo>
                  <a:cubicBezTo>
                    <a:pt x="410" y="231"/>
                    <a:pt x="410" y="231"/>
                    <a:pt x="410" y="231"/>
                  </a:cubicBezTo>
                  <a:cubicBezTo>
                    <a:pt x="410" y="230"/>
                    <a:pt x="410" y="230"/>
                    <a:pt x="410" y="230"/>
                  </a:cubicBezTo>
                  <a:cubicBezTo>
                    <a:pt x="410" y="230"/>
                    <a:pt x="410" y="230"/>
                    <a:pt x="410" y="230"/>
                  </a:cubicBezTo>
                  <a:cubicBezTo>
                    <a:pt x="410" y="230"/>
                    <a:pt x="410" y="230"/>
                    <a:pt x="410" y="230"/>
                  </a:cubicBezTo>
                  <a:cubicBezTo>
                    <a:pt x="410" y="229"/>
                    <a:pt x="410" y="229"/>
                    <a:pt x="410" y="229"/>
                  </a:cubicBezTo>
                  <a:cubicBezTo>
                    <a:pt x="409" y="230"/>
                    <a:pt x="409" y="230"/>
                    <a:pt x="409" y="230"/>
                  </a:cubicBezTo>
                  <a:cubicBezTo>
                    <a:pt x="409" y="229"/>
                    <a:pt x="409" y="229"/>
                    <a:pt x="409" y="229"/>
                  </a:cubicBezTo>
                  <a:cubicBezTo>
                    <a:pt x="409" y="229"/>
                    <a:pt x="409" y="229"/>
                    <a:pt x="409" y="229"/>
                  </a:cubicBezTo>
                  <a:cubicBezTo>
                    <a:pt x="408" y="229"/>
                    <a:pt x="408" y="229"/>
                    <a:pt x="408" y="229"/>
                  </a:cubicBezTo>
                  <a:cubicBezTo>
                    <a:pt x="409" y="229"/>
                    <a:pt x="409" y="229"/>
                    <a:pt x="409" y="229"/>
                  </a:cubicBezTo>
                  <a:cubicBezTo>
                    <a:pt x="408" y="228"/>
                    <a:pt x="408" y="228"/>
                    <a:pt x="408" y="228"/>
                  </a:cubicBezTo>
                  <a:cubicBezTo>
                    <a:pt x="408" y="228"/>
                    <a:pt x="408" y="228"/>
                    <a:pt x="408" y="228"/>
                  </a:cubicBezTo>
                  <a:cubicBezTo>
                    <a:pt x="407" y="228"/>
                    <a:pt x="407" y="228"/>
                    <a:pt x="407" y="228"/>
                  </a:cubicBezTo>
                  <a:cubicBezTo>
                    <a:pt x="407" y="228"/>
                    <a:pt x="407" y="228"/>
                    <a:pt x="407" y="228"/>
                  </a:cubicBezTo>
                  <a:cubicBezTo>
                    <a:pt x="406" y="228"/>
                    <a:pt x="406" y="228"/>
                    <a:pt x="406" y="228"/>
                  </a:cubicBezTo>
                  <a:cubicBezTo>
                    <a:pt x="406" y="228"/>
                    <a:pt x="406" y="228"/>
                    <a:pt x="406" y="228"/>
                  </a:cubicBezTo>
                  <a:cubicBezTo>
                    <a:pt x="405" y="228"/>
                    <a:pt x="405" y="228"/>
                    <a:pt x="405" y="228"/>
                  </a:cubicBezTo>
                  <a:cubicBezTo>
                    <a:pt x="405" y="228"/>
                    <a:pt x="405" y="228"/>
                    <a:pt x="405" y="228"/>
                  </a:cubicBezTo>
                  <a:cubicBezTo>
                    <a:pt x="405" y="228"/>
                    <a:pt x="405" y="228"/>
                    <a:pt x="405" y="228"/>
                  </a:cubicBezTo>
                  <a:cubicBezTo>
                    <a:pt x="405" y="229"/>
                    <a:pt x="405" y="229"/>
                    <a:pt x="405" y="229"/>
                  </a:cubicBezTo>
                  <a:cubicBezTo>
                    <a:pt x="404" y="228"/>
                    <a:pt x="404" y="228"/>
                    <a:pt x="404" y="228"/>
                  </a:cubicBezTo>
                  <a:cubicBezTo>
                    <a:pt x="404" y="228"/>
                    <a:pt x="404" y="228"/>
                    <a:pt x="404" y="228"/>
                  </a:cubicBezTo>
                  <a:cubicBezTo>
                    <a:pt x="403" y="228"/>
                    <a:pt x="403" y="228"/>
                    <a:pt x="403" y="228"/>
                  </a:cubicBezTo>
                  <a:cubicBezTo>
                    <a:pt x="402" y="228"/>
                    <a:pt x="402" y="228"/>
                    <a:pt x="402" y="228"/>
                  </a:cubicBezTo>
                  <a:cubicBezTo>
                    <a:pt x="402" y="228"/>
                    <a:pt x="402" y="228"/>
                    <a:pt x="402" y="228"/>
                  </a:cubicBezTo>
                  <a:cubicBezTo>
                    <a:pt x="401" y="227"/>
                    <a:pt x="401" y="227"/>
                    <a:pt x="401" y="227"/>
                  </a:cubicBezTo>
                  <a:cubicBezTo>
                    <a:pt x="400" y="227"/>
                    <a:pt x="400" y="227"/>
                    <a:pt x="400" y="227"/>
                  </a:cubicBezTo>
                  <a:cubicBezTo>
                    <a:pt x="399" y="227"/>
                    <a:pt x="399" y="227"/>
                    <a:pt x="399" y="227"/>
                  </a:cubicBezTo>
                  <a:cubicBezTo>
                    <a:pt x="399" y="227"/>
                    <a:pt x="399" y="227"/>
                    <a:pt x="399" y="227"/>
                  </a:cubicBezTo>
                  <a:cubicBezTo>
                    <a:pt x="398" y="227"/>
                    <a:pt x="398" y="227"/>
                    <a:pt x="398" y="227"/>
                  </a:cubicBezTo>
                  <a:cubicBezTo>
                    <a:pt x="398" y="227"/>
                    <a:pt x="398" y="227"/>
                    <a:pt x="398" y="227"/>
                  </a:cubicBezTo>
                  <a:cubicBezTo>
                    <a:pt x="397" y="227"/>
                    <a:pt x="397" y="227"/>
                    <a:pt x="397" y="227"/>
                  </a:cubicBezTo>
                  <a:cubicBezTo>
                    <a:pt x="396" y="227"/>
                    <a:pt x="396" y="227"/>
                    <a:pt x="396" y="227"/>
                  </a:cubicBezTo>
                  <a:cubicBezTo>
                    <a:pt x="396" y="227"/>
                    <a:pt x="396" y="227"/>
                    <a:pt x="396" y="227"/>
                  </a:cubicBezTo>
                  <a:cubicBezTo>
                    <a:pt x="396" y="228"/>
                    <a:pt x="396" y="228"/>
                    <a:pt x="396" y="228"/>
                  </a:cubicBezTo>
                  <a:cubicBezTo>
                    <a:pt x="395" y="228"/>
                    <a:pt x="395" y="228"/>
                    <a:pt x="395" y="228"/>
                  </a:cubicBezTo>
                  <a:cubicBezTo>
                    <a:pt x="394" y="228"/>
                    <a:pt x="394" y="228"/>
                    <a:pt x="394" y="228"/>
                  </a:cubicBezTo>
                  <a:cubicBezTo>
                    <a:pt x="393" y="228"/>
                    <a:pt x="393" y="228"/>
                    <a:pt x="393" y="228"/>
                  </a:cubicBezTo>
                  <a:cubicBezTo>
                    <a:pt x="393" y="228"/>
                    <a:pt x="393" y="228"/>
                    <a:pt x="393" y="228"/>
                  </a:cubicBezTo>
                  <a:cubicBezTo>
                    <a:pt x="392" y="228"/>
                    <a:pt x="392" y="228"/>
                    <a:pt x="392" y="228"/>
                  </a:cubicBezTo>
                  <a:cubicBezTo>
                    <a:pt x="392" y="229"/>
                    <a:pt x="392" y="229"/>
                    <a:pt x="392" y="229"/>
                  </a:cubicBezTo>
                  <a:cubicBezTo>
                    <a:pt x="391" y="229"/>
                    <a:pt x="391" y="229"/>
                    <a:pt x="391" y="229"/>
                  </a:cubicBezTo>
                  <a:cubicBezTo>
                    <a:pt x="390" y="229"/>
                    <a:pt x="390" y="229"/>
                    <a:pt x="390" y="229"/>
                  </a:cubicBezTo>
                  <a:cubicBezTo>
                    <a:pt x="390" y="229"/>
                    <a:pt x="390" y="229"/>
                    <a:pt x="390" y="229"/>
                  </a:cubicBezTo>
                  <a:cubicBezTo>
                    <a:pt x="390" y="229"/>
                    <a:pt x="390" y="229"/>
                    <a:pt x="390" y="229"/>
                  </a:cubicBezTo>
                  <a:cubicBezTo>
                    <a:pt x="389" y="229"/>
                    <a:pt x="389" y="229"/>
                    <a:pt x="389" y="229"/>
                  </a:cubicBezTo>
                  <a:cubicBezTo>
                    <a:pt x="388" y="230"/>
                    <a:pt x="388" y="230"/>
                    <a:pt x="388" y="230"/>
                  </a:cubicBezTo>
                  <a:cubicBezTo>
                    <a:pt x="387" y="230"/>
                    <a:pt x="387" y="230"/>
                    <a:pt x="387" y="230"/>
                  </a:cubicBezTo>
                  <a:cubicBezTo>
                    <a:pt x="387" y="230"/>
                    <a:pt x="387" y="230"/>
                    <a:pt x="387" y="230"/>
                  </a:cubicBezTo>
                  <a:cubicBezTo>
                    <a:pt x="387" y="231"/>
                    <a:pt x="387" y="231"/>
                    <a:pt x="387" y="231"/>
                  </a:cubicBezTo>
                  <a:cubicBezTo>
                    <a:pt x="386" y="232"/>
                    <a:pt x="386" y="232"/>
                    <a:pt x="386" y="232"/>
                  </a:cubicBezTo>
                  <a:cubicBezTo>
                    <a:pt x="386" y="232"/>
                    <a:pt x="386" y="232"/>
                    <a:pt x="386" y="232"/>
                  </a:cubicBezTo>
                  <a:cubicBezTo>
                    <a:pt x="386" y="233"/>
                    <a:pt x="386" y="233"/>
                    <a:pt x="386" y="233"/>
                  </a:cubicBezTo>
                  <a:cubicBezTo>
                    <a:pt x="386" y="233"/>
                    <a:pt x="386" y="233"/>
                    <a:pt x="386" y="233"/>
                  </a:cubicBezTo>
                  <a:cubicBezTo>
                    <a:pt x="386" y="234"/>
                    <a:pt x="386" y="234"/>
                    <a:pt x="386" y="234"/>
                  </a:cubicBezTo>
                  <a:cubicBezTo>
                    <a:pt x="386" y="234"/>
                    <a:pt x="386" y="234"/>
                    <a:pt x="386" y="234"/>
                  </a:cubicBezTo>
                  <a:cubicBezTo>
                    <a:pt x="387" y="234"/>
                    <a:pt x="387" y="234"/>
                    <a:pt x="387" y="234"/>
                  </a:cubicBezTo>
                  <a:cubicBezTo>
                    <a:pt x="388" y="234"/>
                    <a:pt x="388" y="234"/>
                    <a:pt x="388" y="234"/>
                  </a:cubicBezTo>
                  <a:cubicBezTo>
                    <a:pt x="388" y="234"/>
                    <a:pt x="388" y="234"/>
                    <a:pt x="388" y="234"/>
                  </a:cubicBezTo>
                  <a:cubicBezTo>
                    <a:pt x="389" y="234"/>
                    <a:pt x="389" y="234"/>
                    <a:pt x="389" y="234"/>
                  </a:cubicBezTo>
                  <a:cubicBezTo>
                    <a:pt x="389" y="235"/>
                    <a:pt x="389" y="235"/>
                    <a:pt x="389" y="235"/>
                  </a:cubicBezTo>
                  <a:cubicBezTo>
                    <a:pt x="390" y="235"/>
                    <a:pt x="390" y="235"/>
                    <a:pt x="390" y="235"/>
                  </a:cubicBezTo>
                  <a:cubicBezTo>
                    <a:pt x="390" y="236"/>
                    <a:pt x="390" y="236"/>
                    <a:pt x="390" y="236"/>
                  </a:cubicBezTo>
                  <a:cubicBezTo>
                    <a:pt x="390" y="236"/>
                    <a:pt x="390" y="236"/>
                    <a:pt x="390" y="236"/>
                  </a:cubicBezTo>
                  <a:cubicBezTo>
                    <a:pt x="391" y="237"/>
                    <a:pt x="391" y="237"/>
                    <a:pt x="391" y="237"/>
                  </a:cubicBezTo>
                  <a:cubicBezTo>
                    <a:pt x="390" y="238"/>
                    <a:pt x="390" y="238"/>
                    <a:pt x="390" y="238"/>
                  </a:cubicBezTo>
                  <a:cubicBezTo>
                    <a:pt x="390" y="238"/>
                    <a:pt x="390" y="238"/>
                    <a:pt x="390" y="238"/>
                  </a:cubicBezTo>
                  <a:cubicBezTo>
                    <a:pt x="389" y="239"/>
                    <a:pt x="389" y="239"/>
                    <a:pt x="389" y="239"/>
                  </a:cubicBezTo>
                  <a:cubicBezTo>
                    <a:pt x="389" y="240"/>
                    <a:pt x="389" y="240"/>
                    <a:pt x="389" y="240"/>
                  </a:cubicBezTo>
                  <a:cubicBezTo>
                    <a:pt x="389" y="240"/>
                    <a:pt x="389" y="240"/>
                    <a:pt x="389" y="240"/>
                  </a:cubicBezTo>
                  <a:cubicBezTo>
                    <a:pt x="388" y="241"/>
                    <a:pt x="388" y="241"/>
                    <a:pt x="388" y="241"/>
                  </a:cubicBezTo>
                  <a:cubicBezTo>
                    <a:pt x="388" y="242"/>
                    <a:pt x="388" y="242"/>
                    <a:pt x="388" y="242"/>
                  </a:cubicBezTo>
                  <a:cubicBezTo>
                    <a:pt x="388" y="242"/>
                    <a:pt x="388" y="242"/>
                    <a:pt x="388" y="242"/>
                  </a:cubicBezTo>
                  <a:cubicBezTo>
                    <a:pt x="388" y="243"/>
                    <a:pt x="388" y="243"/>
                    <a:pt x="388" y="243"/>
                  </a:cubicBezTo>
                  <a:cubicBezTo>
                    <a:pt x="388" y="244"/>
                    <a:pt x="388" y="244"/>
                    <a:pt x="388" y="244"/>
                  </a:cubicBezTo>
                  <a:cubicBezTo>
                    <a:pt x="389" y="244"/>
                    <a:pt x="389" y="244"/>
                    <a:pt x="389" y="244"/>
                  </a:cubicBezTo>
                  <a:cubicBezTo>
                    <a:pt x="389" y="245"/>
                    <a:pt x="389" y="245"/>
                    <a:pt x="389" y="245"/>
                  </a:cubicBezTo>
                  <a:cubicBezTo>
                    <a:pt x="388" y="245"/>
                    <a:pt x="388" y="245"/>
                    <a:pt x="388" y="245"/>
                  </a:cubicBezTo>
                  <a:cubicBezTo>
                    <a:pt x="388" y="246"/>
                    <a:pt x="388" y="246"/>
                    <a:pt x="388" y="246"/>
                  </a:cubicBezTo>
                  <a:cubicBezTo>
                    <a:pt x="389" y="246"/>
                    <a:pt x="389" y="246"/>
                    <a:pt x="389" y="246"/>
                  </a:cubicBezTo>
                  <a:cubicBezTo>
                    <a:pt x="389" y="248"/>
                    <a:pt x="389" y="248"/>
                    <a:pt x="389" y="248"/>
                  </a:cubicBezTo>
                  <a:cubicBezTo>
                    <a:pt x="388" y="248"/>
                    <a:pt x="388" y="248"/>
                    <a:pt x="388" y="248"/>
                  </a:cubicBezTo>
                  <a:cubicBezTo>
                    <a:pt x="388" y="249"/>
                    <a:pt x="388" y="249"/>
                    <a:pt x="388" y="249"/>
                  </a:cubicBezTo>
                  <a:cubicBezTo>
                    <a:pt x="389" y="249"/>
                    <a:pt x="389" y="249"/>
                    <a:pt x="389" y="249"/>
                  </a:cubicBezTo>
                  <a:cubicBezTo>
                    <a:pt x="389" y="249"/>
                    <a:pt x="389" y="249"/>
                    <a:pt x="389" y="249"/>
                  </a:cubicBezTo>
                  <a:cubicBezTo>
                    <a:pt x="389" y="249"/>
                    <a:pt x="389" y="249"/>
                    <a:pt x="389" y="249"/>
                  </a:cubicBezTo>
                  <a:cubicBezTo>
                    <a:pt x="390" y="249"/>
                    <a:pt x="390" y="249"/>
                    <a:pt x="390" y="249"/>
                  </a:cubicBezTo>
                  <a:cubicBezTo>
                    <a:pt x="390" y="250"/>
                    <a:pt x="390" y="250"/>
                    <a:pt x="390" y="250"/>
                  </a:cubicBezTo>
                  <a:cubicBezTo>
                    <a:pt x="390" y="251"/>
                    <a:pt x="390" y="251"/>
                    <a:pt x="390" y="251"/>
                  </a:cubicBezTo>
                  <a:cubicBezTo>
                    <a:pt x="389" y="252"/>
                    <a:pt x="389" y="252"/>
                    <a:pt x="389" y="252"/>
                  </a:cubicBezTo>
                  <a:cubicBezTo>
                    <a:pt x="387" y="252"/>
                    <a:pt x="387" y="252"/>
                    <a:pt x="387" y="252"/>
                  </a:cubicBezTo>
                  <a:cubicBezTo>
                    <a:pt x="386" y="252"/>
                    <a:pt x="386" y="252"/>
                    <a:pt x="386" y="252"/>
                  </a:cubicBezTo>
                  <a:cubicBezTo>
                    <a:pt x="384" y="254"/>
                    <a:pt x="384" y="254"/>
                    <a:pt x="384" y="254"/>
                  </a:cubicBezTo>
                  <a:cubicBezTo>
                    <a:pt x="384" y="254"/>
                    <a:pt x="384" y="254"/>
                    <a:pt x="384" y="254"/>
                  </a:cubicBezTo>
                  <a:cubicBezTo>
                    <a:pt x="383" y="254"/>
                    <a:pt x="383" y="254"/>
                    <a:pt x="383" y="254"/>
                  </a:cubicBezTo>
                  <a:cubicBezTo>
                    <a:pt x="382" y="254"/>
                    <a:pt x="382" y="254"/>
                    <a:pt x="382" y="254"/>
                  </a:cubicBezTo>
                  <a:cubicBezTo>
                    <a:pt x="381" y="254"/>
                    <a:pt x="381" y="254"/>
                    <a:pt x="381" y="254"/>
                  </a:cubicBezTo>
                  <a:cubicBezTo>
                    <a:pt x="381" y="254"/>
                    <a:pt x="381" y="254"/>
                    <a:pt x="381" y="254"/>
                  </a:cubicBezTo>
                  <a:cubicBezTo>
                    <a:pt x="380" y="253"/>
                    <a:pt x="380" y="253"/>
                    <a:pt x="380" y="253"/>
                  </a:cubicBezTo>
                  <a:cubicBezTo>
                    <a:pt x="380" y="254"/>
                    <a:pt x="380" y="254"/>
                    <a:pt x="380" y="254"/>
                  </a:cubicBezTo>
                  <a:cubicBezTo>
                    <a:pt x="379" y="253"/>
                    <a:pt x="379" y="253"/>
                    <a:pt x="379" y="253"/>
                  </a:cubicBezTo>
                  <a:cubicBezTo>
                    <a:pt x="378" y="253"/>
                    <a:pt x="378" y="253"/>
                    <a:pt x="378" y="253"/>
                  </a:cubicBezTo>
                  <a:cubicBezTo>
                    <a:pt x="376" y="253"/>
                    <a:pt x="376" y="253"/>
                    <a:pt x="376" y="253"/>
                  </a:cubicBezTo>
                  <a:cubicBezTo>
                    <a:pt x="376" y="253"/>
                    <a:pt x="376" y="253"/>
                    <a:pt x="376" y="253"/>
                  </a:cubicBezTo>
                  <a:cubicBezTo>
                    <a:pt x="375" y="254"/>
                    <a:pt x="375" y="254"/>
                    <a:pt x="375" y="254"/>
                  </a:cubicBezTo>
                  <a:cubicBezTo>
                    <a:pt x="374" y="254"/>
                    <a:pt x="374" y="254"/>
                    <a:pt x="374" y="254"/>
                  </a:cubicBezTo>
                  <a:cubicBezTo>
                    <a:pt x="374" y="254"/>
                    <a:pt x="374" y="254"/>
                    <a:pt x="374" y="254"/>
                  </a:cubicBezTo>
                  <a:cubicBezTo>
                    <a:pt x="373" y="254"/>
                    <a:pt x="373" y="254"/>
                    <a:pt x="373" y="254"/>
                  </a:cubicBezTo>
                  <a:cubicBezTo>
                    <a:pt x="373" y="254"/>
                    <a:pt x="373" y="254"/>
                    <a:pt x="373" y="254"/>
                  </a:cubicBezTo>
                  <a:cubicBezTo>
                    <a:pt x="372" y="253"/>
                    <a:pt x="372" y="253"/>
                    <a:pt x="372" y="253"/>
                  </a:cubicBezTo>
                  <a:cubicBezTo>
                    <a:pt x="371" y="252"/>
                    <a:pt x="371" y="252"/>
                    <a:pt x="371" y="252"/>
                  </a:cubicBezTo>
                  <a:cubicBezTo>
                    <a:pt x="370" y="252"/>
                    <a:pt x="370" y="252"/>
                    <a:pt x="370" y="252"/>
                  </a:cubicBezTo>
                  <a:cubicBezTo>
                    <a:pt x="369" y="253"/>
                    <a:pt x="369" y="253"/>
                    <a:pt x="369" y="253"/>
                  </a:cubicBezTo>
                  <a:cubicBezTo>
                    <a:pt x="369" y="252"/>
                    <a:pt x="369" y="252"/>
                    <a:pt x="369" y="252"/>
                  </a:cubicBezTo>
                  <a:cubicBezTo>
                    <a:pt x="368" y="252"/>
                    <a:pt x="368" y="252"/>
                    <a:pt x="368" y="252"/>
                  </a:cubicBezTo>
                  <a:cubicBezTo>
                    <a:pt x="367" y="253"/>
                    <a:pt x="367" y="253"/>
                    <a:pt x="367" y="253"/>
                  </a:cubicBezTo>
                  <a:cubicBezTo>
                    <a:pt x="367" y="254"/>
                    <a:pt x="367" y="254"/>
                    <a:pt x="367" y="254"/>
                  </a:cubicBezTo>
                  <a:cubicBezTo>
                    <a:pt x="366" y="254"/>
                    <a:pt x="366" y="254"/>
                    <a:pt x="366" y="254"/>
                  </a:cubicBezTo>
                  <a:cubicBezTo>
                    <a:pt x="365" y="255"/>
                    <a:pt x="365" y="255"/>
                    <a:pt x="365" y="255"/>
                  </a:cubicBezTo>
                  <a:cubicBezTo>
                    <a:pt x="365" y="256"/>
                    <a:pt x="365" y="256"/>
                    <a:pt x="365" y="256"/>
                  </a:cubicBezTo>
                  <a:cubicBezTo>
                    <a:pt x="365" y="256"/>
                    <a:pt x="365" y="256"/>
                    <a:pt x="365" y="256"/>
                  </a:cubicBezTo>
                  <a:cubicBezTo>
                    <a:pt x="364" y="257"/>
                    <a:pt x="364" y="257"/>
                    <a:pt x="364" y="257"/>
                  </a:cubicBezTo>
                  <a:cubicBezTo>
                    <a:pt x="363" y="257"/>
                    <a:pt x="363" y="257"/>
                    <a:pt x="363" y="257"/>
                  </a:cubicBezTo>
                  <a:cubicBezTo>
                    <a:pt x="361" y="257"/>
                    <a:pt x="361" y="257"/>
                    <a:pt x="361" y="257"/>
                  </a:cubicBezTo>
                  <a:cubicBezTo>
                    <a:pt x="361" y="258"/>
                    <a:pt x="361" y="258"/>
                    <a:pt x="361" y="258"/>
                  </a:cubicBezTo>
                  <a:cubicBezTo>
                    <a:pt x="360" y="258"/>
                    <a:pt x="360" y="258"/>
                    <a:pt x="360" y="258"/>
                  </a:cubicBezTo>
                  <a:cubicBezTo>
                    <a:pt x="359" y="258"/>
                    <a:pt x="359" y="258"/>
                    <a:pt x="359" y="258"/>
                  </a:cubicBezTo>
                  <a:cubicBezTo>
                    <a:pt x="357" y="259"/>
                    <a:pt x="357" y="259"/>
                    <a:pt x="357" y="259"/>
                  </a:cubicBezTo>
                  <a:cubicBezTo>
                    <a:pt x="357" y="260"/>
                    <a:pt x="357" y="260"/>
                    <a:pt x="357" y="260"/>
                  </a:cubicBezTo>
                  <a:cubicBezTo>
                    <a:pt x="356" y="260"/>
                    <a:pt x="356" y="260"/>
                    <a:pt x="356" y="260"/>
                  </a:cubicBezTo>
                  <a:cubicBezTo>
                    <a:pt x="355" y="260"/>
                    <a:pt x="355" y="260"/>
                    <a:pt x="355" y="260"/>
                  </a:cubicBezTo>
                  <a:cubicBezTo>
                    <a:pt x="354" y="260"/>
                    <a:pt x="354" y="260"/>
                    <a:pt x="354" y="260"/>
                  </a:cubicBezTo>
                  <a:cubicBezTo>
                    <a:pt x="354" y="260"/>
                    <a:pt x="354" y="260"/>
                    <a:pt x="354" y="260"/>
                  </a:cubicBezTo>
                  <a:cubicBezTo>
                    <a:pt x="353" y="260"/>
                    <a:pt x="353" y="260"/>
                    <a:pt x="353" y="260"/>
                  </a:cubicBezTo>
                  <a:cubicBezTo>
                    <a:pt x="350" y="260"/>
                    <a:pt x="350" y="260"/>
                    <a:pt x="350" y="260"/>
                  </a:cubicBezTo>
                  <a:cubicBezTo>
                    <a:pt x="348" y="260"/>
                    <a:pt x="348" y="260"/>
                    <a:pt x="348" y="260"/>
                  </a:cubicBezTo>
                  <a:cubicBezTo>
                    <a:pt x="346" y="260"/>
                    <a:pt x="346" y="260"/>
                    <a:pt x="346" y="260"/>
                  </a:cubicBezTo>
                  <a:cubicBezTo>
                    <a:pt x="346" y="260"/>
                    <a:pt x="346" y="260"/>
                    <a:pt x="346" y="260"/>
                  </a:cubicBezTo>
                  <a:cubicBezTo>
                    <a:pt x="345" y="259"/>
                    <a:pt x="345" y="259"/>
                    <a:pt x="345" y="259"/>
                  </a:cubicBezTo>
                  <a:cubicBezTo>
                    <a:pt x="344" y="259"/>
                    <a:pt x="344" y="259"/>
                    <a:pt x="344" y="259"/>
                  </a:cubicBezTo>
                  <a:cubicBezTo>
                    <a:pt x="344" y="259"/>
                    <a:pt x="344" y="259"/>
                    <a:pt x="344" y="259"/>
                  </a:cubicBezTo>
                  <a:cubicBezTo>
                    <a:pt x="343" y="258"/>
                    <a:pt x="343" y="258"/>
                    <a:pt x="343" y="258"/>
                  </a:cubicBezTo>
                  <a:cubicBezTo>
                    <a:pt x="342" y="257"/>
                    <a:pt x="342" y="257"/>
                    <a:pt x="342" y="257"/>
                  </a:cubicBezTo>
                  <a:cubicBezTo>
                    <a:pt x="342" y="257"/>
                    <a:pt x="342" y="257"/>
                    <a:pt x="342" y="257"/>
                  </a:cubicBezTo>
                  <a:cubicBezTo>
                    <a:pt x="341" y="257"/>
                    <a:pt x="341" y="257"/>
                    <a:pt x="341" y="257"/>
                  </a:cubicBezTo>
                  <a:cubicBezTo>
                    <a:pt x="340" y="257"/>
                    <a:pt x="340" y="257"/>
                    <a:pt x="340" y="257"/>
                  </a:cubicBezTo>
                  <a:cubicBezTo>
                    <a:pt x="338" y="256"/>
                    <a:pt x="338" y="256"/>
                    <a:pt x="338" y="256"/>
                  </a:cubicBezTo>
                  <a:cubicBezTo>
                    <a:pt x="337" y="255"/>
                    <a:pt x="337" y="255"/>
                    <a:pt x="337" y="255"/>
                  </a:cubicBezTo>
                  <a:cubicBezTo>
                    <a:pt x="336" y="255"/>
                    <a:pt x="336" y="255"/>
                    <a:pt x="336" y="255"/>
                  </a:cubicBezTo>
                  <a:cubicBezTo>
                    <a:pt x="334" y="255"/>
                    <a:pt x="334" y="255"/>
                    <a:pt x="334" y="255"/>
                  </a:cubicBezTo>
                  <a:cubicBezTo>
                    <a:pt x="333" y="255"/>
                    <a:pt x="333" y="255"/>
                    <a:pt x="333" y="255"/>
                  </a:cubicBezTo>
                  <a:cubicBezTo>
                    <a:pt x="332" y="255"/>
                    <a:pt x="332" y="255"/>
                    <a:pt x="332" y="255"/>
                  </a:cubicBezTo>
                  <a:cubicBezTo>
                    <a:pt x="331" y="255"/>
                    <a:pt x="331" y="255"/>
                    <a:pt x="331" y="255"/>
                  </a:cubicBezTo>
                  <a:cubicBezTo>
                    <a:pt x="330" y="255"/>
                    <a:pt x="330" y="255"/>
                    <a:pt x="330" y="255"/>
                  </a:cubicBezTo>
                  <a:cubicBezTo>
                    <a:pt x="328" y="255"/>
                    <a:pt x="328" y="255"/>
                    <a:pt x="328" y="255"/>
                  </a:cubicBezTo>
                  <a:cubicBezTo>
                    <a:pt x="327" y="256"/>
                    <a:pt x="327" y="256"/>
                    <a:pt x="327" y="256"/>
                  </a:cubicBezTo>
                  <a:cubicBezTo>
                    <a:pt x="326" y="257"/>
                    <a:pt x="326" y="257"/>
                    <a:pt x="326" y="257"/>
                  </a:cubicBezTo>
                  <a:cubicBezTo>
                    <a:pt x="326" y="257"/>
                    <a:pt x="326" y="257"/>
                    <a:pt x="326" y="257"/>
                  </a:cubicBezTo>
                  <a:cubicBezTo>
                    <a:pt x="325" y="257"/>
                    <a:pt x="325" y="257"/>
                    <a:pt x="325" y="257"/>
                  </a:cubicBezTo>
                  <a:cubicBezTo>
                    <a:pt x="324" y="257"/>
                    <a:pt x="324" y="257"/>
                    <a:pt x="324" y="257"/>
                  </a:cubicBezTo>
                  <a:cubicBezTo>
                    <a:pt x="324" y="257"/>
                    <a:pt x="324" y="257"/>
                    <a:pt x="324" y="257"/>
                  </a:cubicBezTo>
                  <a:cubicBezTo>
                    <a:pt x="323" y="257"/>
                    <a:pt x="323" y="257"/>
                    <a:pt x="323" y="257"/>
                  </a:cubicBezTo>
                  <a:cubicBezTo>
                    <a:pt x="322" y="257"/>
                    <a:pt x="322" y="257"/>
                    <a:pt x="322" y="257"/>
                  </a:cubicBezTo>
                  <a:cubicBezTo>
                    <a:pt x="322" y="257"/>
                    <a:pt x="322" y="257"/>
                    <a:pt x="322" y="257"/>
                  </a:cubicBezTo>
                  <a:cubicBezTo>
                    <a:pt x="320" y="256"/>
                    <a:pt x="320" y="256"/>
                    <a:pt x="320" y="256"/>
                  </a:cubicBezTo>
                  <a:cubicBezTo>
                    <a:pt x="319" y="256"/>
                    <a:pt x="319" y="256"/>
                    <a:pt x="319" y="256"/>
                  </a:cubicBezTo>
                  <a:cubicBezTo>
                    <a:pt x="319" y="256"/>
                    <a:pt x="319" y="256"/>
                    <a:pt x="319" y="256"/>
                  </a:cubicBezTo>
                  <a:cubicBezTo>
                    <a:pt x="318" y="255"/>
                    <a:pt x="318" y="255"/>
                    <a:pt x="318" y="255"/>
                  </a:cubicBezTo>
                  <a:cubicBezTo>
                    <a:pt x="317" y="255"/>
                    <a:pt x="317" y="255"/>
                    <a:pt x="317" y="255"/>
                  </a:cubicBezTo>
                  <a:cubicBezTo>
                    <a:pt x="317" y="255"/>
                    <a:pt x="317" y="255"/>
                    <a:pt x="317" y="255"/>
                  </a:cubicBezTo>
                  <a:cubicBezTo>
                    <a:pt x="317" y="254"/>
                    <a:pt x="317" y="254"/>
                    <a:pt x="317" y="254"/>
                  </a:cubicBezTo>
                  <a:cubicBezTo>
                    <a:pt x="316" y="253"/>
                    <a:pt x="316" y="253"/>
                    <a:pt x="316" y="253"/>
                  </a:cubicBezTo>
                  <a:cubicBezTo>
                    <a:pt x="316" y="253"/>
                    <a:pt x="316" y="253"/>
                    <a:pt x="316" y="253"/>
                  </a:cubicBezTo>
                  <a:cubicBezTo>
                    <a:pt x="316" y="252"/>
                    <a:pt x="316" y="252"/>
                    <a:pt x="316" y="252"/>
                  </a:cubicBezTo>
                  <a:cubicBezTo>
                    <a:pt x="315" y="251"/>
                    <a:pt x="315" y="251"/>
                    <a:pt x="315" y="251"/>
                  </a:cubicBezTo>
                  <a:cubicBezTo>
                    <a:pt x="315" y="251"/>
                    <a:pt x="315" y="251"/>
                    <a:pt x="315" y="251"/>
                  </a:cubicBezTo>
                  <a:cubicBezTo>
                    <a:pt x="315" y="250"/>
                    <a:pt x="315" y="250"/>
                    <a:pt x="315" y="250"/>
                  </a:cubicBezTo>
                  <a:cubicBezTo>
                    <a:pt x="314" y="250"/>
                    <a:pt x="314" y="250"/>
                    <a:pt x="314" y="250"/>
                  </a:cubicBezTo>
                  <a:cubicBezTo>
                    <a:pt x="313" y="250"/>
                    <a:pt x="313" y="250"/>
                    <a:pt x="313" y="250"/>
                  </a:cubicBezTo>
                  <a:cubicBezTo>
                    <a:pt x="312" y="250"/>
                    <a:pt x="312" y="250"/>
                    <a:pt x="312" y="250"/>
                  </a:cubicBezTo>
                  <a:cubicBezTo>
                    <a:pt x="311" y="250"/>
                    <a:pt x="311" y="250"/>
                    <a:pt x="311" y="250"/>
                  </a:cubicBezTo>
                  <a:cubicBezTo>
                    <a:pt x="310" y="250"/>
                    <a:pt x="310" y="250"/>
                    <a:pt x="310" y="250"/>
                  </a:cubicBezTo>
                  <a:cubicBezTo>
                    <a:pt x="310" y="249"/>
                    <a:pt x="310" y="249"/>
                    <a:pt x="310" y="249"/>
                  </a:cubicBezTo>
                  <a:cubicBezTo>
                    <a:pt x="309" y="249"/>
                    <a:pt x="309" y="249"/>
                    <a:pt x="309" y="249"/>
                  </a:cubicBezTo>
                  <a:cubicBezTo>
                    <a:pt x="307" y="249"/>
                    <a:pt x="307" y="249"/>
                    <a:pt x="307" y="249"/>
                  </a:cubicBezTo>
                  <a:cubicBezTo>
                    <a:pt x="306" y="249"/>
                    <a:pt x="306" y="249"/>
                    <a:pt x="306" y="249"/>
                  </a:cubicBezTo>
                  <a:cubicBezTo>
                    <a:pt x="305" y="248"/>
                    <a:pt x="305" y="248"/>
                    <a:pt x="305" y="248"/>
                  </a:cubicBezTo>
                  <a:cubicBezTo>
                    <a:pt x="305" y="248"/>
                    <a:pt x="305" y="248"/>
                    <a:pt x="305" y="248"/>
                  </a:cubicBezTo>
                  <a:cubicBezTo>
                    <a:pt x="304" y="248"/>
                    <a:pt x="304" y="248"/>
                    <a:pt x="304" y="248"/>
                  </a:cubicBezTo>
                  <a:cubicBezTo>
                    <a:pt x="303" y="247"/>
                    <a:pt x="303" y="247"/>
                    <a:pt x="303" y="247"/>
                  </a:cubicBezTo>
                  <a:cubicBezTo>
                    <a:pt x="302" y="247"/>
                    <a:pt x="302" y="247"/>
                    <a:pt x="302" y="247"/>
                  </a:cubicBezTo>
                  <a:cubicBezTo>
                    <a:pt x="301" y="247"/>
                    <a:pt x="301" y="247"/>
                    <a:pt x="301" y="247"/>
                  </a:cubicBezTo>
                  <a:cubicBezTo>
                    <a:pt x="301" y="247"/>
                    <a:pt x="301" y="247"/>
                    <a:pt x="301" y="247"/>
                  </a:cubicBezTo>
                  <a:cubicBezTo>
                    <a:pt x="301" y="248"/>
                    <a:pt x="301" y="248"/>
                    <a:pt x="301" y="248"/>
                  </a:cubicBezTo>
                  <a:cubicBezTo>
                    <a:pt x="301" y="249"/>
                    <a:pt x="301" y="249"/>
                    <a:pt x="301" y="249"/>
                  </a:cubicBezTo>
                  <a:cubicBezTo>
                    <a:pt x="301" y="249"/>
                    <a:pt x="301" y="249"/>
                    <a:pt x="301" y="249"/>
                  </a:cubicBezTo>
                  <a:cubicBezTo>
                    <a:pt x="300" y="249"/>
                    <a:pt x="300" y="249"/>
                    <a:pt x="300" y="249"/>
                  </a:cubicBezTo>
                  <a:cubicBezTo>
                    <a:pt x="299" y="249"/>
                    <a:pt x="299" y="249"/>
                    <a:pt x="299" y="249"/>
                  </a:cubicBezTo>
                  <a:cubicBezTo>
                    <a:pt x="299" y="250"/>
                    <a:pt x="299" y="250"/>
                    <a:pt x="299" y="250"/>
                  </a:cubicBezTo>
                  <a:cubicBezTo>
                    <a:pt x="299" y="251"/>
                    <a:pt x="299" y="251"/>
                    <a:pt x="299" y="251"/>
                  </a:cubicBezTo>
                  <a:cubicBezTo>
                    <a:pt x="298" y="252"/>
                    <a:pt x="298" y="252"/>
                    <a:pt x="298" y="252"/>
                  </a:cubicBezTo>
                  <a:cubicBezTo>
                    <a:pt x="298" y="254"/>
                    <a:pt x="298" y="254"/>
                    <a:pt x="298" y="254"/>
                  </a:cubicBezTo>
                  <a:cubicBezTo>
                    <a:pt x="298" y="255"/>
                    <a:pt x="298" y="255"/>
                    <a:pt x="298" y="255"/>
                  </a:cubicBezTo>
                  <a:cubicBezTo>
                    <a:pt x="300" y="255"/>
                    <a:pt x="300" y="255"/>
                    <a:pt x="300" y="255"/>
                  </a:cubicBezTo>
                  <a:cubicBezTo>
                    <a:pt x="300" y="255"/>
                    <a:pt x="300" y="255"/>
                    <a:pt x="300" y="255"/>
                  </a:cubicBezTo>
                  <a:cubicBezTo>
                    <a:pt x="301" y="256"/>
                    <a:pt x="301" y="256"/>
                    <a:pt x="301" y="256"/>
                  </a:cubicBezTo>
                  <a:cubicBezTo>
                    <a:pt x="301" y="256"/>
                    <a:pt x="301" y="256"/>
                    <a:pt x="301" y="256"/>
                  </a:cubicBezTo>
                  <a:cubicBezTo>
                    <a:pt x="301" y="258"/>
                    <a:pt x="301" y="258"/>
                    <a:pt x="301" y="258"/>
                  </a:cubicBezTo>
                  <a:cubicBezTo>
                    <a:pt x="301" y="259"/>
                    <a:pt x="301" y="259"/>
                    <a:pt x="301" y="259"/>
                  </a:cubicBezTo>
                  <a:cubicBezTo>
                    <a:pt x="302" y="259"/>
                    <a:pt x="302" y="259"/>
                    <a:pt x="302" y="259"/>
                  </a:cubicBezTo>
                  <a:cubicBezTo>
                    <a:pt x="302" y="260"/>
                    <a:pt x="302" y="260"/>
                    <a:pt x="302" y="260"/>
                  </a:cubicBezTo>
                  <a:cubicBezTo>
                    <a:pt x="301" y="261"/>
                    <a:pt x="301" y="261"/>
                    <a:pt x="301" y="261"/>
                  </a:cubicBezTo>
                  <a:cubicBezTo>
                    <a:pt x="300" y="261"/>
                    <a:pt x="300" y="261"/>
                    <a:pt x="300" y="261"/>
                  </a:cubicBezTo>
                  <a:cubicBezTo>
                    <a:pt x="299" y="261"/>
                    <a:pt x="299" y="261"/>
                    <a:pt x="299" y="261"/>
                  </a:cubicBezTo>
                  <a:cubicBezTo>
                    <a:pt x="299" y="261"/>
                    <a:pt x="299" y="261"/>
                    <a:pt x="299" y="261"/>
                  </a:cubicBezTo>
                  <a:cubicBezTo>
                    <a:pt x="298" y="261"/>
                    <a:pt x="298" y="261"/>
                    <a:pt x="298" y="261"/>
                  </a:cubicBezTo>
                  <a:cubicBezTo>
                    <a:pt x="297" y="261"/>
                    <a:pt x="297" y="261"/>
                    <a:pt x="297" y="261"/>
                  </a:cubicBezTo>
                  <a:cubicBezTo>
                    <a:pt x="295" y="261"/>
                    <a:pt x="295" y="261"/>
                    <a:pt x="295" y="261"/>
                  </a:cubicBezTo>
                  <a:cubicBezTo>
                    <a:pt x="295" y="261"/>
                    <a:pt x="295" y="261"/>
                    <a:pt x="295" y="261"/>
                  </a:cubicBezTo>
                  <a:cubicBezTo>
                    <a:pt x="294" y="261"/>
                    <a:pt x="294" y="261"/>
                    <a:pt x="294" y="261"/>
                  </a:cubicBezTo>
                  <a:cubicBezTo>
                    <a:pt x="293" y="261"/>
                    <a:pt x="293" y="261"/>
                    <a:pt x="293" y="261"/>
                  </a:cubicBezTo>
                  <a:cubicBezTo>
                    <a:pt x="292" y="261"/>
                    <a:pt x="292" y="261"/>
                    <a:pt x="292" y="261"/>
                  </a:cubicBezTo>
                  <a:cubicBezTo>
                    <a:pt x="291" y="261"/>
                    <a:pt x="291" y="261"/>
                    <a:pt x="291" y="261"/>
                  </a:cubicBezTo>
                  <a:cubicBezTo>
                    <a:pt x="290" y="262"/>
                    <a:pt x="290" y="262"/>
                    <a:pt x="290" y="262"/>
                  </a:cubicBezTo>
                  <a:cubicBezTo>
                    <a:pt x="290" y="262"/>
                    <a:pt x="290" y="262"/>
                    <a:pt x="290" y="262"/>
                  </a:cubicBezTo>
                  <a:cubicBezTo>
                    <a:pt x="288" y="261"/>
                    <a:pt x="288" y="261"/>
                    <a:pt x="288" y="261"/>
                  </a:cubicBezTo>
                  <a:cubicBezTo>
                    <a:pt x="287" y="261"/>
                    <a:pt x="287" y="261"/>
                    <a:pt x="287" y="261"/>
                  </a:cubicBezTo>
                  <a:cubicBezTo>
                    <a:pt x="285" y="259"/>
                    <a:pt x="285" y="259"/>
                    <a:pt x="285" y="259"/>
                  </a:cubicBezTo>
                  <a:cubicBezTo>
                    <a:pt x="285" y="259"/>
                    <a:pt x="285" y="259"/>
                    <a:pt x="285" y="259"/>
                  </a:cubicBezTo>
                  <a:cubicBezTo>
                    <a:pt x="285" y="258"/>
                    <a:pt x="285" y="258"/>
                    <a:pt x="285" y="258"/>
                  </a:cubicBezTo>
                  <a:cubicBezTo>
                    <a:pt x="285" y="258"/>
                    <a:pt x="285" y="258"/>
                    <a:pt x="285" y="258"/>
                  </a:cubicBezTo>
                  <a:cubicBezTo>
                    <a:pt x="283" y="258"/>
                    <a:pt x="283" y="258"/>
                    <a:pt x="283" y="258"/>
                  </a:cubicBezTo>
                  <a:cubicBezTo>
                    <a:pt x="283" y="258"/>
                    <a:pt x="283" y="258"/>
                    <a:pt x="283" y="258"/>
                  </a:cubicBezTo>
                  <a:cubicBezTo>
                    <a:pt x="282" y="258"/>
                    <a:pt x="282" y="258"/>
                    <a:pt x="282" y="258"/>
                  </a:cubicBezTo>
                  <a:cubicBezTo>
                    <a:pt x="281" y="258"/>
                    <a:pt x="281" y="258"/>
                    <a:pt x="281" y="258"/>
                  </a:cubicBezTo>
                  <a:cubicBezTo>
                    <a:pt x="280" y="258"/>
                    <a:pt x="280" y="258"/>
                    <a:pt x="280" y="258"/>
                  </a:cubicBezTo>
                  <a:cubicBezTo>
                    <a:pt x="280" y="258"/>
                    <a:pt x="280" y="258"/>
                    <a:pt x="280" y="258"/>
                  </a:cubicBezTo>
                  <a:cubicBezTo>
                    <a:pt x="280" y="257"/>
                    <a:pt x="280" y="257"/>
                    <a:pt x="280" y="257"/>
                  </a:cubicBezTo>
                  <a:cubicBezTo>
                    <a:pt x="279" y="257"/>
                    <a:pt x="279" y="257"/>
                    <a:pt x="279" y="257"/>
                  </a:cubicBezTo>
                  <a:cubicBezTo>
                    <a:pt x="279" y="257"/>
                    <a:pt x="279" y="257"/>
                    <a:pt x="279" y="257"/>
                  </a:cubicBezTo>
                  <a:cubicBezTo>
                    <a:pt x="278" y="257"/>
                    <a:pt x="278" y="257"/>
                    <a:pt x="278" y="257"/>
                  </a:cubicBezTo>
                  <a:cubicBezTo>
                    <a:pt x="277" y="257"/>
                    <a:pt x="277" y="257"/>
                    <a:pt x="277" y="257"/>
                  </a:cubicBezTo>
                  <a:cubicBezTo>
                    <a:pt x="277" y="257"/>
                    <a:pt x="277" y="257"/>
                    <a:pt x="277" y="257"/>
                  </a:cubicBezTo>
                  <a:cubicBezTo>
                    <a:pt x="276" y="257"/>
                    <a:pt x="276" y="257"/>
                    <a:pt x="276" y="257"/>
                  </a:cubicBezTo>
                  <a:cubicBezTo>
                    <a:pt x="274" y="257"/>
                    <a:pt x="274" y="257"/>
                    <a:pt x="274" y="257"/>
                  </a:cubicBezTo>
                  <a:cubicBezTo>
                    <a:pt x="273" y="258"/>
                    <a:pt x="273" y="258"/>
                    <a:pt x="273" y="258"/>
                  </a:cubicBezTo>
                  <a:cubicBezTo>
                    <a:pt x="273" y="259"/>
                    <a:pt x="273" y="259"/>
                    <a:pt x="273" y="259"/>
                  </a:cubicBezTo>
                  <a:cubicBezTo>
                    <a:pt x="272" y="259"/>
                    <a:pt x="272" y="259"/>
                    <a:pt x="272" y="259"/>
                  </a:cubicBezTo>
                  <a:cubicBezTo>
                    <a:pt x="271" y="259"/>
                    <a:pt x="271" y="259"/>
                    <a:pt x="271" y="259"/>
                  </a:cubicBezTo>
                  <a:cubicBezTo>
                    <a:pt x="271" y="259"/>
                    <a:pt x="271" y="259"/>
                    <a:pt x="271" y="259"/>
                  </a:cubicBezTo>
                  <a:cubicBezTo>
                    <a:pt x="271" y="259"/>
                    <a:pt x="271" y="259"/>
                    <a:pt x="271" y="259"/>
                  </a:cubicBezTo>
                  <a:cubicBezTo>
                    <a:pt x="271" y="260"/>
                    <a:pt x="271" y="260"/>
                    <a:pt x="271" y="260"/>
                  </a:cubicBezTo>
                  <a:cubicBezTo>
                    <a:pt x="271" y="260"/>
                    <a:pt x="271" y="260"/>
                    <a:pt x="271" y="260"/>
                  </a:cubicBezTo>
                  <a:cubicBezTo>
                    <a:pt x="270" y="261"/>
                    <a:pt x="270" y="261"/>
                    <a:pt x="270" y="261"/>
                  </a:cubicBezTo>
                  <a:cubicBezTo>
                    <a:pt x="269" y="261"/>
                    <a:pt x="269" y="261"/>
                    <a:pt x="269" y="261"/>
                  </a:cubicBezTo>
                  <a:cubicBezTo>
                    <a:pt x="269" y="262"/>
                    <a:pt x="269" y="262"/>
                    <a:pt x="269" y="262"/>
                  </a:cubicBezTo>
                  <a:cubicBezTo>
                    <a:pt x="269" y="262"/>
                    <a:pt x="269" y="262"/>
                    <a:pt x="269" y="262"/>
                  </a:cubicBezTo>
                  <a:cubicBezTo>
                    <a:pt x="267" y="263"/>
                    <a:pt x="267" y="263"/>
                    <a:pt x="267" y="263"/>
                  </a:cubicBezTo>
                  <a:cubicBezTo>
                    <a:pt x="267" y="264"/>
                    <a:pt x="267" y="264"/>
                    <a:pt x="267" y="264"/>
                  </a:cubicBezTo>
                  <a:cubicBezTo>
                    <a:pt x="267" y="264"/>
                    <a:pt x="267" y="264"/>
                    <a:pt x="267" y="264"/>
                  </a:cubicBezTo>
                  <a:cubicBezTo>
                    <a:pt x="266" y="265"/>
                    <a:pt x="266" y="265"/>
                    <a:pt x="266" y="265"/>
                  </a:cubicBezTo>
                  <a:cubicBezTo>
                    <a:pt x="265" y="266"/>
                    <a:pt x="265" y="266"/>
                    <a:pt x="265" y="266"/>
                  </a:cubicBezTo>
                  <a:cubicBezTo>
                    <a:pt x="265" y="266"/>
                    <a:pt x="265" y="266"/>
                    <a:pt x="265" y="266"/>
                  </a:cubicBezTo>
                  <a:cubicBezTo>
                    <a:pt x="263" y="266"/>
                    <a:pt x="263" y="266"/>
                    <a:pt x="263" y="266"/>
                  </a:cubicBezTo>
                  <a:cubicBezTo>
                    <a:pt x="262" y="266"/>
                    <a:pt x="262" y="266"/>
                    <a:pt x="262" y="266"/>
                  </a:cubicBezTo>
                  <a:cubicBezTo>
                    <a:pt x="261" y="268"/>
                    <a:pt x="261" y="268"/>
                    <a:pt x="261" y="268"/>
                  </a:cubicBezTo>
                  <a:cubicBezTo>
                    <a:pt x="261" y="268"/>
                    <a:pt x="261" y="268"/>
                    <a:pt x="261" y="268"/>
                  </a:cubicBezTo>
                  <a:cubicBezTo>
                    <a:pt x="261" y="268"/>
                    <a:pt x="261" y="268"/>
                    <a:pt x="261" y="268"/>
                  </a:cubicBezTo>
                  <a:cubicBezTo>
                    <a:pt x="260" y="268"/>
                    <a:pt x="260" y="268"/>
                    <a:pt x="260" y="268"/>
                  </a:cubicBezTo>
                  <a:cubicBezTo>
                    <a:pt x="259" y="268"/>
                    <a:pt x="259" y="268"/>
                    <a:pt x="259" y="268"/>
                  </a:cubicBezTo>
                  <a:cubicBezTo>
                    <a:pt x="259" y="267"/>
                    <a:pt x="259" y="267"/>
                    <a:pt x="259" y="267"/>
                  </a:cubicBezTo>
                  <a:cubicBezTo>
                    <a:pt x="258" y="267"/>
                    <a:pt x="258" y="267"/>
                    <a:pt x="258" y="267"/>
                  </a:cubicBezTo>
                  <a:cubicBezTo>
                    <a:pt x="257" y="266"/>
                    <a:pt x="257" y="266"/>
                    <a:pt x="257" y="266"/>
                  </a:cubicBezTo>
                  <a:cubicBezTo>
                    <a:pt x="256" y="266"/>
                    <a:pt x="256" y="266"/>
                    <a:pt x="256" y="266"/>
                  </a:cubicBezTo>
                  <a:cubicBezTo>
                    <a:pt x="256" y="265"/>
                    <a:pt x="256" y="265"/>
                    <a:pt x="256" y="265"/>
                  </a:cubicBezTo>
                  <a:cubicBezTo>
                    <a:pt x="256" y="264"/>
                    <a:pt x="256" y="264"/>
                    <a:pt x="256" y="264"/>
                  </a:cubicBezTo>
                  <a:cubicBezTo>
                    <a:pt x="256" y="264"/>
                    <a:pt x="256" y="264"/>
                    <a:pt x="256" y="264"/>
                  </a:cubicBezTo>
                  <a:cubicBezTo>
                    <a:pt x="255" y="265"/>
                    <a:pt x="255" y="265"/>
                    <a:pt x="255" y="265"/>
                  </a:cubicBezTo>
                  <a:cubicBezTo>
                    <a:pt x="254" y="265"/>
                    <a:pt x="254" y="265"/>
                    <a:pt x="254" y="265"/>
                  </a:cubicBezTo>
                  <a:cubicBezTo>
                    <a:pt x="253" y="265"/>
                    <a:pt x="253" y="265"/>
                    <a:pt x="253" y="265"/>
                  </a:cubicBezTo>
                  <a:cubicBezTo>
                    <a:pt x="251" y="266"/>
                    <a:pt x="251" y="266"/>
                    <a:pt x="251" y="266"/>
                  </a:cubicBezTo>
                  <a:cubicBezTo>
                    <a:pt x="251" y="266"/>
                    <a:pt x="251" y="266"/>
                    <a:pt x="251" y="266"/>
                  </a:cubicBezTo>
                  <a:cubicBezTo>
                    <a:pt x="250" y="266"/>
                    <a:pt x="250" y="266"/>
                    <a:pt x="250" y="266"/>
                  </a:cubicBezTo>
                  <a:cubicBezTo>
                    <a:pt x="250" y="266"/>
                    <a:pt x="250" y="266"/>
                    <a:pt x="250" y="266"/>
                  </a:cubicBezTo>
                  <a:cubicBezTo>
                    <a:pt x="249" y="266"/>
                    <a:pt x="249" y="266"/>
                    <a:pt x="249" y="266"/>
                  </a:cubicBezTo>
                  <a:cubicBezTo>
                    <a:pt x="248" y="266"/>
                    <a:pt x="248" y="266"/>
                    <a:pt x="248" y="266"/>
                  </a:cubicBezTo>
                  <a:cubicBezTo>
                    <a:pt x="248" y="266"/>
                    <a:pt x="248" y="266"/>
                    <a:pt x="248" y="266"/>
                  </a:cubicBezTo>
                  <a:cubicBezTo>
                    <a:pt x="248" y="265"/>
                    <a:pt x="248" y="265"/>
                    <a:pt x="248" y="265"/>
                  </a:cubicBezTo>
                  <a:cubicBezTo>
                    <a:pt x="248" y="265"/>
                    <a:pt x="248" y="265"/>
                    <a:pt x="248" y="265"/>
                  </a:cubicBezTo>
                  <a:cubicBezTo>
                    <a:pt x="248" y="264"/>
                    <a:pt x="248" y="264"/>
                    <a:pt x="248" y="264"/>
                  </a:cubicBezTo>
                  <a:cubicBezTo>
                    <a:pt x="248" y="264"/>
                    <a:pt x="248" y="264"/>
                    <a:pt x="248" y="264"/>
                  </a:cubicBezTo>
                  <a:cubicBezTo>
                    <a:pt x="248" y="263"/>
                    <a:pt x="248" y="263"/>
                    <a:pt x="248" y="263"/>
                  </a:cubicBezTo>
                  <a:cubicBezTo>
                    <a:pt x="247" y="263"/>
                    <a:pt x="247" y="263"/>
                    <a:pt x="247" y="263"/>
                  </a:cubicBezTo>
                  <a:cubicBezTo>
                    <a:pt x="247" y="263"/>
                    <a:pt x="247" y="263"/>
                    <a:pt x="247" y="263"/>
                  </a:cubicBezTo>
                  <a:cubicBezTo>
                    <a:pt x="246" y="262"/>
                    <a:pt x="246" y="262"/>
                    <a:pt x="246" y="262"/>
                  </a:cubicBezTo>
                  <a:cubicBezTo>
                    <a:pt x="245" y="262"/>
                    <a:pt x="245" y="262"/>
                    <a:pt x="245" y="262"/>
                  </a:cubicBezTo>
                  <a:cubicBezTo>
                    <a:pt x="244" y="262"/>
                    <a:pt x="244" y="262"/>
                    <a:pt x="244" y="262"/>
                  </a:cubicBezTo>
                  <a:cubicBezTo>
                    <a:pt x="244" y="261"/>
                    <a:pt x="244" y="261"/>
                    <a:pt x="244" y="261"/>
                  </a:cubicBezTo>
                  <a:cubicBezTo>
                    <a:pt x="243" y="260"/>
                    <a:pt x="243" y="260"/>
                    <a:pt x="243" y="260"/>
                  </a:cubicBezTo>
                  <a:cubicBezTo>
                    <a:pt x="242" y="259"/>
                    <a:pt x="242" y="259"/>
                    <a:pt x="242" y="259"/>
                  </a:cubicBezTo>
                  <a:cubicBezTo>
                    <a:pt x="240" y="259"/>
                    <a:pt x="240" y="259"/>
                    <a:pt x="240" y="259"/>
                  </a:cubicBezTo>
                  <a:cubicBezTo>
                    <a:pt x="239" y="259"/>
                    <a:pt x="239" y="259"/>
                    <a:pt x="239" y="259"/>
                  </a:cubicBezTo>
                  <a:cubicBezTo>
                    <a:pt x="237" y="259"/>
                    <a:pt x="237" y="259"/>
                    <a:pt x="237" y="259"/>
                  </a:cubicBezTo>
                  <a:cubicBezTo>
                    <a:pt x="237" y="259"/>
                    <a:pt x="237" y="259"/>
                    <a:pt x="237" y="259"/>
                  </a:cubicBezTo>
                  <a:cubicBezTo>
                    <a:pt x="238" y="260"/>
                    <a:pt x="238" y="260"/>
                    <a:pt x="238" y="260"/>
                  </a:cubicBezTo>
                  <a:cubicBezTo>
                    <a:pt x="237" y="260"/>
                    <a:pt x="237" y="260"/>
                    <a:pt x="237" y="260"/>
                  </a:cubicBezTo>
                  <a:cubicBezTo>
                    <a:pt x="236" y="260"/>
                    <a:pt x="236" y="260"/>
                    <a:pt x="236" y="260"/>
                  </a:cubicBezTo>
                  <a:cubicBezTo>
                    <a:pt x="236" y="260"/>
                    <a:pt x="236" y="260"/>
                    <a:pt x="236" y="260"/>
                  </a:cubicBezTo>
                  <a:cubicBezTo>
                    <a:pt x="235" y="261"/>
                    <a:pt x="235" y="261"/>
                    <a:pt x="235" y="261"/>
                  </a:cubicBezTo>
                  <a:cubicBezTo>
                    <a:pt x="234" y="260"/>
                    <a:pt x="234" y="260"/>
                    <a:pt x="234" y="260"/>
                  </a:cubicBezTo>
                  <a:cubicBezTo>
                    <a:pt x="233" y="260"/>
                    <a:pt x="233" y="260"/>
                    <a:pt x="233" y="260"/>
                  </a:cubicBezTo>
                  <a:cubicBezTo>
                    <a:pt x="232" y="261"/>
                    <a:pt x="232" y="261"/>
                    <a:pt x="232" y="261"/>
                  </a:cubicBezTo>
                  <a:cubicBezTo>
                    <a:pt x="232" y="261"/>
                    <a:pt x="232" y="261"/>
                    <a:pt x="232" y="261"/>
                  </a:cubicBezTo>
                  <a:cubicBezTo>
                    <a:pt x="231" y="260"/>
                    <a:pt x="231" y="260"/>
                    <a:pt x="231" y="260"/>
                  </a:cubicBezTo>
                  <a:cubicBezTo>
                    <a:pt x="230" y="260"/>
                    <a:pt x="230" y="260"/>
                    <a:pt x="230" y="260"/>
                  </a:cubicBezTo>
                  <a:cubicBezTo>
                    <a:pt x="230" y="259"/>
                    <a:pt x="230" y="259"/>
                    <a:pt x="230" y="259"/>
                  </a:cubicBezTo>
                  <a:cubicBezTo>
                    <a:pt x="230" y="259"/>
                    <a:pt x="230" y="259"/>
                    <a:pt x="230" y="259"/>
                  </a:cubicBezTo>
                  <a:cubicBezTo>
                    <a:pt x="229" y="258"/>
                    <a:pt x="229" y="258"/>
                    <a:pt x="229" y="258"/>
                  </a:cubicBezTo>
                  <a:cubicBezTo>
                    <a:pt x="228" y="258"/>
                    <a:pt x="228" y="258"/>
                    <a:pt x="228" y="258"/>
                  </a:cubicBezTo>
                  <a:cubicBezTo>
                    <a:pt x="228" y="259"/>
                    <a:pt x="228" y="259"/>
                    <a:pt x="228" y="259"/>
                  </a:cubicBezTo>
                  <a:cubicBezTo>
                    <a:pt x="228" y="259"/>
                    <a:pt x="228" y="259"/>
                    <a:pt x="228" y="259"/>
                  </a:cubicBezTo>
                  <a:cubicBezTo>
                    <a:pt x="228" y="260"/>
                    <a:pt x="228" y="260"/>
                    <a:pt x="228" y="260"/>
                  </a:cubicBezTo>
                  <a:cubicBezTo>
                    <a:pt x="227" y="260"/>
                    <a:pt x="227" y="260"/>
                    <a:pt x="227" y="260"/>
                  </a:cubicBezTo>
                  <a:cubicBezTo>
                    <a:pt x="226" y="260"/>
                    <a:pt x="226" y="260"/>
                    <a:pt x="226" y="260"/>
                  </a:cubicBezTo>
                  <a:cubicBezTo>
                    <a:pt x="215" y="248"/>
                    <a:pt x="215" y="248"/>
                    <a:pt x="215" y="248"/>
                  </a:cubicBezTo>
                  <a:cubicBezTo>
                    <a:pt x="207" y="243"/>
                    <a:pt x="207" y="243"/>
                    <a:pt x="207" y="243"/>
                  </a:cubicBezTo>
                  <a:cubicBezTo>
                    <a:pt x="207" y="242"/>
                    <a:pt x="207" y="242"/>
                    <a:pt x="207" y="242"/>
                  </a:cubicBezTo>
                  <a:cubicBezTo>
                    <a:pt x="208" y="242"/>
                    <a:pt x="208" y="242"/>
                    <a:pt x="208" y="242"/>
                  </a:cubicBezTo>
                  <a:cubicBezTo>
                    <a:pt x="208" y="241"/>
                    <a:pt x="208" y="241"/>
                    <a:pt x="208" y="241"/>
                  </a:cubicBezTo>
                  <a:cubicBezTo>
                    <a:pt x="208" y="241"/>
                    <a:pt x="208" y="241"/>
                    <a:pt x="208" y="241"/>
                  </a:cubicBezTo>
                  <a:cubicBezTo>
                    <a:pt x="208" y="240"/>
                    <a:pt x="208" y="240"/>
                    <a:pt x="208" y="240"/>
                  </a:cubicBezTo>
                  <a:cubicBezTo>
                    <a:pt x="207" y="241"/>
                    <a:pt x="207" y="241"/>
                    <a:pt x="207" y="241"/>
                  </a:cubicBezTo>
                  <a:cubicBezTo>
                    <a:pt x="206" y="241"/>
                    <a:pt x="206" y="241"/>
                    <a:pt x="206" y="241"/>
                  </a:cubicBezTo>
                  <a:cubicBezTo>
                    <a:pt x="205" y="241"/>
                    <a:pt x="205" y="241"/>
                    <a:pt x="205" y="241"/>
                  </a:cubicBezTo>
                  <a:cubicBezTo>
                    <a:pt x="205" y="242"/>
                    <a:pt x="205" y="242"/>
                    <a:pt x="205" y="242"/>
                  </a:cubicBezTo>
                  <a:cubicBezTo>
                    <a:pt x="204" y="243"/>
                    <a:pt x="204" y="243"/>
                    <a:pt x="204" y="243"/>
                  </a:cubicBezTo>
                  <a:cubicBezTo>
                    <a:pt x="203" y="243"/>
                    <a:pt x="203" y="243"/>
                    <a:pt x="203" y="243"/>
                  </a:cubicBezTo>
                  <a:cubicBezTo>
                    <a:pt x="203" y="244"/>
                    <a:pt x="203" y="244"/>
                    <a:pt x="203" y="244"/>
                  </a:cubicBezTo>
                  <a:cubicBezTo>
                    <a:pt x="202" y="244"/>
                    <a:pt x="202" y="244"/>
                    <a:pt x="202" y="244"/>
                  </a:cubicBezTo>
                  <a:cubicBezTo>
                    <a:pt x="202" y="245"/>
                    <a:pt x="202" y="245"/>
                    <a:pt x="202" y="245"/>
                  </a:cubicBezTo>
                  <a:cubicBezTo>
                    <a:pt x="200" y="245"/>
                    <a:pt x="200" y="245"/>
                    <a:pt x="200" y="245"/>
                  </a:cubicBezTo>
                  <a:cubicBezTo>
                    <a:pt x="199" y="245"/>
                    <a:pt x="199" y="245"/>
                    <a:pt x="199" y="245"/>
                  </a:cubicBezTo>
                  <a:cubicBezTo>
                    <a:pt x="200" y="246"/>
                    <a:pt x="200" y="246"/>
                    <a:pt x="200" y="246"/>
                  </a:cubicBezTo>
                  <a:cubicBezTo>
                    <a:pt x="199" y="247"/>
                    <a:pt x="199" y="247"/>
                    <a:pt x="199" y="247"/>
                  </a:cubicBezTo>
                  <a:cubicBezTo>
                    <a:pt x="199" y="246"/>
                    <a:pt x="199" y="246"/>
                    <a:pt x="199" y="246"/>
                  </a:cubicBezTo>
                  <a:cubicBezTo>
                    <a:pt x="197" y="246"/>
                    <a:pt x="197" y="246"/>
                    <a:pt x="197" y="246"/>
                  </a:cubicBezTo>
                  <a:cubicBezTo>
                    <a:pt x="196" y="246"/>
                    <a:pt x="196" y="246"/>
                    <a:pt x="196" y="246"/>
                  </a:cubicBezTo>
                  <a:cubicBezTo>
                    <a:pt x="195" y="247"/>
                    <a:pt x="195" y="247"/>
                    <a:pt x="195" y="247"/>
                  </a:cubicBezTo>
                  <a:cubicBezTo>
                    <a:pt x="195" y="247"/>
                    <a:pt x="195" y="247"/>
                    <a:pt x="195" y="247"/>
                  </a:cubicBezTo>
                  <a:cubicBezTo>
                    <a:pt x="194" y="246"/>
                    <a:pt x="194" y="246"/>
                    <a:pt x="194" y="246"/>
                  </a:cubicBezTo>
                  <a:cubicBezTo>
                    <a:pt x="194" y="245"/>
                    <a:pt x="194" y="245"/>
                    <a:pt x="194" y="245"/>
                  </a:cubicBezTo>
                  <a:cubicBezTo>
                    <a:pt x="195" y="245"/>
                    <a:pt x="195" y="245"/>
                    <a:pt x="195" y="245"/>
                  </a:cubicBezTo>
                  <a:cubicBezTo>
                    <a:pt x="195" y="244"/>
                    <a:pt x="195" y="244"/>
                    <a:pt x="195" y="244"/>
                  </a:cubicBezTo>
                  <a:cubicBezTo>
                    <a:pt x="195" y="244"/>
                    <a:pt x="195" y="244"/>
                    <a:pt x="195" y="244"/>
                  </a:cubicBezTo>
                  <a:cubicBezTo>
                    <a:pt x="194" y="244"/>
                    <a:pt x="194" y="244"/>
                    <a:pt x="194" y="244"/>
                  </a:cubicBezTo>
                  <a:cubicBezTo>
                    <a:pt x="193" y="244"/>
                    <a:pt x="193" y="244"/>
                    <a:pt x="193" y="244"/>
                  </a:cubicBezTo>
                  <a:cubicBezTo>
                    <a:pt x="192" y="243"/>
                    <a:pt x="192" y="243"/>
                    <a:pt x="192" y="243"/>
                  </a:cubicBezTo>
                  <a:cubicBezTo>
                    <a:pt x="191" y="243"/>
                    <a:pt x="191" y="243"/>
                    <a:pt x="191" y="243"/>
                  </a:cubicBezTo>
                  <a:cubicBezTo>
                    <a:pt x="191" y="244"/>
                    <a:pt x="191" y="244"/>
                    <a:pt x="191" y="244"/>
                  </a:cubicBezTo>
                  <a:cubicBezTo>
                    <a:pt x="191" y="244"/>
                    <a:pt x="191" y="244"/>
                    <a:pt x="191" y="244"/>
                  </a:cubicBezTo>
                  <a:cubicBezTo>
                    <a:pt x="191" y="245"/>
                    <a:pt x="191" y="245"/>
                    <a:pt x="191" y="245"/>
                  </a:cubicBezTo>
                  <a:cubicBezTo>
                    <a:pt x="190" y="245"/>
                    <a:pt x="190" y="245"/>
                    <a:pt x="190" y="245"/>
                  </a:cubicBezTo>
                  <a:cubicBezTo>
                    <a:pt x="190" y="244"/>
                    <a:pt x="190" y="244"/>
                    <a:pt x="190" y="244"/>
                  </a:cubicBezTo>
                  <a:cubicBezTo>
                    <a:pt x="190" y="243"/>
                    <a:pt x="190" y="243"/>
                    <a:pt x="190" y="243"/>
                  </a:cubicBezTo>
                  <a:cubicBezTo>
                    <a:pt x="188" y="242"/>
                    <a:pt x="188" y="242"/>
                    <a:pt x="188" y="242"/>
                  </a:cubicBezTo>
                  <a:cubicBezTo>
                    <a:pt x="188" y="242"/>
                    <a:pt x="188" y="242"/>
                    <a:pt x="188" y="242"/>
                  </a:cubicBezTo>
                  <a:cubicBezTo>
                    <a:pt x="188" y="243"/>
                    <a:pt x="188" y="243"/>
                    <a:pt x="188" y="243"/>
                  </a:cubicBezTo>
                  <a:cubicBezTo>
                    <a:pt x="188" y="243"/>
                    <a:pt x="188" y="243"/>
                    <a:pt x="188" y="243"/>
                  </a:cubicBezTo>
                  <a:cubicBezTo>
                    <a:pt x="187" y="243"/>
                    <a:pt x="187" y="243"/>
                    <a:pt x="187" y="243"/>
                  </a:cubicBezTo>
                  <a:cubicBezTo>
                    <a:pt x="187" y="242"/>
                    <a:pt x="187" y="242"/>
                    <a:pt x="187" y="242"/>
                  </a:cubicBezTo>
                  <a:cubicBezTo>
                    <a:pt x="187" y="243"/>
                    <a:pt x="187" y="243"/>
                    <a:pt x="187" y="243"/>
                  </a:cubicBezTo>
                  <a:cubicBezTo>
                    <a:pt x="186" y="243"/>
                    <a:pt x="186" y="243"/>
                    <a:pt x="186" y="243"/>
                  </a:cubicBezTo>
                  <a:cubicBezTo>
                    <a:pt x="186" y="243"/>
                    <a:pt x="186" y="243"/>
                    <a:pt x="186" y="243"/>
                  </a:cubicBezTo>
                  <a:cubicBezTo>
                    <a:pt x="185" y="243"/>
                    <a:pt x="185" y="243"/>
                    <a:pt x="185" y="243"/>
                  </a:cubicBezTo>
                  <a:cubicBezTo>
                    <a:pt x="184" y="243"/>
                    <a:pt x="184" y="243"/>
                    <a:pt x="184" y="243"/>
                  </a:cubicBezTo>
                  <a:cubicBezTo>
                    <a:pt x="184" y="243"/>
                    <a:pt x="184" y="243"/>
                    <a:pt x="184" y="243"/>
                  </a:cubicBezTo>
                  <a:cubicBezTo>
                    <a:pt x="183" y="242"/>
                    <a:pt x="183" y="242"/>
                    <a:pt x="183" y="242"/>
                  </a:cubicBezTo>
                  <a:cubicBezTo>
                    <a:pt x="184" y="242"/>
                    <a:pt x="184" y="242"/>
                    <a:pt x="184" y="242"/>
                  </a:cubicBezTo>
                  <a:cubicBezTo>
                    <a:pt x="184" y="242"/>
                    <a:pt x="184" y="242"/>
                    <a:pt x="184" y="242"/>
                  </a:cubicBezTo>
                  <a:cubicBezTo>
                    <a:pt x="184" y="241"/>
                    <a:pt x="184" y="241"/>
                    <a:pt x="184" y="241"/>
                  </a:cubicBezTo>
                  <a:cubicBezTo>
                    <a:pt x="184" y="240"/>
                    <a:pt x="184" y="240"/>
                    <a:pt x="184" y="240"/>
                  </a:cubicBezTo>
                  <a:cubicBezTo>
                    <a:pt x="184" y="240"/>
                    <a:pt x="184" y="240"/>
                    <a:pt x="184" y="240"/>
                  </a:cubicBezTo>
                  <a:cubicBezTo>
                    <a:pt x="183" y="240"/>
                    <a:pt x="183" y="240"/>
                    <a:pt x="183" y="240"/>
                  </a:cubicBezTo>
                  <a:cubicBezTo>
                    <a:pt x="183" y="239"/>
                    <a:pt x="183" y="239"/>
                    <a:pt x="183" y="239"/>
                  </a:cubicBezTo>
                  <a:cubicBezTo>
                    <a:pt x="182" y="238"/>
                    <a:pt x="182" y="238"/>
                    <a:pt x="182" y="238"/>
                  </a:cubicBezTo>
                  <a:cubicBezTo>
                    <a:pt x="182" y="238"/>
                    <a:pt x="182" y="238"/>
                    <a:pt x="182" y="238"/>
                  </a:cubicBezTo>
                  <a:cubicBezTo>
                    <a:pt x="182" y="237"/>
                    <a:pt x="182" y="237"/>
                    <a:pt x="182" y="237"/>
                  </a:cubicBezTo>
                  <a:cubicBezTo>
                    <a:pt x="181" y="237"/>
                    <a:pt x="181" y="237"/>
                    <a:pt x="181" y="237"/>
                  </a:cubicBezTo>
                  <a:cubicBezTo>
                    <a:pt x="180" y="237"/>
                    <a:pt x="180" y="237"/>
                    <a:pt x="180" y="237"/>
                  </a:cubicBezTo>
                  <a:cubicBezTo>
                    <a:pt x="179" y="237"/>
                    <a:pt x="179" y="237"/>
                    <a:pt x="179" y="237"/>
                  </a:cubicBezTo>
                  <a:cubicBezTo>
                    <a:pt x="178" y="237"/>
                    <a:pt x="178" y="237"/>
                    <a:pt x="178" y="237"/>
                  </a:cubicBezTo>
                  <a:cubicBezTo>
                    <a:pt x="177" y="237"/>
                    <a:pt x="177" y="237"/>
                    <a:pt x="177" y="237"/>
                  </a:cubicBezTo>
                  <a:cubicBezTo>
                    <a:pt x="175" y="236"/>
                    <a:pt x="175" y="236"/>
                    <a:pt x="175" y="236"/>
                  </a:cubicBezTo>
                  <a:cubicBezTo>
                    <a:pt x="175" y="237"/>
                    <a:pt x="175" y="237"/>
                    <a:pt x="175" y="237"/>
                  </a:cubicBezTo>
                  <a:cubicBezTo>
                    <a:pt x="174" y="236"/>
                    <a:pt x="174" y="236"/>
                    <a:pt x="174" y="236"/>
                  </a:cubicBezTo>
                  <a:cubicBezTo>
                    <a:pt x="173" y="237"/>
                    <a:pt x="173" y="237"/>
                    <a:pt x="173" y="237"/>
                  </a:cubicBezTo>
                  <a:cubicBezTo>
                    <a:pt x="173" y="238"/>
                    <a:pt x="173" y="238"/>
                    <a:pt x="173" y="238"/>
                  </a:cubicBezTo>
                  <a:cubicBezTo>
                    <a:pt x="172" y="238"/>
                    <a:pt x="172" y="238"/>
                    <a:pt x="172" y="238"/>
                  </a:cubicBezTo>
                  <a:cubicBezTo>
                    <a:pt x="172" y="238"/>
                    <a:pt x="172" y="238"/>
                    <a:pt x="172" y="238"/>
                  </a:cubicBezTo>
                  <a:cubicBezTo>
                    <a:pt x="172" y="239"/>
                    <a:pt x="172" y="239"/>
                    <a:pt x="172" y="239"/>
                  </a:cubicBezTo>
                  <a:cubicBezTo>
                    <a:pt x="172" y="239"/>
                    <a:pt x="172" y="239"/>
                    <a:pt x="172" y="239"/>
                  </a:cubicBezTo>
                  <a:cubicBezTo>
                    <a:pt x="171" y="239"/>
                    <a:pt x="171" y="239"/>
                    <a:pt x="171" y="239"/>
                  </a:cubicBezTo>
                  <a:cubicBezTo>
                    <a:pt x="170" y="239"/>
                    <a:pt x="170" y="239"/>
                    <a:pt x="170" y="239"/>
                  </a:cubicBezTo>
                  <a:cubicBezTo>
                    <a:pt x="170" y="240"/>
                    <a:pt x="170" y="240"/>
                    <a:pt x="170" y="240"/>
                  </a:cubicBezTo>
                  <a:cubicBezTo>
                    <a:pt x="169" y="240"/>
                    <a:pt x="169" y="240"/>
                    <a:pt x="169" y="240"/>
                  </a:cubicBezTo>
                  <a:cubicBezTo>
                    <a:pt x="168" y="240"/>
                    <a:pt x="168" y="240"/>
                    <a:pt x="168" y="240"/>
                  </a:cubicBezTo>
                  <a:cubicBezTo>
                    <a:pt x="168" y="240"/>
                    <a:pt x="168" y="240"/>
                    <a:pt x="168" y="240"/>
                  </a:cubicBezTo>
                  <a:cubicBezTo>
                    <a:pt x="166" y="242"/>
                    <a:pt x="166" y="242"/>
                    <a:pt x="166" y="242"/>
                  </a:cubicBezTo>
                  <a:cubicBezTo>
                    <a:pt x="165" y="242"/>
                    <a:pt x="165" y="242"/>
                    <a:pt x="165" y="242"/>
                  </a:cubicBezTo>
                  <a:cubicBezTo>
                    <a:pt x="164" y="242"/>
                    <a:pt x="164" y="242"/>
                    <a:pt x="164" y="242"/>
                  </a:cubicBezTo>
                  <a:cubicBezTo>
                    <a:pt x="163" y="242"/>
                    <a:pt x="163" y="242"/>
                    <a:pt x="163" y="242"/>
                  </a:cubicBezTo>
                  <a:cubicBezTo>
                    <a:pt x="163" y="242"/>
                    <a:pt x="163" y="242"/>
                    <a:pt x="163" y="242"/>
                  </a:cubicBezTo>
                  <a:cubicBezTo>
                    <a:pt x="162" y="242"/>
                    <a:pt x="162" y="242"/>
                    <a:pt x="162" y="242"/>
                  </a:cubicBezTo>
                  <a:cubicBezTo>
                    <a:pt x="162" y="243"/>
                    <a:pt x="162" y="243"/>
                    <a:pt x="162" y="243"/>
                  </a:cubicBezTo>
                  <a:cubicBezTo>
                    <a:pt x="161" y="243"/>
                    <a:pt x="161" y="243"/>
                    <a:pt x="161" y="243"/>
                  </a:cubicBezTo>
                  <a:cubicBezTo>
                    <a:pt x="161" y="243"/>
                    <a:pt x="161" y="243"/>
                    <a:pt x="161" y="243"/>
                  </a:cubicBezTo>
                  <a:cubicBezTo>
                    <a:pt x="161" y="244"/>
                    <a:pt x="161" y="244"/>
                    <a:pt x="161" y="244"/>
                  </a:cubicBezTo>
                  <a:cubicBezTo>
                    <a:pt x="160" y="244"/>
                    <a:pt x="160" y="244"/>
                    <a:pt x="160" y="244"/>
                  </a:cubicBezTo>
                  <a:cubicBezTo>
                    <a:pt x="160" y="244"/>
                    <a:pt x="160" y="244"/>
                    <a:pt x="160" y="244"/>
                  </a:cubicBezTo>
                  <a:cubicBezTo>
                    <a:pt x="159" y="244"/>
                    <a:pt x="159" y="244"/>
                    <a:pt x="159" y="244"/>
                  </a:cubicBezTo>
                  <a:cubicBezTo>
                    <a:pt x="158" y="244"/>
                    <a:pt x="158" y="244"/>
                    <a:pt x="158" y="244"/>
                  </a:cubicBezTo>
                  <a:cubicBezTo>
                    <a:pt x="157" y="245"/>
                    <a:pt x="157" y="245"/>
                    <a:pt x="157" y="245"/>
                  </a:cubicBezTo>
                  <a:cubicBezTo>
                    <a:pt x="156" y="245"/>
                    <a:pt x="156" y="245"/>
                    <a:pt x="156" y="245"/>
                  </a:cubicBezTo>
                  <a:cubicBezTo>
                    <a:pt x="156" y="246"/>
                    <a:pt x="156" y="246"/>
                    <a:pt x="156" y="246"/>
                  </a:cubicBezTo>
                  <a:cubicBezTo>
                    <a:pt x="155" y="246"/>
                    <a:pt x="155" y="246"/>
                    <a:pt x="155" y="246"/>
                  </a:cubicBezTo>
                  <a:cubicBezTo>
                    <a:pt x="154" y="246"/>
                    <a:pt x="154" y="246"/>
                    <a:pt x="154" y="246"/>
                  </a:cubicBezTo>
                  <a:cubicBezTo>
                    <a:pt x="153" y="246"/>
                    <a:pt x="153" y="246"/>
                    <a:pt x="153" y="246"/>
                  </a:cubicBezTo>
                  <a:cubicBezTo>
                    <a:pt x="151" y="247"/>
                    <a:pt x="151" y="247"/>
                    <a:pt x="151" y="247"/>
                  </a:cubicBezTo>
                  <a:cubicBezTo>
                    <a:pt x="151" y="247"/>
                    <a:pt x="151" y="247"/>
                    <a:pt x="151" y="247"/>
                  </a:cubicBezTo>
                  <a:cubicBezTo>
                    <a:pt x="151" y="248"/>
                    <a:pt x="151" y="248"/>
                    <a:pt x="151" y="248"/>
                  </a:cubicBezTo>
                  <a:cubicBezTo>
                    <a:pt x="150" y="247"/>
                    <a:pt x="150" y="247"/>
                    <a:pt x="150" y="247"/>
                  </a:cubicBezTo>
                  <a:cubicBezTo>
                    <a:pt x="149" y="247"/>
                    <a:pt x="149" y="247"/>
                    <a:pt x="149" y="247"/>
                  </a:cubicBezTo>
                  <a:cubicBezTo>
                    <a:pt x="149" y="247"/>
                    <a:pt x="149" y="247"/>
                    <a:pt x="149" y="247"/>
                  </a:cubicBezTo>
                  <a:cubicBezTo>
                    <a:pt x="149" y="248"/>
                    <a:pt x="149" y="248"/>
                    <a:pt x="149" y="248"/>
                  </a:cubicBezTo>
                  <a:cubicBezTo>
                    <a:pt x="148" y="248"/>
                    <a:pt x="148" y="248"/>
                    <a:pt x="148" y="248"/>
                  </a:cubicBezTo>
                  <a:cubicBezTo>
                    <a:pt x="147" y="248"/>
                    <a:pt x="147" y="248"/>
                    <a:pt x="147" y="248"/>
                  </a:cubicBezTo>
                  <a:cubicBezTo>
                    <a:pt x="146" y="248"/>
                    <a:pt x="146" y="248"/>
                    <a:pt x="146" y="248"/>
                  </a:cubicBezTo>
                  <a:cubicBezTo>
                    <a:pt x="146" y="247"/>
                    <a:pt x="146" y="247"/>
                    <a:pt x="146" y="247"/>
                  </a:cubicBezTo>
                  <a:cubicBezTo>
                    <a:pt x="145" y="247"/>
                    <a:pt x="145" y="247"/>
                    <a:pt x="145" y="247"/>
                  </a:cubicBezTo>
                  <a:cubicBezTo>
                    <a:pt x="145" y="248"/>
                    <a:pt x="145" y="248"/>
                    <a:pt x="145" y="248"/>
                  </a:cubicBezTo>
                  <a:cubicBezTo>
                    <a:pt x="144" y="248"/>
                    <a:pt x="144" y="248"/>
                    <a:pt x="144" y="248"/>
                  </a:cubicBezTo>
                  <a:cubicBezTo>
                    <a:pt x="144" y="248"/>
                    <a:pt x="144" y="248"/>
                    <a:pt x="144" y="248"/>
                  </a:cubicBezTo>
                  <a:cubicBezTo>
                    <a:pt x="144" y="249"/>
                    <a:pt x="144" y="249"/>
                    <a:pt x="144" y="249"/>
                  </a:cubicBezTo>
                  <a:cubicBezTo>
                    <a:pt x="144" y="250"/>
                    <a:pt x="144" y="250"/>
                    <a:pt x="144" y="250"/>
                  </a:cubicBezTo>
                  <a:cubicBezTo>
                    <a:pt x="145" y="250"/>
                    <a:pt x="145" y="250"/>
                    <a:pt x="145" y="250"/>
                  </a:cubicBezTo>
                  <a:cubicBezTo>
                    <a:pt x="146" y="250"/>
                    <a:pt x="146" y="250"/>
                    <a:pt x="146" y="250"/>
                  </a:cubicBezTo>
                  <a:cubicBezTo>
                    <a:pt x="146" y="251"/>
                    <a:pt x="146" y="251"/>
                    <a:pt x="146" y="251"/>
                  </a:cubicBezTo>
                  <a:cubicBezTo>
                    <a:pt x="145" y="251"/>
                    <a:pt x="145" y="251"/>
                    <a:pt x="145" y="251"/>
                  </a:cubicBezTo>
                  <a:cubicBezTo>
                    <a:pt x="144" y="251"/>
                    <a:pt x="144" y="251"/>
                    <a:pt x="144" y="251"/>
                  </a:cubicBezTo>
                  <a:cubicBezTo>
                    <a:pt x="145" y="251"/>
                    <a:pt x="145" y="251"/>
                    <a:pt x="145" y="251"/>
                  </a:cubicBezTo>
                  <a:cubicBezTo>
                    <a:pt x="146" y="251"/>
                    <a:pt x="146" y="251"/>
                    <a:pt x="146" y="251"/>
                  </a:cubicBezTo>
                  <a:cubicBezTo>
                    <a:pt x="147" y="252"/>
                    <a:pt x="147" y="252"/>
                    <a:pt x="147" y="252"/>
                  </a:cubicBezTo>
                  <a:cubicBezTo>
                    <a:pt x="147" y="251"/>
                    <a:pt x="147" y="251"/>
                    <a:pt x="147" y="251"/>
                  </a:cubicBezTo>
                  <a:cubicBezTo>
                    <a:pt x="148" y="251"/>
                    <a:pt x="148" y="251"/>
                    <a:pt x="148" y="251"/>
                  </a:cubicBezTo>
                  <a:cubicBezTo>
                    <a:pt x="149" y="252"/>
                    <a:pt x="149" y="252"/>
                    <a:pt x="149" y="252"/>
                  </a:cubicBezTo>
                  <a:cubicBezTo>
                    <a:pt x="149" y="252"/>
                    <a:pt x="149" y="252"/>
                    <a:pt x="149" y="252"/>
                  </a:cubicBezTo>
                  <a:cubicBezTo>
                    <a:pt x="149" y="253"/>
                    <a:pt x="149" y="253"/>
                    <a:pt x="149" y="253"/>
                  </a:cubicBezTo>
                  <a:cubicBezTo>
                    <a:pt x="149" y="253"/>
                    <a:pt x="149" y="253"/>
                    <a:pt x="149" y="253"/>
                  </a:cubicBezTo>
                  <a:cubicBezTo>
                    <a:pt x="148" y="253"/>
                    <a:pt x="148" y="253"/>
                    <a:pt x="148" y="253"/>
                  </a:cubicBezTo>
                  <a:cubicBezTo>
                    <a:pt x="146" y="253"/>
                    <a:pt x="146" y="253"/>
                    <a:pt x="146" y="253"/>
                  </a:cubicBezTo>
                  <a:cubicBezTo>
                    <a:pt x="145" y="254"/>
                    <a:pt x="145" y="254"/>
                    <a:pt x="145" y="254"/>
                  </a:cubicBezTo>
                  <a:cubicBezTo>
                    <a:pt x="144" y="255"/>
                    <a:pt x="144" y="255"/>
                    <a:pt x="144" y="255"/>
                  </a:cubicBezTo>
                  <a:cubicBezTo>
                    <a:pt x="144" y="256"/>
                    <a:pt x="144" y="256"/>
                    <a:pt x="144" y="256"/>
                  </a:cubicBezTo>
                  <a:cubicBezTo>
                    <a:pt x="145" y="256"/>
                    <a:pt x="145" y="256"/>
                    <a:pt x="145" y="256"/>
                  </a:cubicBezTo>
                  <a:cubicBezTo>
                    <a:pt x="145" y="257"/>
                    <a:pt x="145" y="257"/>
                    <a:pt x="145" y="257"/>
                  </a:cubicBezTo>
                  <a:cubicBezTo>
                    <a:pt x="145" y="258"/>
                    <a:pt x="145" y="258"/>
                    <a:pt x="145" y="258"/>
                  </a:cubicBezTo>
                  <a:cubicBezTo>
                    <a:pt x="144" y="259"/>
                    <a:pt x="144" y="259"/>
                    <a:pt x="144" y="259"/>
                  </a:cubicBezTo>
                  <a:cubicBezTo>
                    <a:pt x="144" y="259"/>
                    <a:pt x="144" y="259"/>
                    <a:pt x="144" y="259"/>
                  </a:cubicBezTo>
                  <a:cubicBezTo>
                    <a:pt x="143" y="259"/>
                    <a:pt x="143" y="259"/>
                    <a:pt x="143" y="259"/>
                  </a:cubicBezTo>
                  <a:cubicBezTo>
                    <a:pt x="144" y="260"/>
                    <a:pt x="144" y="260"/>
                    <a:pt x="144" y="260"/>
                  </a:cubicBezTo>
                  <a:cubicBezTo>
                    <a:pt x="144" y="260"/>
                    <a:pt x="144" y="260"/>
                    <a:pt x="144" y="260"/>
                  </a:cubicBezTo>
                  <a:cubicBezTo>
                    <a:pt x="145" y="260"/>
                    <a:pt x="145" y="260"/>
                    <a:pt x="145" y="260"/>
                  </a:cubicBezTo>
                  <a:cubicBezTo>
                    <a:pt x="145" y="261"/>
                    <a:pt x="145" y="261"/>
                    <a:pt x="145" y="261"/>
                  </a:cubicBezTo>
                  <a:cubicBezTo>
                    <a:pt x="146" y="261"/>
                    <a:pt x="146" y="261"/>
                    <a:pt x="146" y="261"/>
                  </a:cubicBezTo>
                  <a:cubicBezTo>
                    <a:pt x="147" y="262"/>
                    <a:pt x="147" y="262"/>
                    <a:pt x="147" y="262"/>
                  </a:cubicBezTo>
                  <a:cubicBezTo>
                    <a:pt x="147" y="262"/>
                    <a:pt x="147" y="262"/>
                    <a:pt x="147" y="262"/>
                  </a:cubicBezTo>
                  <a:cubicBezTo>
                    <a:pt x="149" y="262"/>
                    <a:pt x="149" y="262"/>
                    <a:pt x="149" y="262"/>
                  </a:cubicBezTo>
                  <a:cubicBezTo>
                    <a:pt x="149" y="262"/>
                    <a:pt x="149" y="262"/>
                    <a:pt x="149" y="262"/>
                  </a:cubicBezTo>
                  <a:cubicBezTo>
                    <a:pt x="149" y="266"/>
                    <a:pt x="149" y="266"/>
                    <a:pt x="149" y="266"/>
                  </a:cubicBezTo>
                  <a:cubicBezTo>
                    <a:pt x="149" y="266"/>
                    <a:pt x="149" y="266"/>
                    <a:pt x="149" y="266"/>
                  </a:cubicBezTo>
                  <a:cubicBezTo>
                    <a:pt x="147" y="267"/>
                    <a:pt x="147" y="267"/>
                    <a:pt x="147" y="267"/>
                  </a:cubicBezTo>
                  <a:cubicBezTo>
                    <a:pt x="146" y="267"/>
                    <a:pt x="146" y="267"/>
                    <a:pt x="146" y="267"/>
                  </a:cubicBezTo>
                  <a:cubicBezTo>
                    <a:pt x="145" y="266"/>
                    <a:pt x="145" y="266"/>
                    <a:pt x="145" y="266"/>
                  </a:cubicBezTo>
                  <a:cubicBezTo>
                    <a:pt x="144" y="266"/>
                    <a:pt x="144" y="266"/>
                    <a:pt x="144" y="266"/>
                  </a:cubicBezTo>
                  <a:cubicBezTo>
                    <a:pt x="144" y="267"/>
                    <a:pt x="144" y="267"/>
                    <a:pt x="144" y="267"/>
                  </a:cubicBezTo>
                  <a:cubicBezTo>
                    <a:pt x="144" y="268"/>
                    <a:pt x="144" y="268"/>
                    <a:pt x="144" y="268"/>
                  </a:cubicBezTo>
                  <a:cubicBezTo>
                    <a:pt x="143" y="268"/>
                    <a:pt x="143" y="268"/>
                    <a:pt x="143" y="268"/>
                  </a:cubicBezTo>
                  <a:cubicBezTo>
                    <a:pt x="141" y="267"/>
                    <a:pt x="141" y="267"/>
                    <a:pt x="141" y="267"/>
                  </a:cubicBezTo>
                  <a:cubicBezTo>
                    <a:pt x="140" y="267"/>
                    <a:pt x="140" y="267"/>
                    <a:pt x="140" y="267"/>
                  </a:cubicBezTo>
                  <a:cubicBezTo>
                    <a:pt x="139" y="267"/>
                    <a:pt x="139" y="267"/>
                    <a:pt x="139" y="267"/>
                  </a:cubicBezTo>
                  <a:cubicBezTo>
                    <a:pt x="139" y="267"/>
                    <a:pt x="139" y="267"/>
                    <a:pt x="139" y="267"/>
                  </a:cubicBezTo>
                  <a:cubicBezTo>
                    <a:pt x="138" y="267"/>
                    <a:pt x="138" y="267"/>
                    <a:pt x="138" y="267"/>
                  </a:cubicBezTo>
                  <a:cubicBezTo>
                    <a:pt x="137" y="266"/>
                    <a:pt x="137" y="266"/>
                    <a:pt x="137" y="266"/>
                  </a:cubicBezTo>
                  <a:cubicBezTo>
                    <a:pt x="138" y="266"/>
                    <a:pt x="138" y="266"/>
                    <a:pt x="138" y="266"/>
                  </a:cubicBezTo>
                  <a:cubicBezTo>
                    <a:pt x="138" y="265"/>
                    <a:pt x="138" y="265"/>
                    <a:pt x="138" y="265"/>
                  </a:cubicBezTo>
                  <a:cubicBezTo>
                    <a:pt x="138" y="265"/>
                    <a:pt x="138" y="265"/>
                    <a:pt x="138" y="265"/>
                  </a:cubicBezTo>
                  <a:cubicBezTo>
                    <a:pt x="137" y="264"/>
                    <a:pt x="137" y="264"/>
                    <a:pt x="137" y="264"/>
                  </a:cubicBezTo>
                  <a:cubicBezTo>
                    <a:pt x="136" y="265"/>
                    <a:pt x="136" y="265"/>
                    <a:pt x="136" y="265"/>
                  </a:cubicBezTo>
                  <a:cubicBezTo>
                    <a:pt x="135" y="265"/>
                    <a:pt x="135" y="265"/>
                    <a:pt x="135" y="265"/>
                  </a:cubicBezTo>
                  <a:cubicBezTo>
                    <a:pt x="134" y="265"/>
                    <a:pt x="134" y="265"/>
                    <a:pt x="134" y="265"/>
                  </a:cubicBezTo>
                  <a:cubicBezTo>
                    <a:pt x="135" y="266"/>
                    <a:pt x="135" y="266"/>
                    <a:pt x="135" y="266"/>
                  </a:cubicBezTo>
                  <a:cubicBezTo>
                    <a:pt x="133" y="266"/>
                    <a:pt x="133" y="266"/>
                    <a:pt x="133" y="266"/>
                  </a:cubicBezTo>
                  <a:cubicBezTo>
                    <a:pt x="133" y="266"/>
                    <a:pt x="133" y="266"/>
                    <a:pt x="133" y="266"/>
                  </a:cubicBezTo>
                  <a:cubicBezTo>
                    <a:pt x="132" y="265"/>
                    <a:pt x="132" y="265"/>
                    <a:pt x="132" y="265"/>
                  </a:cubicBezTo>
                  <a:cubicBezTo>
                    <a:pt x="131" y="265"/>
                    <a:pt x="131" y="265"/>
                    <a:pt x="131" y="265"/>
                  </a:cubicBezTo>
                  <a:cubicBezTo>
                    <a:pt x="130" y="265"/>
                    <a:pt x="130" y="265"/>
                    <a:pt x="130" y="265"/>
                  </a:cubicBezTo>
                  <a:cubicBezTo>
                    <a:pt x="130" y="265"/>
                    <a:pt x="130" y="265"/>
                    <a:pt x="130" y="265"/>
                  </a:cubicBezTo>
                  <a:cubicBezTo>
                    <a:pt x="129" y="265"/>
                    <a:pt x="129" y="265"/>
                    <a:pt x="129" y="265"/>
                  </a:cubicBezTo>
                  <a:cubicBezTo>
                    <a:pt x="129" y="266"/>
                    <a:pt x="129" y="266"/>
                    <a:pt x="129" y="266"/>
                  </a:cubicBezTo>
                  <a:cubicBezTo>
                    <a:pt x="128" y="266"/>
                    <a:pt x="128" y="266"/>
                    <a:pt x="128" y="266"/>
                  </a:cubicBezTo>
                  <a:cubicBezTo>
                    <a:pt x="128" y="267"/>
                    <a:pt x="128" y="267"/>
                    <a:pt x="128" y="267"/>
                  </a:cubicBezTo>
                  <a:cubicBezTo>
                    <a:pt x="127" y="268"/>
                    <a:pt x="127" y="268"/>
                    <a:pt x="127" y="268"/>
                  </a:cubicBezTo>
                  <a:cubicBezTo>
                    <a:pt x="126" y="268"/>
                    <a:pt x="126" y="268"/>
                    <a:pt x="126" y="268"/>
                  </a:cubicBezTo>
                  <a:cubicBezTo>
                    <a:pt x="126" y="267"/>
                    <a:pt x="126" y="267"/>
                    <a:pt x="126" y="267"/>
                  </a:cubicBezTo>
                  <a:cubicBezTo>
                    <a:pt x="124" y="267"/>
                    <a:pt x="124" y="267"/>
                    <a:pt x="124" y="267"/>
                  </a:cubicBezTo>
                  <a:cubicBezTo>
                    <a:pt x="124" y="266"/>
                    <a:pt x="124" y="266"/>
                    <a:pt x="124" y="266"/>
                  </a:cubicBezTo>
                  <a:cubicBezTo>
                    <a:pt x="123" y="267"/>
                    <a:pt x="123" y="267"/>
                    <a:pt x="123" y="267"/>
                  </a:cubicBezTo>
                  <a:cubicBezTo>
                    <a:pt x="123" y="268"/>
                    <a:pt x="123" y="268"/>
                    <a:pt x="123" y="268"/>
                  </a:cubicBezTo>
                  <a:cubicBezTo>
                    <a:pt x="122" y="268"/>
                    <a:pt x="122" y="268"/>
                    <a:pt x="122" y="268"/>
                  </a:cubicBezTo>
                  <a:cubicBezTo>
                    <a:pt x="122" y="268"/>
                    <a:pt x="122" y="268"/>
                    <a:pt x="122" y="268"/>
                  </a:cubicBezTo>
                  <a:cubicBezTo>
                    <a:pt x="122" y="267"/>
                    <a:pt x="122" y="267"/>
                    <a:pt x="122" y="267"/>
                  </a:cubicBezTo>
                  <a:cubicBezTo>
                    <a:pt x="121" y="267"/>
                    <a:pt x="121" y="267"/>
                    <a:pt x="121" y="267"/>
                  </a:cubicBezTo>
                  <a:cubicBezTo>
                    <a:pt x="121" y="267"/>
                    <a:pt x="121" y="267"/>
                    <a:pt x="121" y="267"/>
                  </a:cubicBezTo>
                  <a:cubicBezTo>
                    <a:pt x="119" y="266"/>
                    <a:pt x="119" y="266"/>
                    <a:pt x="119" y="266"/>
                  </a:cubicBezTo>
                  <a:cubicBezTo>
                    <a:pt x="119" y="265"/>
                    <a:pt x="119" y="265"/>
                    <a:pt x="119" y="265"/>
                  </a:cubicBezTo>
                  <a:cubicBezTo>
                    <a:pt x="118" y="265"/>
                    <a:pt x="118" y="265"/>
                    <a:pt x="118" y="265"/>
                  </a:cubicBezTo>
                  <a:cubicBezTo>
                    <a:pt x="117" y="264"/>
                    <a:pt x="117" y="264"/>
                    <a:pt x="117" y="264"/>
                  </a:cubicBezTo>
                  <a:cubicBezTo>
                    <a:pt x="116" y="264"/>
                    <a:pt x="116" y="264"/>
                    <a:pt x="116" y="264"/>
                  </a:cubicBezTo>
                  <a:cubicBezTo>
                    <a:pt x="116" y="263"/>
                    <a:pt x="116" y="263"/>
                    <a:pt x="116" y="263"/>
                  </a:cubicBezTo>
                  <a:cubicBezTo>
                    <a:pt x="115" y="263"/>
                    <a:pt x="115" y="263"/>
                    <a:pt x="115" y="263"/>
                  </a:cubicBezTo>
                  <a:cubicBezTo>
                    <a:pt x="113" y="264"/>
                    <a:pt x="113" y="264"/>
                    <a:pt x="113" y="264"/>
                  </a:cubicBezTo>
                  <a:cubicBezTo>
                    <a:pt x="112" y="263"/>
                    <a:pt x="112" y="263"/>
                    <a:pt x="112" y="263"/>
                  </a:cubicBezTo>
                  <a:cubicBezTo>
                    <a:pt x="112" y="262"/>
                    <a:pt x="112" y="262"/>
                    <a:pt x="112" y="262"/>
                  </a:cubicBezTo>
                  <a:cubicBezTo>
                    <a:pt x="111" y="262"/>
                    <a:pt x="111" y="262"/>
                    <a:pt x="111" y="262"/>
                  </a:cubicBezTo>
                  <a:cubicBezTo>
                    <a:pt x="110" y="263"/>
                    <a:pt x="110" y="263"/>
                    <a:pt x="110" y="263"/>
                  </a:cubicBezTo>
                  <a:cubicBezTo>
                    <a:pt x="109" y="263"/>
                    <a:pt x="109" y="263"/>
                    <a:pt x="109" y="263"/>
                  </a:cubicBezTo>
                  <a:cubicBezTo>
                    <a:pt x="109" y="263"/>
                    <a:pt x="109" y="263"/>
                    <a:pt x="109" y="263"/>
                  </a:cubicBezTo>
                  <a:cubicBezTo>
                    <a:pt x="109" y="264"/>
                    <a:pt x="109" y="264"/>
                    <a:pt x="109" y="264"/>
                  </a:cubicBezTo>
                  <a:cubicBezTo>
                    <a:pt x="109" y="263"/>
                    <a:pt x="109" y="263"/>
                    <a:pt x="109" y="263"/>
                  </a:cubicBezTo>
                  <a:cubicBezTo>
                    <a:pt x="108" y="263"/>
                    <a:pt x="108" y="263"/>
                    <a:pt x="108" y="263"/>
                  </a:cubicBezTo>
                  <a:cubicBezTo>
                    <a:pt x="108" y="264"/>
                    <a:pt x="108" y="264"/>
                    <a:pt x="108" y="264"/>
                  </a:cubicBezTo>
                  <a:cubicBezTo>
                    <a:pt x="107" y="265"/>
                    <a:pt x="107" y="265"/>
                    <a:pt x="107" y="265"/>
                  </a:cubicBezTo>
                  <a:cubicBezTo>
                    <a:pt x="107" y="264"/>
                    <a:pt x="107" y="264"/>
                    <a:pt x="107" y="264"/>
                  </a:cubicBezTo>
                  <a:cubicBezTo>
                    <a:pt x="107" y="263"/>
                    <a:pt x="107" y="263"/>
                    <a:pt x="107" y="263"/>
                  </a:cubicBezTo>
                  <a:cubicBezTo>
                    <a:pt x="107" y="263"/>
                    <a:pt x="107" y="263"/>
                    <a:pt x="107" y="263"/>
                  </a:cubicBezTo>
                  <a:cubicBezTo>
                    <a:pt x="106" y="263"/>
                    <a:pt x="106" y="263"/>
                    <a:pt x="106" y="263"/>
                  </a:cubicBezTo>
                  <a:cubicBezTo>
                    <a:pt x="105" y="262"/>
                    <a:pt x="105" y="262"/>
                    <a:pt x="105" y="262"/>
                  </a:cubicBezTo>
                  <a:cubicBezTo>
                    <a:pt x="105" y="262"/>
                    <a:pt x="105" y="262"/>
                    <a:pt x="105" y="262"/>
                  </a:cubicBezTo>
                  <a:cubicBezTo>
                    <a:pt x="105" y="263"/>
                    <a:pt x="105" y="263"/>
                    <a:pt x="105" y="263"/>
                  </a:cubicBezTo>
                  <a:cubicBezTo>
                    <a:pt x="105" y="264"/>
                    <a:pt x="105" y="264"/>
                    <a:pt x="105" y="264"/>
                  </a:cubicBezTo>
                  <a:cubicBezTo>
                    <a:pt x="104" y="264"/>
                    <a:pt x="104" y="264"/>
                    <a:pt x="104" y="264"/>
                  </a:cubicBezTo>
                  <a:cubicBezTo>
                    <a:pt x="103" y="264"/>
                    <a:pt x="103" y="264"/>
                    <a:pt x="103" y="264"/>
                  </a:cubicBezTo>
                  <a:cubicBezTo>
                    <a:pt x="103" y="265"/>
                    <a:pt x="103" y="265"/>
                    <a:pt x="103" y="265"/>
                  </a:cubicBezTo>
                  <a:cubicBezTo>
                    <a:pt x="102" y="265"/>
                    <a:pt x="102" y="265"/>
                    <a:pt x="102" y="265"/>
                  </a:cubicBezTo>
                  <a:cubicBezTo>
                    <a:pt x="101" y="266"/>
                    <a:pt x="101" y="266"/>
                    <a:pt x="101" y="266"/>
                  </a:cubicBezTo>
                  <a:cubicBezTo>
                    <a:pt x="101" y="267"/>
                    <a:pt x="101" y="267"/>
                    <a:pt x="101" y="267"/>
                  </a:cubicBezTo>
                  <a:cubicBezTo>
                    <a:pt x="101" y="268"/>
                    <a:pt x="101" y="268"/>
                    <a:pt x="101" y="268"/>
                  </a:cubicBezTo>
                  <a:cubicBezTo>
                    <a:pt x="101" y="268"/>
                    <a:pt x="101" y="268"/>
                    <a:pt x="101" y="268"/>
                  </a:cubicBezTo>
                  <a:cubicBezTo>
                    <a:pt x="100" y="268"/>
                    <a:pt x="100" y="268"/>
                    <a:pt x="100" y="268"/>
                  </a:cubicBezTo>
                  <a:cubicBezTo>
                    <a:pt x="98" y="269"/>
                    <a:pt x="98" y="269"/>
                    <a:pt x="98" y="269"/>
                  </a:cubicBezTo>
                  <a:cubicBezTo>
                    <a:pt x="99" y="272"/>
                    <a:pt x="99" y="272"/>
                    <a:pt x="99" y="272"/>
                  </a:cubicBezTo>
                  <a:cubicBezTo>
                    <a:pt x="99" y="272"/>
                    <a:pt x="99" y="272"/>
                    <a:pt x="99" y="272"/>
                  </a:cubicBezTo>
                  <a:cubicBezTo>
                    <a:pt x="99" y="273"/>
                    <a:pt x="99" y="273"/>
                    <a:pt x="99" y="273"/>
                  </a:cubicBezTo>
                  <a:cubicBezTo>
                    <a:pt x="98" y="274"/>
                    <a:pt x="98" y="274"/>
                    <a:pt x="98" y="274"/>
                  </a:cubicBezTo>
                  <a:cubicBezTo>
                    <a:pt x="96" y="273"/>
                    <a:pt x="96" y="273"/>
                    <a:pt x="96" y="273"/>
                  </a:cubicBezTo>
                  <a:cubicBezTo>
                    <a:pt x="96" y="272"/>
                    <a:pt x="96" y="272"/>
                    <a:pt x="96" y="272"/>
                  </a:cubicBezTo>
                  <a:cubicBezTo>
                    <a:pt x="94" y="270"/>
                    <a:pt x="94" y="270"/>
                    <a:pt x="94" y="270"/>
                  </a:cubicBezTo>
                  <a:cubicBezTo>
                    <a:pt x="93" y="271"/>
                    <a:pt x="93" y="271"/>
                    <a:pt x="93" y="271"/>
                  </a:cubicBezTo>
                  <a:cubicBezTo>
                    <a:pt x="93" y="272"/>
                    <a:pt x="93" y="272"/>
                    <a:pt x="93" y="272"/>
                  </a:cubicBezTo>
                  <a:cubicBezTo>
                    <a:pt x="92" y="273"/>
                    <a:pt x="92" y="273"/>
                    <a:pt x="92" y="273"/>
                  </a:cubicBezTo>
                  <a:cubicBezTo>
                    <a:pt x="91" y="274"/>
                    <a:pt x="91" y="274"/>
                    <a:pt x="91" y="274"/>
                  </a:cubicBezTo>
                  <a:cubicBezTo>
                    <a:pt x="91" y="276"/>
                    <a:pt x="91" y="276"/>
                    <a:pt x="91" y="276"/>
                  </a:cubicBezTo>
                  <a:cubicBezTo>
                    <a:pt x="92" y="276"/>
                    <a:pt x="92" y="276"/>
                    <a:pt x="92" y="276"/>
                  </a:cubicBezTo>
                  <a:cubicBezTo>
                    <a:pt x="91" y="279"/>
                    <a:pt x="91" y="279"/>
                    <a:pt x="91" y="279"/>
                  </a:cubicBezTo>
                  <a:cubicBezTo>
                    <a:pt x="91" y="280"/>
                    <a:pt x="91" y="280"/>
                    <a:pt x="91" y="280"/>
                  </a:cubicBezTo>
                  <a:cubicBezTo>
                    <a:pt x="93" y="281"/>
                    <a:pt x="93" y="281"/>
                    <a:pt x="93" y="281"/>
                  </a:cubicBezTo>
                  <a:cubicBezTo>
                    <a:pt x="93" y="282"/>
                    <a:pt x="93" y="282"/>
                    <a:pt x="93" y="282"/>
                  </a:cubicBezTo>
                  <a:cubicBezTo>
                    <a:pt x="93" y="282"/>
                    <a:pt x="93" y="282"/>
                    <a:pt x="93" y="282"/>
                  </a:cubicBezTo>
                  <a:cubicBezTo>
                    <a:pt x="95" y="284"/>
                    <a:pt x="95" y="284"/>
                    <a:pt x="95" y="284"/>
                  </a:cubicBezTo>
                  <a:cubicBezTo>
                    <a:pt x="95" y="283"/>
                    <a:pt x="95" y="283"/>
                    <a:pt x="95" y="283"/>
                  </a:cubicBezTo>
                  <a:cubicBezTo>
                    <a:pt x="98" y="284"/>
                    <a:pt x="98" y="284"/>
                    <a:pt x="98" y="284"/>
                  </a:cubicBezTo>
                  <a:cubicBezTo>
                    <a:pt x="100" y="285"/>
                    <a:pt x="100" y="285"/>
                    <a:pt x="100" y="285"/>
                  </a:cubicBezTo>
                  <a:cubicBezTo>
                    <a:pt x="102" y="288"/>
                    <a:pt x="102" y="288"/>
                    <a:pt x="102" y="288"/>
                  </a:cubicBezTo>
                  <a:cubicBezTo>
                    <a:pt x="100" y="288"/>
                    <a:pt x="100" y="288"/>
                    <a:pt x="100" y="288"/>
                  </a:cubicBezTo>
                  <a:cubicBezTo>
                    <a:pt x="100" y="289"/>
                    <a:pt x="100" y="289"/>
                    <a:pt x="100" y="289"/>
                  </a:cubicBezTo>
                  <a:cubicBezTo>
                    <a:pt x="101" y="290"/>
                    <a:pt x="101" y="290"/>
                    <a:pt x="101" y="290"/>
                  </a:cubicBezTo>
                  <a:cubicBezTo>
                    <a:pt x="103" y="289"/>
                    <a:pt x="103" y="289"/>
                    <a:pt x="103" y="289"/>
                  </a:cubicBezTo>
                  <a:cubicBezTo>
                    <a:pt x="104" y="290"/>
                    <a:pt x="104" y="290"/>
                    <a:pt x="104" y="290"/>
                  </a:cubicBezTo>
                  <a:cubicBezTo>
                    <a:pt x="104" y="290"/>
                    <a:pt x="104" y="290"/>
                    <a:pt x="104" y="290"/>
                  </a:cubicBezTo>
                  <a:cubicBezTo>
                    <a:pt x="104" y="290"/>
                    <a:pt x="104" y="290"/>
                    <a:pt x="104" y="290"/>
                  </a:cubicBezTo>
                  <a:cubicBezTo>
                    <a:pt x="104" y="290"/>
                    <a:pt x="104" y="290"/>
                    <a:pt x="104" y="290"/>
                  </a:cubicBezTo>
                  <a:cubicBezTo>
                    <a:pt x="104" y="291"/>
                    <a:pt x="104" y="291"/>
                    <a:pt x="104" y="291"/>
                  </a:cubicBezTo>
                  <a:cubicBezTo>
                    <a:pt x="103" y="291"/>
                    <a:pt x="103" y="291"/>
                    <a:pt x="103" y="291"/>
                  </a:cubicBezTo>
                  <a:cubicBezTo>
                    <a:pt x="103" y="291"/>
                    <a:pt x="103" y="291"/>
                    <a:pt x="103" y="291"/>
                  </a:cubicBezTo>
                  <a:cubicBezTo>
                    <a:pt x="103" y="292"/>
                    <a:pt x="103" y="292"/>
                    <a:pt x="103" y="292"/>
                  </a:cubicBezTo>
                  <a:cubicBezTo>
                    <a:pt x="103" y="292"/>
                    <a:pt x="103" y="292"/>
                    <a:pt x="103" y="292"/>
                  </a:cubicBezTo>
                  <a:cubicBezTo>
                    <a:pt x="103" y="292"/>
                    <a:pt x="103" y="292"/>
                    <a:pt x="103" y="292"/>
                  </a:cubicBezTo>
                  <a:cubicBezTo>
                    <a:pt x="103" y="292"/>
                    <a:pt x="103" y="292"/>
                    <a:pt x="103" y="292"/>
                  </a:cubicBezTo>
                  <a:cubicBezTo>
                    <a:pt x="103" y="292"/>
                    <a:pt x="103" y="292"/>
                    <a:pt x="103" y="292"/>
                  </a:cubicBezTo>
                  <a:cubicBezTo>
                    <a:pt x="102" y="292"/>
                    <a:pt x="102" y="292"/>
                    <a:pt x="102" y="292"/>
                  </a:cubicBezTo>
                  <a:cubicBezTo>
                    <a:pt x="101" y="292"/>
                    <a:pt x="101" y="292"/>
                    <a:pt x="101" y="292"/>
                  </a:cubicBezTo>
                  <a:cubicBezTo>
                    <a:pt x="101" y="292"/>
                    <a:pt x="101" y="292"/>
                    <a:pt x="101" y="292"/>
                  </a:cubicBezTo>
                  <a:cubicBezTo>
                    <a:pt x="102" y="293"/>
                    <a:pt x="102" y="293"/>
                    <a:pt x="102" y="293"/>
                  </a:cubicBezTo>
                  <a:cubicBezTo>
                    <a:pt x="102" y="293"/>
                    <a:pt x="102" y="293"/>
                    <a:pt x="102" y="293"/>
                  </a:cubicBezTo>
                  <a:cubicBezTo>
                    <a:pt x="102" y="294"/>
                    <a:pt x="102" y="294"/>
                    <a:pt x="102" y="294"/>
                  </a:cubicBezTo>
                  <a:cubicBezTo>
                    <a:pt x="102" y="293"/>
                    <a:pt x="102" y="293"/>
                    <a:pt x="102" y="293"/>
                  </a:cubicBezTo>
                  <a:cubicBezTo>
                    <a:pt x="102" y="293"/>
                    <a:pt x="101" y="293"/>
                    <a:pt x="101" y="293"/>
                  </a:cubicBezTo>
                  <a:cubicBezTo>
                    <a:pt x="101" y="293"/>
                    <a:pt x="100" y="293"/>
                    <a:pt x="100" y="293"/>
                  </a:cubicBezTo>
                  <a:cubicBezTo>
                    <a:pt x="100" y="293"/>
                    <a:pt x="100" y="293"/>
                    <a:pt x="100" y="293"/>
                  </a:cubicBezTo>
                  <a:cubicBezTo>
                    <a:pt x="101" y="293"/>
                    <a:pt x="101" y="293"/>
                    <a:pt x="101" y="293"/>
                  </a:cubicBezTo>
                  <a:cubicBezTo>
                    <a:pt x="101" y="294"/>
                    <a:pt x="101" y="294"/>
                    <a:pt x="101" y="294"/>
                  </a:cubicBezTo>
                  <a:cubicBezTo>
                    <a:pt x="100" y="294"/>
                    <a:pt x="100" y="294"/>
                    <a:pt x="100" y="294"/>
                  </a:cubicBezTo>
                  <a:cubicBezTo>
                    <a:pt x="100" y="294"/>
                    <a:pt x="100" y="294"/>
                    <a:pt x="100" y="294"/>
                  </a:cubicBezTo>
                  <a:cubicBezTo>
                    <a:pt x="99" y="295"/>
                    <a:pt x="99" y="295"/>
                    <a:pt x="99" y="295"/>
                  </a:cubicBezTo>
                  <a:cubicBezTo>
                    <a:pt x="99" y="294"/>
                    <a:pt x="99" y="294"/>
                    <a:pt x="99" y="294"/>
                  </a:cubicBezTo>
                  <a:cubicBezTo>
                    <a:pt x="99" y="295"/>
                    <a:pt x="99" y="295"/>
                    <a:pt x="99" y="295"/>
                  </a:cubicBezTo>
                  <a:cubicBezTo>
                    <a:pt x="98" y="295"/>
                    <a:pt x="98" y="295"/>
                    <a:pt x="98" y="295"/>
                  </a:cubicBezTo>
                  <a:cubicBezTo>
                    <a:pt x="98" y="295"/>
                    <a:pt x="98" y="295"/>
                    <a:pt x="98" y="295"/>
                  </a:cubicBezTo>
                  <a:cubicBezTo>
                    <a:pt x="97" y="294"/>
                    <a:pt x="97" y="294"/>
                    <a:pt x="97" y="294"/>
                  </a:cubicBezTo>
                  <a:cubicBezTo>
                    <a:pt x="97" y="295"/>
                    <a:pt x="97" y="295"/>
                    <a:pt x="97" y="295"/>
                  </a:cubicBezTo>
                  <a:cubicBezTo>
                    <a:pt x="97" y="296"/>
                    <a:pt x="97" y="296"/>
                    <a:pt x="97" y="296"/>
                  </a:cubicBezTo>
                  <a:cubicBezTo>
                    <a:pt x="97" y="296"/>
                    <a:pt x="97" y="296"/>
                    <a:pt x="97" y="296"/>
                  </a:cubicBezTo>
                  <a:cubicBezTo>
                    <a:pt x="96" y="297"/>
                    <a:pt x="96" y="297"/>
                    <a:pt x="96" y="297"/>
                  </a:cubicBezTo>
                  <a:cubicBezTo>
                    <a:pt x="96" y="298"/>
                    <a:pt x="96" y="298"/>
                    <a:pt x="96" y="298"/>
                  </a:cubicBezTo>
                  <a:cubicBezTo>
                    <a:pt x="96" y="298"/>
                    <a:pt x="96" y="298"/>
                    <a:pt x="96" y="298"/>
                  </a:cubicBezTo>
                  <a:cubicBezTo>
                    <a:pt x="96" y="300"/>
                    <a:pt x="96" y="300"/>
                    <a:pt x="96" y="300"/>
                  </a:cubicBezTo>
                  <a:cubicBezTo>
                    <a:pt x="95" y="300"/>
                    <a:pt x="95" y="300"/>
                    <a:pt x="95" y="300"/>
                  </a:cubicBezTo>
                  <a:cubicBezTo>
                    <a:pt x="95" y="301"/>
                    <a:pt x="95" y="301"/>
                    <a:pt x="95" y="301"/>
                  </a:cubicBezTo>
                  <a:cubicBezTo>
                    <a:pt x="95" y="302"/>
                    <a:pt x="95" y="302"/>
                    <a:pt x="95" y="302"/>
                  </a:cubicBezTo>
                  <a:cubicBezTo>
                    <a:pt x="96" y="302"/>
                    <a:pt x="96" y="302"/>
                    <a:pt x="96" y="302"/>
                  </a:cubicBezTo>
                  <a:cubicBezTo>
                    <a:pt x="97" y="302"/>
                    <a:pt x="97" y="302"/>
                    <a:pt x="97" y="302"/>
                  </a:cubicBezTo>
                  <a:cubicBezTo>
                    <a:pt x="97" y="303"/>
                    <a:pt x="97" y="303"/>
                    <a:pt x="97" y="303"/>
                  </a:cubicBezTo>
                  <a:cubicBezTo>
                    <a:pt x="98" y="303"/>
                    <a:pt x="98" y="303"/>
                    <a:pt x="98" y="303"/>
                  </a:cubicBezTo>
                  <a:cubicBezTo>
                    <a:pt x="98" y="304"/>
                    <a:pt x="98" y="304"/>
                    <a:pt x="98" y="304"/>
                  </a:cubicBezTo>
                  <a:cubicBezTo>
                    <a:pt x="99" y="305"/>
                    <a:pt x="99" y="305"/>
                    <a:pt x="99" y="305"/>
                  </a:cubicBezTo>
                  <a:cubicBezTo>
                    <a:pt x="99" y="304"/>
                    <a:pt x="99" y="304"/>
                    <a:pt x="99" y="304"/>
                  </a:cubicBezTo>
                  <a:cubicBezTo>
                    <a:pt x="100" y="304"/>
                    <a:pt x="100" y="304"/>
                    <a:pt x="100" y="304"/>
                  </a:cubicBezTo>
                  <a:cubicBezTo>
                    <a:pt x="100" y="305"/>
                    <a:pt x="100" y="305"/>
                    <a:pt x="100" y="305"/>
                  </a:cubicBezTo>
                  <a:cubicBezTo>
                    <a:pt x="99" y="306"/>
                    <a:pt x="99" y="306"/>
                    <a:pt x="99" y="306"/>
                  </a:cubicBezTo>
                  <a:cubicBezTo>
                    <a:pt x="99" y="306"/>
                    <a:pt x="99" y="306"/>
                    <a:pt x="99" y="306"/>
                  </a:cubicBezTo>
                  <a:cubicBezTo>
                    <a:pt x="99" y="306"/>
                    <a:pt x="99" y="306"/>
                    <a:pt x="99" y="306"/>
                  </a:cubicBezTo>
                  <a:cubicBezTo>
                    <a:pt x="99" y="306"/>
                    <a:pt x="99" y="306"/>
                    <a:pt x="99" y="306"/>
                  </a:cubicBezTo>
                  <a:cubicBezTo>
                    <a:pt x="100" y="307"/>
                    <a:pt x="100" y="307"/>
                    <a:pt x="100" y="307"/>
                  </a:cubicBezTo>
                  <a:cubicBezTo>
                    <a:pt x="100" y="307"/>
                    <a:pt x="100" y="307"/>
                    <a:pt x="100" y="307"/>
                  </a:cubicBezTo>
                  <a:cubicBezTo>
                    <a:pt x="100" y="308"/>
                    <a:pt x="100" y="308"/>
                    <a:pt x="100" y="308"/>
                  </a:cubicBezTo>
                  <a:cubicBezTo>
                    <a:pt x="101" y="309"/>
                    <a:pt x="101" y="309"/>
                    <a:pt x="101" y="309"/>
                  </a:cubicBezTo>
                  <a:cubicBezTo>
                    <a:pt x="101" y="310"/>
                    <a:pt x="101" y="310"/>
                    <a:pt x="101" y="310"/>
                  </a:cubicBezTo>
                  <a:cubicBezTo>
                    <a:pt x="103" y="312"/>
                    <a:pt x="103" y="312"/>
                    <a:pt x="103" y="312"/>
                  </a:cubicBezTo>
                  <a:cubicBezTo>
                    <a:pt x="105" y="314"/>
                    <a:pt x="105" y="314"/>
                    <a:pt x="105" y="314"/>
                  </a:cubicBezTo>
                  <a:cubicBezTo>
                    <a:pt x="105" y="314"/>
                    <a:pt x="105" y="314"/>
                    <a:pt x="105" y="314"/>
                  </a:cubicBezTo>
                  <a:cubicBezTo>
                    <a:pt x="105" y="314"/>
                    <a:pt x="105" y="314"/>
                    <a:pt x="105" y="314"/>
                  </a:cubicBezTo>
                  <a:cubicBezTo>
                    <a:pt x="104" y="316"/>
                    <a:pt x="104" y="316"/>
                    <a:pt x="104" y="316"/>
                  </a:cubicBezTo>
                  <a:cubicBezTo>
                    <a:pt x="102" y="316"/>
                    <a:pt x="102" y="316"/>
                    <a:pt x="102" y="316"/>
                  </a:cubicBezTo>
                  <a:cubicBezTo>
                    <a:pt x="102" y="317"/>
                    <a:pt x="102" y="317"/>
                    <a:pt x="102" y="317"/>
                  </a:cubicBezTo>
                  <a:cubicBezTo>
                    <a:pt x="100" y="317"/>
                    <a:pt x="100" y="317"/>
                    <a:pt x="100" y="317"/>
                  </a:cubicBezTo>
                  <a:cubicBezTo>
                    <a:pt x="99" y="316"/>
                    <a:pt x="99" y="316"/>
                    <a:pt x="99" y="316"/>
                  </a:cubicBezTo>
                  <a:cubicBezTo>
                    <a:pt x="97" y="315"/>
                    <a:pt x="97" y="315"/>
                    <a:pt x="97" y="315"/>
                  </a:cubicBezTo>
                  <a:cubicBezTo>
                    <a:pt x="96" y="314"/>
                    <a:pt x="96" y="314"/>
                    <a:pt x="96" y="314"/>
                  </a:cubicBezTo>
                  <a:cubicBezTo>
                    <a:pt x="96" y="316"/>
                    <a:pt x="96" y="316"/>
                    <a:pt x="96" y="316"/>
                  </a:cubicBezTo>
                  <a:cubicBezTo>
                    <a:pt x="97" y="316"/>
                    <a:pt x="97" y="316"/>
                    <a:pt x="97" y="316"/>
                  </a:cubicBezTo>
                  <a:cubicBezTo>
                    <a:pt x="97" y="317"/>
                    <a:pt x="97" y="317"/>
                    <a:pt x="97" y="317"/>
                  </a:cubicBezTo>
                  <a:cubicBezTo>
                    <a:pt x="97" y="319"/>
                    <a:pt x="97" y="319"/>
                    <a:pt x="97" y="319"/>
                  </a:cubicBezTo>
                  <a:cubicBezTo>
                    <a:pt x="96" y="318"/>
                    <a:pt x="96" y="318"/>
                    <a:pt x="96" y="318"/>
                  </a:cubicBezTo>
                  <a:cubicBezTo>
                    <a:pt x="94" y="318"/>
                    <a:pt x="94" y="318"/>
                    <a:pt x="94" y="318"/>
                  </a:cubicBezTo>
                  <a:cubicBezTo>
                    <a:pt x="91" y="317"/>
                    <a:pt x="91" y="317"/>
                    <a:pt x="91" y="317"/>
                  </a:cubicBezTo>
                  <a:cubicBezTo>
                    <a:pt x="90" y="317"/>
                    <a:pt x="90" y="317"/>
                    <a:pt x="90" y="317"/>
                  </a:cubicBezTo>
                  <a:cubicBezTo>
                    <a:pt x="90" y="318"/>
                    <a:pt x="90" y="318"/>
                    <a:pt x="90" y="318"/>
                  </a:cubicBezTo>
                  <a:cubicBezTo>
                    <a:pt x="91" y="319"/>
                    <a:pt x="91" y="319"/>
                    <a:pt x="91" y="319"/>
                  </a:cubicBezTo>
                  <a:cubicBezTo>
                    <a:pt x="90" y="318"/>
                    <a:pt x="90" y="318"/>
                    <a:pt x="90" y="318"/>
                  </a:cubicBezTo>
                  <a:cubicBezTo>
                    <a:pt x="87" y="318"/>
                    <a:pt x="87" y="318"/>
                    <a:pt x="87" y="318"/>
                  </a:cubicBezTo>
                  <a:cubicBezTo>
                    <a:pt x="86" y="318"/>
                    <a:pt x="86" y="318"/>
                    <a:pt x="86" y="318"/>
                  </a:cubicBezTo>
                  <a:cubicBezTo>
                    <a:pt x="84" y="318"/>
                    <a:pt x="84" y="318"/>
                    <a:pt x="84" y="318"/>
                  </a:cubicBezTo>
                  <a:cubicBezTo>
                    <a:pt x="83" y="318"/>
                    <a:pt x="83" y="318"/>
                    <a:pt x="83" y="318"/>
                  </a:cubicBezTo>
                  <a:cubicBezTo>
                    <a:pt x="83" y="318"/>
                    <a:pt x="83" y="318"/>
                    <a:pt x="83" y="318"/>
                  </a:cubicBezTo>
                  <a:cubicBezTo>
                    <a:pt x="82" y="318"/>
                    <a:pt x="82" y="318"/>
                    <a:pt x="82" y="318"/>
                  </a:cubicBezTo>
                  <a:cubicBezTo>
                    <a:pt x="80" y="317"/>
                    <a:pt x="80" y="317"/>
                    <a:pt x="80" y="317"/>
                  </a:cubicBezTo>
                  <a:cubicBezTo>
                    <a:pt x="80" y="317"/>
                    <a:pt x="80" y="317"/>
                    <a:pt x="80" y="317"/>
                  </a:cubicBezTo>
                  <a:cubicBezTo>
                    <a:pt x="79" y="317"/>
                    <a:pt x="79" y="317"/>
                    <a:pt x="79" y="317"/>
                  </a:cubicBezTo>
                  <a:cubicBezTo>
                    <a:pt x="78" y="317"/>
                    <a:pt x="78" y="317"/>
                    <a:pt x="78" y="317"/>
                  </a:cubicBezTo>
                  <a:cubicBezTo>
                    <a:pt x="77" y="317"/>
                    <a:pt x="77" y="317"/>
                    <a:pt x="77" y="317"/>
                  </a:cubicBezTo>
                  <a:cubicBezTo>
                    <a:pt x="77" y="317"/>
                    <a:pt x="77" y="317"/>
                    <a:pt x="77" y="317"/>
                  </a:cubicBezTo>
                  <a:cubicBezTo>
                    <a:pt x="76" y="317"/>
                    <a:pt x="76" y="317"/>
                    <a:pt x="76" y="317"/>
                  </a:cubicBezTo>
                  <a:cubicBezTo>
                    <a:pt x="76" y="316"/>
                    <a:pt x="76" y="316"/>
                    <a:pt x="76" y="316"/>
                  </a:cubicBezTo>
                  <a:cubicBezTo>
                    <a:pt x="76" y="316"/>
                    <a:pt x="76" y="316"/>
                    <a:pt x="76" y="316"/>
                  </a:cubicBezTo>
                  <a:cubicBezTo>
                    <a:pt x="76" y="316"/>
                    <a:pt x="76" y="316"/>
                    <a:pt x="76" y="316"/>
                  </a:cubicBezTo>
                  <a:cubicBezTo>
                    <a:pt x="76" y="316"/>
                    <a:pt x="76" y="316"/>
                    <a:pt x="76" y="316"/>
                  </a:cubicBezTo>
                  <a:cubicBezTo>
                    <a:pt x="76" y="316"/>
                    <a:pt x="76" y="316"/>
                    <a:pt x="76" y="316"/>
                  </a:cubicBezTo>
                  <a:cubicBezTo>
                    <a:pt x="76" y="315"/>
                    <a:pt x="76" y="315"/>
                    <a:pt x="76" y="315"/>
                  </a:cubicBezTo>
                  <a:cubicBezTo>
                    <a:pt x="75" y="314"/>
                    <a:pt x="75" y="314"/>
                    <a:pt x="75" y="314"/>
                  </a:cubicBezTo>
                  <a:cubicBezTo>
                    <a:pt x="75" y="312"/>
                    <a:pt x="75" y="312"/>
                    <a:pt x="75" y="312"/>
                  </a:cubicBezTo>
                  <a:cubicBezTo>
                    <a:pt x="74" y="312"/>
                    <a:pt x="74" y="312"/>
                    <a:pt x="74" y="312"/>
                  </a:cubicBezTo>
                  <a:cubicBezTo>
                    <a:pt x="73" y="310"/>
                    <a:pt x="73" y="310"/>
                    <a:pt x="73" y="310"/>
                  </a:cubicBezTo>
                  <a:cubicBezTo>
                    <a:pt x="72" y="310"/>
                    <a:pt x="72" y="310"/>
                    <a:pt x="72" y="310"/>
                  </a:cubicBezTo>
                  <a:cubicBezTo>
                    <a:pt x="72" y="310"/>
                    <a:pt x="72" y="310"/>
                    <a:pt x="72" y="310"/>
                  </a:cubicBezTo>
                  <a:cubicBezTo>
                    <a:pt x="71" y="309"/>
                    <a:pt x="71" y="309"/>
                    <a:pt x="71" y="309"/>
                  </a:cubicBezTo>
                  <a:cubicBezTo>
                    <a:pt x="71" y="309"/>
                    <a:pt x="71" y="309"/>
                    <a:pt x="71" y="309"/>
                  </a:cubicBezTo>
                  <a:cubicBezTo>
                    <a:pt x="70" y="309"/>
                    <a:pt x="70" y="309"/>
                    <a:pt x="70" y="309"/>
                  </a:cubicBezTo>
                  <a:cubicBezTo>
                    <a:pt x="69" y="309"/>
                    <a:pt x="69" y="309"/>
                    <a:pt x="69" y="309"/>
                  </a:cubicBezTo>
                  <a:cubicBezTo>
                    <a:pt x="69" y="308"/>
                    <a:pt x="69" y="308"/>
                    <a:pt x="69" y="308"/>
                  </a:cubicBezTo>
                  <a:cubicBezTo>
                    <a:pt x="68" y="308"/>
                    <a:pt x="68" y="308"/>
                    <a:pt x="68" y="308"/>
                  </a:cubicBezTo>
                  <a:cubicBezTo>
                    <a:pt x="67" y="307"/>
                    <a:pt x="67" y="307"/>
                    <a:pt x="67" y="307"/>
                  </a:cubicBezTo>
                  <a:cubicBezTo>
                    <a:pt x="67" y="307"/>
                    <a:pt x="67" y="307"/>
                    <a:pt x="67" y="307"/>
                  </a:cubicBezTo>
                  <a:cubicBezTo>
                    <a:pt x="66" y="307"/>
                    <a:pt x="66" y="307"/>
                    <a:pt x="66" y="307"/>
                  </a:cubicBezTo>
                  <a:cubicBezTo>
                    <a:pt x="66" y="306"/>
                    <a:pt x="66" y="306"/>
                    <a:pt x="66" y="306"/>
                  </a:cubicBezTo>
                  <a:cubicBezTo>
                    <a:pt x="65" y="306"/>
                    <a:pt x="65" y="306"/>
                    <a:pt x="65" y="306"/>
                  </a:cubicBezTo>
                  <a:cubicBezTo>
                    <a:pt x="65" y="306"/>
                    <a:pt x="65" y="306"/>
                    <a:pt x="65" y="306"/>
                  </a:cubicBezTo>
                  <a:cubicBezTo>
                    <a:pt x="64" y="305"/>
                    <a:pt x="64" y="305"/>
                    <a:pt x="64" y="305"/>
                  </a:cubicBezTo>
                  <a:cubicBezTo>
                    <a:pt x="61" y="303"/>
                    <a:pt x="61" y="303"/>
                    <a:pt x="61" y="303"/>
                  </a:cubicBezTo>
                  <a:cubicBezTo>
                    <a:pt x="60" y="302"/>
                    <a:pt x="60" y="302"/>
                    <a:pt x="60" y="302"/>
                  </a:cubicBezTo>
                  <a:cubicBezTo>
                    <a:pt x="58" y="301"/>
                    <a:pt x="58" y="301"/>
                    <a:pt x="58" y="301"/>
                  </a:cubicBezTo>
                  <a:cubicBezTo>
                    <a:pt x="57" y="302"/>
                    <a:pt x="57" y="302"/>
                    <a:pt x="57" y="302"/>
                  </a:cubicBezTo>
                  <a:cubicBezTo>
                    <a:pt x="56" y="301"/>
                    <a:pt x="56" y="301"/>
                    <a:pt x="56" y="301"/>
                  </a:cubicBezTo>
                  <a:cubicBezTo>
                    <a:pt x="56" y="300"/>
                    <a:pt x="56" y="300"/>
                    <a:pt x="56" y="300"/>
                  </a:cubicBezTo>
                  <a:cubicBezTo>
                    <a:pt x="54" y="299"/>
                    <a:pt x="54" y="299"/>
                    <a:pt x="54" y="299"/>
                  </a:cubicBezTo>
                  <a:cubicBezTo>
                    <a:pt x="54" y="299"/>
                    <a:pt x="54" y="299"/>
                    <a:pt x="54" y="299"/>
                  </a:cubicBezTo>
                  <a:cubicBezTo>
                    <a:pt x="53" y="299"/>
                    <a:pt x="53" y="299"/>
                    <a:pt x="53" y="299"/>
                  </a:cubicBezTo>
                  <a:cubicBezTo>
                    <a:pt x="53" y="299"/>
                    <a:pt x="53" y="299"/>
                    <a:pt x="53" y="299"/>
                  </a:cubicBezTo>
                  <a:cubicBezTo>
                    <a:pt x="54" y="298"/>
                    <a:pt x="54" y="298"/>
                    <a:pt x="54" y="298"/>
                  </a:cubicBezTo>
                  <a:cubicBezTo>
                    <a:pt x="54" y="298"/>
                    <a:pt x="54" y="298"/>
                    <a:pt x="54" y="298"/>
                  </a:cubicBezTo>
                  <a:cubicBezTo>
                    <a:pt x="54" y="297"/>
                    <a:pt x="54" y="297"/>
                    <a:pt x="54" y="297"/>
                  </a:cubicBezTo>
                  <a:cubicBezTo>
                    <a:pt x="55" y="298"/>
                    <a:pt x="55" y="298"/>
                    <a:pt x="55" y="298"/>
                  </a:cubicBezTo>
                  <a:cubicBezTo>
                    <a:pt x="55" y="298"/>
                    <a:pt x="55" y="298"/>
                    <a:pt x="55" y="298"/>
                  </a:cubicBezTo>
                  <a:cubicBezTo>
                    <a:pt x="56" y="298"/>
                    <a:pt x="56" y="298"/>
                    <a:pt x="56" y="298"/>
                  </a:cubicBezTo>
                  <a:cubicBezTo>
                    <a:pt x="57" y="298"/>
                    <a:pt x="57" y="298"/>
                    <a:pt x="57" y="298"/>
                  </a:cubicBezTo>
                  <a:cubicBezTo>
                    <a:pt x="57" y="297"/>
                    <a:pt x="57" y="297"/>
                    <a:pt x="57" y="297"/>
                  </a:cubicBezTo>
                  <a:cubicBezTo>
                    <a:pt x="56" y="297"/>
                    <a:pt x="56" y="297"/>
                    <a:pt x="56" y="297"/>
                  </a:cubicBezTo>
                  <a:cubicBezTo>
                    <a:pt x="56" y="296"/>
                    <a:pt x="56" y="296"/>
                    <a:pt x="56" y="296"/>
                  </a:cubicBezTo>
                  <a:cubicBezTo>
                    <a:pt x="57" y="295"/>
                    <a:pt x="57" y="295"/>
                    <a:pt x="57" y="295"/>
                  </a:cubicBezTo>
                  <a:cubicBezTo>
                    <a:pt x="57" y="295"/>
                    <a:pt x="57" y="295"/>
                    <a:pt x="57" y="295"/>
                  </a:cubicBezTo>
                  <a:cubicBezTo>
                    <a:pt x="58" y="294"/>
                    <a:pt x="58" y="294"/>
                    <a:pt x="58" y="294"/>
                  </a:cubicBezTo>
                  <a:cubicBezTo>
                    <a:pt x="58" y="294"/>
                    <a:pt x="58" y="294"/>
                    <a:pt x="58" y="294"/>
                  </a:cubicBezTo>
                  <a:cubicBezTo>
                    <a:pt x="59" y="294"/>
                    <a:pt x="59" y="294"/>
                    <a:pt x="59" y="294"/>
                  </a:cubicBezTo>
                  <a:cubicBezTo>
                    <a:pt x="59" y="294"/>
                    <a:pt x="59" y="294"/>
                    <a:pt x="59" y="294"/>
                  </a:cubicBezTo>
                  <a:cubicBezTo>
                    <a:pt x="59" y="294"/>
                    <a:pt x="59" y="294"/>
                    <a:pt x="59" y="294"/>
                  </a:cubicBezTo>
                  <a:cubicBezTo>
                    <a:pt x="58" y="293"/>
                    <a:pt x="58" y="293"/>
                    <a:pt x="58" y="293"/>
                  </a:cubicBezTo>
                  <a:cubicBezTo>
                    <a:pt x="58" y="293"/>
                    <a:pt x="58" y="293"/>
                    <a:pt x="58" y="293"/>
                  </a:cubicBezTo>
                  <a:cubicBezTo>
                    <a:pt x="58" y="293"/>
                    <a:pt x="58" y="293"/>
                    <a:pt x="58" y="293"/>
                  </a:cubicBezTo>
                  <a:cubicBezTo>
                    <a:pt x="57" y="293"/>
                    <a:pt x="57" y="293"/>
                    <a:pt x="57" y="293"/>
                  </a:cubicBezTo>
                  <a:cubicBezTo>
                    <a:pt x="56" y="291"/>
                    <a:pt x="56" y="291"/>
                    <a:pt x="56" y="291"/>
                  </a:cubicBezTo>
                  <a:cubicBezTo>
                    <a:pt x="58" y="291"/>
                    <a:pt x="58" y="291"/>
                    <a:pt x="58" y="291"/>
                  </a:cubicBezTo>
                  <a:cubicBezTo>
                    <a:pt x="59" y="291"/>
                    <a:pt x="59" y="291"/>
                    <a:pt x="59" y="291"/>
                  </a:cubicBezTo>
                  <a:cubicBezTo>
                    <a:pt x="59" y="291"/>
                    <a:pt x="59" y="291"/>
                    <a:pt x="59" y="291"/>
                  </a:cubicBezTo>
                  <a:cubicBezTo>
                    <a:pt x="59" y="291"/>
                    <a:pt x="59" y="291"/>
                    <a:pt x="59" y="291"/>
                  </a:cubicBezTo>
                  <a:cubicBezTo>
                    <a:pt x="58" y="291"/>
                    <a:pt x="58" y="291"/>
                    <a:pt x="58" y="291"/>
                  </a:cubicBezTo>
                  <a:cubicBezTo>
                    <a:pt x="59" y="290"/>
                    <a:pt x="59" y="290"/>
                    <a:pt x="59" y="290"/>
                  </a:cubicBezTo>
                  <a:cubicBezTo>
                    <a:pt x="62" y="289"/>
                    <a:pt x="62" y="289"/>
                    <a:pt x="62" y="289"/>
                  </a:cubicBezTo>
                  <a:cubicBezTo>
                    <a:pt x="62" y="288"/>
                    <a:pt x="62" y="288"/>
                    <a:pt x="62" y="288"/>
                  </a:cubicBezTo>
                  <a:cubicBezTo>
                    <a:pt x="62" y="288"/>
                    <a:pt x="62" y="288"/>
                    <a:pt x="62" y="288"/>
                  </a:cubicBezTo>
                  <a:cubicBezTo>
                    <a:pt x="61" y="288"/>
                    <a:pt x="61" y="288"/>
                    <a:pt x="61" y="288"/>
                  </a:cubicBezTo>
                  <a:cubicBezTo>
                    <a:pt x="60" y="288"/>
                    <a:pt x="60" y="288"/>
                    <a:pt x="60" y="288"/>
                  </a:cubicBezTo>
                  <a:cubicBezTo>
                    <a:pt x="59" y="288"/>
                    <a:pt x="59" y="288"/>
                    <a:pt x="59" y="288"/>
                  </a:cubicBezTo>
                  <a:cubicBezTo>
                    <a:pt x="58" y="288"/>
                    <a:pt x="58" y="288"/>
                    <a:pt x="58" y="288"/>
                  </a:cubicBezTo>
                  <a:cubicBezTo>
                    <a:pt x="58" y="288"/>
                    <a:pt x="58" y="288"/>
                    <a:pt x="58" y="288"/>
                  </a:cubicBezTo>
                  <a:cubicBezTo>
                    <a:pt x="59" y="287"/>
                    <a:pt x="59" y="287"/>
                    <a:pt x="59" y="287"/>
                  </a:cubicBezTo>
                  <a:cubicBezTo>
                    <a:pt x="59" y="286"/>
                    <a:pt x="59" y="286"/>
                    <a:pt x="59" y="286"/>
                  </a:cubicBezTo>
                  <a:cubicBezTo>
                    <a:pt x="60" y="285"/>
                    <a:pt x="60" y="285"/>
                    <a:pt x="60" y="285"/>
                  </a:cubicBezTo>
                  <a:cubicBezTo>
                    <a:pt x="62" y="285"/>
                    <a:pt x="62" y="285"/>
                    <a:pt x="62" y="285"/>
                  </a:cubicBezTo>
                  <a:cubicBezTo>
                    <a:pt x="63" y="284"/>
                    <a:pt x="63" y="284"/>
                    <a:pt x="63" y="284"/>
                  </a:cubicBezTo>
                  <a:cubicBezTo>
                    <a:pt x="63" y="283"/>
                    <a:pt x="63" y="283"/>
                    <a:pt x="63" y="283"/>
                  </a:cubicBezTo>
                  <a:cubicBezTo>
                    <a:pt x="64" y="282"/>
                    <a:pt x="64" y="282"/>
                    <a:pt x="64" y="282"/>
                  </a:cubicBezTo>
                  <a:cubicBezTo>
                    <a:pt x="63" y="281"/>
                    <a:pt x="63" y="281"/>
                    <a:pt x="63" y="281"/>
                  </a:cubicBezTo>
                  <a:cubicBezTo>
                    <a:pt x="62" y="280"/>
                    <a:pt x="62" y="280"/>
                    <a:pt x="62" y="280"/>
                  </a:cubicBezTo>
                  <a:cubicBezTo>
                    <a:pt x="62" y="278"/>
                    <a:pt x="62" y="278"/>
                    <a:pt x="62" y="278"/>
                  </a:cubicBezTo>
                  <a:cubicBezTo>
                    <a:pt x="63" y="278"/>
                    <a:pt x="63" y="278"/>
                    <a:pt x="63" y="278"/>
                  </a:cubicBezTo>
                  <a:cubicBezTo>
                    <a:pt x="64" y="277"/>
                    <a:pt x="64" y="277"/>
                    <a:pt x="64" y="277"/>
                  </a:cubicBezTo>
                  <a:cubicBezTo>
                    <a:pt x="64" y="276"/>
                    <a:pt x="64" y="276"/>
                    <a:pt x="64" y="276"/>
                  </a:cubicBezTo>
                  <a:cubicBezTo>
                    <a:pt x="63" y="276"/>
                    <a:pt x="63" y="276"/>
                    <a:pt x="63" y="276"/>
                  </a:cubicBezTo>
                  <a:cubicBezTo>
                    <a:pt x="63" y="275"/>
                    <a:pt x="63" y="275"/>
                    <a:pt x="63" y="275"/>
                  </a:cubicBezTo>
                  <a:cubicBezTo>
                    <a:pt x="62" y="275"/>
                    <a:pt x="62" y="275"/>
                    <a:pt x="62" y="275"/>
                  </a:cubicBezTo>
                  <a:cubicBezTo>
                    <a:pt x="61" y="275"/>
                    <a:pt x="61" y="275"/>
                    <a:pt x="61" y="275"/>
                  </a:cubicBezTo>
                  <a:cubicBezTo>
                    <a:pt x="60" y="274"/>
                    <a:pt x="60" y="274"/>
                    <a:pt x="60" y="274"/>
                  </a:cubicBezTo>
                  <a:cubicBezTo>
                    <a:pt x="59" y="275"/>
                    <a:pt x="59" y="275"/>
                    <a:pt x="59" y="275"/>
                  </a:cubicBezTo>
                  <a:cubicBezTo>
                    <a:pt x="58" y="274"/>
                    <a:pt x="58" y="274"/>
                    <a:pt x="58" y="274"/>
                  </a:cubicBezTo>
                  <a:cubicBezTo>
                    <a:pt x="57" y="274"/>
                    <a:pt x="57" y="274"/>
                    <a:pt x="57" y="274"/>
                  </a:cubicBezTo>
                  <a:cubicBezTo>
                    <a:pt x="55" y="274"/>
                    <a:pt x="55" y="274"/>
                    <a:pt x="55" y="274"/>
                  </a:cubicBezTo>
                  <a:cubicBezTo>
                    <a:pt x="55" y="274"/>
                    <a:pt x="55" y="274"/>
                    <a:pt x="55" y="274"/>
                  </a:cubicBezTo>
                  <a:cubicBezTo>
                    <a:pt x="54" y="274"/>
                    <a:pt x="54" y="274"/>
                    <a:pt x="54" y="274"/>
                  </a:cubicBezTo>
                  <a:cubicBezTo>
                    <a:pt x="53" y="273"/>
                    <a:pt x="53" y="273"/>
                    <a:pt x="53" y="273"/>
                  </a:cubicBezTo>
                  <a:cubicBezTo>
                    <a:pt x="52" y="271"/>
                    <a:pt x="52" y="271"/>
                    <a:pt x="52" y="271"/>
                  </a:cubicBezTo>
                  <a:cubicBezTo>
                    <a:pt x="51" y="271"/>
                    <a:pt x="51" y="271"/>
                    <a:pt x="51" y="271"/>
                  </a:cubicBezTo>
                  <a:cubicBezTo>
                    <a:pt x="50" y="272"/>
                    <a:pt x="50" y="272"/>
                    <a:pt x="50" y="272"/>
                  </a:cubicBezTo>
                  <a:cubicBezTo>
                    <a:pt x="49" y="272"/>
                    <a:pt x="49" y="272"/>
                    <a:pt x="49" y="272"/>
                  </a:cubicBezTo>
                  <a:cubicBezTo>
                    <a:pt x="48" y="272"/>
                    <a:pt x="48" y="272"/>
                    <a:pt x="48" y="272"/>
                  </a:cubicBezTo>
                  <a:cubicBezTo>
                    <a:pt x="46" y="271"/>
                    <a:pt x="46" y="271"/>
                    <a:pt x="46" y="271"/>
                  </a:cubicBezTo>
                  <a:cubicBezTo>
                    <a:pt x="46" y="272"/>
                    <a:pt x="46" y="272"/>
                    <a:pt x="46" y="272"/>
                  </a:cubicBezTo>
                  <a:cubicBezTo>
                    <a:pt x="44" y="270"/>
                    <a:pt x="44" y="270"/>
                    <a:pt x="44" y="270"/>
                  </a:cubicBezTo>
                  <a:cubicBezTo>
                    <a:pt x="43" y="269"/>
                    <a:pt x="43" y="269"/>
                    <a:pt x="43" y="269"/>
                  </a:cubicBezTo>
                  <a:cubicBezTo>
                    <a:pt x="43" y="268"/>
                    <a:pt x="43" y="268"/>
                    <a:pt x="43" y="268"/>
                  </a:cubicBezTo>
                  <a:cubicBezTo>
                    <a:pt x="42" y="268"/>
                    <a:pt x="42" y="268"/>
                    <a:pt x="42" y="268"/>
                  </a:cubicBezTo>
                  <a:cubicBezTo>
                    <a:pt x="42" y="267"/>
                    <a:pt x="42" y="267"/>
                    <a:pt x="42" y="267"/>
                  </a:cubicBezTo>
                  <a:cubicBezTo>
                    <a:pt x="41" y="266"/>
                    <a:pt x="41" y="266"/>
                    <a:pt x="41" y="266"/>
                  </a:cubicBezTo>
                  <a:cubicBezTo>
                    <a:pt x="39" y="267"/>
                    <a:pt x="39" y="267"/>
                    <a:pt x="39" y="267"/>
                  </a:cubicBezTo>
                  <a:cubicBezTo>
                    <a:pt x="38" y="265"/>
                    <a:pt x="38" y="265"/>
                    <a:pt x="38" y="265"/>
                  </a:cubicBezTo>
                  <a:cubicBezTo>
                    <a:pt x="38" y="264"/>
                    <a:pt x="38" y="264"/>
                    <a:pt x="38" y="264"/>
                  </a:cubicBezTo>
                  <a:cubicBezTo>
                    <a:pt x="37" y="264"/>
                    <a:pt x="37" y="264"/>
                    <a:pt x="37" y="264"/>
                  </a:cubicBezTo>
                  <a:cubicBezTo>
                    <a:pt x="37" y="262"/>
                    <a:pt x="37" y="262"/>
                    <a:pt x="37" y="262"/>
                  </a:cubicBezTo>
                  <a:cubicBezTo>
                    <a:pt x="36" y="262"/>
                    <a:pt x="36" y="262"/>
                    <a:pt x="36" y="262"/>
                  </a:cubicBezTo>
                  <a:cubicBezTo>
                    <a:pt x="34" y="262"/>
                    <a:pt x="34" y="262"/>
                    <a:pt x="34" y="262"/>
                  </a:cubicBezTo>
                  <a:cubicBezTo>
                    <a:pt x="32" y="262"/>
                    <a:pt x="32" y="262"/>
                    <a:pt x="32" y="262"/>
                  </a:cubicBezTo>
                  <a:cubicBezTo>
                    <a:pt x="30" y="262"/>
                    <a:pt x="30" y="262"/>
                    <a:pt x="30" y="262"/>
                  </a:cubicBezTo>
                  <a:cubicBezTo>
                    <a:pt x="29" y="262"/>
                    <a:pt x="29" y="262"/>
                    <a:pt x="29" y="262"/>
                  </a:cubicBezTo>
                  <a:cubicBezTo>
                    <a:pt x="29" y="263"/>
                    <a:pt x="29" y="263"/>
                    <a:pt x="29" y="263"/>
                  </a:cubicBezTo>
                  <a:cubicBezTo>
                    <a:pt x="28" y="263"/>
                    <a:pt x="28" y="263"/>
                    <a:pt x="28" y="263"/>
                  </a:cubicBezTo>
                  <a:cubicBezTo>
                    <a:pt x="28" y="263"/>
                    <a:pt x="28" y="263"/>
                    <a:pt x="28" y="263"/>
                  </a:cubicBezTo>
                  <a:cubicBezTo>
                    <a:pt x="28" y="262"/>
                    <a:pt x="28" y="262"/>
                    <a:pt x="28" y="262"/>
                  </a:cubicBezTo>
                  <a:cubicBezTo>
                    <a:pt x="27" y="261"/>
                    <a:pt x="27" y="261"/>
                    <a:pt x="27" y="261"/>
                  </a:cubicBezTo>
                  <a:cubicBezTo>
                    <a:pt x="27" y="260"/>
                    <a:pt x="27" y="260"/>
                    <a:pt x="27" y="260"/>
                  </a:cubicBezTo>
                  <a:cubicBezTo>
                    <a:pt x="26" y="259"/>
                    <a:pt x="26" y="259"/>
                    <a:pt x="26" y="259"/>
                  </a:cubicBezTo>
                  <a:cubicBezTo>
                    <a:pt x="26" y="258"/>
                    <a:pt x="26" y="258"/>
                    <a:pt x="26" y="258"/>
                  </a:cubicBezTo>
                  <a:cubicBezTo>
                    <a:pt x="26" y="257"/>
                    <a:pt x="26" y="257"/>
                    <a:pt x="26" y="257"/>
                  </a:cubicBezTo>
                  <a:cubicBezTo>
                    <a:pt x="27" y="258"/>
                    <a:pt x="27" y="258"/>
                    <a:pt x="27" y="258"/>
                  </a:cubicBezTo>
                  <a:cubicBezTo>
                    <a:pt x="29" y="258"/>
                    <a:pt x="29" y="258"/>
                    <a:pt x="29" y="258"/>
                  </a:cubicBezTo>
                  <a:cubicBezTo>
                    <a:pt x="30" y="256"/>
                    <a:pt x="30" y="256"/>
                    <a:pt x="30" y="256"/>
                  </a:cubicBezTo>
                  <a:cubicBezTo>
                    <a:pt x="31" y="256"/>
                    <a:pt x="31" y="256"/>
                    <a:pt x="31" y="256"/>
                  </a:cubicBezTo>
                  <a:cubicBezTo>
                    <a:pt x="30" y="255"/>
                    <a:pt x="30" y="255"/>
                    <a:pt x="30" y="255"/>
                  </a:cubicBezTo>
                  <a:cubicBezTo>
                    <a:pt x="30" y="254"/>
                    <a:pt x="30" y="254"/>
                    <a:pt x="30" y="254"/>
                  </a:cubicBezTo>
                  <a:cubicBezTo>
                    <a:pt x="28" y="253"/>
                    <a:pt x="28" y="253"/>
                    <a:pt x="28" y="253"/>
                  </a:cubicBezTo>
                  <a:cubicBezTo>
                    <a:pt x="26" y="253"/>
                    <a:pt x="26" y="253"/>
                    <a:pt x="26" y="253"/>
                  </a:cubicBezTo>
                  <a:cubicBezTo>
                    <a:pt x="26" y="251"/>
                    <a:pt x="26" y="251"/>
                    <a:pt x="26" y="251"/>
                  </a:cubicBezTo>
                  <a:cubicBezTo>
                    <a:pt x="25" y="251"/>
                    <a:pt x="25" y="251"/>
                    <a:pt x="25" y="251"/>
                  </a:cubicBezTo>
                  <a:cubicBezTo>
                    <a:pt x="24" y="249"/>
                    <a:pt x="24" y="249"/>
                    <a:pt x="24" y="249"/>
                  </a:cubicBezTo>
                  <a:cubicBezTo>
                    <a:pt x="23" y="248"/>
                    <a:pt x="23" y="248"/>
                    <a:pt x="23" y="248"/>
                  </a:cubicBezTo>
                  <a:cubicBezTo>
                    <a:pt x="22" y="247"/>
                    <a:pt x="22" y="247"/>
                    <a:pt x="22" y="247"/>
                  </a:cubicBezTo>
                  <a:cubicBezTo>
                    <a:pt x="22" y="246"/>
                    <a:pt x="22" y="246"/>
                    <a:pt x="22" y="246"/>
                  </a:cubicBezTo>
                  <a:cubicBezTo>
                    <a:pt x="22" y="245"/>
                    <a:pt x="22" y="245"/>
                    <a:pt x="22" y="245"/>
                  </a:cubicBezTo>
                  <a:cubicBezTo>
                    <a:pt x="22" y="244"/>
                    <a:pt x="22" y="244"/>
                    <a:pt x="22" y="244"/>
                  </a:cubicBezTo>
                  <a:cubicBezTo>
                    <a:pt x="22" y="243"/>
                    <a:pt x="22" y="243"/>
                    <a:pt x="22" y="243"/>
                  </a:cubicBezTo>
                  <a:cubicBezTo>
                    <a:pt x="20" y="243"/>
                    <a:pt x="20" y="243"/>
                    <a:pt x="20" y="243"/>
                  </a:cubicBezTo>
                  <a:cubicBezTo>
                    <a:pt x="19" y="243"/>
                    <a:pt x="19" y="243"/>
                    <a:pt x="19" y="243"/>
                  </a:cubicBezTo>
                  <a:cubicBezTo>
                    <a:pt x="19" y="242"/>
                    <a:pt x="19" y="242"/>
                    <a:pt x="19" y="242"/>
                  </a:cubicBezTo>
                  <a:cubicBezTo>
                    <a:pt x="17" y="242"/>
                    <a:pt x="17" y="242"/>
                    <a:pt x="17" y="242"/>
                  </a:cubicBezTo>
                  <a:cubicBezTo>
                    <a:pt x="16" y="243"/>
                    <a:pt x="16" y="243"/>
                    <a:pt x="16" y="243"/>
                  </a:cubicBezTo>
                  <a:cubicBezTo>
                    <a:pt x="15" y="242"/>
                    <a:pt x="15" y="242"/>
                    <a:pt x="15" y="242"/>
                  </a:cubicBezTo>
                  <a:cubicBezTo>
                    <a:pt x="14" y="242"/>
                    <a:pt x="14" y="242"/>
                    <a:pt x="14" y="242"/>
                  </a:cubicBezTo>
                  <a:cubicBezTo>
                    <a:pt x="13" y="242"/>
                    <a:pt x="13" y="242"/>
                    <a:pt x="13" y="242"/>
                  </a:cubicBezTo>
                  <a:cubicBezTo>
                    <a:pt x="12" y="241"/>
                    <a:pt x="12" y="241"/>
                    <a:pt x="12" y="241"/>
                  </a:cubicBezTo>
                  <a:cubicBezTo>
                    <a:pt x="12" y="242"/>
                    <a:pt x="12" y="242"/>
                    <a:pt x="12" y="242"/>
                  </a:cubicBezTo>
                  <a:cubicBezTo>
                    <a:pt x="11" y="241"/>
                    <a:pt x="11" y="241"/>
                    <a:pt x="11" y="241"/>
                  </a:cubicBezTo>
                  <a:cubicBezTo>
                    <a:pt x="10" y="241"/>
                    <a:pt x="10" y="241"/>
                    <a:pt x="10" y="241"/>
                  </a:cubicBezTo>
                  <a:cubicBezTo>
                    <a:pt x="10" y="240"/>
                    <a:pt x="10" y="240"/>
                    <a:pt x="10" y="240"/>
                  </a:cubicBezTo>
                  <a:cubicBezTo>
                    <a:pt x="10" y="239"/>
                    <a:pt x="10" y="239"/>
                    <a:pt x="10" y="239"/>
                  </a:cubicBezTo>
                  <a:cubicBezTo>
                    <a:pt x="9" y="238"/>
                    <a:pt x="9" y="238"/>
                    <a:pt x="9" y="238"/>
                  </a:cubicBezTo>
                  <a:cubicBezTo>
                    <a:pt x="9" y="238"/>
                    <a:pt x="9" y="238"/>
                    <a:pt x="9" y="238"/>
                  </a:cubicBezTo>
                  <a:cubicBezTo>
                    <a:pt x="8" y="237"/>
                    <a:pt x="8" y="237"/>
                    <a:pt x="8" y="237"/>
                  </a:cubicBezTo>
                  <a:cubicBezTo>
                    <a:pt x="8" y="236"/>
                    <a:pt x="8" y="236"/>
                    <a:pt x="8" y="236"/>
                  </a:cubicBezTo>
                  <a:cubicBezTo>
                    <a:pt x="8" y="236"/>
                    <a:pt x="8" y="236"/>
                    <a:pt x="8" y="236"/>
                  </a:cubicBezTo>
                  <a:cubicBezTo>
                    <a:pt x="8" y="235"/>
                    <a:pt x="8" y="235"/>
                    <a:pt x="8" y="235"/>
                  </a:cubicBezTo>
                  <a:cubicBezTo>
                    <a:pt x="8" y="235"/>
                    <a:pt x="8" y="235"/>
                    <a:pt x="8" y="235"/>
                  </a:cubicBezTo>
                  <a:cubicBezTo>
                    <a:pt x="8" y="234"/>
                    <a:pt x="8" y="234"/>
                    <a:pt x="8" y="234"/>
                  </a:cubicBezTo>
                  <a:cubicBezTo>
                    <a:pt x="7" y="234"/>
                    <a:pt x="7" y="234"/>
                    <a:pt x="7" y="234"/>
                  </a:cubicBezTo>
                  <a:cubicBezTo>
                    <a:pt x="8" y="233"/>
                    <a:pt x="8" y="233"/>
                    <a:pt x="8" y="233"/>
                  </a:cubicBezTo>
                  <a:cubicBezTo>
                    <a:pt x="7" y="232"/>
                    <a:pt x="7" y="232"/>
                    <a:pt x="7" y="232"/>
                  </a:cubicBezTo>
                  <a:cubicBezTo>
                    <a:pt x="8" y="232"/>
                    <a:pt x="8" y="232"/>
                    <a:pt x="8" y="232"/>
                  </a:cubicBezTo>
                  <a:cubicBezTo>
                    <a:pt x="8" y="231"/>
                    <a:pt x="8" y="231"/>
                    <a:pt x="8" y="231"/>
                  </a:cubicBezTo>
                  <a:cubicBezTo>
                    <a:pt x="6" y="228"/>
                    <a:pt x="6" y="228"/>
                    <a:pt x="6" y="228"/>
                  </a:cubicBezTo>
                  <a:cubicBezTo>
                    <a:pt x="6" y="225"/>
                    <a:pt x="6" y="225"/>
                    <a:pt x="6" y="225"/>
                  </a:cubicBezTo>
                  <a:cubicBezTo>
                    <a:pt x="7" y="224"/>
                    <a:pt x="7" y="224"/>
                    <a:pt x="7" y="224"/>
                  </a:cubicBezTo>
                  <a:cubicBezTo>
                    <a:pt x="7" y="223"/>
                    <a:pt x="7" y="223"/>
                    <a:pt x="7" y="223"/>
                  </a:cubicBezTo>
                  <a:cubicBezTo>
                    <a:pt x="8" y="222"/>
                    <a:pt x="8" y="222"/>
                    <a:pt x="8" y="222"/>
                  </a:cubicBezTo>
                  <a:cubicBezTo>
                    <a:pt x="8" y="222"/>
                    <a:pt x="8" y="222"/>
                    <a:pt x="8" y="222"/>
                  </a:cubicBezTo>
                  <a:cubicBezTo>
                    <a:pt x="8" y="222"/>
                    <a:pt x="8" y="222"/>
                    <a:pt x="8" y="222"/>
                  </a:cubicBezTo>
                  <a:cubicBezTo>
                    <a:pt x="8" y="221"/>
                    <a:pt x="8" y="221"/>
                    <a:pt x="8" y="221"/>
                  </a:cubicBezTo>
                  <a:cubicBezTo>
                    <a:pt x="8" y="221"/>
                    <a:pt x="8" y="221"/>
                    <a:pt x="8" y="221"/>
                  </a:cubicBezTo>
                  <a:cubicBezTo>
                    <a:pt x="8" y="220"/>
                    <a:pt x="8" y="220"/>
                    <a:pt x="8" y="220"/>
                  </a:cubicBezTo>
                  <a:cubicBezTo>
                    <a:pt x="7" y="220"/>
                    <a:pt x="7" y="220"/>
                    <a:pt x="7" y="220"/>
                  </a:cubicBezTo>
                  <a:cubicBezTo>
                    <a:pt x="7" y="219"/>
                    <a:pt x="7" y="219"/>
                    <a:pt x="7" y="219"/>
                  </a:cubicBezTo>
                  <a:cubicBezTo>
                    <a:pt x="8" y="219"/>
                    <a:pt x="8" y="219"/>
                    <a:pt x="8" y="219"/>
                  </a:cubicBezTo>
                  <a:cubicBezTo>
                    <a:pt x="8" y="220"/>
                    <a:pt x="8" y="220"/>
                    <a:pt x="8" y="220"/>
                  </a:cubicBezTo>
                  <a:cubicBezTo>
                    <a:pt x="9" y="220"/>
                    <a:pt x="9" y="220"/>
                    <a:pt x="9" y="220"/>
                  </a:cubicBezTo>
                  <a:cubicBezTo>
                    <a:pt x="9" y="219"/>
                    <a:pt x="9" y="219"/>
                    <a:pt x="9" y="219"/>
                  </a:cubicBezTo>
                  <a:cubicBezTo>
                    <a:pt x="10" y="219"/>
                    <a:pt x="10" y="219"/>
                    <a:pt x="10" y="219"/>
                  </a:cubicBezTo>
                  <a:cubicBezTo>
                    <a:pt x="10" y="219"/>
                    <a:pt x="10" y="219"/>
                    <a:pt x="10" y="219"/>
                  </a:cubicBezTo>
                  <a:cubicBezTo>
                    <a:pt x="11" y="218"/>
                    <a:pt x="11" y="218"/>
                    <a:pt x="11" y="218"/>
                  </a:cubicBezTo>
                  <a:cubicBezTo>
                    <a:pt x="12" y="218"/>
                    <a:pt x="12" y="218"/>
                    <a:pt x="12" y="218"/>
                  </a:cubicBezTo>
                  <a:cubicBezTo>
                    <a:pt x="12" y="217"/>
                    <a:pt x="12" y="217"/>
                    <a:pt x="12" y="217"/>
                  </a:cubicBezTo>
                  <a:cubicBezTo>
                    <a:pt x="14" y="218"/>
                    <a:pt x="14" y="218"/>
                    <a:pt x="14" y="218"/>
                  </a:cubicBezTo>
                  <a:cubicBezTo>
                    <a:pt x="14" y="217"/>
                    <a:pt x="14" y="217"/>
                    <a:pt x="14" y="217"/>
                  </a:cubicBezTo>
                  <a:cubicBezTo>
                    <a:pt x="13" y="216"/>
                    <a:pt x="13" y="216"/>
                    <a:pt x="13" y="216"/>
                  </a:cubicBezTo>
                  <a:cubicBezTo>
                    <a:pt x="13" y="216"/>
                    <a:pt x="13" y="216"/>
                    <a:pt x="13" y="216"/>
                  </a:cubicBezTo>
                  <a:cubicBezTo>
                    <a:pt x="12" y="216"/>
                    <a:pt x="12" y="216"/>
                    <a:pt x="12" y="216"/>
                  </a:cubicBezTo>
                  <a:cubicBezTo>
                    <a:pt x="11" y="216"/>
                    <a:pt x="11" y="216"/>
                    <a:pt x="11" y="216"/>
                  </a:cubicBezTo>
                  <a:cubicBezTo>
                    <a:pt x="11" y="216"/>
                    <a:pt x="11" y="216"/>
                    <a:pt x="11" y="216"/>
                  </a:cubicBezTo>
                  <a:cubicBezTo>
                    <a:pt x="10" y="216"/>
                    <a:pt x="10" y="216"/>
                    <a:pt x="10" y="216"/>
                  </a:cubicBezTo>
                  <a:cubicBezTo>
                    <a:pt x="9" y="215"/>
                    <a:pt x="9" y="215"/>
                    <a:pt x="9" y="215"/>
                  </a:cubicBezTo>
                  <a:cubicBezTo>
                    <a:pt x="9" y="214"/>
                    <a:pt x="9" y="214"/>
                    <a:pt x="9" y="214"/>
                  </a:cubicBezTo>
                  <a:cubicBezTo>
                    <a:pt x="10" y="215"/>
                    <a:pt x="10" y="215"/>
                    <a:pt x="10" y="215"/>
                  </a:cubicBezTo>
                  <a:cubicBezTo>
                    <a:pt x="10" y="214"/>
                    <a:pt x="10" y="214"/>
                    <a:pt x="10" y="214"/>
                  </a:cubicBezTo>
                  <a:cubicBezTo>
                    <a:pt x="9" y="214"/>
                    <a:pt x="9" y="214"/>
                    <a:pt x="9" y="214"/>
                  </a:cubicBezTo>
                  <a:cubicBezTo>
                    <a:pt x="10" y="213"/>
                    <a:pt x="10" y="213"/>
                    <a:pt x="10" y="213"/>
                  </a:cubicBezTo>
                  <a:cubicBezTo>
                    <a:pt x="9" y="213"/>
                    <a:pt x="9" y="213"/>
                    <a:pt x="9" y="213"/>
                  </a:cubicBezTo>
                  <a:cubicBezTo>
                    <a:pt x="9" y="213"/>
                    <a:pt x="8" y="214"/>
                    <a:pt x="8" y="214"/>
                  </a:cubicBezTo>
                  <a:cubicBezTo>
                    <a:pt x="8" y="214"/>
                    <a:pt x="8" y="214"/>
                    <a:pt x="8" y="214"/>
                  </a:cubicBezTo>
                  <a:cubicBezTo>
                    <a:pt x="8" y="214"/>
                    <a:pt x="8" y="214"/>
                    <a:pt x="8" y="214"/>
                  </a:cubicBezTo>
                  <a:cubicBezTo>
                    <a:pt x="7" y="213"/>
                    <a:pt x="7" y="213"/>
                    <a:pt x="7" y="213"/>
                  </a:cubicBezTo>
                  <a:cubicBezTo>
                    <a:pt x="9" y="211"/>
                    <a:pt x="9" y="211"/>
                    <a:pt x="9" y="211"/>
                  </a:cubicBezTo>
                  <a:cubicBezTo>
                    <a:pt x="11" y="211"/>
                    <a:pt x="11" y="211"/>
                    <a:pt x="11" y="211"/>
                  </a:cubicBezTo>
                  <a:cubicBezTo>
                    <a:pt x="12" y="209"/>
                    <a:pt x="12" y="209"/>
                    <a:pt x="12" y="209"/>
                  </a:cubicBezTo>
                  <a:cubicBezTo>
                    <a:pt x="13" y="207"/>
                    <a:pt x="13" y="207"/>
                    <a:pt x="13" y="207"/>
                  </a:cubicBezTo>
                  <a:cubicBezTo>
                    <a:pt x="14" y="205"/>
                    <a:pt x="14" y="205"/>
                    <a:pt x="14" y="205"/>
                  </a:cubicBezTo>
                  <a:cubicBezTo>
                    <a:pt x="16" y="202"/>
                    <a:pt x="16" y="202"/>
                    <a:pt x="16" y="202"/>
                  </a:cubicBezTo>
                  <a:cubicBezTo>
                    <a:pt x="17" y="200"/>
                    <a:pt x="17" y="200"/>
                    <a:pt x="17" y="200"/>
                  </a:cubicBezTo>
                  <a:cubicBezTo>
                    <a:pt x="17" y="198"/>
                    <a:pt x="17" y="198"/>
                    <a:pt x="17" y="198"/>
                  </a:cubicBezTo>
                  <a:cubicBezTo>
                    <a:pt x="15" y="196"/>
                    <a:pt x="15" y="196"/>
                    <a:pt x="15" y="196"/>
                  </a:cubicBezTo>
                  <a:cubicBezTo>
                    <a:pt x="14" y="196"/>
                    <a:pt x="14" y="196"/>
                    <a:pt x="14" y="196"/>
                  </a:cubicBezTo>
                  <a:cubicBezTo>
                    <a:pt x="12" y="193"/>
                    <a:pt x="12" y="193"/>
                    <a:pt x="12" y="193"/>
                  </a:cubicBezTo>
                  <a:cubicBezTo>
                    <a:pt x="12" y="192"/>
                    <a:pt x="12" y="192"/>
                    <a:pt x="12" y="192"/>
                  </a:cubicBezTo>
                  <a:cubicBezTo>
                    <a:pt x="13" y="191"/>
                    <a:pt x="13" y="191"/>
                    <a:pt x="13" y="191"/>
                  </a:cubicBezTo>
                  <a:cubicBezTo>
                    <a:pt x="13" y="190"/>
                    <a:pt x="13" y="190"/>
                    <a:pt x="13" y="190"/>
                  </a:cubicBezTo>
                  <a:cubicBezTo>
                    <a:pt x="11" y="189"/>
                    <a:pt x="11" y="189"/>
                    <a:pt x="11" y="189"/>
                  </a:cubicBezTo>
                  <a:cubicBezTo>
                    <a:pt x="11" y="188"/>
                    <a:pt x="11" y="188"/>
                    <a:pt x="11" y="188"/>
                  </a:cubicBezTo>
                  <a:cubicBezTo>
                    <a:pt x="11" y="187"/>
                    <a:pt x="11" y="187"/>
                    <a:pt x="11" y="187"/>
                  </a:cubicBezTo>
                  <a:cubicBezTo>
                    <a:pt x="11" y="186"/>
                    <a:pt x="11" y="186"/>
                    <a:pt x="11" y="186"/>
                  </a:cubicBezTo>
                  <a:cubicBezTo>
                    <a:pt x="11" y="186"/>
                    <a:pt x="11" y="186"/>
                    <a:pt x="11" y="186"/>
                  </a:cubicBezTo>
                  <a:cubicBezTo>
                    <a:pt x="10" y="185"/>
                    <a:pt x="10" y="185"/>
                    <a:pt x="10" y="185"/>
                  </a:cubicBezTo>
                  <a:cubicBezTo>
                    <a:pt x="9" y="185"/>
                    <a:pt x="9" y="185"/>
                    <a:pt x="9" y="185"/>
                  </a:cubicBezTo>
                  <a:cubicBezTo>
                    <a:pt x="9" y="183"/>
                    <a:pt x="9" y="183"/>
                    <a:pt x="9" y="183"/>
                  </a:cubicBezTo>
                  <a:cubicBezTo>
                    <a:pt x="10" y="183"/>
                    <a:pt x="10" y="183"/>
                    <a:pt x="10" y="183"/>
                  </a:cubicBezTo>
                  <a:cubicBezTo>
                    <a:pt x="9" y="183"/>
                    <a:pt x="9" y="183"/>
                    <a:pt x="9" y="183"/>
                  </a:cubicBezTo>
                  <a:cubicBezTo>
                    <a:pt x="9" y="182"/>
                    <a:pt x="9" y="182"/>
                    <a:pt x="9" y="182"/>
                  </a:cubicBezTo>
                  <a:cubicBezTo>
                    <a:pt x="9" y="179"/>
                    <a:pt x="9" y="179"/>
                    <a:pt x="9" y="179"/>
                  </a:cubicBezTo>
                  <a:cubicBezTo>
                    <a:pt x="10" y="179"/>
                    <a:pt x="10" y="179"/>
                    <a:pt x="10" y="179"/>
                  </a:cubicBezTo>
                  <a:cubicBezTo>
                    <a:pt x="8" y="175"/>
                    <a:pt x="8" y="175"/>
                    <a:pt x="8" y="175"/>
                  </a:cubicBezTo>
                  <a:cubicBezTo>
                    <a:pt x="6" y="172"/>
                    <a:pt x="6" y="172"/>
                    <a:pt x="6" y="172"/>
                  </a:cubicBezTo>
                  <a:cubicBezTo>
                    <a:pt x="6" y="171"/>
                    <a:pt x="6" y="171"/>
                    <a:pt x="6" y="171"/>
                  </a:cubicBezTo>
                  <a:cubicBezTo>
                    <a:pt x="5" y="170"/>
                    <a:pt x="5" y="170"/>
                    <a:pt x="5" y="170"/>
                  </a:cubicBezTo>
                  <a:cubicBezTo>
                    <a:pt x="5" y="168"/>
                    <a:pt x="5" y="168"/>
                    <a:pt x="5" y="168"/>
                  </a:cubicBezTo>
                  <a:cubicBezTo>
                    <a:pt x="6" y="166"/>
                    <a:pt x="6" y="166"/>
                    <a:pt x="6" y="166"/>
                  </a:cubicBezTo>
                  <a:cubicBezTo>
                    <a:pt x="7" y="165"/>
                    <a:pt x="7" y="165"/>
                    <a:pt x="7" y="165"/>
                  </a:cubicBezTo>
                  <a:cubicBezTo>
                    <a:pt x="6" y="165"/>
                    <a:pt x="6" y="165"/>
                    <a:pt x="6" y="165"/>
                  </a:cubicBezTo>
                  <a:cubicBezTo>
                    <a:pt x="4" y="164"/>
                    <a:pt x="4" y="164"/>
                    <a:pt x="4" y="164"/>
                  </a:cubicBezTo>
                  <a:cubicBezTo>
                    <a:pt x="4" y="163"/>
                    <a:pt x="4" y="163"/>
                    <a:pt x="4" y="163"/>
                  </a:cubicBezTo>
                  <a:cubicBezTo>
                    <a:pt x="3" y="162"/>
                    <a:pt x="3" y="162"/>
                    <a:pt x="3" y="162"/>
                  </a:cubicBezTo>
                  <a:cubicBezTo>
                    <a:pt x="2" y="161"/>
                    <a:pt x="2" y="161"/>
                    <a:pt x="2" y="161"/>
                  </a:cubicBezTo>
                  <a:cubicBezTo>
                    <a:pt x="1" y="161"/>
                    <a:pt x="1" y="161"/>
                    <a:pt x="1" y="161"/>
                  </a:cubicBezTo>
                  <a:cubicBezTo>
                    <a:pt x="0" y="159"/>
                    <a:pt x="0" y="159"/>
                    <a:pt x="0" y="159"/>
                  </a:cubicBezTo>
                  <a:cubicBezTo>
                    <a:pt x="0" y="159"/>
                    <a:pt x="0" y="159"/>
                    <a:pt x="0" y="159"/>
                  </a:cubicBezTo>
                  <a:cubicBezTo>
                    <a:pt x="0" y="157"/>
                    <a:pt x="0" y="157"/>
                    <a:pt x="0" y="157"/>
                  </a:cubicBezTo>
                  <a:cubicBezTo>
                    <a:pt x="0" y="156"/>
                    <a:pt x="0" y="156"/>
                    <a:pt x="0" y="156"/>
                  </a:cubicBezTo>
                  <a:cubicBezTo>
                    <a:pt x="0" y="156"/>
                    <a:pt x="0" y="156"/>
                    <a:pt x="0" y="156"/>
                  </a:cubicBezTo>
                  <a:cubicBezTo>
                    <a:pt x="0" y="156"/>
                    <a:pt x="0" y="156"/>
                    <a:pt x="0" y="156"/>
                  </a:cubicBezTo>
                  <a:cubicBezTo>
                    <a:pt x="1" y="155"/>
                    <a:pt x="1" y="155"/>
                    <a:pt x="1" y="155"/>
                  </a:cubicBezTo>
                  <a:cubicBezTo>
                    <a:pt x="1" y="155"/>
                    <a:pt x="1" y="155"/>
                    <a:pt x="1" y="155"/>
                  </a:cubicBezTo>
                  <a:cubicBezTo>
                    <a:pt x="2" y="155"/>
                    <a:pt x="2" y="155"/>
                    <a:pt x="2" y="155"/>
                  </a:cubicBezTo>
                  <a:cubicBezTo>
                    <a:pt x="2" y="154"/>
                    <a:pt x="2" y="154"/>
                    <a:pt x="2" y="154"/>
                  </a:cubicBezTo>
                  <a:cubicBezTo>
                    <a:pt x="3" y="153"/>
                    <a:pt x="3" y="153"/>
                    <a:pt x="3" y="153"/>
                  </a:cubicBezTo>
                  <a:cubicBezTo>
                    <a:pt x="4" y="153"/>
                    <a:pt x="4" y="153"/>
                    <a:pt x="4" y="153"/>
                  </a:cubicBezTo>
                  <a:cubicBezTo>
                    <a:pt x="5" y="152"/>
                    <a:pt x="5" y="152"/>
                    <a:pt x="5" y="152"/>
                  </a:cubicBezTo>
                  <a:cubicBezTo>
                    <a:pt x="5" y="151"/>
                    <a:pt x="5" y="151"/>
                    <a:pt x="5" y="151"/>
                  </a:cubicBezTo>
                  <a:cubicBezTo>
                    <a:pt x="6" y="151"/>
                    <a:pt x="6" y="151"/>
                    <a:pt x="6" y="151"/>
                  </a:cubicBezTo>
                  <a:cubicBezTo>
                    <a:pt x="7" y="151"/>
                    <a:pt x="7" y="151"/>
                    <a:pt x="7" y="151"/>
                  </a:cubicBezTo>
                  <a:cubicBezTo>
                    <a:pt x="7" y="150"/>
                    <a:pt x="7" y="150"/>
                    <a:pt x="7" y="150"/>
                  </a:cubicBezTo>
                  <a:cubicBezTo>
                    <a:pt x="7" y="149"/>
                    <a:pt x="7" y="149"/>
                    <a:pt x="7" y="149"/>
                  </a:cubicBezTo>
                  <a:cubicBezTo>
                    <a:pt x="7" y="149"/>
                    <a:pt x="7" y="149"/>
                    <a:pt x="7" y="149"/>
                  </a:cubicBezTo>
                  <a:cubicBezTo>
                    <a:pt x="8" y="150"/>
                    <a:pt x="8" y="150"/>
                    <a:pt x="8" y="150"/>
                  </a:cubicBezTo>
                  <a:cubicBezTo>
                    <a:pt x="8" y="150"/>
                    <a:pt x="8" y="150"/>
                    <a:pt x="8" y="150"/>
                  </a:cubicBezTo>
                  <a:cubicBezTo>
                    <a:pt x="8" y="151"/>
                    <a:pt x="8" y="151"/>
                    <a:pt x="8" y="151"/>
                  </a:cubicBezTo>
                  <a:cubicBezTo>
                    <a:pt x="9" y="151"/>
                    <a:pt x="9" y="151"/>
                    <a:pt x="9" y="151"/>
                  </a:cubicBezTo>
                  <a:cubicBezTo>
                    <a:pt x="9" y="150"/>
                    <a:pt x="9" y="150"/>
                    <a:pt x="9" y="150"/>
                  </a:cubicBezTo>
                  <a:cubicBezTo>
                    <a:pt x="9" y="150"/>
                    <a:pt x="9" y="150"/>
                    <a:pt x="9" y="150"/>
                  </a:cubicBezTo>
                  <a:cubicBezTo>
                    <a:pt x="10" y="150"/>
                    <a:pt x="10" y="150"/>
                    <a:pt x="10" y="150"/>
                  </a:cubicBezTo>
                  <a:cubicBezTo>
                    <a:pt x="10" y="149"/>
                    <a:pt x="10" y="149"/>
                    <a:pt x="10" y="149"/>
                  </a:cubicBezTo>
                  <a:cubicBezTo>
                    <a:pt x="9" y="149"/>
                    <a:pt x="9" y="149"/>
                    <a:pt x="9" y="149"/>
                  </a:cubicBezTo>
                  <a:cubicBezTo>
                    <a:pt x="9" y="149"/>
                    <a:pt x="9" y="149"/>
                    <a:pt x="9" y="149"/>
                  </a:cubicBezTo>
                  <a:cubicBezTo>
                    <a:pt x="10" y="149"/>
                    <a:pt x="10" y="149"/>
                    <a:pt x="10" y="149"/>
                  </a:cubicBezTo>
                  <a:cubicBezTo>
                    <a:pt x="10" y="149"/>
                    <a:pt x="10" y="149"/>
                    <a:pt x="10" y="149"/>
                  </a:cubicBezTo>
                  <a:cubicBezTo>
                    <a:pt x="10" y="148"/>
                    <a:pt x="10" y="148"/>
                    <a:pt x="10" y="148"/>
                  </a:cubicBezTo>
                  <a:cubicBezTo>
                    <a:pt x="10" y="148"/>
                    <a:pt x="10" y="148"/>
                    <a:pt x="10" y="148"/>
                  </a:cubicBezTo>
                  <a:cubicBezTo>
                    <a:pt x="10" y="148"/>
                    <a:pt x="10" y="148"/>
                    <a:pt x="10" y="148"/>
                  </a:cubicBezTo>
                  <a:cubicBezTo>
                    <a:pt x="10" y="148"/>
                    <a:pt x="10" y="148"/>
                    <a:pt x="10" y="148"/>
                  </a:cubicBezTo>
                  <a:cubicBezTo>
                    <a:pt x="11" y="148"/>
                    <a:pt x="11" y="148"/>
                    <a:pt x="11" y="148"/>
                  </a:cubicBezTo>
                  <a:cubicBezTo>
                    <a:pt x="12" y="148"/>
                    <a:pt x="12" y="148"/>
                    <a:pt x="12" y="148"/>
                  </a:cubicBezTo>
                  <a:cubicBezTo>
                    <a:pt x="12" y="149"/>
                    <a:pt x="12" y="149"/>
                    <a:pt x="12" y="149"/>
                  </a:cubicBezTo>
                  <a:cubicBezTo>
                    <a:pt x="13" y="149"/>
                    <a:pt x="13" y="149"/>
                    <a:pt x="13" y="149"/>
                  </a:cubicBezTo>
                  <a:cubicBezTo>
                    <a:pt x="13" y="149"/>
                    <a:pt x="13" y="149"/>
                    <a:pt x="13" y="149"/>
                  </a:cubicBezTo>
                  <a:cubicBezTo>
                    <a:pt x="14" y="149"/>
                    <a:pt x="14" y="149"/>
                    <a:pt x="14" y="149"/>
                  </a:cubicBezTo>
                  <a:cubicBezTo>
                    <a:pt x="14" y="149"/>
                    <a:pt x="14" y="149"/>
                    <a:pt x="14" y="149"/>
                  </a:cubicBezTo>
                  <a:cubicBezTo>
                    <a:pt x="15" y="150"/>
                    <a:pt x="15" y="150"/>
                    <a:pt x="15" y="150"/>
                  </a:cubicBezTo>
                  <a:cubicBezTo>
                    <a:pt x="15" y="150"/>
                    <a:pt x="15" y="150"/>
                    <a:pt x="15" y="150"/>
                  </a:cubicBezTo>
                  <a:cubicBezTo>
                    <a:pt x="14" y="151"/>
                    <a:pt x="14" y="151"/>
                    <a:pt x="14" y="151"/>
                  </a:cubicBezTo>
                  <a:cubicBezTo>
                    <a:pt x="13" y="150"/>
                    <a:pt x="13" y="150"/>
                    <a:pt x="13" y="150"/>
                  </a:cubicBezTo>
                  <a:cubicBezTo>
                    <a:pt x="12" y="150"/>
                    <a:pt x="12" y="150"/>
                    <a:pt x="12" y="150"/>
                  </a:cubicBezTo>
                  <a:cubicBezTo>
                    <a:pt x="11" y="150"/>
                    <a:pt x="11" y="150"/>
                    <a:pt x="11" y="150"/>
                  </a:cubicBezTo>
                  <a:cubicBezTo>
                    <a:pt x="11" y="149"/>
                    <a:pt x="11" y="149"/>
                    <a:pt x="11" y="149"/>
                  </a:cubicBezTo>
                  <a:cubicBezTo>
                    <a:pt x="11" y="150"/>
                    <a:pt x="11" y="150"/>
                    <a:pt x="11" y="150"/>
                  </a:cubicBezTo>
                  <a:cubicBezTo>
                    <a:pt x="11" y="151"/>
                    <a:pt x="11" y="151"/>
                    <a:pt x="11" y="151"/>
                  </a:cubicBezTo>
                  <a:cubicBezTo>
                    <a:pt x="11" y="151"/>
                    <a:pt x="11" y="151"/>
                    <a:pt x="11" y="151"/>
                  </a:cubicBezTo>
                  <a:cubicBezTo>
                    <a:pt x="12" y="151"/>
                    <a:pt x="12" y="151"/>
                    <a:pt x="12" y="151"/>
                  </a:cubicBezTo>
                  <a:cubicBezTo>
                    <a:pt x="12" y="151"/>
                    <a:pt x="12" y="151"/>
                    <a:pt x="12" y="151"/>
                  </a:cubicBezTo>
                  <a:cubicBezTo>
                    <a:pt x="12" y="152"/>
                    <a:pt x="12" y="152"/>
                    <a:pt x="12" y="152"/>
                  </a:cubicBezTo>
                  <a:cubicBezTo>
                    <a:pt x="13" y="151"/>
                    <a:pt x="13" y="151"/>
                    <a:pt x="13" y="151"/>
                  </a:cubicBezTo>
                  <a:cubicBezTo>
                    <a:pt x="14" y="151"/>
                    <a:pt x="14" y="151"/>
                    <a:pt x="14" y="151"/>
                  </a:cubicBezTo>
                  <a:cubicBezTo>
                    <a:pt x="14" y="152"/>
                    <a:pt x="14" y="152"/>
                    <a:pt x="14" y="152"/>
                  </a:cubicBezTo>
                  <a:cubicBezTo>
                    <a:pt x="14" y="152"/>
                    <a:pt x="14" y="152"/>
                    <a:pt x="14" y="152"/>
                  </a:cubicBezTo>
                  <a:cubicBezTo>
                    <a:pt x="14" y="152"/>
                    <a:pt x="14" y="152"/>
                    <a:pt x="14" y="152"/>
                  </a:cubicBezTo>
                  <a:cubicBezTo>
                    <a:pt x="15" y="152"/>
                    <a:pt x="15" y="152"/>
                    <a:pt x="15" y="152"/>
                  </a:cubicBezTo>
                  <a:cubicBezTo>
                    <a:pt x="15" y="152"/>
                    <a:pt x="15" y="152"/>
                    <a:pt x="15" y="152"/>
                  </a:cubicBezTo>
                  <a:cubicBezTo>
                    <a:pt x="15" y="153"/>
                    <a:pt x="15" y="153"/>
                    <a:pt x="15" y="153"/>
                  </a:cubicBezTo>
                  <a:cubicBezTo>
                    <a:pt x="15" y="152"/>
                    <a:pt x="15" y="152"/>
                    <a:pt x="15" y="152"/>
                  </a:cubicBezTo>
                  <a:cubicBezTo>
                    <a:pt x="16" y="151"/>
                    <a:pt x="16" y="151"/>
                    <a:pt x="16" y="151"/>
                  </a:cubicBezTo>
                  <a:cubicBezTo>
                    <a:pt x="16" y="152"/>
                    <a:pt x="16" y="152"/>
                    <a:pt x="16" y="152"/>
                  </a:cubicBezTo>
                  <a:cubicBezTo>
                    <a:pt x="16" y="152"/>
                    <a:pt x="16" y="152"/>
                    <a:pt x="16" y="152"/>
                  </a:cubicBezTo>
                  <a:cubicBezTo>
                    <a:pt x="16" y="152"/>
                    <a:pt x="16" y="152"/>
                    <a:pt x="16" y="152"/>
                  </a:cubicBezTo>
                  <a:cubicBezTo>
                    <a:pt x="16" y="152"/>
                    <a:pt x="16" y="152"/>
                    <a:pt x="16" y="152"/>
                  </a:cubicBezTo>
                  <a:cubicBezTo>
                    <a:pt x="17" y="153"/>
                    <a:pt x="17" y="153"/>
                    <a:pt x="17" y="153"/>
                  </a:cubicBezTo>
                  <a:cubicBezTo>
                    <a:pt x="16" y="153"/>
                    <a:pt x="16" y="153"/>
                    <a:pt x="16" y="153"/>
                  </a:cubicBezTo>
                  <a:cubicBezTo>
                    <a:pt x="16" y="154"/>
                    <a:pt x="16" y="154"/>
                    <a:pt x="16" y="154"/>
                  </a:cubicBezTo>
                  <a:cubicBezTo>
                    <a:pt x="17" y="154"/>
                    <a:pt x="17" y="154"/>
                    <a:pt x="17" y="154"/>
                  </a:cubicBezTo>
                  <a:cubicBezTo>
                    <a:pt x="17" y="153"/>
                    <a:pt x="17" y="153"/>
                    <a:pt x="17" y="153"/>
                  </a:cubicBezTo>
                  <a:cubicBezTo>
                    <a:pt x="17" y="152"/>
                    <a:pt x="17" y="152"/>
                    <a:pt x="17" y="152"/>
                  </a:cubicBezTo>
                  <a:cubicBezTo>
                    <a:pt x="17" y="152"/>
                    <a:pt x="17" y="152"/>
                    <a:pt x="17" y="152"/>
                  </a:cubicBezTo>
                  <a:cubicBezTo>
                    <a:pt x="18" y="152"/>
                    <a:pt x="18" y="152"/>
                    <a:pt x="18" y="152"/>
                  </a:cubicBezTo>
                  <a:cubicBezTo>
                    <a:pt x="19" y="152"/>
                    <a:pt x="19" y="152"/>
                    <a:pt x="19" y="152"/>
                  </a:cubicBezTo>
                  <a:cubicBezTo>
                    <a:pt x="19" y="152"/>
                    <a:pt x="19" y="152"/>
                    <a:pt x="19" y="152"/>
                  </a:cubicBezTo>
                  <a:cubicBezTo>
                    <a:pt x="18" y="151"/>
                    <a:pt x="18" y="151"/>
                    <a:pt x="18" y="151"/>
                  </a:cubicBezTo>
                  <a:cubicBezTo>
                    <a:pt x="18" y="151"/>
                    <a:pt x="18" y="151"/>
                    <a:pt x="18" y="151"/>
                  </a:cubicBezTo>
                  <a:cubicBezTo>
                    <a:pt x="19" y="151"/>
                    <a:pt x="19" y="151"/>
                    <a:pt x="19" y="151"/>
                  </a:cubicBezTo>
                  <a:cubicBezTo>
                    <a:pt x="20" y="152"/>
                    <a:pt x="20" y="152"/>
                    <a:pt x="20" y="152"/>
                  </a:cubicBezTo>
                  <a:cubicBezTo>
                    <a:pt x="21" y="152"/>
                    <a:pt x="21" y="152"/>
                    <a:pt x="21" y="152"/>
                  </a:cubicBezTo>
                  <a:cubicBezTo>
                    <a:pt x="22" y="152"/>
                    <a:pt x="22" y="152"/>
                    <a:pt x="22" y="152"/>
                  </a:cubicBezTo>
                  <a:cubicBezTo>
                    <a:pt x="23" y="152"/>
                    <a:pt x="23" y="152"/>
                    <a:pt x="23" y="152"/>
                  </a:cubicBezTo>
                  <a:cubicBezTo>
                    <a:pt x="23" y="152"/>
                    <a:pt x="23" y="152"/>
                    <a:pt x="23" y="152"/>
                  </a:cubicBezTo>
                  <a:cubicBezTo>
                    <a:pt x="24" y="152"/>
                    <a:pt x="24" y="152"/>
                    <a:pt x="24" y="152"/>
                  </a:cubicBezTo>
                  <a:cubicBezTo>
                    <a:pt x="25" y="152"/>
                    <a:pt x="25" y="152"/>
                    <a:pt x="25" y="152"/>
                  </a:cubicBezTo>
                  <a:cubicBezTo>
                    <a:pt x="25" y="152"/>
                    <a:pt x="25" y="152"/>
                    <a:pt x="25" y="152"/>
                  </a:cubicBezTo>
                  <a:cubicBezTo>
                    <a:pt x="26" y="152"/>
                    <a:pt x="26" y="152"/>
                    <a:pt x="26" y="152"/>
                  </a:cubicBezTo>
                  <a:cubicBezTo>
                    <a:pt x="30" y="155"/>
                    <a:pt x="30" y="155"/>
                    <a:pt x="30" y="155"/>
                  </a:cubicBezTo>
                  <a:cubicBezTo>
                    <a:pt x="33" y="156"/>
                    <a:pt x="33" y="156"/>
                    <a:pt x="33" y="156"/>
                  </a:cubicBezTo>
                  <a:cubicBezTo>
                    <a:pt x="34" y="157"/>
                    <a:pt x="34" y="157"/>
                    <a:pt x="34" y="157"/>
                  </a:cubicBezTo>
                  <a:cubicBezTo>
                    <a:pt x="35" y="157"/>
                    <a:pt x="35" y="157"/>
                    <a:pt x="35" y="157"/>
                  </a:cubicBezTo>
                  <a:cubicBezTo>
                    <a:pt x="36" y="159"/>
                    <a:pt x="36" y="159"/>
                    <a:pt x="36" y="159"/>
                  </a:cubicBezTo>
                  <a:cubicBezTo>
                    <a:pt x="37" y="159"/>
                    <a:pt x="37" y="159"/>
                    <a:pt x="37" y="159"/>
                  </a:cubicBezTo>
                  <a:cubicBezTo>
                    <a:pt x="36" y="158"/>
                    <a:pt x="36" y="158"/>
                    <a:pt x="36" y="158"/>
                  </a:cubicBezTo>
                  <a:cubicBezTo>
                    <a:pt x="36" y="158"/>
                    <a:pt x="36" y="158"/>
                    <a:pt x="36" y="158"/>
                  </a:cubicBezTo>
                  <a:cubicBezTo>
                    <a:pt x="37" y="158"/>
                    <a:pt x="37" y="158"/>
                    <a:pt x="37" y="158"/>
                  </a:cubicBezTo>
                  <a:cubicBezTo>
                    <a:pt x="38" y="159"/>
                    <a:pt x="38" y="159"/>
                    <a:pt x="38" y="159"/>
                  </a:cubicBezTo>
                  <a:cubicBezTo>
                    <a:pt x="39" y="159"/>
                    <a:pt x="39" y="159"/>
                    <a:pt x="39" y="159"/>
                  </a:cubicBezTo>
                  <a:cubicBezTo>
                    <a:pt x="40" y="160"/>
                    <a:pt x="40" y="160"/>
                    <a:pt x="40" y="160"/>
                  </a:cubicBezTo>
                  <a:cubicBezTo>
                    <a:pt x="41" y="160"/>
                    <a:pt x="41" y="160"/>
                    <a:pt x="41" y="160"/>
                  </a:cubicBezTo>
                  <a:cubicBezTo>
                    <a:pt x="40" y="159"/>
                    <a:pt x="40" y="159"/>
                    <a:pt x="40" y="159"/>
                  </a:cubicBezTo>
                  <a:cubicBezTo>
                    <a:pt x="40" y="159"/>
                    <a:pt x="40" y="159"/>
                    <a:pt x="40" y="159"/>
                  </a:cubicBezTo>
                  <a:cubicBezTo>
                    <a:pt x="40" y="159"/>
                    <a:pt x="40" y="159"/>
                    <a:pt x="40" y="159"/>
                  </a:cubicBezTo>
                  <a:cubicBezTo>
                    <a:pt x="41" y="159"/>
                    <a:pt x="41" y="159"/>
                    <a:pt x="41" y="159"/>
                  </a:cubicBezTo>
                  <a:cubicBezTo>
                    <a:pt x="41" y="160"/>
                    <a:pt x="41" y="160"/>
                    <a:pt x="41" y="160"/>
                  </a:cubicBezTo>
                  <a:cubicBezTo>
                    <a:pt x="43" y="161"/>
                    <a:pt x="43" y="161"/>
                    <a:pt x="43" y="161"/>
                  </a:cubicBezTo>
                  <a:cubicBezTo>
                    <a:pt x="43" y="162"/>
                    <a:pt x="43" y="162"/>
                    <a:pt x="43" y="162"/>
                  </a:cubicBezTo>
                  <a:cubicBezTo>
                    <a:pt x="44" y="162"/>
                    <a:pt x="44" y="162"/>
                    <a:pt x="44" y="162"/>
                  </a:cubicBezTo>
                  <a:cubicBezTo>
                    <a:pt x="44" y="162"/>
                    <a:pt x="44" y="162"/>
                    <a:pt x="44" y="162"/>
                  </a:cubicBezTo>
                  <a:cubicBezTo>
                    <a:pt x="45" y="162"/>
                    <a:pt x="45" y="162"/>
                    <a:pt x="45" y="162"/>
                  </a:cubicBezTo>
                  <a:cubicBezTo>
                    <a:pt x="46" y="163"/>
                    <a:pt x="46" y="163"/>
                    <a:pt x="46" y="163"/>
                  </a:cubicBezTo>
                  <a:cubicBezTo>
                    <a:pt x="46" y="164"/>
                    <a:pt x="46" y="164"/>
                    <a:pt x="46" y="164"/>
                  </a:cubicBezTo>
                  <a:cubicBezTo>
                    <a:pt x="46" y="164"/>
                    <a:pt x="46" y="164"/>
                    <a:pt x="46" y="164"/>
                  </a:cubicBezTo>
                  <a:cubicBezTo>
                    <a:pt x="47" y="165"/>
                    <a:pt x="47" y="165"/>
                    <a:pt x="47" y="165"/>
                  </a:cubicBezTo>
                  <a:cubicBezTo>
                    <a:pt x="47" y="165"/>
                    <a:pt x="47" y="165"/>
                    <a:pt x="47" y="165"/>
                  </a:cubicBezTo>
                  <a:cubicBezTo>
                    <a:pt x="48" y="165"/>
                    <a:pt x="48" y="165"/>
                    <a:pt x="48" y="165"/>
                  </a:cubicBezTo>
                  <a:cubicBezTo>
                    <a:pt x="48" y="166"/>
                    <a:pt x="48" y="166"/>
                    <a:pt x="48" y="166"/>
                  </a:cubicBezTo>
                  <a:cubicBezTo>
                    <a:pt x="48" y="167"/>
                    <a:pt x="48" y="167"/>
                    <a:pt x="48" y="167"/>
                  </a:cubicBezTo>
                  <a:cubicBezTo>
                    <a:pt x="48" y="169"/>
                    <a:pt x="48" y="169"/>
                    <a:pt x="48" y="169"/>
                  </a:cubicBezTo>
                  <a:cubicBezTo>
                    <a:pt x="47" y="169"/>
                    <a:pt x="47" y="169"/>
                    <a:pt x="47" y="169"/>
                  </a:cubicBezTo>
                  <a:cubicBezTo>
                    <a:pt x="47" y="170"/>
                    <a:pt x="47" y="170"/>
                    <a:pt x="47" y="170"/>
                  </a:cubicBezTo>
                  <a:cubicBezTo>
                    <a:pt x="46" y="171"/>
                    <a:pt x="46" y="171"/>
                    <a:pt x="46" y="171"/>
                  </a:cubicBezTo>
                  <a:cubicBezTo>
                    <a:pt x="46" y="171"/>
                    <a:pt x="46" y="171"/>
                    <a:pt x="46" y="171"/>
                  </a:cubicBezTo>
                  <a:cubicBezTo>
                    <a:pt x="45" y="173"/>
                    <a:pt x="45" y="173"/>
                    <a:pt x="45" y="173"/>
                  </a:cubicBezTo>
                  <a:cubicBezTo>
                    <a:pt x="43" y="174"/>
                    <a:pt x="43" y="174"/>
                    <a:pt x="43" y="174"/>
                  </a:cubicBezTo>
                  <a:cubicBezTo>
                    <a:pt x="42" y="174"/>
                    <a:pt x="42" y="174"/>
                    <a:pt x="42" y="174"/>
                  </a:cubicBezTo>
                  <a:cubicBezTo>
                    <a:pt x="41" y="175"/>
                    <a:pt x="41" y="175"/>
                    <a:pt x="41" y="175"/>
                  </a:cubicBezTo>
                  <a:cubicBezTo>
                    <a:pt x="40" y="175"/>
                    <a:pt x="40" y="175"/>
                    <a:pt x="40" y="175"/>
                  </a:cubicBezTo>
                  <a:cubicBezTo>
                    <a:pt x="40" y="175"/>
                    <a:pt x="40" y="175"/>
                    <a:pt x="40" y="175"/>
                  </a:cubicBezTo>
                  <a:cubicBezTo>
                    <a:pt x="38" y="175"/>
                    <a:pt x="38" y="175"/>
                    <a:pt x="38" y="175"/>
                  </a:cubicBezTo>
                  <a:cubicBezTo>
                    <a:pt x="35" y="175"/>
                    <a:pt x="35" y="175"/>
                    <a:pt x="35" y="175"/>
                  </a:cubicBezTo>
                  <a:cubicBezTo>
                    <a:pt x="34" y="175"/>
                    <a:pt x="34" y="175"/>
                    <a:pt x="34" y="175"/>
                  </a:cubicBezTo>
                  <a:cubicBezTo>
                    <a:pt x="33" y="174"/>
                    <a:pt x="33" y="174"/>
                    <a:pt x="33" y="174"/>
                  </a:cubicBezTo>
                  <a:cubicBezTo>
                    <a:pt x="32" y="174"/>
                    <a:pt x="32" y="174"/>
                    <a:pt x="32" y="174"/>
                  </a:cubicBezTo>
                  <a:cubicBezTo>
                    <a:pt x="31" y="174"/>
                    <a:pt x="31" y="174"/>
                    <a:pt x="31" y="174"/>
                  </a:cubicBezTo>
                  <a:cubicBezTo>
                    <a:pt x="30" y="174"/>
                    <a:pt x="30" y="174"/>
                    <a:pt x="30" y="174"/>
                  </a:cubicBezTo>
                  <a:cubicBezTo>
                    <a:pt x="30" y="174"/>
                    <a:pt x="30" y="174"/>
                    <a:pt x="30" y="174"/>
                  </a:cubicBezTo>
                  <a:cubicBezTo>
                    <a:pt x="29" y="174"/>
                    <a:pt x="29" y="174"/>
                    <a:pt x="29" y="174"/>
                  </a:cubicBezTo>
                  <a:cubicBezTo>
                    <a:pt x="28" y="174"/>
                    <a:pt x="28" y="174"/>
                    <a:pt x="28" y="174"/>
                  </a:cubicBezTo>
                  <a:cubicBezTo>
                    <a:pt x="27" y="173"/>
                    <a:pt x="27" y="173"/>
                    <a:pt x="27" y="173"/>
                  </a:cubicBezTo>
                  <a:cubicBezTo>
                    <a:pt x="27" y="173"/>
                    <a:pt x="27" y="173"/>
                    <a:pt x="27" y="173"/>
                  </a:cubicBezTo>
                  <a:cubicBezTo>
                    <a:pt x="26" y="173"/>
                    <a:pt x="26" y="173"/>
                    <a:pt x="26" y="173"/>
                  </a:cubicBezTo>
                  <a:cubicBezTo>
                    <a:pt x="26" y="173"/>
                    <a:pt x="26" y="173"/>
                    <a:pt x="26" y="173"/>
                  </a:cubicBezTo>
                  <a:cubicBezTo>
                    <a:pt x="26" y="172"/>
                    <a:pt x="26" y="172"/>
                    <a:pt x="26" y="172"/>
                  </a:cubicBezTo>
                  <a:cubicBezTo>
                    <a:pt x="25" y="172"/>
                    <a:pt x="25" y="172"/>
                    <a:pt x="25" y="172"/>
                  </a:cubicBezTo>
                  <a:cubicBezTo>
                    <a:pt x="24" y="173"/>
                    <a:pt x="24" y="173"/>
                    <a:pt x="24" y="173"/>
                  </a:cubicBezTo>
                  <a:cubicBezTo>
                    <a:pt x="23" y="173"/>
                    <a:pt x="23" y="173"/>
                    <a:pt x="23" y="173"/>
                  </a:cubicBezTo>
                  <a:cubicBezTo>
                    <a:pt x="23" y="172"/>
                    <a:pt x="23" y="172"/>
                    <a:pt x="23" y="172"/>
                  </a:cubicBezTo>
                  <a:cubicBezTo>
                    <a:pt x="23" y="172"/>
                    <a:pt x="23" y="172"/>
                    <a:pt x="23" y="172"/>
                  </a:cubicBezTo>
                  <a:cubicBezTo>
                    <a:pt x="24" y="172"/>
                    <a:pt x="24" y="172"/>
                    <a:pt x="24" y="172"/>
                  </a:cubicBezTo>
                  <a:cubicBezTo>
                    <a:pt x="23" y="171"/>
                    <a:pt x="23" y="171"/>
                    <a:pt x="23" y="171"/>
                  </a:cubicBezTo>
                  <a:cubicBezTo>
                    <a:pt x="23" y="172"/>
                    <a:pt x="23" y="172"/>
                    <a:pt x="23" y="172"/>
                  </a:cubicBezTo>
                  <a:cubicBezTo>
                    <a:pt x="21" y="172"/>
                    <a:pt x="21" y="172"/>
                    <a:pt x="21" y="172"/>
                  </a:cubicBezTo>
                  <a:cubicBezTo>
                    <a:pt x="21" y="171"/>
                    <a:pt x="21" y="171"/>
                    <a:pt x="21" y="171"/>
                  </a:cubicBezTo>
                  <a:cubicBezTo>
                    <a:pt x="20" y="171"/>
                    <a:pt x="20" y="171"/>
                    <a:pt x="20" y="171"/>
                  </a:cubicBezTo>
                  <a:cubicBezTo>
                    <a:pt x="20" y="171"/>
                    <a:pt x="20" y="171"/>
                    <a:pt x="20" y="171"/>
                  </a:cubicBezTo>
                  <a:cubicBezTo>
                    <a:pt x="18" y="170"/>
                    <a:pt x="18" y="170"/>
                    <a:pt x="18" y="170"/>
                  </a:cubicBezTo>
                  <a:cubicBezTo>
                    <a:pt x="18" y="169"/>
                    <a:pt x="18" y="169"/>
                    <a:pt x="18" y="169"/>
                  </a:cubicBezTo>
                  <a:cubicBezTo>
                    <a:pt x="17" y="169"/>
                    <a:pt x="17" y="169"/>
                    <a:pt x="17" y="169"/>
                  </a:cubicBezTo>
                  <a:cubicBezTo>
                    <a:pt x="16" y="169"/>
                    <a:pt x="16" y="169"/>
                    <a:pt x="16" y="169"/>
                  </a:cubicBezTo>
                  <a:cubicBezTo>
                    <a:pt x="15" y="169"/>
                    <a:pt x="15" y="169"/>
                    <a:pt x="15" y="169"/>
                  </a:cubicBezTo>
                  <a:cubicBezTo>
                    <a:pt x="15" y="169"/>
                    <a:pt x="15" y="169"/>
                    <a:pt x="15" y="169"/>
                  </a:cubicBezTo>
                  <a:cubicBezTo>
                    <a:pt x="16" y="170"/>
                    <a:pt x="16" y="170"/>
                    <a:pt x="16" y="170"/>
                  </a:cubicBezTo>
                  <a:cubicBezTo>
                    <a:pt x="16" y="171"/>
                    <a:pt x="16" y="171"/>
                    <a:pt x="16" y="171"/>
                  </a:cubicBezTo>
                  <a:cubicBezTo>
                    <a:pt x="17" y="171"/>
                    <a:pt x="17" y="171"/>
                    <a:pt x="17" y="171"/>
                  </a:cubicBezTo>
                  <a:cubicBezTo>
                    <a:pt x="18" y="172"/>
                    <a:pt x="18" y="172"/>
                    <a:pt x="18" y="172"/>
                  </a:cubicBezTo>
                  <a:cubicBezTo>
                    <a:pt x="19" y="172"/>
                    <a:pt x="19" y="172"/>
                    <a:pt x="19" y="172"/>
                  </a:cubicBezTo>
                  <a:cubicBezTo>
                    <a:pt x="19" y="172"/>
                    <a:pt x="19" y="172"/>
                    <a:pt x="19" y="172"/>
                  </a:cubicBezTo>
                  <a:cubicBezTo>
                    <a:pt x="18" y="173"/>
                    <a:pt x="18" y="173"/>
                    <a:pt x="18" y="173"/>
                  </a:cubicBezTo>
                  <a:cubicBezTo>
                    <a:pt x="18" y="173"/>
                    <a:pt x="18" y="173"/>
                    <a:pt x="18" y="173"/>
                  </a:cubicBezTo>
                  <a:cubicBezTo>
                    <a:pt x="18" y="174"/>
                    <a:pt x="18" y="174"/>
                    <a:pt x="18" y="174"/>
                  </a:cubicBezTo>
                  <a:cubicBezTo>
                    <a:pt x="20" y="173"/>
                    <a:pt x="20" y="173"/>
                    <a:pt x="20" y="173"/>
                  </a:cubicBezTo>
                  <a:cubicBezTo>
                    <a:pt x="20" y="173"/>
                    <a:pt x="20" y="173"/>
                    <a:pt x="20" y="173"/>
                  </a:cubicBezTo>
                  <a:cubicBezTo>
                    <a:pt x="21" y="173"/>
                    <a:pt x="21" y="173"/>
                    <a:pt x="21" y="173"/>
                  </a:cubicBezTo>
                  <a:cubicBezTo>
                    <a:pt x="20" y="173"/>
                    <a:pt x="20" y="173"/>
                    <a:pt x="20" y="173"/>
                  </a:cubicBezTo>
                  <a:cubicBezTo>
                    <a:pt x="20" y="174"/>
                    <a:pt x="20" y="174"/>
                    <a:pt x="20" y="174"/>
                  </a:cubicBezTo>
                  <a:cubicBezTo>
                    <a:pt x="21" y="174"/>
                    <a:pt x="21" y="174"/>
                    <a:pt x="21" y="174"/>
                  </a:cubicBezTo>
                  <a:cubicBezTo>
                    <a:pt x="21" y="174"/>
                    <a:pt x="21" y="174"/>
                    <a:pt x="21" y="174"/>
                  </a:cubicBezTo>
                  <a:cubicBezTo>
                    <a:pt x="20" y="175"/>
                    <a:pt x="20" y="175"/>
                    <a:pt x="20" y="175"/>
                  </a:cubicBezTo>
                  <a:cubicBezTo>
                    <a:pt x="20" y="175"/>
                    <a:pt x="20" y="175"/>
                    <a:pt x="20" y="175"/>
                  </a:cubicBezTo>
                  <a:cubicBezTo>
                    <a:pt x="21" y="175"/>
                    <a:pt x="21" y="175"/>
                    <a:pt x="21" y="175"/>
                  </a:cubicBezTo>
                  <a:cubicBezTo>
                    <a:pt x="21" y="175"/>
                    <a:pt x="21" y="175"/>
                    <a:pt x="21" y="175"/>
                  </a:cubicBezTo>
                  <a:cubicBezTo>
                    <a:pt x="22" y="175"/>
                    <a:pt x="22" y="175"/>
                    <a:pt x="22" y="175"/>
                  </a:cubicBezTo>
                  <a:cubicBezTo>
                    <a:pt x="22" y="175"/>
                    <a:pt x="22" y="175"/>
                    <a:pt x="22" y="175"/>
                  </a:cubicBezTo>
                  <a:cubicBezTo>
                    <a:pt x="23" y="175"/>
                    <a:pt x="23" y="175"/>
                    <a:pt x="23" y="175"/>
                  </a:cubicBezTo>
                  <a:cubicBezTo>
                    <a:pt x="25" y="176"/>
                    <a:pt x="25" y="176"/>
                    <a:pt x="25" y="176"/>
                  </a:cubicBezTo>
                  <a:cubicBezTo>
                    <a:pt x="26" y="177"/>
                    <a:pt x="26" y="177"/>
                    <a:pt x="26" y="177"/>
                  </a:cubicBezTo>
                  <a:cubicBezTo>
                    <a:pt x="26" y="177"/>
                    <a:pt x="26" y="177"/>
                    <a:pt x="26" y="177"/>
                  </a:cubicBezTo>
                  <a:cubicBezTo>
                    <a:pt x="26" y="177"/>
                    <a:pt x="26" y="177"/>
                    <a:pt x="26" y="177"/>
                  </a:cubicBezTo>
                  <a:cubicBezTo>
                    <a:pt x="26" y="178"/>
                    <a:pt x="26" y="178"/>
                    <a:pt x="26" y="178"/>
                  </a:cubicBezTo>
                  <a:cubicBezTo>
                    <a:pt x="26" y="178"/>
                    <a:pt x="26" y="178"/>
                    <a:pt x="26" y="178"/>
                  </a:cubicBezTo>
                  <a:cubicBezTo>
                    <a:pt x="26" y="179"/>
                    <a:pt x="26" y="179"/>
                    <a:pt x="26" y="179"/>
                  </a:cubicBezTo>
                  <a:cubicBezTo>
                    <a:pt x="26" y="180"/>
                    <a:pt x="26" y="180"/>
                    <a:pt x="26" y="180"/>
                  </a:cubicBezTo>
                  <a:cubicBezTo>
                    <a:pt x="25" y="180"/>
                    <a:pt x="25" y="180"/>
                    <a:pt x="25" y="180"/>
                  </a:cubicBezTo>
                  <a:cubicBezTo>
                    <a:pt x="25" y="181"/>
                    <a:pt x="25" y="181"/>
                    <a:pt x="25" y="181"/>
                  </a:cubicBezTo>
                  <a:cubicBezTo>
                    <a:pt x="26" y="181"/>
                    <a:pt x="26" y="181"/>
                    <a:pt x="26" y="181"/>
                  </a:cubicBezTo>
                  <a:cubicBezTo>
                    <a:pt x="26" y="182"/>
                    <a:pt x="26" y="182"/>
                    <a:pt x="26" y="182"/>
                  </a:cubicBezTo>
                  <a:cubicBezTo>
                    <a:pt x="27" y="183"/>
                    <a:pt x="27" y="183"/>
                    <a:pt x="27" y="183"/>
                  </a:cubicBezTo>
                  <a:cubicBezTo>
                    <a:pt x="27" y="184"/>
                    <a:pt x="27" y="184"/>
                    <a:pt x="27" y="184"/>
                  </a:cubicBezTo>
                  <a:cubicBezTo>
                    <a:pt x="28" y="184"/>
                    <a:pt x="28" y="184"/>
                    <a:pt x="28" y="184"/>
                  </a:cubicBezTo>
                  <a:cubicBezTo>
                    <a:pt x="28" y="185"/>
                    <a:pt x="28" y="185"/>
                    <a:pt x="28" y="185"/>
                  </a:cubicBezTo>
                  <a:cubicBezTo>
                    <a:pt x="28" y="186"/>
                    <a:pt x="28" y="186"/>
                    <a:pt x="28" y="186"/>
                  </a:cubicBezTo>
                  <a:cubicBezTo>
                    <a:pt x="28" y="187"/>
                    <a:pt x="28" y="187"/>
                    <a:pt x="28" y="187"/>
                  </a:cubicBezTo>
                  <a:cubicBezTo>
                    <a:pt x="28" y="187"/>
                    <a:pt x="28" y="187"/>
                    <a:pt x="28" y="187"/>
                  </a:cubicBezTo>
                  <a:cubicBezTo>
                    <a:pt x="29" y="188"/>
                    <a:pt x="29" y="188"/>
                    <a:pt x="29" y="188"/>
                  </a:cubicBezTo>
                  <a:cubicBezTo>
                    <a:pt x="30" y="188"/>
                    <a:pt x="30" y="188"/>
                    <a:pt x="30" y="188"/>
                  </a:cubicBezTo>
                  <a:cubicBezTo>
                    <a:pt x="31" y="188"/>
                    <a:pt x="31" y="188"/>
                    <a:pt x="31" y="188"/>
                  </a:cubicBezTo>
                  <a:cubicBezTo>
                    <a:pt x="32" y="188"/>
                    <a:pt x="32" y="188"/>
                    <a:pt x="32" y="188"/>
                  </a:cubicBezTo>
                  <a:cubicBezTo>
                    <a:pt x="32" y="189"/>
                    <a:pt x="32" y="189"/>
                    <a:pt x="32" y="189"/>
                  </a:cubicBezTo>
                  <a:cubicBezTo>
                    <a:pt x="33" y="189"/>
                    <a:pt x="33" y="189"/>
                    <a:pt x="33" y="189"/>
                  </a:cubicBezTo>
                  <a:cubicBezTo>
                    <a:pt x="33" y="190"/>
                    <a:pt x="33" y="190"/>
                    <a:pt x="33" y="190"/>
                  </a:cubicBezTo>
                  <a:cubicBezTo>
                    <a:pt x="34" y="190"/>
                    <a:pt x="34" y="190"/>
                    <a:pt x="34" y="190"/>
                  </a:cubicBezTo>
                  <a:cubicBezTo>
                    <a:pt x="35" y="190"/>
                    <a:pt x="35" y="190"/>
                    <a:pt x="35" y="190"/>
                  </a:cubicBezTo>
                  <a:cubicBezTo>
                    <a:pt x="35" y="191"/>
                    <a:pt x="35" y="191"/>
                    <a:pt x="35" y="191"/>
                  </a:cubicBezTo>
                  <a:cubicBezTo>
                    <a:pt x="37" y="191"/>
                    <a:pt x="37" y="191"/>
                    <a:pt x="37" y="191"/>
                  </a:cubicBezTo>
                  <a:cubicBezTo>
                    <a:pt x="38" y="191"/>
                    <a:pt x="38" y="191"/>
                    <a:pt x="38" y="191"/>
                  </a:cubicBezTo>
                  <a:cubicBezTo>
                    <a:pt x="38" y="192"/>
                    <a:pt x="38" y="192"/>
                    <a:pt x="38" y="192"/>
                  </a:cubicBezTo>
                  <a:cubicBezTo>
                    <a:pt x="39" y="191"/>
                    <a:pt x="39" y="191"/>
                    <a:pt x="39" y="191"/>
                  </a:cubicBezTo>
                  <a:cubicBezTo>
                    <a:pt x="40" y="191"/>
                    <a:pt x="40" y="191"/>
                    <a:pt x="40" y="191"/>
                  </a:cubicBezTo>
                  <a:cubicBezTo>
                    <a:pt x="40" y="190"/>
                    <a:pt x="40" y="190"/>
                    <a:pt x="40" y="190"/>
                  </a:cubicBezTo>
                  <a:cubicBezTo>
                    <a:pt x="40" y="189"/>
                    <a:pt x="40" y="189"/>
                    <a:pt x="40" y="189"/>
                  </a:cubicBezTo>
                  <a:cubicBezTo>
                    <a:pt x="40" y="189"/>
                    <a:pt x="40" y="189"/>
                    <a:pt x="40" y="189"/>
                  </a:cubicBezTo>
                  <a:cubicBezTo>
                    <a:pt x="40" y="188"/>
                    <a:pt x="40" y="188"/>
                    <a:pt x="40" y="188"/>
                  </a:cubicBezTo>
                  <a:cubicBezTo>
                    <a:pt x="40" y="188"/>
                    <a:pt x="40" y="188"/>
                    <a:pt x="40" y="188"/>
                  </a:cubicBezTo>
                  <a:cubicBezTo>
                    <a:pt x="39" y="187"/>
                    <a:pt x="39" y="187"/>
                    <a:pt x="39" y="187"/>
                  </a:cubicBezTo>
                  <a:cubicBezTo>
                    <a:pt x="39" y="187"/>
                    <a:pt x="39" y="187"/>
                    <a:pt x="39" y="187"/>
                  </a:cubicBezTo>
                  <a:cubicBezTo>
                    <a:pt x="38" y="187"/>
                    <a:pt x="38" y="187"/>
                    <a:pt x="38" y="187"/>
                  </a:cubicBezTo>
                  <a:cubicBezTo>
                    <a:pt x="38" y="187"/>
                    <a:pt x="38" y="187"/>
                    <a:pt x="38" y="187"/>
                  </a:cubicBezTo>
                  <a:cubicBezTo>
                    <a:pt x="37" y="188"/>
                    <a:pt x="37" y="188"/>
                    <a:pt x="37" y="188"/>
                  </a:cubicBezTo>
                  <a:cubicBezTo>
                    <a:pt x="36" y="187"/>
                    <a:pt x="36" y="187"/>
                    <a:pt x="36" y="187"/>
                  </a:cubicBezTo>
                  <a:cubicBezTo>
                    <a:pt x="35" y="186"/>
                    <a:pt x="35" y="186"/>
                    <a:pt x="35" y="186"/>
                  </a:cubicBezTo>
                  <a:cubicBezTo>
                    <a:pt x="34" y="186"/>
                    <a:pt x="34" y="186"/>
                    <a:pt x="34" y="186"/>
                  </a:cubicBezTo>
                  <a:cubicBezTo>
                    <a:pt x="33" y="185"/>
                    <a:pt x="33" y="185"/>
                    <a:pt x="33" y="185"/>
                  </a:cubicBezTo>
                  <a:cubicBezTo>
                    <a:pt x="33" y="184"/>
                    <a:pt x="33" y="184"/>
                    <a:pt x="33" y="184"/>
                  </a:cubicBezTo>
                  <a:cubicBezTo>
                    <a:pt x="34" y="184"/>
                    <a:pt x="34" y="184"/>
                    <a:pt x="34" y="184"/>
                  </a:cubicBezTo>
                  <a:cubicBezTo>
                    <a:pt x="34" y="183"/>
                    <a:pt x="34" y="183"/>
                    <a:pt x="34" y="183"/>
                  </a:cubicBezTo>
                  <a:cubicBezTo>
                    <a:pt x="34" y="183"/>
                    <a:pt x="34" y="183"/>
                    <a:pt x="34" y="183"/>
                  </a:cubicBezTo>
                  <a:cubicBezTo>
                    <a:pt x="34" y="182"/>
                    <a:pt x="34" y="182"/>
                    <a:pt x="34" y="182"/>
                  </a:cubicBezTo>
                  <a:cubicBezTo>
                    <a:pt x="34" y="182"/>
                    <a:pt x="34" y="182"/>
                    <a:pt x="34" y="182"/>
                  </a:cubicBezTo>
                  <a:cubicBezTo>
                    <a:pt x="34" y="181"/>
                    <a:pt x="34" y="181"/>
                    <a:pt x="34" y="181"/>
                  </a:cubicBezTo>
                  <a:cubicBezTo>
                    <a:pt x="35" y="181"/>
                    <a:pt x="35" y="181"/>
                    <a:pt x="35" y="181"/>
                  </a:cubicBezTo>
                  <a:cubicBezTo>
                    <a:pt x="36" y="182"/>
                    <a:pt x="36" y="182"/>
                    <a:pt x="36" y="182"/>
                  </a:cubicBezTo>
                  <a:cubicBezTo>
                    <a:pt x="37" y="182"/>
                    <a:pt x="37" y="182"/>
                    <a:pt x="37" y="182"/>
                  </a:cubicBezTo>
                  <a:cubicBezTo>
                    <a:pt x="38" y="183"/>
                    <a:pt x="38" y="183"/>
                    <a:pt x="38" y="183"/>
                  </a:cubicBezTo>
                  <a:cubicBezTo>
                    <a:pt x="39" y="184"/>
                    <a:pt x="39" y="184"/>
                    <a:pt x="39" y="184"/>
                  </a:cubicBezTo>
                  <a:cubicBezTo>
                    <a:pt x="40" y="184"/>
                    <a:pt x="40" y="184"/>
                    <a:pt x="40" y="184"/>
                  </a:cubicBezTo>
                  <a:cubicBezTo>
                    <a:pt x="41" y="184"/>
                    <a:pt x="41" y="184"/>
                    <a:pt x="41" y="184"/>
                  </a:cubicBezTo>
                  <a:cubicBezTo>
                    <a:pt x="42" y="184"/>
                    <a:pt x="42" y="184"/>
                    <a:pt x="42" y="184"/>
                  </a:cubicBezTo>
                  <a:cubicBezTo>
                    <a:pt x="44" y="185"/>
                    <a:pt x="44" y="185"/>
                    <a:pt x="44" y="185"/>
                  </a:cubicBezTo>
                  <a:cubicBezTo>
                    <a:pt x="46" y="186"/>
                    <a:pt x="46" y="186"/>
                    <a:pt x="46" y="186"/>
                  </a:cubicBezTo>
                  <a:cubicBezTo>
                    <a:pt x="46" y="186"/>
                    <a:pt x="46" y="186"/>
                    <a:pt x="46" y="186"/>
                  </a:cubicBezTo>
                  <a:cubicBezTo>
                    <a:pt x="47" y="185"/>
                    <a:pt x="47" y="185"/>
                    <a:pt x="47" y="185"/>
                  </a:cubicBezTo>
                  <a:cubicBezTo>
                    <a:pt x="47" y="184"/>
                    <a:pt x="47" y="184"/>
                    <a:pt x="47" y="184"/>
                  </a:cubicBezTo>
                  <a:cubicBezTo>
                    <a:pt x="47" y="184"/>
                    <a:pt x="47" y="184"/>
                    <a:pt x="47" y="184"/>
                  </a:cubicBezTo>
                  <a:cubicBezTo>
                    <a:pt x="48" y="184"/>
                    <a:pt x="48" y="184"/>
                    <a:pt x="48" y="184"/>
                  </a:cubicBezTo>
                  <a:cubicBezTo>
                    <a:pt x="47" y="182"/>
                    <a:pt x="47" y="182"/>
                    <a:pt x="47" y="182"/>
                  </a:cubicBezTo>
                  <a:cubicBezTo>
                    <a:pt x="45" y="180"/>
                    <a:pt x="45" y="180"/>
                    <a:pt x="45" y="180"/>
                  </a:cubicBezTo>
                  <a:cubicBezTo>
                    <a:pt x="45" y="179"/>
                    <a:pt x="45" y="179"/>
                    <a:pt x="45" y="179"/>
                  </a:cubicBezTo>
                  <a:cubicBezTo>
                    <a:pt x="45" y="178"/>
                    <a:pt x="45" y="178"/>
                    <a:pt x="45" y="178"/>
                  </a:cubicBezTo>
                  <a:cubicBezTo>
                    <a:pt x="46" y="178"/>
                    <a:pt x="46" y="178"/>
                    <a:pt x="46" y="178"/>
                  </a:cubicBezTo>
                  <a:cubicBezTo>
                    <a:pt x="47" y="176"/>
                    <a:pt x="47" y="176"/>
                    <a:pt x="47" y="176"/>
                  </a:cubicBezTo>
                  <a:cubicBezTo>
                    <a:pt x="47" y="175"/>
                    <a:pt x="47" y="175"/>
                    <a:pt x="47" y="175"/>
                  </a:cubicBezTo>
                  <a:cubicBezTo>
                    <a:pt x="48" y="175"/>
                    <a:pt x="48" y="175"/>
                    <a:pt x="48" y="175"/>
                  </a:cubicBezTo>
                  <a:cubicBezTo>
                    <a:pt x="49" y="174"/>
                    <a:pt x="49" y="174"/>
                    <a:pt x="49" y="174"/>
                  </a:cubicBezTo>
                  <a:cubicBezTo>
                    <a:pt x="50" y="173"/>
                    <a:pt x="50" y="173"/>
                    <a:pt x="50" y="173"/>
                  </a:cubicBezTo>
                  <a:cubicBezTo>
                    <a:pt x="51" y="171"/>
                    <a:pt x="51" y="171"/>
                    <a:pt x="51" y="171"/>
                  </a:cubicBezTo>
                  <a:cubicBezTo>
                    <a:pt x="52" y="171"/>
                    <a:pt x="52" y="171"/>
                    <a:pt x="52" y="171"/>
                  </a:cubicBezTo>
                  <a:cubicBezTo>
                    <a:pt x="53" y="171"/>
                    <a:pt x="53" y="171"/>
                    <a:pt x="53" y="171"/>
                  </a:cubicBezTo>
                  <a:cubicBezTo>
                    <a:pt x="54" y="172"/>
                    <a:pt x="54" y="172"/>
                    <a:pt x="54" y="172"/>
                  </a:cubicBezTo>
                  <a:cubicBezTo>
                    <a:pt x="55" y="172"/>
                    <a:pt x="55" y="172"/>
                    <a:pt x="55" y="172"/>
                  </a:cubicBezTo>
                  <a:cubicBezTo>
                    <a:pt x="57" y="172"/>
                    <a:pt x="57" y="172"/>
                    <a:pt x="57" y="172"/>
                  </a:cubicBezTo>
                  <a:cubicBezTo>
                    <a:pt x="57" y="172"/>
                    <a:pt x="57" y="172"/>
                    <a:pt x="57" y="172"/>
                  </a:cubicBezTo>
                  <a:cubicBezTo>
                    <a:pt x="57" y="173"/>
                    <a:pt x="57" y="173"/>
                    <a:pt x="57" y="173"/>
                  </a:cubicBezTo>
                  <a:cubicBezTo>
                    <a:pt x="58" y="172"/>
                    <a:pt x="58" y="172"/>
                    <a:pt x="58" y="172"/>
                  </a:cubicBezTo>
                  <a:cubicBezTo>
                    <a:pt x="59" y="173"/>
                    <a:pt x="59" y="173"/>
                    <a:pt x="59" y="173"/>
                  </a:cubicBezTo>
                  <a:cubicBezTo>
                    <a:pt x="59" y="174"/>
                    <a:pt x="59" y="174"/>
                    <a:pt x="59" y="174"/>
                  </a:cubicBezTo>
                  <a:cubicBezTo>
                    <a:pt x="60" y="175"/>
                    <a:pt x="60" y="175"/>
                    <a:pt x="60" y="175"/>
                  </a:cubicBezTo>
                  <a:cubicBezTo>
                    <a:pt x="60" y="173"/>
                    <a:pt x="60" y="173"/>
                    <a:pt x="60" y="173"/>
                  </a:cubicBezTo>
                  <a:cubicBezTo>
                    <a:pt x="59" y="172"/>
                    <a:pt x="59" y="172"/>
                    <a:pt x="59" y="172"/>
                  </a:cubicBezTo>
                  <a:cubicBezTo>
                    <a:pt x="60" y="172"/>
                    <a:pt x="60" y="172"/>
                    <a:pt x="60" y="172"/>
                  </a:cubicBezTo>
                  <a:cubicBezTo>
                    <a:pt x="60" y="170"/>
                    <a:pt x="60" y="170"/>
                    <a:pt x="60" y="170"/>
                  </a:cubicBezTo>
                  <a:cubicBezTo>
                    <a:pt x="60" y="169"/>
                    <a:pt x="60" y="169"/>
                    <a:pt x="60" y="169"/>
                  </a:cubicBezTo>
                  <a:cubicBezTo>
                    <a:pt x="59" y="169"/>
                    <a:pt x="59" y="169"/>
                    <a:pt x="59" y="169"/>
                  </a:cubicBezTo>
                  <a:cubicBezTo>
                    <a:pt x="59" y="168"/>
                    <a:pt x="59" y="168"/>
                    <a:pt x="59" y="168"/>
                  </a:cubicBezTo>
                  <a:cubicBezTo>
                    <a:pt x="60" y="168"/>
                    <a:pt x="60" y="168"/>
                    <a:pt x="60" y="168"/>
                  </a:cubicBezTo>
                  <a:cubicBezTo>
                    <a:pt x="59" y="167"/>
                    <a:pt x="59" y="167"/>
                    <a:pt x="59" y="167"/>
                  </a:cubicBezTo>
                  <a:cubicBezTo>
                    <a:pt x="60" y="167"/>
                    <a:pt x="60" y="167"/>
                    <a:pt x="60" y="167"/>
                  </a:cubicBezTo>
                  <a:cubicBezTo>
                    <a:pt x="59" y="166"/>
                    <a:pt x="59" y="166"/>
                    <a:pt x="59" y="166"/>
                  </a:cubicBezTo>
                  <a:cubicBezTo>
                    <a:pt x="58" y="166"/>
                    <a:pt x="58" y="166"/>
                    <a:pt x="58" y="166"/>
                  </a:cubicBezTo>
                  <a:cubicBezTo>
                    <a:pt x="57" y="166"/>
                    <a:pt x="57" y="166"/>
                    <a:pt x="57" y="166"/>
                  </a:cubicBezTo>
                  <a:cubicBezTo>
                    <a:pt x="56" y="165"/>
                    <a:pt x="56" y="165"/>
                    <a:pt x="56" y="165"/>
                  </a:cubicBezTo>
                  <a:cubicBezTo>
                    <a:pt x="57" y="164"/>
                    <a:pt x="57" y="164"/>
                    <a:pt x="57" y="164"/>
                  </a:cubicBezTo>
                  <a:cubicBezTo>
                    <a:pt x="57" y="162"/>
                    <a:pt x="57" y="162"/>
                    <a:pt x="57" y="162"/>
                  </a:cubicBezTo>
                  <a:cubicBezTo>
                    <a:pt x="57" y="162"/>
                    <a:pt x="57" y="162"/>
                    <a:pt x="57" y="162"/>
                  </a:cubicBezTo>
                  <a:cubicBezTo>
                    <a:pt x="57" y="161"/>
                    <a:pt x="57" y="161"/>
                    <a:pt x="57" y="161"/>
                  </a:cubicBezTo>
                  <a:cubicBezTo>
                    <a:pt x="57" y="161"/>
                    <a:pt x="57" y="161"/>
                    <a:pt x="57" y="161"/>
                  </a:cubicBezTo>
                  <a:cubicBezTo>
                    <a:pt x="57" y="160"/>
                    <a:pt x="57" y="160"/>
                    <a:pt x="57" y="160"/>
                  </a:cubicBezTo>
                  <a:cubicBezTo>
                    <a:pt x="57" y="160"/>
                    <a:pt x="57" y="160"/>
                    <a:pt x="57" y="160"/>
                  </a:cubicBezTo>
                  <a:cubicBezTo>
                    <a:pt x="57" y="159"/>
                    <a:pt x="57" y="159"/>
                    <a:pt x="57" y="159"/>
                  </a:cubicBezTo>
                  <a:cubicBezTo>
                    <a:pt x="56" y="157"/>
                    <a:pt x="56" y="157"/>
                    <a:pt x="56" y="157"/>
                  </a:cubicBezTo>
                  <a:cubicBezTo>
                    <a:pt x="55" y="156"/>
                    <a:pt x="55" y="156"/>
                    <a:pt x="55" y="156"/>
                  </a:cubicBezTo>
                  <a:cubicBezTo>
                    <a:pt x="53" y="155"/>
                    <a:pt x="53" y="155"/>
                    <a:pt x="53" y="155"/>
                  </a:cubicBezTo>
                  <a:cubicBezTo>
                    <a:pt x="53" y="154"/>
                    <a:pt x="53" y="154"/>
                    <a:pt x="53" y="154"/>
                  </a:cubicBezTo>
                  <a:cubicBezTo>
                    <a:pt x="54" y="154"/>
                    <a:pt x="54" y="154"/>
                    <a:pt x="54" y="154"/>
                  </a:cubicBezTo>
                  <a:cubicBezTo>
                    <a:pt x="55" y="155"/>
                    <a:pt x="55" y="155"/>
                    <a:pt x="55" y="155"/>
                  </a:cubicBezTo>
                  <a:cubicBezTo>
                    <a:pt x="56" y="155"/>
                    <a:pt x="56" y="155"/>
                    <a:pt x="56" y="155"/>
                  </a:cubicBezTo>
                  <a:cubicBezTo>
                    <a:pt x="57" y="155"/>
                    <a:pt x="57" y="155"/>
                    <a:pt x="57" y="155"/>
                  </a:cubicBezTo>
                  <a:cubicBezTo>
                    <a:pt x="59" y="155"/>
                    <a:pt x="59" y="155"/>
                    <a:pt x="59" y="155"/>
                  </a:cubicBezTo>
                  <a:cubicBezTo>
                    <a:pt x="61" y="155"/>
                    <a:pt x="61" y="155"/>
                    <a:pt x="61" y="155"/>
                  </a:cubicBezTo>
                  <a:cubicBezTo>
                    <a:pt x="62" y="156"/>
                    <a:pt x="62" y="156"/>
                    <a:pt x="62" y="156"/>
                  </a:cubicBezTo>
                  <a:cubicBezTo>
                    <a:pt x="62" y="156"/>
                    <a:pt x="62" y="156"/>
                    <a:pt x="62" y="156"/>
                  </a:cubicBezTo>
                  <a:cubicBezTo>
                    <a:pt x="63" y="157"/>
                    <a:pt x="63" y="157"/>
                    <a:pt x="63" y="157"/>
                  </a:cubicBezTo>
                  <a:cubicBezTo>
                    <a:pt x="64" y="158"/>
                    <a:pt x="64" y="158"/>
                    <a:pt x="64" y="158"/>
                  </a:cubicBezTo>
                  <a:cubicBezTo>
                    <a:pt x="64" y="158"/>
                    <a:pt x="64" y="158"/>
                    <a:pt x="64" y="158"/>
                  </a:cubicBezTo>
                  <a:cubicBezTo>
                    <a:pt x="66" y="160"/>
                    <a:pt x="66" y="160"/>
                    <a:pt x="66" y="160"/>
                  </a:cubicBezTo>
                  <a:cubicBezTo>
                    <a:pt x="65" y="160"/>
                    <a:pt x="65" y="160"/>
                    <a:pt x="65" y="160"/>
                  </a:cubicBezTo>
                  <a:cubicBezTo>
                    <a:pt x="64" y="160"/>
                    <a:pt x="64" y="160"/>
                    <a:pt x="64" y="160"/>
                  </a:cubicBezTo>
                  <a:cubicBezTo>
                    <a:pt x="63" y="161"/>
                    <a:pt x="63" y="161"/>
                    <a:pt x="63" y="161"/>
                  </a:cubicBezTo>
                  <a:cubicBezTo>
                    <a:pt x="62" y="161"/>
                    <a:pt x="62" y="161"/>
                    <a:pt x="62" y="161"/>
                  </a:cubicBezTo>
                  <a:cubicBezTo>
                    <a:pt x="62" y="161"/>
                    <a:pt x="62" y="161"/>
                    <a:pt x="62" y="161"/>
                  </a:cubicBezTo>
                  <a:cubicBezTo>
                    <a:pt x="62" y="162"/>
                    <a:pt x="62" y="162"/>
                    <a:pt x="62" y="162"/>
                  </a:cubicBezTo>
                  <a:cubicBezTo>
                    <a:pt x="61" y="162"/>
                    <a:pt x="61" y="162"/>
                    <a:pt x="61" y="162"/>
                  </a:cubicBezTo>
                  <a:cubicBezTo>
                    <a:pt x="61" y="162"/>
                    <a:pt x="61" y="162"/>
                    <a:pt x="61" y="162"/>
                  </a:cubicBezTo>
                  <a:cubicBezTo>
                    <a:pt x="61" y="162"/>
                    <a:pt x="61" y="162"/>
                    <a:pt x="61" y="162"/>
                  </a:cubicBezTo>
                  <a:cubicBezTo>
                    <a:pt x="61" y="164"/>
                    <a:pt x="61" y="164"/>
                    <a:pt x="61" y="164"/>
                  </a:cubicBezTo>
                  <a:cubicBezTo>
                    <a:pt x="61" y="164"/>
                    <a:pt x="61" y="164"/>
                    <a:pt x="61" y="164"/>
                  </a:cubicBezTo>
                  <a:cubicBezTo>
                    <a:pt x="63" y="165"/>
                    <a:pt x="63" y="165"/>
                    <a:pt x="63" y="165"/>
                  </a:cubicBezTo>
                  <a:cubicBezTo>
                    <a:pt x="65" y="167"/>
                    <a:pt x="65" y="167"/>
                    <a:pt x="65" y="167"/>
                  </a:cubicBezTo>
                  <a:cubicBezTo>
                    <a:pt x="66" y="167"/>
                    <a:pt x="66" y="167"/>
                    <a:pt x="66" y="167"/>
                  </a:cubicBezTo>
                  <a:cubicBezTo>
                    <a:pt x="67" y="167"/>
                    <a:pt x="67" y="167"/>
                    <a:pt x="67" y="167"/>
                  </a:cubicBezTo>
                  <a:cubicBezTo>
                    <a:pt x="67" y="168"/>
                    <a:pt x="67" y="168"/>
                    <a:pt x="67" y="168"/>
                  </a:cubicBezTo>
                  <a:cubicBezTo>
                    <a:pt x="68" y="167"/>
                    <a:pt x="68" y="167"/>
                    <a:pt x="68" y="167"/>
                  </a:cubicBezTo>
                  <a:cubicBezTo>
                    <a:pt x="69" y="167"/>
                    <a:pt x="69" y="167"/>
                    <a:pt x="69" y="167"/>
                  </a:cubicBezTo>
                  <a:cubicBezTo>
                    <a:pt x="69" y="167"/>
                    <a:pt x="69" y="167"/>
                    <a:pt x="69" y="167"/>
                  </a:cubicBezTo>
                  <a:cubicBezTo>
                    <a:pt x="71" y="166"/>
                    <a:pt x="71" y="166"/>
                    <a:pt x="71" y="166"/>
                  </a:cubicBezTo>
                  <a:cubicBezTo>
                    <a:pt x="71" y="165"/>
                    <a:pt x="71" y="165"/>
                    <a:pt x="71" y="165"/>
                  </a:cubicBezTo>
                  <a:cubicBezTo>
                    <a:pt x="70" y="164"/>
                    <a:pt x="70" y="164"/>
                    <a:pt x="70" y="164"/>
                  </a:cubicBezTo>
                  <a:cubicBezTo>
                    <a:pt x="71" y="163"/>
                    <a:pt x="71" y="163"/>
                    <a:pt x="71" y="163"/>
                  </a:cubicBezTo>
                  <a:cubicBezTo>
                    <a:pt x="71" y="162"/>
                    <a:pt x="71" y="162"/>
                    <a:pt x="71" y="162"/>
                  </a:cubicBezTo>
                  <a:cubicBezTo>
                    <a:pt x="70" y="162"/>
                    <a:pt x="70" y="162"/>
                    <a:pt x="70" y="162"/>
                  </a:cubicBezTo>
                  <a:cubicBezTo>
                    <a:pt x="71" y="161"/>
                    <a:pt x="71" y="161"/>
                    <a:pt x="71" y="161"/>
                  </a:cubicBezTo>
                  <a:cubicBezTo>
                    <a:pt x="73" y="161"/>
                    <a:pt x="73" y="161"/>
                    <a:pt x="73" y="161"/>
                  </a:cubicBezTo>
                  <a:cubicBezTo>
                    <a:pt x="74" y="161"/>
                    <a:pt x="74" y="161"/>
                    <a:pt x="74" y="161"/>
                  </a:cubicBezTo>
                  <a:cubicBezTo>
                    <a:pt x="75" y="161"/>
                    <a:pt x="75" y="161"/>
                    <a:pt x="75" y="161"/>
                  </a:cubicBezTo>
                  <a:cubicBezTo>
                    <a:pt x="75" y="160"/>
                    <a:pt x="75" y="160"/>
                    <a:pt x="75" y="160"/>
                  </a:cubicBezTo>
                  <a:cubicBezTo>
                    <a:pt x="74" y="160"/>
                    <a:pt x="74" y="160"/>
                    <a:pt x="74" y="160"/>
                  </a:cubicBezTo>
                  <a:cubicBezTo>
                    <a:pt x="73" y="159"/>
                    <a:pt x="73" y="159"/>
                    <a:pt x="73" y="159"/>
                  </a:cubicBezTo>
                  <a:cubicBezTo>
                    <a:pt x="74" y="159"/>
                    <a:pt x="74" y="159"/>
                    <a:pt x="74" y="159"/>
                  </a:cubicBezTo>
                  <a:cubicBezTo>
                    <a:pt x="74" y="159"/>
                    <a:pt x="74" y="159"/>
                    <a:pt x="74" y="159"/>
                  </a:cubicBezTo>
                  <a:cubicBezTo>
                    <a:pt x="75" y="159"/>
                    <a:pt x="75" y="159"/>
                    <a:pt x="75" y="159"/>
                  </a:cubicBezTo>
                  <a:cubicBezTo>
                    <a:pt x="77" y="157"/>
                    <a:pt x="77" y="157"/>
                    <a:pt x="77" y="157"/>
                  </a:cubicBezTo>
                  <a:cubicBezTo>
                    <a:pt x="77" y="157"/>
                    <a:pt x="77" y="157"/>
                    <a:pt x="77" y="157"/>
                  </a:cubicBezTo>
                  <a:cubicBezTo>
                    <a:pt x="79" y="155"/>
                    <a:pt x="79" y="155"/>
                    <a:pt x="79" y="155"/>
                  </a:cubicBezTo>
                  <a:cubicBezTo>
                    <a:pt x="79" y="155"/>
                    <a:pt x="79" y="155"/>
                    <a:pt x="79" y="155"/>
                  </a:cubicBezTo>
                  <a:cubicBezTo>
                    <a:pt x="80" y="154"/>
                    <a:pt x="80" y="154"/>
                    <a:pt x="80" y="154"/>
                  </a:cubicBezTo>
                  <a:cubicBezTo>
                    <a:pt x="81" y="155"/>
                    <a:pt x="81" y="155"/>
                    <a:pt x="81" y="155"/>
                  </a:cubicBezTo>
                  <a:cubicBezTo>
                    <a:pt x="82" y="154"/>
                    <a:pt x="82" y="154"/>
                    <a:pt x="82" y="154"/>
                  </a:cubicBezTo>
                  <a:cubicBezTo>
                    <a:pt x="82" y="154"/>
                    <a:pt x="82" y="154"/>
                    <a:pt x="82" y="154"/>
                  </a:cubicBezTo>
                  <a:cubicBezTo>
                    <a:pt x="84" y="153"/>
                    <a:pt x="84" y="153"/>
                    <a:pt x="84" y="153"/>
                  </a:cubicBezTo>
                  <a:cubicBezTo>
                    <a:pt x="84" y="154"/>
                    <a:pt x="84" y="154"/>
                    <a:pt x="84" y="154"/>
                  </a:cubicBezTo>
                  <a:cubicBezTo>
                    <a:pt x="84" y="154"/>
                    <a:pt x="84" y="154"/>
                    <a:pt x="84" y="154"/>
                  </a:cubicBezTo>
                  <a:cubicBezTo>
                    <a:pt x="84" y="154"/>
                    <a:pt x="84" y="154"/>
                    <a:pt x="84" y="154"/>
                  </a:cubicBezTo>
                  <a:cubicBezTo>
                    <a:pt x="84" y="155"/>
                    <a:pt x="84" y="155"/>
                    <a:pt x="84" y="155"/>
                  </a:cubicBezTo>
                  <a:cubicBezTo>
                    <a:pt x="84" y="155"/>
                    <a:pt x="84" y="155"/>
                    <a:pt x="84" y="155"/>
                  </a:cubicBezTo>
                  <a:cubicBezTo>
                    <a:pt x="85" y="154"/>
                    <a:pt x="85" y="154"/>
                    <a:pt x="85" y="154"/>
                  </a:cubicBezTo>
                  <a:cubicBezTo>
                    <a:pt x="86" y="154"/>
                    <a:pt x="86" y="154"/>
                    <a:pt x="86" y="154"/>
                  </a:cubicBezTo>
                  <a:cubicBezTo>
                    <a:pt x="85" y="153"/>
                    <a:pt x="85" y="153"/>
                    <a:pt x="85" y="153"/>
                  </a:cubicBezTo>
                  <a:cubicBezTo>
                    <a:pt x="84" y="153"/>
                    <a:pt x="84" y="153"/>
                    <a:pt x="84" y="153"/>
                  </a:cubicBezTo>
                  <a:cubicBezTo>
                    <a:pt x="84" y="152"/>
                    <a:pt x="84" y="152"/>
                    <a:pt x="84" y="152"/>
                  </a:cubicBezTo>
                  <a:cubicBezTo>
                    <a:pt x="86" y="151"/>
                    <a:pt x="86" y="151"/>
                    <a:pt x="86" y="151"/>
                  </a:cubicBezTo>
                  <a:cubicBezTo>
                    <a:pt x="86" y="151"/>
                    <a:pt x="86" y="151"/>
                    <a:pt x="86" y="151"/>
                  </a:cubicBezTo>
                  <a:cubicBezTo>
                    <a:pt x="86" y="151"/>
                    <a:pt x="86" y="151"/>
                    <a:pt x="86" y="151"/>
                  </a:cubicBezTo>
                  <a:cubicBezTo>
                    <a:pt x="86" y="152"/>
                    <a:pt x="86" y="152"/>
                    <a:pt x="86" y="152"/>
                  </a:cubicBezTo>
                  <a:cubicBezTo>
                    <a:pt x="86" y="152"/>
                    <a:pt x="86" y="152"/>
                    <a:pt x="86" y="152"/>
                  </a:cubicBezTo>
                  <a:cubicBezTo>
                    <a:pt x="87" y="153"/>
                    <a:pt x="87" y="153"/>
                    <a:pt x="87" y="153"/>
                  </a:cubicBezTo>
                  <a:cubicBezTo>
                    <a:pt x="87" y="153"/>
                    <a:pt x="87" y="153"/>
                    <a:pt x="87" y="153"/>
                  </a:cubicBezTo>
                  <a:cubicBezTo>
                    <a:pt x="88" y="152"/>
                    <a:pt x="88" y="152"/>
                    <a:pt x="88" y="152"/>
                  </a:cubicBezTo>
                  <a:cubicBezTo>
                    <a:pt x="87" y="152"/>
                    <a:pt x="87" y="152"/>
                    <a:pt x="87" y="152"/>
                  </a:cubicBezTo>
                  <a:cubicBezTo>
                    <a:pt x="87" y="151"/>
                    <a:pt x="87" y="151"/>
                    <a:pt x="87" y="151"/>
                  </a:cubicBezTo>
                  <a:cubicBezTo>
                    <a:pt x="87" y="150"/>
                    <a:pt x="87" y="150"/>
                    <a:pt x="87" y="150"/>
                  </a:cubicBezTo>
                  <a:cubicBezTo>
                    <a:pt x="87" y="150"/>
                    <a:pt x="87" y="150"/>
                    <a:pt x="87" y="150"/>
                  </a:cubicBezTo>
                  <a:cubicBezTo>
                    <a:pt x="90" y="149"/>
                    <a:pt x="90" y="149"/>
                    <a:pt x="90" y="149"/>
                  </a:cubicBezTo>
                  <a:cubicBezTo>
                    <a:pt x="91" y="149"/>
                    <a:pt x="91" y="149"/>
                    <a:pt x="91" y="149"/>
                  </a:cubicBezTo>
                  <a:cubicBezTo>
                    <a:pt x="92" y="149"/>
                    <a:pt x="92" y="149"/>
                    <a:pt x="92" y="149"/>
                  </a:cubicBezTo>
                  <a:cubicBezTo>
                    <a:pt x="91" y="150"/>
                    <a:pt x="91" y="150"/>
                    <a:pt x="91" y="150"/>
                  </a:cubicBezTo>
                  <a:cubicBezTo>
                    <a:pt x="90" y="150"/>
                    <a:pt x="90" y="150"/>
                    <a:pt x="90" y="150"/>
                  </a:cubicBezTo>
                  <a:cubicBezTo>
                    <a:pt x="88" y="150"/>
                    <a:pt x="88" y="150"/>
                    <a:pt x="88" y="150"/>
                  </a:cubicBezTo>
                  <a:cubicBezTo>
                    <a:pt x="89" y="151"/>
                    <a:pt x="89" y="151"/>
                    <a:pt x="89" y="151"/>
                  </a:cubicBezTo>
                  <a:cubicBezTo>
                    <a:pt x="89" y="151"/>
                    <a:pt x="89" y="151"/>
                    <a:pt x="89" y="151"/>
                  </a:cubicBezTo>
                  <a:cubicBezTo>
                    <a:pt x="90" y="151"/>
                    <a:pt x="90" y="151"/>
                    <a:pt x="90" y="151"/>
                  </a:cubicBezTo>
                  <a:cubicBezTo>
                    <a:pt x="91" y="151"/>
                    <a:pt x="91" y="151"/>
                    <a:pt x="91" y="151"/>
                  </a:cubicBezTo>
                  <a:cubicBezTo>
                    <a:pt x="90" y="152"/>
                    <a:pt x="90" y="152"/>
                    <a:pt x="90" y="152"/>
                  </a:cubicBezTo>
                  <a:cubicBezTo>
                    <a:pt x="90" y="152"/>
                    <a:pt x="90" y="152"/>
                    <a:pt x="90" y="152"/>
                  </a:cubicBezTo>
                  <a:cubicBezTo>
                    <a:pt x="91" y="153"/>
                    <a:pt x="91" y="153"/>
                    <a:pt x="91" y="153"/>
                  </a:cubicBezTo>
                  <a:cubicBezTo>
                    <a:pt x="90" y="153"/>
                    <a:pt x="90" y="153"/>
                    <a:pt x="90" y="153"/>
                  </a:cubicBezTo>
                  <a:cubicBezTo>
                    <a:pt x="89" y="153"/>
                    <a:pt x="89" y="153"/>
                    <a:pt x="89" y="153"/>
                  </a:cubicBezTo>
                  <a:cubicBezTo>
                    <a:pt x="88" y="154"/>
                    <a:pt x="88" y="154"/>
                    <a:pt x="88" y="154"/>
                  </a:cubicBezTo>
                  <a:cubicBezTo>
                    <a:pt x="89" y="155"/>
                    <a:pt x="89" y="155"/>
                    <a:pt x="89" y="155"/>
                  </a:cubicBezTo>
                  <a:cubicBezTo>
                    <a:pt x="89" y="155"/>
                    <a:pt x="89" y="155"/>
                    <a:pt x="89" y="155"/>
                  </a:cubicBezTo>
                  <a:cubicBezTo>
                    <a:pt x="90" y="155"/>
                    <a:pt x="90" y="155"/>
                    <a:pt x="90" y="155"/>
                  </a:cubicBezTo>
                  <a:cubicBezTo>
                    <a:pt x="91" y="155"/>
                    <a:pt x="91" y="155"/>
                    <a:pt x="91" y="155"/>
                  </a:cubicBezTo>
                  <a:cubicBezTo>
                    <a:pt x="91" y="155"/>
                    <a:pt x="91" y="155"/>
                    <a:pt x="91" y="155"/>
                  </a:cubicBezTo>
                  <a:cubicBezTo>
                    <a:pt x="92" y="155"/>
                    <a:pt x="92" y="155"/>
                    <a:pt x="92" y="155"/>
                  </a:cubicBezTo>
                  <a:cubicBezTo>
                    <a:pt x="92" y="156"/>
                    <a:pt x="92" y="156"/>
                    <a:pt x="92" y="156"/>
                  </a:cubicBezTo>
                  <a:cubicBezTo>
                    <a:pt x="92" y="155"/>
                    <a:pt x="92" y="155"/>
                    <a:pt x="92" y="155"/>
                  </a:cubicBezTo>
                  <a:cubicBezTo>
                    <a:pt x="93" y="154"/>
                    <a:pt x="93" y="154"/>
                    <a:pt x="93" y="154"/>
                  </a:cubicBezTo>
                  <a:cubicBezTo>
                    <a:pt x="94" y="154"/>
                    <a:pt x="94" y="154"/>
                    <a:pt x="94" y="154"/>
                  </a:cubicBezTo>
                  <a:cubicBezTo>
                    <a:pt x="94" y="154"/>
                    <a:pt x="94" y="154"/>
                    <a:pt x="94" y="154"/>
                  </a:cubicBezTo>
                  <a:cubicBezTo>
                    <a:pt x="95" y="155"/>
                    <a:pt x="95" y="155"/>
                    <a:pt x="95" y="155"/>
                  </a:cubicBezTo>
                  <a:cubicBezTo>
                    <a:pt x="95" y="155"/>
                    <a:pt x="95" y="155"/>
                    <a:pt x="95" y="155"/>
                  </a:cubicBezTo>
                  <a:cubicBezTo>
                    <a:pt x="95" y="154"/>
                    <a:pt x="95" y="154"/>
                    <a:pt x="95" y="154"/>
                  </a:cubicBezTo>
                  <a:cubicBezTo>
                    <a:pt x="95" y="154"/>
                    <a:pt x="95" y="154"/>
                    <a:pt x="95" y="154"/>
                  </a:cubicBezTo>
                  <a:cubicBezTo>
                    <a:pt x="95" y="153"/>
                    <a:pt x="95" y="153"/>
                    <a:pt x="95" y="153"/>
                  </a:cubicBezTo>
                  <a:cubicBezTo>
                    <a:pt x="95" y="153"/>
                    <a:pt x="95" y="153"/>
                    <a:pt x="95" y="153"/>
                  </a:cubicBezTo>
                  <a:cubicBezTo>
                    <a:pt x="95" y="152"/>
                    <a:pt x="95" y="152"/>
                    <a:pt x="95" y="152"/>
                  </a:cubicBezTo>
                  <a:cubicBezTo>
                    <a:pt x="96" y="152"/>
                    <a:pt x="96" y="152"/>
                    <a:pt x="96" y="152"/>
                  </a:cubicBezTo>
                  <a:cubicBezTo>
                    <a:pt x="97" y="151"/>
                    <a:pt x="97" y="151"/>
                    <a:pt x="97" y="151"/>
                  </a:cubicBezTo>
                  <a:cubicBezTo>
                    <a:pt x="98" y="151"/>
                    <a:pt x="98" y="151"/>
                    <a:pt x="98" y="151"/>
                  </a:cubicBezTo>
                  <a:cubicBezTo>
                    <a:pt x="98" y="151"/>
                    <a:pt x="98" y="151"/>
                    <a:pt x="98" y="151"/>
                  </a:cubicBezTo>
                  <a:cubicBezTo>
                    <a:pt x="99" y="151"/>
                    <a:pt x="99" y="151"/>
                    <a:pt x="99" y="151"/>
                  </a:cubicBezTo>
                  <a:cubicBezTo>
                    <a:pt x="99" y="151"/>
                    <a:pt x="99" y="151"/>
                    <a:pt x="99" y="151"/>
                  </a:cubicBezTo>
                  <a:cubicBezTo>
                    <a:pt x="100" y="151"/>
                    <a:pt x="100" y="151"/>
                    <a:pt x="100" y="151"/>
                  </a:cubicBezTo>
                  <a:cubicBezTo>
                    <a:pt x="102" y="151"/>
                    <a:pt x="102" y="151"/>
                    <a:pt x="102" y="151"/>
                  </a:cubicBezTo>
                  <a:cubicBezTo>
                    <a:pt x="102" y="151"/>
                    <a:pt x="102" y="151"/>
                    <a:pt x="102" y="151"/>
                  </a:cubicBezTo>
                  <a:cubicBezTo>
                    <a:pt x="102" y="150"/>
                    <a:pt x="102" y="150"/>
                    <a:pt x="102" y="150"/>
                  </a:cubicBezTo>
                  <a:cubicBezTo>
                    <a:pt x="103" y="150"/>
                    <a:pt x="103" y="150"/>
                    <a:pt x="103" y="150"/>
                  </a:cubicBezTo>
                  <a:cubicBezTo>
                    <a:pt x="104" y="150"/>
                    <a:pt x="104" y="150"/>
                    <a:pt x="104" y="150"/>
                  </a:cubicBezTo>
                  <a:cubicBezTo>
                    <a:pt x="104" y="149"/>
                    <a:pt x="104" y="149"/>
                    <a:pt x="104" y="149"/>
                  </a:cubicBezTo>
                  <a:cubicBezTo>
                    <a:pt x="105" y="149"/>
                    <a:pt x="105" y="149"/>
                    <a:pt x="105" y="149"/>
                  </a:cubicBezTo>
                  <a:cubicBezTo>
                    <a:pt x="106" y="148"/>
                    <a:pt x="106" y="148"/>
                    <a:pt x="106" y="148"/>
                  </a:cubicBezTo>
                  <a:cubicBezTo>
                    <a:pt x="107" y="147"/>
                    <a:pt x="107" y="147"/>
                    <a:pt x="107" y="147"/>
                  </a:cubicBezTo>
                  <a:cubicBezTo>
                    <a:pt x="107" y="147"/>
                    <a:pt x="107" y="147"/>
                    <a:pt x="107" y="147"/>
                  </a:cubicBezTo>
                  <a:cubicBezTo>
                    <a:pt x="108" y="147"/>
                    <a:pt x="108" y="147"/>
                    <a:pt x="108" y="147"/>
                  </a:cubicBezTo>
                  <a:cubicBezTo>
                    <a:pt x="108" y="147"/>
                    <a:pt x="108" y="147"/>
                    <a:pt x="108" y="147"/>
                  </a:cubicBezTo>
                  <a:cubicBezTo>
                    <a:pt x="107" y="148"/>
                    <a:pt x="107" y="148"/>
                    <a:pt x="107" y="148"/>
                  </a:cubicBezTo>
                  <a:cubicBezTo>
                    <a:pt x="108" y="148"/>
                    <a:pt x="108" y="148"/>
                    <a:pt x="108" y="148"/>
                  </a:cubicBezTo>
                  <a:cubicBezTo>
                    <a:pt x="109" y="149"/>
                    <a:pt x="109" y="149"/>
                    <a:pt x="109" y="149"/>
                  </a:cubicBezTo>
                  <a:cubicBezTo>
                    <a:pt x="109" y="150"/>
                    <a:pt x="109" y="150"/>
                    <a:pt x="109" y="150"/>
                  </a:cubicBezTo>
                  <a:cubicBezTo>
                    <a:pt x="108" y="150"/>
                    <a:pt x="108" y="150"/>
                    <a:pt x="108" y="150"/>
                  </a:cubicBezTo>
                  <a:cubicBezTo>
                    <a:pt x="109" y="151"/>
                    <a:pt x="109" y="151"/>
                    <a:pt x="109" y="151"/>
                  </a:cubicBezTo>
                  <a:cubicBezTo>
                    <a:pt x="109" y="152"/>
                    <a:pt x="109" y="152"/>
                    <a:pt x="109" y="152"/>
                  </a:cubicBezTo>
                  <a:cubicBezTo>
                    <a:pt x="109" y="152"/>
                    <a:pt x="109" y="152"/>
                    <a:pt x="109" y="152"/>
                  </a:cubicBezTo>
                  <a:cubicBezTo>
                    <a:pt x="111" y="152"/>
                    <a:pt x="111" y="152"/>
                    <a:pt x="111" y="152"/>
                  </a:cubicBezTo>
                  <a:cubicBezTo>
                    <a:pt x="112" y="152"/>
                    <a:pt x="112" y="152"/>
                    <a:pt x="112" y="152"/>
                  </a:cubicBezTo>
                  <a:cubicBezTo>
                    <a:pt x="112" y="151"/>
                    <a:pt x="112" y="151"/>
                    <a:pt x="112" y="151"/>
                  </a:cubicBezTo>
                  <a:cubicBezTo>
                    <a:pt x="111" y="151"/>
                    <a:pt x="111" y="151"/>
                    <a:pt x="111" y="151"/>
                  </a:cubicBezTo>
                  <a:cubicBezTo>
                    <a:pt x="110" y="150"/>
                    <a:pt x="110" y="150"/>
                    <a:pt x="110" y="150"/>
                  </a:cubicBezTo>
                  <a:cubicBezTo>
                    <a:pt x="111" y="150"/>
                    <a:pt x="111" y="150"/>
                    <a:pt x="111" y="150"/>
                  </a:cubicBezTo>
                  <a:cubicBezTo>
                    <a:pt x="111" y="149"/>
                    <a:pt x="111" y="149"/>
                    <a:pt x="111" y="149"/>
                  </a:cubicBezTo>
                  <a:cubicBezTo>
                    <a:pt x="112" y="150"/>
                    <a:pt x="112" y="150"/>
                    <a:pt x="112" y="150"/>
                  </a:cubicBezTo>
                  <a:cubicBezTo>
                    <a:pt x="113" y="149"/>
                    <a:pt x="113" y="149"/>
                    <a:pt x="113" y="149"/>
                  </a:cubicBezTo>
                  <a:cubicBezTo>
                    <a:pt x="114" y="148"/>
                    <a:pt x="114" y="148"/>
                    <a:pt x="114" y="148"/>
                  </a:cubicBezTo>
                  <a:cubicBezTo>
                    <a:pt x="114" y="148"/>
                    <a:pt x="114" y="148"/>
                    <a:pt x="114" y="148"/>
                  </a:cubicBezTo>
                  <a:cubicBezTo>
                    <a:pt x="115" y="148"/>
                    <a:pt x="115" y="148"/>
                    <a:pt x="115" y="148"/>
                  </a:cubicBezTo>
                  <a:cubicBezTo>
                    <a:pt x="116" y="148"/>
                    <a:pt x="116" y="148"/>
                    <a:pt x="116" y="148"/>
                  </a:cubicBezTo>
                  <a:cubicBezTo>
                    <a:pt x="115" y="147"/>
                    <a:pt x="115" y="147"/>
                    <a:pt x="115" y="147"/>
                  </a:cubicBezTo>
                  <a:cubicBezTo>
                    <a:pt x="114" y="147"/>
                    <a:pt x="114" y="147"/>
                    <a:pt x="114" y="147"/>
                  </a:cubicBezTo>
                  <a:cubicBezTo>
                    <a:pt x="114" y="146"/>
                    <a:pt x="114" y="146"/>
                    <a:pt x="114" y="146"/>
                  </a:cubicBezTo>
                  <a:cubicBezTo>
                    <a:pt x="113" y="145"/>
                    <a:pt x="113" y="145"/>
                    <a:pt x="113" y="145"/>
                  </a:cubicBezTo>
                  <a:cubicBezTo>
                    <a:pt x="112" y="145"/>
                    <a:pt x="112" y="145"/>
                    <a:pt x="112" y="145"/>
                  </a:cubicBezTo>
                  <a:cubicBezTo>
                    <a:pt x="112" y="145"/>
                    <a:pt x="112" y="145"/>
                    <a:pt x="112" y="145"/>
                  </a:cubicBezTo>
                  <a:cubicBezTo>
                    <a:pt x="112" y="145"/>
                    <a:pt x="112" y="145"/>
                    <a:pt x="112" y="145"/>
                  </a:cubicBezTo>
                  <a:cubicBezTo>
                    <a:pt x="111" y="143"/>
                    <a:pt x="111" y="143"/>
                    <a:pt x="111" y="143"/>
                  </a:cubicBezTo>
                  <a:cubicBezTo>
                    <a:pt x="111" y="143"/>
                    <a:pt x="111" y="143"/>
                    <a:pt x="111" y="143"/>
                  </a:cubicBezTo>
                  <a:cubicBezTo>
                    <a:pt x="110" y="142"/>
                    <a:pt x="110" y="142"/>
                    <a:pt x="110" y="142"/>
                  </a:cubicBezTo>
                  <a:cubicBezTo>
                    <a:pt x="110" y="142"/>
                    <a:pt x="110" y="142"/>
                    <a:pt x="110" y="142"/>
                  </a:cubicBezTo>
                  <a:cubicBezTo>
                    <a:pt x="111" y="141"/>
                    <a:pt x="111" y="141"/>
                    <a:pt x="111" y="141"/>
                  </a:cubicBezTo>
                  <a:cubicBezTo>
                    <a:pt x="111" y="141"/>
                    <a:pt x="111" y="141"/>
                    <a:pt x="111" y="141"/>
                  </a:cubicBezTo>
                  <a:cubicBezTo>
                    <a:pt x="110" y="140"/>
                    <a:pt x="110" y="140"/>
                    <a:pt x="110" y="140"/>
                  </a:cubicBezTo>
                  <a:cubicBezTo>
                    <a:pt x="111" y="139"/>
                    <a:pt x="111" y="139"/>
                    <a:pt x="111" y="139"/>
                  </a:cubicBezTo>
                  <a:cubicBezTo>
                    <a:pt x="112" y="140"/>
                    <a:pt x="112" y="140"/>
                    <a:pt x="112" y="140"/>
                  </a:cubicBezTo>
                  <a:cubicBezTo>
                    <a:pt x="112" y="139"/>
                    <a:pt x="112" y="139"/>
                    <a:pt x="112" y="139"/>
                  </a:cubicBezTo>
                  <a:cubicBezTo>
                    <a:pt x="113" y="140"/>
                    <a:pt x="113" y="140"/>
                    <a:pt x="113" y="140"/>
                  </a:cubicBezTo>
                  <a:cubicBezTo>
                    <a:pt x="114" y="140"/>
                    <a:pt x="114" y="140"/>
                    <a:pt x="114" y="140"/>
                  </a:cubicBezTo>
                  <a:cubicBezTo>
                    <a:pt x="115" y="140"/>
                    <a:pt x="115" y="140"/>
                    <a:pt x="115" y="140"/>
                  </a:cubicBezTo>
                  <a:cubicBezTo>
                    <a:pt x="118" y="140"/>
                    <a:pt x="118" y="140"/>
                    <a:pt x="118" y="140"/>
                  </a:cubicBezTo>
                  <a:cubicBezTo>
                    <a:pt x="122" y="140"/>
                    <a:pt x="122" y="140"/>
                    <a:pt x="122" y="140"/>
                  </a:cubicBezTo>
                  <a:cubicBezTo>
                    <a:pt x="123" y="141"/>
                    <a:pt x="123" y="141"/>
                    <a:pt x="123" y="141"/>
                  </a:cubicBezTo>
                  <a:cubicBezTo>
                    <a:pt x="126" y="141"/>
                    <a:pt x="126" y="141"/>
                    <a:pt x="126" y="141"/>
                  </a:cubicBezTo>
                  <a:cubicBezTo>
                    <a:pt x="126" y="142"/>
                    <a:pt x="126" y="142"/>
                    <a:pt x="126" y="142"/>
                  </a:cubicBezTo>
                  <a:cubicBezTo>
                    <a:pt x="126" y="142"/>
                    <a:pt x="126" y="142"/>
                    <a:pt x="126" y="142"/>
                  </a:cubicBezTo>
                  <a:cubicBezTo>
                    <a:pt x="127" y="143"/>
                    <a:pt x="127" y="143"/>
                    <a:pt x="127" y="143"/>
                  </a:cubicBezTo>
                  <a:cubicBezTo>
                    <a:pt x="127" y="143"/>
                    <a:pt x="127" y="143"/>
                    <a:pt x="127" y="143"/>
                  </a:cubicBezTo>
                  <a:cubicBezTo>
                    <a:pt x="129" y="142"/>
                    <a:pt x="129" y="142"/>
                    <a:pt x="129" y="142"/>
                  </a:cubicBezTo>
                  <a:cubicBezTo>
                    <a:pt x="129" y="143"/>
                    <a:pt x="129" y="143"/>
                    <a:pt x="129" y="143"/>
                  </a:cubicBezTo>
                  <a:cubicBezTo>
                    <a:pt x="130" y="143"/>
                    <a:pt x="130" y="143"/>
                    <a:pt x="130" y="143"/>
                  </a:cubicBezTo>
                  <a:cubicBezTo>
                    <a:pt x="130" y="144"/>
                    <a:pt x="130" y="144"/>
                    <a:pt x="130" y="144"/>
                  </a:cubicBezTo>
                  <a:cubicBezTo>
                    <a:pt x="132" y="144"/>
                    <a:pt x="132" y="144"/>
                    <a:pt x="132" y="144"/>
                  </a:cubicBezTo>
                  <a:cubicBezTo>
                    <a:pt x="134" y="145"/>
                    <a:pt x="134" y="145"/>
                    <a:pt x="134" y="145"/>
                  </a:cubicBezTo>
                  <a:cubicBezTo>
                    <a:pt x="137" y="145"/>
                    <a:pt x="137" y="145"/>
                    <a:pt x="137" y="145"/>
                  </a:cubicBezTo>
                  <a:cubicBezTo>
                    <a:pt x="137" y="146"/>
                    <a:pt x="137" y="146"/>
                    <a:pt x="137" y="146"/>
                  </a:cubicBezTo>
                  <a:cubicBezTo>
                    <a:pt x="138" y="147"/>
                    <a:pt x="138" y="147"/>
                    <a:pt x="138" y="147"/>
                  </a:cubicBezTo>
                  <a:cubicBezTo>
                    <a:pt x="139" y="147"/>
                    <a:pt x="139" y="147"/>
                    <a:pt x="139" y="147"/>
                  </a:cubicBezTo>
                  <a:cubicBezTo>
                    <a:pt x="141" y="148"/>
                    <a:pt x="141" y="148"/>
                    <a:pt x="141" y="148"/>
                  </a:cubicBezTo>
                  <a:cubicBezTo>
                    <a:pt x="142" y="150"/>
                    <a:pt x="142" y="150"/>
                    <a:pt x="142" y="150"/>
                  </a:cubicBezTo>
                  <a:cubicBezTo>
                    <a:pt x="143" y="150"/>
                    <a:pt x="143" y="150"/>
                    <a:pt x="143" y="150"/>
                  </a:cubicBezTo>
                  <a:cubicBezTo>
                    <a:pt x="143" y="150"/>
                    <a:pt x="143" y="150"/>
                    <a:pt x="143" y="150"/>
                  </a:cubicBezTo>
                  <a:cubicBezTo>
                    <a:pt x="142" y="149"/>
                    <a:pt x="142" y="149"/>
                    <a:pt x="142" y="149"/>
                  </a:cubicBezTo>
                  <a:cubicBezTo>
                    <a:pt x="143" y="148"/>
                    <a:pt x="143" y="148"/>
                    <a:pt x="143" y="148"/>
                  </a:cubicBezTo>
                  <a:cubicBezTo>
                    <a:pt x="143" y="148"/>
                    <a:pt x="143" y="148"/>
                    <a:pt x="143" y="148"/>
                  </a:cubicBezTo>
                  <a:cubicBezTo>
                    <a:pt x="143" y="147"/>
                    <a:pt x="143" y="147"/>
                    <a:pt x="143" y="147"/>
                  </a:cubicBezTo>
                  <a:cubicBezTo>
                    <a:pt x="143" y="147"/>
                    <a:pt x="143" y="147"/>
                    <a:pt x="143" y="147"/>
                  </a:cubicBezTo>
                  <a:cubicBezTo>
                    <a:pt x="143" y="144"/>
                    <a:pt x="143" y="144"/>
                    <a:pt x="143" y="144"/>
                  </a:cubicBezTo>
                  <a:cubicBezTo>
                    <a:pt x="144" y="144"/>
                    <a:pt x="144" y="144"/>
                    <a:pt x="144" y="144"/>
                  </a:cubicBezTo>
                  <a:cubicBezTo>
                    <a:pt x="143" y="144"/>
                    <a:pt x="143" y="144"/>
                    <a:pt x="143" y="144"/>
                  </a:cubicBezTo>
                  <a:cubicBezTo>
                    <a:pt x="143" y="144"/>
                    <a:pt x="143" y="144"/>
                    <a:pt x="143" y="144"/>
                  </a:cubicBezTo>
                  <a:cubicBezTo>
                    <a:pt x="142" y="144"/>
                    <a:pt x="142" y="144"/>
                    <a:pt x="142" y="144"/>
                  </a:cubicBezTo>
                  <a:cubicBezTo>
                    <a:pt x="141" y="144"/>
                    <a:pt x="141" y="144"/>
                    <a:pt x="141" y="144"/>
                  </a:cubicBezTo>
                  <a:cubicBezTo>
                    <a:pt x="140" y="144"/>
                    <a:pt x="140" y="144"/>
                    <a:pt x="140" y="144"/>
                  </a:cubicBezTo>
                  <a:cubicBezTo>
                    <a:pt x="138" y="142"/>
                    <a:pt x="138" y="142"/>
                    <a:pt x="138" y="142"/>
                  </a:cubicBezTo>
                  <a:cubicBezTo>
                    <a:pt x="138" y="142"/>
                    <a:pt x="138" y="142"/>
                    <a:pt x="138" y="142"/>
                  </a:cubicBezTo>
                  <a:cubicBezTo>
                    <a:pt x="137" y="141"/>
                    <a:pt x="137" y="141"/>
                    <a:pt x="137" y="141"/>
                  </a:cubicBezTo>
                  <a:cubicBezTo>
                    <a:pt x="137" y="140"/>
                    <a:pt x="137" y="140"/>
                    <a:pt x="137" y="140"/>
                  </a:cubicBezTo>
                  <a:cubicBezTo>
                    <a:pt x="137" y="139"/>
                    <a:pt x="137" y="139"/>
                    <a:pt x="137" y="139"/>
                  </a:cubicBezTo>
                  <a:cubicBezTo>
                    <a:pt x="136" y="140"/>
                    <a:pt x="136" y="140"/>
                    <a:pt x="136" y="140"/>
                  </a:cubicBezTo>
                  <a:cubicBezTo>
                    <a:pt x="135" y="140"/>
                    <a:pt x="135" y="140"/>
                    <a:pt x="135" y="140"/>
                  </a:cubicBezTo>
                  <a:cubicBezTo>
                    <a:pt x="134" y="140"/>
                    <a:pt x="134" y="140"/>
                    <a:pt x="134" y="140"/>
                  </a:cubicBezTo>
                  <a:cubicBezTo>
                    <a:pt x="133" y="139"/>
                    <a:pt x="133" y="139"/>
                    <a:pt x="133" y="139"/>
                  </a:cubicBezTo>
                  <a:cubicBezTo>
                    <a:pt x="133" y="140"/>
                    <a:pt x="133" y="140"/>
                    <a:pt x="133" y="140"/>
                  </a:cubicBezTo>
                  <a:cubicBezTo>
                    <a:pt x="132" y="138"/>
                    <a:pt x="132" y="138"/>
                    <a:pt x="132" y="138"/>
                  </a:cubicBezTo>
                  <a:cubicBezTo>
                    <a:pt x="132" y="138"/>
                    <a:pt x="132" y="138"/>
                    <a:pt x="132" y="138"/>
                  </a:cubicBezTo>
                  <a:cubicBezTo>
                    <a:pt x="131" y="136"/>
                    <a:pt x="131" y="136"/>
                    <a:pt x="131" y="136"/>
                  </a:cubicBezTo>
                  <a:cubicBezTo>
                    <a:pt x="131" y="136"/>
                    <a:pt x="131" y="136"/>
                    <a:pt x="131" y="136"/>
                  </a:cubicBezTo>
                  <a:cubicBezTo>
                    <a:pt x="132" y="136"/>
                    <a:pt x="132" y="136"/>
                    <a:pt x="132" y="136"/>
                  </a:cubicBezTo>
                  <a:cubicBezTo>
                    <a:pt x="132" y="135"/>
                    <a:pt x="132" y="135"/>
                    <a:pt x="132" y="135"/>
                  </a:cubicBezTo>
                  <a:cubicBezTo>
                    <a:pt x="132" y="134"/>
                    <a:pt x="132" y="134"/>
                    <a:pt x="132" y="134"/>
                  </a:cubicBezTo>
                  <a:cubicBezTo>
                    <a:pt x="131" y="134"/>
                    <a:pt x="131" y="134"/>
                    <a:pt x="131" y="134"/>
                  </a:cubicBezTo>
                  <a:cubicBezTo>
                    <a:pt x="131" y="133"/>
                    <a:pt x="131" y="133"/>
                    <a:pt x="131" y="133"/>
                  </a:cubicBezTo>
                  <a:cubicBezTo>
                    <a:pt x="132" y="132"/>
                    <a:pt x="132" y="132"/>
                    <a:pt x="132" y="132"/>
                  </a:cubicBezTo>
                  <a:cubicBezTo>
                    <a:pt x="132" y="132"/>
                    <a:pt x="132" y="132"/>
                    <a:pt x="132" y="132"/>
                  </a:cubicBezTo>
                  <a:cubicBezTo>
                    <a:pt x="131" y="131"/>
                    <a:pt x="131" y="131"/>
                    <a:pt x="131" y="131"/>
                  </a:cubicBezTo>
                  <a:cubicBezTo>
                    <a:pt x="130" y="131"/>
                    <a:pt x="130" y="131"/>
                    <a:pt x="130" y="131"/>
                  </a:cubicBezTo>
                  <a:cubicBezTo>
                    <a:pt x="130" y="130"/>
                    <a:pt x="130" y="130"/>
                    <a:pt x="130" y="130"/>
                  </a:cubicBezTo>
                  <a:cubicBezTo>
                    <a:pt x="129" y="129"/>
                    <a:pt x="129" y="129"/>
                    <a:pt x="129" y="129"/>
                  </a:cubicBezTo>
                  <a:cubicBezTo>
                    <a:pt x="129" y="130"/>
                    <a:pt x="129" y="130"/>
                    <a:pt x="129" y="130"/>
                  </a:cubicBezTo>
                  <a:cubicBezTo>
                    <a:pt x="128" y="129"/>
                    <a:pt x="128" y="129"/>
                    <a:pt x="128" y="129"/>
                  </a:cubicBezTo>
                  <a:cubicBezTo>
                    <a:pt x="128" y="127"/>
                    <a:pt x="128" y="127"/>
                    <a:pt x="128" y="127"/>
                  </a:cubicBezTo>
                  <a:cubicBezTo>
                    <a:pt x="128" y="127"/>
                    <a:pt x="128" y="127"/>
                    <a:pt x="128" y="127"/>
                  </a:cubicBezTo>
                  <a:cubicBezTo>
                    <a:pt x="128" y="126"/>
                    <a:pt x="128" y="126"/>
                    <a:pt x="128" y="126"/>
                  </a:cubicBezTo>
                  <a:cubicBezTo>
                    <a:pt x="127" y="125"/>
                    <a:pt x="127" y="125"/>
                    <a:pt x="127" y="125"/>
                  </a:cubicBezTo>
                  <a:cubicBezTo>
                    <a:pt x="128" y="125"/>
                    <a:pt x="128" y="125"/>
                    <a:pt x="128" y="125"/>
                  </a:cubicBezTo>
                  <a:cubicBezTo>
                    <a:pt x="130" y="123"/>
                    <a:pt x="130" y="123"/>
                    <a:pt x="130" y="123"/>
                  </a:cubicBezTo>
                  <a:cubicBezTo>
                    <a:pt x="131" y="122"/>
                    <a:pt x="131" y="122"/>
                    <a:pt x="131" y="122"/>
                  </a:cubicBezTo>
                  <a:cubicBezTo>
                    <a:pt x="131" y="122"/>
                    <a:pt x="131" y="122"/>
                    <a:pt x="131" y="122"/>
                  </a:cubicBezTo>
                  <a:cubicBezTo>
                    <a:pt x="130" y="121"/>
                    <a:pt x="130" y="121"/>
                    <a:pt x="130" y="121"/>
                  </a:cubicBezTo>
                  <a:cubicBezTo>
                    <a:pt x="130" y="120"/>
                    <a:pt x="130" y="120"/>
                    <a:pt x="130" y="120"/>
                  </a:cubicBezTo>
                  <a:cubicBezTo>
                    <a:pt x="131" y="119"/>
                    <a:pt x="131" y="119"/>
                    <a:pt x="131" y="119"/>
                  </a:cubicBezTo>
                  <a:cubicBezTo>
                    <a:pt x="130" y="118"/>
                    <a:pt x="130" y="118"/>
                    <a:pt x="130" y="118"/>
                  </a:cubicBezTo>
                  <a:cubicBezTo>
                    <a:pt x="130" y="117"/>
                    <a:pt x="130" y="117"/>
                    <a:pt x="130" y="117"/>
                  </a:cubicBezTo>
                  <a:cubicBezTo>
                    <a:pt x="130" y="116"/>
                    <a:pt x="130" y="116"/>
                    <a:pt x="130" y="116"/>
                  </a:cubicBezTo>
                  <a:cubicBezTo>
                    <a:pt x="130" y="115"/>
                    <a:pt x="130" y="115"/>
                    <a:pt x="130" y="115"/>
                  </a:cubicBezTo>
                  <a:cubicBezTo>
                    <a:pt x="130" y="115"/>
                    <a:pt x="130" y="115"/>
                    <a:pt x="130" y="115"/>
                  </a:cubicBezTo>
                  <a:cubicBezTo>
                    <a:pt x="130" y="114"/>
                    <a:pt x="130" y="114"/>
                    <a:pt x="130" y="114"/>
                  </a:cubicBezTo>
                  <a:cubicBezTo>
                    <a:pt x="130" y="113"/>
                    <a:pt x="130" y="113"/>
                    <a:pt x="130" y="113"/>
                  </a:cubicBezTo>
                  <a:cubicBezTo>
                    <a:pt x="130" y="112"/>
                    <a:pt x="130" y="112"/>
                    <a:pt x="130" y="112"/>
                  </a:cubicBezTo>
                  <a:cubicBezTo>
                    <a:pt x="130" y="111"/>
                    <a:pt x="130" y="111"/>
                    <a:pt x="130" y="111"/>
                  </a:cubicBezTo>
                  <a:cubicBezTo>
                    <a:pt x="130" y="110"/>
                    <a:pt x="130" y="110"/>
                    <a:pt x="130" y="110"/>
                  </a:cubicBezTo>
                  <a:cubicBezTo>
                    <a:pt x="130" y="108"/>
                    <a:pt x="130" y="108"/>
                    <a:pt x="130" y="108"/>
                  </a:cubicBezTo>
                  <a:cubicBezTo>
                    <a:pt x="130" y="108"/>
                    <a:pt x="130" y="108"/>
                    <a:pt x="130" y="108"/>
                  </a:cubicBezTo>
                  <a:cubicBezTo>
                    <a:pt x="131" y="108"/>
                    <a:pt x="131" y="108"/>
                    <a:pt x="131" y="108"/>
                  </a:cubicBezTo>
                  <a:cubicBezTo>
                    <a:pt x="131" y="109"/>
                    <a:pt x="131" y="109"/>
                    <a:pt x="131" y="109"/>
                  </a:cubicBezTo>
                  <a:cubicBezTo>
                    <a:pt x="131" y="109"/>
                    <a:pt x="131" y="109"/>
                    <a:pt x="131" y="109"/>
                  </a:cubicBezTo>
                  <a:cubicBezTo>
                    <a:pt x="132" y="109"/>
                    <a:pt x="132" y="109"/>
                    <a:pt x="132" y="109"/>
                  </a:cubicBezTo>
                  <a:cubicBezTo>
                    <a:pt x="133" y="109"/>
                    <a:pt x="133" y="109"/>
                    <a:pt x="133" y="109"/>
                  </a:cubicBezTo>
                  <a:cubicBezTo>
                    <a:pt x="135" y="108"/>
                    <a:pt x="135" y="108"/>
                    <a:pt x="135" y="108"/>
                  </a:cubicBezTo>
                  <a:cubicBezTo>
                    <a:pt x="135" y="108"/>
                    <a:pt x="135" y="108"/>
                    <a:pt x="135" y="108"/>
                  </a:cubicBezTo>
                  <a:cubicBezTo>
                    <a:pt x="136" y="109"/>
                    <a:pt x="136" y="109"/>
                    <a:pt x="136" y="109"/>
                  </a:cubicBezTo>
                  <a:cubicBezTo>
                    <a:pt x="137" y="108"/>
                    <a:pt x="137" y="108"/>
                    <a:pt x="137" y="108"/>
                  </a:cubicBezTo>
                  <a:cubicBezTo>
                    <a:pt x="138" y="108"/>
                    <a:pt x="138" y="108"/>
                    <a:pt x="138" y="108"/>
                  </a:cubicBezTo>
                  <a:cubicBezTo>
                    <a:pt x="140" y="109"/>
                    <a:pt x="140" y="109"/>
                    <a:pt x="140" y="109"/>
                  </a:cubicBezTo>
                  <a:cubicBezTo>
                    <a:pt x="142" y="109"/>
                    <a:pt x="142" y="109"/>
                    <a:pt x="142" y="109"/>
                  </a:cubicBezTo>
                  <a:cubicBezTo>
                    <a:pt x="142" y="109"/>
                    <a:pt x="142" y="109"/>
                    <a:pt x="142" y="109"/>
                  </a:cubicBezTo>
                  <a:cubicBezTo>
                    <a:pt x="143" y="110"/>
                    <a:pt x="143" y="110"/>
                    <a:pt x="143" y="110"/>
                  </a:cubicBezTo>
                  <a:cubicBezTo>
                    <a:pt x="142" y="110"/>
                    <a:pt x="142" y="110"/>
                    <a:pt x="142" y="110"/>
                  </a:cubicBezTo>
                  <a:cubicBezTo>
                    <a:pt x="143" y="111"/>
                    <a:pt x="143" y="111"/>
                    <a:pt x="143" y="111"/>
                  </a:cubicBezTo>
                  <a:cubicBezTo>
                    <a:pt x="143" y="112"/>
                    <a:pt x="143" y="112"/>
                    <a:pt x="143" y="112"/>
                  </a:cubicBezTo>
                  <a:cubicBezTo>
                    <a:pt x="143" y="113"/>
                    <a:pt x="143" y="113"/>
                    <a:pt x="143" y="113"/>
                  </a:cubicBezTo>
                  <a:cubicBezTo>
                    <a:pt x="143" y="114"/>
                    <a:pt x="143" y="114"/>
                    <a:pt x="143" y="114"/>
                  </a:cubicBezTo>
                  <a:cubicBezTo>
                    <a:pt x="144" y="115"/>
                    <a:pt x="144" y="115"/>
                    <a:pt x="144" y="115"/>
                  </a:cubicBezTo>
                  <a:cubicBezTo>
                    <a:pt x="143" y="118"/>
                    <a:pt x="143" y="118"/>
                    <a:pt x="143" y="118"/>
                  </a:cubicBezTo>
                  <a:cubicBezTo>
                    <a:pt x="144" y="118"/>
                    <a:pt x="144" y="118"/>
                    <a:pt x="144" y="118"/>
                  </a:cubicBezTo>
                  <a:cubicBezTo>
                    <a:pt x="144" y="119"/>
                    <a:pt x="144" y="119"/>
                    <a:pt x="144" y="119"/>
                  </a:cubicBezTo>
                  <a:cubicBezTo>
                    <a:pt x="144" y="119"/>
                    <a:pt x="144" y="119"/>
                    <a:pt x="144" y="119"/>
                  </a:cubicBezTo>
                  <a:cubicBezTo>
                    <a:pt x="144" y="120"/>
                    <a:pt x="144" y="120"/>
                    <a:pt x="144" y="120"/>
                  </a:cubicBezTo>
                  <a:cubicBezTo>
                    <a:pt x="143" y="120"/>
                    <a:pt x="143" y="120"/>
                    <a:pt x="143" y="120"/>
                  </a:cubicBezTo>
                  <a:cubicBezTo>
                    <a:pt x="144" y="121"/>
                    <a:pt x="144" y="121"/>
                    <a:pt x="144" y="121"/>
                  </a:cubicBezTo>
                  <a:cubicBezTo>
                    <a:pt x="144" y="122"/>
                    <a:pt x="144" y="122"/>
                    <a:pt x="144" y="122"/>
                  </a:cubicBezTo>
                  <a:cubicBezTo>
                    <a:pt x="145" y="123"/>
                    <a:pt x="145" y="123"/>
                    <a:pt x="145" y="123"/>
                  </a:cubicBezTo>
                  <a:cubicBezTo>
                    <a:pt x="146" y="123"/>
                    <a:pt x="146" y="123"/>
                    <a:pt x="146" y="123"/>
                  </a:cubicBezTo>
                  <a:cubicBezTo>
                    <a:pt x="146" y="124"/>
                    <a:pt x="146" y="124"/>
                    <a:pt x="146" y="124"/>
                  </a:cubicBezTo>
                  <a:cubicBezTo>
                    <a:pt x="147" y="123"/>
                    <a:pt x="147" y="123"/>
                    <a:pt x="147" y="123"/>
                  </a:cubicBezTo>
                  <a:cubicBezTo>
                    <a:pt x="147" y="124"/>
                    <a:pt x="147" y="124"/>
                    <a:pt x="147" y="124"/>
                  </a:cubicBezTo>
                  <a:cubicBezTo>
                    <a:pt x="148" y="125"/>
                    <a:pt x="148" y="125"/>
                    <a:pt x="148" y="125"/>
                  </a:cubicBezTo>
                  <a:cubicBezTo>
                    <a:pt x="149" y="126"/>
                    <a:pt x="149" y="126"/>
                    <a:pt x="149" y="126"/>
                  </a:cubicBezTo>
                  <a:cubicBezTo>
                    <a:pt x="149" y="127"/>
                    <a:pt x="149" y="127"/>
                    <a:pt x="149" y="127"/>
                  </a:cubicBezTo>
                  <a:cubicBezTo>
                    <a:pt x="150" y="129"/>
                    <a:pt x="150" y="129"/>
                    <a:pt x="150" y="129"/>
                  </a:cubicBezTo>
                  <a:cubicBezTo>
                    <a:pt x="150" y="130"/>
                    <a:pt x="150" y="130"/>
                    <a:pt x="150" y="130"/>
                  </a:cubicBezTo>
                  <a:cubicBezTo>
                    <a:pt x="150" y="130"/>
                    <a:pt x="150" y="130"/>
                    <a:pt x="150" y="130"/>
                  </a:cubicBezTo>
                  <a:cubicBezTo>
                    <a:pt x="150" y="131"/>
                    <a:pt x="150" y="131"/>
                    <a:pt x="150" y="131"/>
                  </a:cubicBezTo>
                  <a:cubicBezTo>
                    <a:pt x="151" y="132"/>
                    <a:pt x="151" y="132"/>
                    <a:pt x="151" y="132"/>
                  </a:cubicBezTo>
                  <a:cubicBezTo>
                    <a:pt x="151" y="133"/>
                    <a:pt x="151" y="133"/>
                    <a:pt x="151" y="133"/>
                  </a:cubicBezTo>
                  <a:cubicBezTo>
                    <a:pt x="152" y="135"/>
                    <a:pt x="152" y="135"/>
                    <a:pt x="152" y="135"/>
                  </a:cubicBezTo>
                  <a:cubicBezTo>
                    <a:pt x="152" y="136"/>
                    <a:pt x="152" y="136"/>
                    <a:pt x="152" y="136"/>
                  </a:cubicBezTo>
                  <a:cubicBezTo>
                    <a:pt x="153" y="137"/>
                    <a:pt x="153" y="137"/>
                    <a:pt x="153" y="137"/>
                  </a:cubicBezTo>
                  <a:cubicBezTo>
                    <a:pt x="153" y="137"/>
                    <a:pt x="153" y="137"/>
                    <a:pt x="153" y="137"/>
                  </a:cubicBezTo>
                  <a:cubicBezTo>
                    <a:pt x="153" y="138"/>
                    <a:pt x="153" y="138"/>
                    <a:pt x="153" y="138"/>
                  </a:cubicBezTo>
                  <a:cubicBezTo>
                    <a:pt x="154" y="139"/>
                    <a:pt x="154" y="139"/>
                    <a:pt x="154" y="139"/>
                  </a:cubicBezTo>
                  <a:cubicBezTo>
                    <a:pt x="154" y="140"/>
                    <a:pt x="154" y="140"/>
                    <a:pt x="154" y="140"/>
                  </a:cubicBezTo>
                  <a:cubicBezTo>
                    <a:pt x="156" y="142"/>
                    <a:pt x="156" y="142"/>
                    <a:pt x="156" y="142"/>
                  </a:cubicBezTo>
                  <a:cubicBezTo>
                    <a:pt x="157" y="143"/>
                    <a:pt x="157" y="143"/>
                    <a:pt x="157" y="143"/>
                  </a:cubicBezTo>
                  <a:cubicBezTo>
                    <a:pt x="158" y="143"/>
                    <a:pt x="158" y="143"/>
                    <a:pt x="158" y="143"/>
                  </a:cubicBezTo>
                  <a:cubicBezTo>
                    <a:pt x="158" y="144"/>
                    <a:pt x="158" y="144"/>
                    <a:pt x="158" y="144"/>
                  </a:cubicBezTo>
                  <a:cubicBezTo>
                    <a:pt x="160" y="145"/>
                    <a:pt x="160" y="145"/>
                    <a:pt x="160" y="145"/>
                  </a:cubicBezTo>
                  <a:cubicBezTo>
                    <a:pt x="160" y="145"/>
                    <a:pt x="160" y="145"/>
                    <a:pt x="160" y="145"/>
                  </a:cubicBezTo>
                  <a:cubicBezTo>
                    <a:pt x="159" y="145"/>
                    <a:pt x="159" y="145"/>
                    <a:pt x="159" y="145"/>
                  </a:cubicBezTo>
                  <a:cubicBezTo>
                    <a:pt x="159" y="146"/>
                    <a:pt x="159" y="146"/>
                    <a:pt x="159" y="146"/>
                  </a:cubicBezTo>
                  <a:cubicBezTo>
                    <a:pt x="159" y="147"/>
                    <a:pt x="159" y="147"/>
                    <a:pt x="159" y="147"/>
                  </a:cubicBezTo>
                  <a:cubicBezTo>
                    <a:pt x="160" y="149"/>
                    <a:pt x="160" y="149"/>
                    <a:pt x="160" y="149"/>
                  </a:cubicBezTo>
                  <a:cubicBezTo>
                    <a:pt x="161" y="150"/>
                    <a:pt x="161" y="150"/>
                    <a:pt x="161" y="150"/>
                  </a:cubicBezTo>
                  <a:cubicBezTo>
                    <a:pt x="161" y="151"/>
                    <a:pt x="161" y="151"/>
                    <a:pt x="161" y="151"/>
                  </a:cubicBezTo>
                  <a:cubicBezTo>
                    <a:pt x="160" y="152"/>
                    <a:pt x="160" y="152"/>
                    <a:pt x="160" y="152"/>
                  </a:cubicBezTo>
                  <a:cubicBezTo>
                    <a:pt x="160" y="152"/>
                    <a:pt x="160" y="152"/>
                    <a:pt x="160" y="152"/>
                  </a:cubicBezTo>
                  <a:cubicBezTo>
                    <a:pt x="159" y="153"/>
                    <a:pt x="159" y="153"/>
                    <a:pt x="159" y="153"/>
                  </a:cubicBezTo>
                  <a:cubicBezTo>
                    <a:pt x="160" y="153"/>
                    <a:pt x="160" y="153"/>
                    <a:pt x="160" y="153"/>
                  </a:cubicBezTo>
                  <a:cubicBezTo>
                    <a:pt x="160" y="155"/>
                    <a:pt x="160" y="155"/>
                    <a:pt x="160" y="155"/>
                  </a:cubicBezTo>
                  <a:cubicBezTo>
                    <a:pt x="159" y="155"/>
                    <a:pt x="159" y="155"/>
                    <a:pt x="159" y="155"/>
                  </a:cubicBezTo>
                  <a:cubicBezTo>
                    <a:pt x="159" y="156"/>
                    <a:pt x="159" y="156"/>
                    <a:pt x="159" y="156"/>
                  </a:cubicBezTo>
                  <a:cubicBezTo>
                    <a:pt x="160" y="155"/>
                    <a:pt x="160" y="155"/>
                    <a:pt x="160" y="155"/>
                  </a:cubicBezTo>
                  <a:cubicBezTo>
                    <a:pt x="160" y="156"/>
                    <a:pt x="160" y="156"/>
                    <a:pt x="160" y="156"/>
                  </a:cubicBezTo>
                  <a:cubicBezTo>
                    <a:pt x="159" y="156"/>
                    <a:pt x="159" y="156"/>
                    <a:pt x="159" y="156"/>
                  </a:cubicBezTo>
                  <a:cubicBezTo>
                    <a:pt x="159" y="158"/>
                    <a:pt x="159" y="158"/>
                    <a:pt x="159" y="158"/>
                  </a:cubicBezTo>
                  <a:cubicBezTo>
                    <a:pt x="158" y="159"/>
                    <a:pt x="158" y="159"/>
                    <a:pt x="158" y="159"/>
                  </a:cubicBezTo>
                  <a:cubicBezTo>
                    <a:pt x="157" y="158"/>
                    <a:pt x="157" y="158"/>
                    <a:pt x="157" y="158"/>
                  </a:cubicBezTo>
                  <a:cubicBezTo>
                    <a:pt x="157" y="159"/>
                    <a:pt x="157" y="159"/>
                    <a:pt x="157" y="159"/>
                  </a:cubicBezTo>
                  <a:cubicBezTo>
                    <a:pt x="158" y="160"/>
                    <a:pt x="158" y="160"/>
                    <a:pt x="158" y="160"/>
                  </a:cubicBezTo>
                  <a:cubicBezTo>
                    <a:pt x="158" y="160"/>
                    <a:pt x="158" y="160"/>
                    <a:pt x="158" y="160"/>
                  </a:cubicBezTo>
                  <a:cubicBezTo>
                    <a:pt x="157" y="161"/>
                    <a:pt x="157" y="161"/>
                    <a:pt x="157" y="161"/>
                  </a:cubicBezTo>
                  <a:cubicBezTo>
                    <a:pt x="156" y="161"/>
                    <a:pt x="156" y="161"/>
                    <a:pt x="156" y="161"/>
                  </a:cubicBezTo>
                  <a:cubicBezTo>
                    <a:pt x="155" y="161"/>
                    <a:pt x="155" y="161"/>
                    <a:pt x="155" y="161"/>
                  </a:cubicBezTo>
                  <a:cubicBezTo>
                    <a:pt x="154" y="161"/>
                    <a:pt x="154" y="161"/>
                    <a:pt x="154" y="161"/>
                  </a:cubicBezTo>
                  <a:cubicBezTo>
                    <a:pt x="155" y="160"/>
                    <a:pt x="155" y="160"/>
                    <a:pt x="155" y="160"/>
                  </a:cubicBezTo>
                  <a:cubicBezTo>
                    <a:pt x="155" y="160"/>
                    <a:pt x="155" y="160"/>
                    <a:pt x="155" y="160"/>
                  </a:cubicBezTo>
                  <a:cubicBezTo>
                    <a:pt x="154" y="160"/>
                    <a:pt x="154" y="160"/>
                    <a:pt x="154" y="160"/>
                  </a:cubicBezTo>
                  <a:cubicBezTo>
                    <a:pt x="154" y="160"/>
                    <a:pt x="154" y="160"/>
                    <a:pt x="154" y="160"/>
                  </a:cubicBezTo>
                  <a:cubicBezTo>
                    <a:pt x="154" y="160"/>
                    <a:pt x="154" y="160"/>
                    <a:pt x="154" y="160"/>
                  </a:cubicBezTo>
                  <a:cubicBezTo>
                    <a:pt x="152" y="159"/>
                    <a:pt x="152" y="159"/>
                    <a:pt x="152" y="159"/>
                  </a:cubicBezTo>
                  <a:cubicBezTo>
                    <a:pt x="151" y="160"/>
                    <a:pt x="151" y="160"/>
                    <a:pt x="151" y="160"/>
                  </a:cubicBezTo>
                  <a:cubicBezTo>
                    <a:pt x="149" y="160"/>
                    <a:pt x="149" y="160"/>
                    <a:pt x="149" y="160"/>
                  </a:cubicBezTo>
                  <a:cubicBezTo>
                    <a:pt x="147" y="160"/>
                    <a:pt x="147" y="160"/>
                    <a:pt x="147" y="160"/>
                  </a:cubicBezTo>
                  <a:cubicBezTo>
                    <a:pt x="147" y="161"/>
                    <a:pt x="147" y="161"/>
                    <a:pt x="147" y="161"/>
                  </a:cubicBezTo>
                  <a:cubicBezTo>
                    <a:pt x="147" y="161"/>
                    <a:pt x="147" y="161"/>
                    <a:pt x="147" y="161"/>
                  </a:cubicBezTo>
                  <a:cubicBezTo>
                    <a:pt x="148" y="161"/>
                    <a:pt x="148" y="161"/>
                    <a:pt x="148" y="161"/>
                  </a:cubicBezTo>
                  <a:cubicBezTo>
                    <a:pt x="148" y="161"/>
                    <a:pt x="148" y="161"/>
                    <a:pt x="148" y="161"/>
                  </a:cubicBezTo>
                  <a:cubicBezTo>
                    <a:pt x="149" y="160"/>
                    <a:pt x="149" y="160"/>
                    <a:pt x="149" y="160"/>
                  </a:cubicBezTo>
                  <a:cubicBezTo>
                    <a:pt x="150" y="161"/>
                    <a:pt x="150" y="161"/>
                    <a:pt x="150" y="161"/>
                  </a:cubicBezTo>
                  <a:cubicBezTo>
                    <a:pt x="151" y="162"/>
                    <a:pt x="151" y="162"/>
                    <a:pt x="151" y="162"/>
                  </a:cubicBezTo>
                  <a:cubicBezTo>
                    <a:pt x="154" y="163"/>
                    <a:pt x="154" y="163"/>
                    <a:pt x="154" y="163"/>
                  </a:cubicBezTo>
                  <a:cubicBezTo>
                    <a:pt x="156" y="163"/>
                    <a:pt x="156" y="163"/>
                    <a:pt x="156" y="163"/>
                  </a:cubicBezTo>
                  <a:cubicBezTo>
                    <a:pt x="157" y="163"/>
                    <a:pt x="157" y="163"/>
                    <a:pt x="157" y="163"/>
                  </a:cubicBezTo>
                  <a:cubicBezTo>
                    <a:pt x="159" y="163"/>
                    <a:pt x="159" y="163"/>
                    <a:pt x="159" y="163"/>
                  </a:cubicBezTo>
                  <a:cubicBezTo>
                    <a:pt x="159" y="163"/>
                    <a:pt x="159" y="163"/>
                    <a:pt x="159" y="163"/>
                  </a:cubicBezTo>
                  <a:cubicBezTo>
                    <a:pt x="161" y="164"/>
                    <a:pt x="161" y="164"/>
                    <a:pt x="161" y="164"/>
                  </a:cubicBezTo>
                  <a:cubicBezTo>
                    <a:pt x="162" y="163"/>
                    <a:pt x="162" y="163"/>
                    <a:pt x="162" y="163"/>
                  </a:cubicBezTo>
                  <a:cubicBezTo>
                    <a:pt x="162" y="162"/>
                    <a:pt x="162" y="162"/>
                    <a:pt x="162" y="162"/>
                  </a:cubicBezTo>
                  <a:cubicBezTo>
                    <a:pt x="162" y="162"/>
                    <a:pt x="162" y="162"/>
                    <a:pt x="162" y="162"/>
                  </a:cubicBezTo>
                  <a:cubicBezTo>
                    <a:pt x="162" y="161"/>
                    <a:pt x="162" y="161"/>
                    <a:pt x="162" y="161"/>
                  </a:cubicBezTo>
                  <a:cubicBezTo>
                    <a:pt x="162" y="160"/>
                    <a:pt x="162" y="160"/>
                    <a:pt x="162" y="160"/>
                  </a:cubicBezTo>
                  <a:cubicBezTo>
                    <a:pt x="163" y="159"/>
                    <a:pt x="163" y="159"/>
                    <a:pt x="163" y="159"/>
                  </a:cubicBezTo>
                  <a:cubicBezTo>
                    <a:pt x="163" y="159"/>
                    <a:pt x="163" y="159"/>
                    <a:pt x="163" y="159"/>
                  </a:cubicBezTo>
                  <a:cubicBezTo>
                    <a:pt x="164" y="158"/>
                    <a:pt x="164" y="158"/>
                    <a:pt x="164" y="158"/>
                  </a:cubicBezTo>
                  <a:cubicBezTo>
                    <a:pt x="164" y="157"/>
                    <a:pt x="164" y="157"/>
                    <a:pt x="164" y="157"/>
                  </a:cubicBezTo>
                  <a:cubicBezTo>
                    <a:pt x="165" y="155"/>
                    <a:pt x="165" y="155"/>
                    <a:pt x="165" y="155"/>
                  </a:cubicBezTo>
                  <a:cubicBezTo>
                    <a:pt x="164" y="154"/>
                    <a:pt x="164" y="154"/>
                    <a:pt x="164" y="154"/>
                  </a:cubicBezTo>
                  <a:cubicBezTo>
                    <a:pt x="165" y="153"/>
                    <a:pt x="165" y="153"/>
                    <a:pt x="165" y="153"/>
                  </a:cubicBezTo>
                  <a:cubicBezTo>
                    <a:pt x="166" y="150"/>
                    <a:pt x="166" y="150"/>
                    <a:pt x="166" y="150"/>
                  </a:cubicBezTo>
                  <a:cubicBezTo>
                    <a:pt x="166" y="150"/>
                    <a:pt x="166" y="150"/>
                    <a:pt x="166" y="150"/>
                  </a:cubicBezTo>
                  <a:cubicBezTo>
                    <a:pt x="165" y="147"/>
                    <a:pt x="165" y="147"/>
                    <a:pt x="165" y="147"/>
                  </a:cubicBezTo>
                  <a:cubicBezTo>
                    <a:pt x="163" y="146"/>
                    <a:pt x="163" y="146"/>
                    <a:pt x="163" y="146"/>
                  </a:cubicBezTo>
                  <a:cubicBezTo>
                    <a:pt x="163" y="145"/>
                    <a:pt x="163" y="145"/>
                    <a:pt x="163" y="145"/>
                  </a:cubicBezTo>
                  <a:cubicBezTo>
                    <a:pt x="162" y="143"/>
                    <a:pt x="162" y="143"/>
                    <a:pt x="162" y="143"/>
                  </a:cubicBezTo>
                  <a:cubicBezTo>
                    <a:pt x="164" y="142"/>
                    <a:pt x="164" y="142"/>
                    <a:pt x="164" y="142"/>
                  </a:cubicBezTo>
                  <a:cubicBezTo>
                    <a:pt x="164" y="141"/>
                    <a:pt x="164" y="141"/>
                    <a:pt x="164" y="141"/>
                  </a:cubicBezTo>
                  <a:cubicBezTo>
                    <a:pt x="166" y="141"/>
                    <a:pt x="166" y="141"/>
                    <a:pt x="166" y="141"/>
                  </a:cubicBezTo>
                  <a:cubicBezTo>
                    <a:pt x="167" y="139"/>
                    <a:pt x="167" y="139"/>
                    <a:pt x="167" y="139"/>
                  </a:cubicBezTo>
                  <a:cubicBezTo>
                    <a:pt x="169" y="139"/>
                    <a:pt x="169" y="139"/>
                    <a:pt x="169" y="139"/>
                  </a:cubicBezTo>
                  <a:cubicBezTo>
                    <a:pt x="170" y="140"/>
                    <a:pt x="170" y="140"/>
                    <a:pt x="170" y="140"/>
                  </a:cubicBezTo>
                  <a:cubicBezTo>
                    <a:pt x="170" y="141"/>
                    <a:pt x="170" y="141"/>
                    <a:pt x="170" y="141"/>
                  </a:cubicBezTo>
                  <a:cubicBezTo>
                    <a:pt x="171" y="142"/>
                    <a:pt x="171" y="142"/>
                    <a:pt x="171" y="142"/>
                  </a:cubicBezTo>
                  <a:cubicBezTo>
                    <a:pt x="172" y="143"/>
                    <a:pt x="172" y="143"/>
                    <a:pt x="172" y="143"/>
                  </a:cubicBezTo>
                  <a:cubicBezTo>
                    <a:pt x="172" y="143"/>
                    <a:pt x="172" y="143"/>
                    <a:pt x="172" y="143"/>
                  </a:cubicBezTo>
                  <a:cubicBezTo>
                    <a:pt x="173" y="144"/>
                    <a:pt x="173" y="144"/>
                    <a:pt x="173" y="144"/>
                  </a:cubicBezTo>
                  <a:cubicBezTo>
                    <a:pt x="173" y="145"/>
                    <a:pt x="173" y="145"/>
                    <a:pt x="173" y="145"/>
                  </a:cubicBezTo>
                  <a:cubicBezTo>
                    <a:pt x="174" y="145"/>
                    <a:pt x="174" y="145"/>
                    <a:pt x="174" y="145"/>
                  </a:cubicBezTo>
                  <a:cubicBezTo>
                    <a:pt x="174" y="146"/>
                    <a:pt x="174" y="146"/>
                    <a:pt x="174" y="146"/>
                  </a:cubicBezTo>
                  <a:cubicBezTo>
                    <a:pt x="175" y="147"/>
                    <a:pt x="175" y="147"/>
                    <a:pt x="175" y="147"/>
                  </a:cubicBezTo>
                  <a:cubicBezTo>
                    <a:pt x="175" y="148"/>
                    <a:pt x="175" y="148"/>
                    <a:pt x="175" y="148"/>
                  </a:cubicBezTo>
                  <a:cubicBezTo>
                    <a:pt x="175" y="149"/>
                    <a:pt x="175" y="149"/>
                    <a:pt x="175" y="149"/>
                  </a:cubicBezTo>
                  <a:cubicBezTo>
                    <a:pt x="175" y="149"/>
                    <a:pt x="175" y="149"/>
                    <a:pt x="175" y="149"/>
                  </a:cubicBezTo>
                  <a:cubicBezTo>
                    <a:pt x="177" y="150"/>
                    <a:pt x="177" y="150"/>
                    <a:pt x="177" y="150"/>
                  </a:cubicBezTo>
                  <a:cubicBezTo>
                    <a:pt x="178" y="150"/>
                    <a:pt x="178" y="150"/>
                    <a:pt x="178" y="150"/>
                  </a:cubicBezTo>
                  <a:cubicBezTo>
                    <a:pt x="179" y="150"/>
                    <a:pt x="179" y="150"/>
                    <a:pt x="179" y="150"/>
                  </a:cubicBezTo>
                  <a:cubicBezTo>
                    <a:pt x="180" y="150"/>
                    <a:pt x="180" y="150"/>
                    <a:pt x="180" y="150"/>
                  </a:cubicBezTo>
                  <a:cubicBezTo>
                    <a:pt x="181" y="150"/>
                    <a:pt x="181" y="150"/>
                    <a:pt x="181" y="150"/>
                  </a:cubicBezTo>
                  <a:cubicBezTo>
                    <a:pt x="181" y="149"/>
                    <a:pt x="181" y="149"/>
                    <a:pt x="181" y="149"/>
                  </a:cubicBezTo>
                  <a:cubicBezTo>
                    <a:pt x="182" y="149"/>
                    <a:pt x="182" y="149"/>
                    <a:pt x="182" y="149"/>
                  </a:cubicBezTo>
                  <a:cubicBezTo>
                    <a:pt x="181" y="149"/>
                    <a:pt x="181" y="149"/>
                    <a:pt x="181" y="149"/>
                  </a:cubicBezTo>
                  <a:cubicBezTo>
                    <a:pt x="180" y="149"/>
                    <a:pt x="180" y="149"/>
                    <a:pt x="180" y="149"/>
                  </a:cubicBezTo>
                  <a:cubicBezTo>
                    <a:pt x="180" y="148"/>
                    <a:pt x="180" y="148"/>
                    <a:pt x="180" y="148"/>
                  </a:cubicBezTo>
                  <a:cubicBezTo>
                    <a:pt x="179" y="149"/>
                    <a:pt x="179" y="149"/>
                    <a:pt x="179" y="149"/>
                  </a:cubicBezTo>
                  <a:cubicBezTo>
                    <a:pt x="178" y="149"/>
                    <a:pt x="178" y="149"/>
                    <a:pt x="178" y="149"/>
                  </a:cubicBezTo>
                  <a:cubicBezTo>
                    <a:pt x="177" y="149"/>
                    <a:pt x="177" y="149"/>
                    <a:pt x="177" y="149"/>
                  </a:cubicBezTo>
                  <a:cubicBezTo>
                    <a:pt x="176" y="149"/>
                    <a:pt x="176" y="149"/>
                    <a:pt x="176" y="149"/>
                  </a:cubicBezTo>
                  <a:cubicBezTo>
                    <a:pt x="176" y="148"/>
                    <a:pt x="176" y="148"/>
                    <a:pt x="176" y="148"/>
                  </a:cubicBezTo>
                  <a:cubicBezTo>
                    <a:pt x="176" y="147"/>
                    <a:pt x="176" y="147"/>
                    <a:pt x="176" y="147"/>
                  </a:cubicBezTo>
                  <a:cubicBezTo>
                    <a:pt x="176" y="147"/>
                    <a:pt x="176" y="147"/>
                    <a:pt x="176" y="147"/>
                  </a:cubicBezTo>
                  <a:cubicBezTo>
                    <a:pt x="175" y="146"/>
                    <a:pt x="175" y="146"/>
                    <a:pt x="175" y="146"/>
                  </a:cubicBezTo>
                  <a:cubicBezTo>
                    <a:pt x="175" y="145"/>
                    <a:pt x="175" y="145"/>
                    <a:pt x="175" y="145"/>
                  </a:cubicBezTo>
                  <a:cubicBezTo>
                    <a:pt x="176" y="144"/>
                    <a:pt x="176" y="144"/>
                    <a:pt x="176" y="144"/>
                  </a:cubicBezTo>
                  <a:cubicBezTo>
                    <a:pt x="177" y="144"/>
                    <a:pt x="177" y="144"/>
                    <a:pt x="177" y="144"/>
                  </a:cubicBezTo>
                  <a:cubicBezTo>
                    <a:pt x="176" y="143"/>
                    <a:pt x="176" y="143"/>
                    <a:pt x="176" y="143"/>
                  </a:cubicBezTo>
                  <a:cubicBezTo>
                    <a:pt x="176" y="143"/>
                    <a:pt x="176" y="143"/>
                    <a:pt x="176" y="143"/>
                  </a:cubicBezTo>
                  <a:cubicBezTo>
                    <a:pt x="176" y="143"/>
                    <a:pt x="176" y="143"/>
                    <a:pt x="176" y="143"/>
                  </a:cubicBezTo>
                  <a:cubicBezTo>
                    <a:pt x="175" y="142"/>
                    <a:pt x="175" y="142"/>
                    <a:pt x="175" y="142"/>
                  </a:cubicBezTo>
                  <a:cubicBezTo>
                    <a:pt x="174" y="141"/>
                    <a:pt x="174" y="141"/>
                    <a:pt x="174" y="141"/>
                  </a:cubicBezTo>
                  <a:cubicBezTo>
                    <a:pt x="174" y="141"/>
                    <a:pt x="174" y="141"/>
                    <a:pt x="174" y="141"/>
                  </a:cubicBezTo>
                  <a:cubicBezTo>
                    <a:pt x="173" y="139"/>
                    <a:pt x="173" y="139"/>
                    <a:pt x="173" y="139"/>
                  </a:cubicBezTo>
                  <a:cubicBezTo>
                    <a:pt x="171" y="139"/>
                    <a:pt x="171" y="139"/>
                    <a:pt x="171" y="139"/>
                  </a:cubicBezTo>
                  <a:cubicBezTo>
                    <a:pt x="169" y="139"/>
                    <a:pt x="169" y="139"/>
                    <a:pt x="169" y="139"/>
                  </a:cubicBezTo>
                  <a:cubicBezTo>
                    <a:pt x="169" y="138"/>
                    <a:pt x="169" y="138"/>
                    <a:pt x="169" y="138"/>
                  </a:cubicBezTo>
                  <a:cubicBezTo>
                    <a:pt x="168" y="138"/>
                    <a:pt x="168" y="138"/>
                    <a:pt x="168" y="138"/>
                  </a:cubicBezTo>
                  <a:cubicBezTo>
                    <a:pt x="166" y="137"/>
                    <a:pt x="166" y="137"/>
                    <a:pt x="166" y="137"/>
                  </a:cubicBezTo>
                  <a:cubicBezTo>
                    <a:pt x="165" y="137"/>
                    <a:pt x="165" y="137"/>
                    <a:pt x="165" y="137"/>
                  </a:cubicBezTo>
                  <a:cubicBezTo>
                    <a:pt x="164" y="137"/>
                    <a:pt x="164" y="137"/>
                    <a:pt x="164" y="137"/>
                  </a:cubicBezTo>
                  <a:cubicBezTo>
                    <a:pt x="163" y="138"/>
                    <a:pt x="163" y="138"/>
                    <a:pt x="163" y="138"/>
                  </a:cubicBezTo>
                  <a:cubicBezTo>
                    <a:pt x="163" y="139"/>
                    <a:pt x="163" y="139"/>
                    <a:pt x="163" y="139"/>
                  </a:cubicBezTo>
                  <a:cubicBezTo>
                    <a:pt x="162" y="140"/>
                    <a:pt x="162" y="140"/>
                    <a:pt x="162" y="140"/>
                  </a:cubicBezTo>
                  <a:cubicBezTo>
                    <a:pt x="161" y="139"/>
                    <a:pt x="161" y="139"/>
                    <a:pt x="161" y="139"/>
                  </a:cubicBezTo>
                  <a:cubicBezTo>
                    <a:pt x="159" y="140"/>
                    <a:pt x="159" y="140"/>
                    <a:pt x="159" y="140"/>
                  </a:cubicBezTo>
                  <a:cubicBezTo>
                    <a:pt x="158" y="140"/>
                    <a:pt x="158" y="140"/>
                    <a:pt x="158" y="140"/>
                  </a:cubicBezTo>
                  <a:cubicBezTo>
                    <a:pt x="158" y="139"/>
                    <a:pt x="158" y="139"/>
                    <a:pt x="158" y="139"/>
                  </a:cubicBezTo>
                  <a:cubicBezTo>
                    <a:pt x="158" y="138"/>
                    <a:pt x="158" y="138"/>
                    <a:pt x="158" y="138"/>
                  </a:cubicBezTo>
                  <a:cubicBezTo>
                    <a:pt x="158" y="137"/>
                    <a:pt x="158" y="137"/>
                    <a:pt x="158" y="137"/>
                  </a:cubicBezTo>
                  <a:cubicBezTo>
                    <a:pt x="156" y="136"/>
                    <a:pt x="156" y="136"/>
                    <a:pt x="156" y="136"/>
                  </a:cubicBezTo>
                  <a:cubicBezTo>
                    <a:pt x="156" y="135"/>
                    <a:pt x="156" y="135"/>
                    <a:pt x="156" y="135"/>
                  </a:cubicBezTo>
                  <a:cubicBezTo>
                    <a:pt x="156" y="133"/>
                    <a:pt x="156" y="133"/>
                    <a:pt x="156" y="133"/>
                  </a:cubicBezTo>
                  <a:cubicBezTo>
                    <a:pt x="155" y="131"/>
                    <a:pt x="155" y="131"/>
                    <a:pt x="155" y="131"/>
                  </a:cubicBezTo>
                  <a:cubicBezTo>
                    <a:pt x="155" y="130"/>
                    <a:pt x="155" y="130"/>
                    <a:pt x="155" y="130"/>
                  </a:cubicBezTo>
                  <a:cubicBezTo>
                    <a:pt x="155" y="128"/>
                    <a:pt x="155" y="128"/>
                    <a:pt x="155" y="128"/>
                  </a:cubicBezTo>
                  <a:cubicBezTo>
                    <a:pt x="154" y="126"/>
                    <a:pt x="154" y="126"/>
                    <a:pt x="154" y="126"/>
                  </a:cubicBezTo>
                  <a:cubicBezTo>
                    <a:pt x="153" y="125"/>
                    <a:pt x="153" y="125"/>
                    <a:pt x="153" y="125"/>
                  </a:cubicBezTo>
                  <a:cubicBezTo>
                    <a:pt x="152" y="125"/>
                    <a:pt x="152" y="125"/>
                    <a:pt x="152" y="125"/>
                  </a:cubicBezTo>
                  <a:cubicBezTo>
                    <a:pt x="152" y="124"/>
                    <a:pt x="152" y="124"/>
                    <a:pt x="152" y="124"/>
                  </a:cubicBezTo>
                  <a:cubicBezTo>
                    <a:pt x="150" y="123"/>
                    <a:pt x="150" y="123"/>
                    <a:pt x="150" y="123"/>
                  </a:cubicBezTo>
                  <a:cubicBezTo>
                    <a:pt x="148" y="122"/>
                    <a:pt x="148" y="122"/>
                    <a:pt x="148" y="122"/>
                  </a:cubicBezTo>
                  <a:cubicBezTo>
                    <a:pt x="148" y="121"/>
                    <a:pt x="148" y="121"/>
                    <a:pt x="148" y="121"/>
                  </a:cubicBezTo>
                  <a:cubicBezTo>
                    <a:pt x="149" y="119"/>
                    <a:pt x="149" y="119"/>
                    <a:pt x="149" y="119"/>
                  </a:cubicBezTo>
                  <a:cubicBezTo>
                    <a:pt x="148" y="118"/>
                    <a:pt x="148" y="118"/>
                    <a:pt x="148" y="118"/>
                  </a:cubicBezTo>
                  <a:cubicBezTo>
                    <a:pt x="148" y="117"/>
                    <a:pt x="148" y="117"/>
                    <a:pt x="148" y="117"/>
                  </a:cubicBezTo>
                  <a:cubicBezTo>
                    <a:pt x="148" y="117"/>
                    <a:pt x="148" y="117"/>
                    <a:pt x="148" y="117"/>
                  </a:cubicBezTo>
                  <a:cubicBezTo>
                    <a:pt x="149" y="116"/>
                    <a:pt x="149" y="116"/>
                    <a:pt x="149" y="116"/>
                  </a:cubicBezTo>
                  <a:cubicBezTo>
                    <a:pt x="150" y="114"/>
                    <a:pt x="150" y="114"/>
                    <a:pt x="150" y="114"/>
                  </a:cubicBezTo>
                  <a:cubicBezTo>
                    <a:pt x="151" y="113"/>
                    <a:pt x="151" y="113"/>
                    <a:pt x="151" y="113"/>
                  </a:cubicBezTo>
                  <a:cubicBezTo>
                    <a:pt x="150" y="111"/>
                    <a:pt x="150" y="111"/>
                    <a:pt x="150" y="111"/>
                  </a:cubicBezTo>
                  <a:cubicBezTo>
                    <a:pt x="148" y="107"/>
                    <a:pt x="148" y="107"/>
                    <a:pt x="148" y="107"/>
                  </a:cubicBezTo>
                  <a:cubicBezTo>
                    <a:pt x="149" y="107"/>
                    <a:pt x="149" y="107"/>
                    <a:pt x="149" y="107"/>
                  </a:cubicBezTo>
                  <a:cubicBezTo>
                    <a:pt x="150" y="108"/>
                    <a:pt x="150" y="108"/>
                    <a:pt x="150" y="108"/>
                  </a:cubicBezTo>
                  <a:cubicBezTo>
                    <a:pt x="150" y="109"/>
                    <a:pt x="150" y="109"/>
                    <a:pt x="150" y="109"/>
                  </a:cubicBezTo>
                  <a:cubicBezTo>
                    <a:pt x="151" y="109"/>
                    <a:pt x="151" y="109"/>
                    <a:pt x="151" y="109"/>
                  </a:cubicBezTo>
                  <a:cubicBezTo>
                    <a:pt x="151" y="109"/>
                    <a:pt x="151" y="109"/>
                    <a:pt x="151" y="109"/>
                  </a:cubicBezTo>
                  <a:cubicBezTo>
                    <a:pt x="151" y="111"/>
                    <a:pt x="151" y="111"/>
                    <a:pt x="151" y="111"/>
                  </a:cubicBezTo>
                  <a:cubicBezTo>
                    <a:pt x="152" y="112"/>
                    <a:pt x="152" y="112"/>
                    <a:pt x="152" y="112"/>
                  </a:cubicBezTo>
                  <a:cubicBezTo>
                    <a:pt x="152" y="113"/>
                    <a:pt x="152" y="113"/>
                    <a:pt x="152" y="113"/>
                  </a:cubicBezTo>
                  <a:cubicBezTo>
                    <a:pt x="153" y="114"/>
                    <a:pt x="153" y="114"/>
                    <a:pt x="153" y="114"/>
                  </a:cubicBezTo>
                  <a:cubicBezTo>
                    <a:pt x="153" y="115"/>
                    <a:pt x="153" y="115"/>
                    <a:pt x="153" y="115"/>
                  </a:cubicBezTo>
                  <a:cubicBezTo>
                    <a:pt x="153" y="116"/>
                    <a:pt x="153" y="116"/>
                    <a:pt x="153" y="116"/>
                  </a:cubicBezTo>
                  <a:cubicBezTo>
                    <a:pt x="154" y="117"/>
                    <a:pt x="154" y="117"/>
                    <a:pt x="154" y="117"/>
                  </a:cubicBezTo>
                  <a:cubicBezTo>
                    <a:pt x="154" y="118"/>
                    <a:pt x="154" y="118"/>
                    <a:pt x="154" y="118"/>
                  </a:cubicBezTo>
                  <a:cubicBezTo>
                    <a:pt x="155" y="119"/>
                    <a:pt x="155" y="119"/>
                    <a:pt x="155" y="119"/>
                  </a:cubicBezTo>
                  <a:cubicBezTo>
                    <a:pt x="155" y="119"/>
                    <a:pt x="155" y="119"/>
                    <a:pt x="155" y="119"/>
                  </a:cubicBezTo>
                  <a:cubicBezTo>
                    <a:pt x="154" y="120"/>
                    <a:pt x="154" y="120"/>
                    <a:pt x="154" y="120"/>
                  </a:cubicBezTo>
                  <a:cubicBezTo>
                    <a:pt x="155" y="120"/>
                    <a:pt x="155" y="120"/>
                    <a:pt x="155" y="120"/>
                  </a:cubicBezTo>
                  <a:cubicBezTo>
                    <a:pt x="156" y="120"/>
                    <a:pt x="156" y="120"/>
                    <a:pt x="156" y="120"/>
                  </a:cubicBezTo>
                  <a:cubicBezTo>
                    <a:pt x="157" y="121"/>
                    <a:pt x="157" y="121"/>
                    <a:pt x="157" y="121"/>
                  </a:cubicBezTo>
                  <a:cubicBezTo>
                    <a:pt x="159" y="121"/>
                    <a:pt x="159" y="121"/>
                    <a:pt x="159" y="121"/>
                  </a:cubicBezTo>
                  <a:cubicBezTo>
                    <a:pt x="160" y="120"/>
                    <a:pt x="160" y="120"/>
                    <a:pt x="160" y="120"/>
                  </a:cubicBezTo>
                  <a:cubicBezTo>
                    <a:pt x="160" y="121"/>
                    <a:pt x="160" y="121"/>
                    <a:pt x="160" y="121"/>
                  </a:cubicBezTo>
                  <a:cubicBezTo>
                    <a:pt x="161" y="122"/>
                    <a:pt x="161" y="122"/>
                    <a:pt x="161" y="122"/>
                  </a:cubicBezTo>
                  <a:cubicBezTo>
                    <a:pt x="161" y="121"/>
                    <a:pt x="161" y="121"/>
                    <a:pt x="161" y="121"/>
                  </a:cubicBezTo>
                  <a:cubicBezTo>
                    <a:pt x="162" y="121"/>
                    <a:pt x="162" y="121"/>
                    <a:pt x="162" y="121"/>
                  </a:cubicBezTo>
                  <a:cubicBezTo>
                    <a:pt x="163" y="120"/>
                    <a:pt x="163" y="120"/>
                    <a:pt x="163" y="120"/>
                  </a:cubicBezTo>
                  <a:cubicBezTo>
                    <a:pt x="164" y="120"/>
                    <a:pt x="164" y="120"/>
                    <a:pt x="164" y="120"/>
                  </a:cubicBezTo>
                  <a:cubicBezTo>
                    <a:pt x="165" y="122"/>
                    <a:pt x="165" y="122"/>
                    <a:pt x="165" y="122"/>
                  </a:cubicBezTo>
                  <a:cubicBezTo>
                    <a:pt x="166" y="122"/>
                    <a:pt x="166" y="122"/>
                    <a:pt x="166" y="122"/>
                  </a:cubicBezTo>
                  <a:cubicBezTo>
                    <a:pt x="167" y="122"/>
                    <a:pt x="167" y="122"/>
                    <a:pt x="167" y="122"/>
                  </a:cubicBezTo>
                  <a:cubicBezTo>
                    <a:pt x="169" y="122"/>
                    <a:pt x="169" y="122"/>
                    <a:pt x="169" y="122"/>
                  </a:cubicBezTo>
                  <a:cubicBezTo>
                    <a:pt x="170" y="121"/>
                    <a:pt x="170" y="121"/>
                    <a:pt x="170" y="121"/>
                  </a:cubicBezTo>
                  <a:cubicBezTo>
                    <a:pt x="169" y="122"/>
                    <a:pt x="169" y="122"/>
                    <a:pt x="169" y="122"/>
                  </a:cubicBezTo>
                  <a:cubicBezTo>
                    <a:pt x="167" y="122"/>
                    <a:pt x="167" y="122"/>
                    <a:pt x="167" y="122"/>
                  </a:cubicBezTo>
                  <a:cubicBezTo>
                    <a:pt x="167" y="121"/>
                    <a:pt x="167" y="121"/>
                    <a:pt x="167" y="121"/>
                  </a:cubicBezTo>
                  <a:cubicBezTo>
                    <a:pt x="166" y="121"/>
                    <a:pt x="166" y="121"/>
                    <a:pt x="166" y="121"/>
                  </a:cubicBezTo>
                  <a:cubicBezTo>
                    <a:pt x="166" y="120"/>
                    <a:pt x="166" y="120"/>
                    <a:pt x="166" y="120"/>
                  </a:cubicBezTo>
                  <a:cubicBezTo>
                    <a:pt x="164" y="120"/>
                    <a:pt x="164" y="120"/>
                    <a:pt x="164" y="120"/>
                  </a:cubicBezTo>
                  <a:cubicBezTo>
                    <a:pt x="164" y="119"/>
                    <a:pt x="164" y="119"/>
                    <a:pt x="164" y="119"/>
                  </a:cubicBezTo>
                  <a:cubicBezTo>
                    <a:pt x="164" y="119"/>
                    <a:pt x="164" y="119"/>
                    <a:pt x="164" y="119"/>
                  </a:cubicBezTo>
                  <a:cubicBezTo>
                    <a:pt x="163" y="119"/>
                    <a:pt x="163" y="119"/>
                    <a:pt x="163" y="119"/>
                  </a:cubicBezTo>
                  <a:cubicBezTo>
                    <a:pt x="161" y="119"/>
                    <a:pt x="161" y="119"/>
                    <a:pt x="161" y="119"/>
                  </a:cubicBezTo>
                  <a:cubicBezTo>
                    <a:pt x="160" y="119"/>
                    <a:pt x="160" y="119"/>
                    <a:pt x="160" y="119"/>
                  </a:cubicBezTo>
                  <a:cubicBezTo>
                    <a:pt x="159" y="119"/>
                    <a:pt x="159" y="119"/>
                    <a:pt x="159" y="119"/>
                  </a:cubicBezTo>
                  <a:cubicBezTo>
                    <a:pt x="157" y="117"/>
                    <a:pt x="157" y="117"/>
                    <a:pt x="157" y="117"/>
                  </a:cubicBezTo>
                  <a:cubicBezTo>
                    <a:pt x="157" y="116"/>
                    <a:pt x="157" y="116"/>
                    <a:pt x="157" y="116"/>
                  </a:cubicBezTo>
                  <a:cubicBezTo>
                    <a:pt x="156" y="116"/>
                    <a:pt x="156" y="116"/>
                    <a:pt x="156" y="116"/>
                  </a:cubicBezTo>
                  <a:cubicBezTo>
                    <a:pt x="155" y="114"/>
                    <a:pt x="155" y="114"/>
                    <a:pt x="155" y="114"/>
                  </a:cubicBezTo>
                  <a:cubicBezTo>
                    <a:pt x="156" y="114"/>
                    <a:pt x="156" y="114"/>
                    <a:pt x="156" y="114"/>
                  </a:cubicBezTo>
                  <a:cubicBezTo>
                    <a:pt x="156" y="114"/>
                    <a:pt x="156" y="114"/>
                    <a:pt x="156" y="114"/>
                  </a:cubicBezTo>
                  <a:cubicBezTo>
                    <a:pt x="157" y="113"/>
                    <a:pt x="157" y="113"/>
                    <a:pt x="157" y="113"/>
                  </a:cubicBezTo>
                  <a:cubicBezTo>
                    <a:pt x="158" y="113"/>
                    <a:pt x="158" y="113"/>
                    <a:pt x="158" y="113"/>
                  </a:cubicBezTo>
                  <a:cubicBezTo>
                    <a:pt x="159" y="114"/>
                    <a:pt x="159" y="114"/>
                    <a:pt x="159" y="114"/>
                  </a:cubicBezTo>
                  <a:cubicBezTo>
                    <a:pt x="161" y="115"/>
                    <a:pt x="161" y="115"/>
                    <a:pt x="161" y="115"/>
                  </a:cubicBezTo>
                  <a:cubicBezTo>
                    <a:pt x="162" y="115"/>
                    <a:pt x="162" y="115"/>
                    <a:pt x="162" y="115"/>
                  </a:cubicBezTo>
                  <a:cubicBezTo>
                    <a:pt x="163" y="113"/>
                    <a:pt x="163" y="113"/>
                    <a:pt x="163" y="113"/>
                  </a:cubicBezTo>
                  <a:cubicBezTo>
                    <a:pt x="163" y="112"/>
                    <a:pt x="163" y="112"/>
                    <a:pt x="163" y="112"/>
                  </a:cubicBezTo>
                  <a:cubicBezTo>
                    <a:pt x="161" y="111"/>
                    <a:pt x="161" y="111"/>
                    <a:pt x="161" y="111"/>
                  </a:cubicBezTo>
                  <a:cubicBezTo>
                    <a:pt x="159" y="112"/>
                    <a:pt x="159" y="112"/>
                    <a:pt x="159" y="112"/>
                  </a:cubicBezTo>
                  <a:cubicBezTo>
                    <a:pt x="159" y="112"/>
                    <a:pt x="159" y="112"/>
                    <a:pt x="159" y="112"/>
                  </a:cubicBezTo>
                  <a:cubicBezTo>
                    <a:pt x="159" y="111"/>
                    <a:pt x="159" y="111"/>
                    <a:pt x="159" y="111"/>
                  </a:cubicBezTo>
                  <a:cubicBezTo>
                    <a:pt x="160" y="111"/>
                    <a:pt x="160" y="111"/>
                    <a:pt x="160" y="111"/>
                  </a:cubicBezTo>
                  <a:cubicBezTo>
                    <a:pt x="160" y="111"/>
                    <a:pt x="160" y="111"/>
                    <a:pt x="160" y="111"/>
                  </a:cubicBezTo>
                  <a:cubicBezTo>
                    <a:pt x="160" y="110"/>
                    <a:pt x="160" y="110"/>
                    <a:pt x="160" y="110"/>
                  </a:cubicBezTo>
                  <a:cubicBezTo>
                    <a:pt x="161" y="109"/>
                    <a:pt x="161" y="109"/>
                    <a:pt x="161" y="109"/>
                  </a:cubicBezTo>
                  <a:cubicBezTo>
                    <a:pt x="162" y="108"/>
                    <a:pt x="162" y="108"/>
                    <a:pt x="162" y="108"/>
                  </a:cubicBezTo>
                  <a:cubicBezTo>
                    <a:pt x="163" y="108"/>
                    <a:pt x="163" y="108"/>
                    <a:pt x="163" y="108"/>
                  </a:cubicBezTo>
                  <a:cubicBezTo>
                    <a:pt x="166" y="108"/>
                    <a:pt x="166" y="108"/>
                    <a:pt x="166" y="108"/>
                  </a:cubicBezTo>
                  <a:cubicBezTo>
                    <a:pt x="167" y="109"/>
                    <a:pt x="167" y="109"/>
                    <a:pt x="167" y="109"/>
                  </a:cubicBezTo>
                  <a:cubicBezTo>
                    <a:pt x="168" y="110"/>
                    <a:pt x="168" y="110"/>
                    <a:pt x="168" y="110"/>
                  </a:cubicBezTo>
                  <a:cubicBezTo>
                    <a:pt x="171" y="110"/>
                    <a:pt x="171" y="110"/>
                    <a:pt x="171" y="110"/>
                  </a:cubicBezTo>
                  <a:cubicBezTo>
                    <a:pt x="171" y="111"/>
                    <a:pt x="171" y="111"/>
                    <a:pt x="171" y="111"/>
                  </a:cubicBezTo>
                  <a:cubicBezTo>
                    <a:pt x="172" y="112"/>
                    <a:pt x="172" y="112"/>
                    <a:pt x="172" y="112"/>
                  </a:cubicBezTo>
                  <a:cubicBezTo>
                    <a:pt x="174" y="113"/>
                    <a:pt x="174" y="113"/>
                    <a:pt x="174" y="113"/>
                  </a:cubicBezTo>
                  <a:cubicBezTo>
                    <a:pt x="175" y="113"/>
                    <a:pt x="175" y="113"/>
                    <a:pt x="175" y="113"/>
                  </a:cubicBezTo>
                  <a:cubicBezTo>
                    <a:pt x="178" y="113"/>
                    <a:pt x="178" y="113"/>
                    <a:pt x="178" y="113"/>
                  </a:cubicBezTo>
                  <a:cubicBezTo>
                    <a:pt x="180" y="112"/>
                    <a:pt x="180" y="112"/>
                    <a:pt x="180" y="112"/>
                  </a:cubicBezTo>
                  <a:cubicBezTo>
                    <a:pt x="180" y="113"/>
                    <a:pt x="180" y="113"/>
                    <a:pt x="180" y="113"/>
                  </a:cubicBezTo>
                  <a:cubicBezTo>
                    <a:pt x="181" y="113"/>
                    <a:pt x="181" y="113"/>
                    <a:pt x="181" y="113"/>
                  </a:cubicBezTo>
                  <a:cubicBezTo>
                    <a:pt x="182" y="113"/>
                    <a:pt x="182" y="113"/>
                    <a:pt x="182" y="113"/>
                  </a:cubicBezTo>
                  <a:cubicBezTo>
                    <a:pt x="181" y="114"/>
                    <a:pt x="181" y="114"/>
                    <a:pt x="181" y="114"/>
                  </a:cubicBezTo>
                  <a:cubicBezTo>
                    <a:pt x="182" y="115"/>
                    <a:pt x="182" y="115"/>
                    <a:pt x="182" y="115"/>
                  </a:cubicBezTo>
                  <a:cubicBezTo>
                    <a:pt x="181" y="115"/>
                    <a:pt x="181" y="115"/>
                    <a:pt x="181" y="115"/>
                  </a:cubicBezTo>
                  <a:cubicBezTo>
                    <a:pt x="180" y="116"/>
                    <a:pt x="180" y="116"/>
                    <a:pt x="180" y="116"/>
                  </a:cubicBezTo>
                  <a:cubicBezTo>
                    <a:pt x="180" y="117"/>
                    <a:pt x="180" y="117"/>
                    <a:pt x="180" y="117"/>
                  </a:cubicBezTo>
                  <a:cubicBezTo>
                    <a:pt x="181" y="118"/>
                    <a:pt x="181" y="118"/>
                    <a:pt x="181" y="118"/>
                  </a:cubicBezTo>
                  <a:cubicBezTo>
                    <a:pt x="181" y="119"/>
                    <a:pt x="181" y="119"/>
                    <a:pt x="181" y="119"/>
                  </a:cubicBezTo>
                  <a:cubicBezTo>
                    <a:pt x="182" y="121"/>
                    <a:pt x="182" y="121"/>
                    <a:pt x="182" y="121"/>
                  </a:cubicBezTo>
                  <a:cubicBezTo>
                    <a:pt x="182" y="121"/>
                    <a:pt x="182" y="121"/>
                    <a:pt x="182" y="121"/>
                  </a:cubicBezTo>
                  <a:cubicBezTo>
                    <a:pt x="182" y="122"/>
                    <a:pt x="182" y="122"/>
                    <a:pt x="182" y="122"/>
                  </a:cubicBezTo>
                  <a:cubicBezTo>
                    <a:pt x="182" y="125"/>
                    <a:pt x="182" y="125"/>
                    <a:pt x="182" y="125"/>
                  </a:cubicBezTo>
                  <a:cubicBezTo>
                    <a:pt x="183" y="125"/>
                    <a:pt x="183" y="125"/>
                    <a:pt x="183" y="125"/>
                  </a:cubicBezTo>
                  <a:cubicBezTo>
                    <a:pt x="183" y="124"/>
                    <a:pt x="183" y="124"/>
                    <a:pt x="183" y="124"/>
                  </a:cubicBezTo>
                  <a:cubicBezTo>
                    <a:pt x="183" y="123"/>
                    <a:pt x="183" y="123"/>
                    <a:pt x="183" y="123"/>
                  </a:cubicBezTo>
                  <a:cubicBezTo>
                    <a:pt x="183" y="123"/>
                    <a:pt x="183" y="123"/>
                    <a:pt x="183" y="123"/>
                  </a:cubicBezTo>
                  <a:cubicBezTo>
                    <a:pt x="183" y="122"/>
                    <a:pt x="183" y="122"/>
                    <a:pt x="183" y="122"/>
                  </a:cubicBezTo>
                  <a:cubicBezTo>
                    <a:pt x="184" y="121"/>
                    <a:pt x="184" y="121"/>
                    <a:pt x="184" y="121"/>
                  </a:cubicBezTo>
                  <a:cubicBezTo>
                    <a:pt x="184" y="120"/>
                    <a:pt x="184" y="120"/>
                    <a:pt x="184" y="120"/>
                  </a:cubicBezTo>
                  <a:cubicBezTo>
                    <a:pt x="185" y="121"/>
                    <a:pt x="185" y="121"/>
                    <a:pt x="185" y="121"/>
                  </a:cubicBezTo>
                  <a:cubicBezTo>
                    <a:pt x="185" y="122"/>
                    <a:pt x="185" y="122"/>
                    <a:pt x="185" y="122"/>
                  </a:cubicBezTo>
                  <a:cubicBezTo>
                    <a:pt x="186" y="124"/>
                    <a:pt x="186" y="124"/>
                    <a:pt x="186" y="124"/>
                  </a:cubicBezTo>
                  <a:cubicBezTo>
                    <a:pt x="186" y="124"/>
                    <a:pt x="186" y="124"/>
                    <a:pt x="186" y="124"/>
                  </a:cubicBezTo>
                  <a:cubicBezTo>
                    <a:pt x="185" y="125"/>
                    <a:pt x="185" y="125"/>
                    <a:pt x="185" y="125"/>
                  </a:cubicBezTo>
                  <a:cubicBezTo>
                    <a:pt x="185" y="126"/>
                    <a:pt x="185" y="126"/>
                    <a:pt x="185" y="126"/>
                  </a:cubicBezTo>
                  <a:cubicBezTo>
                    <a:pt x="185" y="126"/>
                    <a:pt x="185" y="126"/>
                    <a:pt x="185" y="126"/>
                  </a:cubicBezTo>
                  <a:cubicBezTo>
                    <a:pt x="186" y="127"/>
                    <a:pt x="186" y="127"/>
                    <a:pt x="186" y="127"/>
                  </a:cubicBezTo>
                  <a:cubicBezTo>
                    <a:pt x="188" y="127"/>
                    <a:pt x="188" y="127"/>
                    <a:pt x="188" y="127"/>
                  </a:cubicBezTo>
                  <a:cubicBezTo>
                    <a:pt x="189" y="127"/>
                    <a:pt x="189" y="127"/>
                    <a:pt x="189" y="127"/>
                  </a:cubicBezTo>
                  <a:cubicBezTo>
                    <a:pt x="190" y="128"/>
                    <a:pt x="190" y="128"/>
                    <a:pt x="190" y="128"/>
                  </a:cubicBezTo>
                  <a:cubicBezTo>
                    <a:pt x="190" y="129"/>
                    <a:pt x="190" y="129"/>
                    <a:pt x="190" y="129"/>
                  </a:cubicBezTo>
                  <a:cubicBezTo>
                    <a:pt x="191" y="130"/>
                    <a:pt x="191" y="130"/>
                    <a:pt x="191" y="130"/>
                  </a:cubicBezTo>
                  <a:cubicBezTo>
                    <a:pt x="193" y="130"/>
                    <a:pt x="193" y="130"/>
                    <a:pt x="193" y="130"/>
                  </a:cubicBezTo>
                  <a:cubicBezTo>
                    <a:pt x="195" y="131"/>
                    <a:pt x="195" y="131"/>
                    <a:pt x="195" y="131"/>
                  </a:cubicBezTo>
                  <a:cubicBezTo>
                    <a:pt x="194" y="131"/>
                    <a:pt x="194" y="131"/>
                    <a:pt x="194" y="131"/>
                  </a:cubicBezTo>
                  <a:cubicBezTo>
                    <a:pt x="194" y="130"/>
                    <a:pt x="194" y="130"/>
                    <a:pt x="194" y="130"/>
                  </a:cubicBezTo>
                  <a:cubicBezTo>
                    <a:pt x="196" y="129"/>
                    <a:pt x="196" y="129"/>
                    <a:pt x="196" y="129"/>
                  </a:cubicBezTo>
                  <a:cubicBezTo>
                    <a:pt x="197" y="128"/>
                    <a:pt x="197" y="128"/>
                    <a:pt x="197" y="128"/>
                  </a:cubicBezTo>
                  <a:cubicBezTo>
                    <a:pt x="199" y="130"/>
                    <a:pt x="199" y="130"/>
                    <a:pt x="199" y="130"/>
                  </a:cubicBezTo>
                  <a:cubicBezTo>
                    <a:pt x="200" y="130"/>
                    <a:pt x="200" y="130"/>
                    <a:pt x="200" y="130"/>
                  </a:cubicBezTo>
                  <a:cubicBezTo>
                    <a:pt x="201" y="131"/>
                    <a:pt x="201" y="131"/>
                    <a:pt x="201" y="131"/>
                  </a:cubicBezTo>
                  <a:cubicBezTo>
                    <a:pt x="201" y="132"/>
                    <a:pt x="201" y="132"/>
                    <a:pt x="201" y="132"/>
                  </a:cubicBezTo>
                  <a:cubicBezTo>
                    <a:pt x="201" y="131"/>
                    <a:pt x="201" y="131"/>
                    <a:pt x="201" y="131"/>
                  </a:cubicBezTo>
                  <a:cubicBezTo>
                    <a:pt x="200" y="129"/>
                    <a:pt x="200" y="129"/>
                    <a:pt x="200" y="129"/>
                  </a:cubicBezTo>
                  <a:cubicBezTo>
                    <a:pt x="200" y="129"/>
                    <a:pt x="200" y="129"/>
                    <a:pt x="200" y="129"/>
                  </a:cubicBezTo>
                  <a:cubicBezTo>
                    <a:pt x="198" y="129"/>
                    <a:pt x="198" y="129"/>
                    <a:pt x="198" y="129"/>
                  </a:cubicBezTo>
                  <a:cubicBezTo>
                    <a:pt x="197" y="128"/>
                    <a:pt x="197" y="128"/>
                    <a:pt x="197" y="128"/>
                  </a:cubicBezTo>
                  <a:cubicBezTo>
                    <a:pt x="195" y="128"/>
                    <a:pt x="195" y="128"/>
                    <a:pt x="195" y="128"/>
                  </a:cubicBezTo>
                  <a:cubicBezTo>
                    <a:pt x="194" y="129"/>
                    <a:pt x="194" y="129"/>
                    <a:pt x="194" y="129"/>
                  </a:cubicBezTo>
                  <a:cubicBezTo>
                    <a:pt x="193" y="129"/>
                    <a:pt x="193" y="129"/>
                    <a:pt x="193" y="129"/>
                  </a:cubicBezTo>
                  <a:cubicBezTo>
                    <a:pt x="193" y="129"/>
                    <a:pt x="193" y="129"/>
                    <a:pt x="193" y="129"/>
                  </a:cubicBezTo>
                  <a:cubicBezTo>
                    <a:pt x="191" y="129"/>
                    <a:pt x="191" y="129"/>
                    <a:pt x="191" y="129"/>
                  </a:cubicBezTo>
                  <a:cubicBezTo>
                    <a:pt x="190" y="127"/>
                    <a:pt x="190" y="127"/>
                    <a:pt x="190" y="127"/>
                  </a:cubicBezTo>
                  <a:cubicBezTo>
                    <a:pt x="189" y="127"/>
                    <a:pt x="189" y="127"/>
                    <a:pt x="189" y="127"/>
                  </a:cubicBezTo>
                  <a:cubicBezTo>
                    <a:pt x="187" y="126"/>
                    <a:pt x="187" y="126"/>
                    <a:pt x="187" y="126"/>
                  </a:cubicBezTo>
                  <a:cubicBezTo>
                    <a:pt x="187" y="125"/>
                    <a:pt x="187" y="125"/>
                    <a:pt x="187" y="125"/>
                  </a:cubicBezTo>
                  <a:cubicBezTo>
                    <a:pt x="187" y="125"/>
                    <a:pt x="187" y="125"/>
                    <a:pt x="187" y="125"/>
                  </a:cubicBezTo>
                  <a:cubicBezTo>
                    <a:pt x="188" y="125"/>
                    <a:pt x="188" y="125"/>
                    <a:pt x="188" y="125"/>
                  </a:cubicBezTo>
                  <a:cubicBezTo>
                    <a:pt x="189" y="124"/>
                    <a:pt x="189" y="124"/>
                    <a:pt x="189" y="124"/>
                  </a:cubicBezTo>
                  <a:cubicBezTo>
                    <a:pt x="189" y="123"/>
                    <a:pt x="189" y="123"/>
                    <a:pt x="189" y="123"/>
                  </a:cubicBezTo>
                  <a:cubicBezTo>
                    <a:pt x="187" y="122"/>
                    <a:pt x="187" y="122"/>
                    <a:pt x="187" y="122"/>
                  </a:cubicBezTo>
                  <a:cubicBezTo>
                    <a:pt x="187" y="120"/>
                    <a:pt x="187" y="120"/>
                    <a:pt x="187" y="120"/>
                  </a:cubicBezTo>
                  <a:cubicBezTo>
                    <a:pt x="185" y="118"/>
                    <a:pt x="185" y="118"/>
                    <a:pt x="185" y="118"/>
                  </a:cubicBezTo>
                  <a:cubicBezTo>
                    <a:pt x="184" y="118"/>
                    <a:pt x="184" y="118"/>
                    <a:pt x="184" y="118"/>
                  </a:cubicBezTo>
                  <a:cubicBezTo>
                    <a:pt x="183" y="117"/>
                    <a:pt x="183" y="117"/>
                    <a:pt x="183" y="117"/>
                  </a:cubicBezTo>
                  <a:cubicBezTo>
                    <a:pt x="184" y="116"/>
                    <a:pt x="184" y="116"/>
                    <a:pt x="184" y="116"/>
                  </a:cubicBezTo>
                  <a:cubicBezTo>
                    <a:pt x="183" y="115"/>
                    <a:pt x="183" y="115"/>
                    <a:pt x="183" y="115"/>
                  </a:cubicBezTo>
                  <a:cubicBezTo>
                    <a:pt x="183" y="113"/>
                    <a:pt x="183" y="113"/>
                    <a:pt x="183" y="113"/>
                  </a:cubicBezTo>
                  <a:cubicBezTo>
                    <a:pt x="182" y="112"/>
                    <a:pt x="182" y="112"/>
                    <a:pt x="182" y="112"/>
                  </a:cubicBezTo>
                  <a:cubicBezTo>
                    <a:pt x="182" y="112"/>
                    <a:pt x="182" y="112"/>
                    <a:pt x="182" y="112"/>
                  </a:cubicBezTo>
                  <a:cubicBezTo>
                    <a:pt x="180" y="111"/>
                    <a:pt x="180" y="111"/>
                    <a:pt x="180" y="111"/>
                  </a:cubicBezTo>
                  <a:cubicBezTo>
                    <a:pt x="178" y="111"/>
                    <a:pt x="178" y="111"/>
                    <a:pt x="178" y="111"/>
                  </a:cubicBezTo>
                  <a:cubicBezTo>
                    <a:pt x="177" y="110"/>
                    <a:pt x="177" y="110"/>
                    <a:pt x="177" y="110"/>
                  </a:cubicBezTo>
                  <a:cubicBezTo>
                    <a:pt x="176" y="109"/>
                    <a:pt x="176" y="109"/>
                    <a:pt x="176" y="109"/>
                  </a:cubicBezTo>
                  <a:cubicBezTo>
                    <a:pt x="176" y="108"/>
                    <a:pt x="176" y="108"/>
                    <a:pt x="176" y="108"/>
                  </a:cubicBezTo>
                  <a:cubicBezTo>
                    <a:pt x="175" y="107"/>
                    <a:pt x="175" y="107"/>
                    <a:pt x="175" y="107"/>
                  </a:cubicBezTo>
                  <a:cubicBezTo>
                    <a:pt x="175" y="107"/>
                    <a:pt x="175" y="107"/>
                    <a:pt x="175" y="107"/>
                  </a:cubicBezTo>
                  <a:cubicBezTo>
                    <a:pt x="174" y="107"/>
                    <a:pt x="174" y="107"/>
                    <a:pt x="174" y="107"/>
                  </a:cubicBezTo>
                  <a:cubicBezTo>
                    <a:pt x="171" y="107"/>
                    <a:pt x="171" y="107"/>
                    <a:pt x="171" y="107"/>
                  </a:cubicBezTo>
                  <a:cubicBezTo>
                    <a:pt x="170" y="107"/>
                    <a:pt x="170" y="107"/>
                    <a:pt x="170" y="107"/>
                  </a:cubicBezTo>
                  <a:cubicBezTo>
                    <a:pt x="169" y="107"/>
                    <a:pt x="169" y="107"/>
                    <a:pt x="169" y="107"/>
                  </a:cubicBezTo>
                  <a:cubicBezTo>
                    <a:pt x="169" y="105"/>
                    <a:pt x="169" y="105"/>
                    <a:pt x="169" y="105"/>
                  </a:cubicBezTo>
                  <a:cubicBezTo>
                    <a:pt x="168" y="105"/>
                    <a:pt x="168" y="105"/>
                    <a:pt x="168" y="105"/>
                  </a:cubicBezTo>
                  <a:cubicBezTo>
                    <a:pt x="168" y="105"/>
                    <a:pt x="168" y="105"/>
                    <a:pt x="168" y="105"/>
                  </a:cubicBezTo>
                  <a:cubicBezTo>
                    <a:pt x="168" y="103"/>
                    <a:pt x="168" y="103"/>
                    <a:pt x="168" y="103"/>
                  </a:cubicBezTo>
                  <a:cubicBezTo>
                    <a:pt x="167" y="102"/>
                    <a:pt x="167" y="102"/>
                    <a:pt x="167" y="102"/>
                  </a:cubicBezTo>
                  <a:cubicBezTo>
                    <a:pt x="165" y="101"/>
                    <a:pt x="165" y="101"/>
                    <a:pt x="165" y="101"/>
                  </a:cubicBezTo>
                  <a:cubicBezTo>
                    <a:pt x="166" y="100"/>
                    <a:pt x="166" y="100"/>
                    <a:pt x="166" y="100"/>
                  </a:cubicBezTo>
                  <a:cubicBezTo>
                    <a:pt x="166" y="100"/>
                    <a:pt x="166" y="100"/>
                    <a:pt x="166" y="100"/>
                  </a:cubicBezTo>
                  <a:cubicBezTo>
                    <a:pt x="165" y="100"/>
                    <a:pt x="165" y="100"/>
                    <a:pt x="165" y="100"/>
                  </a:cubicBezTo>
                  <a:cubicBezTo>
                    <a:pt x="164" y="99"/>
                    <a:pt x="164" y="99"/>
                    <a:pt x="164" y="99"/>
                  </a:cubicBezTo>
                  <a:cubicBezTo>
                    <a:pt x="165" y="98"/>
                    <a:pt x="165" y="98"/>
                    <a:pt x="165" y="98"/>
                  </a:cubicBezTo>
                  <a:cubicBezTo>
                    <a:pt x="165" y="97"/>
                    <a:pt x="165" y="97"/>
                    <a:pt x="165" y="97"/>
                  </a:cubicBezTo>
                  <a:cubicBezTo>
                    <a:pt x="164" y="97"/>
                    <a:pt x="164" y="97"/>
                    <a:pt x="164" y="97"/>
                  </a:cubicBezTo>
                  <a:cubicBezTo>
                    <a:pt x="164" y="96"/>
                    <a:pt x="164" y="96"/>
                    <a:pt x="164" y="96"/>
                  </a:cubicBezTo>
                  <a:cubicBezTo>
                    <a:pt x="165" y="96"/>
                    <a:pt x="165" y="96"/>
                    <a:pt x="165" y="96"/>
                  </a:cubicBezTo>
                  <a:cubicBezTo>
                    <a:pt x="167" y="95"/>
                    <a:pt x="167" y="95"/>
                    <a:pt x="167" y="95"/>
                  </a:cubicBezTo>
                  <a:cubicBezTo>
                    <a:pt x="168" y="95"/>
                    <a:pt x="168" y="95"/>
                    <a:pt x="168" y="95"/>
                  </a:cubicBezTo>
                  <a:cubicBezTo>
                    <a:pt x="170" y="95"/>
                    <a:pt x="170" y="95"/>
                    <a:pt x="170" y="95"/>
                  </a:cubicBezTo>
                  <a:cubicBezTo>
                    <a:pt x="173" y="93"/>
                    <a:pt x="173" y="93"/>
                    <a:pt x="173" y="93"/>
                  </a:cubicBezTo>
                  <a:cubicBezTo>
                    <a:pt x="175" y="92"/>
                    <a:pt x="175" y="92"/>
                    <a:pt x="175" y="92"/>
                  </a:cubicBezTo>
                  <a:cubicBezTo>
                    <a:pt x="176" y="92"/>
                    <a:pt x="176" y="92"/>
                    <a:pt x="176" y="92"/>
                  </a:cubicBezTo>
                  <a:cubicBezTo>
                    <a:pt x="177" y="93"/>
                    <a:pt x="177" y="93"/>
                    <a:pt x="177" y="93"/>
                  </a:cubicBezTo>
                  <a:cubicBezTo>
                    <a:pt x="178" y="92"/>
                    <a:pt x="178" y="92"/>
                    <a:pt x="178" y="92"/>
                  </a:cubicBezTo>
                  <a:cubicBezTo>
                    <a:pt x="178" y="91"/>
                    <a:pt x="178" y="91"/>
                    <a:pt x="178" y="91"/>
                  </a:cubicBezTo>
                  <a:cubicBezTo>
                    <a:pt x="180" y="91"/>
                    <a:pt x="180" y="91"/>
                    <a:pt x="180" y="91"/>
                  </a:cubicBezTo>
                  <a:cubicBezTo>
                    <a:pt x="183" y="89"/>
                    <a:pt x="183" y="89"/>
                    <a:pt x="183" y="89"/>
                  </a:cubicBezTo>
                  <a:cubicBezTo>
                    <a:pt x="183" y="90"/>
                    <a:pt x="183" y="90"/>
                    <a:pt x="183" y="90"/>
                  </a:cubicBezTo>
                  <a:cubicBezTo>
                    <a:pt x="183" y="91"/>
                    <a:pt x="183" y="91"/>
                    <a:pt x="183" y="91"/>
                  </a:cubicBezTo>
                  <a:cubicBezTo>
                    <a:pt x="183" y="91"/>
                    <a:pt x="183" y="91"/>
                    <a:pt x="183" y="91"/>
                  </a:cubicBezTo>
                  <a:cubicBezTo>
                    <a:pt x="182" y="92"/>
                    <a:pt x="182" y="92"/>
                    <a:pt x="182" y="92"/>
                  </a:cubicBezTo>
                  <a:cubicBezTo>
                    <a:pt x="181" y="93"/>
                    <a:pt x="181" y="93"/>
                    <a:pt x="181" y="93"/>
                  </a:cubicBezTo>
                  <a:cubicBezTo>
                    <a:pt x="181" y="94"/>
                    <a:pt x="181" y="94"/>
                    <a:pt x="181" y="94"/>
                  </a:cubicBezTo>
                  <a:cubicBezTo>
                    <a:pt x="183" y="96"/>
                    <a:pt x="183" y="96"/>
                    <a:pt x="183" y="96"/>
                  </a:cubicBezTo>
                  <a:cubicBezTo>
                    <a:pt x="185" y="96"/>
                    <a:pt x="185" y="96"/>
                    <a:pt x="185" y="96"/>
                  </a:cubicBezTo>
                  <a:cubicBezTo>
                    <a:pt x="184" y="95"/>
                    <a:pt x="184" y="95"/>
                    <a:pt x="184" y="95"/>
                  </a:cubicBezTo>
                  <a:cubicBezTo>
                    <a:pt x="182" y="94"/>
                    <a:pt x="182" y="94"/>
                    <a:pt x="182" y="94"/>
                  </a:cubicBezTo>
                  <a:cubicBezTo>
                    <a:pt x="182" y="93"/>
                    <a:pt x="182" y="93"/>
                    <a:pt x="182" y="93"/>
                  </a:cubicBezTo>
                  <a:cubicBezTo>
                    <a:pt x="183" y="92"/>
                    <a:pt x="183" y="92"/>
                    <a:pt x="183" y="92"/>
                  </a:cubicBezTo>
                  <a:cubicBezTo>
                    <a:pt x="185" y="91"/>
                    <a:pt x="185" y="91"/>
                    <a:pt x="185" y="91"/>
                  </a:cubicBezTo>
                  <a:cubicBezTo>
                    <a:pt x="185" y="90"/>
                    <a:pt x="185" y="90"/>
                    <a:pt x="185" y="90"/>
                  </a:cubicBezTo>
                  <a:cubicBezTo>
                    <a:pt x="185" y="89"/>
                    <a:pt x="185" y="89"/>
                    <a:pt x="185" y="89"/>
                  </a:cubicBezTo>
                  <a:cubicBezTo>
                    <a:pt x="184" y="89"/>
                    <a:pt x="184" y="89"/>
                    <a:pt x="184" y="89"/>
                  </a:cubicBezTo>
                  <a:cubicBezTo>
                    <a:pt x="182" y="88"/>
                    <a:pt x="182" y="88"/>
                    <a:pt x="182" y="88"/>
                  </a:cubicBezTo>
                  <a:cubicBezTo>
                    <a:pt x="183" y="87"/>
                    <a:pt x="183" y="87"/>
                    <a:pt x="183" y="87"/>
                  </a:cubicBezTo>
                  <a:cubicBezTo>
                    <a:pt x="181" y="87"/>
                    <a:pt x="181" y="87"/>
                    <a:pt x="181" y="87"/>
                  </a:cubicBezTo>
                  <a:cubicBezTo>
                    <a:pt x="181" y="88"/>
                    <a:pt x="181" y="88"/>
                    <a:pt x="181" y="88"/>
                  </a:cubicBezTo>
                  <a:cubicBezTo>
                    <a:pt x="180" y="87"/>
                    <a:pt x="180" y="87"/>
                    <a:pt x="180" y="87"/>
                  </a:cubicBezTo>
                  <a:cubicBezTo>
                    <a:pt x="180" y="86"/>
                    <a:pt x="180" y="86"/>
                    <a:pt x="180" y="86"/>
                  </a:cubicBezTo>
                  <a:cubicBezTo>
                    <a:pt x="178" y="86"/>
                    <a:pt x="178" y="86"/>
                    <a:pt x="178" y="86"/>
                  </a:cubicBezTo>
                  <a:cubicBezTo>
                    <a:pt x="178" y="87"/>
                    <a:pt x="178" y="87"/>
                    <a:pt x="178" y="87"/>
                  </a:cubicBezTo>
                  <a:cubicBezTo>
                    <a:pt x="177" y="85"/>
                    <a:pt x="177" y="85"/>
                    <a:pt x="177" y="85"/>
                  </a:cubicBezTo>
                  <a:cubicBezTo>
                    <a:pt x="177" y="85"/>
                    <a:pt x="177" y="85"/>
                    <a:pt x="177" y="85"/>
                  </a:cubicBezTo>
                  <a:cubicBezTo>
                    <a:pt x="177" y="84"/>
                    <a:pt x="177" y="84"/>
                    <a:pt x="177" y="84"/>
                  </a:cubicBezTo>
                  <a:cubicBezTo>
                    <a:pt x="178" y="84"/>
                    <a:pt x="178" y="84"/>
                    <a:pt x="178" y="84"/>
                  </a:cubicBezTo>
                  <a:cubicBezTo>
                    <a:pt x="179" y="85"/>
                    <a:pt x="179" y="85"/>
                    <a:pt x="179" y="85"/>
                  </a:cubicBezTo>
                  <a:cubicBezTo>
                    <a:pt x="180" y="85"/>
                    <a:pt x="180" y="85"/>
                    <a:pt x="180" y="85"/>
                  </a:cubicBezTo>
                  <a:cubicBezTo>
                    <a:pt x="181" y="84"/>
                    <a:pt x="181" y="84"/>
                    <a:pt x="181" y="84"/>
                  </a:cubicBezTo>
                  <a:cubicBezTo>
                    <a:pt x="180" y="84"/>
                    <a:pt x="180" y="84"/>
                    <a:pt x="180" y="84"/>
                  </a:cubicBezTo>
                  <a:cubicBezTo>
                    <a:pt x="180" y="84"/>
                    <a:pt x="180" y="84"/>
                    <a:pt x="180" y="84"/>
                  </a:cubicBezTo>
                  <a:cubicBezTo>
                    <a:pt x="179" y="84"/>
                    <a:pt x="179" y="84"/>
                    <a:pt x="179" y="84"/>
                  </a:cubicBezTo>
                  <a:cubicBezTo>
                    <a:pt x="178" y="84"/>
                    <a:pt x="178" y="84"/>
                    <a:pt x="178" y="84"/>
                  </a:cubicBezTo>
                  <a:cubicBezTo>
                    <a:pt x="178" y="83"/>
                    <a:pt x="178" y="83"/>
                    <a:pt x="178" y="83"/>
                  </a:cubicBezTo>
                  <a:cubicBezTo>
                    <a:pt x="177" y="83"/>
                    <a:pt x="177" y="83"/>
                    <a:pt x="177" y="83"/>
                  </a:cubicBezTo>
                  <a:cubicBezTo>
                    <a:pt x="175" y="83"/>
                    <a:pt x="175" y="83"/>
                    <a:pt x="175" y="83"/>
                  </a:cubicBezTo>
                  <a:cubicBezTo>
                    <a:pt x="175" y="83"/>
                    <a:pt x="175" y="83"/>
                    <a:pt x="175" y="83"/>
                  </a:cubicBezTo>
                  <a:cubicBezTo>
                    <a:pt x="174" y="82"/>
                    <a:pt x="174" y="82"/>
                    <a:pt x="174" y="82"/>
                  </a:cubicBezTo>
                  <a:cubicBezTo>
                    <a:pt x="175" y="82"/>
                    <a:pt x="175" y="82"/>
                    <a:pt x="175" y="82"/>
                  </a:cubicBezTo>
                  <a:cubicBezTo>
                    <a:pt x="174" y="81"/>
                    <a:pt x="174" y="81"/>
                    <a:pt x="174" y="81"/>
                  </a:cubicBezTo>
                  <a:cubicBezTo>
                    <a:pt x="174" y="80"/>
                    <a:pt x="174" y="80"/>
                    <a:pt x="174" y="80"/>
                  </a:cubicBezTo>
                  <a:cubicBezTo>
                    <a:pt x="174" y="80"/>
                    <a:pt x="174" y="80"/>
                    <a:pt x="174" y="80"/>
                  </a:cubicBezTo>
                  <a:cubicBezTo>
                    <a:pt x="175" y="80"/>
                    <a:pt x="175" y="80"/>
                    <a:pt x="175" y="80"/>
                  </a:cubicBezTo>
                  <a:cubicBezTo>
                    <a:pt x="176" y="81"/>
                    <a:pt x="176" y="81"/>
                    <a:pt x="176" y="81"/>
                  </a:cubicBezTo>
                  <a:cubicBezTo>
                    <a:pt x="176" y="81"/>
                    <a:pt x="176" y="81"/>
                    <a:pt x="176" y="81"/>
                  </a:cubicBezTo>
                  <a:cubicBezTo>
                    <a:pt x="177" y="82"/>
                    <a:pt x="177" y="82"/>
                    <a:pt x="177" y="82"/>
                  </a:cubicBezTo>
                  <a:cubicBezTo>
                    <a:pt x="178" y="82"/>
                    <a:pt x="178" y="82"/>
                    <a:pt x="178" y="82"/>
                  </a:cubicBezTo>
                  <a:cubicBezTo>
                    <a:pt x="177" y="81"/>
                    <a:pt x="177" y="81"/>
                    <a:pt x="177" y="81"/>
                  </a:cubicBezTo>
                  <a:cubicBezTo>
                    <a:pt x="178" y="81"/>
                    <a:pt x="178" y="81"/>
                    <a:pt x="178" y="81"/>
                  </a:cubicBezTo>
                  <a:cubicBezTo>
                    <a:pt x="178" y="79"/>
                    <a:pt x="178" y="79"/>
                    <a:pt x="178" y="79"/>
                  </a:cubicBezTo>
                  <a:cubicBezTo>
                    <a:pt x="178" y="78"/>
                    <a:pt x="178" y="78"/>
                    <a:pt x="178" y="78"/>
                  </a:cubicBezTo>
                  <a:cubicBezTo>
                    <a:pt x="178" y="78"/>
                    <a:pt x="178" y="78"/>
                    <a:pt x="178" y="78"/>
                  </a:cubicBezTo>
                  <a:cubicBezTo>
                    <a:pt x="179" y="78"/>
                    <a:pt x="179" y="78"/>
                    <a:pt x="179" y="78"/>
                  </a:cubicBezTo>
                  <a:cubicBezTo>
                    <a:pt x="179" y="78"/>
                    <a:pt x="179" y="78"/>
                    <a:pt x="179" y="78"/>
                  </a:cubicBezTo>
                  <a:cubicBezTo>
                    <a:pt x="177" y="77"/>
                    <a:pt x="177" y="77"/>
                    <a:pt x="177" y="77"/>
                  </a:cubicBezTo>
                  <a:cubicBezTo>
                    <a:pt x="177" y="78"/>
                    <a:pt x="177" y="78"/>
                    <a:pt x="177" y="78"/>
                  </a:cubicBezTo>
                  <a:cubicBezTo>
                    <a:pt x="176" y="78"/>
                    <a:pt x="176" y="78"/>
                    <a:pt x="176" y="78"/>
                  </a:cubicBezTo>
                  <a:cubicBezTo>
                    <a:pt x="176" y="77"/>
                    <a:pt x="176" y="77"/>
                    <a:pt x="176" y="77"/>
                  </a:cubicBezTo>
                  <a:cubicBezTo>
                    <a:pt x="177" y="76"/>
                    <a:pt x="177" y="76"/>
                    <a:pt x="177" y="76"/>
                  </a:cubicBezTo>
                  <a:cubicBezTo>
                    <a:pt x="179" y="76"/>
                    <a:pt x="179" y="76"/>
                    <a:pt x="179" y="76"/>
                  </a:cubicBezTo>
                  <a:cubicBezTo>
                    <a:pt x="180" y="76"/>
                    <a:pt x="180" y="76"/>
                    <a:pt x="180" y="76"/>
                  </a:cubicBezTo>
                  <a:cubicBezTo>
                    <a:pt x="179" y="75"/>
                    <a:pt x="179" y="75"/>
                    <a:pt x="179" y="75"/>
                  </a:cubicBezTo>
                  <a:cubicBezTo>
                    <a:pt x="180" y="74"/>
                    <a:pt x="180" y="74"/>
                    <a:pt x="180" y="74"/>
                  </a:cubicBezTo>
                  <a:cubicBezTo>
                    <a:pt x="180" y="74"/>
                    <a:pt x="180" y="74"/>
                    <a:pt x="180" y="74"/>
                  </a:cubicBezTo>
                  <a:cubicBezTo>
                    <a:pt x="181" y="73"/>
                    <a:pt x="181" y="73"/>
                    <a:pt x="181" y="73"/>
                  </a:cubicBezTo>
                  <a:cubicBezTo>
                    <a:pt x="181" y="73"/>
                    <a:pt x="181" y="73"/>
                    <a:pt x="181" y="73"/>
                  </a:cubicBezTo>
                  <a:cubicBezTo>
                    <a:pt x="181" y="72"/>
                    <a:pt x="181" y="72"/>
                    <a:pt x="181" y="72"/>
                  </a:cubicBezTo>
                  <a:cubicBezTo>
                    <a:pt x="182" y="72"/>
                    <a:pt x="182" y="72"/>
                    <a:pt x="182" y="72"/>
                  </a:cubicBezTo>
                  <a:cubicBezTo>
                    <a:pt x="182" y="72"/>
                    <a:pt x="182" y="72"/>
                    <a:pt x="182" y="72"/>
                  </a:cubicBezTo>
                  <a:cubicBezTo>
                    <a:pt x="183" y="72"/>
                    <a:pt x="183" y="72"/>
                    <a:pt x="183" y="72"/>
                  </a:cubicBezTo>
                  <a:cubicBezTo>
                    <a:pt x="183" y="71"/>
                    <a:pt x="183" y="71"/>
                    <a:pt x="183" y="71"/>
                  </a:cubicBezTo>
                  <a:cubicBezTo>
                    <a:pt x="183" y="71"/>
                    <a:pt x="183" y="71"/>
                    <a:pt x="183" y="71"/>
                  </a:cubicBezTo>
                  <a:cubicBezTo>
                    <a:pt x="183" y="71"/>
                    <a:pt x="183" y="71"/>
                    <a:pt x="183" y="71"/>
                  </a:cubicBezTo>
                  <a:cubicBezTo>
                    <a:pt x="183" y="70"/>
                    <a:pt x="183" y="70"/>
                    <a:pt x="183" y="70"/>
                  </a:cubicBezTo>
                  <a:cubicBezTo>
                    <a:pt x="184" y="70"/>
                    <a:pt x="184" y="70"/>
                    <a:pt x="184" y="70"/>
                  </a:cubicBezTo>
                  <a:cubicBezTo>
                    <a:pt x="185" y="70"/>
                    <a:pt x="185" y="70"/>
                    <a:pt x="185" y="70"/>
                  </a:cubicBezTo>
                  <a:cubicBezTo>
                    <a:pt x="185" y="69"/>
                    <a:pt x="185" y="69"/>
                    <a:pt x="185" y="69"/>
                  </a:cubicBezTo>
                  <a:cubicBezTo>
                    <a:pt x="185" y="69"/>
                    <a:pt x="185" y="69"/>
                    <a:pt x="185" y="69"/>
                  </a:cubicBezTo>
                  <a:cubicBezTo>
                    <a:pt x="186" y="69"/>
                    <a:pt x="186" y="69"/>
                    <a:pt x="186" y="69"/>
                  </a:cubicBezTo>
                  <a:cubicBezTo>
                    <a:pt x="188" y="69"/>
                    <a:pt x="188" y="69"/>
                    <a:pt x="188" y="69"/>
                  </a:cubicBezTo>
                  <a:cubicBezTo>
                    <a:pt x="187" y="68"/>
                    <a:pt x="187" y="68"/>
                    <a:pt x="187" y="68"/>
                  </a:cubicBezTo>
                  <a:cubicBezTo>
                    <a:pt x="187" y="68"/>
                    <a:pt x="187" y="68"/>
                    <a:pt x="187" y="68"/>
                  </a:cubicBezTo>
                  <a:cubicBezTo>
                    <a:pt x="189" y="67"/>
                    <a:pt x="189" y="67"/>
                    <a:pt x="189" y="67"/>
                  </a:cubicBezTo>
                  <a:cubicBezTo>
                    <a:pt x="190" y="67"/>
                    <a:pt x="190" y="67"/>
                    <a:pt x="190" y="67"/>
                  </a:cubicBezTo>
                  <a:cubicBezTo>
                    <a:pt x="191" y="66"/>
                    <a:pt x="191" y="66"/>
                    <a:pt x="191" y="66"/>
                  </a:cubicBezTo>
                  <a:cubicBezTo>
                    <a:pt x="193" y="65"/>
                    <a:pt x="193" y="65"/>
                    <a:pt x="193" y="65"/>
                  </a:cubicBezTo>
                  <a:cubicBezTo>
                    <a:pt x="194" y="64"/>
                    <a:pt x="194" y="64"/>
                    <a:pt x="194" y="64"/>
                  </a:cubicBezTo>
                  <a:cubicBezTo>
                    <a:pt x="193" y="64"/>
                    <a:pt x="193" y="64"/>
                    <a:pt x="193" y="64"/>
                  </a:cubicBezTo>
                  <a:cubicBezTo>
                    <a:pt x="192" y="65"/>
                    <a:pt x="192" y="65"/>
                    <a:pt x="192" y="65"/>
                  </a:cubicBezTo>
                  <a:cubicBezTo>
                    <a:pt x="191" y="65"/>
                    <a:pt x="191" y="65"/>
                    <a:pt x="191" y="65"/>
                  </a:cubicBezTo>
                  <a:cubicBezTo>
                    <a:pt x="190" y="65"/>
                    <a:pt x="190" y="65"/>
                    <a:pt x="190" y="65"/>
                  </a:cubicBezTo>
                  <a:cubicBezTo>
                    <a:pt x="190" y="65"/>
                    <a:pt x="190" y="65"/>
                    <a:pt x="190" y="65"/>
                  </a:cubicBezTo>
                  <a:cubicBezTo>
                    <a:pt x="190" y="63"/>
                    <a:pt x="190" y="63"/>
                    <a:pt x="190" y="63"/>
                  </a:cubicBezTo>
                  <a:cubicBezTo>
                    <a:pt x="190" y="63"/>
                    <a:pt x="190" y="63"/>
                    <a:pt x="190" y="63"/>
                  </a:cubicBezTo>
                  <a:cubicBezTo>
                    <a:pt x="190" y="62"/>
                    <a:pt x="190" y="62"/>
                    <a:pt x="190" y="62"/>
                  </a:cubicBezTo>
                  <a:cubicBezTo>
                    <a:pt x="191" y="62"/>
                    <a:pt x="191" y="62"/>
                    <a:pt x="191" y="62"/>
                  </a:cubicBezTo>
                  <a:cubicBezTo>
                    <a:pt x="191" y="63"/>
                    <a:pt x="191" y="63"/>
                    <a:pt x="191" y="63"/>
                  </a:cubicBezTo>
                  <a:cubicBezTo>
                    <a:pt x="191" y="63"/>
                    <a:pt x="191" y="63"/>
                    <a:pt x="191" y="63"/>
                  </a:cubicBezTo>
                  <a:cubicBezTo>
                    <a:pt x="192" y="62"/>
                    <a:pt x="192" y="62"/>
                    <a:pt x="192" y="62"/>
                  </a:cubicBezTo>
                  <a:cubicBezTo>
                    <a:pt x="191" y="61"/>
                    <a:pt x="191" y="61"/>
                    <a:pt x="191" y="61"/>
                  </a:cubicBezTo>
                  <a:cubicBezTo>
                    <a:pt x="192" y="61"/>
                    <a:pt x="192" y="61"/>
                    <a:pt x="192" y="61"/>
                  </a:cubicBezTo>
                  <a:cubicBezTo>
                    <a:pt x="193" y="62"/>
                    <a:pt x="193" y="62"/>
                    <a:pt x="193" y="62"/>
                  </a:cubicBezTo>
                  <a:cubicBezTo>
                    <a:pt x="194" y="62"/>
                    <a:pt x="194" y="62"/>
                    <a:pt x="194" y="62"/>
                  </a:cubicBezTo>
                  <a:cubicBezTo>
                    <a:pt x="195" y="61"/>
                    <a:pt x="195" y="61"/>
                    <a:pt x="195" y="61"/>
                  </a:cubicBezTo>
                  <a:cubicBezTo>
                    <a:pt x="196" y="61"/>
                    <a:pt x="196" y="61"/>
                    <a:pt x="196" y="61"/>
                  </a:cubicBezTo>
                  <a:cubicBezTo>
                    <a:pt x="198" y="61"/>
                    <a:pt x="198" y="61"/>
                    <a:pt x="198" y="61"/>
                  </a:cubicBezTo>
                  <a:cubicBezTo>
                    <a:pt x="199" y="61"/>
                    <a:pt x="199" y="61"/>
                    <a:pt x="199" y="61"/>
                  </a:cubicBezTo>
                  <a:cubicBezTo>
                    <a:pt x="199" y="61"/>
                    <a:pt x="199" y="61"/>
                    <a:pt x="199" y="61"/>
                  </a:cubicBezTo>
                  <a:cubicBezTo>
                    <a:pt x="198" y="63"/>
                    <a:pt x="198" y="63"/>
                    <a:pt x="198" y="63"/>
                  </a:cubicBezTo>
                  <a:cubicBezTo>
                    <a:pt x="198" y="64"/>
                    <a:pt x="198" y="64"/>
                    <a:pt x="198" y="64"/>
                  </a:cubicBezTo>
                  <a:cubicBezTo>
                    <a:pt x="199" y="64"/>
                    <a:pt x="199" y="64"/>
                    <a:pt x="199" y="64"/>
                  </a:cubicBezTo>
                  <a:cubicBezTo>
                    <a:pt x="200" y="63"/>
                    <a:pt x="200" y="63"/>
                    <a:pt x="200" y="63"/>
                  </a:cubicBezTo>
                  <a:cubicBezTo>
                    <a:pt x="201" y="62"/>
                    <a:pt x="201" y="62"/>
                    <a:pt x="201" y="62"/>
                  </a:cubicBezTo>
                  <a:cubicBezTo>
                    <a:pt x="200" y="61"/>
                    <a:pt x="200" y="61"/>
                    <a:pt x="200" y="61"/>
                  </a:cubicBezTo>
                  <a:cubicBezTo>
                    <a:pt x="201" y="61"/>
                    <a:pt x="201" y="61"/>
                    <a:pt x="201" y="61"/>
                  </a:cubicBezTo>
                  <a:cubicBezTo>
                    <a:pt x="201" y="62"/>
                    <a:pt x="201" y="62"/>
                    <a:pt x="201" y="62"/>
                  </a:cubicBezTo>
                  <a:cubicBezTo>
                    <a:pt x="201" y="63"/>
                    <a:pt x="201" y="63"/>
                    <a:pt x="201" y="63"/>
                  </a:cubicBezTo>
                  <a:cubicBezTo>
                    <a:pt x="202" y="63"/>
                    <a:pt x="202" y="63"/>
                    <a:pt x="202" y="63"/>
                  </a:cubicBezTo>
                  <a:cubicBezTo>
                    <a:pt x="202" y="62"/>
                    <a:pt x="202" y="62"/>
                    <a:pt x="202" y="62"/>
                  </a:cubicBezTo>
                  <a:cubicBezTo>
                    <a:pt x="202" y="61"/>
                    <a:pt x="202" y="61"/>
                    <a:pt x="202" y="61"/>
                  </a:cubicBezTo>
                  <a:cubicBezTo>
                    <a:pt x="203" y="61"/>
                    <a:pt x="203" y="61"/>
                    <a:pt x="203" y="61"/>
                  </a:cubicBezTo>
                  <a:cubicBezTo>
                    <a:pt x="203" y="61"/>
                    <a:pt x="203" y="61"/>
                    <a:pt x="203" y="61"/>
                  </a:cubicBezTo>
                  <a:cubicBezTo>
                    <a:pt x="203" y="62"/>
                    <a:pt x="203" y="62"/>
                    <a:pt x="203" y="62"/>
                  </a:cubicBezTo>
                  <a:cubicBezTo>
                    <a:pt x="205" y="61"/>
                    <a:pt x="205" y="61"/>
                    <a:pt x="205" y="61"/>
                  </a:cubicBezTo>
                  <a:cubicBezTo>
                    <a:pt x="205" y="60"/>
                    <a:pt x="205" y="60"/>
                    <a:pt x="205" y="60"/>
                  </a:cubicBezTo>
                  <a:cubicBezTo>
                    <a:pt x="204" y="60"/>
                    <a:pt x="204" y="60"/>
                    <a:pt x="204" y="60"/>
                  </a:cubicBezTo>
                  <a:cubicBezTo>
                    <a:pt x="205" y="60"/>
                    <a:pt x="205" y="60"/>
                    <a:pt x="205" y="60"/>
                  </a:cubicBezTo>
                  <a:cubicBezTo>
                    <a:pt x="206" y="59"/>
                    <a:pt x="206" y="59"/>
                    <a:pt x="206" y="59"/>
                  </a:cubicBezTo>
                  <a:cubicBezTo>
                    <a:pt x="205" y="59"/>
                    <a:pt x="205" y="59"/>
                    <a:pt x="205" y="59"/>
                  </a:cubicBezTo>
                  <a:cubicBezTo>
                    <a:pt x="206" y="58"/>
                    <a:pt x="206" y="58"/>
                    <a:pt x="206" y="58"/>
                  </a:cubicBezTo>
                  <a:cubicBezTo>
                    <a:pt x="207" y="58"/>
                    <a:pt x="207" y="58"/>
                    <a:pt x="207" y="58"/>
                  </a:cubicBezTo>
                  <a:cubicBezTo>
                    <a:pt x="208" y="57"/>
                    <a:pt x="208" y="57"/>
                    <a:pt x="208" y="57"/>
                  </a:cubicBezTo>
                  <a:cubicBezTo>
                    <a:pt x="208" y="58"/>
                    <a:pt x="208" y="58"/>
                    <a:pt x="208" y="58"/>
                  </a:cubicBezTo>
                  <a:cubicBezTo>
                    <a:pt x="208" y="58"/>
                    <a:pt x="208" y="58"/>
                    <a:pt x="208" y="58"/>
                  </a:cubicBezTo>
                  <a:cubicBezTo>
                    <a:pt x="209" y="58"/>
                    <a:pt x="209" y="58"/>
                    <a:pt x="209" y="58"/>
                  </a:cubicBezTo>
                  <a:cubicBezTo>
                    <a:pt x="210" y="58"/>
                    <a:pt x="210" y="58"/>
                    <a:pt x="210" y="58"/>
                  </a:cubicBezTo>
                  <a:cubicBezTo>
                    <a:pt x="210" y="60"/>
                    <a:pt x="210" y="60"/>
                    <a:pt x="210" y="60"/>
                  </a:cubicBezTo>
                  <a:cubicBezTo>
                    <a:pt x="210" y="60"/>
                    <a:pt x="210" y="60"/>
                    <a:pt x="210" y="60"/>
                  </a:cubicBezTo>
                  <a:cubicBezTo>
                    <a:pt x="210" y="62"/>
                    <a:pt x="210" y="62"/>
                    <a:pt x="210" y="62"/>
                  </a:cubicBezTo>
                  <a:cubicBezTo>
                    <a:pt x="211" y="61"/>
                    <a:pt x="211" y="61"/>
                    <a:pt x="211" y="61"/>
                  </a:cubicBezTo>
                  <a:cubicBezTo>
                    <a:pt x="212" y="60"/>
                    <a:pt x="212" y="60"/>
                    <a:pt x="212" y="60"/>
                  </a:cubicBezTo>
                  <a:cubicBezTo>
                    <a:pt x="211" y="58"/>
                    <a:pt x="211" y="58"/>
                    <a:pt x="211" y="58"/>
                  </a:cubicBezTo>
                  <a:cubicBezTo>
                    <a:pt x="210" y="57"/>
                    <a:pt x="210" y="57"/>
                    <a:pt x="210" y="57"/>
                  </a:cubicBezTo>
                  <a:cubicBezTo>
                    <a:pt x="209" y="56"/>
                    <a:pt x="209" y="56"/>
                    <a:pt x="209" y="56"/>
                  </a:cubicBezTo>
                  <a:cubicBezTo>
                    <a:pt x="208" y="57"/>
                    <a:pt x="208" y="57"/>
                    <a:pt x="208" y="57"/>
                  </a:cubicBezTo>
                  <a:cubicBezTo>
                    <a:pt x="207" y="57"/>
                    <a:pt x="207" y="57"/>
                    <a:pt x="207" y="57"/>
                  </a:cubicBezTo>
                  <a:cubicBezTo>
                    <a:pt x="206" y="57"/>
                    <a:pt x="206" y="57"/>
                    <a:pt x="206" y="57"/>
                  </a:cubicBezTo>
                  <a:cubicBezTo>
                    <a:pt x="206" y="56"/>
                    <a:pt x="206" y="56"/>
                    <a:pt x="206" y="56"/>
                  </a:cubicBezTo>
                  <a:cubicBezTo>
                    <a:pt x="205" y="56"/>
                    <a:pt x="205" y="56"/>
                    <a:pt x="205" y="56"/>
                  </a:cubicBezTo>
                  <a:cubicBezTo>
                    <a:pt x="205" y="55"/>
                    <a:pt x="205" y="55"/>
                    <a:pt x="205" y="55"/>
                  </a:cubicBezTo>
                  <a:cubicBezTo>
                    <a:pt x="206" y="55"/>
                    <a:pt x="206" y="55"/>
                    <a:pt x="206" y="55"/>
                  </a:cubicBezTo>
                  <a:cubicBezTo>
                    <a:pt x="208" y="55"/>
                    <a:pt x="208" y="55"/>
                    <a:pt x="208" y="55"/>
                  </a:cubicBezTo>
                  <a:cubicBezTo>
                    <a:pt x="208" y="54"/>
                    <a:pt x="208" y="54"/>
                    <a:pt x="208" y="54"/>
                  </a:cubicBezTo>
                  <a:cubicBezTo>
                    <a:pt x="209" y="54"/>
                    <a:pt x="209" y="54"/>
                    <a:pt x="209" y="54"/>
                  </a:cubicBezTo>
                  <a:cubicBezTo>
                    <a:pt x="210" y="54"/>
                    <a:pt x="210" y="54"/>
                    <a:pt x="210" y="54"/>
                  </a:cubicBezTo>
                  <a:cubicBezTo>
                    <a:pt x="211" y="54"/>
                    <a:pt x="211" y="54"/>
                    <a:pt x="211" y="54"/>
                  </a:cubicBezTo>
                  <a:cubicBezTo>
                    <a:pt x="211" y="54"/>
                    <a:pt x="211" y="54"/>
                    <a:pt x="211" y="54"/>
                  </a:cubicBezTo>
                  <a:cubicBezTo>
                    <a:pt x="213" y="54"/>
                    <a:pt x="213" y="54"/>
                    <a:pt x="213" y="54"/>
                  </a:cubicBezTo>
                  <a:cubicBezTo>
                    <a:pt x="214" y="54"/>
                    <a:pt x="214" y="54"/>
                    <a:pt x="214" y="54"/>
                  </a:cubicBezTo>
                  <a:cubicBezTo>
                    <a:pt x="215" y="54"/>
                    <a:pt x="215" y="54"/>
                    <a:pt x="215" y="54"/>
                  </a:cubicBezTo>
                  <a:cubicBezTo>
                    <a:pt x="216" y="54"/>
                    <a:pt x="216" y="54"/>
                    <a:pt x="216" y="54"/>
                  </a:cubicBezTo>
                  <a:cubicBezTo>
                    <a:pt x="217" y="54"/>
                    <a:pt x="217" y="54"/>
                    <a:pt x="217" y="54"/>
                  </a:cubicBezTo>
                  <a:cubicBezTo>
                    <a:pt x="216" y="53"/>
                    <a:pt x="216" y="53"/>
                    <a:pt x="216" y="53"/>
                  </a:cubicBezTo>
                  <a:cubicBezTo>
                    <a:pt x="215" y="53"/>
                    <a:pt x="215" y="53"/>
                    <a:pt x="215" y="53"/>
                  </a:cubicBezTo>
                  <a:cubicBezTo>
                    <a:pt x="213" y="53"/>
                    <a:pt x="213" y="53"/>
                    <a:pt x="213" y="53"/>
                  </a:cubicBezTo>
                  <a:cubicBezTo>
                    <a:pt x="212" y="53"/>
                    <a:pt x="212" y="53"/>
                    <a:pt x="212" y="53"/>
                  </a:cubicBezTo>
                  <a:cubicBezTo>
                    <a:pt x="211" y="53"/>
                    <a:pt x="211" y="53"/>
                    <a:pt x="211" y="53"/>
                  </a:cubicBezTo>
                  <a:cubicBezTo>
                    <a:pt x="211" y="52"/>
                    <a:pt x="211" y="52"/>
                    <a:pt x="211" y="52"/>
                  </a:cubicBezTo>
                  <a:cubicBezTo>
                    <a:pt x="210" y="51"/>
                    <a:pt x="210" y="51"/>
                    <a:pt x="210" y="51"/>
                  </a:cubicBezTo>
                  <a:cubicBezTo>
                    <a:pt x="212" y="51"/>
                    <a:pt x="212" y="51"/>
                    <a:pt x="212" y="51"/>
                  </a:cubicBezTo>
                  <a:cubicBezTo>
                    <a:pt x="210" y="50"/>
                    <a:pt x="210" y="50"/>
                    <a:pt x="210" y="50"/>
                  </a:cubicBezTo>
                  <a:cubicBezTo>
                    <a:pt x="209" y="49"/>
                    <a:pt x="209" y="49"/>
                    <a:pt x="209" y="49"/>
                  </a:cubicBezTo>
                  <a:cubicBezTo>
                    <a:pt x="208" y="49"/>
                    <a:pt x="208" y="49"/>
                    <a:pt x="208" y="49"/>
                  </a:cubicBezTo>
                  <a:cubicBezTo>
                    <a:pt x="208" y="48"/>
                    <a:pt x="208" y="48"/>
                    <a:pt x="208" y="48"/>
                  </a:cubicBezTo>
                  <a:cubicBezTo>
                    <a:pt x="208" y="47"/>
                    <a:pt x="208" y="47"/>
                    <a:pt x="208" y="47"/>
                  </a:cubicBezTo>
                  <a:cubicBezTo>
                    <a:pt x="208" y="47"/>
                    <a:pt x="208" y="47"/>
                    <a:pt x="208" y="47"/>
                  </a:cubicBezTo>
                  <a:cubicBezTo>
                    <a:pt x="208" y="46"/>
                    <a:pt x="208" y="46"/>
                    <a:pt x="208" y="46"/>
                  </a:cubicBezTo>
                  <a:cubicBezTo>
                    <a:pt x="207" y="45"/>
                    <a:pt x="207" y="45"/>
                    <a:pt x="207" y="45"/>
                  </a:cubicBezTo>
                  <a:cubicBezTo>
                    <a:pt x="207" y="42"/>
                    <a:pt x="207" y="42"/>
                    <a:pt x="207" y="42"/>
                  </a:cubicBezTo>
                  <a:cubicBezTo>
                    <a:pt x="208" y="41"/>
                    <a:pt x="208" y="41"/>
                    <a:pt x="208" y="41"/>
                  </a:cubicBezTo>
                  <a:cubicBezTo>
                    <a:pt x="208" y="40"/>
                    <a:pt x="208" y="40"/>
                    <a:pt x="208" y="40"/>
                  </a:cubicBezTo>
                  <a:cubicBezTo>
                    <a:pt x="208" y="38"/>
                    <a:pt x="208" y="38"/>
                    <a:pt x="208" y="38"/>
                  </a:cubicBezTo>
                  <a:cubicBezTo>
                    <a:pt x="209" y="38"/>
                    <a:pt x="209" y="38"/>
                    <a:pt x="209" y="38"/>
                  </a:cubicBezTo>
                  <a:cubicBezTo>
                    <a:pt x="208" y="37"/>
                    <a:pt x="208" y="37"/>
                    <a:pt x="208" y="37"/>
                  </a:cubicBezTo>
                  <a:cubicBezTo>
                    <a:pt x="209" y="37"/>
                    <a:pt x="209" y="37"/>
                    <a:pt x="209" y="37"/>
                  </a:cubicBezTo>
                  <a:cubicBezTo>
                    <a:pt x="209" y="36"/>
                    <a:pt x="209" y="36"/>
                    <a:pt x="209" y="36"/>
                  </a:cubicBezTo>
                  <a:cubicBezTo>
                    <a:pt x="211" y="35"/>
                    <a:pt x="211" y="35"/>
                    <a:pt x="211" y="35"/>
                  </a:cubicBezTo>
                  <a:cubicBezTo>
                    <a:pt x="211" y="35"/>
                    <a:pt x="211" y="35"/>
                    <a:pt x="211" y="35"/>
                  </a:cubicBezTo>
                  <a:cubicBezTo>
                    <a:pt x="212" y="36"/>
                    <a:pt x="212" y="36"/>
                    <a:pt x="212" y="36"/>
                  </a:cubicBezTo>
                  <a:cubicBezTo>
                    <a:pt x="213" y="35"/>
                    <a:pt x="213" y="35"/>
                    <a:pt x="213" y="35"/>
                  </a:cubicBezTo>
                  <a:cubicBezTo>
                    <a:pt x="214" y="35"/>
                    <a:pt x="214" y="35"/>
                    <a:pt x="214" y="35"/>
                  </a:cubicBezTo>
                  <a:cubicBezTo>
                    <a:pt x="214" y="37"/>
                    <a:pt x="214" y="37"/>
                    <a:pt x="214" y="37"/>
                  </a:cubicBezTo>
                  <a:cubicBezTo>
                    <a:pt x="216" y="37"/>
                    <a:pt x="216" y="37"/>
                    <a:pt x="216" y="37"/>
                  </a:cubicBezTo>
                  <a:cubicBezTo>
                    <a:pt x="217" y="36"/>
                    <a:pt x="217" y="36"/>
                    <a:pt x="217" y="36"/>
                  </a:cubicBezTo>
                  <a:cubicBezTo>
                    <a:pt x="217" y="36"/>
                    <a:pt x="217" y="36"/>
                    <a:pt x="217" y="36"/>
                  </a:cubicBezTo>
                  <a:cubicBezTo>
                    <a:pt x="217" y="37"/>
                    <a:pt x="217" y="37"/>
                    <a:pt x="217" y="37"/>
                  </a:cubicBezTo>
                  <a:cubicBezTo>
                    <a:pt x="218" y="37"/>
                    <a:pt x="218" y="37"/>
                    <a:pt x="218" y="37"/>
                  </a:cubicBezTo>
                  <a:cubicBezTo>
                    <a:pt x="219" y="38"/>
                    <a:pt x="219" y="38"/>
                    <a:pt x="219" y="38"/>
                  </a:cubicBezTo>
                  <a:cubicBezTo>
                    <a:pt x="219" y="38"/>
                    <a:pt x="219" y="38"/>
                    <a:pt x="219" y="38"/>
                  </a:cubicBezTo>
                  <a:cubicBezTo>
                    <a:pt x="218" y="39"/>
                    <a:pt x="218" y="39"/>
                    <a:pt x="218" y="39"/>
                  </a:cubicBezTo>
                  <a:cubicBezTo>
                    <a:pt x="218" y="39"/>
                    <a:pt x="218" y="39"/>
                    <a:pt x="218" y="39"/>
                  </a:cubicBezTo>
                  <a:cubicBezTo>
                    <a:pt x="218" y="40"/>
                    <a:pt x="218" y="40"/>
                    <a:pt x="218" y="40"/>
                  </a:cubicBezTo>
                  <a:cubicBezTo>
                    <a:pt x="218" y="41"/>
                    <a:pt x="218" y="41"/>
                    <a:pt x="218" y="41"/>
                  </a:cubicBezTo>
                  <a:cubicBezTo>
                    <a:pt x="217" y="42"/>
                    <a:pt x="217" y="42"/>
                    <a:pt x="217" y="42"/>
                  </a:cubicBezTo>
                  <a:cubicBezTo>
                    <a:pt x="216" y="42"/>
                    <a:pt x="216" y="42"/>
                    <a:pt x="216" y="42"/>
                  </a:cubicBezTo>
                  <a:cubicBezTo>
                    <a:pt x="215" y="43"/>
                    <a:pt x="215" y="43"/>
                    <a:pt x="215" y="43"/>
                  </a:cubicBezTo>
                  <a:cubicBezTo>
                    <a:pt x="216" y="43"/>
                    <a:pt x="216" y="43"/>
                    <a:pt x="216" y="43"/>
                  </a:cubicBezTo>
                  <a:cubicBezTo>
                    <a:pt x="218" y="43"/>
                    <a:pt x="218" y="43"/>
                    <a:pt x="218" y="43"/>
                  </a:cubicBezTo>
                  <a:cubicBezTo>
                    <a:pt x="220" y="41"/>
                    <a:pt x="220" y="41"/>
                    <a:pt x="220" y="41"/>
                  </a:cubicBezTo>
                  <a:cubicBezTo>
                    <a:pt x="220" y="41"/>
                    <a:pt x="220" y="41"/>
                    <a:pt x="220" y="41"/>
                  </a:cubicBezTo>
                  <a:cubicBezTo>
                    <a:pt x="220" y="41"/>
                    <a:pt x="220" y="41"/>
                    <a:pt x="220" y="41"/>
                  </a:cubicBezTo>
                  <a:cubicBezTo>
                    <a:pt x="220" y="42"/>
                    <a:pt x="220" y="42"/>
                    <a:pt x="220" y="42"/>
                  </a:cubicBezTo>
                  <a:cubicBezTo>
                    <a:pt x="220" y="43"/>
                    <a:pt x="220" y="43"/>
                    <a:pt x="220" y="43"/>
                  </a:cubicBezTo>
                  <a:cubicBezTo>
                    <a:pt x="221" y="43"/>
                    <a:pt x="221" y="43"/>
                    <a:pt x="221" y="43"/>
                  </a:cubicBezTo>
                  <a:cubicBezTo>
                    <a:pt x="221" y="42"/>
                    <a:pt x="221" y="42"/>
                    <a:pt x="221" y="42"/>
                  </a:cubicBezTo>
                  <a:cubicBezTo>
                    <a:pt x="222" y="41"/>
                    <a:pt x="222" y="41"/>
                    <a:pt x="222" y="41"/>
                  </a:cubicBezTo>
                  <a:cubicBezTo>
                    <a:pt x="223" y="42"/>
                    <a:pt x="223" y="42"/>
                    <a:pt x="223" y="42"/>
                  </a:cubicBezTo>
                  <a:cubicBezTo>
                    <a:pt x="224" y="41"/>
                    <a:pt x="224" y="41"/>
                    <a:pt x="224" y="41"/>
                  </a:cubicBezTo>
                  <a:cubicBezTo>
                    <a:pt x="224" y="41"/>
                    <a:pt x="224" y="41"/>
                    <a:pt x="224" y="41"/>
                  </a:cubicBezTo>
                  <a:cubicBezTo>
                    <a:pt x="224" y="40"/>
                    <a:pt x="224" y="40"/>
                    <a:pt x="224" y="40"/>
                  </a:cubicBezTo>
                  <a:cubicBezTo>
                    <a:pt x="225" y="41"/>
                    <a:pt x="225" y="41"/>
                    <a:pt x="225" y="41"/>
                  </a:cubicBezTo>
                  <a:cubicBezTo>
                    <a:pt x="226" y="40"/>
                    <a:pt x="226" y="40"/>
                    <a:pt x="226" y="40"/>
                  </a:cubicBezTo>
                  <a:cubicBezTo>
                    <a:pt x="227" y="42"/>
                    <a:pt x="227" y="42"/>
                    <a:pt x="227" y="42"/>
                  </a:cubicBezTo>
                  <a:cubicBezTo>
                    <a:pt x="227" y="42"/>
                    <a:pt x="227" y="42"/>
                    <a:pt x="227" y="42"/>
                  </a:cubicBezTo>
                  <a:cubicBezTo>
                    <a:pt x="227" y="44"/>
                    <a:pt x="227" y="44"/>
                    <a:pt x="227" y="44"/>
                  </a:cubicBezTo>
                  <a:cubicBezTo>
                    <a:pt x="227" y="44"/>
                    <a:pt x="227" y="44"/>
                    <a:pt x="227" y="44"/>
                  </a:cubicBezTo>
                  <a:cubicBezTo>
                    <a:pt x="227" y="45"/>
                    <a:pt x="227" y="45"/>
                    <a:pt x="227" y="45"/>
                  </a:cubicBezTo>
                  <a:cubicBezTo>
                    <a:pt x="226" y="46"/>
                    <a:pt x="226" y="46"/>
                    <a:pt x="226" y="46"/>
                  </a:cubicBezTo>
                  <a:cubicBezTo>
                    <a:pt x="228" y="48"/>
                    <a:pt x="228" y="48"/>
                    <a:pt x="228" y="48"/>
                  </a:cubicBezTo>
                  <a:cubicBezTo>
                    <a:pt x="227" y="48"/>
                    <a:pt x="227" y="48"/>
                    <a:pt x="227" y="48"/>
                  </a:cubicBezTo>
                  <a:cubicBezTo>
                    <a:pt x="227" y="49"/>
                    <a:pt x="227" y="49"/>
                    <a:pt x="227" y="49"/>
                  </a:cubicBezTo>
                  <a:cubicBezTo>
                    <a:pt x="226" y="49"/>
                    <a:pt x="226" y="49"/>
                    <a:pt x="226" y="49"/>
                  </a:cubicBezTo>
                  <a:cubicBezTo>
                    <a:pt x="227" y="49"/>
                    <a:pt x="227" y="49"/>
                    <a:pt x="227" y="49"/>
                  </a:cubicBezTo>
                  <a:cubicBezTo>
                    <a:pt x="228" y="49"/>
                    <a:pt x="228" y="49"/>
                    <a:pt x="228" y="49"/>
                  </a:cubicBezTo>
                  <a:cubicBezTo>
                    <a:pt x="229" y="48"/>
                    <a:pt x="229" y="48"/>
                    <a:pt x="229" y="48"/>
                  </a:cubicBezTo>
                  <a:cubicBezTo>
                    <a:pt x="231" y="48"/>
                    <a:pt x="231" y="48"/>
                    <a:pt x="231" y="48"/>
                  </a:cubicBezTo>
                  <a:cubicBezTo>
                    <a:pt x="231" y="47"/>
                    <a:pt x="231" y="47"/>
                    <a:pt x="231" y="47"/>
                  </a:cubicBezTo>
                  <a:cubicBezTo>
                    <a:pt x="231" y="45"/>
                    <a:pt x="231" y="45"/>
                    <a:pt x="231" y="45"/>
                  </a:cubicBezTo>
                  <a:cubicBezTo>
                    <a:pt x="231" y="44"/>
                    <a:pt x="231" y="44"/>
                    <a:pt x="231" y="44"/>
                  </a:cubicBezTo>
                  <a:cubicBezTo>
                    <a:pt x="230" y="44"/>
                    <a:pt x="230" y="44"/>
                    <a:pt x="230" y="44"/>
                  </a:cubicBezTo>
                  <a:cubicBezTo>
                    <a:pt x="230" y="44"/>
                    <a:pt x="230" y="44"/>
                    <a:pt x="230" y="44"/>
                  </a:cubicBezTo>
                  <a:cubicBezTo>
                    <a:pt x="230" y="43"/>
                    <a:pt x="230" y="43"/>
                    <a:pt x="230" y="43"/>
                  </a:cubicBezTo>
                  <a:cubicBezTo>
                    <a:pt x="230" y="43"/>
                    <a:pt x="230" y="43"/>
                    <a:pt x="230" y="43"/>
                  </a:cubicBezTo>
                  <a:cubicBezTo>
                    <a:pt x="231" y="43"/>
                    <a:pt x="231" y="43"/>
                    <a:pt x="231" y="43"/>
                  </a:cubicBezTo>
                  <a:cubicBezTo>
                    <a:pt x="231" y="43"/>
                    <a:pt x="231" y="43"/>
                    <a:pt x="231" y="43"/>
                  </a:cubicBezTo>
                  <a:cubicBezTo>
                    <a:pt x="232" y="43"/>
                    <a:pt x="232" y="43"/>
                    <a:pt x="232" y="43"/>
                  </a:cubicBezTo>
                  <a:cubicBezTo>
                    <a:pt x="233" y="43"/>
                    <a:pt x="233" y="43"/>
                    <a:pt x="233" y="43"/>
                  </a:cubicBezTo>
                  <a:cubicBezTo>
                    <a:pt x="234" y="42"/>
                    <a:pt x="234" y="42"/>
                    <a:pt x="234" y="42"/>
                  </a:cubicBezTo>
                  <a:cubicBezTo>
                    <a:pt x="235" y="42"/>
                    <a:pt x="235" y="42"/>
                    <a:pt x="235" y="42"/>
                  </a:cubicBezTo>
                  <a:cubicBezTo>
                    <a:pt x="236" y="42"/>
                    <a:pt x="236" y="42"/>
                    <a:pt x="236" y="42"/>
                  </a:cubicBezTo>
                  <a:cubicBezTo>
                    <a:pt x="236" y="41"/>
                    <a:pt x="236" y="41"/>
                    <a:pt x="236" y="41"/>
                  </a:cubicBezTo>
                  <a:cubicBezTo>
                    <a:pt x="237" y="40"/>
                    <a:pt x="237" y="40"/>
                    <a:pt x="237" y="40"/>
                  </a:cubicBezTo>
                  <a:cubicBezTo>
                    <a:pt x="237" y="41"/>
                    <a:pt x="237" y="41"/>
                    <a:pt x="237" y="41"/>
                  </a:cubicBezTo>
                  <a:cubicBezTo>
                    <a:pt x="238" y="40"/>
                    <a:pt x="238" y="40"/>
                    <a:pt x="238" y="40"/>
                  </a:cubicBezTo>
                  <a:cubicBezTo>
                    <a:pt x="239" y="40"/>
                    <a:pt x="239" y="40"/>
                    <a:pt x="239" y="40"/>
                  </a:cubicBezTo>
                  <a:cubicBezTo>
                    <a:pt x="239" y="40"/>
                    <a:pt x="239" y="40"/>
                    <a:pt x="239" y="40"/>
                  </a:cubicBezTo>
                  <a:cubicBezTo>
                    <a:pt x="240" y="40"/>
                    <a:pt x="240" y="40"/>
                    <a:pt x="240" y="40"/>
                  </a:cubicBezTo>
                  <a:cubicBezTo>
                    <a:pt x="240" y="40"/>
                    <a:pt x="240" y="40"/>
                    <a:pt x="240" y="40"/>
                  </a:cubicBezTo>
                  <a:cubicBezTo>
                    <a:pt x="240" y="41"/>
                    <a:pt x="240" y="41"/>
                    <a:pt x="240" y="41"/>
                  </a:cubicBezTo>
                  <a:cubicBezTo>
                    <a:pt x="240" y="42"/>
                    <a:pt x="240" y="42"/>
                    <a:pt x="240" y="42"/>
                  </a:cubicBezTo>
                  <a:cubicBezTo>
                    <a:pt x="242" y="41"/>
                    <a:pt x="242" y="41"/>
                    <a:pt x="242" y="41"/>
                  </a:cubicBezTo>
                  <a:cubicBezTo>
                    <a:pt x="243" y="42"/>
                    <a:pt x="243" y="42"/>
                    <a:pt x="243" y="42"/>
                  </a:cubicBezTo>
                  <a:cubicBezTo>
                    <a:pt x="243" y="42"/>
                    <a:pt x="243" y="42"/>
                    <a:pt x="243" y="42"/>
                  </a:cubicBezTo>
                  <a:cubicBezTo>
                    <a:pt x="247" y="44"/>
                    <a:pt x="247" y="44"/>
                    <a:pt x="247" y="44"/>
                  </a:cubicBezTo>
                  <a:cubicBezTo>
                    <a:pt x="248" y="44"/>
                    <a:pt x="248" y="44"/>
                    <a:pt x="248" y="44"/>
                  </a:cubicBezTo>
                  <a:cubicBezTo>
                    <a:pt x="248" y="45"/>
                    <a:pt x="248" y="45"/>
                    <a:pt x="248" y="45"/>
                  </a:cubicBezTo>
                  <a:cubicBezTo>
                    <a:pt x="248" y="45"/>
                    <a:pt x="248" y="45"/>
                    <a:pt x="248" y="45"/>
                  </a:cubicBezTo>
                  <a:cubicBezTo>
                    <a:pt x="249" y="47"/>
                    <a:pt x="249" y="47"/>
                    <a:pt x="249" y="47"/>
                  </a:cubicBezTo>
                  <a:cubicBezTo>
                    <a:pt x="250" y="47"/>
                    <a:pt x="250" y="47"/>
                    <a:pt x="250" y="47"/>
                  </a:cubicBezTo>
                  <a:cubicBezTo>
                    <a:pt x="250" y="46"/>
                    <a:pt x="250" y="46"/>
                    <a:pt x="250" y="46"/>
                  </a:cubicBezTo>
                  <a:cubicBezTo>
                    <a:pt x="250" y="46"/>
                    <a:pt x="250" y="46"/>
                    <a:pt x="250" y="46"/>
                  </a:cubicBezTo>
                  <a:cubicBezTo>
                    <a:pt x="251" y="45"/>
                    <a:pt x="251" y="45"/>
                    <a:pt x="251" y="45"/>
                  </a:cubicBezTo>
                  <a:cubicBezTo>
                    <a:pt x="250" y="45"/>
                    <a:pt x="250" y="45"/>
                    <a:pt x="250" y="45"/>
                  </a:cubicBezTo>
                  <a:cubicBezTo>
                    <a:pt x="249" y="45"/>
                    <a:pt x="249" y="45"/>
                    <a:pt x="249" y="45"/>
                  </a:cubicBezTo>
                  <a:cubicBezTo>
                    <a:pt x="249" y="44"/>
                    <a:pt x="249" y="44"/>
                    <a:pt x="249" y="44"/>
                  </a:cubicBezTo>
                  <a:cubicBezTo>
                    <a:pt x="250" y="44"/>
                    <a:pt x="250" y="44"/>
                    <a:pt x="250" y="44"/>
                  </a:cubicBezTo>
                  <a:cubicBezTo>
                    <a:pt x="250" y="44"/>
                    <a:pt x="250" y="44"/>
                    <a:pt x="250" y="44"/>
                  </a:cubicBezTo>
                  <a:cubicBezTo>
                    <a:pt x="251" y="44"/>
                    <a:pt x="251" y="44"/>
                    <a:pt x="251" y="44"/>
                  </a:cubicBezTo>
                  <a:cubicBezTo>
                    <a:pt x="252" y="45"/>
                    <a:pt x="252" y="45"/>
                    <a:pt x="252" y="45"/>
                  </a:cubicBezTo>
                  <a:cubicBezTo>
                    <a:pt x="252" y="46"/>
                    <a:pt x="252" y="46"/>
                    <a:pt x="252" y="46"/>
                  </a:cubicBezTo>
                  <a:cubicBezTo>
                    <a:pt x="253" y="47"/>
                    <a:pt x="253" y="47"/>
                    <a:pt x="253" y="47"/>
                  </a:cubicBezTo>
                  <a:cubicBezTo>
                    <a:pt x="253" y="48"/>
                    <a:pt x="253" y="48"/>
                    <a:pt x="253" y="48"/>
                  </a:cubicBezTo>
                  <a:cubicBezTo>
                    <a:pt x="254" y="48"/>
                    <a:pt x="254" y="48"/>
                    <a:pt x="254" y="48"/>
                  </a:cubicBezTo>
                  <a:cubicBezTo>
                    <a:pt x="254" y="48"/>
                    <a:pt x="254" y="48"/>
                    <a:pt x="254" y="48"/>
                  </a:cubicBezTo>
                  <a:cubicBezTo>
                    <a:pt x="254" y="47"/>
                    <a:pt x="254" y="47"/>
                    <a:pt x="254" y="47"/>
                  </a:cubicBezTo>
                  <a:cubicBezTo>
                    <a:pt x="255" y="48"/>
                    <a:pt x="255" y="48"/>
                    <a:pt x="255" y="48"/>
                  </a:cubicBezTo>
                  <a:cubicBezTo>
                    <a:pt x="256" y="49"/>
                    <a:pt x="256" y="49"/>
                    <a:pt x="256" y="49"/>
                  </a:cubicBezTo>
                  <a:cubicBezTo>
                    <a:pt x="256" y="49"/>
                    <a:pt x="256" y="49"/>
                    <a:pt x="256" y="49"/>
                  </a:cubicBezTo>
                  <a:cubicBezTo>
                    <a:pt x="256" y="50"/>
                    <a:pt x="256" y="50"/>
                    <a:pt x="256" y="50"/>
                  </a:cubicBezTo>
                  <a:cubicBezTo>
                    <a:pt x="256" y="51"/>
                    <a:pt x="256" y="51"/>
                    <a:pt x="256" y="51"/>
                  </a:cubicBezTo>
                  <a:cubicBezTo>
                    <a:pt x="256" y="51"/>
                    <a:pt x="256" y="51"/>
                    <a:pt x="256" y="51"/>
                  </a:cubicBezTo>
                  <a:cubicBezTo>
                    <a:pt x="256" y="50"/>
                    <a:pt x="256" y="50"/>
                    <a:pt x="256" y="50"/>
                  </a:cubicBezTo>
                  <a:cubicBezTo>
                    <a:pt x="256" y="50"/>
                    <a:pt x="256" y="50"/>
                    <a:pt x="256" y="50"/>
                  </a:cubicBezTo>
                  <a:cubicBezTo>
                    <a:pt x="255" y="50"/>
                    <a:pt x="255" y="50"/>
                    <a:pt x="255" y="50"/>
                  </a:cubicBezTo>
                  <a:cubicBezTo>
                    <a:pt x="255" y="50"/>
                    <a:pt x="255" y="50"/>
                    <a:pt x="255" y="50"/>
                  </a:cubicBezTo>
                  <a:cubicBezTo>
                    <a:pt x="254" y="50"/>
                    <a:pt x="254" y="50"/>
                    <a:pt x="254" y="50"/>
                  </a:cubicBezTo>
                  <a:cubicBezTo>
                    <a:pt x="253" y="49"/>
                    <a:pt x="253" y="49"/>
                    <a:pt x="253" y="49"/>
                  </a:cubicBezTo>
                  <a:cubicBezTo>
                    <a:pt x="251" y="49"/>
                    <a:pt x="251" y="49"/>
                    <a:pt x="251" y="49"/>
                  </a:cubicBezTo>
                  <a:cubicBezTo>
                    <a:pt x="251" y="49"/>
                    <a:pt x="251" y="49"/>
                    <a:pt x="251" y="49"/>
                  </a:cubicBezTo>
                  <a:cubicBezTo>
                    <a:pt x="252" y="50"/>
                    <a:pt x="252" y="50"/>
                    <a:pt x="252" y="50"/>
                  </a:cubicBezTo>
                  <a:cubicBezTo>
                    <a:pt x="253" y="50"/>
                    <a:pt x="253" y="50"/>
                    <a:pt x="253" y="50"/>
                  </a:cubicBezTo>
                  <a:cubicBezTo>
                    <a:pt x="253" y="51"/>
                    <a:pt x="253" y="51"/>
                    <a:pt x="253" y="51"/>
                  </a:cubicBezTo>
                  <a:cubicBezTo>
                    <a:pt x="253" y="51"/>
                    <a:pt x="253" y="51"/>
                    <a:pt x="253" y="51"/>
                  </a:cubicBezTo>
                  <a:cubicBezTo>
                    <a:pt x="254" y="52"/>
                    <a:pt x="254" y="52"/>
                    <a:pt x="254" y="52"/>
                  </a:cubicBezTo>
                  <a:cubicBezTo>
                    <a:pt x="254" y="52"/>
                    <a:pt x="254" y="52"/>
                    <a:pt x="254" y="52"/>
                  </a:cubicBezTo>
                  <a:cubicBezTo>
                    <a:pt x="255" y="52"/>
                    <a:pt x="255" y="52"/>
                    <a:pt x="255" y="52"/>
                  </a:cubicBezTo>
                  <a:cubicBezTo>
                    <a:pt x="255" y="51"/>
                    <a:pt x="255" y="51"/>
                    <a:pt x="255" y="51"/>
                  </a:cubicBezTo>
                  <a:cubicBezTo>
                    <a:pt x="255" y="51"/>
                    <a:pt x="255" y="51"/>
                    <a:pt x="255" y="51"/>
                  </a:cubicBezTo>
                  <a:cubicBezTo>
                    <a:pt x="256" y="51"/>
                    <a:pt x="256" y="51"/>
                    <a:pt x="256" y="51"/>
                  </a:cubicBezTo>
                  <a:cubicBezTo>
                    <a:pt x="256" y="52"/>
                    <a:pt x="256" y="52"/>
                    <a:pt x="256" y="52"/>
                  </a:cubicBezTo>
                  <a:cubicBezTo>
                    <a:pt x="257" y="52"/>
                    <a:pt x="257" y="52"/>
                    <a:pt x="257" y="52"/>
                  </a:cubicBezTo>
                  <a:cubicBezTo>
                    <a:pt x="257" y="52"/>
                    <a:pt x="257" y="52"/>
                    <a:pt x="257" y="52"/>
                  </a:cubicBezTo>
                  <a:cubicBezTo>
                    <a:pt x="258" y="52"/>
                    <a:pt x="258" y="52"/>
                    <a:pt x="258" y="52"/>
                  </a:cubicBezTo>
                  <a:cubicBezTo>
                    <a:pt x="257" y="53"/>
                    <a:pt x="257" y="53"/>
                    <a:pt x="257" y="53"/>
                  </a:cubicBezTo>
                  <a:cubicBezTo>
                    <a:pt x="258" y="54"/>
                    <a:pt x="258" y="54"/>
                    <a:pt x="258" y="54"/>
                  </a:cubicBezTo>
                  <a:cubicBezTo>
                    <a:pt x="258" y="55"/>
                    <a:pt x="258" y="55"/>
                    <a:pt x="258" y="55"/>
                  </a:cubicBezTo>
                  <a:cubicBezTo>
                    <a:pt x="258" y="57"/>
                    <a:pt x="258" y="57"/>
                    <a:pt x="258" y="57"/>
                  </a:cubicBezTo>
                  <a:cubicBezTo>
                    <a:pt x="258" y="58"/>
                    <a:pt x="258" y="58"/>
                    <a:pt x="258" y="58"/>
                  </a:cubicBezTo>
                  <a:cubicBezTo>
                    <a:pt x="257" y="58"/>
                    <a:pt x="257" y="58"/>
                    <a:pt x="257" y="58"/>
                  </a:cubicBezTo>
                  <a:cubicBezTo>
                    <a:pt x="257" y="59"/>
                    <a:pt x="257" y="59"/>
                    <a:pt x="257" y="59"/>
                  </a:cubicBezTo>
                  <a:cubicBezTo>
                    <a:pt x="257" y="60"/>
                    <a:pt x="257" y="60"/>
                    <a:pt x="257" y="60"/>
                  </a:cubicBezTo>
                  <a:cubicBezTo>
                    <a:pt x="257" y="61"/>
                    <a:pt x="257" y="61"/>
                    <a:pt x="257" y="61"/>
                  </a:cubicBezTo>
                  <a:cubicBezTo>
                    <a:pt x="257" y="61"/>
                    <a:pt x="257" y="61"/>
                    <a:pt x="257" y="61"/>
                  </a:cubicBezTo>
                  <a:cubicBezTo>
                    <a:pt x="257" y="62"/>
                    <a:pt x="257" y="62"/>
                    <a:pt x="257" y="62"/>
                  </a:cubicBezTo>
                  <a:cubicBezTo>
                    <a:pt x="257" y="62"/>
                    <a:pt x="257" y="62"/>
                    <a:pt x="257" y="62"/>
                  </a:cubicBezTo>
                  <a:cubicBezTo>
                    <a:pt x="256" y="63"/>
                    <a:pt x="256" y="63"/>
                    <a:pt x="256" y="63"/>
                  </a:cubicBezTo>
                  <a:cubicBezTo>
                    <a:pt x="256" y="64"/>
                    <a:pt x="256" y="64"/>
                    <a:pt x="256" y="64"/>
                  </a:cubicBezTo>
                  <a:cubicBezTo>
                    <a:pt x="256" y="64"/>
                    <a:pt x="256" y="64"/>
                    <a:pt x="256" y="64"/>
                  </a:cubicBezTo>
                  <a:cubicBezTo>
                    <a:pt x="255" y="65"/>
                    <a:pt x="255" y="65"/>
                    <a:pt x="255" y="65"/>
                  </a:cubicBezTo>
                  <a:cubicBezTo>
                    <a:pt x="255" y="66"/>
                    <a:pt x="255" y="66"/>
                    <a:pt x="255" y="66"/>
                  </a:cubicBezTo>
                  <a:cubicBezTo>
                    <a:pt x="255" y="66"/>
                    <a:pt x="255" y="66"/>
                    <a:pt x="255" y="66"/>
                  </a:cubicBezTo>
                  <a:cubicBezTo>
                    <a:pt x="255" y="67"/>
                    <a:pt x="255" y="67"/>
                    <a:pt x="255" y="67"/>
                  </a:cubicBezTo>
                  <a:cubicBezTo>
                    <a:pt x="254" y="67"/>
                    <a:pt x="254" y="67"/>
                    <a:pt x="254" y="67"/>
                  </a:cubicBezTo>
                  <a:cubicBezTo>
                    <a:pt x="253" y="68"/>
                    <a:pt x="253" y="68"/>
                    <a:pt x="253" y="68"/>
                  </a:cubicBezTo>
                  <a:cubicBezTo>
                    <a:pt x="252" y="68"/>
                    <a:pt x="252" y="68"/>
                    <a:pt x="252" y="68"/>
                  </a:cubicBezTo>
                  <a:cubicBezTo>
                    <a:pt x="253" y="68"/>
                    <a:pt x="253" y="68"/>
                    <a:pt x="253" y="68"/>
                  </a:cubicBezTo>
                  <a:cubicBezTo>
                    <a:pt x="254" y="68"/>
                    <a:pt x="254" y="68"/>
                    <a:pt x="254" y="68"/>
                  </a:cubicBezTo>
                  <a:cubicBezTo>
                    <a:pt x="254" y="68"/>
                    <a:pt x="254" y="68"/>
                    <a:pt x="254" y="68"/>
                  </a:cubicBezTo>
                  <a:cubicBezTo>
                    <a:pt x="254" y="68"/>
                    <a:pt x="254" y="68"/>
                    <a:pt x="254" y="68"/>
                  </a:cubicBezTo>
                  <a:cubicBezTo>
                    <a:pt x="255" y="69"/>
                    <a:pt x="255" y="69"/>
                    <a:pt x="255" y="69"/>
                  </a:cubicBezTo>
                  <a:cubicBezTo>
                    <a:pt x="254" y="70"/>
                    <a:pt x="254" y="70"/>
                    <a:pt x="254" y="70"/>
                  </a:cubicBezTo>
                  <a:cubicBezTo>
                    <a:pt x="253" y="71"/>
                    <a:pt x="253" y="71"/>
                    <a:pt x="253" y="71"/>
                  </a:cubicBezTo>
                  <a:cubicBezTo>
                    <a:pt x="253" y="73"/>
                    <a:pt x="253" y="73"/>
                    <a:pt x="253" y="73"/>
                  </a:cubicBezTo>
                  <a:cubicBezTo>
                    <a:pt x="253" y="74"/>
                    <a:pt x="253" y="74"/>
                    <a:pt x="253" y="74"/>
                  </a:cubicBezTo>
                  <a:cubicBezTo>
                    <a:pt x="253" y="75"/>
                    <a:pt x="253" y="75"/>
                    <a:pt x="253" y="75"/>
                  </a:cubicBezTo>
                  <a:cubicBezTo>
                    <a:pt x="253" y="76"/>
                    <a:pt x="253" y="76"/>
                    <a:pt x="253" y="76"/>
                  </a:cubicBezTo>
                  <a:cubicBezTo>
                    <a:pt x="252" y="77"/>
                    <a:pt x="252" y="77"/>
                    <a:pt x="252" y="77"/>
                  </a:cubicBezTo>
                  <a:cubicBezTo>
                    <a:pt x="251" y="77"/>
                    <a:pt x="251" y="77"/>
                    <a:pt x="251" y="77"/>
                  </a:cubicBezTo>
                  <a:cubicBezTo>
                    <a:pt x="251" y="77"/>
                    <a:pt x="251" y="77"/>
                    <a:pt x="251" y="77"/>
                  </a:cubicBezTo>
                  <a:cubicBezTo>
                    <a:pt x="250" y="77"/>
                    <a:pt x="250" y="77"/>
                    <a:pt x="250" y="77"/>
                  </a:cubicBezTo>
                  <a:cubicBezTo>
                    <a:pt x="251" y="78"/>
                    <a:pt x="251" y="78"/>
                    <a:pt x="251" y="78"/>
                  </a:cubicBezTo>
                  <a:cubicBezTo>
                    <a:pt x="251" y="79"/>
                    <a:pt x="251" y="79"/>
                    <a:pt x="251" y="79"/>
                  </a:cubicBezTo>
                  <a:cubicBezTo>
                    <a:pt x="251" y="80"/>
                    <a:pt x="251" y="80"/>
                    <a:pt x="251" y="80"/>
                  </a:cubicBezTo>
                  <a:cubicBezTo>
                    <a:pt x="250" y="80"/>
                    <a:pt x="250" y="80"/>
                    <a:pt x="250" y="80"/>
                  </a:cubicBezTo>
                  <a:cubicBezTo>
                    <a:pt x="249" y="82"/>
                    <a:pt x="249" y="82"/>
                    <a:pt x="249" y="82"/>
                  </a:cubicBezTo>
                  <a:cubicBezTo>
                    <a:pt x="250" y="83"/>
                    <a:pt x="250" y="83"/>
                    <a:pt x="250" y="83"/>
                  </a:cubicBezTo>
                  <a:cubicBezTo>
                    <a:pt x="250" y="84"/>
                    <a:pt x="250" y="84"/>
                    <a:pt x="250" y="84"/>
                  </a:cubicBezTo>
                  <a:cubicBezTo>
                    <a:pt x="250" y="84"/>
                    <a:pt x="250" y="84"/>
                    <a:pt x="250" y="84"/>
                  </a:cubicBezTo>
                  <a:cubicBezTo>
                    <a:pt x="250" y="85"/>
                    <a:pt x="250" y="85"/>
                    <a:pt x="250" y="85"/>
                  </a:cubicBezTo>
                  <a:cubicBezTo>
                    <a:pt x="250" y="85"/>
                    <a:pt x="250" y="85"/>
                    <a:pt x="250" y="85"/>
                  </a:cubicBezTo>
                  <a:cubicBezTo>
                    <a:pt x="250" y="87"/>
                    <a:pt x="250" y="87"/>
                    <a:pt x="250" y="87"/>
                  </a:cubicBezTo>
                  <a:cubicBezTo>
                    <a:pt x="249" y="88"/>
                    <a:pt x="249" y="88"/>
                    <a:pt x="249" y="88"/>
                  </a:cubicBezTo>
                  <a:cubicBezTo>
                    <a:pt x="249" y="88"/>
                    <a:pt x="249" y="88"/>
                    <a:pt x="249" y="88"/>
                  </a:cubicBezTo>
                  <a:cubicBezTo>
                    <a:pt x="249" y="88"/>
                    <a:pt x="249" y="88"/>
                    <a:pt x="249" y="88"/>
                  </a:cubicBezTo>
                  <a:cubicBezTo>
                    <a:pt x="250" y="88"/>
                    <a:pt x="250" y="88"/>
                    <a:pt x="250" y="88"/>
                  </a:cubicBezTo>
                  <a:cubicBezTo>
                    <a:pt x="251" y="87"/>
                    <a:pt x="251" y="87"/>
                    <a:pt x="251" y="87"/>
                  </a:cubicBezTo>
                  <a:cubicBezTo>
                    <a:pt x="251" y="86"/>
                    <a:pt x="251" y="86"/>
                    <a:pt x="251" y="86"/>
                  </a:cubicBezTo>
                  <a:cubicBezTo>
                    <a:pt x="251" y="86"/>
                    <a:pt x="251" y="86"/>
                    <a:pt x="251" y="86"/>
                  </a:cubicBezTo>
                  <a:cubicBezTo>
                    <a:pt x="251" y="86"/>
                    <a:pt x="251" y="86"/>
                    <a:pt x="251" y="86"/>
                  </a:cubicBezTo>
                  <a:cubicBezTo>
                    <a:pt x="252" y="85"/>
                    <a:pt x="252" y="85"/>
                    <a:pt x="252" y="85"/>
                  </a:cubicBezTo>
                  <a:cubicBezTo>
                    <a:pt x="253" y="85"/>
                    <a:pt x="253" y="85"/>
                    <a:pt x="253" y="85"/>
                  </a:cubicBezTo>
                  <a:cubicBezTo>
                    <a:pt x="252" y="85"/>
                    <a:pt x="252" y="85"/>
                    <a:pt x="252" y="85"/>
                  </a:cubicBezTo>
                  <a:cubicBezTo>
                    <a:pt x="251" y="84"/>
                    <a:pt x="251" y="84"/>
                    <a:pt x="251" y="84"/>
                  </a:cubicBezTo>
                  <a:cubicBezTo>
                    <a:pt x="250" y="83"/>
                    <a:pt x="250" y="83"/>
                    <a:pt x="250" y="83"/>
                  </a:cubicBezTo>
                  <a:cubicBezTo>
                    <a:pt x="251" y="82"/>
                    <a:pt x="251" y="82"/>
                    <a:pt x="251" y="82"/>
                  </a:cubicBezTo>
                  <a:cubicBezTo>
                    <a:pt x="252" y="82"/>
                    <a:pt x="252" y="82"/>
                    <a:pt x="252" y="82"/>
                  </a:cubicBezTo>
                  <a:cubicBezTo>
                    <a:pt x="254" y="81"/>
                    <a:pt x="254" y="81"/>
                    <a:pt x="254" y="81"/>
                  </a:cubicBezTo>
                  <a:cubicBezTo>
                    <a:pt x="255" y="80"/>
                    <a:pt x="255" y="80"/>
                    <a:pt x="255" y="80"/>
                  </a:cubicBezTo>
                  <a:cubicBezTo>
                    <a:pt x="256" y="80"/>
                    <a:pt x="256" y="80"/>
                    <a:pt x="256" y="80"/>
                  </a:cubicBezTo>
                  <a:cubicBezTo>
                    <a:pt x="256" y="80"/>
                    <a:pt x="256" y="80"/>
                    <a:pt x="256" y="80"/>
                  </a:cubicBezTo>
                  <a:cubicBezTo>
                    <a:pt x="256" y="79"/>
                    <a:pt x="256" y="79"/>
                    <a:pt x="256" y="79"/>
                  </a:cubicBezTo>
                  <a:cubicBezTo>
                    <a:pt x="257" y="78"/>
                    <a:pt x="257" y="78"/>
                    <a:pt x="257" y="78"/>
                  </a:cubicBezTo>
                  <a:cubicBezTo>
                    <a:pt x="258" y="77"/>
                    <a:pt x="258" y="77"/>
                    <a:pt x="258" y="77"/>
                  </a:cubicBezTo>
                  <a:cubicBezTo>
                    <a:pt x="257" y="77"/>
                    <a:pt x="257" y="77"/>
                    <a:pt x="257" y="77"/>
                  </a:cubicBezTo>
                  <a:cubicBezTo>
                    <a:pt x="257" y="76"/>
                    <a:pt x="257" y="76"/>
                    <a:pt x="257" y="76"/>
                  </a:cubicBezTo>
                  <a:cubicBezTo>
                    <a:pt x="258" y="77"/>
                    <a:pt x="258" y="77"/>
                    <a:pt x="258" y="77"/>
                  </a:cubicBezTo>
                  <a:cubicBezTo>
                    <a:pt x="259" y="77"/>
                    <a:pt x="259" y="77"/>
                    <a:pt x="259" y="77"/>
                  </a:cubicBezTo>
                  <a:cubicBezTo>
                    <a:pt x="260" y="76"/>
                    <a:pt x="260" y="76"/>
                    <a:pt x="260" y="76"/>
                  </a:cubicBezTo>
                  <a:cubicBezTo>
                    <a:pt x="260" y="75"/>
                    <a:pt x="260" y="75"/>
                    <a:pt x="260" y="75"/>
                  </a:cubicBezTo>
                  <a:cubicBezTo>
                    <a:pt x="261" y="74"/>
                    <a:pt x="261" y="74"/>
                    <a:pt x="261" y="74"/>
                  </a:cubicBezTo>
                  <a:cubicBezTo>
                    <a:pt x="261" y="73"/>
                    <a:pt x="261" y="73"/>
                    <a:pt x="261" y="73"/>
                  </a:cubicBezTo>
                  <a:cubicBezTo>
                    <a:pt x="261" y="72"/>
                    <a:pt x="261" y="72"/>
                    <a:pt x="261" y="72"/>
                  </a:cubicBezTo>
                  <a:cubicBezTo>
                    <a:pt x="259" y="73"/>
                    <a:pt x="259" y="73"/>
                    <a:pt x="259" y="73"/>
                  </a:cubicBezTo>
                  <a:cubicBezTo>
                    <a:pt x="259" y="74"/>
                    <a:pt x="259" y="74"/>
                    <a:pt x="259" y="74"/>
                  </a:cubicBezTo>
                  <a:cubicBezTo>
                    <a:pt x="258" y="75"/>
                    <a:pt x="258" y="75"/>
                    <a:pt x="258" y="75"/>
                  </a:cubicBezTo>
                  <a:cubicBezTo>
                    <a:pt x="257" y="74"/>
                    <a:pt x="257" y="74"/>
                    <a:pt x="257" y="74"/>
                  </a:cubicBezTo>
                  <a:cubicBezTo>
                    <a:pt x="256" y="73"/>
                    <a:pt x="256" y="73"/>
                    <a:pt x="256" y="73"/>
                  </a:cubicBezTo>
                  <a:cubicBezTo>
                    <a:pt x="257" y="72"/>
                    <a:pt x="257" y="72"/>
                    <a:pt x="257" y="72"/>
                  </a:cubicBezTo>
                  <a:cubicBezTo>
                    <a:pt x="257" y="71"/>
                    <a:pt x="257" y="71"/>
                    <a:pt x="257" y="71"/>
                  </a:cubicBezTo>
                  <a:cubicBezTo>
                    <a:pt x="258" y="70"/>
                    <a:pt x="258" y="70"/>
                    <a:pt x="258" y="70"/>
                  </a:cubicBezTo>
                  <a:cubicBezTo>
                    <a:pt x="259" y="70"/>
                    <a:pt x="259" y="70"/>
                    <a:pt x="259" y="70"/>
                  </a:cubicBezTo>
                  <a:cubicBezTo>
                    <a:pt x="260" y="71"/>
                    <a:pt x="260" y="71"/>
                    <a:pt x="260" y="71"/>
                  </a:cubicBezTo>
                  <a:cubicBezTo>
                    <a:pt x="261" y="71"/>
                    <a:pt x="261" y="71"/>
                    <a:pt x="261" y="71"/>
                  </a:cubicBezTo>
                  <a:cubicBezTo>
                    <a:pt x="261" y="70"/>
                    <a:pt x="261" y="70"/>
                    <a:pt x="261" y="70"/>
                  </a:cubicBezTo>
                  <a:cubicBezTo>
                    <a:pt x="262" y="69"/>
                    <a:pt x="262" y="69"/>
                    <a:pt x="262" y="69"/>
                  </a:cubicBezTo>
                  <a:cubicBezTo>
                    <a:pt x="262" y="70"/>
                    <a:pt x="262" y="70"/>
                    <a:pt x="262" y="70"/>
                  </a:cubicBezTo>
                  <a:cubicBezTo>
                    <a:pt x="262" y="70"/>
                    <a:pt x="262" y="70"/>
                    <a:pt x="262" y="70"/>
                  </a:cubicBezTo>
                  <a:cubicBezTo>
                    <a:pt x="262" y="71"/>
                    <a:pt x="262" y="71"/>
                    <a:pt x="262" y="71"/>
                  </a:cubicBezTo>
                  <a:cubicBezTo>
                    <a:pt x="264" y="73"/>
                    <a:pt x="264" y="73"/>
                    <a:pt x="264" y="73"/>
                  </a:cubicBezTo>
                  <a:cubicBezTo>
                    <a:pt x="265" y="73"/>
                    <a:pt x="265" y="73"/>
                    <a:pt x="265" y="73"/>
                  </a:cubicBezTo>
                  <a:cubicBezTo>
                    <a:pt x="266" y="73"/>
                    <a:pt x="266" y="73"/>
                    <a:pt x="266" y="73"/>
                  </a:cubicBezTo>
                  <a:cubicBezTo>
                    <a:pt x="268" y="72"/>
                    <a:pt x="268" y="72"/>
                    <a:pt x="268" y="72"/>
                  </a:cubicBezTo>
                  <a:cubicBezTo>
                    <a:pt x="268" y="72"/>
                    <a:pt x="268" y="72"/>
                    <a:pt x="268" y="72"/>
                  </a:cubicBezTo>
                  <a:cubicBezTo>
                    <a:pt x="268" y="71"/>
                    <a:pt x="268" y="71"/>
                    <a:pt x="268" y="71"/>
                  </a:cubicBezTo>
                  <a:cubicBezTo>
                    <a:pt x="267" y="69"/>
                    <a:pt x="267" y="69"/>
                    <a:pt x="267" y="69"/>
                  </a:cubicBezTo>
                  <a:cubicBezTo>
                    <a:pt x="267" y="69"/>
                    <a:pt x="267" y="69"/>
                    <a:pt x="267" y="69"/>
                  </a:cubicBezTo>
                  <a:cubicBezTo>
                    <a:pt x="267" y="69"/>
                    <a:pt x="267" y="69"/>
                    <a:pt x="267" y="69"/>
                  </a:cubicBezTo>
                  <a:cubicBezTo>
                    <a:pt x="269" y="70"/>
                    <a:pt x="269" y="70"/>
                    <a:pt x="269" y="70"/>
                  </a:cubicBezTo>
                  <a:cubicBezTo>
                    <a:pt x="270" y="71"/>
                    <a:pt x="270" y="71"/>
                    <a:pt x="270" y="71"/>
                  </a:cubicBezTo>
                  <a:cubicBezTo>
                    <a:pt x="271" y="71"/>
                    <a:pt x="271" y="71"/>
                    <a:pt x="271" y="71"/>
                  </a:cubicBezTo>
                  <a:cubicBezTo>
                    <a:pt x="270" y="72"/>
                    <a:pt x="270" y="72"/>
                    <a:pt x="270" y="72"/>
                  </a:cubicBezTo>
                  <a:cubicBezTo>
                    <a:pt x="271" y="72"/>
                    <a:pt x="271" y="72"/>
                    <a:pt x="271" y="72"/>
                  </a:cubicBezTo>
                  <a:cubicBezTo>
                    <a:pt x="272" y="73"/>
                    <a:pt x="272" y="73"/>
                    <a:pt x="272" y="73"/>
                  </a:cubicBezTo>
                  <a:cubicBezTo>
                    <a:pt x="272" y="75"/>
                    <a:pt x="272" y="75"/>
                    <a:pt x="272" y="75"/>
                  </a:cubicBezTo>
                  <a:cubicBezTo>
                    <a:pt x="272" y="75"/>
                    <a:pt x="272" y="75"/>
                    <a:pt x="272" y="75"/>
                  </a:cubicBezTo>
                  <a:cubicBezTo>
                    <a:pt x="272" y="75"/>
                    <a:pt x="272" y="75"/>
                    <a:pt x="272" y="75"/>
                  </a:cubicBezTo>
                  <a:cubicBezTo>
                    <a:pt x="273" y="74"/>
                    <a:pt x="273" y="74"/>
                    <a:pt x="273" y="74"/>
                  </a:cubicBezTo>
                  <a:cubicBezTo>
                    <a:pt x="273" y="74"/>
                    <a:pt x="273" y="74"/>
                    <a:pt x="273" y="74"/>
                  </a:cubicBezTo>
                  <a:cubicBezTo>
                    <a:pt x="274" y="73"/>
                    <a:pt x="274" y="73"/>
                    <a:pt x="274" y="73"/>
                  </a:cubicBezTo>
                  <a:cubicBezTo>
                    <a:pt x="274" y="73"/>
                    <a:pt x="274" y="73"/>
                    <a:pt x="274" y="73"/>
                  </a:cubicBezTo>
                  <a:cubicBezTo>
                    <a:pt x="273" y="73"/>
                    <a:pt x="273" y="73"/>
                    <a:pt x="273" y="73"/>
                  </a:cubicBezTo>
                  <a:cubicBezTo>
                    <a:pt x="272" y="73"/>
                    <a:pt x="272" y="73"/>
                    <a:pt x="272" y="73"/>
                  </a:cubicBezTo>
                  <a:cubicBezTo>
                    <a:pt x="272" y="72"/>
                    <a:pt x="272" y="72"/>
                    <a:pt x="272" y="72"/>
                  </a:cubicBezTo>
                  <a:cubicBezTo>
                    <a:pt x="273" y="71"/>
                    <a:pt x="273" y="71"/>
                    <a:pt x="273" y="71"/>
                  </a:cubicBezTo>
                  <a:cubicBezTo>
                    <a:pt x="274" y="71"/>
                    <a:pt x="274" y="71"/>
                    <a:pt x="274" y="71"/>
                  </a:cubicBezTo>
                  <a:cubicBezTo>
                    <a:pt x="274" y="70"/>
                    <a:pt x="274" y="70"/>
                    <a:pt x="274" y="70"/>
                  </a:cubicBezTo>
                  <a:cubicBezTo>
                    <a:pt x="275" y="70"/>
                    <a:pt x="275" y="70"/>
                    <a:pt x="275" y="70"/>
                  </a:cubicBezTo>
                  <a:cubicBezTo>
                    <a:pt x="275" y="70"/>
                    <a:pt x="275" y="70"/>
                    <a:pt x="275" y="70"/>
                  </a:cubicBezTo>
                  <a:cubicBezTo>
                    <a:pt x="277" y="69"/>
                    <a:pt x="277" y="69"/>
                    <a:pt x="277" y="69"/>
                  </a:cubicBezTo>
                  <a:cubicBezTo>
                    <a:pt x="280" y="69"/>
                    <a:pt x="280" y="69"/>
                    <a:pt x="280" y="69"/>
                  </a:cubicBezTo>
                  <a:cubicBezTo>
                    <a:pt x="283" y="68"/>
                    <a:pt x="283" y="68"/>
                    <a:pt x="283" y="68"/>
                  </a:cubicBezTo>
                  <a:cubicBezTo>
                    <a:pt x="286" y="67"/>
                    <a:pt x="286" y="67"/>
                    <a:pt x="286" y="67"/>
                  </a:cubicBezTo>
                  <a:cubicBezTo>
                    <a:pt x="287" y="67"/>
                    <a:pt x="287" y="67"/>
                    <a:pt x="287" y="67"/>
                  </a:cubicBezTo>
                  <a:cubicBezTo>
                    <a:pt x="289" y="68"/>
                    <a:pt x="289" y="68"/>
                    <a:pt x="289" y="68"/>
                  </a:cubicBezTo>
                  <a:cubicBezTo>
                    <a:pt x="289" y="68"/>
                    <a:pt x="289" y="68"/>
                    <a:pt x="289" y="68"/>
                  </a:cubicBezTo>
                  <a:cubicBezTo>
                    <a:pt x="288" y="69"/>
                    <a:pt x="288" y="69"/>
                    <a:pt x="288" y="69"/>
                  </a:cubicBezTo>
                  <a:cubicBezTo>
                    <a:pt x="288" y="69"/>
                    <a:pt x="288" y="69"/>
                    <a:pt x="288" y="69"/>
                  </a:cubicBezTo>
                  <a:cubicBezTo>
                    <a:pt x="288" y="71"/>
                    <a:pt x="288" y="71"/>
                    <a:pt x="288" y="71"/>
                  </a:cubicBezTo>
                  <a:cubicBezTo>
                    <a:pt x="289" y="72"/>
                    <a:pt x="289" y="72"/>
                    <a:pt x="289" y="72"/>
                  </a:cubicBezTo>
                  <a:cubicBezTo>
                    <a:pt x="293" y="72"/>
                    <a:pt x="293" y="72"/>
                    <a:pt x="293" y="72"/>
                  </a:cubicBezTo>
                  <a:cubicBezTo>
                    <a:pt x="294" y="72"/>
                    <a:pt x="294" y="72"/>
                    <a:pt x="294" y="72"/>
                  </a:cubicBezTo>
                  <a:cubicBezTo>
                    <a:pt x="294" y="72"/>
                    <a:pt x="294" y="72"/>
                    <a:pt x="294" y="72"/>
                  </a:cubicBezTo>
                  <a:cubicBezTo>
                    <a:pt x="296" y="72"/>
                    <a:pt x="296" y="72"/>
                    <a:pt x="296" y="72"/>
                  </a:cubicBezTo>
                  <a:cubicBezTo>
                    <a:pt x="297" y="72"/>
                    <a:pt x="297" y="72"/>
                    <a:pt x="297" y="72"/>
                  </a:cubicBezTo>
                  <a:cubicBezTo>
                    <a:pt x="300" y="72"/>
                    <a:pt x="300" y="72"/>
                    <a:pt x="300" y="72"/>
                  </a:cubicBezTo>
                  <a:cubicBezTo>
                    <a:pt x="302" y="71"/>
                    <a:pt x="302" y="71"/>
                    <a:pt x="302" y="71"/>
                  </a:cubicBezTo>
                  <a:cubicBezTo>
                    <a:pt x="302" y="71"/>
                    <a:pt x="302" y="71"/>
                    <a:pt x="302" y="71"/>
                  </a:cubicBezTo>
                  <a:cubicBezTo>
                    <a:pt x="303" y="71"/>
                    <a:pt x="303" y="71"/>
                    <a:pt x="303" y="71"/>
                  </a:cubicBezTo>
                  <a:cubicBezTo>
                    <a:pt x="304" y="70"/>
                    <a:pt x="304" y="70"/>
                    <a:pt x="304" y="70"/>
                  </a:cubicBezTo>
                  <a:cubicBezTo>
                    <a:pt x="303" y="70"/>
                    <a:pt x="303" y="70"/>
                    <a:pt x="303" y="70"/>
                  </a:cubicBezTo>
                  <a:cubicBezTo>
                    <a:pt x="304" y="70"/>
                    <a:pt x="304" y="70"/>
                    <a:pt x="304" y="70"/>
                  </a:cubicBezTo>
                  <a:cubicBezTo>
                    <a:pt x="305" y="70"/>
                    <a:pt x="305" y="70"/>
                    <a:pt x="305" y="70"/>
                  </a:cubicBezTo>
                  <a:cubicBezTo>
                    <a:pt x="306" y="70"/>
                    <a:pt x="306" y="70"/>
                    <a:pt x="306" y="70"/>
                  </a:cubicBezTo>
                  <a:cubicBezTo>
                    <a:pt x="306" y="70"/>
                    <a:pt x="306" y="70"/>
                    <a:pt x="306" y="70"/>
                  </a:cubicBezTo>
                  <a:cubicBezTo>
                    <a:pt x="307" y="70"/>
                    <a:pt x="307" y="70"/>
                    <a:pt x="307" y="70"/>
                  </a:cubicBezTo>
                  <a:cubicBezTo>
                    <a:pt x="307" y="69"/>
                    <a:pt x="307" y="69"/>
                    <a:pt x="307" y="69"/>
                  </a:cubicBezTo>
                  <a:cubicBezTo>
                    <a:pt x="307" y="69"/>
                    <a:pt x="307" y="69"/>
                    <a:pt x="307" y="69"/>
                  </a:cubicBezTo>
                  <a:cubicBezTo>
                    <a:pt x="306" y="68"/>
                    <a:pt x="306" y="68"/>
                    <a:pt x="306" y="68"/>
                  </a:cubicBezTo>
                  <a:cubicBezTo>
                    <a:pt x="307" y="67"/>
                    <a:pt x="307" y="67"/>
                    <a:pt x="307" y="67"/>
                  </a:cubicBezTo>
                  <a:cubicBezTo>
                    <a:pt x="306" y="67"/>
                    <a:pt x="306" y="67"/>
                    <a:pt x="306" y="67"/>
                  </a:cubicBezTo>
                  <a:cubicBezTo>
                    <a:pt x="305" y="67"/>
                    <a:pt x="305" y="67"/>
                    <a:pt x="305" y="67"/>
                  </a:cubicBezTo>
                  <a:cubicBezTo>
                    <a:pt x="305" y="66"/>
                    <a:pt x="305" y="66"/>
                    <a:pt x="305" y="66"/>
                  </a:cubicBezTo>
                  <a:cubicBezTo>
                    <a:pt x="304" y="65"/>
                    <a:pt x="304" y="65"/>
                    <a:pt x="304" y="65"/>
                  </a:cubicBezTo>
                  <a:cubicBezTo>
                    <a:pt x="304" y="65"/>
                    <a:pt x="304" y="65"/>
                    <a:pt x="304" y="65"/>
                  </a:cubicBezTo>
                  <a:cubicBezTo>
                    <a:pt x="304" y="64"/>
                    <a:pt x="304" y="64"/>
                    <a:pt x="304" y="64"/>
                  </a:cubicBezTo>
                  <a:cubicBezTo>
                    <a:pt x="304" y="63"/>
                    <a:pt x="304" y="63"/>
                    <a:pt x="304" y="63"/>
                  </a:cubicBezTo>
                  <a:cubicBezTo>
                    <a:pt x="304" y="62"/>
                    <a:pt x="304" y="62"/>
                    <a:pt x="304" y="62"/>
                  </a:cubicBezTo>
                  <a:cubicBezTo>
                    <a:pt x="304" y="63"/>
                    <a:pt x="304" y="63"/>
                    <a:pt x="304" y="63"/>
                  </a:cubicBezTo>
                  <a:cubicBezTo>
                    <a:pt x="305" y="63"/>
                    <a:pt x="305" y="63"/>
                    <a:pt x="305" y="63"/>
                  </a:cubicBezTo>
                  <a:cubicBezTo>
                    <a:pt x="306" y="62"/>
                    <a:pt x="306" y="62"/>
                    <a:pt x="306" y="62"/>
                  </a:cubicBezTo>
                  <a:cubicBezTo>
                    <a:pt x="305" y="62"/>
                    <a:pt x="305" y="62"/>
                    <a:pt x="305" y="62"/>
                  </a:cubicBezTo>
                  <a:cubicBezTo>
                    <a:pt x="305" y="61"/>
                    <a:pt x="305" y="61"/>
                    <a:pt x="305" y="61"/>
                  </a:cubicBezTo>
                  <a:cubicBezTo>
                    <a:pt x="306" y="61"/>
                    <a:pt x="306" y="61"/>
                    <a:pt x="306" y="61"/>
                  </a:cubicBezTo>
                  <a:cubicBezTo>
                    <a:pt x="307" y="62"/>
                    <a:pt x="307" y="62"/>
                    <a:pt x="307" y="62"/>
                  </a:cubicBezTo>
                  <a:cubicBezTo>
                    <a:pt x="307" y="62"/>
                    <a:pt x="307" y="62"/>
                    <a:pt x="307" y="62"/>
                  </a:cubicBezTo>
                  <a:cubicBezTo>
                    <a:pt x="308" y="61"/>
                    <a:pt x="308" y="61"/>
                    <a:pt x="308" y="61"/>
                  </a:cubicBezTo>
                  <a:cubicBezTo>
                    <a:pt x="308" y="61"/>
                    <a:pt x="308" y="61"/>
                    <a:pt x="308" y="61"/>
                  </a:cubicBezTo>
                  <a:cubicBezTo>
                    <a:pt x="309" y="61"/>
                    <a:pt x="309" y="61"/>
                    <a:pt x="309" y="61"/>
                  </a:cubicBezTo>
                  <a:cubicBezTo>
                    <a:pt x="310" y="61"/>
                    <a:pt x="310" y="61"/>
                    <a:pt x="310" y="61"/>
                  </a:cubicBezTo>
                  <a:cubicBezTo>
                    <a:pt x="310" y="61"/>
                    <a:pt x="310" y="61"/>
                    <a:pt x="310" y="61"/>
                  </a:cubicBezTo>
                  <a:cubicBezTo>
                    <a:pt x="311" y="61"/>
                    <a:pt x="311" y="61"/>
                    <a:pt x="311" y="61"/>
                  </a:cubicBezTo>
                  <a:cubicBezTo>
                    <a:pt x="312" y="62"/>
                    <a:pt x="312" y="62"/>
                    <a:pt x="312" y="62"/>
                  </a:cubicBezTo>
                  <a:cubicBezTo>
                    <a:pt x="312" y="62"/>
                    <a:pt x="312" y="62"/>
                    <a:pt x="312" y="62"/>
                  </a:cubicBezTo>
                  <a:cubicBezTo>
                    <a:pt x="313" y="62"/>
                    <a:pt x="313" y="62"/>
                    <a:pt x="313" y="62"/>
                  </a:cubicBezTo>
                  <a:cubicBezTo>
                    <a:pt x="313" y="61"/>
                    <a:pt x="313" y="61"/>
                    <a:pt x="313" y="61"/>
                  </a:cubicBezTo>
                  <a:cubicBezTo>
                    <a:pt x="313" y="61"/>
                    <a:pt x="313" y="61"/>
                    <a:pt x="313" y="61"/>
                  </a:cubicBezTo>
                  <a:cubicBezTo>
                    <a:pt x="314" y="62"/>
                    <a:pt x="314" y="62"/>
                    <a:pt x="314" y="62"/>
                  </a:cubicBezTo>
                  <a:cubicBezTo>
                    <a:pt x="313" y="63"/>
                    <a:pt x="313" y="63"/>
                    <a:pt x="313" y="63"/>
                  </a:cubicBezTo>
                  <a:cubicBezTo>
                    <a:pt x="313" y="63"/>
                    <a:pt x="313" y="63"/>
                    <a:pt x="313" y="63"/>
                  </a:cubicBezTo>
                  <a:cubicBezTo>
                    <a:pt x="313" y="63"/>
                    <a:pt x="313" y="63"/>
                    <a:pt x="313" y="63"/>
                  </a:cubicBezTo>
                  <a:cubicBezTo>
                    <a:pt x="314" y="63"/>
                    <a:pt x="314" y="63"/>
                    <a:pt x="314" y="63"/>
                  </a:cubicBezTo>
                  <a:cubicBezTo>
                    <a:pt x="315" y="63"/>
                    <a:pt x="315" y="63"/>
                    <a:pt x="315" y="63"/>
                  </a:cubicBezTo>
                  <a:cubicBezTo>
                    <a:pt x="315" y="63"/>
                    <a:pt x="315" y="63"/>
                    <a:pt x="315" y="63"/>
                  </a:cubicBezTo>
                  <a:cubicBezTo>
                    <a:pt x="315" y="63"/>
                    <a:pt x="315" y="63"/>
                    <a:pt x="315" y="63"/>
                  </a:cubicBezTo>
                  <a:cubicBezTo>
                    <a:pt x="316" y="63"/>
                    <a:pt x="316" y="63"/>
                    <a:pt x="316" y="63"/>
                  </a:cubicBezTo>
                  <a:cubicBezTo>
                    <a:pt x="315" y="62"/>
                    <a:pt x="315" y="62"/>
                    <a:pt x="315" y="62"/>
                  </a:cubicBezTo>
                  <a:cubicBezTo>
                    <a:pt x="315" y="62"/>
                    <a:pt x="315" y="62"/>
                    <a:pt x="315" y="62"/>
                  </a:cubicBezTo>
                  <a:cubicBezTo>
                    <a:pt x="315" y="61"/>
                    <a:pt x="315" y="61"/>
                    <a:pt x="315" y="61"/>
                  </a:cubicBezTo>
                  <a:cubicBezTo>
                    <a:pt x="316" y="61"/>
                    <a:pt x="316" y="61"/>
                    <a:pt x="316" y="61"/>
                  </a:cubicBezTo>
                  <a:cubicBezTo>
                    <a:pt x="317" y="61"/>
                    <a:pt x="317" y="61"/>
                    <a:pt x="317" y="61"/>
                  </a:cubicBezTo>
                  <a:cubicBezTo>
                    <a:pt x="318" y="61"/>
                    <a:pt x="318" y="61"/>
                    <a:pt x="318" y="61"/>
                  </a:cubicBezTo>
                  <a:cubicBezTo>
                    <a:pt x="318" y="61"/>
                    <a:pt x="318" y="61"/>
                    <a:pt x="318" y="61"/>
                  </a:cubicBezTo>
                  <a:cubicBezTo>
                    <a:pt x="319" y="61"/>
                    <a:pt x="319" y="61"/>
                    <a:pt x="319" y="61"/>
                  </a:cubicBezTo>
                  <a:cubicBezTo>
                    <a:pt x="319" y="62"/>
                    <a:pt x="319" y="62"/>
                    <a:pt x="319" y="62"/>
                  </a:cubicBezTo>
                  <a:cubicBezTo>
                    <a:pt x="320" y="63"/>
                    <a:pt x="320" y="63"/>
                    <a:pt x="320" y="63"/>
                  </a:cubicBezTo>
                  <a:cubicBezTo>
                    <a:pt x="320" y="62"/>
                    <a:pt x="320" y="62"/>
                    <a:pt x="320" y="62"/>
                  </a:cubicBezTo>
                  <a:cubicBezTo>
                    <a:pt x="320" y="62"/>
                    <a:pt x="320" y="62"/>
                    <a:pt x="320" y="62"/>
                  </a:cubicBezTo>
                  <a:cubicBezTo>
                    <a:pt x="321" y="61"/>
                    <a:pt x="321" y="61"/>
                    <a:pt x="321" y="61"/>
                  </a:cubicBezTo>
                  <a:cubicBezTo>
                    <a:pt x="321" y="62"/>
                    <a:pt x="321" y="62"/>
                    <a:pt x="321" y="62"/>
                  </a:cubicBezTo>
                  <a:cubicBezTo>
                    <a:pt x="322" y="63"/>
                    <a:pt x="322" y="63"/>
                    <a:pt x="322" y="63"/>
                  </a:cubicBezTo>
                  <a:cubicBezTo>
                    <a:pt x="323" y="62"/>
                    <a:pt x="323" y="62"/>
                    <a:pt x="323" y="62"/>
                  </a:cubicBezTo>
                  <a:cubicBezTo>
                    <a:pt x="323" y="63"/>
                    <a:pt x="323" y="63"/>
                    <a:pt x="323" y="63"/>
                  </a:cubicBezTo>
                  <a:cubicBezTo>
                    <a:pt x="324" y="64"/>
                    <a:pt x="324" y="64"/>
                    <a:pt x="324" y="64"/>
                  </a:cubicBezTo>
                  <a:cubicBezTo>
                    <a:pt x="324" y="63"/>
                    <a:pt x="324" y="63"/>
                    <a:pt x="324" y="63"/>
                  </a:cubicBezTo>
                  <a:cubicBezTo>
                    <a:pt x="325" y="63"/>
                    <a:pt x="325" y="63"/>
                    <a:pt x="325" y="63"/>
                  </a:cubicBezTo>
                  <a:cubicBezTo>
                    <a:pt x="325" y="63"/>
                    <a:pt x="325" y="63"/>
                    <a:pt x="325" y="63"/>
                  </a:cubicBezTo>
                  <a:cubicBezTo>
                    <a:pt x="325" y="64"/>
                    <a:pt x="325" y="64"/>
                    <a:pt x="325" y="64"/>
                  </a:cubicBezTo>
                  <a:cubicBezTo>
                    <a:pt x="325" y="65"/>
                    <a:pt x="325" y="65"/>
                    <a:pt x="325" y="65"/>
                  </a:cubicBezTo>
                  <a:cubicBezTo>
                    <a:pt x="326" y="65"/>
                    <a:pt x="326" y="65"/>
                    <a:pt x="326" y="65"/>
                  </a:cubicBezTo>
                  <a:cubicBezTo>
                    <a:pt x="327" y="65"/>
                    <a:pt x="327" y="65"/>
                    <a:pt x="327" y="65"/>
                  </a:cubicBezTo>
                  <a:cubicBezTo>
                    <a:pt x="327" y="66"/>
                    <a:pt x="327" y="66"/>
                    <a:pt x="327" y="66"/>
                  </a:cubicBezTo>
                  <a:cubicBezTo>
                    <a:pt x="327" y="65"/>
                    <a:pt x="327" y="65"/>
                    <a:pt x="327" y="65"/>
                  </a:cubicBezTo>
                  <a:cubicBezTo>
                    <a:pt x="328" y="65"/>
                    <a:pt x="328" y="65"/>
                    <a:pt x="328" y="65"/>
                  </a:cubicBezTo>
                  <a:cubicBezTo>
                    <a:pt x="328" y="66"/>
                    <a:pt x="328" y="66"/>
                    <a:pt x="328" y="66"/>
                  </a:cubicBezTo>
                  <a:cubicBezTo>
                    <a:pt x="327" y="67"/>
                    <a:pt x="327" y="67"/>
                    <a:pt x="327" y="67"/>
                  </a:cubicBezTo>
                  <a:cubicBezTo>
                    <a:pt x="327" y="68"/>
                    <a:pt x="327" y="68"/>
                    <a:pt x="327" y="68"/>
                  </a:cubicBezTo>
                  <a:cubicBezTo>
                    <a:pt x="328" y="67"/>
                    <a:pt x="328" y="67"/>
                    <a:pt x="328" y="67"/>
                  </a:cubicBezTo>
                  <a:cubicBezTo>
                    <a:pt x="329" y="67"/>
                    <a:pt x="329" y="67"/>
                    <a:pt x="329" y="67"/>
                  </a:cubicBezTo>
                  <a:cubicBezTo>
                    <a:pt x="329" y="67"/>
                    <a:pt x="329" y="67"/>
                    <a:pt x="329" y="67"/>
                  </a:cubicBezTo>
                  <a:cubicBezTo>
                    <a:pt x="328" y="69"/>
                    <a:pt x="328" y="69"/>
                    <a:pt x="328" y="69"/>
                  </a:cubicBezTo>
                  <a:cubicBezTo>
                    <a:pt x="328" y="70"/>
                    <a:pt x="328" y="70"/>
                    <a:pt x="328" y="70"/>
                  </a:cubicBezTo>
                  <a:cubicBezTo>
                    <a:pt x="329" y="70"/>
                    <a:pt x="329" y="70"/>
                    <a:pt x="329" y="70"/>
                  </a:cubicBezTo>
                  <a:cubicBezTo>
                    <a:pt x="330" y="70"/>
                    <a:pt x="330" y="70"/>
                    <a:pt x="330" y="70"/>
                  </a:cubicBezTo>
                  <a:cubicBezTo>
                    <a:pt x="330" y="69"/>
                    <a:pt x="330" y="69"/>
                    <a:pt x="330" y="69"/>
                  </a:cubicBezTo>
                  <a:cubicBezTo>
                    <a:pt x="331" y="69"/>
                    <a:pt x="331" y="69"/>
                    <a:pt x="331" y="69"/>
                  </a:cubicBezTo>
                  <a:cubicBezTo>
                    <a:pt x="331" y="70"/>
                    <a:pt x="331" y="70"/>
                    <a:pt x="331" y="70"/>
                  </a:cubicBezTo>
                  <a:cubicBezTo>
                    <a:pt x="332" y="70"/>
                    <a:pt x="332" y="70"/>
                    <a:pt x="332" y="70"/>
                  </a:cubicBezTo>
                  <a:cubicBezTo>
                    <a:pt x="332" y="71"/>
                    <a:pt x="332" y="71"/>
                    <a:pt x="332" y="71"/>
                  </a:cubicBezTo>
                  <a:cubicBezTo>
                    <a:pt x="332" y="72"/>
                    <a:pt x="332" y="72"/>
                    <a:pt x="332" y="72"/>
                  </a:cubicBezTo>
                  <a:cubicBezTo>
                    <a:pt x="333" y="72"/>
                    <a:pt x="333" y="72"/>
                    <a:pt x="333" y="72"/>
                  </a:cubicBezTo>
                  <a:cubicBezTo>
                    <a:pt x="333" y="72"/>
                    <a:pt x="333" y="72"/>
                    <a:pt x="333" y="72"/>
                  </a:cubicBezTo>
                  <a:cubicBezTo>
                    <a:pt x="334" y="72"/>
                    <a:pt x="334" y="72"/>
                    <a:pt x="334" y="72"/>
                  </a:cubicBezTo>
                  <a:cubicBezTo>
                    <a:pt x="334" y="73"/>
                    <a:pt x="334" y="73"/>
                    <a:pt x="334" y="73"/>
                  </a:cubicBezTo>
                  <a:cubicBezTo>
                    <a:pt x="333" y="74"/>
                    <a:pt x="333" y="74"/>
                    <a:pt x="333" y="74"/>
                  </a:cubicBezTo>
                  <a:cubicBezTo>
                    <a:pt x="332" y="74"/>
                    <a:pt x="332" y="74"/>
                    <a:pt x="332" y="74"/>
                  </a:cubicBezTo>
                  <a:cubicBezTo>
                    <a:pt x="331" y="74"/>
                    <a:pt x="331" y="74"/>
                    <a:pt x="331" y="74"/>
                  </a:cubicBezTo>
                  <a:cubicBezTo>
                    <a:pt x="330" y="73"/>
                    <a:pt x="330" y="73"/>
                    <a:pt x="330" y="73"/>
                  </a:cubicBezTo>
                  <a:cubicBezTo>
                    <a:pt x="328" y="73"/>
                    <a:pt x="328" y="73"/>
                    <a:pt x="328" y="73"/>
                  </a:cubicBezTo>
                  <a:cubicBezTo>
                    <a:pt x="329" y="74"/>
                    <a:pt x="329" y="74"/>
                    <a:pt x="329" y="74"/>
                  </a:cubicBezTo>
                  <a:cubicBezTo>
                    <a:pt x="329" y="75"/>
                    <a:pt x="329" y="75"/>
                    <a:pt x="329" y="75"/>
                  </a:cubicBezTo>
                  <a:cubicBezTo>
                    <a:pt x="331" y="75"/>
                    <a:pt x="331" y="75"/>
                    <a:pt x="331" y="75"/>
                  </a:cubicBezTo>
                  <a:cubicBezTo>
                    <a:pt x="331" y="76"/>
                    <a:pt x="331" y="76"/>
                    <a:pt x="331" y="76"/>
                  </a:cubicBezTo>
                  <a:cubicBezTo>
                    <a:pt x="333" y="77"/>
                    <a:pt x="333" y="77"/>
                    <a:pt x="333" y="77"/>
                  </a:cubicBezTo>
                  <a:cubicBezTo>
                    <a:pt x="334" y="77"/>
                    <a:pt x="334" y="77"/>
                    <a:pt x="334" y="77"/>
                  </a:cubicBezTo>
                  <a:cubicBezTo>
                    <a:pt x="335" y="76"/>
                    <a:pt x="335" y="76"/>
                    <a:pt x="335" y="76"/>
                  </a:cubicBezTo>
                  <a:cubicBezTo>
                    <a:pt x="335" y="76"/>
                    <a:pt x="335" y="76"/>
                    <a:pt x="335" y="76"/>
                  </a:cubicBezTo>
                  <a:cubicBezTo>
                    <a:pt x="335" y="75"/>
                    <a:pt x="335" y="75"/>
                    <a:pt x="335" y="75"/>
                  </a:cubicBezTo>
                  <a:cubicBezTo>
                    <a:pt x="334" y="74"/>
                    <a:pt x="334" y="74"/>
                    <a:pt x="334" y="74"/>
                  </a:cubicBezTo>
                  <a:cubicBezTo>
                    <a:pt x="335" y="74"/>
                    <a:pt x="335" y="74"/>
                    <a:pt x="335" y="74"/>
                  </a:cubicBezTo>
                  <a:cubicBezTo>
                    <a:pt x="336" y="75"/>
                    <a:pt x="336" y="75"/>
                    <a:pt x="336" y="75"/>
                  </a:cubicBezTo>
                  <a:cubicBezTo>
                    <a:pt x="337" y="76"/>
                    <a:pt x="337" y="76"/>
                    <a:pt x="337" y="76"/>
                  </a:cubicBezTo>
                  <a:cubicBezTo>
                    <a:pt x="337" y="76"/>
                    <a:pt x="337" y="76"/>
                    <a:pt x="337" y="76"/>
                  </a:cubicBezTo>
                  <a:cubicBezTo>
                    <a:pt x="336" y="76"/>
                    <a:pt x="336" y="76"/>
                    <a:pt x="336" y="76"/>
                  </a:cubicBezTo>
                  <a:cubicBezTo>
                    <a:pt x="335" y="78"/>
                    <a:pt x="335" y="78"/>
                    <a:pt x="335" y="78"/>
                  </a:cubicBezTo>
                  <a:cubicBezTo>
                    <a:pt x="335" y="78"/>
                    <a:pt x="335" y="78"/>
                    <a:pt x="335" y="78"/>
                  </a:cubicBezTo>
                  <a:cubicBezTo>
                    <a:pt x="336" y="78"/>
                    <a:pt x="336" y="78"/>
                    <a:pt x="336" y="78"/>
                  </a:cubicBezTo>
                  <a:cubicBezTo>
                    <a:pt x="336" y="78"/>
                    <a:pt x="336" y="78"/>
                    <a:pt x="336" y="78"/>
                  </a:cubicBezTo>
                  <a:cubicBezTo>
                    <a:pt x="337" y="78"/>
                    <a:pt x="337" y="78"/>
                    <a:pt x="337" y="78"/>
                  </a:cubicBezTo>
                  <a:cubicBezTo>
                    <a:pt x="340" y="80"/>
                    <a:pt x="340" y="80"/>
                    <a:pt x="340" y="80"/>
                  </a:cubicBezTo>
                  <a:cubicBezTo>
                    <a:pt x="341" y="80"/>
                    <a:pt x="341" y="80"/>
                    <a:pt x="341" y="80"/>
                  </a:cubicBezTo>
                  <a:cubicBezTo>
                    <a:pt x="341" y="81"/>
                    <a:pt x="341" y="81"/>
                    <a:pt x="341" y="81"/>
                  </a:cubicBezTo>
                  <a:cubicBezTo>
                    <a:pt x="344" y="82"/>
                    <a:pt x="344" y="82"/>
                    <a:pt x="344" y="82"/>
                  </a:cubicBezTo>
                  <a:cubicBezTo>
                    <a:pt x="345" y="83"/>
                    <a:pt x="345" y="83"/>
                    <a:pt x="345" y="83"/>
                  </a:cubicBezTo>
                  <a:cubicBezTo>
                    <a:pt x="346" y="83"/>
                    <a:pt x="346" y="83"/>
                    <a:pt x="346" y="83"/>
                  </a:cubicBezTo>
                  <a:cubicBezTo>
                    <a:pt x="346" y="83"/>
                    <a:pt x="346" y="83"/>
                    <a:pt x="346" y="83"/>
                  </a:cubicBezTo>
                  <a:cubicBezTo>
                    <a:pt x="346" y="82"/>
                    <a:pt x="346" y="82"/>
                    <a:pt x="346" y="82"/>
                  </a:cubicBezTo>
                  <a:cubicBezTo>
                    <a:pt x="347" y="82"/>
                    <a:pt x="347" y="82"/>
                    <a:pt x="347" y="82"/>
                  </a:cubicBezTo>
                  <a:cubicBezTo>
                    <a:pt x="347" y="83"/>
                    <a:pt x="347" y="83"/>
                    <a:pt x="347" y="83"/>
                  </a:cubicBezTo>
                  <a:cubicBezTo>
                    <a:pt x="348" y="83"/>
                    <a:pt x="348" y="83"/>
                    <a:pt x="348" y="83"/>
                  </a:cubicBezTo>
                  <a:cubicBezTo>
                    <a:pt x="348" y="84"/>
                    <a:pt x="348" y="84"/>
                    <a:pt x="348" y="84"/>
                  </a:cubicBezTo>
                  <a:cubicBezTo>
                    <a:pt x="349" y="84"/>
                    <a:pt x="349" y="84"/>
                    <a:pt x="349" y="84"/>
                  </a:cubicBezTo>
                  <a:cubicBezTo>
                    <a:pt x="349" y="83"/>
                    <a:pt x="349" y="83"/>
                    <a:pt x="349" y="83"/>
                  </a:cubicBezTo>
                  <a:cubicBezTo>
                    <a:pt x="348" y="79"/>
                    <a:pt x="348" y="79"/>
                    <a:pt x="348" y="79"/>
                  </a:cubicBezTo>
                  <a:cubicBezTo>
                    <a:pt x="347" y="77"/>
                    <a:pt x="347" y="77"/>
                    <a:pt x="347" y="77"/>
                  </a:cubicBezTo>
                  <a:cubicBezTo>
                    <a:pt x="346" y="74"/>
                    <a:pt x="346" y="74"/>
                    <a:pt x="346" y="74"/>
                  </a:cubicBezTo>
                  <a:cubicBezTo>
                    <a:pt x="346" y="72"/>
                    <a:pt x="346" y="72"/>
                    <a:pt x="346" y="72"/>
                  </a:cubicBezTo>
                  <a:cubicBezTo>
                    <a:pt x="345" y="71"/>
                    <a:pt x="345" y="71"/>
                    <a:pt x="345" y="71"/>
                  </a:cubicBezTo>
                  <a:cubicBezTo>
                    <a:pt x="345" y="70"/>
                    <a:pt x="345" y="70"/>
                    <a:pt x="345" y="70"/>
                  </a:cubicBezTo>
                  <a:cubicBezTo>
                    <a:pt x="346" y="71"/>
                    <a:pt x="346" y="71"/>
                    <a:pt x="346" y="71"/>
                  </a:cubicBezTo>
                  <a:cubicBezTo>
                    <a:pt x="346" y="72"/>
                    <a:pt x="346" y="72"/>
                    <a:pt x="346" y="72"/>
                  </a:cubicBezTo>
                  <a:cubicBezTo>
                    <a:pt x="347" y="73"/>
                    <a:pt x="347" y="73"/>
                    <a:pt x="347" y="73"/>
                  </a:cubicBezTo>
                  <a:cubicBezTo>
                    <a:pt x="348" y="73"/>
                    <a:pt x="348" y="73"/>
                    <a:pt x="348" y="73"/>
                  </a:cubicBezTo>
                  <a:cubicBezTo>
                    <a:pt x="349" y="74"/>
                    <a:pt x="349" y="74"/>
                    <a:pt x="349" y="74"/>
                  </a:cubicBezTo>
                  <a:cubicBezTo>
                    <a:pt x="351" y="74"/>
                    <a:pt x="351" y="74"/>
                    <a:pt x="351" y="74"/>
                  </a:cubicBezTo>
                  <a:cubicBezTo>
                    <a:pt x="354" y="74"/>
                    <a:pt x="354" y="74"/>
                    <a:pt x="354" y="74"/>
                  </a:cubicBezTo>
                  <a:cubicBezTo>
                    <a:pt x="355" y="74"/>
                    <a:pt x="355" y="74"/>
                    <a:pt x="355" y="74"/>
                  </a:cubicBezTo>
                  <a:cubicBezTo>
                    <a:pt x="356" y="74"/>
                    <a:pt x="356" y="74"/>
                    <a:pt x="356" y="74"/>
                  </a:cubicBezTo>
                  <a:cubicBezTo>
                    <a:pt x="357" y="74"/>
                    <a:pt x="357" y="74"/>
                    <a:pt x="357" y="74"/>
                  </a:cubicBezTo>
                  <a:cubicBezTo>
                    <a:pt x="357" y="74"/>
                    <a:pt x="357" y="74"/>
                    <a:pt x="357" y="74"/>
                  </a:cubicBezTo>
                  <a:cubicBezTo>
                    <a:pt x="356" y="73"/>
                    <a:pt x="356" y="73"/>
                    <a:pt x="356" y="73"/>
                  </a:cubicBezTo>
                  <a:cubicBezTo>
                    <a:pt x="356" y="73"/>
                    <a:pt x="356" y="73"/>
                    <a:pt x="356" y="73"/>
                  </a:cubicBezTo>
                  <a:cubicBezTo>
                    <a:pt x="356" y="72"/>
                    <a:pt x="356" y="72"/>
                    <a:pt x="356" y="72"/>
                  </a:cubicBezTo>
                  <a:cubicBezTo>
                    <a:pt x="356" y="72"/>
                    <a:pt x="356" y="72"/>
                    <a:pt x="356" y="72"/>
                  </a:cubicBezTo>
                  <a:cubicBezTo>
                    <a:pt x="356" y="71"/>
                    <a:pt x="356" y="71"/>
                    <a:pt x="356" y="71"/>
                  </a:cubicBezTo>
                  <a:cubicBezTo>
                    <a:pt x="359" y="70"/>
                    <a:pt x="359" y="70"/>
                    <a:pt x="359" y="70"/>
                  </a:cubicBezTo>
                  <a:cubicBezTo>
                    <a:pt x="360" y="70"/>
                    <a:pt x="360" y="70"/>
                    <a:pt x="360" y="70"/>
                  </a:cubicBezTo>
                  <a:cubicBezTo>
                    <a:pt x="360" y="70"/>
                    <a:pt x="360" y="70"/>
                    <a:pt x="360" y="70"/>
                  </a:cubicBezTo>
                  <a:cubicBezTo>
                    <a:pt x="361" y="70"/>
                    <a:pt x="361" y="70"/>
                    <a:pt x="361" y="70"/>
                  </a:cubicBezTo>
                  <a:cubicBezTo>
                    <a:pt x="363" y="70"/>
                    <a:pt x="363" y="70"/>
                    <a:pt x="363" y="70"/>
                  </a:cubicBezTo>
                  <a:cubicBezTo>
                    <a:pt x="364" y="71"/>
                    <a:pt x="364" y="71"/>
                    <a:pt x="364" y="71"/>
                  </a:cubicBezTo>
                  <a:cubicBezTo>
                    <a:pt x="365" y="72"/>
                    <a:pt x="365" y="72"/>
                    <a:pt x="365" y="72"/>
                  </a:cubicBezTo>
                  <a:cubicBezTo>
                    <a:pt x="365" y="72"/>
                    <a:pt x="365" y="72"/>
                    <a:pt x="365" y="72"/>
                  </a:cubicBezTo>
                  <a:cubicBezTo>
                    <a:pt x="367" y="73"/>
                    <a:pt x="367" y="73"/>
                    <a:pt x="367" y="73"/>
                  </a:cubicBezTo>
                  <a:cubicBezTo>
                    <a:pt x="367" y="73"/>
                    <a:pt x="367" y="73"/>
                    <a:pt x="367" y="73"/>
                  </a:cubicBezTo>
                  <a:cubicBezTo>
                    <a:pt x="369" y="73"/>
                    <a:pt x="369" y="73"/>
                    <a:pt x="369" y="73"/>
                  </a:cubicBezTo>
                  <a:cubicBezTo>
                    <a:pt x="368" y="73"/>
                    <a:pt x="368" y="73"/>
                    <a:pt x="368" y="73"/>
                  </a:cubicBezTo>
                  <a:cubicBezTo>
                    <a:pt x="368" y="72"/>
                    <a:pt x="368" y="72"/>
                    <a:pt x="368" y="72"/>
                  </a:cubicBezTo>
                  <a:cubicBezTo>
                    <a:pt x="369" y="73"/>
                    <a:pt x="369" y="73"/>
                    <a:pt x="369" y="73"/>
                  </a:cubicBezTo>
                  <a:cubicBezTo>
                    <a:pt x="370" y="72"/>
                    <a:pt x="370" y="72"/>
                    <a:pt x="370" y="72"/>
                  </a:cubicBezTo>
                  <a:cubicBezTo>
                    <a:pt x="369" y="72"/>
                    <a:pt x="369" y="72"/>
                    <a:pt x="369" y="72"/>
                  </a:cubicBezTo>
                  <a:cubicBezTo>
                    <a:pt x="370" y="71"/>
                    <a:pt x="370" y="71"/>
                    <a:pt x="370" y="71"/>
                  </a:cubicBezTo>
                  <a:cubicBezTo>
                    <a:pt x="369" y="70"/>
                    <a:pt x="369" y="70"/>
                    <a:pt x="369" y="70"/>
                  </a:cubicBezTo>
                  <a:cubicBezTo>
                    <a:pt x="368" y="71"/>
                    <a:pt x="368" y="71"/>
                    <a:pt x="368" y="71"/>
                  </a:cubicBezTo>
                  <a:cubicBezTo>
                    <a:pt x="367" y="71"/>
                    <a:pt x="367" y="71"/>
                    <a:pt x="367" y="71"/>
                  </a:cubicBezTo>
                  <a:cubicBezTo>
                    <a:pt x="367" y="69"/>
                    <a:pt x="367" y="69"/>
                    <a:pt x="367" y="69"/>
                  </a:cubicBezTo>
                  <a:cubicBezTo>
                    <a:pt x="366" y="68"/>
                    <a:pt x="366" y="68"/>
                    <a:pt x="366" y="68"/>
                  </a:cubicBezTo>
                  <a:cubicBezTo>
                    <a:pt x="367" y="68"/>
                    <a:pt x="367" y="68"/>
                    <a:pt x="367" y="68"/>
                  </a:cubicBezTo>
                  <a:cubicBezTo>
                    <a:pt x="367" y="68"/>
                    <a:pt x="367" y="68"/>
                    <a:pt x="367" y="68"/>
                  </a:cubicBezTo>
                  <a:cubicBezTo>
                    <a:pt x="368" y="68"/>
                    <a:pt x="368" y="68"/>
                    <a:pt x="368" y="68"/>
                  </a:cubicBezTo>
                  <a:cubicBezTo>
                    <a:pt x="368" y="67"/>
                    <a:pt x="368" y="67"/>
                    <a:pt x="368" y="67"/>
                  </a:cubicBezTo>
                  <a:cubicBezTo>
                    <a:pt x="368" y="67"/>
                    <a:pt x="368" y="67"/>
                    <a:pt x="368" y="67"/>
                  </a:cubicBezTo>
                  <a:cubicBezTo>
                    <a:pt x="370" y="68"/>
                    <a:pt x="370" y="68"/>
                    <a:pt x="370" y="68"/>
                  </a:cubicBezTo>
                  <a:cubicBezTo>
                    <a:pt x="370" y="69"/>
                    <a:pt x="370" y="69"/>
                    <a:pt x="370" y="69"/>
                  </a:cubicBezTo>
                  <a:cubicBezTo>
                    <a:pt x="371" y="69"/>
                    <a:pt x="371" y="69"/>
                    <a:pt x="371" y="69"/>
                  </a:cubicBezTo>
                  <a:cubicBezTo>
                    <a:pt x="371" y="69"/>
                    <a:pt x="371" y="69"/>
                    <a:pt x="371" y="69"/>
                  </a:cubicBezTo>
                  <a:cubicBezTo>
                    <a:pt x="372" y="69"/>
                    <a:pt x="372" y="69"/>
                    <a:pt x="372" y="69"/>
                  </a:cubicBezTo>
                  <a:cubicBezTo>
                    <a:pt x="371" y="68"/>
                    <a:pt x="371" y="68"/>
                    <a:pt x="371" y="68"/>
                  </a:cubicBezTo>
                  <a:cubicBezTo>
                    <a:pt x="372" y="68"/>
                    <a:pt x="372" y="68"/>
                    <a:pt x="372" y="68"/>
                  </a:cubicBezTo>
                  <a:cubicBezTo>
                    <a:pt x="373" y="68"/>
                    <a:pt x="373" y="68"/>
                    <a:pt x="373" y="68"/>
                  </a:cubicBezTo>
                  <a:cubicBezTo>
                    <a:pt x="373" y="67"/>
                    <a:pt x="373" y="67"/>
                    <a:pt x="373" y="67"/>
                  </a:cubicBezTo>
                  <a:cubicBezTo>
                    <a:pt x="372" y="66"/>
                    <a:pt x="372" y="66"/>
                    <a:pt x="372" y="66"/>
                  </a:cubicBezTo>
                  <a:cubicBezTo>
                    <a:pt x="371" y="66"/>
                    <a:pt x="371" y="66"/>
                    <a:pt x="371" y="66"/>
                  </a:cubicBezTo>
                  <a:cubicBezTo>
                    <a:pt x="370" y="65"/>
                    <a:pt x="370" y="65"/>
                    <a:pt x="370" y="65"/>
                  </a:cubicBezTo>
                  <a:cubicBezTo>
                    <a:pt x="370" y="64"/>
                    <a:pt x="370" y="64"/>
                    <a:pt x="370" y="64"/>
                  </a:cubicBezTo>
                  <a:cubicBezTo>
                    <a:pt x="369" y="63"/>
                    <a:pt x="369" y="63"/>
                    <a:pt x="369" y="63"/>
                  </a:cubicBezTo>
                  <a:cubicBezTo>
                    <a:pt x="368" y="64"/>
                    <a:pt x="368" y="64"/>
                    <a:pt x="368" y="64"/>
                  </a:cubicBezTo>
                  <a:cubicBezTo>
                    <a:pt x="367" y="63"/>
                    <a:pt x="367" y="63"/>
                    <a:pt x="367" y="63"/>
                  </a:cubicBezTo>
                  <a:cubicBezTo>
                    <a:pt x="369" y="63"/>
                    <a:pt x="369" y="63"/>
                    <a:pt x="369" y="63"/>
                  </a:cubicBezTo>
                  <a:cubicBezTo>
                    <a:pt x="368" y="62"/>
                    <a:pt x="368" y="62"/>
                    <a:pt x="368" y="62"/>
                  </a:cubicBezTo>
                  <a:cubicBezTo>
                    <a:pt x="368" y="62"/>
                    <a:pt x="368" y="62"/>
                    <a:pt x="368" y="62"/>
                  </a:cubicBezTo>
                  <a:cubicBezTo>
                    <a:pt x="368" y="61"/>
                    <a:pt x="368" y="61"/>
                    <a:pt x="368" y="61"/>
                  </a:cubicBezTo>
                  <a:cubicBezTo>
                    <a:pt x="369" y="61"/>
                    <a:pt x="369" y="61"/>
                    <a:pt x="369" y="61"/>
                  </a:cubicBezTo>
                  <a:cubicBezTo>
                    <a:pt x="369" y="59"/>
                    <a:pt x="369" y="59"/>
                    <a:pt x="369" y="59"/>
                  </a:cubicBezTo>
                  <a:cubicBezTo>
                    <a:pt x="368" y="60"/>
                    <a:pt x="368" y="60"/>
                    <a:pt x="368" y="60"/>
                  </a:cubicBezTo>
                  <a:cubicBezTo>
                    <a:pt x="367" y="61"/>
                    <a:pt x="367" y="61"/>
                    <a:pt x="367" y="61"/>
                  </a:cubicBezTo>
                  <a:cubicBezTo>
                    <a:pt x="367" y="62"/>
                    <a:pt x="367" y="62"/>
                    <a:pt x="367" y="62"/>
                  </a:cubicBezTo>
                  <a:cubicBezTo>
                    <a:pt x="365" y="61"/>
                    <a:pt x="365" y="61"/>
                    <a:pt x="365" y="61"/>
                  </a:cubicBezTo>
                  <a:cubicBezTo>
                    <a:pt x="364" y="60"/>
                    <a:pt x="364" y="60"/>
                    <a:pt x="364" y="60"/>
                  </a:cubicBezTo>
                  <a:cubicBezTo>
                    <a:pt x="365" y="59"/>
                    <a:pt x="365" y="59"/>
                    <a:pt x="365" y="59"/>
                  </a:cubicBezTo>
                  <a:cubicBezTo>
                    <a:pt x="365" y="58"/>
                    <a:pt x="365" y="58"/>
                    <a:pt x="365" y="58"/>
                  </a:cubicBezTo>
                  <a:cubicBezTo>
                    <a:pt x="366" y="57"/>
                    <a:pt x="366" y="57"/>
                    <a:pt x="366" y="57"/>
                  </a:cubicBezTo>
                  <a:cubicBezTo>
                    <a:pt x="367" y="57"/>
                    <a:pt x="367" y="57"/>
                    <a:pt x="367" y="57"/>
                  </a:cubicBezTo>
                  <a:cubicBezTo>
                    <a:pt x="369" y="56"/>
                    <a:pt x="369" y="56"/>
                    <a:pt x="369" y="56"/>
                  </a:cubicBezTo>
                  <a:cubicBezTo>
                    <a:pt x="369" y="56"/>
                    <a:pt x="369" y="56"/>
                    <a:pt x="369" y="56"/>
                  </a:cubicBezTo>
                  <a:cubicBezTo>
                    <a:pt x="368" y="55"/>
                    <a:pt x="368" y="55"/>
                    <a:pt x="368" y="55"/>
                  </a:cubicBezTo>
                  <a:cubicBezTo>
                    <a:pt x="367" y="55"/>
                    <a:pt x="367" y="55"/>
                    <a:pt x="367" y="55"/>
                  </a:cubicBezTo>
                  <a:cubicBezTo>
                    <a:pt x="366" y="54"/>
                    <a:pt x="366" y="54"/>
                    <a:pt x="366" y="54"/>
                  </a:cubicBezTo>
                  <a:cubicBezTo>
                    <a:pt x="365" y="54"/>
                    <a:pt x="365" y="54"/>
                    <a:pt x="365" y="54"/>
                  </a:cubicBezTo>
                  <a:cubicBezTo>
                    <a:pt x="364" y="53"/>
                    <a:pt x="364" y="53"/>
                    <a:pt x="364" y="53"/>
                  </a:cubicBezTo>
                  <a:cubicBezTo>
                    <a:pt x="365" y="53"/>
                    <a:pt x="365" y="53"/>
                    <a:pt x="365" y="53"/>
                  </a:cubicBezTo>
                  <a:cubicBezTo>
                    <a:pt x="367" y="53"/>
                    <a:pt x="367" y="53"/>
                    <a:pt x="367" y="53"/>
                  </a:cubicBezTo>
                  <a:cubicBezTo>
                    <a:pt x="369" y="53"/>
                    <a:pt x="369" y="53"/>
                    <a:pt x="369" y="53"/>
                  </a:cubicBezTo>
                  <a:cubicBezTo>
                    <a:pt x="371" y="53"/>
                    <a:pt x="371" y="53"/>
                    <a:pt x="371" y="53"/>
                  </a:cubicBezTo>
                  <a:cubicBezTo>
                    <a:pt x="374" y="53"/>
                    <a:pt x="374" y="53"/>
                    <a:pt x="374" y="53"/>
                  </a:cubicBezTo>
                  <a:cubicBezTo>
                    <a:pt x="379" y="53"/>
                    <a:pt x="379" y="53"/>
                    <a:pt x="379" y="53"/>
                  </a:cubicBezTo>
                  <a:cubicBezTo>
                    <a:pt x="380" y="52"/>
                    <a:pt x="380" y="52"/>
                    <a:pt x="380" y="52"/>
                  </a:cubicBezTo>
                  <a:cubicBezTo>
                    <a:pt x="383" y="52"/>
                    <a:pt x="383" y="52"/>
                    <a:pt x="383" y="52"/>
                  </a:cubicBezTo>
                  <a:cubicBezTo>
                    <a:pt x="385" y="52"/>
                    <a:pt x="385" y="52"/>
                    <a:pt x="385" y="52"/>
                  </a:cubicBezTo>
                  <a:cubicBezTo>
                    <a:pt x="386" y="52"/>
                    <a:pt x="386" y="52"/>
                    <a:pt x="386" y="52"/>
                  </a:cubicBezTo>
                  <a:cubicBezTo>
                    <a:pt x="389" y="52"/>
                    <a:pt x="389" y="52"/>
                    <a:pt x="389" y="52"/>
                  </a:cubicBezTo>
                  <a:cubicBezTo>
                    <a:pt x="387" y="53"/>
                    <a:pt x="387" y="53"/>
                    <a:pt x="387" y="53"/>
                  </a:cubicBezTo>
                  <a:cubicBezTo>
                    <a:pt x="385" y="54"/>
                    <a:pt x="385" y="54"/>
                    <a:pt x="385" y="54"/>
                  </a:cubicBezTo>
                  <a:cubicBezTo>
                    <a:pt x="384" y="53"/>
                    <a:pt x="384" y="53"/>
                    <a:pt x="384" y="53"/>
                  </a:cubicBezTo>
                  <a:cubicBezTo>
                    <a:pt x="383" y="53"/>
                    <a:pt x="383" y="53"/>
                    <a:pt x="383" y="53"/>
                  </a:cubicBezTo>
                  <a:cubicBezTo>
                    <a:pt x="382" y="53"/>
                    <a:pt x="382" y="53"/>
                    <a:pt x="382" y="53"/>
                  </a:cubicBezTo>
                  <a:cubicBezTo>
                    <a:pt x="382" y="55"/>
                    <a:pt x="382" y="55"/>
                    <a:pt x="382" y="55"/>
                  </a:cubicBezTo>
                  <a:cubicBezTo>
                    <a:pt x="382" y="56"/>
                    <a:pt x="382" y="56"/>
                    <a:pt x="382" y="56"/>
                  </a:cubicBezTo>
                  <a:cubicBezTo>
                    <a:pt x="382" y="56"/>
                    <a:pt x="382" y="56"/>
                    <a:pt x="382" y="56"/>
                  </a:cubicBezTo>
                  <a:cubicBezTo>
                    <a:pt x="382" y="57"/>
                    <a:pt x="382" y="57"/>
                    <a:pt x="382" y="57"/>
                  </a:cubicBezTo>
                  <a:cubicBezTo>
                    <a:pt x="382" y="57"/>
                    <a:pt x="382" y="57"/>
                    <a:pt x="382" y="57"/>
                  </a:cubicBezTo>
                  <a:cubicBezTo>
                    <a:pt x="384" y="56"/>
                    <a:pt x="384" y="56"/>
                    <a:pt x="384" y="56"/>
                  </a:cubicBezTo>
                  <a:cubicBezTo>
                    <a:pt x="384" y="55"/>
                    <a:pt x="384" y="55"/>
                    <a:pt x="384" y="55"/>
                  </a:cubicBezTo>
                  <a:cubicBezTo>
                    <a:pt x="386" y="54"/>
                    <a:pt x="386" y="54"/>
                    <a:pt x="386" y="54"/>
                  </a:cubicBezTo>
                  <a:cubicBezTo>
                    <a:pt x="389" y="53"/>
                    <a:pt x="389" y="53"/>
                    <a:pt x="389" y="53"/>
                  </a:cubicBezTo>
                  <a:cubicBezTo>
                    <a:pt x="390" y="54"/>
                    <a:pt x="390" y="54"/>
                    <a:pt x="390" y="54"/>
                  </a:cubicBezTo>
                  <a:cubicBezTo>
                    <a:pt x="390" y="56"/>
                    <a:pt x="390" y="56"/>
                    <a:pt x="390" y="56"/>
                  </a:cubicBezTo>
                  <a:cubicBezTo>
                    <a:pt x="389" y="57"/>
                    <a:pt x="389" y="57"/>
                    <a:pt x="389" y="57"/>
                  </a:cubicBezTo>
                  <a:cubicBezTo>
                    <a:pt x="389" y="56"/>
                    <a:pt x="389" y="56"/>
                    <a:pt x="389" y="56"/>
                  </a:cubicBezTo>
                  <a:cubicBezTo>
                    <a:pt x="388" y="55"/>
                    <a:pt x="388" y="55"/>
                    <a:pt x="388" y="55"/>
                  </a:cubicBezTo>
                  <a:cubicBezTo>
                    <a:pt x="388" y="54"/>
                    <a:pt x="388" y="54"/>
                    <a:pt x="388" y="54"/>
                  </a:cubicBezTo>
                  <a:cubicBezTo>
                    <a:pt x="387" y="55"/>
                    <a:pt x="387" y="55"/>
                    <a:pt x="387" y="55"/>
                  </a:cubicBezTo>
                  <a:cubicBezTo>
                    <a:pt x="386" y="54"/>
                    <a:pt x="386" y="54"/>
                    <a:pt x="386" y="54"/>
                  </a:cubicBezTo>
                  <a:cubicBezTo>
                    <a:pt x="387" y="56"/>
                    <a:pt x="387" y="56"/>
                    <a:pt x="387" y="56"/>
                  </a:cubicBezTo>
                  <a:cubicBezTo>
                    <a:pt x="388" y="56"/>
                    <a:pt x="388" y="56"/>
                    <a:pt x="388" y="56"/>
                  </a:cubicBezTo>
                  <a:cubicBezTo>
                    <a:pt x="388" y="58"/>
                    <a:pt x="388" y="58"/>
                    <a:pt x="388" y="58"/>
                  </a:cubicBezTo>
                  <a:cubicBezTo>
                    <a:pt x="388" y="59"/>
                    <a:pt x="388" y="59"/>
                    <a:pt x="388" y="59"/>
                  </a:cubicBezTo>
                  <a:cubicBezTo>
                    <a:pt x="387" y="59"/>
                    <a:pt x="387" y="59"/>
                    <a:pt x="387" y="59"/>
                  </a:cubicBezTo>
                  <a:cubicBezTo>
                    <a:pt x="386" y="59"/>
                    <a:pt x="386" y="59"/>
                    <a:pt x="386" y="59"/>
                  </a:cubicBezTo>
                  <a:cubicBezTo>
                    <a:pt x="387" y="60"/>
                    <a:pt x="387" y="60"/>
                    <a:pt x="387" y="60"/>
                  </a:cubicBezTo>
                  <a:cubicBezTo>
                    <a:pt x="387" y="61"/>
                    <a:pt x="387" y="61"/>
                    <a:pt x="387" y="61"/>
                  </a:cubicBezTo>
                  <a:cubicBezTo>
                    <a:pt x="388" y="61"/>
                    <a:pt x="388" y="61"/>
                    <a:pt x="388" y="61"/>
                  </a:cubicBezTo>
                  <a:cubicBezTo>
                    <a:pt x="388" y="61"/>
                    <a:pt x="388" y="61"/>
                    <a:pt x="388" y="61"/>
                  </a:cubicBezTo>
                  <a:cubicBezTo>
                    <a:pt x="390" y="60"/>
                    <a:pt x="390" y="60"/>
                    <a:pt x="390" y="60"/>
                  </a:cubicBezTo>
                  <a:cubicBezTo>
                    <a:pt x="390" y="59"/>
                    <a:pt x="390" y="59"/>
                    <a:pt x="390" y="59"/>
                  </a:cubicBezTo>
                  <a:cubicBezTo>
                    <a:pt x="390" y="58"/>
                    <a:pt x="390" y="58"/>
                    <a:pt x="390" y="58"/>
                  </a:cubicBezTo>
                  <a:cubicBezTo>
                    <a:pt x="390" y="57"/>
                    <a:pt x="390" y="57"/>
                    <a:pt x="390" y="57"/>
                  </a:cubicBezTo>
                  <a:cubicBezTo>
                    <a:pt x="390" y="56"/>
                    <a:pt x="390" y="56"/>
                    <a:pt x="390" y="56"/>
                  </a:cubicBezTo>
                  <a:cubicBezTo>
                    <a:pt x="390" y="52"/>
                    <a:pt x="390" y="52"/>
                    <a:pt x="390" y="52"/>
                  </a:cubicBezTo>
                  <a:cubicBezTo>
                    <a:pt x="391" y="51"/>
                    <a:pt x="391" y="51"/>
                    <a:pt x="391" y="51"/>
                  </a:cubicBezTo>
                  <a:cubicBezTo>
                    <a:pt x="394" y="50"/>
                    <a:pt x="394" y="50"/>
                    <a:pt x="394" y="50"/>
                  </a:cubicBezTo>
                  <a:cubicBezTo>
                    <a:pt x="396" y="50"/>
                    <a:pt x="396" y="50"/>
                    <a:pt x="396" y="50"/>
                  </a:cubicBezTo>
                  <a:cubicBezTo>
                    <a:pt x="399" y="50"/>
                    <a:pt x="399" y="50"/>
                    <a:pt x="399" y="50"/>
                  </a:cubicBezTo>
                  <a:cubicBezTo>
                    <a:pt x="402" y="51"/>
                    <a:pt x="402" y="51"/>
                    <a:pt x="402" y="51"/>
                  </a:cubicBezTo>
                  <a:cubicBezTo>
                    <a:pt x="403" y="53"/>
                    <a:pt x="403" y="53"/>
                    <a:pt x="403" y="53"/>
                  </a:cubicBezTo>
                  <a:cubicBezTo>
                    <a:pt x="403" y="54"/>
                    <a:pt x="403" y="54"/>
                    <a:pt x="403" y="54"/>
                  </a:cubicBezTo>
                  <a:cubicBezTo>
                    <a:pt x="402" y="54"/>
                    <a:pt x="402" y="54"/>
                    <a:pt x="402" y="54"/>
                  </a:cubicBezTo>
                  <a:cubicBezTo>
                    <a:pt x="401" y="53"/>
                    <a:pt x="401" y="53"/>
                    <a:pt x="401" y="53"/>
                  </a:cubicBezTo>
                  <a:cubicBezTo>
                    <a:pt x="401" y="53"/>
                    <a:pt x="401" y="53"/>
                    <a:pt x="401" y="53"/>
                  </a:cubicBezTo>
                  <a:cubicBezTo>
                    <a:pt x="401" y="54"/>
                    <a:pt x="401" y="54"/>
                    <a:pt x="401" y="54"/>
                  </a:cubicBezTo>
                  <a:cubicBezTo>
                    <a:pt x="401" y="55"/>
                    <a:pt x="401" y="55"/>
                    <a:pt x="401" y="55"/>
                  </a:cubicBezTo>
                  <a:cubicBezTo>
                    <a:pt x="401" y="56"/>
                    <a:pt x="401" y="56"/>
                    <a:pt x="401" y="56"/>
                  </a:cubicBezTo>
                  <a:cubicBezTo>
                    <a:pt x="400" y="56"/>
                    <a:pt x="400" y="56"/>
                    <a:pt x="400" y="56"/>
                  </a:cubicBezTo>
                  <a:cubicBezTo>
                    <a:pt x="401" y="56"/>
                    <a:pt x="401" y="56"/>
                    <a:pt x="401" y="56"/>
                  </a:cubicBezTo>
                  <a:cubicBezTo>
                    <a:pt x="402" y="56"/>
                    <a:pt x="402" y="56"/>
                    <a:pt x="402" y="56"/>
                  </a:cubicBezTo>
                  <a:cubicBezTo>
                    <a:pt x="403" y="56"/>
                    <a:pt x="403" y="56"/>
                    <a:pt x="403" y="56"/>
                  </a:cubicBezTo>
                  <a:cubicBezTo>
                    <a:pt x="404" y="55"/>
                    <a:pt x="404" y="55"/>
                    <a:pt x="404" y="55"/>
                  </a:cubicBezTo>
                  <a:cubicBezTo>
                    <a:pt x="405" y="56"/>
                    <a:pt x="405" y="56"/>
                    <a:pt x="405" y="56"/>
                  </a:cubicBezTo>
                  <a:cubicBezTo>
                    <a:pt x="405" y="57"/>
                    <a:pt x="405" y="57"/>
                    <a:pt x="405" y="57"/>
                  </a:cubicBezTo>
                  <a:cubicBezTo>
                    <a:pt x="405" y="58"/>
                    <a:pt x="405" y="58"/>
                    <a:pt x="405" y="58"/>
                  </a:cubicBezTo>
                  <a:cubicBezTo>
                    <a:pt x="406" y="59"/>
                    <a:pt x="406" y="59"/>
                    <a:pt x="406" y="59"/>
                  </a:cubicBezTo>
                  <a:cubicBezTo>
                    <a:pt x="406" y="58"/>
                    <a:pt x="406" y="58"/>
                    <a:pt x="406" y="58"/>
                  </a:cubicBezTo>
                  <a:cubicBezTo>
                    <a:pt x="406" y="57"/>
                    <a:pt x="406" y="57"/>
                    <a:pt x="406" y="57"/>
                  </a:cubicBezTo>
                  <a:cubicBezTo>
                    <a:pt x="407" y="56"/>
                    <a:pt x="407" y="56"/>
                    <a:pt x="407" y="56"/>
                  </a:cubicBezTo>
                  <a:cubicBezTo>
                    <a:pt x="408" y="57"/>
                    <a:pt x="408" y="57"/>
                    <a:pt x="408" y="57"/>
                  </a:cubicBezTo>
                  <a:cubicBezTo>
                    <a:pt x="409" y="58"/>
                    <a:pt x="409" y="58"/>
                    <a:pt x="409" y="58"/>
                  </a:cubicBezTo>
                  <a:cubicBezTo>
                    <a:pt x="408" y="58"/>
                    <a:pt x="408" y="58"/>
                    <a:pt x="408" y="58"/>
                  </a:cubicBezTo>
                  <a:cubicBezTo>
                    <a:pt x="408" y="59"/>
                    <a:pt x="408" y="59"/>
                    <a:pt x="408" y="59"/>
                  </a:cubicBezTo>
                  <a:cubicBezTo>
                    <a:pt x="408" y="60"/>
                    <a:pt x="408" y="60"/>
                    <a:pt x="408" y="60"/>
                  </a:cubicBezTo>
                  <a:cubicBezTo>
                    <a:pt x="409" y="59"/>
                    <a:pt x="409" y="59"/>
                    <a:pt x="409" y="59"/>
                  </a:cubicBezTo>
                  <a:cubicBezTo>
                    <a:pt x="409" y="58"/>
                    <a:pt x="409" y="58"/>
                    <a:pt x="409" y="58"/>
                  </a:cubicBezTo>
                  <a:cubicBezTo>
                    <a:pt x="410" y="58"/>
                    <a:pt x="410" y="58"/>
                    <a:pt x="410" y="58"/>
                  </a:cubicBezTo>
                  <a:cubicBezTo>
                    <a:pt x="410" y="59"/>
                    <a:pt x="410" y="59"/>
                    <a:pt x="410" y="59"/>
                  </a:cubicBezTo>
                  <a:cubicBezTo>
                    <a:pt x="410" y="58"/>
                    <a:pt x="410" y="58"/>
                    <a:pt x="410" y="58"/>
                  </a:cubicBezTo>
                  <a:cubicBezTo>
                    <a:pt x="411" y="56"/>
                    <a:pt x="411" y="56"/>
                    <a:pt x="411" y="56"/>
                  </a:cubicBezTo>
                  <a:cubicBezTo>
                    <a:pt x="411" y="56"/>
                    <a:pt x="411" y="56"/>
                    <a:pt x="411" y="56"/>
                  </a:cubicBezTo>
                  <a:cubicBezTo>
                    <a:pt x="412" y="56"/>
                    <a:pt x="412" y="56"/>
                    <a:pt x="412" y="56"/>
                  </a:cubicBezTo>
                  <a:cubicBezTo>
                    <a:pt x="414" y="58"/>
                    <a:pt x="414" y="58"/>
                    <a:pt x="414" y="58"/>
                  </a:cubicBezTo>
                  <a:cubicBezTo>
                    <a:pt x="416" y="58"/>
                    <a:pt x="416" y="58"/>
                    <a:pt x="416" y="58"/>
                  </a:cubicBezTo>
                  <a:cubicBezTo>
                    <a:pt x="418" y="59"/>
                    <a:pt x="418" y="59"/>
                    <a:pt x="418" y="59"/>
                  </a:cubicBezTo>
                  <a:cubicBezTo>
                    <a:pt x="417" y="60"/>
                    <a:pt x="417" y="60"/>
                    <a:pt x="417" y="60"/>
                  </a:cubicBezTo>
                  <a:cubicBezTo>
                    <a:pt x="416" y="61"/>
                    <a:pt x="416" y="61"/>
                    <a:pt x="416" y="61"/>
                  </a:cubicBezTo>
                  <a:cubicBezTo>
                    <a:pt x="415" y="62"/>
                    <a:pt x="415" y="62"/>
                    <a:pt x="415" y="62"/>
                  </a:cubicBezTo>
                  <a:cubicBezTo>
                    <a:pt x="416" y="61"/>
                    <a:pt x="416" y="61"/>
                    <a:pt x="416" y="61"/>
                  </a:cubicBezTo>
                  <a:cubicBezTo>
                    <a:pt x="418" y="61"/>
                    <a:pt x="418" y="61"/>
                    <a:pt x="418" y="61"/>
                  </a:cubicBezTo>
                  <a:cubicBezTo>
                    <a:pt x="419" y="61"/>
                    <a:pt x="419" y="61"/>
                    <a:pt x="419" y="61"/>
                  </a:cubicBezTo>
                  <a:cubicBezTo>
                    <a:pt x="421" y="61"/>
                    <a:pt x="421" y="61"/>
                    <a:pt x="421" y="61"/>
                  </a:cubicBezTo>
                  <a:cubicBezTo>
                    <a:pt x="422" y="60"/>
                    <a:pt x="422" y="60"/>
                    <a:pt x="422" y="60"/>
                  </a:cubicBezTo>
                  <a:cubicBezTo>
                    <a:pt x="423" y="60"/>
                    <a:pt x="423" y="60"/>
                    <a:pt x="423" y="60"/>
                  </a:cubicBezTo>
                  <a:cubicBezTo>
                    <a:pt x="425" y="58"/>
                    <a:pt x="425" y="58"/>
                    <a:pt x="425" y="58"/>
                  </a:cubicBezTo>
                  <a:cubicBezTo>
                    <a:pt x="426" y="58"/>
                    <a:pt x="426" y="58"/>
                    <a:pt x="426" y="58"/>
                  </a:cubicBezTo>
                  <a:cubicBezTo>
                    <a:pt x="427" y="57"/>
                    <a:pt x="427" y="57"/>
                    <a:pt x="427" y="57"/>
                  </a:cubicBezTo>
                  <a:cubicBezTo>
                    <a:pt x="428" y="56"/>
                    <a:pt x="428" y="56"/>
                    <a:pt x="428" y="56"/>
                  </a:cubicBezTo>
                  <a:cubicBezTo>
                    <a:pt x="432" y="55"/>
                    <a:pt x="432" y="55"/>
                    <a:pt x="432" y="55"/>
                  </a:cubicBezTo>
                  <a:cubicBezTo>
                    <a:pt x="433" y="54"/>
                    <a:pt x="433" y="54"/>
                    <a:pt x="433" y="54"/>
                  </a:cubicBezTo>
                  <a:cubicBezTo>
                    <a:pt x="434" y="55"/>
                    <a:pt x="434" y="55"/>
                    <a:pt x="434" y="55"/>
                  </a:cubicBezTo>
                  <a:cubicBezTo>
                    <a:pt x="434" y="54"/>
                    <a:pt x="434" y="54"/>
                    <a:pt x="434" y="54"/>
                  </a:cubicBezTo>
                  <a:cubicBezTo>
                    <a:pt x="436" y="53"/>
                    <a:pt x="436" y="53"/>
                    <a:pt x="436" y="53"/>
                  </a:cubicBezTo>
                  <a:cubicBezTo>
                    <a:pt x="437" y="53"/>
                    <a:pt x="437" y="53"/>
                    <a:pt x="437" y="53"/>
                  </a:cubicBezTo>
                  <a:cubicBezTo>
                    <a:pt x="440" y="53"/>
                    <a:pt x="440" y="53"/>
                    <a:pt x="440" y="53"/>
                  </a:cubicBezTo>
                  <a:cubicBezTo>
                    <a:pt x="444" y="54"/>
                    <a:pt x="444" y="54"/>
                    <a:pt x="444" y="54"/>
                  </a:cubicBezTo>
                  <a:cubicBezTo>
                    <a:pt x="446" y="56"/>
                    <a:pt x="446" y="56"/>
                    <a:pt x="446" y="56"/>
                  </a:cubicBezTo>
                  <a:cubicBezTo>
                    <a:pt x="448" y="57"/>
                    <a:pt x="448" y="57"/>
                    <a:pt x="448" y="57"/>
                  </a:cubicBezTo>
                  <a:cubicBezTo>
                    <a:pt x="449" y="59"/>
                    <a:pt x="449" y="59"/>
                    <a:pt x="449" y="59"/>
                  </a:cubicBezTo>
                  <a:cubicBezTo>
                    <a:pt x="450" y="60"/>
                    <a:pt x="450" y="60"/>
                    <a:pt x="450" y="60"/>
                  </a:cubicBezTo>
                  <a:cubicBezTo>
                    <a:pt x="450" y="61"/>
                    <a:pt x="450" y="61"/>
                    <a:pt x="450" y="61"/>
                  </a:cubicBezTo>
                  <a:cubicBezTo>
                    <a:pt x="451" y="61"/>
                    <a:pt x="451" y="61"/>
                    <a:pt x="451" y="61"/>
                  </a:cubicBezTo>
                  <a:cubicBezTo>
                    <a:pt x="450" y="62"/>
                    <a:pt x="450" y="62"/>
                    <a:pt x="450" y="62"/>
                  </a:cubicBezTo>
                  <a:cubicBezTo>
                    <a:pt x="451" y="64"/>
                    <a:pt x="451" y="64"/>
                    <a:pt x="451" y="64"/>
                  </a:cubicBezTo>
                  <a:cubicBezTo>
                    <a:pt x="451" y="65"/>
                    <a:pt x="451" y="65"/>
                    <a:pt x="451" y="65"/>
                  </a:cubicBezTo>
                  <a:cubicBezTo>
                    <a:pt x="451" y="65"/>
                    <a:pt x="451" y="65"/>
                    <a:pt x="451" y="65"/>
                  </a:cubicBezTo>
                  <a:cubicBezTo>
                    <a:pt x="452" y="65"/>
                    <a:pt x="452" y="65"/>
                    <a:pt x="452" y="65"/>
                  </a:cubicBezTo>
                  <a:cubicBezTo>
                    <a:pt x="453" y="64"/>
                    <a:pt x="453" y="64"/>
                    <a:pt x="453" y="64"/>
                  </a:cubicBezTo>
                  <a:cubicBezTo>
                    <a:pt x="454" y="64"/>
                    <a:pt x="454" y="64"/>
                    <a:pt x="454" y="64"/>
                  </a:cubicBezTo>
                  <a:cubicBezTo>
                    <a:pt x="455" y="65"/>
                    <a:pt x="455" y="65"/>
                    <a:pt x="455" y="65"/>
                  </a:cubicBezTo>
                  <a:cubicBezTo>
                    <a:pt x="455" y="64"/>
                    <a:pt x="455" y="64"/>
                    <a:pt x="455" y="64"/>
                  </a:cubicBezTo>
                  <a:cubicBezTo>
                    <a:pt x="456" y="64"/>
                    <a:pt x="456" y="64"/>
                    <a:pt x="456" y="64"/>
                  </a:cubicBezTo>
                  <a:cubicBezTo>
                    <a:pt x="457" y="64"/>
                    <a:pt x="457" y="64"/>
                    <a:pt x="457" y="64"/>
                  </a:cubicBezTo>
                  <a:cubicBezTo>
                    <a:pt x="457" y="65"/>
                    <a:pt x="457" y="65"/>
                    <a:pt x="457" y="65"/>
                  </a:cubicBezTo>
                  <a:cubicBezTo>
                    <a:pt x="458" y="65"/>
                    <a:pt x="458" y="65"/>
                    <a:pt x="458" y="65"/>
                  </a:cubicBezTo>
                  <a:cubicBezTo>
                    <a:pt x="457" y="63"/>
                    <a:pt x="457" y="63"/>
                    <a:pt x="457" y="63"/>
                  </a:cubicBezTo>
                  <a:cubicBezTo>
                    <a:pt x="458" y="63"/>
                    <a:pt x="458" y="63"/>
                    <a:pt x="458" y="63"/>
                  </a:cubicBezTo>
                  <a:cubicBezTo>
                    <a:pt x="459" y="64"/>
                    <a:pt x="459" y="64"/>
                    <a:pt x="459" y="64"/>
                  </a:cubicBezTo>
                  <a:cubicBezTo>
                    <a:pt x="460" y="66"/>
                    <a:pt x="460" y="66"/>
                    <a:pt x="460" y="66"/>
                  </a:cubicBezTo>
                  <a:cubicBezTo>
                    <a:pt x="460" y="67"/>
                    <a:pt x="460" y="67"/>
                    <a:pt x="460" y="67"/>
                  </a:cubicBezTo>
                  <a:cubicBezTo>
                    <a:pt x="461" y="67"/>
                    <a:pt x="461" y="67"/>
                    <a:pt x="461" y="67"/>
                  </a:cubicBezTo>
                  <a:cubicBezTo>
                    <a:pt x="462" y="69"/>
                    <a:pt x="462" y="69"/>
                    <a:pt x="462" y="69"/>
                  </a:cubicBezTo>
                  <a:cubicBezTo>
                    <a:pt x="462" y="68"/>
                    <a:pt x="462" y="68"/>
                    <a:pt x="462" y="68"/>
                  </a:cubicBezTo>
                  <a:cubicBezTo>
                    <a:pt x="462" y="67"/>
                    <a:pt x="462" y="67"/>
                    <a:pt x="462" y="67"/>
                  </a:cubicBezTo>
                  <a:cubicBezTo>
                    <a:pt x="461" y="67"/>
                    <a:pt x="461" y="67"/>
                    <a:pt x="461" y="67"/>
                  </a:cubicBezTo>
                  <a:cubicBezTo>
                    <a:pt x="461" y="66"/>
                    <a:pt x="461" y="66"/>
                    <a:pt x="461" y="66"/>
                  </a:cubicBezTo>
                  <a:cubicBezTo>
                    <a:pt x="462" y="66"/>
                    <a:pt x="462" y="66"/>
                    <a:pt x="462" y="66"/>
                  </a:cubicBezTo>
                  <a:cubicBezTo>
                    <a:pt x="463" y="66"/>
                    <a:pt x="463" y="66"/>
                    <a:pt x="463" y="66"/>
                  </a:cubicBezTo>
                  <a:cubicBezTo>
                    <a:pt x="464" y="67"/>
                    <a:pt x="464" y="67"/>
                    <a:pt x="464" y="67"/>
                  </a:cubicBezTo>
                  <a:cubicBezTo>
                    <a:pt x="465" y="69"/>
                    <a:pt x="465" y="69"/>
                    <a:pt x="465" y="69"/>
                  </a:cubicBezTo>
                  <a:cubicBezTo>
                    <a:pt x="464" y="67"/>
                    <a:pt x="464" y="67"/>
                    <a:pt x="464" y="67"/>
                  </a:cubicBezTo>
                  <a:cubicBezTo>
                    <a:pt x="463" y="65"/>
                    <a:pt x="463" y="65"/>
                    <a:pt x="463" y="65"/>
                  </a:cubicBezTo>
                  <a:cubicBezTo>
                    <a:pt x="463" y="63"/>
                    <a:pt x="463" y="63"/>
                    <a:pt x="463" y="63"/>
                  </a:cubicBezTo>
                  <a:cubicBezTo>
                    <a:pt x="463" y="62"/>
                    <a:pt x="463" y="62"/>
                    <a:pt x="463" y="62"/>
                  </a:cubicBezTo>
                  <a:cubicBezTo>
                    <a:pt x="464" y="61"/>
                    <a:pt x="464" y="61"/>
                    <a:pt x="464" y="61"/>
                  </a:cubicBezTo>
                  <a:cubicBezTo>
                    <a:pt x="466" y="61"/>
                    <a:pt x="466" y="61"/>
                    <a:pt x="466" y="61"/>
                  </a:cubicBezTo>
                  <a:cubicBezTo>
                    <a:pt x="467" y="60"/>
                    <a:pt x="467" y="60"/>
                    <a:pt x="467" y="60"/>
                  </a:cubicBezTo>
                  <a:cubicBezTo>
                    <a:pt x="468" y="59"/>
                    <a:pt x="468" y="59"/>
                    <a:pt x="468" y="59"/>
                  </a:cubicBezTo>
                  <a:cubicBezTo>
                    <a:pt x="468" y="59"/>
                    <a:pt x="468" y="59"/>
                    <a:pt x="468" y="59"/>
                  </a:cubicBezTo>
                  <a:cubicBezTo>
                    <a:pt x="468" y="58"/>
                    <a:pt x="468" y="58"/>
                    <a:pt x="468" y="58"/>
                  </a:cubicBezTo>
                  <a:cubicBezTo>
                    <a:pt x="469" y="58"/>
                    <a:pt x="469" y="58"/>
                    <a:pt x="469" y="58"/>
                  </a:cubicBezTo>
                  <a:cubicBezTo>
                    <a:pt x="470" y="59"/>
                    <a:pt x="470" y="59"/>
                    <a:pt x="470" y="59"/>
                  </a:cubicBezTo>
                  <a:cubicBezTo>
                    <a:pt x="471" y="59"/>
                    <a:pt x="471" y="59"/>
                    <a:pt x="471" y="59"/>
                  </a:cubicBezTo>
                  <a:cubicBezTo>
                    <a:pt x="472" y="59"/>
                    <a:pt x="472" y="59"/>
                    <a:pt x="472" y="59"/>
                  </a:cubicBezTo>
                  <a:cubicBezTo>
                    <a:pt x="473" y="58"/>
                    <a:pt x="473" y="58"/>
                    <a:pt x="473" y="58"/>
                  </a:cubicBezTo>
                  <a:cubicBezTo>
                    <a:pt x="474" y="59"/>
                    <a:pt x="474" y="59"/>
                    <a:pt x="474" y="59"/>
                  </a:cubicBezTo>
                  <a:cubicBezTo>
                    <a:pt x="475" y="58"/>
                    <a:pt x="475" y="58"/>
                    <a:pt x="475" y="58"/>
                  </a:cubicBezTo>
                  <a:cubicBezTo>
                    <a:pt x="477" y="58"/>
                    <a:pt x="477" y="58"/>
                    <a:pt x="477" y="58"/>
                  </a:cubicBezTo>
                  <a:cubicBezTo>
                    <a:pt x="478" y="58"/>
                    <a:pt x="478" y="58"/>
                    <a:pt x="478" y="58"/>
                  </a:cubicBezTo>
                  <a:cubicBezTo>
                    <a:pt x="478" y="58"/>
                    <a:pt x="478" y="58"/>
                    <a:pt x="478" y="58"/>
                  </a:cubicBezTo>
                  <a:cubicBezTo>
                    <a:pt x="478" y="58"/>
                    <a:pt x="478" y="58"/>
                    <a:pt x="478" y="58"/>
                  </a:cubicBezTo>
                  <a:cubicBezTo>
                    <a:pt x="479" y="59"/>
                    <a:pt x="479" y="59"/>
                    <a:pt x="479" y="59"/>
                  </a:cubicBezTo>
                  <a:cubicBezTo>
                    <a:pt x="479" y="58"/>
                    <a:pt x="479" y="58"/>
                    <a:pt x="479" y="58"/>
                  </a:cubicBezTo>
                  <a:cubicBezTo>
                    <a:pt x="480" y="57"/>
                    <a:pt x="480" y="57"/>
                    <a:pt x="480" y="57"/>
                  </a:cubicBezTo>
                  <a:cubicBezTo>
                    <a:pt x="480" y="56"/>
                    <a:pt x="480" y="56"/>
                    <a:pt x="480" y="56"/>
                  </a:cubicBezTo>
                  <a:cubicBezTo>
                    <a:pt x="480" y="55"/>
                    <a:pt x="480" y="55"/>
                    <a:pt x="480" y="55"/>
                  </a:cubicBezTo>
                  <a:cubicBezTo>
                    <a:pt x="480" y="54"/>
                    <a:pt x="480" y="54"/>
                    <a:pt x="480" y="54"/>
                  </a:cubicBezTo>
                  <a:cubicBezTo>
                    <a:pt x="481" y="54"/>
                    <a:pt x="481" y="54"/>
                    <a:pt x="481" y="54"/>
                  </a:cubicBezTo>
                  <a:cubicBezTo>
                    <a:pt x="482" y="54"/>
                    <a:pt x="482" y="54"/>
                    <a:pt x="482" y="54"/>
                  </a:cubicBezTo>
                  <a:cubicBezTo>
                    <a:pt x="483" y="55"/>
                    <a:pt x="483" y="55"/>
                    <a:pt x="483" y="55"/>
                  </a:cubicBezTo>
                  <a:cubicBezTo>
                    <a:pt x="483" y="55"/>
                    <a:pt x="483" y="55"/>
                    <a:pt x="483" y="55"/>
                  </a:cubicBezTo>
                  <a:cubicBezTo>
                    <a:pt x="484" y="55"/>
                    <a:pt x="484" y="55"/>
                    <a:pt x="484" y="55"/>
                  </a:cubicBezTo>
                  <a:cubicBezTo>
                    <a:pt x="485" y="56"/>
                    <a:pt x="485" y="56"/>
                    <a:pt x="485" y="56"/>
                  </a:cubicBezTo>
                  <a:cubicBezTo>
                    <a:pt x="485" y="57"/>
                    <a:pt x="485" y="57"/>
                    <a:pt x="485" y="57"/>
                  </a:cubicBezTo>
                  <a:cubicBezTo>
                    <a:pt x="486" y="58"/>
                    <a:pt x="486" y="58"/>
                    <a:pt x="486" y="58"/>
                  </a:cubicBezTo>
                  <a:cubicBezTo>
                    <a:pt x="487" y="59"/>
                    <a:pt x="487" y="59"/>
                    <a:pt x="487" y="59"/>
                  </a:cubicBezTo>
                  <a:cubicBezTo>
                    <a:pt x="488" y="58"/>
                    <a:pt x="488" y="58"/>
                    <a:pt x="488" y="58"/>
                  </a:cubicBezTo>
                  <a:cubicBezTo>
                    <a:pt x="490" y="59"/>
                    <a:pt x="490" y="59"/>
                    <a:pt x="490" y="59"/>
                  </a:cubicBezTo>
                  <a:cubicBezTo>
                    <a:pt x="490" y="59"/>
                    <a:pt x="490" y="59"/>
                    <a:pt x="490" y="59"/>
                  </a:cubicBezTo>
                  <a:cubicBezTo>
                    <a:pt x="491" y="59"/>
                    <a:pt x="491" y="59"/>
                    <a:pt x="491" y="59"/>
                  </a:cubicBezTo>
                  <a:cubicBezTo>
                    <a:pt x="493" y="61"/>
                    <a:pt x="493" y="61"/>
                    <a:pt x="493" y="61"/>
                  </a:cubicBezTo>
                  <a:cubicBezTo>
                    <a:pt x="493" y="61"/>
                    <a:pt x="493" y="61"/>
                    <a:pt x="493" y="61"/>
                  </a:cubicBezTo>
                  <a:cubicBezTo>
                    <a:pt x="493" y="62"/>
                    <a:pt x="493" y="62"/>
                    <a:pt x="493" y="62"/>
                  </a:cubicBezTo>
                  <a:cubicBezTo>
                    <a:pt x="495" y="62"/>
                    <a:pt x="495" y="62"/>
                    <a:pt x="495" y="62"/>
                  </a:cubicBezTo>
                  <a:cubicBezTo>
                    <a:pt x="495" y="62"/>
                    <a:pt x="495" y="62"/>
                    <a:pt x="495" y="62"/>
                  </a:cubicBezTo>
                  <a:cubicBezTo>
                    <a:pt x="496" y="62"/>
                    <a:pt x="496" y="62"/>
                    <a:pt x="496" y="62"/>
                  </a:cubicBezTo>
                  <a:cubicBezTo>
                    <a:pt x="496" y="61"/>
                    <a:pt x="496" y="61"/>
                    <a:pt x="496" y="61"/>
                  </a:cubicBezTo>
                  <a:cubicBezTo>
                    <a:pt x="497" y="60"/>
                    <a:pt x="497" y="60"/>
                    <a:pt x="497" y="60"/>
                  </a:cubicBezTo>
                  <a:cubicBezTo>
                    <a:pt x="498" y="60"/>
                    <a:pt x="498" y="60"/>
                    <a:pt x="498" y="60"/>
                  </a:cubicBezTo>
                  <a:cubicBezTo>
                    <a:pt x="498" y="60"/>
                    <a:pt x="498" y="60"/>
                    <a:pt x="498" y="60"/>
                  </a:cubicBezTo>
                  <a:cubicBezTo>
                    <a:pt x="498" y="59"/>
                    <a:pt x="498" y="59"/>
                    <a:pt x="498" y="59"/>
                  </a:cubicBezTo>
                  <a:cubicBezTo>
                    <a:pt x="498" y="59"/>
                    <a:pt x="498" y="59"/>
                    <a:pt x="498" y="59"/>
                  </a:cubicBezTo>
                  <a:cubicBezTo>
                    <a:pt x="498" y="59"/>
                    <a:pt x="498" y="59"/>
                    <a:pt x="498" y="59"/>
                  </a:cubicBezTo>
                  <a:cubicBezTo>
                    <a:pt x="498" y="58"/>
                    <a:pt x="498" y="58"/>
                    <a:pt x="498" y="58"/>
                  </a:cubicBezTo>
                  <a:cubicBezTo>
                    <a:pt x="497" y="57"/>
                    <a:pt x="497" y="57"/>
                    <a:pt x="497" y="57"/>
                  </a:cubicBezTo>
                  <a:cubicBezTo>
                    <a:pt x="496" y="57"/>
                    <a:pt x="496" y="57"/>
                    <a:pt x="496" y="57"/>
                  </a:cubicBezTo>
                  <a:cubicBezTo>
                    <a:pt x="496" y="55"/>
                    <a:pt x="496" y="55"/>
                    <a:pt x="496" y="55"/>
                  </a:cubicBezTo>
                  <a:cubicBezTo>
                    <a:pt x="494" y="54"/>
                    <a:pt x="494" y="54"/>
                    <a:pt x="494" y="54"/>
                  </a:cubicBezTo>
                  <a:cubicBezTo>
                    <a:pt x="493" y="54"/>
                    <a:pt x="493" y="54"/>
                    <a:pt x="493" y="54"/>
                  </a:cubicBezTo>
                  <a:cubicBezTo>
                    <a:pt x="493" y="53"/>
                    <a:pt x="493" y="53"/>
                    <a:pt x="493" y="53"/>
                  </a:cubicBezTo>
                  <a:cubicBezTo>
                    <a:pt x="491" y="52"/>
                    <a:pt x="491" y="52"/>
                    <a:pt x="491" y="52"/>
                  </a:cubicBezTo>
                  <a:cubicBezTo>
                    <a:pt x="490" y="53"/>
                    <a:pt x="490" y="53"/>
                    <a:pt x="490" y="53"/>
                  </a:cubicBezTo>
                  <a:cubicBezTo>
                    <a:pt x="490" y="53"/>
                    <a:pt x="490" y="53"/>
                    <a:pt x="490" y="53"/>
                  </a:cubicBezTo>
                  <a:cubicBezTo>
                    <a:pt x="490" y="52"/>
                    <a:pt x="490" y="52"/>
                    <a:pt x="490" y="52"/>
                  </a:cubicBezTo>
                  <a:cubicBezTo>
                    <a:pt x="490" y="52"/>
                    <a:pt x="490" y="52"/>
                    <a:pt x="490" y="52"/>
                  </a:cubicBezTo>
                  <a:cubicBezTo>
                    <a:pt x="490" y="50"/>
                    <a:pt x="490" y="50"/>
                    <a:pt x="490" y="50"/>
                  </a:cubicBezTo>
                  <a:cubicBezTo>
                    <a:pt x="489" y="50"/>
                    <a:pt x="489" y="50"/>
                    <a:pt x="489" y="50"/>
                  </a:cubicBezTo>
                  <a:cubicBezTo>
                    <a:pt x="489" y="49"/>
                    <a:pt x="489" y="49"/>
                    <a:pt x="489" y="49"/>
                  </a:cubicBezTo>
                  <a:cubicBezTo>
                    <a:pt x="488" y="48"/>
                    <a:pt x="488" y="48"/>
                    <a:pt x="488" y="48"/>
                  </a:cubicBezTo>
                  <a:cubicBezTo>
                    <a:pt x="487" y="47"/>
                    <a:pt x="487" y="47"/>
                    <a:pt x="487" y="47"/>
                  </a:cubicBezTo>
                  <a:cubicBezTo>
                    <a:pt x="487" y="47"/>
                    <a:pt x="487" y="47"/>
                    <a:pt x="487" y="47"/>
                  </a:cubicBezTo>
                  <a:cubicBezTo>
                    <a:pt x="489" y="47"/>
                    <a:pt x="489" y="47"/>
                    <a:pt x="489" y="47"/>
                  </a:cubicBezTo>
                  <a:cubicBezTo>
                    <a:pt x="490" y="47"/>
                    <a:pt x="490" y="47"/>
                    <a:pt x="490" y="47"/>
                  </a:cubicBezTo>
                  <a:cubicBezTo>
                    <a:pt x="492" y="47"/>
                    <a:pt x="492" y="47"/>
                    <a:pt x="492" y="47"/>
                  </a:cubicBezTo>
                  <a:cubicBezTo>
                    <a:pt x="494" y="47"/>
                    <a:pt x="494" y="47"/>
                    <a:pt x="494" y="47"/>
                  </a:cubicBezTo>
                  <a:cubicBezTo>
                    <a:pt x="494" y="46"/>
                    <a:pt x="494" y="46"/>
                    <a:pt x="494" y="46"/>
                  </a:cubicBezTo>
                  <a:cubicBezTo>
                    <a:pt x="495" y="46"/>
                    <a:pt x="495" y="46"/>
                    <a:pt x="495" y="46"/>
                  </a:cubicBezTo>
                  <a:cubicBezTo>
                    <a:pt x="497" y="46"/>
                    <a:pt x="497" y="46"/>
                    <a:pt x="497" y="46"/>
                  </a:cubicBezTo>
                  <a:cubicBezTo>
                    <a:pt x="497" y="46"/>
                    <a:pt x="497" y="46"/>
                    <a:pt x="497" y="46"/>
                  </a:cubicBezTo>
                  <a:cubicBezTo>
                    <a:pt x="498" y="46"/>
                    <a:pt x="498" y="46"/>
                    <a:pt x="498" y="46"/>
                  </a:cubicBezTo>
                  <a:cubicBezTo>
                    <a:pt x="498" y="45"/>
                    <a:pt x="498" y="45"/>
                    <a:pt x="498" y="45"/>
                  </a:cubicBezTo>
                  <a:cubicBezTo>
                    <a:pt x="499" y="45"/>
                    <a:pt x="499" y="45"/>
                    <a:pt x="499" y="45"/>
                  </a:cubicBezTo>
                  <a:cubicBezTo>
                    <a:pt x="499" y="46"/>
                    <a:pt x="499" y="46"/>
                    <a:pt x="499" y="46"/>
                  </a:cubicBezTo>
                  <a:cubicBezTo>
                    <a:pt x="500" y="46"/>
                    <a:pt x="500" y="46"/>
                    <a:pt x="500" y="46"/>
                  </a:cubicBezTo>
                  <a:cubicBezTo>
                    <a:pt x="500" y="45"/>
                    <a:pt x="500" y="45"/>
                    <a:pt x="500" y="45"/>
                  </a:cubicBezTo>
                  <a:cubicBezTo>
                    <a:pt x="501" y="45"/>
                    <a:pt x="501" y="45"/>
                    <a:pt x="501" y="45"/>
                  </a:cubicBezTo>
                  <a:cubicBezTo>
                    <a:pt x="501" y="44"/>
                    <a:pt x="501" y="44"/>
                    <a:pt x="501" y="44"/>
                  </a:cubicBezTo>
                  <a:cubicBezTo>
                    <a:pt x="505" y="44"/>
                    <a:pt x="505" y="44"/>
                    <a:pt x="505" y="44"/>
                  </a:cubicBezTo>
                  <a:cubicBezTo>
                    <a:pt x="505" y="44"/>
                    <a:pt x="505" y="44"/>
                    <a:pt x="505" y="44"/>
                  </a:cubicBezTo>
                  <a:cubicBezTo>
                    <a:pt x="505" y="44"/>
                    <a:pt x="505" y="44"/>
                    <a:pt x="505" y="44"/>
                  </a:cubicBezTo>
                  <a:cubicBezTo>
                    <a:pt x="506" y="43"/>
                    <a:pt x="506" y="43"/>
                    <a:pt x="506" y="43"/>
                  </a:cubicBezTo>
                  <a:cubicBezTo>
                    <a:pt x="506" y="43"/>
                    <a:pt x="506" y="43"/>
                    <a:pt x="506" y="43"/>
                  </a:cubicBezTo>
                  <a:cubicBezTo>
                    <a:pt x="507" y="43"/>
                    <a:pt x="507" y="43"/>
                    <a:pt x="507" y="43"/>
                  </a:cubicBezTo>
                  <a:cubicBezTo>
                    <a:pt x="508" y="43"/>
                    <a:pt x="508" y="43"/>
                    <a:pt x="508" y="43"/>
                  </a:cubicBezTo>
                  <a:cubicBezTo>
                    <a:pt x="509" y="44"/>
                    <a:pt x="509" y="44"/>
                    <a:pt x="509" y="44"/>
                  </a:cubicBezTo>
                  <a:cubicBezTo>
                    <a:pt x="510" y="44"/>
                    <a:pt x="510" y="44"/>
                    <a:pt x="510" y="44"/>
                  </a:cubicBezTo>
                  <a:cubicBezTo>
                    <a:pt x="511" y="43"/>
                    <a:pt x="511" y="43"/>
                    <a:pt x="511" y="43"/>
                  </a:cubicBezTo>
                  <a:cubicBezTo>
                    <a:pt x="512" y="44"/>
                    <a:pt x="512" y="44"/>
                    <a:pt x="512" y="44"/>
                  </a:cubicBezTo>
                  <a:cubicBezTo>
                    <a:pt x="512" y="44"/>
                    <a:pt x="512" y="44"/>
                    <a:pt x="512" y="44"/>
                  </a:cubicBezTo>
                  <a:cubicBezTo>
                    <a:pt x="513" y="44"/>
                    <a:pt x="513" y="44"/>
                    <a:pt x="513" y="44"/>
                  </a:cubicBezTo>
                  <a:cubicBezTo>
                    <a:pt x="514" y="43"/>
                    <a:pt x="514" y="43"/>
                    <a:pt x="514" y="43"/>
                  </a:cubicBezTo>
                  <a:cubicBezTo>
                    <a:pt x="517" y="44"/>
                    <a:pt x="517" y="44"/>
                    <a:pt x="517" y="44"/>
                  </a:cubicBezTo>
                  <a:cubicBezTo>
                    <a:pt x="518" y="45"/>
                    <a:pt x="518" y="45"/>
                    <a:pt x="518" y="45"/>
                  </a:cubicBezTo>
                  <a:cubicBezTo>
                    <a:pt x="519" y="44"/>
                    <a:pt x="519" y="44"/>
                    <a:pt x="519" y="44"/>
                  </a:cubicBezTo>
                  <a:cubicBezTo>
                    <a:pt x="518" y="44"/>
                    <a:pt x="518" y="44"/>
                    <a:pt x="518" y="44"/>
                  </a:cubicBezTo>
                  <a:cubicBezTo>
                    <a:pt x="519" y="44"/>
                    <a:pt x="519" y="44"/>
                    <a:pt x="519" y="44"/>
                  </a:cubicBezTo>
                  <a:cubicBezTo>
                    <a:pt x="520" y="44"/>
                    <a:pt x="520" y="44"/>
                    <a:pt x="520" y="44"/>
                  </a:cubicBezTo>
                  <a:cubicBezTo>
                    <a:pt x="520" y="45"/>
                    <a:pt x="520" y="45"/>
                    <a:pt x="520" y="45"/>
                  </a:cubicBezTo>
                  <a:cubicBezTo>
                    <a:pt x="520" y="45"/>
                    <a:pt x="520" y="45"/>
                    <a:pt x="520" y="45"/>
                  </a:cubicBezTo>
                  <a:cubicBezTo>
                    <a:pt x="521" y="45"/>
                    <a:pt x="521" y="45"/>
                    <a:pt x="521" y="45"/>
                  </a:cubicBezTo>
                  <a:cubicBezTo>
                    <a:pt x="524" y="45"/>
                    <a:pt x="524" y="45"/>
                    <a:pt x="524" y="45"/>
                  </a:cubicBezTo>
                  <a:cubicBezTo>
                    <a:pt x="527" y="47"/>
                    <a:pt x="527" y="47"/>
                    <a:pt x="527" y="47"/>
                  </a:cubicBezTo>
                  <a:cubicBezTo>
                    <a:pt x="527" y="47"/>
                    <a:pt x="527" y="47"/>
                    <a:pt x="527" y="47"/>
                  </a:cubicBezTo>
                  <a:cubicBezTo>
                    <a:pt x="526" y="47"/>
                    <a:pt x="526" y="47"/>
                    <a:pt x="526" y="47"/>
                  </a:cubicBezTo>
                  <a:cubicBezTo>
                    <a:pt x="524" y="46"/>
                    <a:pt x="524" y="46"/>
                    <a:pt x="524" y="46"/>
                  </a:cubicBezTo>
                  <a:cubicBezTo>
                    <a:pt x="524" y="46"/>
                    <a:pt x="524" y="46"/>
                    <a:pt x="524" y="46"/>
                  </a:cubicBezTo>
                  <a:cubicBezTo>
                    <a:pt x="527" y="47"/>
                    <a:pt x="527" y="47"/>
                    <a:pt x="527" y="47"/>
                  </a:cubicBezTo>
                  <a:cubicBezTo>
                    <a:pt x="528" y="47"/>
                    <a:pt x="528" y="47"/>
                    <a:pt x="528" y="47"/>
                  </a:cubicBezTo>
                  <a:cubicBezTo>
                    <a:pt x="529" y="47"/>
                    <a:pt x="529" y="47"/>
                    <a:pt x="529" y="47"/>
                  </a:cubicBezTo>
                  <a:cubicBezTo>
                    <a:pt x="530" y="47"/>
                    <a:pt x="530" y="47"/>
                    <a:pt x="530" y="47"/>
                  </a:cubicBezTo>
                  <a:cubicBezTo>
                    <a:pt x="531" y="47"/>
                    <a:pt x="531" y="47"/>
                    <a:pt x="531" y="47"/>
                  </a:cubicBezTo>
                  <a:cubicBezTo>
                    <a:pt x="531" y="46"/>
                    <a:pt x="531" y="46"/>
                    <a:pt x="531" y="46"/>
                  </a:cubicBezTo>
                  <a:cubicBezTo>
                    <a:pt x="531" y="46"/>
                    <a:pt x="531" y="46"/>
                    <a:pt x="531" y="46"/>
                  </a:cubicBezTo>
                  <a:cubicBezTo>
                    <a:pt x="532" y="46"/>
                    <a:pt x="532" y="46"/>
                    <a:pt x="532" y="46"/>
                  </a:cubicBezTo>
                  <a:cubicBezTo>
                    <a:pt x="533" y="47"/>
                    <a:pt x="533" y="47"/>
                    <a:pt x="533" y="47"/>
                  </a:cubicBezTo>
                  <a:cubicBezTo>
                    <a:pt x="533" y="47"/>
                    <a:pt x="533" y="47"/>
                    <a:pt x="533" y="47"/>
                  </a:cubicBezTo>
                  <a:cubicBezTo>
                    <a:pt x="534" y="46"/>
                    <a:pt x="534" y="46"/>
                    <a:pt x="534" y="46"/>
                  </a:cubicBezTo>
                  <a:cubicBezTo>
                    <a:pt x="534" y="46"/>
                    <a:pt x="534" y="46"/>
                    <a:pt x="534" y="46"/>
                  </a:cubicBezTo>
                  <a:cubicBezTo>
                    <a:pt x="535" y="47"/>
                    <a:pt x="535" y="47"/>
                    <a:pt x="535" y="47"/>
                  </a:cubicBezTo>
                  <a:cubicBezTo>
                    <a:pt x="535" y="47"/>
                    <a:pt x="535" y="47"/>
                    <a:pt x="535" y="47"/>
                  </a:cubicBezTo>
                  <a:cubicBezTo>
                    <a:pt x="536" y="48"/>
                    <a:pt x="536" y="48"/>
                    <a:pt x="536" y="48"/>
                  </a:cubicBezTo>
                  <a:cubicBezTo>
                    <a:pt x="537" y="47"/>
                    <a:pt x="537" y="47"/>
                    <a:pt x="537" y="47"/>
                  </a:cubicBezTo>
                  <a:cubicBezTo>
                    <a:pt x="541" y="48"/>
                    <a:pt x="541" y="48"/>
                    <a:pt x="541" y="48"/>
                  </a:cubicBezTo>
                  <a:cubicBezTo>
                    <a:pt x="541" y="47"/>
                    <a:pt x="541" y="47"/>
                    <a:pt x="541" y="47"/>
                  </a:cubicBezTo>
                  <a:cubicBezTo>
                    <a:pt x="542" y="47"/>
                    <a:pt x="542" y="47"/>
                    <a:pt x="542" y="47"/>
                  </a:cubicBezTo>
                  <a:cubicBezTo>
                    <a:pt x="543" y="48"/>
                    <a:pt x="543" y="48"/>
                    <a:pt x="543" y="48"/>
                  </a:cubicBezTo>
                  <a:cubicBezTo>
                    <a:pt x="543" y="48"/>
                    <a:pt x="543" y="48"/>
                    <a:pt x="543" y="48"/>
                  </a:cubicBezTo>
                  <a:cubicBezTo>
                    <a:pt x="543" y="47"/>
                    <a:pt x="543" y="47"/>
                    <a:pt x="543" y="47"/>
                  </a:cubicBezTo>
                  <a:cubicBezTo>
                    <a:pt x="543" y="47"/>
                    <a:pt x="543" y="47"/>
                    <a:pt x="543" y="47"/>
                  </a:cubicBezTo>
                  <a:cubicBezTo>
                    <a:pt x="545" y="47"/>
                    <a:pt x="545" y="47"/>
                    <a:pt x="545" y="47"/>
                  </a:cubicBezTo>
                  <a:cubicBezTo>
                    <a:pt x="545" y="48"/>
                    <a:pt x="545" y="48"/>
                    <a:pt x="545" y="48"/>
                  </a:cubicBezTo>
                  <a:cubicBezTo>
                    <a:pt x="545" y="49"/>
                    <a:pt x="545" y="49"/>
                    <a:pt x="545" y="49"/>
                  </a:cubicBezTo>
                  <a:cubicBezTo>
                    <a:pt x="547" y="48"/>
                    <a:pt x="547" y="48"/>
                    <a:pt x="547" y="48"/>
                  </a:cubicBezTo>
                  <a:cubicBezTo>
                    <a:pt x="547" y="48"/>
                    <a:pt x="547" y="48"/>
                    <a:pt x="547" y="48"/>
                  </a:cubicBezTo>
                  <a:cubicBezTo>
                    <a:pt x="546" y="48"/>
                    <a:pt x="546" y="48"/>
                    <a:pt x="546" y="48"/>
                  </a:cubicBezTo>
                  <a:cubicBezTo>
                    <a:pt x="547" y="48"/>
                    <a:pt x="547" y="48"/>
                    <a:pt x="547" y="48"/>
                  </a:cubicBezTo>
                  <a:cubicBezTo>
                    <a:pt x="548" y="48"/>
                    <a:pt x="548" y="48"/>
                    <a:pt x="548" y="48"/>
                  </a:cubicBezTo>
                  <a:cubicBezTo>
                    <a:pt x="548" y="49"/>
                    <a:pt x="548" y="49"/>
                    <a:pt x="548" y="49"/>
                  </a:cubicBezTo>
                  <a:cubicBezTo>
                    <a:pt x="549" y="49"/>
                    <a:pt x="549" y="49"/>
                    <a:pt x="549" y="49"/>
                  </a:cubicBezTo>
                  <a:cubicBezTo>
                    <a:pt x="550" y="50"/>
                    <a:pt x="550" y="50"/>
                    <a:pt x="550" y="50"/>
                  </a:cubicBezTo>
                  <a:cubicBezTo>
                    <a:pt x="551" y="49"/>
                    <a:pt x="551" y="49"/>
                    <a:pt x="551" y="49"/>
                  </a:cubicBezTo>
                  <a:cubicBezTo>
                    <a:pt x="550" y="49"/>
                    <a:pt x="550" y="49"/>
                    <a:pt x="550" y="49"/>
                  </a:cubicBezTo>
                  <a:cubicBezTo>
                    <a:pt x="549" y="48"/>
                    <a:pt x="549" y="48"/>
                    <a:pt x="549" y="48"/>
                  </a:cubicBezTo>
                  <a:cubicBezTo>
                    <a:pt x="549" y="48"/>
                    <a:pt x="549" y="48"/>
                    <a:pt x="549" y="48"/>
                  </a:cubicBezTo>
                  <a:cubicBezTo>
                    <a:pt x="550" y="48"/>
                    <a:pt x="550" y="48"/>
                    <a:pt x="550" y="48"/>
                  </a:cubicBezTo>
                  <a:cubicBezTo>
                    <a:pt x="551" y="48"/>
                    <a:pt x="551" y="48"/>
                    <a:pt x="551" y="48"/>
                  </a:cubicBezTo>
                  <a:cubicBezTo>
                    <a:pt x="552" y="49"/>
                    <a:pt x="552" y="49"/>
                    <a:pt x="552" y="49"/>
                  </a:cubicBezTo>
                  <a:cubicBezTo>
                    <a:pt x="553" y="50"/>
                    <a:pt x="553" y="50"/>
                    <a:pt x="553" y="50"/>
                  </a:cubicBezTo>
                  <a:cubicBezTo>
                    <a:pt x="553" y="50"/>
                    <a:pt x="553" y="50"/>
                    <a:pt x="553" y="50"/>
                  </a:cubicBezTo>
                  <a:cubicBezTo>
                    <a:pt x="553" y="49"/>
                    <a:pt x="553" y="49"/>
                    <a:pt x="553" y="49"/>
                  </a:cubicBezTo>
                  <a:cubicBezTo>
                    <a:pt x="553" y="49"/>
                    <a:pt x="553" y="49"/>
                    <a:pt x="553" y="49"/>
                  </a:cubicBezTo>
                  <a:cubicBezTo>
                    <a:pt x="554" y="49"/>
                    <a:pt x="554" y="49"/>
                    <a:pt x="554" y="49"/>
                  </a:cubicBezTo>
                  <a:cubicBezTo>
                    <a:pt x="554" y="49"/>
                    <a:pt x="554" y="49"/>
                    <a:pt x="554" y="49"/>
                  </a:cubicBezTo>
                  <a:cubicBezTo>
                    <a:pt x="554" y="50"/>
                    <a:pt x="554" y="50"/>
                    <a:pt x="554" y="50"/>
                  </a:cubicBezTo>
                  <a:cubicBezTo>
                    <a:pt x="555" y="51"/>
                    <a:pt x="555" y="51"/>
                    <a:pt x="555" y="51"/>
                  </a:cubicBezTo>
                  <a:cubicBezTo>
                    <a:pt x="557" y="53"/>
                    <a:pt x="557" y="53"/>
                    <a:pt x="557" y="53"/>
                  </a:cubicBezTo>
                  <a:cubicBezTo>
                    <a:pt x="558" y="54"/>
                    <a:pt x="558" y="54"/>
                    <a:pt x="558" y="54"/>
                  </a:cubicBezTo>
                  <a:cubicBezTo>
                    <a:pt x="558" y="54"/>
                    <a:pt x="558" y="54"/>
                    <a:pt x="558" y="54"/>
                  </a:cubicBezTo>
                  <a:cubicBezTo>
                    <a:pt x="559" y="55"/>
                    <a:pt x="559" y="55"/>
                    <a:pt x="559" y="55"/>
                  </a:cubicBezTo>
                  <a:cubicBezTo>
                    <a:pt x="560" y="56"/>
                    <a:pt x="560" y="56"/>
                    <a:pt x="560" y="56"/>
                  </a:cubicBezTo>
                  <a:cubicBezTo>
                    <a:pt x="559" y="56"/>
                    <a:pt x="559" y="56"/>
                    <a:pt x="559" y="56"/>
                  </a:cubicBezTo>
                  <a:cubicBezTo>
                    <a:pt x="560" y="57"/>
                    <a:pt x="560" y="57"/>
                    <a:pt x="560" y="57"/>
                  </a:cubicBezTo>
                  <a:cubicBezTo>
                    <a:pt x="560" y="57"/>
                    <a:pt x="560" y="57"/>
                    <a:pt x="560" y="57"/>
                  </a:cubicBezTo>
                  <a:cubicBezTo>
                    <a:pt x="561" y="57"/>
                    <a:pt x="561" y="57"/>
                    <a:pt x="561" y="57"/>
                  </a:cubicBezTo>
                  <a:cubicBezTo>
                    <a:pt x="562" y="57"/>
                    <a:pt x="562" y="57"/>
                    <a:pt x="562" y="57"/>
                  </a:cubicBezTo>
                  <a:cubicBezTo>
                    <a:pt x="563" y="58"/>
                    <a:pt x="563" y="58"/>
                    <a:pt x="563" y="58"/>
                  </a:cubicBezTo>
                  <a:cubicBezTo>
                    <a:pt x="564" y="58"/>
                    <a:pt x="564" y="58"/>
                    <a:pt x="564" y="58"/>
                  </a:cubicBezTo>
                  <a:cubicBezTo>
                    <a:pt x="564" y="58"/>
                    <a:pt x="564" y="58"/>
                    <a:pt x="564" y="58"/>
                  </a:cubicBezTo>
                  <a:cubicBezTo>
                    <a:pt x="564" y="58"/>
                    <a:pt x="564" y="58"/>
                    <a:pt x="564" y="58"/>
                  </a:cubicBezTo>
                  <a:cubicBezTo>
                    <a:pt x="563" y="57"/>
                    <a:pt x="563" y="57"/>
                    <a:pt x="563" y="57"/>
                  </a:cubicBezTo>
                  <a:cubicBezTo>
                    <a:pt x="564" y="56"/>
                    <a:pt x="564" y="56"/>
                    <a:pt x="564" y="56"/>
                  </a:cubicBezTo>
                  <a:cubicBezTo>
                    <a:pt x="564" y="56"/>
                    <a:pt x="564" y="56"/>
                    <a:pt x="564" y="56"/>
                  </a:cubicBezTo>
                  <a:cubicBezTo>
                    <a:pt x="565" y="57"/>
                    <a:pt x="565" y="57"/>
                    <a:pt x="565" y="57"/>
                  </a:cubicBezTo>
                  <a:cubicBezTo>
                    <a:pt x="566" y="58"/>
                    <a:pt x="566" y="58"/>
                    <a:pt x="566" y="58"/>
                  </a:cubicBezTo>
                  <a:cubicBezTo>
                    <a:pt x="566" y="58"/>
                    <a:pt x="566" y="58"/>
                    <a:pt x="566" y="58"/>
                  </a:cubicBezTo>
                  <a:cubicBezTo>
                    <a:pt x="565" y="57"/>
                    <a:pt x="565" y="57"/>
                    <a:pt x="565" y="57"/>
                  </a:cubicBezTo>
                  <a:cubicBezTo>
                    <a:pt x="565" y="56"/>
                    <a:pt x="565" y="56"/>
                    <a:pt x="565" y="56"/>
                  </a:cubicBezTo>
                  <a:cubicBezTo>
                    <a:pt x="564" y="55"/>
                    <a:pt x="564" y="55"/>
                    <a:pt x="564" y="55"/>
                  </a:cubicBezTo>
                  <a:cubicBezTo>
                    <a:pt x="563" y="56"/>
                    <a:pt x="563" y="56"/>
                    <a:pt x="563" y="56"/>
                  </a:cubicBezTo>
                  <a:cubicBezTo>
                    <a:pt x="562" y="56"/>
                    <a:pt x="562" y="56"/>
                    <a:pt x="562" y="56"/>
                  </a:cubicBezTo>
                  <a:cubicBezTo>
                    <a:pt x="562" y="55"/>
                    <a:pt x="562" y="55"/>
                    <a:pt x="562" y="55"/>
                  </a:cubicBezTo>
                  <a:cubicBezTo>
                    <a:pt x="562" y="55"/>
                    <a:pt x="562" y="55"/>
                    <a:pt x="562" y="55"/>
                  </a:cubicBezTo>
                  <a:cubicBezTo>
                    <a:pt x="562" y="54"/>
                    <a:pt x="562" y="54"/>
                    <a:pt x="562" y="54"/>
                  </a:cubicBezTo>
                  <a:cubicBezTo>
                    <a:pt x="561" y="53"/>
                    <a:pt x="561" y="53"/>
                    <a:pt x="561" y="53"/>
                  </a:cubicBezTo>
                  <a:cubicBezTo>
                    <a:pt x="560" y="52"/>
                    <a:pt x="560" y="52"/>
                    <a:pt x="560" y="52"/>
                  </a:cubicBezTo>
                  <a:cubicBezTo>
                    <a:pt x="559" y="51"/>
                    <a:pt x="559" y="51"/>
                    <a:pt x="559" y="51"/>
                  </a:cubicBezTo>
                  <a:cubicBezTo>
                    <a:pt x="559" y="51"/>
                    <a:pt x="559" y="51"/>
                    <a:pt x="559" y="51"/>
                  </a:cubicBezTo>
                  <a:cubicBezTo>
                    <a:pt x="558" y="52"/>
                    <a:pt x="558" y="52"/>
                    <a:pt x="558" y="52"/>
                  </a:cubicBezTo>
                  <a:cubicBezTo>
                    <a:pt x="558" y="52"/>
                    <a:pt x="558" y="52"/>
                    <a:pt x="558" y="52"/>
                  </a:cubicBezTo>
                  <a:cubicBezTo>
                    <a:pt x="558" y="51"/>
                    <a:pt x="558" y="51"/>
                    <a:pt x="558" y="51"/>
                  </a:cubicBezTo>
                  <a:cubicBezTo>
                    <a:pt x="559" y="50"/>
                    <a:pt x="559" y="50"/>
                    <a:pt x="559" y="50"/>
                  </a:cubicBezTo>
                  <a:cubicBezTo>
                    <a:pt x="560" y="48"/>
                    <a:pt x="560" y="48"/>
                    <a:pt x="560" y="48"/>
                  </a:cubicBezTo>
                  <a:cubicBezTo>
                    <a:pt x="561" y="48"/>
                    <a:pt x="561" y="48"/>
                    <a:pt x="561" y="48"/>
                  </a:cubicBezTo>
                  <a:cubicBezTo>
                    <a:pt x="561" y="49"/>
                    <a:pt x="561" y="49"/>
                    <a:pt x="561" y="49"/>
                  </a:cubicBezTo>
                  <a:cubicBezTo>
                    <a:pt x="561" y="50"/>
                    <a:pt x="561" y="50"/>
                    <a:pt x="561" y="50"/>
                  </a:cubicBezTo>
                  <a:cubicBezTo>
                    <a:pt x="562" y="50"/>
                    <a:pt x="562" y="50"/>
                    <a:pt x="562" y="50"/>
                  </a:cubicBezTo>
                  <a:cubicBezTo>
                    <a:pt x="562" y="50"/>
                    <a:pt x="562" y="50"/>
                    <a:pt x="562" y="50"/>
                  </a:cubicBezTo>
                  <a:cubicBezTo>
                    <a:pt x="562" y="49"/>
                    <a:pt x="562" y="49"/>
                    <a:pt x="562" y="49"/>
                  </a:cubicBezTo>
                  <a:cubicBezTo>
                    <a:pt x="561" y="49"/>
                    <a:pt x="561" y="49"/>
                    <a:pt x="561" y="49"/>
                  </a:cubicBezTo>
                  <a:cubicBezTo>
                    <a:pt x="562" y="49"/>
                    <a:pt x="562" y="49"/>
                    <a:pt x="562" y="49"/>
                  </a:cubicBezTo>
                  <a:cubicBezTo>
                    <a:pt x="563" y="48"/>
                    <a:pt x="563" y="48"/>
                    <a:pt x="563" y="48"/>
                  </a:cubicBezTo>
                  <a:cubicBezTo>
                    <a:pt x="563" y="47"/>
                    <a:pt x="563" y="47"/>
                    <a:pt x="563" y="47"/>
                  </a:cubicBezTo>
                  <a:cubicBezTo>
                    <a:pt x="562" y="47"/>
                    <a:pt x="562" y="47"/>
                    <a:pt x="562" y="47"/>
                  </a:cubicBezTo>
                  <a:cubicBezTo>
                    <a:pt x="563" y="47"/>
                    <a:pt x="563" y="47"/>
                    <a:pt x="563" y="47"/>
                  </a:cubicBezTo>
                  <a:cubicBezTo>
                    <a:pt x="563" y="47"/>
                    <a:pt x="563" y="47"/>
                    <a:pt x="563" y="47"/>
                  </a:cubicBezTo>
                  <a:cubicBezTo>
                    <a:pt x="564" y="47"/>
                    <a:pt x="564" y="47"/>
                    <a:pt x="564" y="47"/>
                  </a:cubicBezTo>
                  <a:cubicBezTo>
                    <a:pt x="565" y="46"/>
                    <a:pt x="565" y="46"/>
                    <a:pt x="565" y="46"/>
                  </a:cubicBezTo>
                  <a:cubicBezTo>
                    <a:pt x="565" y="46"/>
                    <a:pt x="565" y="46"/>
                    <a:pt x="565" y="46"/>
                  </a:cubicBezTo>
                  <a:cubicBezTo>
                    <a:pt x="566" y="46"/>
                    <a:pt x="566" y="46"/>
                    <a:pt x="566" y="46"/>
                  </a:cubicBezTo>
                  <a:cubicBezTo>
                    <a:pt x="566" y="46"/>
                    <a:pt x="566" y="46"/>
                    <a:pt x="566" y="46"/>
                  </a:cubicBezTo>
                  <a:cubicBezTo>
                    <a:pt x="567" y="46"/>
                    <a:pt x="567" y="46"/>
                    <a:pt x="567" y="46"/>
                  </a:cubicBezTo>
                  <a:cubicBezTo>
                    <a:pt x="567" y="47"/>
                    <a:pt x="567" y="47"/>
                    <a:pt x="567" y="47"/>
                  </a:cubicBezTo>
                  <a:cubicBezTo>
                    <a:pt x="568" y="47"/>
                    <a:pt x="568" y="47"/>
                    <a:pt x="568" y="47"/>
                  </a:cubicBezTo>
                  <a:cubicBezTo>
                    <a:pt x="569" y="47"/>
                    <a:pt x="569" y="47"/>
                    <a:pt x="569" y="47"/>
                  </a:cubicBezTo>
                  <a:cubicBezTo>
                    <a:pt x="570" y="47"/>
                    <a:pt x="570" y="47"/>
                    <a:pt x="570" y="47"/>
                  </a:cubicBezTo>
                  <a:cubicBezTo>
                    <a:pt x="572" y="48"/>
                    <a:pt x="572" y="48"/>
                    <a:pt x="572" y="48"/>
                  </a:cubicBezTo>
                  <a:cubicBezTo>
                    <a:pt x="572" y="48"/>
                    <a:pt x="572" y="48"/>
                    <a:pt x="572" y="48"/>
                  </a:cubicBezTo>
                  <a:cubicBezTo>
                    <a:pt x="572" y="49"/>
                    <a:pt x="572" y="49"/>
                    <a:pt x="572" y="49"/>
                  </a:cubicBezTo>
                  <a:cubicBezTo>
                    <a:pt x="573" y="49"/>
                    <a:pt x="573" y="49"/>
                    <a:pt x="573" y="49"/>
                  </a:cubicBezTo>
                  <a:cubicBezTo>
                    <a:pt x="573" y="48"/>
                    <a:pt x="573" y="48"/>
                    <a:pt x="573" y="48"/>
                  </a:cubicBezTo>
                  <a:cubicBezTo>
                    <a:pt x="574" y="48"/>
                    <a:pt x="574" y="48"/>
                    <a:pt x="574" y="48"/>
                  </a:cubicBezTo>
                  <a:cubicBezTo>
                    <a:pt x="574" y="49"/>
                    <a:pt x="574" y="49"/>
                    <a:pt x="574" y="49"/>
                  </a:cubicBezTo>
                  <a:cubicBezTo>
                    <a:pt x="575" y="49"/>
                    <a:pt x="575" y="49"/>
                    <a:pt x="575" y="49"/>
                  </a:cubicBezTo>
                  <a:cubicBezTo>
                    <a:pt x="576" y="48"/>
                    <a:pt x="576" y="48"/>
                    <a:pt x="576" y="48"/>
                  </a:cubicBezTo>
                  <a:cubicBezTo>
                    <a:pt x="576" y="48"/>
                    <a:pt x="576" y="48"/>
                    <a:pt x="576" y="48"/>
                  </a:cubicBezTo>
                  <a:cubicBezTo>
                    <a:pt x="576" y="49"/>
                    <a:pt x="576" y="49"/>
                    <a:pt x="576" y="49"/>
                  </a:cubicBezTo>
                  <a:cubicBezTo>
                    <a:pt x="576" y="49"/>
                    <a:pt x="576" y="49"/>
                    <a:pt x="576" y="49"/>
                  </a:cubicBezTo>
                  <a:cubicBezTo>
                    <a:pt x="576" y="50"/>
                    <a:pt x="576" y="50"/>
                    <a:pt x="576" y="50"/>
                  </a:cubicBezTo>
                  <a:cubicBezTo>
                    <a:pt x="576" y="52"/>
                    <a:pt x="576" y="52"/>
                    <a:pt x="576" y="52"/>
                  </a:cubicBezTo>
                  <a:cubicBezTo>
                    <a:pt x="576" y="53"/>
                    <a:pt x="576" y="53"/>
                    <a:pt x="576" y="53"/>
                  </a:cubicBezTo>
                  <a:cubicBezTo>
                    <a:pt x="576" y="53"/>
                    <a:pt x="576" y="53"/>
                    <a:pt x="576" y="53"/>
                  </a:cubicBezTo>
                  <a:cubicBezTo>
                    <a:pt x="577" y="53"/>
                    <a:pt x="577" y="53"/>
                    <a:pt x="577" y="53"/>
                  </a:cubicBezTo>
                  <a:cubicBezTo>
                    <a:pt x="578" y="54"/>
                    <a:pt x="578" y="54"/>
                    <a:pt x="578" y="54"/>
                  </a:cubicBezTo>
                  <a:cubicBezTo>
                    <a:pt x="579" y="54"/>
                    <a:pt x="579" y="54"/>
                    <a:pt x="579" y="54"/>
                  </a:cubicBezTo>
                  <a:cubicBezTo>
                    <a:pt x="579" y="55"/>
                    <a:pt x="579" y="55"/>
                    <a:pt x="579" y="55"/>
                  </a:cubicBezTo>
                  <a:cubicBezTo>
                    <a:pt x="578" y="56"/>
                    <a:pt x="578" y="56"/>
                    <a:pt x="578" y="56"/>
                  </a:cubicBezTo>
                  <a:cubicBezTo>
                    <a:pt x="577" y="56"/>
                    <a:pt x="577" y="56"/>
                    <a:pt x="577" y="56"/>
                  </a:cubicBezTo>
                  <a:cubicBezTo>
                    <a:pt x="576" y="56"/>
                    <a:pt x="576" y="56"/>
                    <a:pt x="576" y="56"/>
                  </a:cubicBezTo>
                  <a:cubicBezTo>
                    <a:pt x="577" y="56"/>
                    <a:pt x="577" y="56"/>
                    <a:pt x="577" y="56"/>
                  </a:cubicBezTo>
                  <a:cubicBezTo>
                    <a:pt x="578" y="57"/>
                    <a:pt x="578" y="57"/>
                    <a:pt x="578" y="57"/>
                  </a:cubicBezTo>
                  <a:cubicBezTo>
                    <a:pt x="578" y="58"/>
                    <a:pt x="578" y="58"/>
                    <a:pt x="578" y="58"/>
                  </a:cubicBezTo>
                  <a:cubicBezTo>
                    <a:pt x="577" y="58"/>
                    <a:pt x="577" y="58"/>
                    <a:pt x="577" y="58"/>
                  </a:cubicBezTo>
                  <a:cubicBezTo>
                    <a:pt x="576" y="59"/>
                    <a:pt x="576" y="59"/>
                    <a:pt x="576" y="59"/>
                  </a:cubicBezTo>
                  <a:cubicBezTo>
                    <a:pt x="576" y="59"/>
                    <a:pt x="576" y="59"/>
                    <a:pt x="576" y="59"/>
                  </a:cubicBezTo>
                  <a:cubicBezTo>
                    <a:pt x="575" y="60"/>
                    <a:pt x="575" y="60"/>
                    <a:pt x="575" y="60"/>
                  </a:cubicBezTo>
                  <a:cubicBezTo>
                    <a:pt x="573" y="60"/>
                    <a:pt x="573" y="60"/>
                    <a:pt x="573" y="60"/>
                  </a:cubicBezTo>
                  <a:cubicBezTo>
                    <a:pt x="572" y="60"/>
                    <a:pt x="572" y="60"/>
                    <a:pt x="572" y="60"/>
                  </a:cubicBezTo>
                  <a:cubicBezTo>
                    <a:pt x="574" y="60"/>
                    <a:pt x="574" y="60"/>
                    <a:pt x="574" y="60"/>
                  </a:cubicBezTo>
                  <a:cubicBezTo>
                    <a:pt x="574" y="60"/>
                    <a:pt x="574" y="60"/>
                    <a:pt x="574" y="60"/>
                  </a:cubicBezTo>
                  <a:cubicBezTo>
                    <a:pt x="575" y="61"/>
                    <a:pt x="575" y="61"/>
                    <a:pt x="575" y="61"/>
                  </a:cubicBezTo>
                  <a:cubicBezTo>
                    <a:pt x="576" y="60"/>
                    <a:pt x="576" y="60"/>
                    <a:pt x="576" y="60"/>
                  </a:cubicBezTo>
                  <a:cubicBezTo>
                    <a:pt x="576" y="60"/>
                    <a:pt x="576" y="60"/>
                    <a:pt x="576" y="60"/>
                  </a:cubicBezTo>
                  <a:cubicBezTo>
                    <a:pt x="576" y="61"/>
                    <a:pt x="576" y="61"/>
                    <a:pt x="576" y="61"/>
                  </a:cubicBezTo>
                  <a:cubicBezTo>
                    <a:pt x="577" y="62"/>
                    <a:pt x="577" y="62"/>
                    <a:pt x="577" y="62"/>
                  </a:cubicBezTo>
                  <a:cubicBezTo>
                    <a:pt x="576" y="63"/>
                    <a:pt x="576" y="63"/>
                    <a:pt x="576" y="63"/>
                  </a:cubicBezTo>
                  <a:cubicBezTo>
                    <a:pt x="576" y="64"/>
                    <a:pt x="576" y="64"/>
                    <a:pt x="576" y="64"/>
                  </a:cubicBezTo>
                  <a:cubicBezTo>
                    <a:pt x="577" y="63"/>
                    <a:pt x="577" y="63"/>
                    <a:pt x="577" y="63"/>
                  </a:cubicBezTo>
                  <a:cubicBezTo>
                    <a:pt x="578" y="63"/>
                    <a:pt x="578" y="63"/>
                    <a:pt x="578" y="63"/>
                  </a:cubicBezTo>
                  <a:cubicBezTo>
                    <a:pt x="579" y="64"/>
                    <a:pt x="579" y="64"/>
                    <a:pt x="579" y="64"/>
                  </a:cubicBezTo>
                  <a:cubicBezTo>
                    <a:pt x="579" y="64"/>
                    <a:pt x="579" y="64"/>
                    <a:pt x="579" y="64"/>
                  </a:cubicBezTo>
                  <a:cubicBezTo>
                    <a:pt x="580" y="65"/>
                    <a:pt x="580" y="65"/>
                    <a:pt x="580" y="65"/>
                  </a:cubicBezTo>
                  <a:cubicBezTo>
                    <a:pt x="579" y="66"/>
                    <a:pt x="579" y="66"/>
                    <a:pt x="579" y="66"/>
                  </a:cubicBezTo>
                  <a:cubicBezTo>
                    <a:pt x="579" y="66"/>
                    <a:pt x="579" y="66"/>
                    <a:pt x="579" y="66"/>
                  </a:cubicBezTo>
                  <a:cubicBezTo>
                    <a:pt x="580" y="67"/>
                    <a:pt x="580" y="67"/>
                    <a:pt x="580" y="67"/>
                  </a:cubicBezTo>
                  <a:cubicBezTo>
                    <a:pt x="579" y="68"/>
                    <a:pt x="579" y="68"/>
                    <a:pt x="579" y="68"/>
                  </a:cubicBezTo>
                  <a:cubicBezTo>
                    <a:pt x="578" y="68"/>
                    <a:pt x="578" y="68"/>
                    <a:pt x="578" y="68"/>
                  </a:cubicBezTo>
                  <a:cubicBezTo>
                    <a:pt x="579" y="69"/>
                    <a:pt x="579" y="69"/>
                    <a:pt x="579" y="69"/>
                  </a:cubicBezTo>
                  <a:cubicBezTo>
                    <a:pt x="579" y="68"/>
                    <a:pt x="579" y="68"/>
                    <a:pt x="579" y="68"/>
                  </a:cubicBezTo>
                  <a:cubicBezTo>
                    <a:pt x="580" y="68"/>
                    <a:pt x="580" y="68"/>
                    <a:pt x="580" y="68"/>
                  </a:cubicBezTo>
                  <a:cubicBezTo>
                    <a:pt x="580" y="69"/>
                    <a:pt x="580" y="69"/>
                    <a:pt x="580" y="69"/>
                  </a:cubicBezTo>
                  <a:cubicBezTo>
                    <a:pt x="580" y="70"/>
                    <a:pt x="580" y="70"/>
                    <a:pt x="580" y="70"/>
                  </a:cubicBezTo>
                  <a:cubicBezTo>
                    <a:pt x="581" y="69"/>
                    <a:pt x="581" y="69"/>
                    <a:pt x="581" y="69"/>
                  </a:cubicBezTo>
                  <a:cubicBezTo>
                    <a:pt x="581" y="70"/>
                    <a:pt x="581" y="70"/>
                    <a:pt x="581" y="70"/>
                  </a:cubicBezTo>
                  <a:cubicBezTo>
                    <a:pt x="581" y="69"/>
                    <a:pt x="581" y="69"/>
                    <a:pt x="581" y="69"/>
                  </a:cubicBezTo>
                  <a:cubicBezTo>
                    <a:pt x="582" y="69"/>
                    <a:pt x="582" y="69"/>
                    <a:pt x="582" y="69"/>
                  </a:cubicBezTo>
                  <a:cubicBezTo>
                    <a:pt x="583" y="69"/>
                    <a:pt x="583" y="69"/>
                    <a:pt x="583" y="69"/>
                  </a:cubicBezTo>
                  <a:cubicBezTo>
                    <a:pt x="584" y="69"/>
                    <a:pt x="584" y="69"/>
                    <a:pt x="584" y="69"/>
                  </a:cubicBezTo>
                  <a:cubicBezTo>
                    <a:pt x="584" y="70"/>
                    <a:pt x="584" y="70"/>
                    <a:pt x="584" y="70"/>
                  </a:cubicBezTo>
                  <a:cubicBezTo>
                    <a:pt x="583" y="71"/>
                    <a:pt x="583" y="71"/>
                    <a:pt x="583" y="71"/>
                  </a:cubicBezTo>
                  <a:cubicBezTo>
                    <a:pt x="582" y="70"/>
                    <a:pt x="582" y="70"/>
                    <a:pt x="582" y="70"/>
                  </a:cubicBezTo>
                  <a:cubicBezTo>
                    <a:pt x="582" y="71"/>
                    <a:pt x="582" y="71"/>
                    <a:pt x="582" y="71"/>
                  </a:cubicBezTo>
                  <a:cubicBezTo>
                    <a:pt x="583" y="71"/>
                    <a:pt x="583" y="71"/>
                    <a:pt x="583" y="71"/>
                  </a:cubicBezTo>
                  <a:cubicBezTo>
                    <a:pt x="583" y="71"/>
                    <a:pt x="583" y="71"/>
                    <a:pt x="583" y="71"/>
                  </a:cubicBezTo>
                  <a:cubicBezTo>
                    <a:pt x="584" y="72"/>
                    <a:pt x="584" y="72"/>
                    <a:pt x="584" y="72"/>
                  </a:cubicBezTo>
                  <a:cubicBezTo>
                    <a:pt x="584" y="73"/>
                    <a:pt x="584" y="73"/>
                    <a:pt x="584" y="73"/>
                  </a:cubicBezTo>
                  <a:cubicBezTo>
                    <a:pt x="583" y="73"/>
                    <a:pt x="583" y="73"/>
                    <a:pt x="583" y="73"/>
                  </a:cubicBezTo>
                  <a:cubicBezTo>
                    <a:pt x="582" y="72"/>
                    <a:pt x="582" y="72"/>
                    <a:pt x="582" y="72"/>
                  </a:cubicBezTo>
                  <a:cubicBezTo>
                    <a:pt x="581" y="72"/>
                    <a:pt x="581" y="72"/>
                    <a:pt x="581" y="72"/>
                  </a:cubicBezTo>
                  <a:cubicBezTo>
                    <a:pt x="582" y="73"/>
                    <a:pt x="582" y="73"/>
                    <a:pt x="582" y="73"/>
                  </a:cubicBezTo>
                  <a:cubicBezTo>
                    <a:pt x="581" y="74"/>
                    <a:pt x="581" y="74"/>
                    <a:pt x="581" y="74"/>
                  </a:cubicBezTo>
                  <a:cubicBezTo>
                    <a:pt x="581" y="74"/>
                    <a:pt x="581" y="74"/>
                    <a:pt x="581" y="74"/>
                  </a:cubicBezTo>
                  <a:cubicBezTo>
                    <a:pt x="580" y="74"/>
                    <a:pt x="580" y="74"/>
                    <a:pt x="580" y="74"/>
                  </a:cubicBezTo>
                  <a:cubicBezTo>
                    <a:pt x="580" y="74"/>
                    <a:pt x="580" y="74"/>
                    <a:pt x="580" y="74"/>
                  </a:cubicBezTo>
                  <a:cubicBezTo>
                    <a:pt x="579" y="73"/>
                    <a:pt x="579" y="73"/>
                    <a:pt x="579" y="73"/>
                  </a:cubicBezTo>
                  <a:cubicBezTo>
                    <a:pt x="577" y="73"/>
                    <a:pt x="577" y="73"/>
                    <a:pt x="577" y="73"/>
                  </a:cubicBezTo>
                  <a:cubicBezTo>
                    <a:pt x="576" y="74"/>
                    <a:pt x="576" y="74"/>
                    <a:pt x="576" y="74"/>
                  </a:cubicBezTo>
                  <a:cubicBezTo>
                    <a:pt x="576" y="74"/>
                    <a:pt x="576" y="74"/>
                    <a:pt x="576" y="74"/>
                  </a:cubicBezTo>
                  <a:cubicBezTo>
                    <a:pt x="576" y="73"/>
                    <a:pt x="576" y="73"/>
                    <a:pt x="576" y="73"/>
                  </a:cubicBezTo>
                  <a:cubicBezTo>
                    <a:pt x="575" y="72"/>
                    <a:pt x="575" y="72"/>
                    <a:pt x="575" y="72"/>
                  </a:cubicBezTo>
                  <a:cubicBezTo>
                    <a:pt x="575" y="72"/>
                    <a:pt x="575" y="72"/>
                    <a:pt x="575" y="72"/>
                  </a:cubicBezTo>
                  <a:cubicBezTo>
                    <a:pt x="575" y="73"/>
                    <a:pt x="575" y="73"/>
                    <a:pt x="575" y="73"/>
                  </a:cubicBezTo>
                  <a:cubicBezTo>
                    <a:pt x="574" y="73"/>
                    <a:pt x="574" y="73"/>
                    <a:pt x="574" y="73"/>
                  </a:cubicBezTo>
                  <a:cubicBezTo>
                    <a:pt x="574" y="74"/>
                    <a:pt x="574" y="74"/>
                    <a:pt x="574" y="74"/>
                  </a:cubicBezTo>
                  <a:cubicBezTo>
                    <a:pt x="575" y="74"/>
                    <a:pt x="575" y="74"/>
                    <a:pt x="575" y="74"/>
                  </a:cubicBezTo>
                  <a:cubicBezTo>
                    <a:pt x="574" y="75"/>
                    <a:pt x="574" y="75"/>
                    <a:pt x="574" y="75"/>
                  </a:cubicBezTo>
                  <a:cubicBezTo>
                    <a:pt x="574" y="75"/>
                    <a:pt x="574" y="75"/>
                    <a:pt x="574" y="75"/>
                  </a:cubicBezTo>
                  <a:cubicBezTo>
                    <a:pt x="574" y="75"/>
                    <a:pt x="574" y="75"/>
                    <a:pt x="574" y="75"/>
                  </a:cubicBezTo>
                  <a:cubicBezTo>
                    <a:pt x="573" y="74"/>
                    <a:pt x="573" y="74"/>
                    <a:pt x="573" y="74"/>
                  </a:cubicBezTo>
                  <a:cubicBezTo>
                    <a:pt x="571" y="75"/>
                    <a:pt x="571" y="75"/>
                    <a:pt x="571" y="75"/>
                  </a:cubicBezTo>
                  <a:cubicBezTo>
                    <a:pt x="571" y="75"/>
                    <a:pt x="571" y="75"/>
                    <a:pt x="571" y="75"/>
                  </a:cubicBezTo>
                  <a:cubicBezTo>
                    <a:pt x="571" y="74"/>
                    <a:pt x="571" y="74"/>
                    <a:pt x="571" y="74"/>
                  </a:cubicBezTo>
                  <a:cubicBezTo>
                    <a:pt x="571" y="73"/>
                    <a:pt x="571" y="73"/>
                    <a:pt x="571" y="73"/>
                  </a:cubicBezTo>
                  <a:cubicBezTo>
                    <a:pt x="570" y="73"/>
                    <a:pt x="570" y="73"/>
                    <a:pt x="570" y="73"/>
                  </a:cubicBezTo>
                  <a:cubicBezTo>
                    <a:pt x="568" y="72"/>
                    <a:pt x="568" y="72"/>
                    <a:pt x="568" y="72"/>
                  </a:cubicBezTo>
                  <a:cubicBezTo>
                    <a:pt x="568" y="71"/>
                    <a:pt x="568" y="71"/>
                    <a:pt x="568" y="71"/>
                  </a:cubicBezTo>
                  <a:cubicBezTo>
                    <a:pt x="568" y="71"/>
                    <a:pt x="568" y="71"/>
                    <a:pt x="568" y="71"/>
                  </a:cubicBezTo>
                  <a:cubicBezTo>
                    <a:pt x="567" y="70"/>
                    <a:pt x="567" y="70"/>
                    <a:pt x="567" y="70"/>
                  </a:cubicBezTo>
                  <a:cubicBezTo>
                    <a:pt x="566" y="71"/>
                    <a:pt x="566" y="71"/>
                    <a:pt x="566" y="71"/>
                  </a:cubicBezTo>
                  <a:cubicBezTo>
                    <a:pt x="565" y="72"/>
                    <a:pt x="565" y="72"/>
                    <a:pt x="565" y="72"/>
                  </a:cubicBezTo>
                  <a:cubicBezTo>
                    <a:pt x="564" y="72"/>
                    <a:pt x="564" y="72"/>
                    <a:pt x="564" y="72"/>
                  </a:cubicBezTo>
                  <a:cubicBezTo>
                    <a:pt x="564" y="72"/>
                    <a:pt x="564" y="72"/>
                    <a:pt x="564" y="72"/>
                  </a:cubicBezTo>
                  <a:cubicBezTo>
                    <a:pt x="564" y="71"/>
                    <a:pt x="564" y="71"/>
                    <a:pt x="564" y="71"/>
                  </a:cubicBezTo>
                  <a:cubicBezTo>
                    <a:pt x="563" y="71"/>
                    <a:pt x="563" y="71"/>
                    <a:pt x="563" y="71"/>
                  </a:cubicBezTo>
                  <a:cubicBezTo>
                    <a:pt x="563" y="71"/>
                    <a:pt x="563" y="71"/>
                    <a:pt x="563" y="71"/>
                  </a:cubicBezTo>
                  <a:cubicBezTo>
                    <a:pt x="563" y="73"/>
                    <a:pt x="563" y="73"/>
                    <a:pt x="563" y="73"/>
                  </a:cubicBezTo>
                  <a:cubicBezTo>
                    <a:pt x="564" y="74"/>
                    <a:pt x="564" y="74"/>
                    <a:pt x="564" y="74"/>
                  </a:cubicBezTo>
                  <a:cubicBezTo>
                    <a:pt x="563" y="75"/>
                    <a:pt x="563" y="75"/>
                    <a:pt x="563" y="75"/>
                  </a:cubicBezTo>
                  <a:cubicBezTo>
                    <a:pt x="562" y="77"/>
                    <a:pt x="562" y="77"/>
                    <a:pt x="562" y="77"/>
                  </a:cubicBezTo>
                  <a:cubicBezTo>
                    <a:pt x="561" y="77"/>
                    <a:pt x="561" y="77"/>
                    <a:pt x="561" y="77"/>
                  </a:cubicBezTo>
                  <a:cubicBezTo>
                    <a:pt x="561" y="75"/>
                    <a:pt x="561" y="75"/>
                    <a:pt x="561" y="75"/>
                  </a:cubicBezTo>
                  <a:cubicBezTo>
                    <a:pt x="560" y="75"/>
                    <a:pt x="560" y="75"/>
                    <a:pt x="560" y="75"/>
                  </a:cubicBezTo>
                  <a:cubicBezTo>
                    <a:pt x="559" y="76"/>
                    <a:pt x="559" y="76"/>
                    <a:pt x="559" y="76"/>
                  </a:cubicBezTo>
                  <a:cubicBezTo>
                    <a:pt x="557" y="74"/>
                    <a:pt x="557" y="74"/>
                    <a:pt x="557" y="74"/>
                  </a:cubicBezTo>
                  <a:cubicBezTo>
                    <a:pt x="557" y="73"/>
                    <a:pt x="557" y="73"/>
                    <a:pt x="557" y="73"/>
                  </a:cubicBezTo>
                  <a:cubicBezTo>
                    <a:pt x="557" y="71"/>
                    <a:pt x="557" y="71"/>
                    <a:pt x="557" y="71"/>
                  </a:cubicBezTo>
                  <a:cubicBezTo>
                    <a:pt x="556" y="71"/>
                    <a:pt x="556" y="71"/>
                    <a:pt x="556" y="71"/>
                  </a:cubicBezTo>
                  <a:cubicBezTo>
                    <a:pt x="556" y="71"/>
                    <a:pt x="556" y="71"/>
                    <a:pt x="556" y="71"/>
                  </a:cubicBezTo>
                  <a:cubicBezTo>
                    <a:pt x="555" y="70"/>
                    <a:pt x="555" y="70"/>
                    <a:pt x="555" y="70"/>
                  </a:cubicBezTo>
                  <a:cubicBezTo>
                    <a:pt x="555" y="71"/>
                    <a:pt x="555" y="71"/>
                    <a:pt x="555" y="71"/>
                  </a:cubicBezTo>
                  <a:cubicBezTo>
                    <a:pt x="555" y="71"/>
                    <a:pt x="555" y="71"/>
                    <a:pt x="555" y="71"/>
                  </a:cubicBezTo>
                  <a:cubicBezTo>
                    <a:pt x="555" y="72"/>
                    <a:pt x="555" y="72"/>
                    <a:pt x="555" y="72"/>
                  </a:cubicBezTo>
                  <a:cubicBezTo>
                    <a:pt x="555" y="72"/>
                    <a:pt x="555" y="72"/>
                    <a:pt x="555" y="72"/>
                  </a:cubicBezTo>
                  <a:cubicBezTo>
                    <a:pt x="555" y="73"/>
                    <a:pt x="555" y="73"/>
                    <a:pt x="555" y="73"/>
                  </a:cubicBezTo>
                  <a:cubicBezTo>
                    <a:pt x="554" y="72"/>
                    <a:pt x="554" y="72"/>
                    <a:pt x="554" y="72"/>
                  </a:cubicBezTo>
                  <a:cubicBezTo>
                    <a:pt x="553" y="71"/>
                    <a:pt x="553" y="71"/>
                    <a:pt x="553" y="71"/>
                  </a:cubicBezTo>
                  <a:cubicBezTo>
                    <a:pt x="553" y="71"/>
                    <a:pt x="553" y="71"/>
                    <a:pt x="553" y="71"/>
                  </a:cubicBezTo>
                  <a:cubicBezTo>
                    <a:pt x="553" y="72"/>
                    <a:pt x="553" y="72"/>
                    <a:pt x="553" y="72"/>
                  </a:cubicBezTo>
                  <a:cubicBezTo>
                    <a:pt x="553" y="73"/>
                    <a:pt x="553" y="73"/>
                    <a:pt x="553" y="73"/>
                  </a:cubicBezTo>
                  <a:cubicBezTo>
                    <a:pt x="553" y="73"/>
                    <a:pt x="553" y="73"/>
                    <a:pt x="553" y="73"/>
                  </a:cubicBezTo>
                  <a:cubicBezTo>
                    <a:pt x="554" y="73"/>
                    <a:pt x="554" y="73"/>
                    <a:pt x="554" y="73"/>
                  </a:cubicBezTo>
                  <a:cubicBezTo>
                    <a:pt x="555" y="74"/>
                    <a:pt x="555" y="74"/>
                    <a:pt x="555" y="74"/>
                  </a:cubicBezTo>
                  <a:cubicBezTo>
                    <a:pt x="554" y="75"/>
                    <a:pt x="554" y="75"/>
                    <a:pt x="554" y="75"/>
                  </a:cubicBezTo>
                  <a:cubicBezTo>
                    <a:pt x="553" y="75"/>
                    <a:pt x="553" y="75"/>
                    <a:pt x="553" y="75"/>
                  </a:cubicBezTo>
                  <a:cubicBezTo>
                    <a:pt x="553" y="75"/>
                    <a:pt x="553" y="75"/>
                    <a:pt x="553" y="75"/>
                  </a:cubicBezTo>
                  <a:cubicBezTo>
                    <a:pt x="553" y="75"/>
                    <a:pt x="553" y="75"/>
                    <a:pt x="553" y="75"/>
                  </a:cubicBezTo>
                  <a:cubicBezTo>
                    <a:pt x="556" y="78"/>
                    <a:pt x="556" y="78"/>
                    <a:pt x="556" y="78"/>
                  </a:cubicBezTo>
                  <a:cubicBezTo>
                    <a:pt x="558" y="78"/>
                    <a:pt x="558" y="78"/>
                    <a:pt x="558" y="78"/>
                  </a:cubicBezTo>
                  <a:cubicBezTo>
                    <a:pt x="559" y="78"/>
                    <a:pt x="559" y="78"/>
                    <a:pt x="559" y="78"/>
                  </a:cubicBezTo>
                  <a:cubicBezTo>
                    <a:pt x="560" y="79"/>
                    <a:pt x="560" y="79"/>
                    <a:pt x="560" y="79"/>
                  </a:cubicBezTo>
                  <a:cubicBezTo>
                    <a:pt x="560" y="80"/>
                    <a:pt x="560" y="80"/>
                    <a:pt x="560" y="80"/>
                  </a:cubicBezTo>
                  <a:cubicBezTo>
                    <a:pt x="560" y="80"/>
                    <a:pt x="560" y="80"/>
                    <a:pt x="560" y="80"/>
                  </a:cubicBezTo>
                  <a:cubicBezTo>
                    <a:pt x="559" y="79"/>
                    <a:pt x="559" y="79"/>
                    <a:pt x="559" y="79"/>
                  </a:cubicBezTo>
                  <a:cubicBezTo>
                    <a:pt x="559" y="79"/>
                    <a:pt x="559" y="79"/>
                    <a:pt x="559" y="79"/>
                  </a:cubicBezTo>
                  <a:cubicBezTo>
                    <a:pt x="559" y="80"/>
                    <a:pt x="559" y="80"/>
                    <a:pt x="559" y="80"/>
                  </a:cubicBezTo>
                  <a:cubicBezTo>
                    <a:pt x="560" y="81"/>
                    <a:pt x="560" y="81"/>
                    <a:pt x="560" y="81"/>
                  </a:cubicBezTo>
                  <a:cubicBezTo>
                    <a:pt x="561" y="82"/>
                    <a:pt x="561" y="82"/>
                    <a:pt x="561" y="82"/>
                  </a:cubicBezTo>
                  <a:cubicBezTo>
                    <a:pt x="562" y="83"/>
                    <a:pt x="562" y="83"/>
                    <a:pt x="562" y="83"/>
                  </a:cubicBezTo>
                  <a:cubicBezTo>
                    <a:pt x="562" y="84"/>
                    <a:pt x="562" y="84"/>
                    <a:pt x="562" y="84"/>
                  </a:cubicBezTo>
                  <a:cubicBezTo>
                    <a:pt x="561" y="87"/>
                    <a:pt x="561" y="87"/>
                    <a:pt x="561" y="87"/>
                  </a:cubicBezTo>
                  <a:cubicBezTo>
                    <a:pt x="561" y="89"/>
                    <a:pt x="561" y="89"/>
                    <a:pt x="561" y="89"/>
                  </a:cubicBezTo>
                  <a:cubicBezTo>
                    <a:pt x="561" y="90"/>
                    <a:pt x="561" y="90"/>
                    <a:pt x="561" y="90"/>
                  </a:cubicBezTo>
                  <a:cubicBezTo>
                    <a:pt x="562" y="90"/>
                    <a:pt x="562" y="90"/>
                    <a:pt x="562" y="90"/>
                  </a:cubicBezTo>
                  <a:cubicBezTo>
                    <a:pt x="561" y="92"/>
                    <a:pt x="561" y="92"/>
                    <a:pt x="561" y="92"/>
                  </a:cubicBezTo>
                  <a:cubicBezTo>
                    <a:pt x="561" y="93"/>
                    <a:pt x="561" y="93"/>
                    <a:pt x="561" y="93"/>
                  </a:cubicBezTo>
                  <a:cubicBezTo>
                    <a:pt x="560" y="93"/>
                    <a:pt x="560" y="93"/>
                    <a:pt x="560" y="93"/>
                  </a:cubicBezTo>
                  <a:cubicBezTo>
                    <a:pt x="560" y="92"/>
                    <a:pt x="560" y="92"/>
                    <a:pt x="560" y="92"/>
                  </a:cubicBezTo>
                  <a:cubicBezTo>
                    <a:pt x="560" y="92"/>
                    <a:pt x="560" y="92"/>
                    <a:pt x="560" y="92"/>
                  </a:cubicBezTo>
                  <a:cubicBezTo>
                    <a:pt x="558" y="94"/>
                    <a:pt x="558" y="94"/>
                    <a:pt x="558" y="94"/>
                  </a:cubicBezTo>
                  <a:cubicBezTo>
                    <a:pt x="557" y="93"/>
                    <a:pt x="557" y="93"/>
                    <a:pt x="557" y="93"/>
                  </a:cubicBezTo>
                  <a:cubicBezTo>
                    <a:pt x="556" y="94"/>
                    <a:pt x="556" y="94"/>
                    <a:pt x="556" y="94"/>
                  </a:cubicBezTo>
                  <a:cubicBezTo>
                    <a:pt x="556" y="93"/>
                    <a:pt x="556" y="93"/>
                    <a:pt x="556" y="93"/>
                  </a:cubicBezTo>
                  <a:cubicBezTo>
                    <a:pt x="555" y="93"/>
                    <a:pt x="555" y="93"/>
                    <a:pt x="555" y="93"/>
                  </a:cubicBezTo>
                  <a:cubicBezTo>
                    <a:pt x="554" y="93"/>
                    <a:pt x="554" y="93"/>
                    <a:pt x="554" y="93"/>
                  </a:cubicBezTo>
                  <a:cubicBezTo>
                    <a:pt x="553" y="91"/>
                    <a:pt x="553" y="91"/>
                    <a:pt x="553" y="91"/>
                  </a:cubicBezTo>
                  <a:cubicBezTo>
                    <a:pt x="552" y="91"/>
                    <a:pt x="552" y="91"/>
                    <a:pt x="552" y="91"/>
                  </a:cubicBezTo>
                  <a:cubicBezTo>
                    <a:pt x="551" y="91"/>
                    <a:pt x="551" y="91"/>
                    <a:pt x="551" y="91"/>
                  </a:cubicBezTo>
                  <a:cubicBezTo>
                    <a:pt x="550" y="90"/>
                    <a:pt x="550" y="90"/>
                    <a:pt x="550" y="90"/>
                  </a:cubicBezTo>
                  <a:cubicBezTo>
                    <a:pt x="549" y="90"/>
                    <a:pt x="549" y="90"/>
                    <a:pt x="549" y="90"/>
                  </a:cubicBezTo>
                  <a:cubicBezTo>
                    <a:pt x="548" y="91"/>
                    <a:pt x="548" y="91"/>
                    <a:pt x="548" y="91"/>
                  </a:cubicBezTo>
                  <a:cubicBezTo>
                    <a:pt x="547" y="91"/>
                    <a:pt x="547" y="91"/>
                    <a:pt x="547" y="91"/>
                  </a:cubicBezTo>
                  <a:cubicBezTo>
                    <a:pt x="548" y="92"/>
                    <a:pt x="548" y="92"/>
                    <a:pt x="548" y="92"/>
                  </a:cubicBezTo>
                  <a:cubicBezTo>
                    <a:pt x="550" y="92"/>
                    <a:pt x="550" y="92"/>
                    <a:pt x="550" y="92"/>
                  </a:cubicBezTo>
                  <a:cubicBezTo>
                    <a:pt x="550" y="91"/>
                    <a:pt x="550" y="91"/>
                    <a:pt x="550" y="91"/>
                  </a:cubicBezTo>
                  <a:cubicBezTo>
                    <a:pt x="553" y="92"/>
                    <a:pt x="553" y="92"/>
                    <a:pt x="553" y="92"/>
                  </a:cubicBezTo>
                  <a:cubicBezTo>
                    <a:pt x="553" y="93"/>
                    <a:pt x="553" y="93"/>
                    <a:pt x="553" y="93"/>
                  </a:cubicBezTo>
                  <a:cubicBezTo>
                    <a:pt x="552" y="93"/>
                    <a:pt x="552" y="93"/>
                    <a:pt x="552" y="93"/>
                  </a:cubicBezTo>
                  <a:cubicBezTo>
                    <a:pt x="551" y="93"/>
                    <a:pt x="551" y="93"/>
                    <a:pt x="551" y="93"/>
                  </a:cubicBezTo>
                  <a:cubicBezTo>
                    <a:pt x="550" y="93"/>
                    <a:pt x="550" y="93"/>
                    <a:pt x="550" y="93"/>
                  </a:cubicBezTo>
                  <a:cubicBezTo>
                    <a:pt x="550" y="94"/>
                    <a:pt x="550" y="94"/>
                    <a:pt x="550" y="94"/>
                  </a:cubicBezTo>
                  <a:cubicBezTo>
                    <a:pt x="549" y="93"/>
                    <a:pt x="549" y="93"/>
                    <a:pt x="549" y="93"/>
                  </a:cubicBezTo>
                  <a:cubicBezTo>
                    <a:pt x="548" y="93"/>
                    <a:pt x="548" y="93"/>
                    <a:pt x="548" y="93"/>
                  </a:cubicBezTo>
                  <a:cubicBezTo>
                    <a:pt x="549" y="93"/>
                    <a:pt x="549" y="93"/>
                    <a:pt x="549" y="93"/>
                  </a:cubicBezTo>
                  <a:cubicBezTo>
                    <a:pt x="549" y="94"/>
                    <a:pt x="549" y="94"/>
                    <a:pt x="549" y="94"/>
                  </a:cubicBezTo>
                  <a:cubicBezTo>
                    <a:pt x="551" y="95"/>
                    <a:pt x="551" y="95"/>
                    <a:pt x="551" y="95"/>
                  </a:cubicBezTo>
                  <a:cubicBezTo>
                    <a:pt x="550" y="96"/>
                    <a:pt x="550" y="96"/>
                    <a:pt x="550" y="96"/>
                  </a:cubicBezTo>
                  <a:cubicBezTo>
                    <a:pt x="551" y="97"/>
                    <a:pt x="551" y="97"/>
                    <a:pt x="551" y="97"/>
                  </a:cubicBezTo>
                  <a:cubicBezTo>
                    <a:pt x="552" y="98"/>
                    <a:pt x="552" y="98"/>
                    <a:pt x="552" y="98"/>
                  </a:cubicBezTo>
                  <a:cubicBezTo>
                    <a:pt x="551" y="97"/>
                    <a:pt x="551" y="97"/>
                    <a:pt x="551" y="97"/>
                  </a:cubicBezTo>
                  <a:cubicBezTo>
                    <a:pt x="551" y="95"/>
                    <a:pt x="551" y="95"/>
                    <a:pt x="551" y="95"/>
                  </a:cubicBezTo>
                  <a:cubicBezTo>
                    <a:pt x="552" y="95"/>
                    <a:pt x="552" y="95"/>
                    <a:pt x="552" y="95"/>
                  </a:cubicBezTo>
                  <a:cubicBezTo>
                    <a:pt x="553" y="95"/>
                    <a:pt x="553" y="95"/>
                    <a:pt x="553" y="95"/>
                  </a:cubicBezTo>
                  <a:cubicBezTo>
                    <a:pt x="553" y="95"/>
                    <a:pt x="553" y="95"/>
                    <a:pt x="553" y="95"/>
                  </a:cubicBezTo>
                  <a:cubicBezTo>
                    <a:pt x="554" y="94"/>
                    <a:pt x="554" y="94"/>
                    <a:pt x="554" y="94"/>
                  </a:cubicBezTo>
                  <a:cubicBezTo>
                    <a:pt x="555" y="94"/>
                    <a:pt x="555" y="94"/>
                    <a:pt x="555" y="94"/>
                  </a:cubicBezTo>
                  <a:cubicBezTo>
                    <a:pt x="555" y="94"/>
                    <a:pt x="555" y="94"/>
                    <a:pt x="555" y="94"/>
                  </a:cubicBezTo>
                  <a:cubicBezTo>
                    <a:pt x="555" y="95"/>
                    <a:pt x="555" y="95"/>
                    <a:pt x="555" y="95"/>
                  </a:cubicBezTo>
                  <a:cubicBezTo>
                    <a:pt x="556" y="96"/>
                    <a:pt x="556" y="96"/>
                    <a:pt x="556" y="96"/>
                  </a:cubicBezTo>
                  <a:cubicBezTo>
                    <a:pt x="558" y="96"/>
                    <a:pt x="558" y="96"/>
                    <a:pt x="558" y="96"/>
                  </a:cubicBezTo>
                  <a:cubicBezTo>
                    <a:pt x="559" y="97"/>
                    <a:pt x="559" y="97"/>
                    <a:pt x="559" y="97"/>
                  </a:cubicBezTo>
                  <a:cubicBezTo>
                    <a:pt x="560" y="97"/>
                    <a:pt x="560" y="97"/>
                    <a:pt x="560" y="97"/>
                  </a:cubicBezTo>
                  <a:cubicBezTo>
                    <a:pt x="560" y="96"/>
                    <a:pt x="560" y="96"/>
                    <a:pt x="560" y="96"/>
                  </a:cubicBezTo>
                  <a:cubicBezTo>
                    <a:pt x="560" y="96"/>
                    <a:pt x="560" y="96"/>
                    <a:pt x="560" y="96"/>
                  </a:cubicBezTo>
                  <a:cubicBezTo>
                    <a:pt x="560" y="96"/>
                    <a:pt x="560" y="96"/>
                    <a:pt x="560" y="96"/>
                  </a:cubicBezTo>
                  <a:cubicBezTo>
                    <a:pt x="563" y="98"/>
                    <a:pt x="563" y="98"/>
                    <a:pt x="563" y="98"/>
                  </a:cubicBezTo>
                  <a:cubicBezTo>
                    <a:pt x="563" y="98"/>
                    <a:pt x="563" y="98"/>
                    <a:pt x="563" y="98"/>
                  </a:cubicBezTo>
                  <a:cubicBezTo>
                    <a:pt x="562" y="98"/>
                    <a:pt x="562" y="98"/>
                    <a:pt x="562" y="98"/>
                  </a:cubicBezTo>
                  <a:cubicBezTo>
                    <a:pt x="562" y="99"/>
                    <a:pt x="562" y="99"/>
                    <a:pt x="562" y="99"/>
                  </a:cubicBezTo>
                  <a:cubicBezTo>
                    <a:pt x="564" y="100"/>
                    <a:pt x="564" y="100"/>
                    <a:pt x="564" y="100"/>
                  </a:cubicBezTo>
                  <a:cubicBezTo>
                    <a:pt x="564" y="100"/>
                    <a:pt x="564" y="100"/>
                    <a:pt x="564" y="100"/>
                  </a:cubicBezTo>
                  <a:cubicBezTo>
                    <a:pt x="564" y="100"/>
                    <a:pt x="564" y="100"/>
                    <a:pt x="564" y="100"/>
                  </a:cubicBezTo>
                  <a:cubicBezTo>
                    <a:pt x="564" y="99"/>
                    <a:pt x="564" y="99"/>
                    <a:pt x="564" y="99"/>
                  </a:cubicBezTo>
                  <a:cubicBezTo>
                    <a:pt x="566" y="100"/>
                    <a:pt x="566" y="100"/>
                    <a:pt x="566" y="100"/>
                  </a:cubicBezTo>
                  <a:cubicBezTo>
                    <a:pt x="567" y="102"/>
                    <a:pt x="567" y="102"/>
                    <a:pt x="567" y="102"/>
                  </a:cubicBezTo>
                  <a:cubicBezTo>
                    <a:pt x="567" y="102"/>
                    <a:pt x="567" y="102"/>
                    <a:pt x="567" y="102"/>
                  </a:cubicBezTo>
                  <a:cubicBezTo>
                    <a:pt x="566" y="102"/>
                    <a:pt x="566" y="102"/>
                    <a:pt x="566" y="102"/>
                  </a:cubicBezTo>
                  <a:cubicBezTo>
                    <a:pt x="566" y="102"/>
                    <a:pt x="566" y="102"/>
                    <a:pt x="566" y="102"/>
                  </a:cubicBezTo>
                  <a:cubicBezTo>
                    <a:pt x="567" y="103"/>
                    <a:pt x="567" y="103"/>
                    <a:pt x="567" y="103"/>
                  </a:cubicBezTo>
                  <a:cubicBezTo>
                    <a:pt x="566" y="103"/>
                    <a:pt x="566" y="103"/>
                    <a:pt x="566" y="103"/>
                  </a:cubicBezTo>
                  <a:cubicBezTo>
                    <a:pt x="566" y="104"/>
                    <a:pt x="566" y="104"/>
                    <a:pt x="566" y="104"/>
                  </a:cubicBezTo>
                  <a:cubicBezTo>
                    <a:pt x="566" y="105"/>
                    <a:pt x="566" y="105"/>
                    <a:pt x="566" y="105"/>
                  </a:cubicBezTo>
                  <a:cubicBezTo>
                    <a:pt x="567" y="104"/>
                    <a:pt x="567" y="104"/>
                    <a:pt x="567" y="104"/>
                  </a:cubicBezTo>
                  <a:cubicBezTo>
                    <a:pt x="567" y="104"/>
                    <a:pt x="567" y="104"/>
                    <a:pt x="567" y="104"/>
                  </a:cubicBezTo>
                  <a:cubicBezTo>
                    <a:pt x="567" y="103"/>
                    <a:pt x="567" y="103"/>
                    <a:pt x="567" y="103"/>
                  </a:cubicBezTo>
                  <a:cubicBezTo>
                    <a:pt x="568" y="104"/>
                    <a:pt x="568" y="104"/>
                    <a:pt x="568" y="104"/>
                  </a:cubicBezTo>
                  <a:cubicBezTo>
                    <a:pt x="568" y="103"/>
                    <a:pt x="568" y="103"/>
                    <a:pt x="568" y="103"/>
                  </a:cubicBezTo>
                  <a:cubicBezTo>
                    <a:pt x="569" y="104"/>
                    <a:pt x="569" y="104"/>
                    <a:pt x="569" y="104"/>
                  </a:cubicBezTo>
                  <a:cubicBezTo>
                    <a:pt x="571" y="105"/>
                    <a:pt x="571" y="105"/>
                    <a:pt x="571" y="105"/>
                  </a:cubicBezTo>
                  <a:cubicBezTo>
                    <a:pt x="573" y="106"/>
                    <a:pt x="573" y="106"/>
                    <a:pt x="573" y="106"/>
                  </a:cubicBezTo>
                  <a:cubicBezTo>
                    <a:pt x="574" y="107"/>
                    <a:pt x="574" y="107"/>
                    <a:pt x="574" y="107"/>
                  </a:cubicBezTo>
                  <a:cubicBezTo>
                    <a:pt x="573" y="107"/>
                    <a:pt x="573" y="107"/>
                    <a:pt x="573" y="107"/>
                  </a:cubicBezTo>
                  <a:cubicBezTo>
                    <a:pt x="575" y="109"/>
                    <a:pt x="575" y="109"/>
                    <a:pt x="575" y="109"/>
                  </a:cubicBezTo>
                  <a:cubicBezTo>
                    <a:pt x="576" y="109"/>
                    <a:pt x="576" y="109"/>
                    <a:pt x="576" y="109"/>
                  </a:cubicBezTo>
                  <a:cubicBezTo>
                    <a:pt x="577" y="110"/>
                    <a:pt x="577" y="110"/>
                    <a:pt x="577" y="110"/>
                  </a:cubicBezTo>
                  <a:cubicBezTo>
                    <a:pt x="577" y="113"/>
                    <a:pt x="577" y="113"/>
                    <a:pt x="577" y="113"/>
                  </a:cubicBezTo>
                  <a:cubicBezTo>
                    <a:pt x="576" y="113"/>
                    <a:pt x="576" y="113"/>
                    <a:pt x="576" y="113"/>
                  </a:cubicBezTo>
                  <a:cubicBezTo>
                    <a:pt x="576" y="113"/>
                    <a:pt x="576" y="113"/>
                    <a:pt x="576" y="113"/>
                  </a:cubicBezTo>
                  <a:cubicBezTo>
                    <a:pt x="577" y="114"/>
                    <a:pt x="577" y="114"/>
                    <a:pt x="577" y="114"/>
                  </a:cubicBezTo>
                  <a:cubicBezTo>
                    <a:pt x="578" y="115"/>
                    <a:pt x="578" y="115"/>
                    <a:pt x="578" y="115"/>
                  </a:cubicBezTo>
                  <a:cubicBezTo>
                    <a:pt x="577" y="115"/>
                    <a:pt x="577" y="115"/>
                    <a:pt x="577" y="115"/>
                  </a:cubicBezTo>
                  <a:cubicBezTo>
                    <a:pt x="577" y="115"/>
                    <a:pt x="577" y="115"/>
                    <a:pt x="577" y="115"/>
                  </a:cubicBezTo>
                  <a:cubicBezTo>
                    <a:pt x="573" y="115"/>
                    <a:pt x="573" y="115"/>
                    <a:pt x="573" y="115"/>
                  </a:cubicBezTo>
                  <a:cubicBezTo>
                    <a:pt x="572" y="114"/>
                    <a:pt x="572" y="114"/>
                    <a:pt x="572" y="114"/>
                  </a:cubicBezTo>
                  <a:cubicBezTo>
                    <a:pt x="572" y="114"/>
                    <a:pt x="572" y="114"/>
                    <a:pt x="572" y="114"/>
                  </a:cubicBezTo>
                  <a:cubicBezTo>
                    <a:pt x="571" y="114"/>
                    <a:pt x="571" y="114"/>
                    <a:pt x="571" y="114"/>
                  </a:cubicBezTo>
                  <a:cubicBezTo>
                    <a:pt x="571" y="113"/>
                    <a:pt x="571" y="113"/>
                    <a:pt x="571" y="113"/>
                  </a:cubicBezTo>
                  <a:cubicBezTo>
                    <a:pt x="570" y="113"/>
                    <a:pt x="570" y="113"/>
                    <a:pt x="570" y="113"/>
                  </a:cubicBezTo>
                  <a:cubicBezTo>
                    <a:pt x="570" y="114"/>
                    <a:pt x="570" y="114"/>
                    <a:pt x="570" y="114"/>
                  </a:cubicBezTo>
                  <a:cubicBezTo>
                    <a:pt x="570" y="114"/>
                    <a:pt x="570" y="114"/>
                    <a:pt x="570" y="114"/>
                  </a:cubicBezTo>
                  <a:cubicBezTo>
                    <a:pt x="569" y="115"/>
                    <a:pt x="569" y="115"/>
                    <a:pt x="569" y="115"/>
                  </a:cubicBezTo>
                  <a:cubicBezTo>
                    <a:pt x="568" y="115"/>
                    <a:pt x="568" y="115"/>
                    <a:pt x="568" y="115"/>
                  </a:cubicBezTo>
                  <a:cubicBezTo>
                    <a:pt x="568" y="115"/>
                    <a:pt x="568" y="115"/>
                    <a:pt x="568" y="115"/>
                  </a:cubicBezTo>
                  <a:cubicBezTo>
                    <a:pt x="568" y="116"/>
                    <a:pt x="568" y="116"/>
                    <a:pt x="568" y="116"/>
                  </a:cubicBezTo>
                  <a:cubicBezTo>
                    <a:pt x="567" y="117"/>
                    <a:pt x="567" y="117"/>
                    <a:pt x="567" y="117"/>
                  </a:cubicBezTo>
                  <a:cubicBezTo>
                    <a:pt x="566" y="117"/>
                    <a:pt x="566" y="117"/>
                    <a:pt x="566" y="117"/>
                  </a:cubicBezTo>
                  <a:cubicBezTo>
                    <a:pt x="566" y="118"/>
                    <a:pt x="566" y="118"/>
                    <a:pt x="566" y="118"/>
                  </a:cubicBezTo>
                  <a:cubicBezTo>
                    <a:pt x="566" y="118"/>
                    <a:pt x="566" y="118"/>
                    <a:pt x="566" y="118"/>
                  </a:cubicBezTo>
                  <a:cubicBezTo>
                    <a:pt x="565" y="119"/>
                    <a:pt x="565" y="119"/>
                    <a:pt x="565" y="119"/>
                  </a:cubicBezTo>
                  <a:cubicBezTo>
                    <a:pt x="565" y="120"/>
                    <a:pt x="565" y="120"/>
                    <a:pt x="565" y="120"/>
                  </a:cubicBezTo>
                  <a:cubicBezTo>
                    <a:pt x="564" y="120"/>
                    <a:pt x="564" y="120"/>
                    <a:pt x="564" y="120"/>
                  </a:cubicBezTo>
                  <a:cubicBezTo>
                    <a:pt x="564" y="120"/>
                    <a:pt x="564" y="120"/>
                    <a:pt x="564" y="120"/>
                  </a:cubicBezTo>
                  <a:cubicBezTo>
                    <a:pt x="564" y="121"/>
                    <a:pt x="564" y="121"/>
                    <a:pt x="564" y="121"/>
                  </a:cubicBezTo>
                  <a:cubicBezTo>
                    <a:pt x="564" y="122"/>
                    <a:pt x="564" y="122"/>
                    <a:pt x="564" y="122"/>
                  </a:cubicBezTo>
                  <a:cubicBezTo>
                    <a:pt x="563" y="123"/>
                    <a:pt x="563" y="123"/>
                    <a:pt x="563" y="123"/>
                  </a:cubicBezTo>
                  <a:cubicBezTo>
                    <a:pt x="563" y="122"/>
                    <a:pt x="563" y="122"/>
                    <a:pt x="563" y="122"/>
                  </a:cubicBezTo>
                  <a:cubicBezTo>
                    <a:pt x="563" y="123"/>
                    <a:pt x="563" y="123"/>
                    <a:pt x="563" y="123"/>
                  </a:cubicBezTo>
                  <a:cubicBezTo>
                    <a:pt x="563" y="124"/>
                    <a:pt x="563" y="124"/>
                    <a:pt x="563" y="124"/>
                  </a:cubicBezTo>
                  <a:cubicBezTo>
                    <a:pt x="562" y="124"/>
                    <a:pt x="562" y="124"/>
                    <a:pt x="562" y="124"/>
                  </a:cubicBezTo>
                  <a:cubicBezTo>
                    <a:pt x="561" y="125"/>
                    <a:pt x="561" y="125"/>
                    <a:pt x="561" y="125"/>
                  </a:cubicBezTo>
                  <a:cubicBezTo>
                    <a:pt x="562" y="125"/>
                    <a:pt x="562" y="125"/>
                    <a:pt x="562" y="125"/>
                  </a:cubicBezTo>
                  <a:cubicBezTo>
                    <a:pt x="562" y="125"/>
                    <a:pt x="562" y="125"/>
                    <a:pt x="562" y="125"/>
                  </a:cubicBezTo>
                  <a:cubicBezTo>
                    <a:pt x="561" y="126"/>
                    <a:pt x="561" y="126"/>
                    <a:pt x="561" y="126"/>
                  </a:cubicBezTo>
                  <a:cubicBezTo>
                    <a:pt x="561" y="126"/>
                    <a:pt x="561" y="126"/>
                    <a:pt x="561" y="126"/>
                  </a:cubicBezTo>
                  <a:cubicBezTo>
                    <a:pt x="560" y="126"/>
                    <a:pt x="560" y="126"/>
                    <a:pt x="560" y="126"/>
                  </a:cubicBezTo>
                  <a:cubicBezTo>
                    <a:pt x="561" y="127"/>
                    <a:pt x="561" y="127"/>
                    <a:pt x="561" y="127"/>
                  </a:cubicBezTo>
                  <a:cubicBezTo>
                    <a:pt x="561" y="127"/>
                    <a:pt x="561" y="127"/>
                    <a:pt x="561" y="127"/>
                  </a:cubicBezTo>
                  <a:cubicBezTo>
                    <a:pt x="560" y="128"/>
                    <a:pt x="560" y="128"/>
                    <a:pt x="560" y="128"/>
                  </a:cubicBezTo>
                  <a:cubicBezTo>
                    <a:pt x="560" y="129"/>
                    <a:pt x="560" y="129"/>
                    <a:pt x="560" y="129"/>
                  </a:cubicBezTo>
                  <a:cubicBezTo>
                    <a:pt x="560" y="129"/>
                    <a:pt x="560" y="129"/>
                    <a:pt x="560" y="129"/>
                  </a:cubicBezTo>
                  <a:cubicBezTo>
                    <a:pt x="559" y="129"/>
                    <a:pt x="559" y="129"/>
                    <a:pt x="559" y="129"/>
                  </a:cubicBezTo>
                  <a:cubicBezTo>
                    <a:pt x="559" y="129"/>
                    <a:pt x="559" y="129"/>
                    <a:pt x="559" y="129"/>
                  </a:cubicBezTo>
                  <a:cubicBezTo>
                    <a:pt x="558" y="129"/>
                    <a:pt x="558" y="129"/>
                    <a:pt x="558" y="129"/>
                  </a:cubicBezTo>
                  <a:cubicBezTo>
                    <a:pt x="559" y="130"/>
                    <a:pt x="559" y="130"/>
                    <a:pt x="559" y="130"/>
                  </a:cubicBezTo>
                  <a:cubicBezTo>
                    <a:pt x="560" y="130"/>
                    <a:pt x="560" y="130"/>
                    <a:pt x="560" y="130"/>
                  </a:cubicBezTo>
                  <a:cubicBezTo>
                    <a:pt x="560" y="131"/>
                    <a:pt x="560" y="131"/>
                    <a:pt x="560" y="131"/>
                  </a:cubicBezTo>
                  <a:cubicBezTo>
                    <a:pt x="558" y="131"/>
                    <a:pt x="558" y="131"/>
                    <a:pt x="558" y="131"/>
                  </a:cubicBezTo>
                  <a:cubicBezTo>
                    <a:pt x="558" y="132"/>
                    <a:pt x="558" y="132"/>
                    <a:pt x="558" y="132"/>
                  </a:cubicBezTo>
                  <a:cubicBezTo>
                    <a:pt x="559" y="132"/>
                    <a:pt x="559" y="132"/>
                    <a:pt x="559" y="132"/>
                  </a:cubicBezTo>
                  <a:cubicBezTo>
                    <a:pt x="560" y="133"/>
                    <a:pt x="560" y="133"/>
                    <a:pt x="560" y="133"/>
                  </a:cubicBezTo>
                  <a:cubicBezTo>
                    <a:pt x="559" y="134"/>
                    <a:pt x="559" y="134"/>
                    <a:pt x="559" y="134"/>
                  </a:cubicBezTo>
                  <a:cubicBezTo>
                    <a:pt x="560" y="134"/>
                    <a:pt x="560" y="134"/>
                    <a:pt x="560" y="134"/>
                  </a:cubicBezTo>
                  <a:cubicBezTo>
                    <a:pt x="559" y="136"/>
                    <a:pt x="559" y="136"/>
                    <a:pt x="559" y="136"/>
                  </a:cubicBezTo>
                  <a:cubicBezTo>
                    <a:pt x="559" y="136"/>
                    <a:pt x="559" y="136"/>
                    <a:pt x="559" y="136"/>
                  </a:cubicBezTo>
                  <a:cubicBezTo>
                    <a:pt x="558" y="138"/>
                    <a:pt x="558" y="138"/>
                    <a:pt x="558" y="138"/>
                  </a:cubicBezTo>
                  <a:cubicBezTo>
                    <a:pt x="558" y="139"/>
                    <a:pt x="558" y="139"/>
                    <a:pt x="558" y="139"/>
                  </a:cubicBezTo>
                  <a:cubicBezTo>
                    <a:pt x="557" y="140"/>
                    <a:pt x="557" y="140"/>
                    <a:pt x="557" y="140"/>
                  </a:cubicBezTo>
                  <a:cubicBezTo>
                    <a:pt x="557" y="141"/>
                    <a:pt x="557" y="141"/>
                    <a:pt x="557" y="141"/>
                  </a:cubicBezTo>
                  <a:cubicBezTo>
                    <a:pt x="558" y="141"/>
                    <a:pt x="558" y="141"/>
                    <a:pt x="558" y="141"/>
                  </a:cubicBezTo>
                  <a:cubicBezTo>
                    <a:pt x="558" y="142"/>
                    <a:pt x="558" y="142"/>
                    <a:pt x="558" y="142"/>
                  </a:cubicBezTo>
                  <a:cubicBezTo>
                    <a:pt x="558" y="142"/>
                    <a:pt x="558" y="142"/>
                    <a:pt x="558" y="142"/>
                  </a:cubicBezTo>
                  <a:cubicBezTo>
                    <a:pt x="559" y="144"/>
                    <a:pt x="559" y="144"/>
                    <a:pt x="559" y="144"/>
                  </a:cubicBezTo>
                  <a:cubicBezTo>
                    <a:pt x="559" y="144"/>
                    <a:pt x="559" y="144"/>
                    <a:pt x="559" y="144"/>
                  </a:cubicBezTo>
                  <a:cubicBezTo>
                    <a:pt x="558" y="144"/>
                    <a:pt x="558" y="144"/>
                    <a:pt x="558" y="144"/>
                  </a:cubicBezTo>
                  <a:cubicBezTo>
                    <a:pt x="557" y="144"/>
                    <a:pt x="557" y="144"/>
                    <a:pt x="557" y="144"/>
                  </a:cubicBezTo>
                  <a:cubicBezTo>
                    <a:pt x="557" y="143"/>
                    <a:pt x="557" y="143"/>
                    <a:pt x="557" y="143"/>
                  </a:cubicBezTo>
                  <a:cubicBezTo>
                    <a:pt x="556" y="144"/>
                    <a:pt x="556" y="144"/>
                    <a:pt x="556" y="144"/>
                  </a:cubicBezTo>
                  <a:cubicBezTo>
                    <a:pt x="555" y="143"/>
                    <a:pt x="555" y="143"/>
                    <a:pt x="555" y="143"/>
                  </a:cubicBezTo>
                  <a:cubicBezTo>
                    <a:pt x="555" y="142"/>
                    <a:pt x="555" y="142"/>
                    <a:pt x="555" y="142"/>
                  </a:cubicBezTo>
                  <a:cubicBezTo>
                    <a:pt x="555" y="142"/>
                    <a:pt x="555" y="142"/>
                    <a:pt x="555" y="142"/>
                  </a:cubicBezTo>
                  <a:cubicBezTo>
                    <a:pt x="554" y="142"/>
                    <a:pt x="554" y="142"/>
                    <a:pt x="554" y="142"/>
                  </a:cubicBezTo>
                  <a:cubicBezTo>
                    <a:pt x="553" y="142"/>
                    <a:pt x="553" y="142"/>
                    <a:pt x="553" y="142"/>
                  </a:cubicBezTo>
                  <a:cubicBezTo>
                    <a:pt x="553" y="141"/>
                    <a:pt x="553" y="141"/>
                    <a:pt x="553" y="141"/>
                  </a:cubicBezTo>
                  <a:cubicBezTo>
                    <a:pt x="551" y="140"/>
                    <a:pt x="551" y="140"/>
                    <a:pt x="551" y="140"/>
                  </a:cubicBezTo>
                  <a:cubicBezTo>
                    <a:pt x="550" y="140"/>
                    <a:pt x="550" y="140"/>
                    <a:pt x="550" y="140"/>
                  </a:cubicBezTo>
                  <a:cubicBezTo>
                    <a:pt x="548" y="141"/>
                    <a:pt x="548" y="141"/>
                    <a:pt x="548" y="141"/>
                  </a:cubicBezTo>
                  <a:cubicBezTo>
                    <a:pt x="548" y="140"/>
                    <a:pt x="548" y="140"/>
                    <a:pt x="548" y="140"/>
                  </a:cubicBezTo>
                  <a:cubicBezTo>
                    <a:pt x="547" y="141"/>
                    <a:pt x="547" y="141"/>
                    <a:pt x="547" y="141"/>
                  </a:cubicBezTo>
                  <a:cubicBezTo>
                    <a:pt x="546" y="142"/>
                    <a:pt x="546" y="142"/>
                    <a:pt x="546" y="142"/>
                  </a:cubicBezTo>
                  <a:cubicBezTo>
                    <a:pt x="545" y="142"/>
                    <a:pt x="545" y="142"/>
                    <a:pt x="545" y="142"/>
                  </a:cubicBezTo>
                  <a:cubicBezTo>
                    <a:pt x="544" y="143"/>
                    <a:pt x="544" y="143"/>
                    <a:pt x="544" y="143"/>
                  </a:cubicBezTo>
                  <a:cubicBezTo>
                    <a:pt x="544" y="144"/>
                    <a:pt x="544" y="144"/>
                    <a:pt x="544" y="144"/>
                  </a:cubicBezTo>
                  <a:cubicBezTo>
                    <a:pt x="543" y="143"/>
                    <a:pt x="543" y="143"/>
                    <a:pt x="543" y="143"/>
                  </a:cubicBezTo>
                  <a:cubicBezTo>
                    <a:pt x="544" y="145"/>
                    <a:pt x="544" y="145"/>
                    <a:pt x="544" y="145"/>
                  </a:cubicBezTo>
                  <a:cubicBezTo>
                    <a:pt x="543" y="145"/>
                    <a:pt x="543" y="145"/>
                    <a:pt x="543" y="145"/>
                  </a:cubicBezTo>
                  <a:cubicBezTo>
                    <a:pt x="543" y="146"/>
                    <a:pt x="543" y="146"/>
                    <a:pt x="543" y="146"/>
                  </a:cubicBezTo>
                  <a:cubicBezTo>
                    <a:pt x="543" y="147"/>
                    <a:pt x="543" y="147"/>
                    <a:pt x="543" y="147"/>
                  </a:cubicBezTo>
                  <a:cubicBezTo>
                    <a:pt x="543" y="149"/>
                    <a:pt x="543" y="149"/>
                    <a:pt x="543" y="149"/>
                  </a:cubicBezTo>
                  <a:cubicBezTo>
                    <a:pt x="542" y="149"/>
                    <a:pt x="542" y="149"/>
                    <a:pt x="542" y="149"/>
                  </a:cubicBezTo>
                  <a:cubicBezTo>
                    <a:pt x="542" y="149"/>
                    <a:pt x="542" y="149"/>
                    <a:pt x="542" y="149"/>
                  </a:cubicBezTo>
                  <a:cubicBezTo>
                    <a:pt x="541" y="146"/>
                    <a:pt x="541" y="146"/>
                    <a:pt x="541" y="146"/>
                  </a:cubicBezTo>
                  <a:cubicBezTo>
                    <a:pt x="541" y="145"/>
                    <a:pt x="541" y="145"/>
                    <a:pt x="541" y="145"/>
                  </a:cubicBezTo>
                  <a:cubicBezTo>
                    <a:pt x="540" y="145"/>
                    <a:pt x="540" y="145"/>
                    <a:pt x="540" y="145"/>
                  </a:cubicBezTo>
                  <a:cubicBezTo>
                    <a:pt x="539" y="144"/>
                    <a:pt x="539" y="144"/>
                    <a:pt x="539" y="144"/>
                  </a:cubicBezTo>
                  <a:cubicBezTo>
                    <a:pt x="539" y="145"/>
                    <a:pt x="539" y="145"/>
                    <a:pt x="539" y="145"/>
                  </a:cubicBezTo>
                  <a:cubicBezTo>
                    <a:pt x="538" y="147"/>
                    <a:pt x="538" y="147"/>
                    <a:pt x="538" y="147"/>
                  </a:cubicBezTo>
                  <a:cubicBezTo>
                    <a:pt x="537" y="147"/>
                    <a:pt x="537" y="147"/>
                    <a:pt x="537" y="147"/>
                  </a:cubicBezTo>
                  <a:cubicBezTo>
                    <a:pt x="537" y="148"/>
                    <a:pt x="537" y="148"/>
                    <a:pt x="537" y="148"/>
                  </a:cubicBezTo>
                  <a:cubicBezTo>
                    <a:pt x="538" y="148"/>
                    <a:pt x="538" y="148"/>
                    <a:pt x="538" y="148"/>
                  </a:cubicBezTo>
                  <a:cubicBezTo>
                    <a:pt x="537" y="150"/>
                    <a:pt x="537" y="150"/>
                    <a:pt x="537" y="150"/>
                  </a:cubicBezTo>
                  <a:cubicBezTo>
                    <a:pt x="536" y="149"/>
                    <a:pt x="536" y="149"/>
                    <a:pt x="536" y="149"/>
                  </a:cubicBezTo>
                  <a:cubicBezTo>
                    <a:pt x="536" y="149"/>
                    <a:pt x="536" y="149"/>
                    <a:pt x="536" y="149"/>
                  </a:cubicBezTo>
                  <a:cubicBezTo>
                    <a:pt x="536" y="148"/>
                    <a:pt x="536" y="148"/>
                    <a:pt x="536" y="148"/>
                  </a:cubicBezTo>
                  <a:cubicBezTo>
                    <a:pt x="535" y="148"/>
                    <a:pt x="535" y="148"/>
                    <a:pt x="535" y="148"/>
                  </a:cubicBezTo>
                  <a:cubicBezTo>
                    <a:pt x="535" y="150"/>
                    <a:pt x="535" y="150"/>
                    <a:pt x="535" y="150"/>
                  </a:cubicBezTo>
                  <a:cubicBezTo>
                    <a:pt x="534" y="150"/>
                    <a:pt x="534" y="150"/>
                    <a:pt x="534" y="150"/>
                  </a:cubicBezTo>
                  <a:cubicBezTo>
                    <a:pt x="533" y="149"/>
                    <a:pt x="533" y="149"/>
                    <a:pt x="533" y="149"/>
                  </a:cubicBezTo>
                  <a:cubicBezTo>
                    <a:pt x="532" y="149"/>
                    <a:pt x="532" y="149"/>
                    <a:pt x="532" y="149"/>
                  </a:cubicBezTo>
                  <a:cubicBezTo>
                    <a:pt x="532" y="150"/>
                    <a:pt x="532" y="150"/>
                    <a:pt x="532" y="150"/>
                  </a:cubicBezTo>
                  <a:cubicBezTo>
                    <a:pt x="533" y="151"/>
                    <a:pt x="533" y="151"/>
                    <a:pt x="533" y="151"/>
                  </a:cubicBezTo>
                  <a:cubicBezTo>
                    <a:pt x="533" y="151"/>
                    <a:pt x="533" y="151"/>
                    <a:pt x="533" y="151"/>
                  </a:cubicBezTo>
                  <a:cubicBezTo>
                    <a:pt x="532" y="152"/>
                    <a:pt x="532" y="152"/>
                    <a:pt x="532" y="152"/>
                  </a:cubicBezTo>
                  <a:cubicBezTo>
                    <a:pt x="532" y="152"/>
                    <a:pt x="532" y="152"/>
                    <a:pt x="532" y="152"/>
                  </a:cubicBezTo>
                  <a:cubicBezTo>
                    <a:pt x="533" y="153"/>
                    <a:pt x="533" y="153"/>
                    <a:pt x="533" y="153"/>
                  </a:cubicBezTo>
                  <a:cubicBezTo>
                    <a:pt x="533" y="154"/>
                    <a:pt x="533" y="154"/>
                    <a:pt x="533" y="154"/>
                  </a:cubicBezTo>
                  <a:cubicBezTo>
                    <a:pt x="533" y="154"/>
                    <a:pt x="533" y="154"/>
                    <a:pt x="533" y="154"/>
                  </a:cubicBezTo>
                  <a:cubicBezTo>
                    <a:pt x="533" y="155"/>
                    <a:pt x="533" y="155"/>
                    <a:pt x="533" y="155"/>
                  </a:cubicBezTo>
                  <a:cubicBezTo>
                    <a:pt x="534" y="155"/>
                    <a:pt x="534" y="155"/>
                    <a:pt x="534" y="155"/>
                  </a:cubicBezTo>
                  <a:cubicBezTo>
                    <a:pt x="535" y="156"/>
                    <a:pt x="535" y="156"/>
                    <a:pt x="535" y="156"/>
                  </a:cubicBezTo>
                  <a:cubicBezTo>
                    <a:pt x="535" y="156"/>
                    <a:pt x="535" y="156"/>
                    <a:pt x="535" y="156"/>
                  </a:cubicBezTo>
                  <a:cubicBezTo>
                    <a:pt x="534" y="156"/>
                    <a:pt x="534" y="156"/>
                    <a:pt x="534" y="156"/>
                  </a:cubicBezTo>
                  <a:cubicBezTo>
                    <a:pt x="534" y="157"/>
                    <a:pt x="534" y="157"/>
                    <a:pt x="534" y="157"/>
                  </a:cubicBezTo>
                  <a:cubicBezTo>
                    <a:pt x="535" y="157"/>
                    <a:pt x="535" y="157"/>
                    <a:pt x="535" y="157"/>
                  </a:cubicBezTo>
                  <a:cubicBezTo>
                    <a:pt x="535" y="158"/>
                    <a:pt x="535" y="158"/>
                    <a:pt x="535" y="158"/>
                  </a:cubicBezTo>
                  <a:cubicBezTo>
                    <a:pt x="535" y="158"/>
                    <a:pt x="535" y="158"/>
                    <a:pt x="535" y="158"/>
                  </a:cubicBezTo>
                  <a:cubicBezTo>
                    <a:pt x="535" y="158"/>
                    <a:pt x="535" y="158"/>
                    <a:pt x="535" y="158"/>
                  </a:cubicBezTo>
                  <a:cubicBezTo>
                    <a:pt x="534" y="158"/>
                    <a:pt x="534" y="158"/>
                    <a:pt x="534" y="158"/>
                  </a:cubicBezTo>
                  <a:cubicBezTo>
                    <a:pt x="534" y="158"/>
                    <a:pt x="534" y="158"/>
                    <a:pt x="534" y="158"/>
                  </a:cubicBezTo>
                  <a:cubicBezTo>
                    <a:pt x="535" y="159"/>
                    <a:pt x="535" y="159"/>
                    <a:pt x="535" y="159"/>
                  </a:cubicBezTo>
                  <a:cubicBezTo>
                    <a:pt x="535" y="159"/>
                    <a:pt x="535" y="159"/>
                    <a:pt x="535" y="159"/>
                  </a:cubicBezTo>
                  <a:cubicBezTo>
                    <a:pt x="535" y="160"/>
                    <a:pt x="535" y="160"/>
                    <a:pt x="535" y="160"/>
                  </a:cubicBezTo>
                  <a:cubicBezTo>
                    <a:pt x="535" y="161"/>
                    <a:pt x="535" y="161"/>
                    <a:pt x="535" y="161"/>
                  </a:cubicBezTo>
                  <a:cubicBezTo>
                    <a:pt x="535" y="161"/>
                    <a:pt x="535" y="161"/>
                    <a:pt x="535" y="161"/>
                  </a:cubicBezTo>
                  <a:cubicBezTo>
                    <a:pt x="534" y="162"/>
                    <a:pt x="534" y="162"/>
                    <a:pt x="534" y="162"/>
                  </a:cubicBezTo>
                  <a:cubicBezTo>
                    <a:pt x="535" y="163"/>
                    <a:pt x="535" y="163"/>
                    <a:pt x="535" y="163"/>
                  </a:cubicBezTo>
                  <a:cubicBezTo>
                    <a:pt x="535" y="164"/>
                    <a:pt x="535" y="164"/>
                    <a:pt x="535" y="164"/>
                  </a:cubicBezTo>
                  <a:cubicBezTo>
                    <a:pt x="535" y="164"/>
                    <a:pt x="535" y="164"/>
                    <a:pt x="535" y="164"/>
                  </a:cubicBezTo>
                  <a:cubicBezTo>
                    <a:pt x="535" y="165"/>
                    <a:pt x="535" y="165"/>
                    <a:pt x="535" y="165"/>
                  </a:cubicBezTo>
                  <a:cubicBezTo>
                    <a:pt x="535" y="166"/>
                    <a:pt x="535" y="166"/>
                    <a:pt x="535" y="166"/>
                  </a:cubicBezTo>
                  <a:cubicBezTo>
                    <a:pt x="536" y="167"/>
                    <a:pt x="536" y="167"/>
                    <a:pt x="536" y="167"/>
                  </a:cubicBezTo>
                  <a:cubicBezTo>
                    <a:pt x="535" y="168"/>
                    <a:pt x="535" y="168"/>
                    <a:pt x="535" y="168"/>
                  </a:cubicBezTo>
                  <a:cubicBezTo>
                    <a:pt x="536" y="168"/>
                    <a:pt x="536" y="168"/>
                    <a:pt x="536" y="168"/>
                  </a:cubicBezTo>
                  <a:cubicBezTo>
                    <a:pt x="537" y="169"/>
                    <a:pt x="537" y="169"/>
                    <a:pt x="537" y="169"/>
                  </a:cubicBezTo>
                  <a:cubicBezTo>
                    <a:pt x="538" y="170"/>
                    <a:pt x="538" y="170"/>
                    <a:pt x="538" y="170"/>
                  </a:cubicBezTo>
                  <a:cubicBezTo>
                    <a:pt x="539" y="171"/>
                    <a:pt x="539" y="171"/>
                    <a:pt x="539" y="171"/>
                  </a:cubicBezTo>
                  <a:cubicBezTo>
                    <a:pt x="540" y="170"/>
                    <a:pt x="540" y="170"/>
                    <a:pt x="540" y="170"/>
                  </a:cubicBezTo>
                  <a:cubicBezTo>
                    <a:pt x="540" y="170"/>
                    <a:pt x="540" y="170"/>
                    <a:pt x="540" y="170"/>
                  </a:cubicBezTo>
                  <a:cubicBezTo>
                    <a:pt x="539" y="169"/>
                    <a:pt x="539" y="169"/>
                    <a:pt x="539" y="169"/>
                  </a:cubicBezTo>
                  <a:cubicBezTo>
                    <a:pt x="538" y="168"/>
                    <a:pt x="538" y="168"/>
                    <a:pt x="538" y="168"/>
                  </a:cubicBezTo>
                  <a:cubicBezTo>
                    <a:pt x="539" y="168"/>
                    <a:pt x="539" y="168"/>
                    <a:pt x="539" y="168"/>
                  </a:cubicBezTo>
                  <a:cubicBezTo>
                    <a:pt x="540" y="168"/>
                    <a:pt x="540" y="168"/>
                    <a:pt x="540" y="168"/>
                  </a:cubicBezTo>
                  <a:cubicBezTo>
                    <a:pt x="542" y="169"/>
                    <a:pt x="542" y="169"/>
                    <a:pt x="542" y="169"/>
                  </a:cubicBezTo>
                  <a:cubicBezTo>
                    <a:pt x="542" y="168"/>
                    <a:pt x="542" y="168"/>
                    <a:pt x="542" y="168"/>
                  </a:cubicBezTo>
                  <a:cubicBezTo>
                    <a:pt x="543" y="169"/>
                    <a:pt x="543" y="169"/>
                    <a:pt x="543" y="169"/>
                  </a:cubicBezTo>
                  <a:cubicBezTo>
                    <a:pt x="543" y="169"/>
                    <a:pt x="543" y="169"/>
                    <a:pt x="543" y="169"/>
                  </a:cubicBezTo>
                  <a:cubicBezTo>
                    <a:pt x="543" y="170"/>
                    <a:pt x="543" y="170"/>
                    <a:pt x="543" y="170"/>
                  </a:cubicBezTo>
                  <a:cubicBezTo>
                    <a:pt x="543" y="171"/>
                    <a:pt x="543" y="171"/>
                    <a:pt x="543" y="171"/>
                  </a:cubicBezTo>
                  <a:cubicBezTo>
                    <a:pt x="543" y="171"/>
                    <a:pt x="543" y="171"/>
                    <a:pt x="543" y="171"/>
                  </a:cubicBezTo>
                  <a:cubicBezTo>
                    <a:pt x="543" y="172"/>
                    <a:pt x="543" y="172"/>
                    <a:pt x="543" y="172"/>
                  </a:cubicBezTo>
                  <a:cubicBezTo>
                    <a:pt x="543" y="172"/>
                    <a:pt x="543" y="172"/>
                    <a:pt x="543" y="172"/>
                  </a:cubicBezTo>
                  <a:cubicBezTo>
                    <a:pt x="542" y="173"/>
                    <a:pt x="542" y="173"/>
                    <a:pt x="542" y="173"/>
                  </a:cubicBezTo>
                  <a:cubicBezTo>
                    <a:pt x="543" y="174"/>
                    <a:pt x="543" y="174"/>
                    <a:pt x="543" y="174"/>
                  </a:cubicBezTo>
                  <a:cubicBezTo>
                    <a:pt x="543" y="175"/>
                    <a:pt x="543" y="175"/>
                    <a:pt x="543" y="175"/>
                  </a:cubicBezTo>
                  <a:cubicBezTo>
                    <a:pt x="543" y="177"/>
                    <a:pt x="543" y="177"/>
                    <a:pt x="543" y="177"/>
                  </a:cubicBezTo>
                  <a:cubicBezTo>
                    <a:pt x="544" y="177"/>
                    <a:pt x="544" y="177"/>
                    <a:pt x="544" y="177"/>
                  </a:cubicBezTo>
                  <a:cubicBezTo>
                    <a:pt x="545" y="177"/>
                    <a:pt x="545" y="177"/>
                    <a:pt x="545" y="177"/>
                  </a:cubicBezTo>
                  <a:cubicBezTo>
                    <a:pt x="545" y="177"/>
                    <a:pt x="545" y="177"/>
                    <a:pt x="545" y="177"/>
                  </a:cubicBezTo>
                  <a:cubicBezTo>
                    <a:pt x="546" y="176"/>
                    <a:pt x="546" y="176"/>
                    <a:pt x="546" y="176"/>
                  </a:cubicBezTo>
                  <a:cubicBezTo>
                    <a:pt x="546" y="176"/>
                    <a:pt x="546" y="176"/>
                    <a:pt x="546" y="176"/>
                  </a:cubicBezTo>
                  <a:cubicBezTo>
                    <a:pt x="546" y="176"/>
                    <a:pt x="546" y="176"/>
                    <a:pt x="546" y="176"/>
                  </a:cubicBezTo>
                  <a:cubicBezTo>
                    <a:pt x="547" y="176"/>
                    <a:pt x="547" y="176"/>
                    <a:pt x="547" y="176"/>
                  </a:cubicBezTo>
                  <a:cubicBezTo>
                    <a:pt x="547" y="178"/>
                    <a:pt x="547" y="178"/>
                    <a:pt x="547" y="178"/>
                  </a:cubicBezTo>
                  <a:cubicBezTo>
                    <a:pt x="549" y="180"/>
                    <a:pt x="549" y="180"/>
                    <a:pt x="549" y="180"/>
                  </a:cubicBezTo>
                  <a:cubicBezTo>
                    <a:pt x="550" y="181"/>
                    <a:pt x="550" y="181"/>
                    <a:pt x="550" y="181"/>
                  </a:cubicBezTo>
                  <a:cubicBezTo>
                    <a:pt x="549" y="182"/>
                    <a:pt x="549" y="182"/>
                    <a:pt x="549" y="182"/>
                  </a:cubicBezTo>
                  <a:cubicBezTo>
                    <a:pt x="549" y="183"/>
                    <a:pt x="549" y="183"/>
                    <a:pt x="549" y="183"/>
                  </a:cubicBezTo>
                  <a:cubicBezTo>
                    <a:pt x="549" y="183"/>
                    <a:pt x="549" y="183"/>
                    <a:pt x="549" y="183"/>
                  </a:cubicBezTo>
                  <a:cubicBezTo>
                    <a:pt x="547" y="182"/>
                    <a:pt x="547" y="182"/>
                    <a:pt x="547" y="182"/>
                  </a:cubicBezTo>
                  <a:cubicBezTo>
                    <a:pt x="546" y="182"/>
                    <a:pt x="546" y="182"/>
                    <a:pt x="546" y="182"/>
                  </a:cubicBezTo>
                  <a:cubicBezTo>
                    <a:pt x="546" y="181"/>
                    <a:pt x="546" y="181"/>
                    <a:pt x="546" y="181"/>
                  </a:cubicBezTo>
                  <a:cubicBezTo>
                    <a:pt x="546" y="180"/>
                    <a:pt x="546" y="180"/>
                    <a:pt x="546" y="180"/>
                  </a:cubicBezTo>
                  <a:cubicBezTo>
                    <a:pt x="546" y="179"/>
                    <a:pt x="546" y="179"/>
                    <a:pt x="546" y="179"/>
                  </a:cubicBezTo>
                  <a:cubicBezTo>
                    <a:pt x="546" y="178"/>
                    <a:pt x="546" y="178"/>
                    <a:pt x="546" y="178"/>
                  </a:cubicBezTo>
                  <a:cubicBezTo>
                    <a:pt x="546" y="178"/>
                    <a:pt x="546" y="178"/>
                    <a:pt x="546" y="178"/>
                  </a:cubicBezTo>
                  <a:cubicBezTo>
                    <a:pt x="546" y="179"/>
                    <a:pt x="546" y="179"/>
                    <a:pt x="546" y="179"/>
                  </a:cubicBezTo>
                  <a:cubicBezTo>
                    <a:pt x="546" y="179"/>
                    <a:pt x="546" y="179"/>
                    <a:pt x="546" y="179"/>
                  </a:cubicBezTo>
                  <a:cubicBezTo>
                    <a:pt x="545" y="179"/>
                    <a:pt x="545" y="179"/>
                    <a:pt x="545" y="179"/>
                  </a:cubicBezTo>
                  <a:cubicBezTo>
                    <a:pt x="544" y="181"/>
                    <a:pt x="544" y="181"/>
                    <a:pt x="544" y="181"/>
                  </a:cubicBezTo>
                  <a:cubicBezTo>
                    <a:pt x="544" y="181"/>
                    <a:pt x="544" y="181"/>
                    <a:pt x="544" y="181"/>
                  </a:cubicBezTo>
                  <a:cubicBezTo>
                    <a:pt x="546" y="181"/>
                    <a:pt x="546" y="181"/>
                    <a:pt x="546" y="181"/>
                  </a:cubicBezTo>
                  <a:cubicBezTo>
                    <a:pt x="546" y="182"/>
                    <a:pt x="546" y="182"/>
                    <a:pt x="546" y="182"/>
                  </a:cubicBezTo>
                  <a:cubicBezTo>
                    <a:pt x="545" y="183"/>
                    <a:pt x="545" y="183"/>
                    <a:pt x="545" y="183"/>
                  </a:cubicBezTo>
                  <a:cubicBezTo>
                    <a:pt x="545" y="184"/>
                    <a:pt x="545" y="184"/>
                    <a:pt x="545" y="184"/>
                  </a:cubicBezTo>
                  <a:cubicBezTo>
                    <a:pt x="545" y="184"/>
                    <a:pt x="545" y="184"/>
                    <a:pt x="545" y="184"/>
                  </a:cubicBezTo>
                  <a:cubicBezTo>
                    <a:pt x="545" y="187"/>
                    <a:pt x="545" y="187"/>
                    <a:pt x="545" y="187"/>
                  </a:cubicBezTo>
                  <a:cubicBezTo>
                    <a:pt x="546" y="188"/>
                    <a:pt x="546" y="188"/>
                    <a:pt x="546" y="188"/>
                  </a:cubicBezTo>
                  <a:cubicBezTo>
                    <a:pt x="546" y="188"/>
                    <a:pt x="546" y="188"/>
                    <a:pt x="546" y="188"/>
                  </a:cubicBezTo>
                  <a:cubicBezTo>
                    <a:pt x="548" y="191"/>
                    <a:pt x="548" y="191"/>
                    <a:pt x="548" y="191"/>
                  </a:cubicBezTo>
                  <a:cubicBezTo>
                    <a:pt x="549" y="191"/>
                    <a:pt x="549" y="191"/>
                    <a:pt x="549" y="191"/>
                  </a:cubicBezTo>
                  <a:cubicBezTo>
                    <a:pt x="550" y="193"/>
                    <a:pt x="550" y="193"/>
                    <a:pt x="550" y="193"/>
                  </a:cubicBezTo>
                  <a:cubicBezTo>
                    <a:pt x="551" y="194"/>
                    <a:pt x="551" y="194"/>
                    <a:pt x="551" y="194"/>
                  </a:cubicBezTo>
                  <a:cubicBezTo>
                    <a:pt x="551" y="194"/>
                    <a:pt x="551" y="194"/>
                    <a:pt x="551" y="194"/>
                  </a:cubicBezTo>
                  <a:cubicBezTo>
                    <a:pt x="551" y="195"/>
                    <a:pt x="551" y="195"/>
                    <a:pt x="551" y="195"/>
                  </a:cubicBezTo>
                  <a:cubicBezTo>
                    <a:pt x="548" y="196"/>
                    <a:pt x="548" y="196"/>
                    <a:pt x="548" y="196"/>
                  </a:cubicBezTo>
                  <a:cubicBezTo>
                    <a:pt x="548" y="196"/>
                    <a:pt x="548" y="196"/>
                    <a:pt x="548" y="196"/>
                  </a:cubicBezTo>
                  <a:cubicBezTo>
                    <a:pt x="546" y="197"/>
                    <a:pt x="546" y="197"/>
                    <a:pt x="546" y="197"/>
                  </a:cubicBezTo>
                  <a:cubicBezTo>
                    <a:pt x="546" y="197"/>
                    <a:pt x="546" y="197"/>
                    <a:pt x="546" y="197"/>
                  </a:cubicBezTo>
                  <a:cubicBezTo>
                    <a:pt x="546" y="197"/>
                    <a:pt x="546" y="197"/>
                    <a:pt x="546" y="197"/>
                  </a:cubicBezTo>
                  <a:cubicBezTo>
                    <a:pt x="545" y="199"/>
                    <a:pt x="545" y="199"/>
                    <a:pt x="545" y="199"/>
                  </a:cubicBezTo>
                  <a:cubicBezTo>
                    <a:pt x="545" y="200"/>
                    <a:pt x="545" y="200"/>
                    <a:pt x="545" y="200"/>
                  </a:cubicBezTo>
                  <a:cubicBezTo>
                    <a:pt x="545" y="200"/>
                    <a:pt x="545" y="200"/>
                    <a:pt x="545" y="200"/>
                  </a:cubicBezTo>
                  <a:cubicBezTo>
                    <a:pt x="545" y="201"/>
                    <a:pt x="545" y="201"/>
                    <a:pt x="545" y="201"/>
                  </a:cubicBezTo>
                  <a:cubicBezTo>
                    <a:pt x="545" y="203"/>
                    <a:pt x="545" y="203"/>
                    <a:pt x="545" y="203"/>
                  </a:cubicBezTo>
                  <a:cubicBezTo>
                    <a:pt x="546" y="205"/>
                    <a:pt x="546" y="205"/>
                    <a:pt x="546" y="205"/>
                  </a:cubicBezTo>
                  <a:cubicBezTo>
                    <a:pt x="547" y="206"/>
                    <a:pt x="547" y="206"/>
                    <a:pt x="547" y="206"/>
                  </a:cubicBezTo>
                  <a:cubicBezTo>
                    <a:pt x="547" y="207"/>
                    <a:pt x="547" y="207"/>
                    <a:pt x="547" y="207"/>
                  </a:cubicBezTo>
                  <a:cubicBezTo>
                    <a:pt x="548" y="207"/>
                    <a:pt x="548" y="207"/>
                    <a:pt x="548" y="207"/>
                  </a:cubicBezTo>
                  <a:cubicBezTo>
                    <a:pt x="549" y="208"/>
                    <a:pt x="549" y="208"/>
                    <a:pt x="549" y="208"/>
                  </a:cubicBezTo>
                  <a:cubicBezTo>
                    <a:pt x="548" y="208"/>
                    <a:pt x="548" y="208"/>
                    <a:pt x="548" y="208"/>
                  </a:cubicBezTo>
                  <a:cubicBezTo>
                    <a:pt x="547" y="208"/>
                    <a:pt x="547" y="208"/>
                    <a:pt x="547" y="208"/>
                  </a:cubicBezTo>
                  <a:cubicBezTo>
                    <a:pt x="547" y="208"/>
                    <a:pt x="547" y="208"/>
                    <a:pt x="547" y="208"/>
                  </a:cubicBezTo>
                  <a:cubicBezTo>
                    <a:pt x="546" y="209"/>
                    <a:pt x="546" y="209"/>
                    <a:pt x="546" y="209"/>
                  </a:cubicBezTo>
                  <a:cubicBezTo>
                    <a:pt x="545" y="209"/>
                    <a:pt x="545" y="209"/>
                    <a:pt x="545" y="209"/>
                  </a:cubicBezTo>
                  <a:cubicBezTo>
                    <a:pt x="544" y="210"/>
                    <a:pt x="544" y="210"/>
                    <a:pt x="544" y="210"/>
                  </a:cubicBezTo>
                  <a:cubicBezTo>
                    <a:pt x="543" y="209"/>
                    <a:pt x="543" y="209"/>
                    <a:pt x="543" y="209"/>
                  </a:cubicBezTo>
                  <a:cubicBezTo>
                    <a:pt x="542" y="210"/>
                    <a:pt x="542" y="210"/>
                    <a:pt x="542" y="210"/>
                  </a:cubicBezTo>
                  <a:cubicBezTo>
                    <a:pt x="543" y="210"/>
                    <a:pt x="543" y="210"/>
                    <a:pt x="543" y="210"/>
                  </a:cubicBezTo>
                  <a:cubicBezTo>
                    <a:pt x="544" y="210"/>
                    <a:pt x="544" y="210"/>
                    <a:pt x="544" y="210"/>
                  </a:cubicBezTo>
                  <a:cubicBezTo>
                    <a:pt x="544" y="211"/>
                    <a:pt x="544" y="211"/>
                    <a:pt x="544" y="211"/>
                  </a:cubicBezTo>
                  <a:cubicBezTo>
                    <a:pt x="543" y="212"/>
                    <a:pt x="543" y="212"/>
                    <a:pt x="543" y="212"/>
                  </a:cubicBezTo>
                  <a:cubicBezTo>
                    <a:pt x="544" y="213"/>
                    <a:pt x="544" y="213"/>
                    <a:pt x="544" y="213"/>
                  </a:cubicBezTo>
                  <a:cubicBezTo>
                    <a:pt x="544" y="213"/>
                    <a:pt x="544" y="213"/>
                    <a:pt x="544" y="213"/>
                  </a:cubicBezTo>
                  <a:cubicBezTo>
                    <a:pt x="544" y="213"/>
                    <a:pt x="544" y="213"/>
                    <a:pt x="544" y="213"/>
                  </a:cubicBezTo>
                  <a:cubicBezTo>
                    <a:pt x="544" y="214"/>
                    <a:pt x="544" y="214"/>
                    <a:pt x="544" y="214"/>
                  </a:cubicBezTo>
                  <a:cubicBezTo>
                    <a:pt x="544" y="215"/>
                    <a:pt x="544" y="215"/>
                    <a:pt x="544" y="215"/>
                  </a:cubicBezTo>
                  <a:cubicBezTo>
                    <a:pt x="544" y="215"/>
                    <a:pt x="544" y="215"/>
                    <a:pt x="544" y="215"/>
                  </a:cubicBezTo>
                  <a:cubicBezTo>
                    <a:pt x="545" y="214"/>
                    <a:pt x="545" y="214"/>
                    <a:pt x="545" y="214"/>
                  </a:cubicBezTo>
                  <a:cubicBezTo>
                    <a:pt x="546" y="215"/>
                    <a:pt x="546" y="215"/>
                    <a:pt x="546" y="215"/>
                  </a:cubicBezTo>
                  <a:cubicBezTo>
                    <a:pt x="545" y="216"/>
                    <a:pt x="545" y="216"/>
                    <a:pt x="545" y="216"/>
                  </a:cubicBezTo>
                  <a:cubicBezTo>
                    <a:pt x="545" y="217"/>
                    <a:pt x="545" y="217"/>
                    <a:pt x="545" y="217"/>
                  </a:cubicBezTo>
                  <a:cubicBezTo>
                    <a:pt x="545" y="218"/>
                    <a:pt x="545" y="218"/>
                    <a:pt x="545" y="218"/>
                  </a:cubicBezTo>
                  <a:cubicBezTo>
                    <a:pt x="545" y="219"/>
                    <a:pt x="545" y="219"/>
                    <a:pt x="545" y="219"/>
                  </a:cubicBezTo>
                  <a:cubicBezTo>
                    <a:pt x="545" y="220"/>
                    <a:pt x="545" y="220"/>
                    <a:pt x="545" y="220"/>
                  </a:cubicBezTo>
                  <a:cubicBezTo>
                    <a:pt x="545" y="220"/>
                    <a:pt x="545" y="220"/>
                    <a:pt x="545" y="220"/>
                  </a:cubicBezTo>
                  <a:cubicBezTo>
                    <a:pt x="545" y="221"/>
                    <a:pt x="545" y="221"/>
                    <a:pt x="545" y="221"/>
                  </a:cubicBezTo>
                  <a:cubicBezTo>
                    <a:pt x="544" y="222"/>
                    <a:pt x="544" y="222"/>
                    <a:pt x="544" y="222"/>
                  </a:cubicBezTo>
                  <a:cubicBezTo>
                    <a:pt x="544" y="223"/>
                    <a:pt x="544" y="223"/>
                    <a:pt x="544" y="223"/>
                  </a:cubicBezTo>
                  <a:cubicBezTo>
                    <a:pt x="543" y="223"/>
                    <a:pt x="543" y="223"/>
                    <a:pt x="543" y="223"/>
                  </a:cubicBezTo>
                  <a:cubicBezTo>
                    <a:pt x="543" y="225"/>
                    <a:pt x="543" y="225"/>
                    <a:pt x="543" y="225"/>
                  </a:cubicBezTo>
                  <a:cubicBezTo>
                    <a:pt x="542" y="227"/>
                    <a:pt x="542" y="227"/>
                    <a:pt x="542" y="227"/>
                  </a:cubicBezTo>
                  <a:cubicBezTo>
                    <a:pt x="542" y="226"/>
                    <a:pt x="542" y="226"/>
                    <a:pt x="542" y="226"/>
                  </a:cubicBezTo>
                  <a:cubicBezTo>
                    <a:pt x="542" y="225"/>
                    <a:pt x="542" y="225"/>
                    <a:pt x="542" y="225"/>
                  </a:cubicBezTo>
                  <a:cubicBezTo>
                    <a:pt x="542" y="224"/>
                    <a:pt x="542" y="224"/>
                    <a:pt x="542" y="224"/>
                  </a:cubicBezTo>
                  <a:cubicBezTo>
                    <a:pt x="542" y="224"/>
                    <a:pt x="542" y="224"/>
                    <a:pt x="542" y="224"/>
                  </a:cubicBezTo>
                  <a:cubicBezTo>
                    <a:pt x="540" y="224"/>
                    <a:pt x="540" y="224"/>
                    <a:pt x="540" y="224"/>
                  </a:cubicBezTo>
                  <a:cubicBezTo>
                    <a:pt x="539" y="222"/>
                    <a:pt x="539" y="222"/>
                    <a:pt x="539" y="222"/>
                  </a:cubicBezTo>
                  <a:cubicBezTo>
                    <a:pt x="539" y="221"/>
                    <a:pt x="539" y="221"/>
                    <a:pt x="539" y="221"/>
                  </a:cubicBezTo>
                  <a:cubicBezTo>
                    <a:pt x="537" y="217"/>
                    <a:pt x="537" y="217"/>
                    <a:pt x="537" y="217"/>
                  </a:cubicBezTo>
                  <a:cubicBezTo>
                    <a:pt x="536" y="216"/>
                    <a:pt x="536" y="216"/>
                    <a:pt x="536" y="216"/>
                  </a:cubicBezTo>
                  <a:cubicBezTo>
                    <a:pt x="536" y="216"/>
                    <a:pt x="536" y="216"/>
                    <a:pt x="536" y="216"/>
                  </a:cubicBezTo>
                  <a:cubicBezTo>
                    <a:pt x="537" y="216"/>
                    <a:pt x="537" y="216"/>
                    <a:pt x="537" y="216"/>
                  </a:cubicBezTo>
                  <a:cubicBezTo>
                    <a:pt x="538" y="215"/>
                    <a:pt x="538" y="215"/>
                    <a:pt x="538" y="215"/>
                  </a:cubicBezTo>
                  <a:cubicBezTo>
                    <a:pt x="537" y="215"/>
                    <a:pt x="537" y="215"/>
                    <a:pt x="537" y="215"/>
                  </a:cubicBezTo>
                  <a:cubicBezTo>
                    <a:pt x="536" y="215"/>
                    <a:pt x="536" y="215"/>
                    <a:pt x="536" y="215"/>
                  </a:cubicBezTo>
                  <a:cubicBezTo>
                    <a:pt x="534" y="214"/>
                    <a:pt x="534" y="214"/>
                    <a:pt x="534" y="214"/>
                  </a:cubicBezTo>
                  <a:cubicBezTo>
                    <a:pt x="531" y="209"/>
                    <a:pt x="531" y="209"/>
                    <a:pt x="531" y="209"/>
                  </a:cubicBezTo>
                  <a:cubicBezTo>
                    <a:pt x="528" y="206"/>
                    <a:pt x="528" y="206"/>
                    <a:pt x="528" y="206"/>
                  </a:cubicBezTo>
                  <a:cubicBezTo>
                    <a:pt x="527" y="204"/>
                    <a:pt x="527" y="204"/>
                    <a:pt x="527" y="204"/>
                  </a:cubicBezTo>
                  <a:cubicBezTo>
                    <a:pt x="526" y="203"/>
                    <a:pt x="526" y="203"/>
                    <a:pt x="526" y="203"/>
                  </a:cubicBezTo>
                  <a:cubicBezTo>
                    <a:pt x="524" y="200"/>
                    <a:pt x="524" y="200"/>
                    <a:pt x="524" y="200"/>
                  </a:cubicBezTo>
                  <a:cubicBezTo>
                    <a:pt x="522" y="195"/>
                    <a:pt x="522" y="195"/>
                    <a:pt x="522" y="195"/>
                  </a:cubicBezTo>
                  <a:cubicBezTo>
                    <a:pt x="520" y="191"/>
                    <a:pt x="520" y="191"/>
                    <a:pt x="520" y="191"/>
                  </a:cubicBezTo>
                  <a:cubicBezTo>
                    <a:pt x="520" y="190"/>
                    <a:pt x="520" y="190"/>
                    <a:pt x="520" y="190"/>
                  </a:cubicBezTo>
                  <a:cubicBezTo>
                    <a:pt x="518" y="188"/>
                    <a:pt x="518" y="188"/>
                    <a:pt x="518" y="188"/>
                  </a:cubicBezTo>
                  <a:cubicBezTo>
                    <a:pt x="518" y="185"/>
                    <a:pt x="518" y="185"/>
                    <a:pt x="518" y="185"/>
                  </a:cubicBezTo>
                  <a:cubicBezTo>
                    <a:pt x="517" y="184"/>
                    <a:pt x="517" y="184"/>
                    <a:pt x="517" y="184"/>
                  </a:cubicBezTo>
                  <a:cubicBezTo>
                    <a:pt x="517" y="182"/>
                    <a:pt x="517" y="182"/>
                    <a:pt x="517" y="182"/>
                  </a:cubicBezTo>
                  <a:cubicBezTo>
                    <a:pt x="518" y="181"/>
                    <a:pt x="518" y="181"/>
                    <a:pt x="518" y="181"/>
                  </a:cubicBezTo>
                  <a:cubicBezTo>
                    <a:pt x="519" y="180"/>
                    <a:pt x="519" y="180"/>
                    <a:pt x="519" y="180"/>
                  </a:cubicBezTo>
                  <a:cubicBezTo>
                    <a:pt x="519" y="180"/>
                    <a:pt x="519" y="180"/>
                    <a:pt x="519" y="180"/>
                  </a:cubicBezTo>
                  <a:cubicBezTo>
                    <a:pt x="519" y="179"/>
                    <a:pt x="519" y="179"/>
                    <a:pt x="519" y="179"/>
                  </a:cubicBezTo>
                  <a:cubicBezTo>
                    <a:pt x="519" y="179"/>
                    <a:pt x="519" y="179"/>
                    <a:pt x="519" y="179"/>
                  </a:cubicBezTo>
                  <a:cubicBezTo>
                    <a:pt x="519" y="177"/>
                    <a:pt x="519" y="177"/>
                    <a:pt x="519" y="177"/>
                  </a:cubicBezTo>
                  <a:cubicBezTo>
                    <a:pt x="518" y="175"/>
                    <a:pt x="518" y="175"/>
                    <a:pt x="518" y="175"/>
                  </a:cubicBezTo>
                  <a:cubicBezTo>
                    <a:pt x="516" y="175"/>
                    <a:pt x="516" y="175"/>
                    <a:pt x="516" y="175"/>
                  </a:cubicBezTo>
                  <a:cubicBezTo>
                    <a:pt x="516" y="174"/>
                    <a:pt x="516" y="174"/>
                    <a:pt x="516" y="174"/>
                  </a:cubicBezTo>
                  <a:cubicBezTo>
                    <a:pt x="517" y="173"/>
                    <a:pt x="517" y="173"/>
                    <a:pt x="517" y="173"/>
                  </a:cubicBezTo>
                  <a:cubicBezTo>
                    <a:pt x="519" y="174"/>
                    <a:pt x="519" y="174"/>
                    <a:pt x="519" y="174"/>
                  </a:cubicBezTo>
                  <a:cubicBezTo>
                    <a:pt x="520" y="173"/>
                    <a:pt x="520" y="173"/>
                    <a:pt x="520" y="173"/>
                  </a:cubicBezTo>
                  <a:cubicBezTo>
                    <a:pt x="520" y="172"/>
                    <a:pt x="520" y="172"/>
                    <a:pt x="520" y="172"/>
                  </a:cubicBezTo>
                  <a:cubicBezTo>
                    <a:pt x="520" y="171"/>
                    <a:pt x="520" y="171"/>
                    <a:pt x="520" y="171"/>
                  </a:cubicBezTo>
                  <a:cubicBezTo>
                    <a:pt x="521" y="171"/>
                    <a:pt x="521" y="171"/>
                    <a:pt x="521" y="171"/>
                  </a:cubicBezTo>
                  <a:cubicBezTo>
                    <a:pt x="522" y="171"/>
                    <a:pt x="522" y="171"/>
                    <a:pt x="522" y="171"/>
                  </a:cubicBezTo>
                  <a:cubicBezTo>
                    <a:pt x="521" y="170"/>
                    <a:pt x="521" y="170"/>
                    <a:pt x="521" y="170"/>
                  </a:cubicBezTo>
                  <a:cubicBezTo>
                    <a:pt x="523" y="168"/>
                    <a:pt x="523" y="168"/>
                    <a:pt x="523" y="168"/>
                  </a:cubicBezTo>
                  <a:cubicBezTo>
                    <a:pt x="522" y="166"/>
                    <a:pt x="522" y="166"/>
                    <a:pt x="522" y="166"/>
                  </a:cubicBezTo>
                  <a:cubicBezTo>
                    <a:pt x="522" y="165"/>
                    <a:pt x="522" y="165"/>
                    <a:pt x="522" y="165"/>
                  </a:cubicBezTo>
                  <a:cubicBezTo>
                    <a:pt x="522" y="164"/>
                    <a:pt x="522" y="164"/>
                    <a:pt x="522" y="164"/>
                  </a:cubicBezTo>
                  <a:cubicBezTo>
                    <a:pt x="522" y="163"/>
                    <a:pt x="522" y="163"/>
                    <a:pt x="522" y="163"/>
                  </a:cubicBezTo>
                  <a:cubicBezTo>
                    <a:pt x="522" y="162"/>
                    <a:pt x="522" y="162"/>
                    <a:pt x="522" y="162"/>
                  </a:cubicBezTo>
                  <a:cubicBezTo>
                    <a:pt x="522" y="162"/>
                    <a:pt x="522" y="162"/>
                    <a:pt x="522" y="162"/>
                  </a:cubicBezTo>
                  <a:cubicBezTo>
                    <a:pt x="522" y="160"/>
                    <a:pt x="522" y="160"/>
                    <a:pt x="522" y="160"/>
                  </a:cubicBezTo>
                  <a:cubicBezTo>
                    <a:pt x="523" y="160"/>
                    <a:pt x="523" y="160"/>
                    <a:pt x="523" y="160"/>
                  </a:cubicBezTo>
                  <a:cubicBezTo>
                    <a:pt x="522" y="159"/>
                    <a:pt x="522" y="159"/>
                    <a:pt x="522" y="159"/>
                  </a:cubicBezTo>
                  <a:cubicBezTo>
                    <a:pt x="522" y="159"/>
                    <a:pt x="522" y="159"/>
                    <a:pt x="522" y="159"/>
                  </a:cubicBezTo>
                  <a:cubicBezTo>
                    <a:pt x="522" y="158"/>
                    <a:pt x="522" y="158"/>
                    <a:pt x="522" y="158"/>
                  </a:cubicBezTo>
                  <a:cubicBezTo>
                    <a:pt x="523" y="157"/>
                    <a:pt x="523" y="157"/>
                    <a:pt x="523" y="157"/>
                  </a:cubicBezTo>
                  <a:cubicBezTo>
                    <a:pt x="522" y="157"/>
                    <a:pt x="522" y="157"/>
                    <a:pt x="522" y="157"/>
                  </a:cubicBezTo>
                  <a:cubicBezTo>
                    <a:pt x="522" y="156"/>
                    <a:pt x="522" y="156"/>
                    <a:pt x="522" y="156"/>
                  </a:cubicBezTo>
                  <a:cubicBezTo>
                    <a:pt x="523" y="155"/>
                    <a:pt x="523" y="155"/>
                    <a:pt x="523" y="155"/>
                  </a:cubicBezTo>
                  <a:cubicBezTo>
                    <a:pt x="524" y="155"/>
                    <a:pt x="524" y="155"/>
                    <a:pt x="524" y="155"/>
                  </a:cubicBezTo>
                  <a:cubicBezTo>
                    <a:pt x="523" y="154"/>
                    <a:pt x="523" y="154"/>
                    <a:pt x="523" y="154"/>
                  </a:cubicBezTo>
                  <a:cubicBezTo>
                    <a:pt x="524" y="152"/>
                    <a:pt x="524" y="152"/>
                    <a:pt x="524" y="152"/>
                  </a:cubicBezTo>
                  <a:cubicBezTo>
                    <a:pt x="523" y="152"/>
                    <a:pt x="523" y="152"/>
                    <a:pt x="523" y="152"/>
                  </a:cubicBezTo>
                  <a:cubicBezTo>
                    <a:pt x="523" y="151"/>
                    <a:pt x="523" y="151"/>
                    <a:pt x="523" y="151"/>
                  </a:cubicBezTo>
                  <a:cubicBezTo>
                    <a:pt x="524" y="150"/>
                    <a:pt x="524" y="150"/>
                    <a:pt x="524" y="150"/>
                  </a:cubicBezTo>
                  <a:cubicBezTo>
                    <a:pt x="524" y="149"/>
                    <a:pt x="524" y="149"/>
                    <a:pt x="524" y="149"/>
                  </a:cubicBezTo>
                  <a:cubicBezTo>
                    <a:pt x="523" y="149"/>
                    <a:pt x="523" y="149"/>
                    <a:pt x="523" y="149"/>
                  </a:cubicBezTo>
                  <a:cubicBezTo>
                    <a:pt x="523" y="148"/>
                    <a:pt x="523" y="148"/>
                    <a:pt x="523" y="148"/>
                  </a:cubicBezTo>
                  <a:cubicBezTo>
                    <a:pt x="523" y="147"/>
                    <a:pt x="523" y="147"/>
                    <a:pt x="523" y="147"/>
                  </a:cubicBezTo>
                  <a:cubicBezTo>
                    <a:pt x="524" y="147"/>
                    <a:pt x="524" y="147"/>
                    <a:pt x="524" y="147"/>
                  </a:cubicBezTo>
                  <a:cubicBezTo>
                    <a:pt x="524" y="146"/>
                    <a:pt x="524" y="146"/>
                    <a:pt x="524" y="146"/>
                  </a:cubicBezTo>
                  <a:cubicBezTo>
                    <a:pt x="524" y="146"/>
                    <a:pt x="524" y="146"/>
                    <a:pt x="524" y="146"/>
                  </a:cubicBezTo>
                  <a:cubicBezTo>
                    <a:pt x="525" y="145"/>
                    <a:pt x="525" y="145"/>
                    <a:pt x="525" y="145"/>
                  </a:cubicBezTo>
                  <a:cubicBezTo>
                    <a:pt x="526" y="145"/>
                    <a:pt x="526" y="145"/>
                    <a:pt x="526" y="145"/>
                  </a:cubicBezTo>
                  <a:cubicBezTo>
                    <a:pt x="527" y="144"/>
                    <a:pt x="527" y="144"/>
                    <a:pt x="527" y="144"/>
                  </a:cubicBezTo>
                  <a:cubicBezTo>
                    <a:pt x="527" y="144"/>
                    <a:pt x="527" y="144"/>
                    <a:pt x="527" y="144"/>
                  </a:cubicBezTo>
                  <a:cubicBezTo>
                    <a:pt x="528" y="143"/>
                    <a:pt x="528" y="143"/>
                    <a:pt x="528" y="143"/>
                  </a:cubicBezTo>
                  <a:cubicBezTo>
                    <a:pt x="528" y="143"/>
                    <a:pt x="528" y="143"/>
                    <a:pt x="528" y="143"/>
                  </a:cubicBezTo>
                  <a:cubicBezTo>
                    <a:pt x="528" y="143"/>
                    <a:pt x="528" y="143"/>
                    <a:pt x="528" y="143"/>
                  </a:cubicBezTo>
                  <a:cubicBezTo>
                    <a:pt x="528" y="142"/>
                    <a:pt x="528" y="142"/>
                    <a:pt x="528" y="142"/>
                  </a:cubicBezTo>
                  <a:cubicBezTo>
                    <a:pt x="527" y="142"/>
                    <a:pt x="527" y="142"/>
                    <a:pt x="527" y="142"/>
                  </a:cubicBezTo>
                  <a:cubicBezTo>
                    <a:pt x="527" y="143"/>
                    <a:pt x="527" y="143"/>
                    <a:pt x="527" y="143"/>
                  </a:cubicBezTo>
                  <a:cubicBezTo>
                    <a:pt x="526" y="142"/>
                    <a:pt x="526" y="142"/>
                    <a:pt x="526" y="142"/>
                  </a:cubicBezTo>
                  <a:cubicBezTo>
                    <a:pt x="526" y="141"/>
                    <a:pt x="526" y="141"/>
                    <a:pt x="526" y="141"/>
                  </a:cubicBezTo>
                  <a:cubicBezTo>
                    <a:pt x="527" y="139"/>
                    <a:pt x="527" y="139"/>
                    <a:pt x="527" y="139"/>
                  </a:cubicBezTo>
                  <a:cubicBezTo>
                    <a:pt x="526" y="139"/>
                    <a:pt x="526" y="139"/>
                    <a:pt x="526" y="139"/>
                  </a:cubicBezTo>
                  <a:cubicBezTo>
                    <a:pt x="526" y="138"/>
                    <a:pt x="526" y="138"/>
                    <a:pt x="526" y="138"/>
                  </a:cubicBezTo>
                  <a:cubicBezTo>
                    <a:pt x="526" y="138"/>
                    <a:pt x="526" y="138"/>
                    <a:pt x="526" y="138"/>
                  </a:cubicBezTo>
                  <a:cubicBezTo>
                    <a:pt x="525" y="138"/>
                    <a:pt x="525" y="138"/>
                    <a:pt x="525" y="138"/>
                  </a:cubicBezTo>
                  <a:cubicBezTo>
                    <a:pt x="525" y="138"/>
                    <a:pt x="525" y="138"/>
                    <a:pt x="525" y="138"/>
                  </a:cubicBezTo>
                  <a:cubicBezTo>
                    <a:pt x="525" y="136"/>
                    <a:pt x="525" y="136"/>
                    <a:pt x="525" y="136"/>
                  </a:cubicBezTo>
                  <a:cubicBezTo>
                    <a:pt x="525" y="136"/>
                    <a:pt x="525" y="136"/>
                    <a:pt x="525" y="136"/>
                  </a:cubicBezTo>
                  <a:cubicBezTo>
                    <a:pt x="525" y="136"/>
                    <a:pt x="525" y="136"/>
                    <a:pt x="525" y="136"/>
                  </a:cubicBezTo>
                  <a:cubicBezTo>
                    <a:pt x="525" y="135"/>
                    <a:pt x="525" y="135"/>
                    <a:pt x="525" y="135"/>
                  </a:cubicBezTo>
                  <a:cubicBezTo>
                    <a:pt x="524" y="134"/>
                    <a:pt x="524" y="134"/>
                    <a:pt x="524" y="134"/>
                  </a:cubicBezTo>
                  <a:cubicBezTo>
                    <a:pt x="524" y="134"/>
                    <a:pt x="524" y="134"/>
                    <a:pt x="524" y="134"/>
                  </a:cubicBezTo>
                  <a:cubicBezTo>
                    <a:pt x="524" y="134"/>
                    <a:pt x="524" y="134"/>
                    <a:pt x="524" y="134"/>
                  </a:cubicBezTo>
                  <a:cubicBezTo>
                    <a:pt x="524" y="133"/>
                    <a:pt x="524" y="133"/>
                    <a:pt x="524" y="133"/>
                  </a:cubicBezTo>
                  <a:cubicBezTo>
                    <a:pt x="523" y="132"/>
                    <a:pt x="523" y="132"/>
                    <a:pt x="523" y="132"/>
                  </a:cubicBezTo>
                  <a:cubicBezTo>
                    <a:pt x="523" y="132"/>
                    <a:pt x="523" y="132"/>
                    <a:pt x="523" y="132"/>
                  </a:cubicBezTo>
                  <a:cubicBezTo>
                    <a:pt x="522" y="131"/>
                    <a:pt x="522" y="131"/>
                    <a:pt x="522" y="131"/>
                  </a:cubicBezTo>
                  <a:cubicBezTo>
                    <a:pt x="522" y="131"/>
                    <a:pt x="522" y="131"/>
                    <a:pt x="522" y="131"/>
                  </a:cubicBezTo>
                  <a:cubicBezTo>
                    <a:pt x="522" y="130"/>
                    <a:pt x="522" y="130"/>
                    <a:pt x="522" y="130"/>
                  </a:cubicBezTo>
                  <a:cubicBezTo>
                    <a:pt x="522" y="129"/>
                    <a:pt x="522" y="129"/>
                    <a:pt x="522" y="129"/>
                  </a:cubicBezTo>
                  <a:cubicBezTo>
                    <a:pt x="523" y="128"/>
                    <a:pt x="523" y="128"/>
                    <a:pt x="523" y="128"/>
                  </a:cubicBezTo>
                  <a:cubicBezTo>
                    <a:pt x="524" y="128"/>
                    <a:pt x="524" y="128"/>
                    <a:pt x="524" y="128"/>
                  </a:cubicBezTo>
                  <a:cubicBezTo>
                    <a:pt x="525" y="128"/>
                    <a:pt x="525" y="128"/>
                    <a:pt x="525" y="128"/>
                  </a:cubicBezTo>
                  <a:cubicBezTo>
                    <a:pt x="524" y="127"/>
                    <a:pt x="524" y="127"/>
                    <a:pt x="524" y="127"/>
                  </a:cubicBezTo>
                  <a:cubicBezTo>
                    <a:pt x="526" y="127"/>
                    <a:pt x="526" y="127"/>
                    <a:pt x="526" y="127"/>
                  </a:cubicBezTo>
                  <a:cubicBezTo>
                    <a:pt x="525" y="127"/>
                    <a:pt x="525" y="127"/>
                    <a:pt x="525" y="127"/>
                  </a:cubicBezTo>
                  <a:cubicBezTo>
                    <a:pt x="524" y="127"/>
                    <a:pt x="524" y="127"/>
                    <a:pt x="524" y="127"/>
                  </a:cubicBezTo>
                  <a:cubicBezTo>
                    <a:pt x="524" y="127"/>
                    <a:pt x="524" y="127"/>
                    <a:pt x="524" y="127"/>
                  </a:cubicBezTo>
                  <a:cubicBezTo>
                    <a:pt x="522" y="127"/>
                    <a:pt x="522" y="127"/>
                    <a:pt x="522" y="127"/>
                  </a:cubicBezTo>
                  <a:cubicBezTo>
                    <a:pt x="521" y="126"/>
                    <a:pt x="521" y="126"/>
                    <a:pt x="521" y="126"/>
                  </a:cubicBezTo>
                  <a:cubicBezTo>
                    <a:pt x="521" y="126"/>
                    <a:pt x="521" y="126"/>
                    <a:pt x="521" y="126"/>
                  </a:cubicBezTo>
                  <a:cubicBezTo>
                    <a:pt x="520" y="126"/>
                    <a:pt x="520" y="126"/>
                    <a:pt x="520" y="126"/>
                  </a:cubicBezTo>
                  <a:cubicBezTo>
                    <a:pt x="519" y="127"/>
                    <a:pt x="519" y="127"/>
                    <a:pt x="519" y="127"/>
                  </a:cubicBezTo>
                  <a:cubicBezTo>
                    <a:pt x="518" y="127"/>
                    <a:pt x="518" y="127"/>
                    <a:pt x="518" y="127"/>
                  </a:cubicBezTo>
                  <a:cubicBezTo>
                    <a:pt x="517" y="128"/>
                    <a:pt x="517" y="128"/>
                    <a:pt x="517" y="128"/>
                  </a:cubicBezTo>
                  <a:cubicBezTo>
                    <a:pt x="517" y="128"/>
                    <a:pt x="517" y="128"/>
                    <a:pt x="517" y="128"/>
                  </a:cubicBezTo>
                  <a:cubicBezTo>
                    <a:pt x="517" y="129"/>
                    <a:pt x="517" y="129"/>
                    <a:pt x="517" y="129"/>
                  </a:cubicBezTo>
                  <a:cubicBezTo>
                    <a:pt x="518" y="130"/>
                    <a:pt x="518" y="130"/>
                    <a:pt x="518" y="130"/>
                  </a:cubicBezTo>
                  <a:cubicBezTo>
                    <a:pt x="518" y="130"/>
                    <a:pt x="518" y="130"/>
                    <a:pt x="518" y="130"/>
                  </a:cubicBezTo>
                  <a:cubicBezTo>
                    <a:pt x="518" y="131"/>
                    <a:pt x="518" y="131"/>
                    <a:pt x="518" y="131"/>
                  </a:cubicBezTo>
                  <a:cubicBezTo>
                    <a:pt x="518" y="132"/>
                    <a:pt x="518" y="132"/>
                    <a:pt x="518" y="132"/>
                  </a:cubicBezTo>
                  <a:cubicBezTo>
                    <a:pt x="519" y="133"/>
                    <a:pt x="519" y="133"/>
                    <a:pt x="519" y="133"/>
                  </a:cubicBezTo>
                  <a:cubicBezTo>
                    <a:pt x="519" y="133"/>
                    <a:pt x="519" y="133"/>
                    <a:pt x="519" y="133"/>
                  </a:cubicBezTo>
                  <a:cubicBezTo>
                    <a:pt x="520" y="133"/>
                    <a:pt x="520" y="133"/>
                    <a:pt x="520" y="133"/>
                  </a:cubicBezTo>
                  <a:cubicBezTo>
                    <a:pt x="520" y="135"/>
                    <a:pt x="520" y="135"/>
                    <a:pt x="520" y="135"/>
                  </a:cubicBezTo>
                  <a:cubicBezTo>
                    <a:pt x="521" y="135"/>
                    <a:pt x="521" y="135"/>
                    <a:pt x="521" y="135"/>
                  </a:cubicBezTo>
                  <a:cubicBezTo>
                    <a:pt x="521" y="136"/>
                    <a:pt x="521" y="136"/>
                    <a:pt x="521" y="136"/>
                  </a:cubicBezTo>
                  <a:cubicBezTo>
                    <a:pt x="522" y="137"/>
                    <a:pt x="522" y="137"/>
                    <a:pt x="522" y="137"/>
                  </a:cubicBezTo>
                  <a:cubicBezTo>
                    <a:pt x="521" y="137"/>
                    <a:pt x="521" y="137"/>
                    <a:pt x="521" y="137"/>
                  </a:cubicBezTo>
                  <a:cubicBezTo>
                    <a:pt x="521" y="137"/>
                    <a:pt x="521" y="137"/>
                    <a:pt x="521" y="137"/>
                  </a:cubicBezTo>
                  <a:cubicBezTo>
                    <a:pt x="520" y="136"/>
                    <a:pt x="520" y="136"/>
                    <a:pt x="520" y="136"/>
                  </a:cubicBezTo>
                  <a:cubicBezTo>
                    <a:pt x="519" y="136"/>
                    <a:pt x="519" y="136"/>
                    <a:pt x="519" y="136"/>
                  </a:cubicBezTo>
                  <a:cubicBezTo>
                    <a:pt x="519" y="137"/>
                    <a:pt x="519" y="137"/>
                    <a:pt x="519" y="137"/>
                  </a:cubicBezTo>
                  <a:cubicBezTo>
                    <a:pt x="518" y="138"/>
                    <a:pt x="518" y="138"/>
                    <a:pt x="518" y="138"/>
                  </a:cubicBezTo>
                  <a:cubicBezTo>
                    <a:pt x="519" y="139"/>
                    <a:pt x="519" y="139"/>
                    <a:pt x="519" y="139"/>
                  </a:cubicBezTo>
                  <a:cubicBezTo>
                    <a:pt x="518" y="140"/>
                    <a:pt x="518" y="140"/>
                    <a:pt x="518" y="140"/>
                  </a:cubicBezTo>
                  <a:cubicBezTo>
                    <a:pt x="518" y="140"/>
                    <a:pt x="518" y="140"/>
                    <a:pt x="518" y="140"/>
                  </a:cubicBezTo>
                  <a:cubicBezTo>
                    <a:pt x="518" y="140"/>
                    <a:pt x="518" y="140"/>
                    <a:pt x="518" y="140"/>
                  </a:cubicBezTo>
                  <a:cubicBezTo>
                    <a:pt x="518" y="141"/>
                    <a:pt x="518" y="141"/>
                    <a:pt x="518" y="141"/>
                  </a:cubicBezTo>
                  <a:cubicBezTo>
                    <a:pt x="518" y="141"/>
                    <a:pt x="518" y="141"/>
                    <a:pt x="518" y="141"/>
                  </a:cubicBezTo>
                  <a:cubicBezTo>
                    <a:pt x="518" y="142"/>
                    <a:pt x="518" y="142"/>
                    <a:pt x="518" y="142"/>
                  </a:cubicBezTo>
                  <a:cubicBezTo>
                    <a:pt x="518" y="142"/>
                    <a:pt x="518" y="142"/>
                    <a:pt x="518" y="142"/>
                  </a:cubicBezTo>
                  <a:cubicBezTo>
                    <a:pt x="518" y="143"/>
                    <a:pt x="518" y="143"/>
                    <a:pt x="518" y="143"/>
                  </a:cubicBezTo>
                  <a:cubicBezTo>
                    <a:pt x="518" y="145"/>
                    <a:pt x="518" y="145"/>
                    <a:pt x="518" y="145"/>
                  </a:cubicBezTo>
                  <a:cubicBezTo>
                    <a:pt x="517" y="145"/>
                    <a:pt x="517" y="145"/>
                    <a:pt x="517" y="145"/>
                  </a:cubicBezTo>
                  <a:cubicBezTo>
                    <a:pt x="517" y="146"/>
                    <a:pt x="517" y="146"/>
                    <a:pt x="517" y="146"/>
                  </a:cubicBezTo>
                  <a:cubicBezTo>
                    <a:pt x="517" y="146"/>
                    <a:pt x="517" y="146"/>
                    <a:pt x="517" y="146"/>
                  </a:cubicBezTo>
                  <a:cubicBezTo>
                    <a:pt x="516" y="147"/>
                    <a:pt x="516" y="147"/>
                    <a:pt x="516" y="147"/>
                  </a:cubicBezTo>
                  <a:cubicBezTo>
                    <a:pt x="516" y="147"/>
                    <a:pt x="516" y="147"/>
                    <a:pt x="516" y="147"/>
                  </a:cubicBezTo>
                  <a:cubicBezTo>
                    <a:pt x="515" y="146"/>
                    <a:pt x="515" y="146"/>
                    <a:pt x="515" y="146"/>
                  </a:cubicBezTo>
                  <a:cubicBezTo>
                    <a:pt x="516" y="145"/>
                    <a:pt x="516" y="145"/>
                    <a:pt x="516" y="145"/>
                  </a:cubicBezTo>
                  <a:cubicBezTo>
                    <a:pt x="515" y="144"/>
                    <a:pt x="515" y="144"/>
                    <a:pt x="515" y="144"/>
                  </a:cubicBezTo>
                  <a:cubicBezTo>
                    <a:pt x="515" y="144"/>
                    <a:pt x="515" y="144"/>
                    <a:pt x="515" y="144"/>
                  </a:cubicBezTo>
                  <a:cubicBezTo>
                    <a:pt x="514" y="145"/>
                    <a:pt x="514" y="145"/>
                    <a:pt x="514" y="145"/>
                  </a:cubicBezTo>
                  <a:cubicBezTo>
                    <a:pt x="514" y="145"/>
                    <a:pt x="514" y="145"/>
                    <a:pt x="514" y="145"/>
                  </a:cubicBezTo>
                  <a:cubicBezTo>
                    <a:pt x="513" y="146"/>
                    <a:pt x="513" y="146"/>
                    <a:pt x="513" y="146"/>
                  </a:cubicBezTo>
                  <a:cubicBezTo>
                    <a:pt x="513" y="144"/>
                    <a:pt x="513" y="144"/>
                    <a:pt x="513" y="144"/>
                  </a:cubicBezTo>
                  <a:cubicBezTo>
                    <a:pt x="512" y="144"/>
                    <a:pt x="512" y="144"/>
                    <a:pt x="512" y="144"/>
                  </a:cubicBezTo>
                  <a:cubicBezTo>
                    <a:pt x="512" y="144"/>
                    <a:pt x="512" y="144"/>
                    <a:pt x="512" y="144"/>
                  </a:cubicBezTo>
                  <a:cubicBezTo>
                    <a:pt x="511" y="144"/>
                    <a:pt x="511" y="144"/>
                    <a:pt x="511" y="144"/>
                  </a:cubicBezTo>
                  <a:cubicBezTo>
                    <a:pt x="511" y="144"/>
                    <a:pt x="511" y="144"/>
                    <a:pt x="511" y="144"/>
                  </a:cubicBezTo>
                  <a:cubicBezTo>
                    <a:pt x="511" y="144"/>
                    <a:pt x="511" y="144"/>
                    <a:pt x="511" y="144"/>
                  </a:cubicBezTo>
                  <a:cubicBezTo>
                    <a:pt x="512" y="143"/>
                    <a:pt x="512" y="143"/>
                    <a:pt x="512" y="143"/>
                  </a:cubicBezTo>
                  <a:cubicBezTo>
                    <a:pt x="511" y="143"/>
                    <a:pt x="511" y="143"/>
                    <a:pt x="511" y="143"/>
                  </a:cubicBezTo>
                  <a:cubicBezTo>
                    <a:pt x="511" y="142"/>
                    <a:pt x="511" y="142"/>
                    <a:pt x="511" y="142"/>
                  </a:cubicBezTo>
                  <a:cubicBezTo>
                    <a:pt x="512" y="142"/>
                    <a:pt x="512" y="142"/>
                    <a:pt x="512" y="142"/>
                  </a:cubicBezTo>
                  <a:cubicBezTo>
                    <a:pt x="511" y="141"/>
                    <a:pt x="511" y="141"/>
                    <a:pt x="511" y="141"/>
                  </a:cubicBezTo>
                  <a:cubicBezTo>
                    <a:pt x="511" y="141"/>
                    <a:pt x="511" y="141"/>
                    <a:pt x="511" y="141"/>
                  </a:cubicBezTo>
                  <a:cubicBezTo>
                    <a:pt x="512" y="140"/>
                    <a:pt x="512" y="140"/>
                    <a:pt x="512" y="140"/>
                  </a:cubicBezTo>
                  <a:cubicBezTo>
                    <a:pt x="511" y="140"/>
                    <a:pt x="511" y="140"/>
                    <a:pt x="511" y="140"/>
                  </a:cubicBezTo>
                  <a:cubicBezTo>
                    <a:pt x="511" y="139"/>
                    <a:pt x="511" y="139"/>
                    <a:pt x="511" y="139"/>
                  </a:cubicBezTo>
                  <a:cubicBezTo>
                    <a:pt x="511" y="139"/>
                    <a:pt x="511" y="139"/>
                    <a:pt x="511" y="139"/>
                  </a:cubicBezTo>
                  <a:cubicBezTo>
                    <a:pt x="511" y="138"/>
                    <a:pt x="511" y="138"/>
                    <a:pt x="511" y="138"/>
                  </a:cubicBezTo>
                  <a:cubicBezTo>
                    <a:pt x="510" y="137"/>
                    <a:pt x="510" y="137"/>
                    <a:pt x="510" y="137"/>
                  </a:cubicBezTo>
                  <a:cubicBezTo>
                    <a:pt x="510" y="137"/>
                    <a:pt x="510" y="137"/>
                    <a:pt x="510" y="137"/>
                  </a:cubicBezTo>
                  <a:cubicBezTo>
                    <a:pt x="510" y="137"/>
                    <a:pt x="510" y="137"/>
                    <a:pt x="510" y="137"/>
                  </a:cubicBezTo>
                  <a:cubicBezTo>
                    <a:pt x="509" y="138"/>
                    <a:pt x="509" y="138"/>
                    <a:pt x="509" y="138"/>
                  </a:cubicBezTo>
                  <a:cubicBezTo>
                    <a:pt x="509" y="138"/>
                    <a:pt x="509" y="138"/>
                    <a:pt x="509" y="138"/>
                  </a:cubicBezTo>
                  <a:cubicBezTo>
                    <a:pt x="509" y="139"/>
                    <a:pt x="509" y="139"/>
                    <a:pt x="509" y="139"/>
                  </a:cubicBezTo>
                  <a:cubicBezTo>
                    <a:pt x="508" y="140"/>
                    <a:pt x="508" y="140"/>
                    <a:pt x="508" y="140"/>
                  </a:cubicBezTo>
                  <a:cubicBezTo>
                    <a:pt x="508" y="140"/>
                    <a:pt x="508" y="140"/>
                    <a:pt x="508" y="140"/>
                  </a:cubicBezTo>
                  <a:cubicBezTo>
                    <a:pt x="507" y="139"/>
                    <a:pt x="507" y="139"/>
                    <a:pt x="507" y="139"/>
                  </a:cubicBezTo>
                  <a:cubicBezTo>
                    <a:pt x="507" y="139"/>
                    <a:pt x="507" y="139"/>
                    <a:pt x="507" y="139"/>
                  </a:cubicBezTo>
                  <a:cubicBezTo>
                    <a:pt x="507" y="139"/>
                    <a:pt x="507" y="139"/>
                    <a:pt x="507" y="139"/>
                  </a:cubicBezTo>
                  <a:cubicBezTo>
                    <a:pt x="506" y="138"/>
                    <a:pt x="506" y="138"/>
                    <a:pt x="506" y="138"/>
                  </a:cubicBezTo>
                  <a:cubicBezTo>
                    <a:pt x="505" y="138"/>
                    <a:pt x="505" y="138"/>
                    <a:pt x="505" y="138"/>
                  </a:cubicBezTo>
                  <a:cubicBezTo>
                    <a:pt x="505" y="138"/>
                    <a:pt x="505" y="138"/>
                    <a:pt x="505" y="138"/>
                  </a:cubicBezTo>
                  <a:cubicBezTo>
                    <a:pt x="505" y="138"/>
                    <a:pt x="505" y="138"/>
                    <a:pt x="505" y="138"/>
                  </a:cubicBezTo>
                  <a:cubicBezTo>
                    <a:pt x="505" y="139"/>
                    <a:pt x="505" y="139"/>
                    <a:pt x="505" y="139"/>
                  </a:cubicBezTo>
                  <a:cubicBezTo>
                    <a:pt x="504" y="139"/>
                    <a:pt x="504" y="139"/>
                    <a:pt x="504" y="139"/>
                  </a:cubicBezTo>
                  <a:cubicBezTo>
                    <a:pt x="504" y="140"/>
                    <a:pt x="504" y="140"/>
                    <a:pt x="504" y="140"/>
                  </a:cubicBezTo>
                  <a:cubicBezTo>
                    <a:pt x="502" y="140"/>
                    <a:pt x="502" y="140"/>
                    <a:pt x="502" y="140"/>
                  </a:cubicBezTo>
                  <a:cubicBezTo>
                    <a:pt x="502" y="140"/>
                    <a:pt x="502" y="140"/>
                    <a:pt x="502" y="140"/>
                  </a:cubicBezTo>
                  <a:cubicBezTo>
                    <a:pt x="501" y="140"/>
                    <a:pt x="501" y="140"/>
                    <a:pt x="501" y="140"/>
                  </a:cubicBezTo>
                  <a:cubicBezTo>
                    <a:pt x="501" y="141"/>
                    <a:pt x="501" y="141"/>
                    <a:pt x="501" y="141"/>
                  </a:cubicBezTo>
                  <a:cubicBezTo>
                    <a:pt x="499" y="140"/>
                    <a:pt x="499" y="140"/>
                    <a:pt x="499" y="140"/>
                  </a:cubicBezTo>
                  <a:cubicBezTo>
                    <a:pt x="498" y="142"/>
                    <a:pt x="498" y="142"/>
                    <a:pt x="498" y="142"/>
                  </a:cubicBezTo>
                  <a:cubicBezTo>
                    <a:pt x="498" y="142"/>
                    <a:pt x="498" y="142"/>
                    <a:pt x="498" y="142"/>
                  </a:cubicBezTo>
                  <a:cubicBezTo>
                    <a:pt x="498" y="143"/>
                    <a:pt x="498" y="143"/>
                    <a:pt x="498" y="143"/>
                  </a:cubicBezTo>
                  <a:cubicBezTo>
                    <a:pt x="497" y="144"/>
                    <a:pt x="497" y="144"/>
                    <a:pt x="497" y="144"/>
                  </a:cubicBezTo>
                  <a:cubicBezTo>
                    <a:pt x="497" y="144"/>
                    <a:pt x="497" y="144"/>
                    <a:pt x="497" y="144"/>
                  </a:cubicBezTo>
                  <a:cubicBezTo>
                    <a:pt x="498" y="145"/>
                    <a:pt x="498" y="145"/>
                    <a:pt x="498" y="145"/>
                  </a:cubicBezTo>
                  <a:cubicBezTo>
                    <a:pt x="498" y="146"/>
                    <a:pt x="498" y="146"/>
                    <a:pt x="498" y="146"/>
                  </a:cubicBezTo>
                  <a:cubicBezTo>
                    <a:pt x="499" y="147"/>
                    <a:pt x="499" y="147"/>
                    <a:pt x="499" y="147"/>
                  </a:cubicBezTo>
                  <a:cubicBezTo>
                    <a:pt x="498" y="147"/>
                    <a:pt x="498" y="147"/>
                    <a:pt x="498" y="147"/>
                  </a:cubicBezTo>
                  <a:cubicBezTo>
                    <a:pt x="498" y="150"/>
                    <a:pt x="498" y="150"/>
                    <a:pt x="498" y="150"/>
                  </a:cubicBezTo>
                  <a:cubicBezTo>
                    <a:pt x="499" y="151"/>
                    <a:pt x="499" y="151"/>
                    <a:pt x="499" y="151"/>
                  </a:cubicBezTo>
                  <a:cubicBezTo>
                    <a:pt x="498" y="152"/>
                    <a:pt x="498" y="152"/>
                    <a:pt x="498" y="152"/>
                  </a:cubicBezTo>
                  <a:cubicBezTo>
                    <a:pt x="498" y="152"/>
                    <a:pt x="498" y="152"/>
                    <a:pt x="498" y="152"/>
                  </a:cubicBezTo>
                  <a:cubicBezTo>
                    <a:pt x="498" y="153"/>
                    <a:pt x="498" y="153"/>
                    <a:pt x="498" y="153"/>
                  </a:cubicBezTo>
                  <a:cubicBezTo>
                    <a:pt x="497" y="153"/>
                    <a:pt x="497" y="153"/>
                    <a:pt x="497" y="153"/>
                  </a:cubicBezTo>
                  <a:cubicBezTo>
                    <a:pt x="497" y="155"/>
                    <a:pt x="497" y="155"/>
                    <a:pt x="497" y="155"/>
                  </a:cubicBezTo>
                  <a:cubicBezTo>
                    <a:pt x="497" y="155"/>
                    <a:pt x="497" y="155"/>
                    <a:pt x="497" y="155"/>
                  </a:cubicBezTo>
                  <a:cubicBezTo>
                    <a:pt x="497" y="156"/>
                    <a:pt x="497" y="156"/>
                    <a:pt x="497" y="156"/>
                  </a:cubicBezTo>
                  <a:cubicBezTo>
                    <a:pt x="496" y="158"/>
                    <a:pt x="496" y="158"/>
                    <a:pt x="496" y="158"/>
                  </a:cubicBezTo>
                  <a:cubicBezTo>
                    <a:pt x="497" y="159"/>
                    <a:pt x="497" y="159"/>
                    <a:pt x="497" y="159"/>
                  </a:cubicBezTo>
                  <a:cubicBezTo>
                    <a:pt x="496" y="159"/>
                    <a:pt x="496" y="159"/>
                    <a:pt x="496" y="159"/>
                  </a:cubicBezTo>
                  <a:cubicBezTo>
                    <a:pt x="497" y="161"/>
                    <a:pt x="497" y="161"/>
                    <a:pt x="497" y="161"/>
                  </a:cubicBezTo>
                  <a:cubicBezTo>
                    <a:pt x="497" y="161"/>
                    <a:pt x="497" y="161"/>
                    <a:pt x="497" y="161"/>
                  </a:cubicBezTo>
                  <a:cubicBezTo>
                    <a:pt x="497" y="162"/>
                    <a:pt x="497" y="162"/>
                    <a:pt x="497" y="162"/>
                  </a:cubicBezTo>
                  <a:cubicBezTo>
                    <a:pt x="497" y="162"/>
                    <a:pt x="497" y="162"/>
                    <a:pt x="497" y="162"/>
                  </a:cubicBezTo>
                  <a:cubicBezTo>
                    <a:pt x="498" y="162"/>
                    <a:pt x="498" y="162"/>
                    <a:pt x="498" y="162"/>
                  </a:cubicBezTo>
                  <a:cubicBezTo>
                    <a:pt x="499" y="162"/>
                    <a:pt x="499" y="162"/>
                    <a:pt x="499" y="162"/>
                  </a:cubicBezTo>
                  <a:cubicBezTo>
                    <a:pt x="499" y="161"/>
                    <a:pt x="499" y="161"/>
                    <a:pt x="499" y="161"/>
                  </a:cubicBezTo>
                  <a:cubicBezTo>
                    <a:pt x="499" y="161"/>
                    <a:pt x="499" y="161"/>
                    <a:pt x="499" y="161"/>
                  </a:cubicBezTo>
                  <a:cubicBezTo>
                    <a:pt x="500" y="161"/>
                    <a:pt x="500" y="161"/>
                    <a:pt x="500" y="161"/>
                  </a:cubicBezTo>
                  <a:cubicBezTo>
                    <a:pt x="500" y="161"/>
                    <a:pt x="500" y="161"/>
                    <a:pt x="500" y="161"/>
                  </a:cubicBezTo>
                  <a:cubicBezTo>
                    <a:pt x="500" y="161"/>
                    <a:pt x="500" y="161"/>
                    <a:pt x="500" y="161"/>
                  </a:cubicBezTo>
                  <a:cubicBezTo>
                    <a:pt x="500" y="161"/>
                    <a:pt x="500" y="161"/>
                    <a:pt x="500" y="161"/>
                  </a:cubicBezTo>
                  <a:cubicBezTo>
                    <a:pt x="501" y="161"/>
                    <a:pt x="501" y="161"/>
                    <a:pt x="501" y="161"/>
                  </a:cubicBezTo>
                  <a:cubicBezTo>
                    <a:pt x="502" y="162"/>
                    <a:pt x="502" y="162"/>
                    <a:pt x="502" y="162"/>
                  </a:cubicBezTo>
                  <a:cubicBezTo>
                    <a:pt x="502" y="162"/>
                    <a:pt x="502" y="162"/>
                    <a:pt x="502" y="162"/>
                  </a:cubicBezTo>
                  <a:cubicBezTo>
                    <a:pt x="501" y="162"/>
                    <a:pt x="501" y="162"/>
                    <a:pt x="501" y="162"/>
                  </a:cubicBezTo>
                  <a:cubicBezTo>
                    <a:pt x="502" y="163"/>
                    <a:pt x="502" y="163"/>
                    <a:pt x="502" y="163"/>
                  </a:cubicBezTo>
                  <a:cubicBezTo>
                    <a:pt x="502" y="163"/>
                    <a:pt x="502" y="163"/>
                    <a:pt x="502" y="163"/>
                  </a:cubicBezTo>
                  <a:cubicBezTo>
                    <a:pt x="501" y="163"/>
                    <a:pt x="501" y="163"/>
                    <a:pt x="501" y="163"/>
                  </a:cubicBezTo>
                  <a:cubicBezTo>
                    <a:pt x="501" y="164"/>
                    <a:pt x="501" y="164"/>
                    <a:pt x="501" y="164"/>
                  </a:cubicBezTo>
                  <a:cubicBezTo>
                    <a:pt x="500" y="163"/>
                    <a:pt x="500" y="163"/>
                    <a:pt x="500" y="163"/>
                  </a:cubicBezTo>
                  <a:cubicBezTo>
                    <a:pt x="500" y="164"/>
                    <a:pt x="500" y="164"/>
                    <a:pt x="500" y="164"/>
                  </a:cubicBezTo>
                  <a:cubicBezTo>
                    <a:pt x="500" y="164"/>
                    <a:pt x="500" y="164"/>
                    <a:pt x="500" y="164"/>
                  </a:cubicBezTo>
                  <a:cubicBezTo>
                    <a:pt x="500" y="165"/>
                    <a:pt x="500" y="165"/>
                    <a:pt x="500" y="165"/>
                  </a:cubicBezTo>
                  <a:cubicBezTo>
                    <a:pt x="499" y="166"/>
                    <a:pt x="499" y="166"/>
                    <a:pt x="499" y="166"/>
                  </a:cubicBezTo>
                  <a:cubicBezTo>
                    <a:pt x="498" y="165"/>
                    <a:pt x="498" y="165"/>
                    <a:pt x="498" y="165"/>
                  </a:cubicBezTo>
                  <a:cubicBezTo>
                    <a:pt x="498" y="165"/>
                    <a:pt x="498" y="165"/>
                    <a:pt x="498" y="165"/>
                  </a:cubicBezTo>
                  <a:cubicBezTo>
                    <a:pt x="498" y="164"/>
                    <a:pt x="498" y="164"/>
                    <a:pt x="498" y="164"/>
                  </a:cubicBezTo>
                  <a:cubicBezTo>
                    <a:pt x="497" y="165"/>
                    <a:pt x="497" y="165"/>
                    <a:pt x="497" y="165"/>
                  </a:cubicBezTo>
                  <a:cubicBezTo>
                    <a:pt x="497" y="164"/>
                    <a:pt x="497" y="164"/>
                    <a:pt x="497" y="164"/>
                  </a:cubicBezTo>
                  <a:cubicBezTo>
                    <a:pt x="496" y="164"/>
                    <a:pt x="496" y="164"/>
                    <a:pt x="496" y="164"/>
                  </a:cubicBezTo>
                  <a:cubicBezTo>
                    <a:pt x="496" y="165"/>
                    <a:pt x="496" y="165"/>
                    <a:pt x="496" y="165"/>
                  </a:cubicBezTo>
                  <a:cubicBezTo>
                    <a:pt x="496" y="166"/>
                    <a:pt x="496" y="166"/>
                    <a:pt x="496" y="166"/>
                  </a:cubicBezTo>
                  <a:cubicBezTo>
                    <a:pt x="496" y="166"/>
                    <a:pt x="496" y="166"/>
                    <a:pt x="496" y="166"/>
                  </a:cubicBezTo>
                  <a:cubicBezTo>
                    <a:pt x="495" y="166"/>
                    <a:pt x="495" y="166"/>
                    <a:pt x="495" y="166"/>
                  </a:cubicBezTo>
                  <a:cubicBezTo>
                    <a:pt x="495" y="167"/>
                    <a:pt x="495" y="167"/>
                    <a:pt x="495" y="167"/>
                  </a:cubicBezTo>
                  <a:cubicBezTo>
                    <a:pt x="495" y="167"/>
                    <a:pt x="495" y="167"/>
                    <a:pt x="495" y="167"/>
                  </a:cubicBezTo>
                  <a:cubicBezTo>
                    <a:pt x="495" y="168"/>
                    <a:pt x="495" y="168"/>
                    <a:pt x="495" y="168"/>
                  </a:cubicBezTo>
                  <a:cubicBezTo>
                    <a:pt x="494" y="167"/>
                    <a:pt x="494" y="167"/>
                    <a:pt x="494" y="167"/>
                  </a:cubicBezTo>
                  <a:cubicBezTo>
                    <a:pt x="493" y="166"/>
                    <a:pt x="493" y="166"/>
                    <a:pt x="493" y="166"/>
                  </a:cubicBezTo>
                  <a:cubicBezTo>
                    <a:pt x="492" y="166"/>
                    <a:pt x="492" y="166"/>
                    <a:pt x="492" y="166"/>
                  </a:cubicBezTo>
                  <a:cubicBezTo>
                    <a:pt x="493" y="167"/>
                    <a:pt x="493" y="167"/>
                    <a:pt x="493" y="167"/>
                  </a:cubicBezTo>
                  <a:cubicBezTo>
                    <a:pt x="492" y="168"/>
                    <a:pt x="492" y="168"/>
                    <a:pt x="492" y="168"/>
                  </a:cubicBezTo>
                  <a:cubicBezTo>
                    <a:pt x="492" y="168"/>
                    <a:pt x="492" y="168"/>
                    <a:pt x="492" y="168"/>
                  </a:cubicBezTo>
                  <a:cubicBezTo>
                    <a:pt x="492" y="169"/>
                    <a:pt x="492" y="169"/>
                    <a:pt x="492" y="169"/>
                  </a:cubicBezTo>
                  <a:cubicBezTo>
                    <a:pt x="491" y="169"/>
                    <a:pt x="491" y="169"/>
                    <a:pt x="491" y="169"/>
                  </a:cubicBezTo>
                  <a:cubicBezTo>
                    <a:pt x="490" y="169"/>
                    <a:pt x="490" y="169"/>
                    <a:pt x="490" y="169"/>
                  </a:cubicBezTo>
                  <a:cubicBezTo>
                    <a:pt x="489" y="168"/>
                    <a:pt x="489" y="168"/>
                    <a:pt x="489" y="168"/>
                  </a:cubicBezTo>
                  <a:cubicBezTo>
                    <a:pt x="488" y="168"/>
                    <a:pt x="488" y="168"/>
                    <a:pt x="488" y="168"/>
                  </a:cubicBezTo>
                  <a:cubicBezTo>
                    <a:pt x="488" y="168"/>
                    <a:pt x="488" y="168"/>
                    <a:pt x="488" y="168"/>
                  </a:cubicBezTo>
                  <a:cubicBezTo>
                    <a:pt x="488" y="167"/>
                    <a:pt x="488" y="167"/>
                    <a:pt x="488" y="167"/>
                  </a:cubicBezTo>
                  <a:cubicBezTo>
                    <a:pt x="489" y="167"/>
                    <a:pt x="489" y="167"/>
                    <a:pt x="489" y="167"/>
                  </a:cubicBezTo>
                  <a:cubicBezTo>
                    <a:pt x="489" y="166"/>
                    <a:pt x="489" y="166"/>
                    <a:pt x="489" y="166"/>
                  </a:cubicBezTo>
                  <a:cubicBezTo>
                    <a:pt x="489" y="166"/>
                    <a:pt x="489" y="166"/>
                    <a:pt x="489" y="166"/>
                  </a:cubicBezTo>
                  <a:cubicBezTo>
                    <a:pt x="491" y="166"/>
                    <a:pt x="491" y="166"/>
                    <a:pt x="491" y="166"/>
                  </a:cubicBezTo>
                  <a:cubicBezTo>
                    <a:pt x="492" y="165"/>
                    <a:pt x="492" y="165"/>
                    <a:pt x="492" y="165"/>
                  </a:cubicBezTo>
                  <a:cubicBezTo>
                    <a:pt x="492" y="165"/>
                    <a:pt x="492" y="165"/>
                    <a:pt x="492" y="165"/>
                  </a:cubicBezTo>
                  <a:cubicBezTo>
                    <a:pt x="491" y="164"/>
                    <a:pt x="491" y="164"/>
                    <a:pt x="491" y="164"/>
                  </a:cubicBezTo>
                  <a:cubicBezTo>
                    <a:pt x="490" y="165"/>
                    <a:pt x="490" y="165"/>
                    <a:pt x="490" y="165"/>
                  </a:cubicBezTo>
                  <a:cubicBezTo>
                    <a:pt x="489" y="165"/>
                    <a:pt x="489" y="165"/>
                    <a:pt x="489" y="165"/>
                  </a:cubicBezTo>
                  <a:cubicBezTo>
                    <a:pt x="489" y="165"/>
                    <a:pt x="489" y="165"/>
                    <a:pt x="489" y="165"/>
                  </a:cubicBezTo>
                  <a:cubicBezTo>
                    <a:pt x="488" y="164"/>
                    <a:pt x="488" y="164"/>
                    <a:pt x="488" y="164"/>
                  </a:cubicBezTo>
                  <a:cubicBezTo>
                    <a:pt x="488" y="164"/>
                    <a:pt x="488" y="164"/>
                    <a:pt x="488" y="164"/>
                  </a:cubicBezTo>
                  <a:cubicBezTo>
                    <a:pt x="486" y="164"/>
                    <a:pt x="486" y="164"/>
                    <a:pt x="486" y="164"/>
                  </a:cubicBezTo>
                  <a:cubicBezTo>
                    <a:pt x="485" y="164"/>
                    <a:pt x="485" y="164"/>
                    <a:pt x="485" y="164"/>
                  </a:cubicBezTo>
                  <a:cubicBezTo>
                    <a:pt x="485" y="164"/>
                    <a:pt x="485" y="164"/>
                    <a:pt x="485" y="164"/>
                  </a:cubicBezTo>
                  <a:cubicBezTo>
                    <a:pt x="485" y="164"/>
                    <a:pt x="485" y="164"/>
                    <a:pt x="485" y="164"/>
                  </a:cubicBezTo>
                  <a:cubicBezTo>
                    <a:pt x="484" y="164"/>
                    <a:pt x="484" y="164"/>
                    <a:pt x="484" y="164"/>
                  </a:cubicBezTo>
                  <a:cubicBezTo>
                    <a:pt x="484" y="164"/>
                    <a:pt x="484" y="164"/>
                    <a:pt x="484" y="164"/>
                  </a:cubicBezTo>
                  <a:cubicBezTo>
                    <a:pt x="483" y="164"/>
                    <a:pt x="483" y="164"/>
                    <a:pt x="483" y="164"/>
                  </a:cubicBezTo>
                  <a:cubicBezTo>
                    <a:pt x="482" y="163"/>
                    <a:pt x="482" y="163"/>
                    <a:pt x="482" y="163"/>
                  </a:cubicBezTo>
                  <a:cubicBezTo>
                    <a:pt x="481" y="164"/>
                    <a:pt x="481" y="164"/>
                    <a:pt x="481" y="164"/>
                  </a:cubicBezTo>
                  <a:cubicBezTo>
                    <a:pt x="480" y="163"/>
                    <a:pt x="480" y="163"/>
                    <a:pt x="480" y="163"/>
                  </a:cubicBezTo>
                  <a:cubicBezTo>
                    <a:pt x="479" y="163"/>
                    <a:pt x="479" y="163"/>
                    <a:pt x="479" y="163"/>
                  </a:cubicBezTo>
                  <a:cubicBezTo>
                    <a:pt x="478" y="164"/>
                    <a:pt x="478" y="164"/>
                    <a:pt x="478" y="164"/>
                  </a:cubicBezTo>
                  <a:cubicBezTo>
                    <a:pt x="477" y="165"/>
                    <a:pt x="477" y="165"/>
                    <a:pt x="477" y="165"/>
                  </a:cubicBezTo>
                  <a:cubicBezTo>
                    <a:pt x="477" y="165"/>
                    <a:pt x="477" y="165"/>
                    <a:pt x="477" y="165"/>
                  </a:cubicBezTo>
                  <a:cubicBezTo>
                    <a:pt x="478" y="166"/>
                    <a:pt x="478" y="166"/>
                    <a:pt x="478" y="166"/>
                  </a:cubicBezTo>
                  <a:cubicBezTo>
                    <a:pt x="477" y="166"/>
                    <a:pt x="477" y="166"/>
                    <a:pt x="477" y="166"/>
                  </a:cubicBezTo>
                  <a:cubicBezTo>
                    <a:pt x="477" y="166"/>
                    <a:pt x="477" y="166"/>
                    <a:pt x="477" y="166"/>
                  </a:cubicBezTo>
                  <a:cubicBezTo>
                    <a:pt x="476" y="167"/>
                    <a:pt x="476" y="167"/>
                    <a:pt x="476" y="167"/>
                  </a:cubicBezTo>
                  <a:cubicBezTo>
                    <a:pt x="477" y="167"/>
                    <a:pt x="477" y="167"/>
                    <a:pt x="477" y="167"/>
                  </a:cubicBezTo>
                  <a:cubicBezTo>
                    <a:pt x="478" y="167"/>
                    <a:pt x="478" y="167"/>
                    <a:pt x="478" y="167"/>
                  </a:cubicBezTo>
                  <a:cubicBezTo>
                    <a:pt x="478" y="167"/>
                    <a:pt x="478" y="167"/>
                    <a:pt x="478" y="167"/>
                  </a:cubicBezTo>
                  <a:cubicBezTo>
                    <a:pt x="478" y="168"/>
                    <a:pt x="478" y="168"/>
                    <a:pt x="478" y="168"/>
                  </a:cubicBezTo>
                  <a:cubicBezTo>
                    <a:pt x="476" y="168"/>
                    <a:pt x="476" y="168"/>
                    <a:pt x="476" y="168"/>
                  </a:cubicBezTo>
                  <a:cubicBezTo>
                    <a:pt x="476" y="168"/>
                    <a:pt x="476" y="168"/>
                    <a:pt x="476" y="168"/>
                  </a:cubicBezTo>
                  <a:cubicBezTo>
                    <a:pt x="474" y="168"/>
                    <a:pt x="474" y="168"/>
                    <a:pt x="474" y="168"/>
                  </a:cubicBezTo>
                  <a:cubicBezTo>
                    <a:pt x="474" y="168"/>
                    <a:pt x="474" y="168"/>
                    <a:pt x="474" y="168"/>
                  </a:cubicBezTo>
                  <a:cubicBezTo>
                    <a:pt x="474" y="169"/>
                    <a:pt x="474" y="169"/>
                    <a:pt x="474" y="169"/>
                  </a:cubicBezTo>
                  <a:cubicBezTo>
                    <a:pt x="473" y="168"/>
                    <a:pt x="473" y="168"/>
                    <a:pt x="473" y="168"/>
                  </a:cubicBezTo>
                  <a:cubicBezTo>
                    <a:pt x="473" y="169"/>
                    <a:pt x="473" y="169"/>
                    <a:pt x="473" y="169"/>
                  </a:cubicBezTo>
                  <a:cubicBezTo>
                    <a:pt x="472" y="169"/>
                    <a:pt x="472" y="169"/>
                    <a:pt x="472" y="169"/>
                  </a:cubicBezTo>
                  <a:cubicBezTo>
                    <a:pt x="472" y="168"/>
                    <a:pt x="472" y="168"/>
                    <a:pt x="472" y="168"/>
                  </a:cubicBezTo>
                  <a:cubicBezTo>
                    <a:pt x="470" y="168"/>
                    <a:pt x="470" y="168"/>
                    <a:pt x="470" y="168"/>
                  </a:cubicBezTo>
                  <a:cubicBezTo>
                    <a:pt x="470" y="169"/>
                    <a:pt x="470" y="169"/>
                    <a:pt x="470" y="169"/>
                  </a:cubicBezTo>
                  <a:cubicBezTo>
                    <a:pt x="468" y="168"/>
                    <a:pt x="468" y="168"/>
                    <a:pt x="468" y="168"/>
                  </a:cubicBezTo>
                  <a:cubicBezTo>
                    <a:pt x="467" y="169"/>
                    <a:pt x="467" y="169"/>
                    <a:pt x="467" y="169"/>
                  </a:cubicBezTo>
                  <a:cubicBezTo>
                    <a:pt x="467" y="169"/>
                    <a:pt x="467" y="169"/>
                    <a:pt x="467" y="169"/>
                  </a:cubicBezTo>
                  <a:cubicBezTo>
                    <a:pt x="468" y="170"/>
                    <a:pt x="468" y="170"/>
                    <a:pt x="468" y="170"/>
                  </a:cubicBezTo>
                  <a:cubicBezTo>
                    <a:pt x="467" y="171"/>
                    <a:pt x="467" y="171"/>
                    <a:pt x="467" y="171"/>
                  </a:cubicBezTo>
                  <a:cubicBezTo>
                    <a:pt x="467" y="172"/>
                    <a:pt x="467" y="172"/>
                    <a:pt x="467" y="172"/>
                  </a:cubicBezTo>
                  <a:cubicBezTo>
                    <a:pt x="466" y="171"/>
                    <a:pt x="466" y="171"/>
                    <a:pt x="466" y="171"/>
                  </a:cubicBezTo>
                  <a:cubicBezTo>
                    <a:pt x="466" y="171"/>
                    <a:pt x="466" y="171"/>
                    <a:pt x="466" y="171"/>
                  </a:cubicBezTo>
                  <a:cubicBezTo>
                    <a:pt x="466" y="170"/>
                    <a:pt x="466" y="170"/>
                    <a:pt x="466" y="170"/>
                  </a:cubicBezTo>
                  <a:cubicBezTo>
                    <a:pt x="465" y="169"/>
                    <a:pt x="465" y="169"/>
                    <a:pt x="465" y="169"/>
                  </a:cubicBezTo>
                  <a:cubicBezTo>
                    <a:pt x="465" y="170"/>
                    <a:pt x="465" y="170"/>
                    <a:pt x="465" y="170"/>
                  </a:cubicBezTo>
                  <a:cubicBezTo>
                    <a:pt x="464" y="170"/>
                    <a:pt x="464" y="170"/>
                    <a:pt x="464" y="170"/>
                  </a:cubicBezTo>
                  <a:cubicBezTo>
                    <a:pt x="463" y="170"/>
                    <a:pt x="463" y="170"/>
                    <a:pt x="463" y="170"/>
                  </a:cubicBezTo>
                  <a:cubicBezTo>
                    <a:pt x="462" y="171"/>
                    <a:pt x="462" y="171"/>
                    <a:pt x="462" y="171"/>
                  </a:cubicBezTo>
                  <a:cubicBezTo>
                    <a:pt x="461" y="170"/>
                    <a:pt x="461" y="170"/>
                    <a:pt x="461" y="170"/>
                  </a:cubicBezTo>
                  <a:cubicBezTo>
                    <a:pt x="460" y="171"/>
                    <a:pt x="460" y="171"/>
                    <a:pt x="460" y="171"/>
                  </a:cubicBezTo>
                  <a:cubicBezTo>
                    <a:pt x="459" y="171"/>
                    <a:pt x="459" y="171"/>
                    <a:pt x="459" y="171"/>
                  </a:cubicBezTo>
                  <a:cubicBezTo>
                    <a:pt x="457" y="172"/>
                    <a:pt x="457" y="172"/>
                    <a:pt x="457" y="172"/>
                  </a:cubicBezTo>
                  <a:cubicBezTo>
                    <a:pt x="456" y="173"/>
                    <a:pt x="456" y="173"/>
                    <a:pt x="456" y="173"/>
                  </a:cubicBezTo>
                  <a:cubicBezTo>
                    <a:pt x="456" y="172"/>
                    <a:pt x="456" y="172"/>
                    <a:pt x="456" y="172"/>
                  </a:cubicBezTo>
                  <a:cubicBezTo>
                    <a:pt x="455" y="172"/>
                    <a:pt x="455" y="172"/>
                    <a:pt x="455" y="172"/>
                  </a:cubicBezTo>
                  <a:cubicBezTo>
                    <a:pt x="455" y="173"/>
                    <a:pt x="455" y="173"/>
                    <a:pt x="455" y="173"/>
                  </a:cubicBezTo>
                  <a:cubicBezTo>
                    <a:pt x="453" y="174"/>
                    <a:pt x="453" y="174"/>
                    <a:pt x="453" y="174"/>
                  </a:cubicBezTo>
                  <a:cubicBezTo>
                    <a:pt x="453" y="175"/>
                    <a:pt x="453" y="175"/>
                    <a:pt x="453" y="175"/>
                  </a:cubicBezTo>
                  <a:cubicBezTo>
                    <a:pt x="452" y="175"/>
                    <a:pt x="452" y="175"/>
                    <a:pt x="452" y="175"/>
                  </a:cubicBezTo>
                  <a:cubicBezTo>
                    <a:pt x="452" y="176"/>
                    <a:pt x="452" y="176"/>
                    <a:pt x="452" y="176"/>
                  </a:cubicBezTo>
                  <a:cubicBezTo>
                    <a:pt x="453" y="178"/>
                    <a:pt x="453" y="178"/>
                    <a:pt x="453" y="178"/>
                  </a:cubicBezTo>
                  <a:cubicBezTo>
                    <a:pt x="453" y="180"/>
                    <a:pt x="453" y="180"/>
                    <a:pt x="453" y="180"/>
                  </a:cubicBezTo>
                  <a:cubicBezTo>
                    <a:pt x="452" y="181"/>
                    <a:pt x="452" y="181"/>
                    <a:pt x="452" y="181"/>
                  </a:cubicBezTo>
                  <a:cubicBezTo>
                    <a:pt x="451" y="182"/>
                    <a:pt x="451" y="182"/>
                    <a:pt x="451" y="182"/>
                  </a:cubicBezTo>
                  <a:cubicBezTo>
                    <a:pt x="451" y="183"/>
                    <a:pt x="451" y="183"/>
                    <a:pt x="451" y="183"/>
                  </a:cubicBezTo>
                  <a:cubicBezTo>
                    <a:pt x="451" y="185"/>
                    <a:pt x="451" y="185"/>
                    <a:pt x="451" y="185"/>
                  </a:cubicBezTo>
                  <a:cubicBezTo>
                    <a:pt x="452" y="185"/>
                    <a:pt x="452" y="185"/>
                    <a:pt x="452" y="185"/>
                  </a:cubicBezTo>
                  <a:cubicBezTo>
                    <a:pt x="452" y="186"/>
                    <a:pt x="452" y="186"/>
                    <a:pt x="452" y="186"/>
                  </a:cubicBezTo>
                  <a:cubicBezTo>
                    <a:pt x="451" y="186"/>
                    <a:pt x="451" y="186"/>
                    <a:pt x="451" y="186"/>
                  </a:cubicBezTo>
                  <a:cubicBezTo>
                    <a:pt x="451" y="186"/>
                    <a:pt x="451" y="186"/>
                    <a:pt x="451" y="186"/>
                  </a:cubicBezTo>
                  <a:cubicBezTo>
                    <a:pt x="451" y="187"/>
                    <a:pt x="451" y="187"/>
                    <a:pt x="451" y="187"/>
                  </a:cubicBezTo>
                  <a:cubicBezTo>
                    <a:pt x="450" y="188"/>
                    <a:pt x="450" y="188"/>
                    <a:pt x="450" y="188"/>
                  </a:cubicBezTo>
                  <a:cubicBezTo>
                    <a:pt x="451" y="189"/>
                    <a:pt x="451" y="189"/>
                    <a:pt x="451" y="189"/>
                  </a:cubicBezTo>
                  <a:cubicBezTo>
                    <a:pt x="450" y="190"/>
                    <a:pt x="450" y="190"/>
                    <a:pt x="450" y="190"/>
                  </a:cubicBezTo>
                  <a:cubicBezTo>
                    <a:pt x="450" y="191"/>
                    <a:pt x="450" y="191"/>
                    <a:pt x="450" y="191"/>
                  </a:cubicBezTo>
                  <a:cubicBezTo>
                    <a:pt x="448" y="192"/>
                    <a:pt x="448" y="192"/>
                    <a:pt x="448" y="192"/>
                  </a:cubicBezTo>
                  <a:cubicBezTo>
                    <a:pt x="449" y="193"/>
                    <a:pt x="449" y="193"/>
                    <a:pt x="449" y="193"/>
                  </a:cubicBezTo>
                  <a:cubicBezTo>
                    <a:pt x="448" y="193"/>
                    <a:pt x="448" y="193"/>
                    <a:pt x="448" y="193"/>
                  </a:cubicBezTo>
                  <a:cubicBezTo>
                    <a:pt x="448" y="195"/>
                    <a:pt x="448" y="195"/>
                    <a:pt x="448" y="195"/>
                  </a:cubicBezTo>
                  <a:cubicBezTo>
                    <a:pt x="447" y="195"/>
                    <a:pt x="447" y="195"/>
                    <a:pt x="447" y="195"/>
                  </a:cubicBezTo>
                  <a:cubicBezTo>
                    <a:pt x="447" y="197"/>
                    <a:pt x="447" y="197"/>
                    <a:pt x="447" y="197"/>
                  </a:cubicBezTo>
                  <a:cubicBezTo>
                    <a:pt x="447" y="198"/>
                    <a:pt x="447" y="198"/>
                    <a:pt x="447" y="198"/>
                  </a:cubicBezTo>
                  <a:cubicBezTo>
                    <a:pt x="447" y="199"/>
                    <a:pt x="447" y="199"/>
                    <a:pt x="447" y="199"/>
                  </a:cubicBezTo>
                  <a:cubicBezTo>
                    <a:pt x="447" y="200"/>
                    <a:pt x="447" y="200"/>
                    <a:pt x="447" y="200"/>
                  </a:cubicBezTo>
                  <a:cubicBezTo>
                    <a:pt x="446" y="200"/>
                    <a:pt x="446" y="200"/>
                    <a:pt x="446" y="200"/>
                  </a:cubicBezTo>
                  <a:cubicBezTo>
                    <a:pt x="446" y="201"/>
                    <a:pt x="446" y="201"/>
                    <a:pt x="446" y="201"/>
                  </a:cubicBezTo>
                  <a:cubicBezTo>
                    <a:pt x="445" y="202"/>
                    <a:pt x="445" y="202"/>
                    <a:pt x="445" y="202"/>
                  </a:cubicBezTo>
                  <a:cubicBezTo>
                    <a:pt x="445" y="203"/>
                    <a:pt x="445" y="203"/>
                    <a:pt x="445" y="203"/>
                  </a:cubicBezTo>
                  <a:cubicBezTo>
                    <a:pt x="445" y="203"/>
                    <a:pt x="445" y="203"/>
                    <a:pt x="445" y="203"/>
                  </a:cubicBezTo>
                  <a:cubicBezTo>
                    <a:pt x="445" y="204"/>
                    <a:pt x="445" y="204"/>
                    <a:pt x="445" y="204"/>
                  </a:cubicBezTo>
                  <a:cubicBezTo>
                    <a:pt x="444" y="205"/>
                    <a:pt x="444" y="205"/>
                    <a:pt x="444" y="205"/>
                  </a:cubicBezTo>
                  <a:cubicBezTo>
                    <a:pt x="444" y="206"/>
                    <a:pt x="444" y="206"/>
                    <a:pt x="444" y="206"/>
                  </a:cubicBezTo>
                  <a:cubicBezTo>
                    <a:pt x="442" y="207"/>
                    <a:pt x="442" y="207"/>
                    <a:pt x="442" y="207"/>
                  </a:cubicBezTo>
                  <a:cubicBezTo>
                    <a:pt x="442" y="208"/>
                    <a:pt x="442" y="208"/>
                    <a:pt x="442" y="208"/>
                  </a:cubicBezTo>
                  <a:cubicBezTo>
                    <a:pt x="441" y="209"/>
                    <a:pt x="441" y="209"/>
                    <a:pt x="441" y="209"/>
                  </a:cubicBezTo>
                  <a:cubicBezTo>
                    <a:pt x="441" y="210"/>
                    <a:pt x="441" y="210"/>
                    <a:pt x="441" y="210"/>
                  </a:cubicBezTo>
                  <a:cubicBezTo>
                    <a:pt x="441" y="211"/>
                    <a:pt x="441" y="211"/>
                    <a:pt x="441" y="211"/>
                  </a:cubicBezTo>
                  <a:cubicBezTo>
                    <a:pt x="441" y="212"/>
                    <a:pt x="441" y="212"/>
                    <a:pt x="441" y="212"/>
                  </a:cubicBezTo>
                  <a:cubicBezTo>
                    <a:pt x="442" y="212"/>
                    <a:pt x="442" y="212"/>
                    <a:pt x="442" y="212"/>
                  </a:cubicBezTo>
                  <a:cubicBezTo>
                    <a:pt x="443" y="212"/>
                    <a:pt x="443" y="212"/>
                    <a:pt x="443" y="212"/>
                  </a:cubicBezTo>
                  <a:cubicBezTo>
                    <a:pt x="444" y="212"/>
                    <a:pt x="444" y="212"/>
                    <a:pt x="444" y="212"/>
                  </a:cubicBezTo>
                  <a:cubicBezTo>
                    <a:pt x="444" y="212"/>
                    <a:pt x="444" y="212"/>
                    <a:pt x="444" y="212"/>
                  </a:cubicBezTo>
                  <a:cubicBezTo>
                    <a:pt x="446" y="212"/>
                    <a:pt x="446" y="212"/>
                    <a:pt x="446" y="212"/>
                  </a:cubicBezTo>
                  <a:cubicBezTo>
                    <a:pt x="446" y="212"/>
                    <a:pt x="446" y="212"/>
                    <a:pt x="446" y="212"/>
                  </a:cubicBezTo>
                  <a:cubicBezTo>
                    <a:pt x="447" y="211"/>
                    <a:pt x="447" y="211"/>
                    <a:pt x="447" y="211"/>
                  </a:cubicBezTo>
                  <a:cubicBezTo>
                    <a:pt x="447" y="211"/>
                    <a:pt x="447" y="211"/>
                    <a:pt x="447" y="211"/>
                  </a:cubicBezTo>
                  <a:cubicBezTo>
                    <a:pt x="448" y="211"/>
                    <a:pt x="448" y="211"/>
                    <a:pt x="448" y="211"/>
                  </a:cubicBezTo>
                  <a:cubicBezTo>
                    <a:pt x="448" y="213"/>
                    <a:pt x="448" y="213"/>
                    <a:pt x="448" y="213"/>
                  </a:cubicBezTo>
                  <a:cubicBezTo>
                    <a:pt x="449" y="214"/>
                    <a:pt x="449" y="214"/>
                    <a:pt x="449" y="214"/>
                  </a:cubicBezTo>
                  <a:cubicBezTo>
                    <a:pt x="450" y="215"/>
                    <a:pt x="450" y="215"/>
                    <a:pt x="450" y="215"/>
                  </a:cubicBezTo>
                  <a:cubicBezTo>
                    <a:pt x="450" y="216"/>
                    <a:pt x="450" y="216"/>
                    <a:pt x="450" y="216"/>
                  </a:cubicBezTo>
                  <a:cubicBezTo>
                    <a:pt x="451" y="217"/>
                    <a:pt x="451" y="217"/>
                    <a:pt x="451" y="217"/>
                  </a:cubicBezTo>
                  <a:cubicBezTo>
                    <a:pt x="451" y="217"/>
                    <a:pt x="451" y="217"/>
                    <a:pt x="451" y="217"/>
                  </a:cubicBezTo>
                  <a:cubicBezTo>
                    <a:pt x="452" y="217"/>
                    <a:pt x="452" y="217"/>
                    <a:pt x="452" y="217"/>
                  </a:cubicBezTo>
                  <a:cubicBezTo>
                    <a:pt x="452" y="216"/>
                    <a:pt x="452" y="216"/>
                    <a:pt x="452" y="216"/>
                  </a:cubicBezTo>
                  <a:cubicBezTo>
                    <a:pt x="453" y="216"/>
                    <a:pt x="453" y="216"/>
                    <a:pt x="453" y="216"/>
                  </a:cubicBezTo>
                  <a:cubicBezTo>
                    <a:pt x="453" y="215"/>
                    <a:pt x="453" y="215"/>
                    <a:pt x="453" y="215"/>
                  </a:cubicBezTo>
                  <a:cubicBezTo>
                    <a:pt x="453" y="216"/>
                    <a:pt x="453" y="216"/>
                    <a:pt x="453" y="216"/>
                  </a:cubicBezTo>
                  <a:cubicBezTo>
                    <a:pt x="454" y="215"/>
                    <a:pt x="454" y="215"/>
                    <a:pt x="454" y="215"/>
                  </a:cubicBezTo>
                  <a:cubicBezTo>
                    <a:pt x="455" y="216"/>
                    <a:pt x="455" y="216"/>
                    <a:pt x="455" y="216"/>
                  </a:cubicBezTo>
                  <a:cubicBezTo>
                    <a:pt x="455" y="216"/>
                    <a:pt x="455" y="216"/>
                    <a:pt x="455" y="216"/>
                  </a:cubicBezTo>
                  <a:cubicBezTo>
                    <a:pt x="454" y="216"/>
                    <a:pt x="454" y="216"/>
                    <a:pt x="454" y="216"/>
                  </a:cubicBezTo>
                  <a:cubicBezTo>
                    <a:pt x="454" y="218"/>
                    <a:pt x="454" y="218"/>
                    <a:pt x="454" y="218"/>
                  </a:cubicBezTo>
                  <a:cubicBezTo>
                    <a:pt x="454" y="218"/>
                    <a:pt x="454" y="218"/>
                    <a:pt x="454" y="218"/>
                  </a:cubicBezTo>
                  <a:cubicBezTo>
                    <a:pt x="453" y="218"/>
                    <a:pt x="453" y="218"/>
                    <a:pt x="453" y="218"/>
                  </a:cubicBezTo>
                  <a:cubicBezTo>
                    <a:pt x="453" y="219"/>
                    <a:pt x="453" y="219"/>
                    <a:pt x="453" y="219"/>
                  </a:cubicBezTo>
                  <a:cubicBezTo>
                    <a:pt x="455" y="218"/>
                    <a:pt x="455" y="218"/>
                    <a:pt x="455" y="218"/>
                  </a:cubicBezTo>
                  <a:cubicBezTo>
                    <a:pt x="456" y="218"/>
                    <a:pt x="456" y="218"/>
                    <a:pt x="456" y="218"/>
                  </a:cubicBezTo>
                  <a:cubicBezTo>
                    <a:pt x="457" y="217"/>
                    <a:pt x="457" y="217"/>
                    <a:pt x="457" y="217"/>
                  </a:cubicBezTo>
                  <a:cubicBezTo>
                    <a:pt x="457" y="216"/>
                    <a:pt x="457" y="216"/>
                    <a:pt x="457" y="216"/>
                  </a:cubicBezTo>
                  <a:cubicBezTo>
                    <a:pt x="457" y="215"/>
                    <a:pt x="457" y="215"/>
                    <a:pt x="457" y="215"/>
                  </a:cubicBezTo>
                  <a:cubicBezTo>
                    <a:pt x="457" y="216"/>
                    <a:pt x="457" y="216"/>
                    <a:pt x="457" y="216"/>
                  </a:cubicBezTo>
                  <a:cubicBezTo>
                    <a:pt x="457" y="217"/>
                    <a:pt x="457" y="217"/>
                    <a:pt x="457" y="217"/>
                  </a:cubicBezTo>
                  <a:cubicBezTo>
                    <a:pt x="457" y="218"/>
                    <a:pt x="457" y="218"/>
                    <a:pt x="457" y="218"/>
                  </a:cubicBezTo>
                  <a:cubicBezTo>
                    <a:pt x="458" y="218"/>
                    <a:pt x="458" y="218"/>
                    <a:pt x="458" y="218"/>
                  </a:cubicBezTo>
                  <a:cubicBezTo>
                    <a:pt x="458" y="217"/>
                    <a:pt x="458" y="217"/>
                    <a:pt x="458" y="217"/>
                  </a:cubicBezTo>
                  <a:cubicBezTo>
                    <a:pt x="458" y="215"/>
                    <a:pt x="458" y="215"/>
                    <a:pt x="458" y="215"/>
                  </a:cubicBezTo>
                  <a:cubicBezTo>
                    <a:pt x="458" y="215"/>
                    <a:pt x="458" y="215"/>
                    <a:pt x="458" y="215"/>
                  </a:cubicBezTo>
                  <a:cubicBezTo>
                    <a:pt x="457" y="214"/>
                    <a:pt x="457" y="214"/>
                    <a:pt x="457" y="214"/>
                  </a:cubicBezTo>
                  <a:cubicBezTo>
                    <a:pt x="457" y="213"/>
                    <a:pt x="457" y="213"/>
                    <a:pt x="457" y="213"/>
                  </a:cubicBezTo>
                  <a:cubicBezTo>
                    <a:pt x="458" y="213"/>
                    <a:pt x="458" y="213"/>
                    <a:pt x="458" y="213"/>
                  </a:cubicBezTo>
                  <a:cubicBezTo>
                    <a:pt x="459" y="213"/>
                    <a:pt x="459" y="213"/>
                    <a:pt x="459" y="213"/>
                  </a:cubicBezTo>
                  <a:cubicBezTo>
                    <a:pt x="459" y="213"/>
                    <a:pt x="459" y="213"/>
                    <a:pt x="459" y="213"/>
                  </a:cubicBezTo>
                  <a:cubicBezTo>
                    <a:pt x="459" y="214"/>
                    <a:pt x="459" y="214"/>
                    <a:pt x="459" y="214"/>
                  </a:cubicBezTo>
                  <a:cubicBezTo>
                    <a:pt x="459" y="214"/>
                    <a:pt x="459" y="214"/>
                    <a:pt x="459" y="214"/>
                  </a:cubicBezTo>
                  <a:cubicBezTo>
                    <a:pt x="460" y="213"/>
                    <a:pt x="460" y="213"/>
                    <a:pt x="460" y="213"/>
                  </a:cubicBezTo>
                  <a:cubicBezTo>
                    <a:pt x="461" y="213"/>
                    <a:pt x="461" y="213"/>
                    <a:pt x="461" y="213"/>
                  </a:cubicBezTo>
                  <a:cubicBezTo>
                    <a:pt x="462" y="213"/>
                    <a:pt x="462" y="213"/>
                    <a:pt x="462" y="213"/>
                  </a:cubicBezTo>
                  <a:cubicBezTo>
                    <a:pt x="463" y="213"/>
                    <a:pt x="463" y="213"/>
                    <a:pt x="463" y="213"/>
                  </a:cubicBezTo>
                  <a:cubicBezTo>
                    <a:pt x="464" y="213"/>
                    <a:pt x="464" y="213"/>
                    <a:pt x="464" y="213"/>
                  </a:cubicBezTo>
                  <a:cubicBezTo>
                    <a:pt x="464" y="214"/>
                    <a:pt x="464" y="214"/>
                    <a:pt x="464" y="214"/>
                  </a:cubicBezTo>
                  <a:cubicBezTo>
                    <a:pt x="465" y="215"/>
                    <a:pt x="465" y="215"/>
                    <a:pt x="465" y="215"/>
                  </a:cubicBezTo>
                  <a:cubicBezTo>
                    <a:pt x="465" y="215"/>
                    <a:pt x="465" y="215"/>
                    <a:pt x="465" y="215"/>
                  </a:cubicBezTo>
                  <a:cubicBezTo>
                    <a:pt x="467" y="215"/>
                    <a:pt x="467" y="215"/>
                    <a:pt x="467" y="215"/>
                  </a:cubicBezTo>
                  <a:cubicBezTo>
                    <a:pt x="467" y="216"/>
                    <a:pt x="467" y="216"/>
                    <a:pt x="467" y="216"/>
                  </a:cubicBezTo>
                  <a:cubicBezTo>
                    <a:pt x="469" y="216"/>
                    <a:pt x="469" y="216"/>
                    <a:pt x="469" y="216"/>
                  </a:cubicBezTo>
                  <a:cubicBezTo>
                    <a:pt x="469" y="217"/>
                    <a:pt x="469" y="217"/>
                    <a:pt x="469" y="217"/>
                  </a:cubicBezTo>
                  <a:cubicBezTo>
                    <a:pt x="470" y="217"/>
                    <a:pt x="470" y="217"/>
                    <a:pt x="470" y="217"/>
                  </a:cubicBezTo>
                  <a:cubicBezTo>
                    <a:pt x="470" y="218"/>
                    <a:pt x="470" y="218"/>
                    <a:pt x="470" y="218"/>
                  </a:cubicBezTo>
                  <a:cubicBezTo>
                    <a:pt x="471" y="218"/>
                    <a:pt x="471" y="218"/>
                    <a:pt x="471" y="218"/>
                  </a:cubicBezTo>
                  <a:cubicBezTo>
                    <a:pt x="472" y="219"/>
                    <a:pt x="472" y="219"/>
                    <a:pt x="472" y="219"/>
                  </a:cubicBezTo>
                  <a:cubicBezTo>
                    <a:pt x="471" y="220"/>
                    <a:pt x="471" y="220"/>
                    <a:pt x="471" y="220"/>
                  </a:cubicBezTo>
                  <a:cubicBezTo>
                    <a:pt x="471" y="220"/>
                    <a:pt x="471" y="220"/>
                    <a:pt x="471" y="220"/>
                  </a:cubicBezTo>
                  <a:cubicBezTo>
                    <a:pt x="471" y="221"/>
                    <a:pt x="471" y="221"/>
                    <a:pt x="471" y="221"/>
                  </a:cubicBezTo>
                  <a:cubicBezTo>
                    <a:pt x="471" y="222"/>
                    <a:pt x="471" y="222"/>
                    <a:pt x="471" y="222"/>
                  </a:cubicBezTo>
                  <a:cubicBezTo>
                    <a:pt x="472" y="222"/>
                    <a:pt x="472" y="222"/>
                    <a:pt x="472" y="222"/>
                  </a:cubicBezTo>
                  <a:cubicBezTo>
                    <a:pt x="473" y="223"/>
                    <a:pt x="473" y="223"/>
                    <a:pt x="473" y="223"/>
                  </a:cubicBezTo>
                  <a:cubicBezTo>
                    <a:pt x="473" y="224"/>
                    <a:pt x="473" y="224"/>
                    <a:pt x="473" y="224"/>
                  </a:cubicBezTo>
                  <a:cubicBezTo>
                    <a:pt x="473" y="224"/>
                    <a:pt x="473" y="224"/>
                    <a:pt x="473" y="224"/>
                  </a:cubicBezTo>
                  <a:cubicBezTo>
                    <a:pt x="473" y="225"/>
                    <a:pt x="473" y="225"/>
                    <a:pt x="473" y="225"/>
                  </a:cubicBezTo>
                  <a:cubicBezTo>
                    <a:pt x="474" y="226"/>
                    <a:pt x="474" y="226"/>
                    <a:pt x="474" y="226"/>
                  </a:cubicBezTo>
                  <a:cubicBezTo>
                    <a:pt x="474" y="226"/>
                    <a:pt x="474" y="226"/>
                    <a:pt x="474" y="226"/>
                  </a:cubicBezTo>
                  <a:cubicBezTo>
                    <a:pt x="475" y="225"/>
                    <a:pt x="475" y="225"/>
                    <a:pt x="475" y="225"/>
                  </a:cubicBezTo>
                  <a:cubicBezTo>
                    <a:pt x="475" y="226"/>
                    <a:pt x="475" y="226"/>
                    <a:pt x="475" y="226"/>
                  </a:cubicBezTo>
                  <a:cubicBezTo>
                    <a:pt x="475" y="227"/>
                    <a:pt x="475" y="227"/>
                    <a:pt x="475" y="227"/>
                  </a:cubicBezTo>
                  <a:cubicBezTo>
                    <a:pt x="475" y="228"/>
                    <a:pt x="475" y="228"/>
                    <a:pt x="475" y="228"/>
                  </a:cubicBezTo>
                  <a:cubicBezTo>
                    <a:pt x="476" y="228"/>
                    <a:pt x="476" y="228"/>
                    <a:pt x="476" y="228"/>
                  </a:cubicBezTo>
                  <a:cubicBezTo>
                    <a:pt x="475" y="229"/>
                    <a:pt x="475" y="229"/>
                    <a:pt x="475" y="229"/>
                  </a:cubicBezTo>
                  <a:cubicBezTo>
                    <a:pt x="475" y="229"/>
                    <a:pt x="475" y="229"/>
                    <a:pt x="475" y="229"/>
                  </a:cubicBezTo>
                  <a:cubicBezTo>
                    <a:pt x="475" y="230"/>
                    <a:pt x="475" y="230"/>
                    <a:pt x="475" y="230"/>
                  </a:cubicBezTo>
                  <a:cubicBezTo>
                    <a:pt x="475" y="231"/>
                    <a:pt x="475" y="231"/>
                    <a:pt x="475" y="231"/>
                  </a:cubicBezTo>
                  <a:cubicBezTo>
                    <a:pt x="475" y="231"/>
                    <a:pt x="475" y="231"/>
                    <a:pt x="475" y="231"/>
                  </a:cubicBezTo>
                  <a:cubicBezTo>
                    <a:pt x="475" y="231"/>
                    <a:pt x="475" y="231"/>
                    <a:pt x="475" y="231"/>
                  </a:cubicBezTo>
                  <a:cubicBezTo>
                    <a:pt x="475" y="232"/>
                    <a:pt x="475" y="232"/>
                    <a:pt x="475" y="232"/>
                  </a:cubicBezTo>
                  <a:cubicBezTo>
                    <a:pt x="475" y="232"/>
                    <a:pt x="475" y="232"/>
                    <a:pt x="475" y="232"/>
                  </a:cubicBezTo>
                  <a:cubicBezTo>
                    <a:pt x="475" y="233"/>
                    <a:pt x="475" y="233"/>
                    <a:pt x="475" y="233"/>
                  </a:cubicBezTo>
                  <a:cubicBezTo>
                    <a:pt x="476" y="235"/>
                    <a:pt x="476" y="235"/>
                    <a:pt x="476" y="235"/>
                  </a:cubicBezTo>
                  <a:cubicBezTo>
                    <a:pt x="475" y="235"/>
                    <a:pt x="475" y="235"/>
                    <a:pt x="475" y="235"/>
                  </a:cubicBezTo>
                  <a:cubicBezTo>
                    <a:pt x="476" y="237"/>
                    <a:pt x="476" y="237"/>
                    <a:pt x="476" y="237"/>
                  </a:cubicBezTo>
                  <a:cubicBezTo>
                    <a:pt x="476" y="237"/>
                    <a:pt x="476" y="237"/>
                    <a:pt x="476" y="237"/>
                  </a:cubicBezTo>
                  <a:cubicBezTo>
                    <a:pt x="476" y="238"/>
                    <a:pt x="476" y="238"/>
                    <a:pt x="476" y="238"/>
                  </a:cubicBezTo>
                  <a:cubicBezTo>
                    <a:pt x="477" y="241"/>
                    <a:pt x="477" y="241"/>
                    <a:pt x="477" y="241"/>
                  </a:cubicBezTo>
                  <a:cubicBezTo>
                    <a:pt x="477" y="241"/>
                    <a:pt x="477" y="241"/>
                    <a:pt x="477" y="241"/>
                  </a:cubicBezTo>
                  <a:cubicBezTo>
                    <a:pt x="478" y="240"/>
                    <a:pt x="478" y="240"/>
                    <a:pt x="478" y="240"/>
                  </a:cubicBezTo>
                  <a:cubicBezTo>
                    <a:pt x="478" y="241"/>
                    <a:pt x="478" y="241"/>
                    <a:pt x="478" y="241"/>
                  </a:cubicBezTo>
                  <a:cubicBezTo>
                    <a:pt x="477" y="242"/>
                    <a:pt x="477" y="242"/>
                    <a:pt x="477" y="242"/>
                  </a:cubicBezTo>
                  <a:cubicBezTo>
                    <a:pt x="477" y="242"/>
                    <a:pt x="477" y="242"/>
                    <a:pt x="477" y="242"/>
                  </a:cubicBezTo>
                  <a:cubicBezTo>
                    <a:pt x="478" y="243"/>
                    <a:pt x="478" y="243"/>
                    <a:pt x="478" y="243"/>
                  </a:cubicBezTo>
                  <a:cubicBezTo>
                    <a:pt x="478" y="243"/>
                    <a:pt x="478" y="243"/>
                    <a:pt x="478" y="243"/>
                  </a:cubicBezTo>
                  <a:cubicBezTo>
                    <a:pt x="479" y="244"/>
                    <a:pt x="479" y="244"/>
                    <a:pt x="479" y="244"/>
                  </a:cubicBezTo>
                  <a:cubicBezTo>
                    <a:pt x="479" y="245"/>
                    <a:pt x="479" y="245"/>
                    <a:pt x="479" y="245"/>
                  </a:cubicBezTo>
                  <a:cubicBezTo>
                    <a:pt x="479" y="246"/>
                    <a:pt x="479" y="246"/>
                    <a:pt x="479" y="246"/>
                  </a:cubicBezTo>
                  <a:cubicBezTo>
                    <a:pt x="479" y="246"/>
                    <a:pt x="479" y="246"/>
                    <a:pt x="479" y="246"/>
                  </a:cubicBezTo>
                  <a:cubicBezTo>
                    <a:pt x="480" y="248"/>
                    <a:pt x="480" y="248"/>
                    <a:pt x="480" y="248"/>
                  </a:cubicBezTo>
                  <a:cubicBezTo>
                    <a:pt x="480" y="248"/>
                    <a:pt x="480" y="248"/>
                    <a:pt x="480" y="248"/>
                  </a:cubicBezTo>
                  <a:cubicBezTo>
                    <a:pt x="480" y="249"/>
                    <a:pt x="480" y="249"/>
                    <a:pt x="480" y="249"/>
                  </a:cubicBezTo>
                  <a:cubicBezTo>
                    <a:pt x="480" y="250"/>
                    <a:pt x="480" y="250"/>
                    <a:pt x="480" y="250"/>
                  </a:cubicBezTo>
                  <a:cubicBezTo>
                    <a:pt x="480" y="251"/>
                    <a:pt x="480" y="251"/>
                    <a:pt x="480" y="251"/>
                  </a:cubicBezTo>
                  <a:cubicBezTo>
                    <a:pt x="480" y="252"/>
                    <a:pt x="480" y="252"/>
                    <a:pt x="480" y="252"/>
                  </a:cubicBezTo>
                  <a:cubicBezTo>
                    <a:pt x="480" y="253"/>
                    <a:pt x="480" y="253"/>
                    <a:pt x="480" y="253"/>
                  </a:cubicBezTo>
                  <a:cubicBezTo>
                    <a:pt x="479" y="254"/>
                    <a:pt x="479" y="254"/>
                    <a:pt x="479" y="254"/>
                  </a:cubicBezTo>
                  <a:cubicBezTo>
                    <a:pt x="479" y="255"/>
                    <a:pt x="479" y="255"/>
                    <a:pt x="479" y="255"/>
                  </a:cubicBezTo>
                  <a:cubicBezTo>
                    <a:pt x="479" y="256"/>
                    <a:pt x="479" y="256"/>
                    <a:pt x="479" y="256"/>
                  </a:cubicBezTo>
                  <a:cubicBezTo>
                    <a:pt x="479" y="258"/>
                    <a:pt x="479" y="258"/>
                    <a:pt x="479" y="258"/>
                  </a:cubicBezTo>
                  <a:cubicBezTo>
                    <a:pt x="479" y="258"/>
                    <a:pt x="479" y="258"/>
                    <a:pt x="479" y="258"/>
                  </a:cubicBezTo>
                  <a:cubicBezTo>
                    <a:pt x="479" y="259"/>
                    <a:pt x="479" y="259"/>
                    <a:pt x="479" y="259"/>
                  </a:cubicBezTo>
                  <a:cubicBezTo>
                    <a:pt x="478" y="260"/>
                    <a:pt x="478" y="260"/>
                    <a:pt x="478" y="260"/>
                  </a:cubicBezTo>
                  <a:cubicBezTo>
                    <a:pt x="478" y="261"/>
                    <a:pt x="478" y="261"/>
                    <a:pt x="478" y="261"/>
                  </a:cubicBezTo>
                  <a:cubicBezTo>
                    <a:pt x="477" y="262"/>
                    <a:pt x="477" y="262"/>
                    <a:pt x="477" y="262"/>
                  </a:cubicBezTo>
                  <a:cubicBezTo>
                    <a:pt x="478" y="262"/>
                    <a:pt x="478" y="262"/>
                    <a:pt x="478" y="262"/>
                  </a:cubicBezTo>
                  <a:cubicBezTo>
                    <a:pt x="478" y="263"/>
                    <a:pt x="478" y="263"/>
                    <a:pt x="478" y="263"/>
                  </a:cubicBezTo>
                  <a:cubicBezTo>
                    <a:pt x="477" y="263"/>
                    <a:pt x="477" y="263"/>
                    <a:pt x="477" y="263"/>
                  </a:cubicBezTo>
                  <a:cubicBezTo>
                    <a:pt x="478" y="265"/>
                    <a:pt x="478" y="265"/>
                    <a:pt x="478" y="265"/>
                  </a:cubicBezTo>
                  <a:cubicBezTo>
                    <a:pt x="477" y="266"/>
                    <a:pt x="477" y="266"/>
                    <a:pt x="477" y="266"/>
                  </a:cubicBezTo>
                  <a:cubicBezTo>
                    <a:pt x="477" y="267"/>
                    <a:pt x="477" y="267"/>
                    <a:pt x="477" y="267"/>
                  </a:cubicBezTo>
                  <a:cubicBezTo>
                    <a:pt x="477" y="267"/>
                    <a:pt x="477" y="267"/>
                    <a:pt x="477" y="267"/>
                  </a:cubicBezTo>
                  <a:cubicBezTo>
                    <a:pt x="477" y="268"/>
                    <a:pt x="477" y="268"/>
                    <a:pt x="477" y="268"/>
                  </a:cubicBezTo>
                  <a:cubicBezTo>
                    <a:pt x="476" y="269"/>
                    <a:pt x="476" y="269"/>
                    <a:pt x="476" y="269"/>
                  </a:cubicBezTo>
                  <a:cubicBezTo>
                    <a:pt x="476" y="270"/>
                    <a:pt x="476" y="270"/>
                    <a:pt x="476" y="270"/>
                  </a:cubicBezTo>
                  <a:cubicBezTo>
                    <a:pt x="475" y="271"/>
                    <a:pt x="475" y="271"/>
                    <a:pt x="475" y="271"/>
                  </a:cubicBezTo>
                  <a:cubicBezTo>
                    <a:pt x="475" y="272"/>
                    <a:pt x="475" y="272"/>
                    <a:pt x="475" y="272"/>
                  </a:cubicBezTo>
                  <a:cubicBezTo>
                    <a:pt x="474" y="273"/>
                    <a:pt x="474" y="273"/>
                    <a:pt x="474" y="273"/>
                  </a:cubicBezTo>
                  <a:cubicBezTo>
                    <a:pt x="473" y="276"/>
                    <a:pt x="473" y="276"/>
                    <a:pt x="473" y="276"/>
                  </a:cubicBezTo>
                  <a:cubicBezTo>
                    <a:pt x="473" y="276"/>
                    <a:pt x="473" y="276"/>
                    <a:pt x="473" y="276"/>
                  </a:cubicBezTo>
                  <a:cubicBezTo>
                    <a:pt x="473" y="277"/>
                    <a:pt x="473" y="277"/>
                    <a:pt x="473" y="277"/>
                  </a:cubicBezTo>
                  <a:cubicBezTo>
                    <a:pt x="473" y="278"/>
                    <a:pt x="473" y="278"/>
                    <a:pt x="473" y="278"/>
                  </a:cubicBezTo>
                  <a:cubicBezTo>
                    <a:pt x="473" y="278"/>
                    <a:pt x="473" y="278"/>
                    <a:pt x="473" y="278"/>
                  </a:cubicBezTo>
                  <a:cubicBezTo>
                    <a:pt x="472" y="279"/>
                    <a:pt x="472" y="279"/>
                    <a:pt x="472" y="279"/>
                  </a:cubicBezTo>
                  <a:cubicBezTo>
                    <a:pt x="472" y="280"/>
                    <a:pt x="472" y="280"/>
                    <a:pt x="472" y="280"/>
                  </a:cubicBezTo>
                  <a:cubicBezTo>
                    <a:pt x="471" y="280"/>
                    <a:pt x="471" y="280"/>
                    <a:pt x="471" y="280"/>
                  </a:cubicBezTo>
                  <a:cubicBezTo>
                    <a:pt x="471" y="281"/>
                    <a:pt x="471" y="281"/>
                    <a:pt x="471" y="281"/>
                  </a:cubicBezTo>
                  <a:cubicBezTo>
                    <a:pt x="470" y="281"/>
                    <a:pt x="470" y="281"/>
                    <a:pt x="470" y="281"/>
                  </a:cubicBezTo>
                  <a:cubicBezTo>
                    <a:pt x="471" y="282"/>
                    <a:pt x="471" y="282"/>
                    <a:pt x="471" y="282"/>
                  </a:cubicBezTo>
                  <a:cubicBezTo>
                    <a:pt x="470" y="283"/>
                    <a:pt x="470" y="283"/>
                    <a:pt x="470" y="283"/>
                  </a:cubicBezTo>
                  <a:cubicBezTo>
                    <a:pt x="470" y="283"/>
                    <a:pt x="470" y="283"/>
                    <a:pt x="470" y="283"/>
                  </a:cubicBezTo>
                  <a:cubicBezTo>
                    <a:pt x="469" y="283"/>
                    <a:pt x="469" y="283"/>
                    <a:pt x="469" y="283"/>
                  </a:cubicBezTo>
                  <a:cubicBezTo>
                    <a:pt x="469" y="284"/>
                    <a:pt x="469" y="284"/>
                    <a:pt x="469" y="284"/>
                  </a:cubicBezTo>
                  <a:cubicBezTo>
                    <a:pt x="469" y="285"/>
                    <a:pt x="469" y="285"/>
                    <a:pt x="469" y="285"/>
                  </a:cubicBezTo>
                  <a:cubicBezTo>
                    <a:pt x="468" y="285"/>
                    <a:pt x="468" y="285"/>
                    <a:pt x="468" y="285"/>
                  </a:cubicBezTo>
                  <a:cubicBezTo>
                    <a:pt x="469" y="286"/>
                    <a:pt x="469" y="286"/>
                    <a:pt x="469" y="286"/>
                  </a:cubicBezTo>
                  <a:cubicBezTo>
                    <a:pt x="467" y="287"/>
                    <a:pt x="467" y="287"/>
                    <a:pt x="467" y="287"/>
                  </a:cubicBezTo>
                  <a:cubicBezTo>
                    <a:pt x="466" y="288"/>
                    <a:pt x="466" y="288"/>
                    <a:pt x="466" y="288"/>
                  </a:cubicBezTo>
                  <a:cubicBezTo>
                    <a:pt x="466" y="288"/>
                    <a:pt x="466" y="288"/>
                    <a:pt x="466" y="288"/>
                  </a:cubicBezTo>
                  <a:cubicBezTo>
                    <a:pt x="466" y="289"/>
                    <a:pt x="466" y="289"/>
                    <a:pt x="466" y="289"/>
                  </a:cubicBezTo>
                  <a:cubicBezTo>
                    <a:pt x="464" y="289"/>
                    <a:pt x="464" y="289"/>
                    <a:pt x="464" y="289"/>
                  </a:cubicBezTo>
                  <a:cubicBezTo>
                    <a:pt x="463" y="290"/>
                    <a:pt x="463" y="290"/>
                    <a:pt x="463" y="290"/>
                  </a:cubicBezTo>
                  <a:cubicBezTo>
                    <a:pt x="463" y="290"/>
                    <a:pt x="463" y="290"/>
                    <a:pt x="463" y="290"/>
                  </a:cubicBezTo>
                  <a:cubicBezTo>
                    <a:pt x="462" y="290"/>
                    <a:pt x="462" y="290"/>
                    <a:pt x="462" y="290"/>
                  </a:cubicBezTo>
                  <a:cubicBezTo>
                    <a:pt x="461" y="289"/>
                    <a:pt x="461" y="289"/>
                    <a:pt x="461" y="289"/>
                  </a:cubicBezTo>
                  <a:cubicBezTo>
                    <a:pt x="460" y="289"/>
                    <a:pt x="460" y="289"/>
                    <a:pt x="460" y="289"/>
                  </a:cubicBezTo>
                  <a:cubicBezTo>
                    <a:pt x="460" y="287"/>
                    <a:pt x="460" y="287"/>
                    <a:pt x="460" y="287"/>
                  </a:cubicBezTo>
                  <a:cubicBezTo>
                    <a:pt x="459" y="287"/>
                    <a:pt x="459" y="287"/>
                    <a:pt x="459" y="287"/>
                  </a:cubicBezTo>
                  <a:cubicBezTo>
                    <a:pt x="458" y="287"/>
                    <a:pt x="458" y="287"/>
                    <a:pt x="458" y="287"/>
                  </a:cubicBezTo>
                  <a:cubicBezTo>
                    <a:pt x="457" y="287"/>
                    <a:pt x="457" y="287"/>
                    <a:pt x="457" y="287"/>
                  </a:cubicBezTo>
                  <a:cubicBezTo>
                    <a:pt x="457" y="287"/>
                    <a:pt x="457" y="287"/>
                    <a:pt x="457" y="287"/>
                  </a:cubicBezTo>
                  <a:cubicBezTo>
                    <a:pt x="457" y="288"/>
                    <a:pt x="457" y="288"/>
                    <a:pt x="457" y="288"/>
                  </a:cubicBezTo>
                  <a:cubicBezTo>
                    <a:pt x="456" y="289"/>
                    <a:pt x="456" y="289"/>
                    <a:pt x="456" y="289"/>
                  </a:cubicBezTo>
                  <a:cubicBezTo>
                    <a:pt x="456" y="290"/>
                    <a:pt x="456" y="290"/>
                    <a:pt x="456" y="290"/>
                  </a:cubicBezTo>
                  <a:cubicBezTo>
                    <a:pt x="455" y="290"/>
                    <a:pt x="455" y="290"/>
                    <a:pt x="455" y="290"/>
                  </a:cubicBezTo>
                  <a:cubicBezTo>
                    <a:pt x="455" y="292"/>
                    <a:pt x="455" y="292"/>
                    <a:pt x="455" y="292"/>
                  </a:cubicBezTo>
                  <a:cubicBezTo>
                    <a:pt x="455" y="291"/>
                    <a:pt x="455" y="291"/>
                    <a:pt x="455" y="291"/>
                  </a:cubicBezTo>
                  <a:cubicBezTo>
                    <a:pt x="453" y="292"/>
                    <a:pt x="453" y="292"/>
                    <a:pt x="453" y="292"/>
                  </a:cubicBezTo>
                  <a:cubicBezTo>
                    <a:pt x="453" y="293"/>
                    <a:pt x="453" y="293"/>
                    <a:pt x="453" y="293"/>
                  </a:cubicBezTo>
                  <a:cubicBezTo>
                    <a:pt x="453" y="293"/>
                    <a:pt x="453" y="293"/>
                    <a:pt x="453" y="293"/>
                  </a:cubicBezTo>
                  <a:close/>
                  <a:moveTo>
                    <a:pt x="147" y="296"/>
                  </a:moveTo>
                  <a:cubicBezTo>
                    <a:pt x="146" y="295"/>
                    <a:pt x="146" y="295"/>
                    <a:pt x="146" y="295"/>
                  </a:cubicBezTo>
                  <a:cubicBezTo>
                    <a:pt x="140" y="296"/>
                    <a:pt x="140" y="296"/>
                    <a:pt x="140" y="296"/>
                  </a:cubicBezTo>
                  <a:cubicBezTo>
                    <a:pt x="147" y="296"/>
                    <a:pt x="147" y="296"/>
                    <a:pt x="147" y="296"/>
                  </a:cubicBezTo>
                  <a:close/>
                  <a:moveTo>
                    <a:pt x="518" y="279"/>
                  </a:moveTo>
                  <a:cubicBezTo>
                    <a:pt x="519" y="279"/>
                    <a:pt x="519" y="279"/>
                    <a:pt x="519" y="279"/>
                  </a:cubicBezTo>
                  <a:cubicBezTo>
                    <a:pt x="519" y="278"/>
                    <a:pt x="519" y="278"/>
                    <a:pt x="519" y="278"/>
                  </a:cubicBezTo>
                  <a:cubicBezTo>
                    <a:pt x="520" y="278"/>
                    <a:pt x="520" y="278"/>
                    <a:pt x="520" y="278"/>
                  </a:cubicBezTo>
                  <a:cubicBezTo>
                    <a:pt x="519" y="278"/>
                    <a:pt x="519" y="278"/>
                    <a:pt x="519" y="278"/>
                  </a:cubicBezTo>
                  <a:cubicBezTo>
                    <a:pt x="518" y="279"/>
                    <a:pt x="518" y="279"/>
                    <a:pt x="518" y="279"/>
                  </a:cubicBezTo>
                  <a:close/>
                  <a:moveTo>
                    <a:pt x="29" y="41"/>
                  </a:moveTo>
                  <a:cubicBezTo>
                    <a:pt x="28" y="40"/>
                    <a:pt x="28" y="40"/>
                    <a:pt x="28" y="40"/>
                  </a:cubicBezTo>
                  <a:cubicBezTo>
                    <a:pt x="28" y="39"/>
                    <a:pt x="28" y="39"/>
                    <a:pt x="28" y="39"/>
                  </a:cubicBezTo>
                  <a:cubicBezTo>
                    <a:pt x="28" y="39"/>
                    <a:pt x="28" y="39"/>
                    <a:pt x="28" y="39"/>
                  </a:cubicBezTo>
                  <a:cubicBezTo>
                    <a:pt x="27" y="38"/>
                    <a:pt x="27" y="38"/>
                    <a:pt x="27" y="38"/>
                  </a:cubicBezTo>
                  <a:cubicBezTo>
                    <a:pt x="27" y="38"/>
                    <a:pt x="27" y="38"/>
                    <a:pt x="27" y="38"/>
                  </a:cubicBezTo>
                  <a:cubicBezTo>
                    <a:pt x="28" y="37"/>
                    <a:pt x="28" y="37"/>
                    <a:pt x="28" y="37"/>
                  </a:cubicBezTo>
                  <a:cubicBezTo>
                    <a:pt x="28" y="36"/>
                    <a:pt x="28" y="36"/>
                    <a:pt x="28" y="36"/>
                  </a:cubicBezTo>
                  <a:cubicBezTo>
                    <a:pt x="30" y="36"/>
                    <a:pt x="30" y="36"/>
                    <a:pt x="30" y="36"/>
                  </a:cubicBezTo>
                  <a:cubicBezTo>
                    <a:pt x="30" y="36"/>
                    <a:pt x="30" y="36"/>
                    <a:pt x="30" y="36"/>
                  </a:cubicBezTo>
                  <a:cubicBezTo>
                    <a:pt x="31" y="36"/>
                    <a:pt x="31" y="36"/>
                    <a:pt x="31" y="36"/>
                  </a:cubicBezTo>
                  <a:cubicBezTo>
                    <a:pt x="31" y="37"/>
                    <a:pt x="31" y="37"/>
                    <a:pt x="31" y="37"/>
                  </a:cubicBezTo>
                  <a:cubicBezTo>
                    <a:pt x="32" y="37"/>
                    <a:pt x="32" y="37"/>
                    <a:pt x="32" y="37"/>
                  </a:cubicBezTo>
                  <a:cubicBezTo>
                    <a:pt x="33" y="37"/>
                    <a:pt x="33" y="37"/>
                    <a:pt x="33" y="37"/>
                  </a:cubicBezTo>
                  <a:cubicBezTo>
                    <a:pt x="33" y="37"/>
                    <a:pt x="33" y="37"/>
                    <a:pt x="33" y="37"/>
                  </a:cubicBezTo>
                  <a:cubicBezTo>
                    <a:pt x="34" y="36"/>
                    <a:pt x="34" y="36"/>
                    <a:pt x="34" y="36"/>
                  </a:cubicBezTo>
                  <a:cubicBezTo>
                    <a:pt x="33" y="36"/>
                    <a:pt x="33" y="36"/>
                    <a:pt x="33" y="36"/>
                  </a:cubicBezTo>
                  <a:cubicBezTo>
                    <a:pt x="32" y="36"/>
                    <a:pt x="32" y="36"/>
                    <a:pt x="32" y="36"/>
                  </a:cubicBezTo>
                  <a:cubicBezTo>
                    <a:pt x="30" y="34"/>
                    <a:pt x="30" y="34"/>
                    <a:pt x="30" y="34"/>
                  </a:cubicBezTo>
                  <a:cubicBezTo>
                    <a:pt x="28" y="34"/>
                    <a:pt x="28" y="34"/>
                    <a:pt x="28" y="34"/>
                  </a:cubicBezTo>
                  <a:cubicBezTo>
                    <a:pt x="27" y="34"/>
                    <a:pt x="27" y="34"/>
                    <a:pt x="27" y="34"/>
                  </a:cubicBezTo>
                  <a:cubicBezTo>
                    <a:pt x="25" y="36"/>
                    <a:pt x="25" y="36"/>
                    <a:pt x="25" y="36"/>
                  </a:cubicBezTo>
                  <a:cubicBezTo>
                    <a:pt x="25" y="37"/>
                    <a:pt x="25" y="37"/>
                    <a:pt x="25" y="37"/>
                  </a:cubicBezTo>
                  <a:cubicBezTo>
                    <a:pt x="24" y="37"/>
                    <a:pt x="24" y="37"/>
                    <a:pt x="24" y="37"/>
                  </a:cubicBezTo>
                  <a:cubicBezTo>
                    <a:pt x="22" y="38"/>
                    <a:pt x="22" y="38"/>
                    <a:pt x="22" y="38"/>
                  </a:cubicBezTo>
                  <a:cubicBezTo>
                    <a:pt x="22" y="40"/>
                    <a:pt x="22" y="40"/>
                    <a:pt x="22" y="40"/>
                  </a:cubicBezTo>
                  <a:cubicBezTo>
                    <a:pt x="23" y="40"/>
                    <a:pt x="23" y="40"/>
                    <a:pt x="23" y="40"/>
                  </a:cubicBezTo>
                  <a:cubicBezTo>
                    <a:pt x="24" y="40"/>
                    <a:pt x="24" y="40"/>
                    <a:pt x="24" y="40"/>
                  </a:cubicBezTo>
                  <a:cubicBezTo>
                    <a:pt x="25" y="40"/>
                    <a:pt x="25" y="40"/>
                    <a:pt x="25" y="40"/>
                  </a:cubicBezTo>
                  <a:cubicBezTo>
                    <a:pt x="25" y="41"/>
                    <a:pt x="25" y="41"/>
                    <a:pt x="25" y="41"/>
                  </a:cubicBezTo>
                  <a:cubicBezTo>
                    <a:pt x="26" y="41"/>
                    <a:pt x="26" y="41"/>
                    <a:pt x="26" y="41"/>
                  </a:cubicBezTo>
                  <a:cubicBezTo>
                    <a:pt x="26" y="40"/>
                    <a:pt x="26" y="40"/>
                    <a:pt x="26" y="40"/>
                  </a:cubicBezTo>
                  <a:cubicBezTo>
                    <a:pt x="26" y="40"/>
                    <a:pt x="26" y="40"/>
                    <a:pt x="26" y="40"/>
                  </a:cubicBezTo>
                  <a:cubicBezTo>
                    <a:pt x="27" y="40"/>
                    <a:pt x="27" y="40"/>
                    <a:pt x="27" y="40"/>
                  </a:cubicBezTo>
                  <a:cubicBezTo>
                    <a:pt x="27" y="40"/>
                    <a:pt x="27" y="40"/>
                    <a:pt x="27" y="40"/>
                  </a:cubicBezTo>
                  <a:cubicBezTo>
                    <a:pt x="28" y="41"/>
                    <a:pt x="28" y="41"/>
                    <a:pt x="28" y="41"/>
                  </a:cubicBezTo>
                  <a:cubicBezTo>
                    <a:pt x="29" y="42"/>
                    <a:pt x="29" y="42"/>
                    <a:pt x="29" y="42"/>
                  </a:cubicBezTo>
                  <a:cubicBezTo>
                    <a:pt x="29" y="41"/>
                    <a:pt x="29" y="41"/>
                    <a:pt x="29" y="41"/>
                  </a:cubicBezTo>
                  <a:close/>
                  <a:moveTo>
                    <a:pt x="36" y="29"/>
                  </a:moveTo>
                  <a:cubicBezTo>
                    <a:pt x="36" y="29"/>
                    <a:pt x="36" y="29"/>
                    <a:pt x="36" y="29"/>
                  </a:cubicBezTo>
                  <a:cubicBezTo>
                    <a:pt x="37" y="28"/>
                    <a:pt x="37" y="28"/>
                    <a:pt x="37" y="28"/>
                  </a:cubicBezTo>
                  <a:cubicBezTo>
                    <a:pt x="37" y="28"/>
                    <a:pt x="37" y="28"/>
                    <a:pt x="37" y="28"/>
                  </a:cubicBezTo>
                  <a:cubicBezTo>
                    <a:pt x="37" y="29"/>
                    <a:pt x="37" y="29"/>
                    <a:pt x="37" y="29"/>
                  </a:cubicBezTo>
                  <a:cubicBezTo>
                    <a:pt x="37" y="29"/>
                    <a:pt x="37" y="29"/>
                    <a:pt x="37" y="29"/>
                  </a:cubicBezTo>
                  <a:cubicBezTo>
                    <a:pt x="37" y="30"/>
                    <a:pt x="37" y="30"/>
                    <a:pt x="37" y="30"/>
                  </a:cubicBezTo>
                  <a:cubicBezTo>
                    <a:pt x="36" y="30"/>
                    <a:pt x="36" y="30"/>
                    <a:pt x="36" y="30"/>
                  </a:cubicBezTo>
                  <a:cubicBezTo>
                    <a:pt x="36" y="30"/>
                    <a:pt x="36" y="29"/>
                    <a:pt x="36" y="29"/>
                  </a:cubicBezTo>
                  <a:close/>
                  <a:moveTo>
                    <a:pt x="34" y="45"/>
                  </a:moveTo>
                  <a:cubicBezTo>
                    <a:pt x="34" y="45"/>
                    <a:pt x="34" y="45"/>
                    <a:pt x="34" y="45"/>
                  </a:cubicBezTo>
                  <a:cubicBezTo>
                    <a:pt x="35" y="45"/>
                    <a:pt x="35" y="45"/>
                    <a:pt x="35" y="45"/>
                  </a:cubicBezTo>
                  <a:cubicBezTo>
                    <a:pt x="35" y="45"/>
                    <a:pt x="35" y="45"/>
                    <a:pt x="35" y="45"/>
                  </a:cubicBezTo>
                  <a:cubicBezTo>
                    <a:pt x="35" y="44"/>
                    <a:pt x="35" y="44"/>
                    <a:pt x="35" y="44"/>
                  </a:cubicBezTo>
                  <a:cubicBezTo>
                    <a:pt x="35" y="44"/>
                    <a:pt x="35" y="44"/>
                    <a:pt x="35" y="44"/>
                  </a:cubicBezTo>
                  <a:cubicBezTo>
                    <a:pt x="36" y="44"/>
                    <a:pt x="36" y="44"/>
                    <a:pt x="36" y="44"/>
                  </a:cubicBezTo>
                  <a:cubicBezTo>
                    <a:pt x="36" y="43"/>
                    <a:pt x="36" y="43"/>
                    <a:pt x="36" y="43"/>
                  </a:cubicBezTo>
                  <a:cubicBezTo>
                    <a:pt x="37" y="42"/>
                    <a:pt x="37" y="42"/>
                    <a:pt x="37" y="42"/>
                  </a:cubicBezTo>
                  <a:cubicBezTo>
                    <a:pt x="36" y="41"/>
                    <a:pt x="36" y="41"/>
                    <a:pt x="36" y="41"/>
                  </a:cubicBezTo>
                  <a:cubicBezTo>
                    <a:pt x="36" y="41"/>
                    <a:pt x="36" y="41"/>
                    <a:pt x="36" y="41"/>
                  </a:cubicBezTo>
                  <a:cubicBezTo>
                    <a:pt x="36" y="40"/>
                    <a:pt x="36" y="40"/>
                    <a:pt x="36" y="40"/>
                  </a:cubicBezTo>
                  <a:cubicBezTo>
                    <a:pt x="36" y="40"/>
                    <a:pt x="36" y="40"/>
                    <a:pt x="36" y="40"/>
                  </a:cubicBezTo>
                  <a:cubicBezTo>
                    <a:pt x="37" y="40"/>
                    <a:pt x="37" y="40"/>
                    <a:pt x="37" y="40"/>
                  </a:cubicBezTo>
                  <a:cubicBezTo>
                    <a:pt x="39" y="40"/>
                    <a:pt x="39" y="40"/>
                    <a:pt x="39" y="40"/>
                  </a:cubicBezTo>
                  <a:cubicBezTo>
                    <a:pt x="39" y="40"/>
                    <a:pt x="39" y="40"/>
                    <a:pt x="39" y="40"/>
                  </a:cubicBezTo>
                  <a:cubicBezTo>
                    <a:pt x="39" y="39"/>
                    <a:pt x="39" y="39"/>
                    <a:pt x="39" y="39"/>
                  </a:cubicBezTo>
                  <a:cubicBezTo>
                    <a:pt x="39" y="39"/>
                    <a:pt x="39" y="39"/>
                    <a:pt x="39" y="39"/>
                  </a:cubicBezTo>
                  <a:cubicBezTo>
                    <a:pt x="38" y="39"/>
                    <a:pt x="38" y="39"/>
                    <a:pt x="38" y="39"/>
                  </a:cubicBezTo>
                  <a:cubicBezTo>
                    <a:pt x="38" y="38"/>
                    <a:pt x="38" y="38"/>
                    <a:pt x="38" y="38"/>
                  </a:cubicBezTo>
                  <a:cubicBezTo>
                    <a:pt x="38" y="38"/>
                    <a:pt x="38" y="38"/>
                    <a:pt x="38" y="38"/>
                  </a:cubicBezTo>
                  <a:cubicBezTo>
                    <a:pt x="38" y="37"/>
                    <a:pt x="38" y="37"/>
                    <a:pt x="38" y="37"/>
                  </a:cubicBezTo>
                  <a:cubicBezTo>
                    <a:pt x="38" y="37"/>
                    <a:pt x="38" y="37"/>
                    <a:pt x="38" y="37"/>
                  </a:cubicBezTo>
                  <a:cubicBezTo>
                    <a:pt x="38" y="37"/>
                    <a:pt x="38" y="37"/>
                    <a:pt x="38" y="37"/>
                  </a:cubicBezTo>
                  <a:cubicBezTo>
                    <a:pt x="39" y="37"/>
                    <a:pt x="39" y="37"/>
                    <a:pt x="39" y="37"/>
                  </a:cubicBezTo>
                  <a:cubicBezTo>
                    <a:pt x="39" y="38"/>
                    <a:pt x="39" y="38"/>
                    <a:pt x="39" y="38"/>
                  </a:cubicBezTo>
                  <a:cubicBezTo>
                    <a:pt x="40" y="37"/>
                    <a:pt x="40" y="37"/>
                    <a:pt x="40" y="37"/>
                  </a:cubicBezTo>
                  <a:cubicBezTo>
                    <a:pt x="40" y="37"/>
                    <a:pt x="40" y="37"/>
                    <a:pt x="40" y="37"/>
                  </a:cubicBezTo>
                  <a:cubicBezTo>
                    <a:pt x="41" y="36"/>
                    <a:pt x="41" y="36"/>
                    <a:pt x="41" y="36"/>
                  </a:cubicBezTo>
                  <a:cubicBezTo>
                    <a:pt x="41" y="36"/>
                    <a:pt x="41" y="36"/>
                    <a:pt x="41" y="36"/>
                  </a:cubicBezTo>
                  <a:cubicBezTo>
                    <a:pt x="41" y="35"/>
                    <a:pt x="41" y="35"/>
                    <a:pt x="41" y="35"/>
                  </a:cubicBezTo>
                  <a:cubicBezTo>
                    <a:pt x="41" y="35"/>
                    <a:pt x="41" y="35"/>
                    <a:pt x="41" y="35"/>
                  </a:cubicBezTo>
                  <a:cubicBezTo>
                    <a:pt x="40" y="34"/>
                    <a:pt x="40" y="34"/>
                    <a:pt x="40" y="34"/>
                  </a:cubicBezTo>
                  <a:cubicBezTo>
                    <a:pt x="40" y="34"/>
                    <a:pt x="40" y="34"/>
                    <a:pt x="40" y="34"/>
                  </a:cubicBezTo>
                  <a:cubicBezTo>
                    <a:pt x="39" y="33"/>
                    <a:pt x="39" y="33"/>
                    <a:pt x="39" y="33"/>
                  </a:cubicBezTo>
                  <a:cubicBezTo>
                    <a:pt x="38" y="34"/>
                    <a:pt x="38" y="34"/>
                    <a:pt x="38" y="34"/>
                  </a:cubicBezTo>
                  <a:cubicBezTo>
                    <a:pt x="38" y="35"/>
                    <a:pt x="38" y="35"/>
                    <a:pt x="38" y="35"/>
                  </a:cubicBezTo>
                  <a:cubicBezTo>
                    <a:pt x="37" y="35"/>
                    <a:pt x="37" y="35"/>
                    <a:pt x="37" y="35"/>
                  </a:cubicBezTo>
                  <a:cubicBezTo>
                    <a:pt x="37" y="35"/>
                    <a:pt x="37" y="35"/>
                    <a:pt x="37" y="35"/>
                  </a:cubicBezTo>
                  <a:cubicBezTo>
                    <a:pt x="37" y="34"/>
                    <a:pt x="37" y="34"/>
                    <a:pt x="37" y="34"/>
                  </a:cubicBezTo>
                  <a:cubicBezTo>
                    <a:pt x="38" y="33"/>
                    <a:pt x="38" y="33"/>
                    <a:pt x="38" y="33"/>
                  </a:cubicBezTo>
                  <a:cubicBezTo>
                    <a:pt x="38" y="32"/>
                    <a:pt x="38" y="32"/>
                    <a:pt x="38" y="32"/>
                  </a:cubicBezTo>
                  <a:cubicBezTo>
                    <a:pt x="38" y="31"/>
                    <a:pt x="38" y="31"/>
                    <a:pt x="38" y="31"/>
                  </a:cubicBezTo>
                  <a:cubicBezTo>
                    <a:pt x="38" y="31"/>
                    <a:pt x="38" y="31"/>
                    <a:pt x="38" y="31"/>
                  </a:cubicBezTo>
                  <a:cubicBezTo>
                    <a:pt x="37" y="32"/>
                    <a:pt x="37" y="32"/>
                    <a:pt x="37" y="32"/>
                  </a:cubicBezTo>
                  <a:cubicBezTo>
                    <a:pt x="37" y="33"/>
                    <a:pt x="37" y="33"/>
                    <a:pt x="37" y="33"/>
                  </a:cubicBezTo>
                  <a:cubicBezTo>
                    <a:pt x="36" y="33"/>
                    <a:pt x="36" y="33"/>
                    <a:pt x="36" y="33"/>
                  </a:cubicBezTo>
                  <a:cubicBezTo>
                    <a:pt x="36" y="33"/>
                    <a:pt x="36" y="33"/>
                    <a:pt x="36" y="33"/>
                  </a:cubicBezTo>
                  <a:cubicBezTo>
                    <a:pt x="37" y="32"/>
                    <a:pt x="37" y="32"/>
                    <a:pt x="37" y="32"/>
                  </a:cubicBezTo>
                  <a:cubicBezTo>
                    <a:pt x="36" y="32"/>
                    <a:pt x="36" y="32"/>
                    <a:pt x="36" y="32"/>
                  </a:cubicBezTo>
                  <a:cubicBezTo>
                    <a:pt x="36" y="32"/>
                    <a:pt x="36" y="32"/>
                    <a:pt x="36" y="32"/>
                  </a:cubicBezTo>
                  <a:cubicBezTo>
                    <a:pt x="36" y="33"/>
                    <a:pt x="36" y="33"/>
                    <a:pt x="36" y="33"/>
                  </a:cubicBezTo>
                  <a:cubicBezTo>
                    <a:pt x="35" y="33"/>
                    <a:pt x="35" y="33"/>
                    <a:pt x="35" y="33"/>
                  </a:cubicBezTo>
                  <a:cubicBezTo>
                    <a:pt x="35" y="34"/>
                    <a:pt x="35" y="34"/>
                    <a:pt x="35" y="34"/>
                  </a:cubicBezTo>
                  <a:cubicBezTo>
                    <a:pt x="35" y="34"/>
                    <a:pt x="35" y="34"/>
                    <a:pt x="35" y="34"/>
                  </a:cubicBezTo>
                  <a:cubicBezTo>
                    <a:pt x="36" y="34"/>
                    <a:pt x="36" y="34"/>
                    <a:pt x="36" y="34"/>
                  </a:cubicBezTo>
                  <a:cubicBezTo>
                    <a:pt x="36" y="34"/>
                    <a:pt x="36" y="34"/>
                    <a:pt x="36" y="34"/>
                  </a:cubicBezTo>
                  <a:cubicBezTo>
                    <a:pt x="36" y="35"/>
                    <a:pt x="36" y="35"/>
                    <a:pt x="36" y="35"/>
                  </a:cubicBezTo>
                  <a:cubicBezTo>
                    <a:pt x="36" y="35"/>
                    <a:pt x="36" y="35"/>
                    <a:pt x="36" y="35"/>
                  </a:cubicBezTo>
                  <a:cubicBezTo>
                    <a:pt x="35" y="36"/>
                    <a:pt x="35" y="36"/>
                    <a:pt x="35" y="36"/>
                  </a:cubicBezTo>
                  <a:cubicBezTo>
                    <a:pt x="35" y="36"/>
                    <a:pt x="35" y="36"/>
                    <a:pt x="35" y="36"/>
                  </a:cubicBezTo>
                  <a:cubicBezTo>
                    <a:pt x="35" y="37"/>
                    <a:pt x="35" y="37"/>
                    <a:pt x="35" y="37"/>
                  </a:cubicBezTo>
                  <a:cubicBezTo>
                    <a:pt x="34" y="37"/>
                    <a:pt x="34" y="37"/>
                    <a:pt x="34" y="37"/>
                  </a:cubicBezTo>
                  <a:cubicBezTo>
                    <a:pt x="34" y="38"/>
                    <a:pt x="34" y="38"/>
                    <a:pt x="34" y="38"/>
                  </a:cubicBezTo>
                  <a:cubicBezTo>
                    <a:pt x="33" y="38"/>
                    <a:pt x="33" y="38"/>
                    <a:pt x="33" y="38"/>
                  </a:cubicBezTo>
                  <a:cubicBezTo>
                    <a:pt x="32" y="38"/>
                    <a:pt x="32" y="38"/>
                    <a:pt x="32" y="38"/>
                  </a:cubicBezTo>
                  <a:cubicBezTo>
                    <a:pt x="31" y="38"/>
                    <a:pt x="31" y="38"/>
                    <a:pt x="31" y="38"/>
                  </a:cubicBezTo>
                  <a:cubicBezTo>
                    <a:pt x="30" y="38"/>
                    <a:pt x="30" y="38"/>
                    <a:pt x="30" y="38"/>
                  </a:cubicBezTo>
                  <a:cubicBezTo>
                    <a:pt x="30" y="37"/>
                    <a:pt x="30" y="37"/>
                    <a:pt x="30" y="37"/>
                  </a:cubicBezTo>
                  <a:cubicBezTo>
                    <a:pt x="29" y="38"/>
                    <a:pt x="29" y="38"/>
                    <a:pt x="29" y="38"/>
                  </a:cubicBezTo>
                  <a:cubicBezTo>
                    <a:pt x="29" y="38"/>
                    <a:pt x="29" y="38"/>
                    <a:pt x="29" y="38"/>
                  </a:cubicBezTo>
                  <a:cubicBezTo>
                    <a:pt x="29" y="39"/>
                    <a:pt x="29" y="39"/>
                    <a:pt x="29" y="39"/>
                  </a:cubicBezTo>
                  <a:cubicBezTo>
                    <a:pt x="29" y="39"/>
                    <a:pt x="29" y="39"/>
                    <a:pt x="29" y="39"/>
                  </a:cubicBezTo>
                  <a:cubicBezTo>
                    <a:pt x="30" y="39"/>
                    <a:pt x="30" y="39"/>
                    <a:pt x="30" y="39"/>
                  </a:cubicBezTo>
                  <a:cubicBezTo>
                    <a:pt x="31" y="39"/>
                    <a:pt x="31" y="39"/>
                    <a:pt x="31" y="39"/>
                  </a:cubicBezTo>
                  <a:cubicBezTo>
                    <a:pt x="31" y="39"/>
                    <a:pt x="31" y="39"/>
                    <a:pt x="31" y="39"/>
                  </a:cubicBezTo>
                  <a:cubicBezTo>
                    <a:pt x="31" y="40"/>
                    <a:pt x="31" y="40"/>
                    <a:pt x="31" y="40"/>
                  </a:cubicBezTo>
                  <a:cubicBezTo>
                    <a:pt x="32" y="40"/>
                    <a:pt x="32" y="40"/>
                    <a:pt x="32" y="40"/>
                  </a:cubicBezTo>
                  <a:cubicBezTo>
                    <a:pt x="32" y="41"/>
                    <a:pt x="32" y="41"/>
                    <a:pt x="32" y="41"/>
                  </a:cubicBezTo>
                  <a:cubicBezTo>
                    <a:pt x="32" y="41"/>
                    <a:pt x="32" y="41"/>
                    <a:pt x="32" y="41"/>
                  </a:cubicBezTo>
                  <a:cubicBezTo>
                    <a:pt x="31" y="41"/>
                    <a:pt x="31" y="41"/>
                    <a:pt x="31" y="41"/>
                  </a:cubicBezTo>
                  <a:cubicBezTo>
                    <a:pt x="30" y="41"/>
                    <a:pt x="30" y="41"/>
                    <a:pt x="30" y="41"/>
                  </a:cubicBezTo>
                  <a:cubicBezTo>
                    <a:pt x="30" y="43"/>
                    <a:pt x="30" y="43"/>
                    <a:pt x="30" y="43"/>
                  </a:cubicBezTo>
                  <a:cubicBezTo>
                    <a:pt x="31" y="44"/>
                    <a:pt x="31" y="44"/>
                    <a:pt x="31" y="44"/>
                  </a:cubicBezTo>
                  <a:cubicBezTo>
                    <a:pt x="31" y="44"/>
                    <a:pt x="31" y="44"/>
                    <a:pt x="31" y="44"/>
                  </a:cubicBezTo>
                  <a:cubicBezTo>
                    <a:pt x="31" y="45"/>
                    <a:pt x="31" y="45"/>
                    <a:pt x="31" y="45"/>
                  </a:cubicBezTo>
                  <a:cubicBezTo>
                    <a:pt x="31" y="45"/>
                    <a:pt x="31" y="45"/>
                    <a:pt x="31" y="45"/>
                  </a:cubicBezTo>
                  <a:cubicBezTo>
                    <a:pt x="32" y="45"/>
                    <a:pt x="32" y="45"/>
                    <a:pt x="32" y="45"/>
                  </a:cubicBezTo>
                  <a:cubicBezTo>
                    <a:pt x="33" y="44"/>
                    <a:pt x="33" y="44"/>
                    <a:pt x="33" y="44"/>
                  </a:cubicBezTo>
                  <a:cubicBezTo>
                    <a:pt x="33" y="43"/>
                    <a:pt x="33" y="43"/>
                    <a:pt x="33" y="43"/>
                  </a:cubicBezTo>
                  <a:cubicBezTo>
                    <a:pt x="33" y="43"/>
                    <a:pt x="33" y="43"/>
                    <a:pt x="33" y="43"/>
                  </a:cubicBezTo>
                  <a:cubicBezTo>
                    <a:pt x="34" y="44"/>
                    <a:pt x="34" y="44"/>
                    <a:pt x="34" y="44"/>
                  </a:cubicBezTo>
                  <a:cubicBezTo>
                    <a:pt x="34" y="45"/>
                    <a:pt x="34" y="45"/>
                    <a:pt x="34" y="45"/>
                  </a:cubicBezTo>
                  <a:close/>
                  <a:moveTo>
                    <a:pt x="40" y="44"/>
                  </a:moveTo>
                  <a:cubicBezTo>
                    <a:pt x="40" y="43"/>
                    <a:pt x="40" y="43"/>
                    <a:pt x="40" y="43"/>
                  </a:cubicBezTo>
                  <a:cubicBezTo>
                    <a:pt x="40" y="43"/>
                    <a:pt x="40" y="43"/>
                    <a:pt x="40" y="43"/>
                  </a:cubicBezTo>
                  <a:cubicBezTo>
                    <a:pt x="40" y="42"/>
                    <a:pt x="40" y="42"/>
                    <a:pt x="40" y="42"/>
                  </a:cubicBezTo>
                  <a:cubicBezTo>
                    <a:pt x="39" y="42"/>
                    <a:pt x="39" y="42"/>
                    <a:pt x="39" y="42"/>
                  </a:cubicBezTo>
                  <a:cubicBezTo>
                    <a:pt x="38" y="41"/>
                    <a:pt x="38" y="41"/>
                    <a:pt x="38" y="41"/>
                  </a:cubicBezTo>
                  <a:cubicBezTo>
                    <a:pt x="38" y="42"/>
                    <a:pt x="38" y="42"/>
                    <a:pt x="38" y="42"/>
                  </a:cubicBezTo>
                  <a:cubicBezTo>
                    <a:pt x="38" y="43"/>
                    <a:pt x="38" y="43"/>
                    <a:pt x="38" y="43"/>
                  </a:cubicBezTo>
                  <a:cubicBezTo>
                    <a:pt x="38" y="43"/>
                    <a:pt x="38" y="43"/>
                    <a:pt x="38" y="43"/>
                  </a:cubicBezTo>
                  <a:cubicBezTo>
                    <a:pt x="40" y="44"/>
                    <a:pt x="40" y="44"/>
                    <a:pt x="40" y="44"/>
                  </a:cubicBezTo>
                  <a:close/>
                  <a:moveTo>
                    <a:pt x="41" y="46"/>
                  </a:moveTo>
                  <a:cubicBezTo>
                    <a:pt x="41" y="46"/>
                    <a:pt x="42" y="46"/>
                    <a:pt x="42" y="46"/>
                  </a:cubicBezTo>
                  <a:cubicBezTo>
                    <a:pt x="42" y="46"/>
                    <a:pt x="42" y="46"/>
                    <a:pt x="42" y="46"/>
                  </a:cubicBezTo>
                  <a:cubicBezTo>
                    <a:pt x="44" y="46"/>
                    <a:pt x="44" y="46"/>
                    <a:pt x="44" y="46"/>
                  </a:cubicBezTo>
                  <a:cubicBezTo>
                    <a:pt x="44" y="45"/>
                    <a:pt x="44" y="45"/>
                    <a:pt x="44" y="45"/>
                  </a:cubicBezTo>
                  <a:cubicBezTo>
                    <a:pt x="44" y="45"/>
                    <a:pt x="44" y="45"/>
                    <a:pt x="44" y="45"/>
                  </a:cubicBezTo>
                  <a:cubicBezTo>
                    <a:pt x="43" y="44"/>
                    <a:pt x="43" y="44"/>
                    <a:pt x="43" y="44"/>
                  </a:cubicBezTo>
                  <a:cubicBezTo>
                    <a:pt x="43" y="44"/>
                    <a:pt x="43" y="44"/>
                    <a:pt x="43" y="44"/>
                  </a:cubicBezTo>
                  <a:cubicBezTo>
                    <a:pt x="42" y="42"/>
                    <a:pt x="42" y="42"/>
                    <a:pt x="42" y="42"/>
                  </a:cubicBezTo>
                  <a:cubicBezTo>
                    <a:pt x="42" y="43"/>
                    <a:pt x="42" y="43"/>
                    <a:pt x="42" y="43"/>
                  </a:cubicBezTo>
                  <a:cubicBezTo>
                    <a:pt x="42" y="44"/>
                    <a:pt x="42" y="44"/>
                    <a:pt x="42" y="44"/>
                  </a:cubicBezTo>
                  <a:cubicBezTo>
                    <a:pt x="41" y="45"/>
                    <a:pt x="41" y="45"/>
                    <a:pt x="41" y="45"/>
                  </a:cubicBezTo>
                  <a:cubicBezTo>
                    <a:pt x="40" y="45"/>
                    <a:pt x="40" y="45"/>
                    <a:pt x="40" y="45"/>
                  </a:cubicBezTo>
                  <a:cubicBezTo>
                    <a:pt x="40" y="45"/>
                    <a:pt x="40" y="45"/>
                    <a:pt x="40" y="45"/>
                  </a:cubicBezTo>
                  <a:cubicBezTo>
                    <a:pt x="41" y="45"/>
                    <a:pt x="41" y="45"/>
                    <a:pt x="41" y="45"/>
                  </a:cubicBezTo>
                  <a:cubicBezTo>
                    <a:pt x="41" y="46"/>
                    <a:pt x="41" y="46"/>
                    <a:pt x="41" y="46"/>
                  </a:cubicBezTo>
                  <a:close/>
                  <a:moveTo>
                    <a:pt x="52" y="18"/>
                  </a:moveTo>
                  <a:cubicBezTo>
                    <a:pt x="53" y="17"/>
                    <a:pt x="53" y="17"/>
                    <a:pt x="53" y="17"/>
                  </a:cubicBezTo>
                  <a:cubicBezTo>
                    <a:pt x="54" y="17"/>
                    <a:pt x="54" y="17"/>
                    <a:pt x="54" y="17"/>
                  </a:cubicBezTo>
                  <a:cubicBezTo>
                    <a:pt x="54" y="17"/>
                    <a:pt x="54" y="17"/>
                    <a:pt x="54" y="17"/>
                  </a:cubicBezTo>
                  <a:cubicBezTo>
                    <a:pt x="55" y="16"/>
                    <a:pt x="55" y="16"/>
                    <a:pt x="55" y="16"/>
                  </a:cubicBezTo>
                  <a:cubicBezTo>
                    <a:pt x="54" y="16"/>
                    <a:pt x="54" y="16"/>
                    <a:pt x="54" y="16"/>
                  </a:cubicBezTo>
                  <a:cubicBezTo>
                    <a:pt x="54" y="15"/>
                    <a:pt x="54" y="15"/>
                    <a:pt x="54" y="15"/>
                  </a:cubicBezTo>
                  <a:cubicBezTo>
                    <a:pt x="54" y="15"/>
                    <a:pt x="54" y="15"/>
                    <a:pt x="54" y="15"/>
                  </a:cubicBezTo>
                  <a:cubicBezTo>
                    <a:pt x="53" y="15"/>
                    <a:pt x="53" y="15"/>
                    <a:pt x="53" y="15"/>
                  </a:cubicBezTo>
                  <a:cubicBezTo>
                    <a:pt x="52" y="15"/>
                    <a:pt x="52" y="15"/>
                    <a:pt x="52" y="15"/>
                  </a:cubicBezTo>
                  <a:cubicBezTo>
                    <a:pt x="51" y="16"/>
                    <a:pt x="51" y="16"/>
                    <a:pt x="51" y="16"/>
                  </a:cubicBezTo>
                  <a:cubicBezTo>
                    <a:pt x="51" y="16"/>
                    <a:pt x="51" y="16"/>
                    <a:pt x="51" y="16"/>
                  </a:cubicBezTo>
                  <a:cubicBezTo>
                    <a:pt x="52" y="17"/>
                    <a:pt x="52" y="17"/>
                    <a:pt x="52" y="17"/>
                  </a:cubicBezTo>
                  <a:cubicBezTo>
                    <a:pt x="52" y="17"/>
                    <a:pt x="52" y="17"/>
                    <a:pt x="52" y="17"/>
                  </a:cubicBezTo>
                  <a:cubicBezTo>
                    <a:pt x="52" y="17"/>
                    <a:pt x="52" y="18"/>
                    <a:pt x="52" y="18"/>
                  </a:cubicBezTo>
                  <a:close/>
                  <a:moveTo>
                    <a:pt x="53" y="19"/>
                  </a:moveTo>
                  <a:cubicBezTo>
                    <a:pt x="53" y="19"/>
                    <a:pt x="53" y="19"/>
                    <a:pt x="53" y="19"/>
                  </a:cubicBezTo>
                  <a:cubicBezTo>
                    <a:pt x="54" y="18"/>
                    <a:pt x="54" y="18"/>
                    <a:pt x="54" y="18"/>
                  </a:cubicBezTo>
                  <a:cubicBezTo>
                    <a:pt x="54" y="19"/>
                    <a:pt x="54" y="19"/>
                    <a:pt x="54" y="19"/>
                  </a:cubicBezTo>
                  <a:cubicBezTo>
                    <a:pt x="53" y="19"/>
                    <a:pt x="53" y="19"/>
                    <a:pt x="53" y="19"/>
                  </a:cubicBezTo>
                  <a:close/>
                  <a:moveTo>
                    <a:pt x="54" y="22"/>
                  </a:moveTo>
                  <a:cubicBezTo>
                    <a:pt x="54" y="21"/>
                    <a:pt x="54" y="21"/>
                    <a:pt x="54" y="21"/>
                  </a:cubicBezTo>
                  <a:cubicBezTo>
                    <a:pt x="54" y="21"/>
                    <a:pt x="54" y="21"/>
                    <a:pt x="54" y="21"/>
                  </a:cubicBezTo>
                  <a:cubicBezTo>
                    <a:pt x="55" y="20"/>
                    <a:pt x="55" y="20"/>
                    <a:pt x="55" y="20"/>
                  </a:cubicBezTo>
                  <a:cubicBezTo>
                    <a:pt x="54" y="20"/>
                    <a:pt x="54" y="20"/>
                    <a:pt x="54" y="20"/>
                  </a:cubicBezTo>
                  <a:cubicBezTo>
                    <a:pt x="54" y="20"/>
                    <a:pt x="54" y="20"/>
                    <a:pt x="54" y="20"/>
                  </a:cubicBezTo>
                  <a:cubicBezTo>
                    <a:pt x="53" y="20"/>
                    <a:pt x="53" y="20"/>
                    <a:pt x="53" y="20"/>
                  </a:cubicBezTo>
                  <a:cubicBezTo>
                    <a:pt x="53" y="20"/>
                    <a:pt x="53" y="20"/>
                    <a:pt x="53" y="20"/>
                  </a:cubicBezTo>
                  <a:cubicBezTo>
                    <a:pt x="52" y="20"/>
                    <a:pt x="52" y="20"/>
                    <a:pt x="52" y="20"/>
                  </a:cubicBezTo>
                  <a:cubicBezTo>
                    <a:pt x="51" y="20"/>
                    <a:pt x="51" y="20"/>
                    <a:pt x="51" y="20"/>
                  </a:cubicBezTo>
                  <a:cubicBezTo>
                    <a:pt x="50" y="21"/>
                    <a:pt x="50" y="21"/>
                    <a:pt x="50" y="21"/>
                  </a:cubicBezTo>
                  <a:cubicBezTo>
                    <a:pt x="50" y="21"/>
                    <a:pt x="50" y="21"/>
                    <a:pt x="50" y="21"/>
                  </a:cubicBezTo>
                  <a:cubicBezTo>
                    <a:pt x="50" y="22"/>
                    <a:pt x="50" y="22"/>
                    <a:pt x="50" y="22"/>
                  </a:cubicBezTo>
                  <a:cubicBezTo>
                    <a:pt x="51" y="22"/>
                    <a:pt x="51" y="22"/>
                    <a:pt x="51" y="22"/>
                  </a:cubicBezTo>
                  <a:cubicBezTo>
                    <a:pt x="52" y="22"/>
                    <a:pt x="52" y="22"/>
                    <a:pt x="52" y="22"/>
                  </a:cubicBezTo>
                  <a:cubicBezTo>
                    <a:pt x="53" y="22"/>
                    <a:pt x="53" y="22"/>
                    <a:pt x="53" y="22"/>
                  </a:cubicBezTo>
                  <a:cubicBezTo>
                    <a:pt x="53" y="22"/>
                    <a:pt x="53" y="22"/>
                    <a:pt x="53" y="22"/>
                  </a:cubicBezTo>
                  <a:cubicBezTo>
                    <a:pt x="54" y="22"/>
                    <a:pt x="54" y="22"/>
                    <a:pt x="54" y="22"/>
                  </a:cubicBezTo>
                  <a:close/>
                  <a:moveTo>
                    <a:pt x="56" y="22"/>
                  </a:moveTo>
                  <a:cubicBezTo>
                    <a:pt x="55" y="21"/>
                    <a:pt x="55" y="21"/>
                    <a:pt x="55" y="21"/>
                  </a:cubicBezTo>
                  <a:cubicBezTo>
                    <a:pt x="56" y="20"/>
                    <a:pt x="56" y="20"/>
                    <a:pt x="56" y="20"/>
                  </a:cubicBezTo>
                  <a:cubicBezTo>
                    <a:pt x="56" y="20"/>
                    <a:pt x="56" y="20"/>
                    <a:pt x="56" y="20"/>
                  </a:cubicBezTo>
                  <a:cubicBezTo>
                    <a:pt x="57" y="21"/>
                    <a:pt x="57" y="21"/>
                    <a:pt x="57" y="21"/>
                  </a:cubicBezTo>
                  <a:cubicBezTo>
                    <a:pt x="57" y="21"/>
                    <a:pt x="57" y="21"/>
                    <a:pt x="57" y="21"/>
                  </a:cubicBezTo>
                  <a:cubicBezTo>
                    <a:pt x="57" y="22"/>
                    <a:pt x="57" y="22"/>
                    <a:pt x="57" y="22"/>
                  </a:cubicBezTo>
                  <a:cubicBezTo>
                    <a:pt x="56" y="22"/>
                    <a:pt x="56" y="22"/>
                    <a:pt x="56" y="22"/>
                  </a:cubicBezTo>
                  <a:cubicBezTo>
                    <a:pt x="56" y="22"/>
                    <a:pt x="56" y="22"/>
                    <a:pt x="56" y="22"/>
                  </a:cubicBezTo>
                  <a:close/>
                  <a:moveTo>
                    <a:pt x="52" y="26"/>
                  </a:moveTo>
                  <a:cubicBezTo>
                    <a:pt x="53" y="25"/>
                    <a:pt x="53" y="25"/>
                    <a:pt x="53" y="25"/>
                  </a:cubicBezTo>
                  <a:cubicBezTo>
                    <a:pt x="53" y="24"/>
                    <a:pt x="53" y="24"/>
                    <a:pt x="53" y="24"/>
                  </a:cubicBezTo>
                  <a:cubicBezTo>
                    <a:pt x="54" y="23"/>
                    <a:pt x="54" y="23"/>
                    <a:pt x="54" y="23"/>
                  </a:cubicBezTo>
                  <a:cubicBezTo>
                    <a:pt x="54" y="23"/>
                    <a:pt x="54" y="23"/>
                    <a:pt x="54" y="23"/>
                  </a:cubicBezTo>
                  <a:cubicBezTo>
                    <a:pt x="54" y="22"/>
                    <a:pt x="54" y="22"/>
                    <a:pt x="54" y="22"/>
                  </a:cubicBezTo>
                  <a:cubicBezTo>
                    <a:pt x="53" y="23"/>
                    <a:pt x="53" y="23"/>
                    <a:pt x="53" y="23"/>
                  </a:cubicBezTo>
                  <a:cubicBezTo>
                    <a:pt x="52" y="23"/>
                    <a:pt x="52" y="23"/>
                    <a:pt x="52" y="23"/>
                  </a:cubicBezTo>
                  <a:cubicBezTo>
                    <a:pt x="51" y="23"/>
                    <a:pt x="51" y="23"/>
                    <a:pt x="51" y="23"/>
                  </a:cubicBezTo>
                  <a:cubicBezTo>
                    <a:pt x="50" y="23"/>
                    <a:pt x="50" y="23"/>
                    <a:pt x="50" y="23"/>
                  </a:cubicBezTo>
                  <a:cubicBezTo>
                    <a:pt x="50" y="24"/>
                    <a:pt x="50" y="24"/>
                    <a:pt x="50" y="24"/>
                  </a:cubicBezTo>
                  <a:cubicBezTo>
                    <a:pt x="50" y="24"/>
                    <a:pt x="50" y="24"/>
                    <a:pt x="50" y="24"/>
                  </a:cubicBezTo>
                  <a:cubicBezTo>
                    <a:pt x="51" y="24"/>
                    <a:pt x="51" y="24"/>
                    <a:pt x="51" y="24"/>
                  </a:cubicBezTo>
                  <a:cubicBezTo>
                    <a:pt x="51" y="25"/>
                    <a:pt x="51" y="25"/>
                    <a:pt x="51" y="25"/>
                  </a:cubicBezTo>
                  <a:cubicBezTo>
                    <a:pt x="51" y="25"/>
                    <a:pt x="51" y="25"/>
                    <a:pt x="51" y="25"/>
                  </a:cubicBezTo>
                  <a:cubicBezTo>
                    <a:pt x="50" y="25"/>
                    <a:pt x="50" y="25"/>
                    <a:pt x="50" y="25"/>
                  </a:cubicBezTo>
                  <a:cubicBezTo>
                    <a:pt x="49" y="26"/>
                    <a:pt x="49" y="26"/>
                    <a:pt x="49" y="26"/>
                  </a:cubicBezTo>
                  <a:cubicBezTo>
                    <a:pt x="49" y="26"/>
                    <a:pt x="49" y="26"/>
                    <a:pt x="49" y="26"/>
                  </a:cubicBezTo>
                  <a:cubicBezTo>
                    <a:pt x="49" y="27"/>
                    <a:pt x="49" y="27"/>
                    <a:pt x="49" y="27"/>
                  </a:cubicBezTo>
                  <a:cubicBezTo>
                    <a:pt x="50" y="27"/>
                    <a:pt x="50" y="27"/>
                    <a:pt x="50" y="27"/>
                  </a:cubicBezTo>
                  <a:cubicBezTo>
                    <a:pt x="51" y="26"/>
                    <a:pt x="51" y="26"/>
                    <a:pt x="51" y="26"/>
                  </a:cubicBezTo>
                  <a:cubicBezTo>
                    <a:pt x="51" y="26"/>
                    <a:pt x="52" y="26"/>
                    <a:pt x="52" y="26"/>
                  </a:cubicBezTo>
                  <a:close/>
                  <a:moveTo>
                    <a:pt x="55" y="26"/>
                  </a:moveTo>
                  <a:cubicBezTo>
                    <a:pt x="54" y="26"/>
                    <a:pt x="54" y="26"/>
                    <a:pt x="54" y="26"/>
                  </a:cubicBezTo>
                  <a:cubicBezTo>
                    <a:pt x="53" y="26"/>
                    <a:pt x="53" y="26"/>
                    <a:pt x="53" y="26"/>
                  </a:cubicBezTo>
                  <a:cubicBezTo>
                    <a:pt x="53" y="26"/>
                    <a:pt x="53" y="26"/>
                    <a:pt x="53" y="26"/>
                  </a:cubicBezTo>
                  <a:cubicBezTo>
                    <a:pt x="53" y="25"/>
                    <a:pt x="53" y="25"/>
                    <a:pt x="53" y="25"/>
                  </a:cubicBezTo>
                  <a:cubicBezTo>
                    <a:pt x="54" y="25"/>
                    <a:pt x="54" y="25"/>
                    <a:pt x="54" y="25"/>
                  </a:cubicBezTo>
                  <a:cubicBezTo>
                    <a:pt x="54" y="24"/>
                    <a:pt x="54" y="24"/>
                    <a:pt x="54" y="24"/>
                  </a:cubicBezTo>
                  <a:cubicBezTo>
                    <a:pt x="55" y="25"/>
                    <a:pt x="55" y="25"/>
                    <a:pt x="55" y="25"/>
                  </a:cubicBezTo>
                  <a:cubicBezTo>
                    <a:pt x="55" y="25"/>
                    <a:pt x="55" y="25"/>
                    <a:pt x="55" y="25"/>
                  </a:cubicBezTo>
                  <a:cubicBezTo>
                    <a:pt x="55" y="26"/>
                    <a:pt x="55" y="26"/>
                    <a:pt x="55" y="26"/>
                  </a:cubicBezTo>
                  <a:close/>
                  <a:moveTo>
                    <a:pt x="57" y="28"/>
                  </a:moveTo>
                  <a:cubicBezTo>
                    <a:pt x="56" y="27"/>
                    <a:pt x="56" y="27"/>
                    <a:pt x="56" y="27"/>
                  </a:cubicBezTo>
                  <a:cubicBezTo>
                    <a:pt x="56" y="26"/>
                    <a:pt x="56" y="26"/>
                    <a:pt x="56" y="26"/>
                  </a:cubicBezTo>
                  <a:cubicBezTo>
                    <a:pt x="56" y="26"/>
                    <a:pt x="56" y="26"/>
                    <a:pt x="56" y="26"/>
                  </a:cubicBezTo>
                  <a:cubicBezTo>
                    <a:pt x="56" y="26"/>
                    <a:pt x="56" y="26"/>
                    <a:pt x="56" y="26"/>
                  </a:cubicBezTo>
                  <a:cubicBezTo>
                    <a:pt x="57" y="26"/>
                    <a:pt x="57" y="26"/>
                    <a:pt x="57" y="26"/>
                  </a:cubicBezTo>
                  <a:cubicBezTo>
                    <a:pt x="58" y="26"/>
                    <a:pt x="58" y="26"/>
                    <a:pt x="58" y="26"/>
                  </a:cubicBezTo>
                  <a:cubicBezTo>
                    <a:pt x="58" y="27"/>
                    <a:pt x="58" y="27"/>
                    <a:pt x="58" y="27"/>
                  </a:cubicBezTo>
                  <a:cubicBezTo>
                    <a:pt x="58" y="27"/>
                    <a:pt x="58" y="27"/>
                    <a:pt x="58" y="27"/>
                  </a:cubicBezTo>
                  <a:cubicBezTo>
                    <a:pt x="57" y="28"/>
                    <a:pt x="57" y="28"/>
                    <a:pt x="57" y="28"/>
                  </a:cubicBezTo>
                  <a:close/>
                  <a:moveTo>
                    <a:pt x="56" y="30"/>
                  </a:moveTo>
                  <a:cubicBezTo>
                    <a:pt x="55" y="29"/>
                    <a:pt x="55" y="29"/>
                    <a:pt x="55" y="29"/>
                  </a:cubicBezTo>
                  <a:cubicBezTo>
                    <a:pt x="54" y="28"/>
                    <a:pt x="54" y="28"/>
                    <a:pt x="54" y="28"/>
                  </a:cubicBezTo>
                  <a:cubicBezTo>
                    <a:pt x="52" y="27"/>
                    <a:pt x="52" y="27"/>
                    <a:pt x="52" y="27"/>
                  </a:cubicBezTo>
                  <a:cubicBezTo>
                    <a:pt x="51" y="27"/>
                    <a:pt x="51" y="27"/>
                    <a:pt x="51" y="27"/>
                  </a:cubicBezTo>
                  <a:cubicBezTo>
                    <a:pt x="51" y="27"/>
                    <a:pt x="51" y="27"/>
                    <a:pt x="51" y="27"/>
                  </a:cubicBezTo>
                  <a:cubicBezTo>
                    <a:pt x="51" y="27"/>
                    <a:pt x="51" y="27"/>
                    <a:pt x="51" y="27"/>
                  </a:cubicBezTo>
                  <a:cubicBezTo>
                    <a:pt x="52" y="27"/>
                    <a:pt x="52" y="27"/>
                    <a:pt x="52" y="27"/>
                  </a:cubicBezTo>
                  <a:cubicBezTo>
                    <a:pt x="53" y="27"/>
                    <a:pt x="53" y="27"/>
                    <a:pt x="53" y="27"/>
                  </a:cubicBezTo>
                  <a:cubicBezTo>
                    <a:pt x="54" y="27"/>
                    <a:pt x="54" y="27"/>
                    <a:pt x="54" y="27"/>
                  </a:cubicBezTo>
                  <a:cubicBezTo>
                    <a:pt x="56" y="28"/>
                    <a:pt x="56" y="28"/>
                    <a:pt x="56" y="28"/>
                  </a:cubicBezTo>
                  <a:cubicBezTo>
                    <a:pt x="56" y="28"/>
                    <a:pt x="56" y="28"/>
                    <a:pt x="56" y="28"/>
                  </a:cubicBezTo>
                  <a:cubicBezTo>
                    <a:pt x="57" y="28"/>
                    <a:pt x="57" y="28"/>
                    <a:pt x="57" y="28"/>
                  </a:cubicBezTo>
                  <a:cubicBezTo>
                    <a:pt x="57" y="28"/>
                    <a:pt x="57" y="28"/>
                    <a:pt x="57" y="28"/>
                  </a:cubicBezTo>
                  <a:cubicBezTo>
                    <a:pt x="57" y="29"/>
                    <a:pt x="57" y="29"/>
                    <a:pt x="57" y="29"/>
                  </a:cubicBezTo>
                  <a:cubicBezTo>
                    <a:pt x="57" y="30"/>
                    <a:pt x="57" y="30"/>
                    <a:pt x="57" y="30"/>
                  </a:cubicBezTo>
                  <a:cubicBezTo>
                    <a:pt x="56" y="30"/>
                    <a:pt x="56" y="30"/>
                    <a:pt x="56" y="30"/>
                  </a:cubicBezTo>
                  <a:close/>
                  <a:moveTo>
                    <a:pt x="57" y="32"/>
                  </a:moveTo>
                  <a:cubicBezTo>
                    <a:pt x="57" y="31"/>
                    <a:pt x="57" y="31"/>
                    <a:pt x="57" y="31"/>
                  </a:cubicBezTo>
                  <a:cubicBezTo>
                    <a:pt x="56" y="30"/>
                    <a:pt x="56" y="30"/>
                    <a:pt x="56" y="30"/>
                  </a:cubicBezTo>
                  <a:cubicBezTo>
                    <a:pt x="55" y="30"/>
                    <a:pt x="55" y="30"/>
                    <a:pt x="55" y="30"/>
                  </a:cubicBezTo>
                  <a:cubicBezTo>
                    <a:pt x="54" y="30"/>
                    <a:pt x="54" y="30"/>
                    <a:pt x="54" y="30"/>
                  </a:cubicBezTo>
                  <a:cubicBezTo>
                    <a:pt x="53" y="29"/>
                    <a:pt x="53" y="29"/>
                    <a:pt x="53" y="29"/>
                  </a:cubicBezTo>
                  <a:cubicBezTo>
                    <a:pt x="52" y="29"/>
                    <a:pt x="52" y="29"/>
                    <a:pt x="52" y="29"/>
                  </a:cubicBezTo>
                  <a:cubicBezTo>
                    <a:pt x="52" y="28"/>
                    <a:pt x="52" y="28"/>
                    <a:pt x="52" y="28"/>
                  </a:cubicBezTo>
                  <a:cubicBezTo>
                    <a:pt x="51" y="28"/>
                    <a:pt x="51" y="28"/>
                    <a:pt x="51" y="28"/>
                  </a:cubicBezTo>
                  <a:cubicBezTo>
                    <a:pt x="50" y="28"/>
                    <a:pt x="50" y="28"/>
                    <a:pt x="50" y="28"/>
                  </a:cubicBezTo>
                  <a:cubicBezTo>
                    <a:pt x="48" y="28"/>
                    <a:pt x="48" y="28"/>
                    <a:pt x="48" y="28"/>
                  </a:cubicBezTo>
                  <a:cubicBezTo>
                    <a:pt x="47" y="28"/>
                    <a:pt x="47" y="28"/>
                    <a:pt x="47" y="28"/>
                  </a:cubicBezTo>
                  <a:cubicBezTo>
                    <a:pt x="47" y="29"/>
                    <a:pt x="47" y="29"/>
                    <a:pt x="47" y="29"/>
                  </a:cubicBezTo>
                  <a:cubicBezTo>
                    <a:pt x="47" y="29"/>
                    <a:pt x="47" y="29"/>
                    <a:pt x="47" y="29"/>
                  </a:cubicBezTo>
                  <a:cubicBezTo>
                    <a:pt x="47" y="30"/>
                    <a:pt x="47" y="30"/>
                    <a:pt x="47" y="30"/>
                  </a:cubicBezTo>
                  <a:cubicBezTo>
                    <a:pt x="49" y="30"/>
                    <a:pt x="49" y="30"/>
                    <a:pt x="49" y="30"/>
                  </a:cubicBezTo>
                  <a:cubicBezTo>
                    <a:pt x="49" y="30"/>
                    <a:pt x="49" y="30"/>
                    <a:pt x="49" y="30"/>
                  </a:cubicBezTo>
                  <a:cubicBezTo>
                    <a:pt x="50" y="30"/>
                    <a:pt x="50" y="30"/>
                    <a:pt x="50" y="30"/>
                  </a:cubicBezTo>
                  <a:cubicBezTo>
                    <a:pt x="50" y="30"/>
                    <a:pt x="50" y="30"/>
                    <a:pt x="50" y="30"/>
                  </a:cubicBezTo>
                  <a:cubicBezTo>
                    <a:pt x="51" y="31"/>
                    <a:pt x="51" y="31"/>
                    <a:pt x="51" y="31"/>
                  </a:cubicBezTo>
                  <a:cubicBezTo>
                    <a:pt x="51" y="31"/>
                    <a:pt x="51" y="31"/>
                    <a:pt x="51" y="31"/>
                  </a:cubicBezTo>
                  <a:cubicBezTo>
                    <a:pt x="52" y="31"/>
                    <a:pt x="52" y="31"/>
                    <a:pt x="52" y="31"/>
                  </a:cubicBezTo>
                  <a:cubicBezTo>
                    <a:pt x="52" y="31"/>
                    <a:pt x="52" y="31"/>
                    <a:pt x="52" y="31"/>
                  </a:cubicBezTo>
                  <a:cubicBezTo>
                    <a:pt x="53" y="32"/>
                    <a:pt x="53" y="32"/>
                    <a:pt x="53" y="32"/>
                  </a:cubicBezTo>
                  <a:cubicBezTo>
                    <a:pt x="54" y="32"/>
                    <a:pt x="54" y="32"/>
                    <a:pt x="54" y="32"/>
                  </a:cubicBezTo>
                  <a:cubicBezTo>
                    <a:pt x="55" y="32"/>
                    <a:pt x="55" y="32"/>
                    <a:pt x="55" y="32"/>
                  </a:cubicBezTo>
                  <a:cubicBezTo>
                    <a:pt x="56" y="32"/>
                    <a:pt x="56" y="32"/>
                    <a:pt x="56" y="32"/>
                  </a:cubicBezTo>
                  <a:cubicBezTo>
                    <a:pt x="57" y="32"/>
                    <a:pt x="57" y="32"/>
                    <a:pt x="57" y="32"/>
                  </a:cubicBezTo>
                  <a:close/>
                  <a:moveTo>
                    <a:pt x="50" y="33"/>
                  </a:moveTo>
                  <a:cubicBezTo>
                    <a:pt x="50" y="33"/>
                    <a:pt x="50" y="33"/>
                    <a:pt x="50" y="33"/>
                  </a:cubicBezTo>
                  <a:cubicBezTo>
                    <a:pt x="49" y="33"/>
                    <a:pt x="49" y="33"/>
                    <a:pt x="49" y="33"/>
                  </a:cubicBezTo>
                  <a:cubicBezTo>
                    <a:pt x="48" y="33"/>
                    <a:pt x="48" y="33"/>
                    <a:pt x="48" y="33"/>
                  </a:cubicBezTo>
                  <a:cubicBezTo>
                    <a:pt x="48" y="32"/>
                    <a:pt x="48" y="32"/>
                    <a:pt x="48" y="32"/>
                  </a:cubicBezTo>
                  <a:cubicBezTo>
                    <a:pt x="47" y="32"/>
                    <a:pt x="47" y="32"/>
                    <a:pt x="47" y="32"/>
                  </a:cubicBezTo>
                  <a:cubicBezTo>
                    <a:pt x="48" y="32"/>
                    <a:pt x="48" y="32"/>
                    <a:pt x="48" y="32"/>
                  </a:cubicBezTo>
                  <a:cubicBezTo>
                    <a:pt x="49" y="31"/>
                    <a:pt x="49" y="31"/>
                    <a:pt x="49" y="31"/>
                  </a:cubicBezTo>
                  <a:cubicBezTo>
                    <a:pt x="50" y="32"/>
                    <a:pt x="50" y="32"/>
                    <a:pt x="50" y="32"/>
                  </a:cubicBezTo>
                  <a:cubicBezTo>
                    <a:pt x="50" y="31"/>
                    <a:pt x="50" y="31"/>
                    <a:pt x="50" y="31"/>
                  </a:cubicBezTo>
                  <a:cubicBezTo>
                    <a:pt x="51" y="32"/>
                    <a:pt x="51" y="32"/>
                    <a:pt x="51" y="32"/>
                  </a:cubicBezTo>
                  <a:cubicBezTo>
                    <a:pt x="51" y="32"/>
                    <a:pt x="51" y="32"/>
                    <a:pt x="51" y="32"/>
                  </a:cubicBezTo>
                  <a:cubicBezTo>
                    <a:pt x="51" y="32"/>
                    <a:pt x="51" y="32"/>
                    <a:pt x="51" y="32"/>
                  </a:cubicBezTo>
                  <a:cubicBezTo>
                    <a:pt x="52" y="32"/>
                    <a:pt x="52" y="32"/>
                    <a:pt x="52" y="32"/>
                  </a:cubicBezTo>
                  <a:cubicBezTo>
                    <a:pt x="52" y="32"/>
                    <a:pt x="52" y="32"/>
                    <a:pt x="52" y="32"/>
                  </a:cubicBezTo>
                  <a:cubicBezTo>
                    <a:pt x="52" y="33"/>
                    <a:pt x="52" y="33"/>
                    <a:pt x="52" y="33"/>
                  </a:cubicBezTo>
                  <a:cubicBezTo>
                    <a:pt x="50" y="33"/>
                    <a:pt x="50" y="33"/>
                    <a:pt x="50" y="33"/>
                  </a:cubicBezTo>
                  <a:close/>
                  <a:moveTo>
                    <a:pt x="48" y="38"/>
                  </a:moveTo>
                  <a:cubicBezTo>
                    <a:pt x="48" y="37"/>
                    <a:pt x="48" y="37"/>
                    <a:pt x="48" y="37"/>
                  </a:cubicBezTo>
                  <a:cubicBezTo>
                    <a:pt x="48" y="36"/>
                    <a:pt x="48" y="36"/>
                    <a:pt x="48" y="36"/>
                  </a:cubicBezTo>
                  <a:cubicBezTo>
                    <a:pt x="47" y="36"/>
                    <a:pt x="47" y="36"/>
                    <a:pt x="47" y="36"/>
                  </a:cubicBezTo>
                  <a:cubicBezTo>
                    <a:pt x="47" y="37"/>
                    <a:pt x="47" y="37"/>
                    <a:pt x="47" y="37"/>
                  </a:cubicBezTo>
                  <a:cubicBezTo>
                    <a:pt x="47" y="37"/>
                    <a:pt x="47" y="37"/>
                    <a:pt x="47" y="37"/>
                  </a:cubicBezTo>
                  <a:cubicBezTo>
                    <a:pt x="47" y="38"/>
                    <a:pt x="47" y="38"/>
                    <a:pt x="47" y="38"/>
                  </a:cubicBezTo>
                  <a:cubicBezTo>
                    <a:pt x="48" y="38"/>
                    <a:pt x="48" y="38"/>
                    <a:pt x="48" y="38"/>
                  </a:cubicBezTo>
                  <a:cubicBezTo>
                    <a:pt x="48" y="38"/>
                    <a:pt x="48" y="38"/>
                    <a:pt x="48" y="38"/>
                  </a:cubicBezTo>
                  <a:close/>
                  <a:moveTo>
                    <a:pt x="49" y="37"/>
                  </a:moveTo>
                  <a:cubicBezTo>
                    <a:pt x="49" y="37"/>
                    <a:pt x="49" y="37"/>
                    <a:pt x="49" y="37"/>
                  </a:cubicBezTo>
                  <a:cubicBezTo>
                    <a:pt x="50" y="37"/>
                    <a:pt x="50" y="37"/>
                    <a:pt x="50" y="37"/>
                  </a:cubicBezTo>
                  <a:cubicBezTo>
                    <a:pt x="49" y="36"/>
                    <a:pt x="49" y="36"/>
                    <a:pt x="49" y="36"/>
                  </a:cubicBezTo>
                  <a:cubicBezTo>
                    <a:pt x="49" y="35"/>
                    <a:pt x="49" y="35"/>
                    <a:pt x="49" y="35"/>
                  </a:cubicBezTo>
                  <a:cubicBezTo>
                    <a:pt x="48" y="36"/>
                    <a:pt x="48" y="36"/>
                    <a:pt x="48" y="36"/>
                  </a:cubicBezTo>
                  <a:cubicBezTo>
                    <a:pt x="48" y="36"/>
                    <a:pt x="48" y="36"/>
                    <a:pt x="48" y="36"/>
                  </a:cubicBezTo>
                  <a:cubicBezTo>
                    <a:pt x="49" y="37"/>
                    <a:pt x="49" y="37"/>
                    <a:pt x="49" y="37"/>
                  </a:cubicBezTo>
                  <a:close/>
                  <a:moveTo>
                    <a:pt x="51" y="37"/>
                  </a:moveTo>
                  <a:cubicBezTo>
                    <a:pt x="51" y="37"/>
                    <a:pt x="52" y="37"/>
                    <a:pt x="52" y="37"/>
                  </a:cubicBezTo>
                  <a:cubicBezTo>
                    <a:pt x="52" y="36"/>
                    <a:pt x="52" y="36"/>
                    <a:pt x="52" y="36"/>
                  </a:cubicBezTo>
                  <a:cubicBezTo>
                    <a:pt x="51" y="36"/>
                    <a:pt x="51" y="36"/>
                    <a:pt x="51" y="36"/>
                  </a:cubicBezTo>
                  <a:cubicBezTo>
                    <a:pt x="50" y="36"/>
                    <a:pt x="50" y="36"/>
                    <a:pt x="50" y="36"/>
                  </a:cubicBezTo>
                  <a:cubicBezTo>
                    <a:pt x="50" y="36"/>
                    <a:pt x="50" y="36"/>
                    <a:pt x="50" y="36"/>
                  </a:cubicBezTo>
                  <a:cubicBezTo>
                    <a:pt x="51" y="37"/>
                    <a:pt x="51" y="37"/>
                    <a:pt x="51" y="37"/>
                  </a:cubicBezTo>
                  <a:close/>
                  <a:moveTo>
                    <a:pt x="51" y="39"/>
                  </a:moveTo>
                  <a:cubicBezTo>
                    <a:pt x="51" y="38"/>
                    <a:pt x="51" y="38"/>
                    <a:pt x="51" y="38"/>
                  </a:cubicBezTo>
                  <a:cubicBezTo>
                    <a:pt x="51" y="38"/>
                    <a:pt x="51" y="38"/>
                    <a:pt x="51" y="38"/>
                  </a:cubicBezTo>
                  <a:cubicBezTo>
                    <a:pt x="51" y="37"/>
                    <a:pt x="51" y="37"/>
                    <a:pt x="51" y="37"/>
                  </a:cubicBezTo>
                  <a:cubicBezTo>
                    <a:pt x="50" y="37"/>
                    <a:pt x="50" y="37"/>
                    <a:pt x="50" y="37"/>
                  </a:cubicBezTo>
                  <a:cubicBezTo>
                    <a:pt x="50" y="37"/>
                    <a:pt x="50" y="37"/>
                    <a:pt x="50" y="37"/>
                  </a:cubicBezTo>
                  <a:cubicBezTo>
                    <a:pt x="50" y="38"/>
                    <a:pt x="50" y="38"/>
                    <a:pt x="50" y="38"/>
                  </a:cubicBezTo>
                  <a:cubicBezTo>
                    <a:pt x="50" y="38"/>
                    <a:pt x="50" y="38"/>
                    <a:pt x="50" y="38"/>
                  </a:cubicBezTo>
                  <a:cubicBezTo>
                    <a:pt x="51" y="39"/>
                    <a:pt x="51" y="39"/>
                    <a:pt x="51" y="39"/>
                  </a:cubicBezTo>
                  <a:close/>
                  <a:moveTo>
                    <a:pt x="49" y="41"/>
                  </a:moveTo>
                  <a:cubicBezTo>
                    <a:pt x="49" y="40"/>
                    <a:pt x="49" y="40"/>
                    <a:pt x="49" y="40"/>
                  </a:cubicBezTo>
                  <a:cubicBezTo>
                    <a:pt x="49" y="40"/>
                    <a:pt x="49" y="40"/>
                    <a:pt x="49" y="40"/>
                  </a:cubicBezTo>
                  <a:cubicBezTo>
                    <a:pt x="48" y="39"/>
                    <a:pt x="48" y="39"/>
                    <a:pt x="48" y="39"/>
                  </a:cubicBezTo>
                  <a:cubicBezTo>
                    <a:pt x="47" y="39"/>
                    <a:pt x="47" y="39"/>
                    <a:pt x="47" y="39"/>
                  </a:cubicBezTo>
                  <a:cubicBezTo>
                    <a:pt x="47" y="40"/>
                    <a:pt x="47" y="40"/>
                    <a:pt x="47" y="40"/>
                  </a:cubicBezTo>
                  <a:cubicBezTo>
                    <a:pt x="47" y="40"/>
                    <a:pt x="47" y="40"/>
                    <a:pt x="47" y="40"/>
                  </a:cubicBezTo>
                  <a:cubicBezTo>
                    <a:pt x="47" y="41"/>
                    <a:pt x="47" y="41"/>
                    <a:pt x="47" y="41"/>
                  </a:cubicBezTo>
                  <a:cubicBezTo>
                    <a:pt x="46" y="41"/>
                    <a:pt x="46" y="41"/>
                    <a:pt x="46" y="41"/>
                  </a:cubicBezTo>
                  <a:cubicBezTo>
                    <a:pt x="47" y="42"/>
                    <a:pt x="47" y="42"/>
                    <a:pt x="47" y="42"/>
                  </a:cubicBezTo>
                  <a:cubicBezTo>
                    <a:pt x="48" y="42"/>
                    <a:pt x="48" y="42"/>
                    <a:pt x="48" y="42"/>
                  </a:cubicBezTo>
                  <a:cubicBezTo>
                    <a:pt x="49" y="42"/>
                    <a:pt x="49" y="42"/>
                    <a:pt x="49" y="42"/>
                  </a:cubicBezTo>
                  <a:cubicBezTo>
                    <a:pt x="49" y="41"/>
                    <a:pt x="49" y="41"/>
                    <a:pt x="49" y="41"/>
                  </a:cubicBezTo>
                  <a:close/>
                  <a:moveTo>
                    <a:pt x="50" y="39"/>
                  </a:moveTo>
                  <a:cubicBezTo>
                    <a:pt x="50" y="40"/>
                    <a:pt x="50" y="40"/>
                    <a:pt x="50" y="40"/>
                  </a:cubicBezTo>
                  <a:cubicBezTo>
                    <a:pt x="50" y="41"/>
                    <a:pt x="50" y="41"/>
                    <a:pt x="50" y="41"/>
                  </a:cubicBezTo>
                  <a:cubicBezTo>
                    <a:pt x="51" y="41"/>
                    <a:pt x="51" y="41"/>
                    <a:pt x="51" y="41"/>
                  </a:cubicBezTo>
                  <a:cubicBezTo>
                    <a:pt x="51" y="40"/>
                    <a:pt x="51" y="40"/>
                    <a:pt x="51" y="40"/>
                  </a:cubicBezTo>
                  <a:cubicBezTo>
                    <a:pt x="51" y="40"/>
                    <a:pt x="51" y="40"/>
                    <a:pt x="51" y="40"/>
                  </a:cubicBezTo>
                  <a:cubicBezTo>
                    <a:pt x="50" y="39"/>
                    <a:pt x="50" y="39"/>
                    <a:pt x="50" y="39"/>
                  </a:cubicBezTo>
                  <a:close/>
                  <a:moveTo>
                    <a:pt x="57" y="30"/>
                  </a:moveTo>
                  <a:cubicBezTo>
                    <a:pt x="57" y="30"/>
                    <a:pt x="57" y="30"/>
                    <a:pt x="57" y="30"/>
                  </a:cubicBezTo>
                  <a:cubicBezTo>
                    <a:pt x="58" y="30"/>
                    <a:pt x="58" y="30"/>
                    <a:pt x="58" y="30"/>
                  </a:cubicBezTo>
                  <a:cubicBezTo>
                    <a:pt x="58" y="29"/>
                    <a:pt x="58" y="29"/>
                    <a:pt x="58" y="29"/>
                  </a:cubicBezTo>
                  <a:cubicBezTo>
                    <a:pt x="58" y="28"/>
                    <a:pt x="58" y="28"/>
                    <a:pt x="58" y="28"/>
                  </a:cubicBezTo>
                  <a:cubicBezTo>
                    <a:pt x="59" y="28"/>
                    <a:pt x="59" y="28"/>
                    <a:pt x="59" y="28"/>
                  </a:cubicBezTo>
                  <a:cubicBezTo>
                    <a:pt x="59" y="29"/>
                    <a:pt x="59" y="29"/>
                    <a:pt x="59" y="29"/>
                  </a:cubicBezTo>
                  <a:cubicBezTo>
                    <a:pt x="59" y="30"/>
                    <a:pt x="59" y="30"/>
                    <a:pt x="59" y="30"/>
                  </a:cubicBezTo>
                  <a:cubicBezTo>
                    <a:pt x="59" y="30"/>
                    <a:pt x="59" y="30"/>
                    <a:pt x="59" y="30"/>
                  </a:cubicBezTo>
                  <a:cubicBezTo>
                    <a:pt x="59" y="30"/>
                    <a:pt x="59" y="30"/>
                    <a:pt x="59" y="30"/>
                  </a:cubicBezTo>
                  <a:cubicBezTo>
                    <a:pt x="58" y="31"/>
                    <a:pt x="58" y="31"/>
                    <a:pt x="58" y="31"/>
                  </a:cubicBezTo>
                  <a:cubicBezTo>
                    <a:pt x="57" y="31"/>
                    <a:pt x="57" y="31"/>
                    <a:pt x="57" y="31"/>
                  </a:cubicBezTo>
                  <a:cubicBezTo>
                    <a:pt x="57" y="30"/>
                    <a:pt x="57" y="30"/>
                    <a:pt x="57" y="30"/>
                  </a:cubicBezTo>
                  <a:close/>
                  <a:moveTo>
                    <a:pt x="52" y="39"/>
                  </a:moveTo>
                  <a:cubicBezTo>
                    <a:pt x="52" y="40"/>
                    <a:pt x="52" y="40"/>
                    <a:pt x="52" y="40"/>
                  </a:cubicBezTo>
                  <a:cubicBezTo>
                    <a:pt x="53" y="40"/>
                    <a:pt x="53" y="40"/>
                    <a:pt x="53" y="40"/>
                  </a:cubicBezTo>
                  <a:cubicBezTo>
                    <a:pt x="54" y="40"/>
                    <a:pt x="54" y="40"/>
                    <a:pt x="54" y="40"/>
                  </a:cubicBezTo>
                  <a:cubicBezTo>
                    <a:pt x="54" y="39"/>
                    <a:pt x="54" y="39"/>
                    <a:pt x="54" y="39"/>
                  </a:cubicBezTo>
                  <a:cubicBezTo>
                    <a:pt x="54" y="39"/>
                    <a:pt x="54" y="39"/>
                    <a:pt x="54" y="39"/>
                  </a:cubicBezTo>
                  <a:cubicBezTo>
                    <a:pt x="53" y="38"/>
                    <a:pt x="53" y="38"/>
                    <a:pt x="53" y="38"/>
                  </a:cubicBezTo>
                  <a:cubicBezTo>
                    <a:pt x="53" y="38"/>
                    <a:pt x="53" y="38"/>
                    <a:pt x="53" y="38"/>
                  </a:cubicBezTo>
                  <a:cubicBezTo>
                    <a:pt x="52" y="39"/>
                    <a:pt x="52" y="39"/>
                    <a:pt x="52" y="39"/>
                  </a:cubicBezTo>
                  <a:cubicBezTo>
                    <a:pt x="52" y="39"/>
                    <a:pt x="52" y="39"/>
                    <a:pt x="52" y="39"/>
                  </a:cubicBezTo>
                  <a:close/>
                  <a:moveTo>
                    <a:pt x="52" y="38"/>
                  </a:moveTo>
                  <a:cubicBezTo>
                    <a:pt x="53" y="38"/>
                    <a:pt x="53" y="38"/>
                    <a:pt x="53" y="38"/>
                  </a:cubicBezTo>
                  <a:cubicBezTo>
                    <a:pt x="53" y="37"/>
                    <a:pt x="53" y="37"/>
                    <a:pt x="53" y="37"/>
                  </a:cubicBezTo>
                  <a:cubicBezTo>
                    <a:pt x="53" y="37"/>
                    <a:pt x="53" y="37"/>
                    <a:pt x="53" y="37"/>
                  </a:cubicBezTo>
                  <a:cubicBezTo>
                    <a:pt x="53" y="37"/>
                    <a:pt x="53" y="37"/>
                    <a:pt x="53" y="37"/>
                  </a:cubicBezTo>
                  <a:cubicBezTo>
                    <a:pt x="52" y="38"/>
                    <a:pt x="52" y="38"/>
                    <a:pt x="52" y="38"/>
                  </a:cubicBezTo>
                  <a:close/>
                  <a:moveTo>
                    <a:pt x="54" y="37"/>
                  </a:moveTo>
                  <a:cubicBezTo>
                    <a:pt x="54" y="37"/>
                    <a:pt x="54" y="37"/>
                    <a:pt x="54" y="37"/>
                  </a:cubicBezTo>
                  <a:cubicBezTo>
                    <a:pt x="54" y="37"/>
                    <a:pt x="54" y="37"/>
                    <a:pt x="54" y="37"/>
                  </a:cubicBezTo>
                  <a:cubicBezTo>
                    <a:pt x="55" y="37"/>
                    <a:pt x="55" y="37"/>
                    <a:pt x="55" y="37"/>
                  </a:cubicBezTo>
                  <a:cubicBezTo>
                    <a:pt x="55" y="37"/>
                    <a:pt x="55" y="37"/>
                    <a:pt x="55" y="37"/>
                  </a:cubicBezTo>
                  <a:cubicBezTo>
                    <a:pt x="55" y="37"/>
                    <a:pt x="55" y="37"/>
                    <a:pt x="55" y="37"/>
                  </a:cubicBezTo>
                  <a:cubicBezTo>
                    <a:pt x="54" y="37"/>
                    <a:pt x="54" y="37"/>
                    <a:pt x="54" y="37"/>
                  </a:cubicBezTo>
                  <a:cubicBezTo>
                    <a:pt x="54" y="37"/>
                    <a:pt x="54" y="37"/>
                    <a:pt x="54" y="37"/>
                  </a:cubicBezTo>
                  <a:cubicBezTo>
                    <a:pt x="54" y="37"/>
                    <a:pt x="54" y="37"/>
                    <a:pt x="54" y="37"/>
                  </a:cubicBezTo>
                  <a:close/>
                  <a:moveTo>
                    <a:pt x="54" y="34"/>
                  </a:moveTo>
                  <a:cubicBezTo>
                    <a:pt x="53" y="34"/>
                    <a:pt x="53" y="34"/>
                    <a:pt x="53" y="34"/>
                  </a:cubicBezTo>
                  <a:cubicBezTo>
                    <a:pt x="53" y="34"/>
                    <a:pt x="53" y="34"/>
                    <a:pt x="53" y="34"/>
                  </a:cubicBezTo>
                  <a:cubicBezTo>
                    <a:pt x="52" y="34"/>
                    <a:pt x="52" y="34"/>
                    <a:pt x="52" y="34"/>
                  </a:cubicBezTo>
                  <a:cubicBezTo>
                    <a:pt x="52" y="33"/>
                    <a:pt x="52" y="33"/>
                    <a:pt x="52" y="33"/>
                  </a:cubicBezTo>
                  <a:cubicBezTo>
                    <a:pt x="53" y="32"/>
                    <a:pt x="53" y="32"/>
                    <a:pt x="53" y="32"/>
                  </a:cubicBezTo>
                  <a:cubicBezTo>
                    <a:pt x="54" y="32"/>
                    <a:pt x="54" y="32"/>
                    <a:pt x="54" y="32"/>
                  </a:cubicBezTo>
                  <a:cubicBezTo>
                    <a:pt x="55" y="32"/>
                    <a:pt x="55" y="32"/>
                    <a:pt x="55" y="32"/>
                  </a:cubicBezTo>
                  <a:cubicBezTo>
                    <a:pt x="55" y="33"/>
                    <a:pt x="55" y="33"/>
                    <a:pt x="55" y="33"/>
                  </a:cubicBezTo>
                  <a:cubicBezTo>
                    <a:pt x="56" y="33"/>
                    <a:pt x="56" y="33"/>
                    <a:pt x="56" y="33"/>
                  </a:cubicBezTo>
                  <a:cubicBezTo>
                    <a:pt x="56" y="34"/>
                    <a:pt x="56" y="34"/>
                    <a:pt x="56" y="34"/>
                  </a:cubicBezTo>
                  <a:cubicBezTo>
                    <a:pt x="55" y="34"/>
                    <a:pt x="55" y="34"/>
                    <a:pt x="55" y="34"/>
                  </a:cubicBezTo>
                  <a:cubicBezTo>
                    <a:pt x="54" y="34"/>
                    <a:pt x="54" y="34"/>
                    <a:pt x="54" y="34"/>
                  </a:cubicBezTo>
                  <a:cubicBezTo>
                    <a:pt x="54" y="34"/>
                    <a:pt x="54" y="34"/>
                    <a:pt x="54" y="34"/>
                  </a:cubicBezTo>
                  <a:close/>
                  <a:moveTo>
                    <a:pt x="57" y="33"/>
                  </a:moveTo>
                  <a:cubicBezTo>
                    <a:pt x="58" y="34"/>
                    <a:pt x="58" y="34"/>
                    <a:pt x="58" y="34"/>
                  </a:cubicBezTo>
                  <a:cubicBezTo>
                    <a:pt x="58" y="34"/>
                    <a:pt x="58" y="34"/>
                    <a:pt x="58" y="34"/>
                  </a:cubicBezTo>
                  <a:cubicBezTo>
                    <a:pt x="59" y="34"/>
                    <a:pt x="59" y="34"/>
                    <a:pt x="59" y="34"/>
                  </a:cubicBezTo>
                  <a:cubicBezTo>
                    <a:pt x="59" y="33"/>
                    <a:pt x="59" y="33"/>
                    <a:pt x="59" y="33"/>
                  </a:cubicBezTo>
                  <a:cubicBezTo>
                    <a:pt x="59" y="33"/>
                    <a:pt x="59" y="33"/>
                    <a:pt x="59" y="33"/>
                  </a:cubicBezTo>
                  <a:cubicBezTo>
                    <a:pt x="58" y="33"/>
                    <a:pt x="58" y="33"/>
                    <a:pt x="58" y="33"/>
                  </a:cubicBezTo>
                  <a:cubicBezTo>
                    <a:pt x="58" y="33"/>
                    <a:pt x="58" y="33"/>
                    <a:pt x="58" y="33"/>
                  </a:cubicBezTo>
                  <a:cubicBezTo>
                    <a:pt x="57" y="33"/>
                    <a:pt x="57" y="33"/>
                    <a:pt x="57" y="33"/>
                  </a:cubicBezTo>
                  <a:close/>
                  <a:moveTo>
                    <a:pt x="59" y="41"/>
                  </a:moveTo>
                  <a:cubicBezTo>
                    <a:pt x="59" y="41"/>
                    <a:pt x="59" y="41"/>
                    <a:pt x="59" y="41"/>
                  </a:cubicBezTo>
                  <a:cubicBezTo>
                    <a:pt x="59" y="40"/>
                    <a:pt x="59" y="40"/>
                    <a:pt x="59" y="40"/>
                  </a:cubicBezTo>
                  <a:cubicBezTo>
                    <a:pt x="59" y="39"/>
                    <a:pt x="59" y="39"/>
                    <a:pt x="59" y="39"/>
                  </a:cubicBezTo>
                  <a:cubicBezTo>
                    <a:pt x="59" y="38"/>
                    <a:pt x="59" y="38"/>
                    <a:pt x="59" y="38"/>
                  </a:cubicBezTo>
                  <a:cubicBezTo>
                    <a:pt x="58" y="37"/>
                    <a:pt x="58" y="37"/>
                    <a:pt x="58" y="37"/>
                  </a:cubicBezTo>
                  <a:cubicBezTo>
                    <a:pt x="57" y="37"/>
                    <a:pt x="57" y="37"/>
                    <a:pt x="57" y="37"/>
                  </a:cubicBezTo>
                  <a:cubicBezTo>
                    <a:pt x="57" y="37"/>
                    <a:pt x="57" y="37"/>
                    <a:pt x="57" y="37"/>
                  </a:cubicBezTo>
                  <a:cubicBezTo>
                    <a:pt x="56" y="37"/>
                    <a:pt x="56" y="37"/>
                    <a:pt x="56" y="37"/>
                  </a:cubicBezTo>
                  <a:cubicBezTo>
                    <a:pt x="55" y="38"/>
                    <a:pt x="55" y="38"/>
                    <a:pt x="55" y="38"/>
                  </a:cubicBezTo>
                  <a:cubicBezTo>
                    <a:pt x="55" y="38"/>
                    <a:pt x="55" y="38"/>
                    <a:pt x="55" y="38"/>
                  </a:cubicBezTo>
                  <a:cubicBezTo>
                    <a:pt x="55" y="39"/>
                    <a:pt x="55" y="39"/>
                    <a:pt x="55" y="39"/>
                  </a:cubicBezTo>
                  <a:cubicBezTo>
                    <a:pt x="56" y="41"/>
                    <a:pt x="56" y="41"/>
                    <a:pt x="56" y="41"/>
                  </a:cubicBezTo>
                  <a:cubicBezTo>
                    <a:pt x="56" y="41"/>
                    <a:pt x="56" y="41"/>
                    <a:pt x="56" y="41"/>
                  </a:cubicBezTo>
                  <a:cubicBezTo>
                    <a:pt x="57" y="41"/>
                    <a:pt x="57" y="41"/>
                    <a:pt x="57" y="41"/>
                  </a:cubicBezTo>
                  <a:cubicBezTo>
                    <a:pt x="58" y="41"/>
                    <a:pt x="58" y="41"/>
                    <a:pt x="58" y="41"/>
                  </a:cubicBezTo>
                  <a:cubicBezTo>
                    <a:pt x="59" y="41"/>
                    <a:pt x="59" y="41"/>
                    <a:pt x="59" y="41"/>
                  </a:cubicBezTo>
                  <a:close/>
                  <a:moveTo>
                    <a:pt x="61" y="40"/>
                  </a:moveTo>
                  <a:cubicBezTo>
                    <a:pt x="61" y="40"/>
                    <a:pt x="61" y="40"/>
                    <a:pt x="61" y="40"/>
                  </a:cubicBezTo>
                  <a:cubicBezTo>
                    <a:pt x="61" y="39"/>
                    <a:pt x="61" y="39"/>
                    <a:pt x="61" y="39"/>
                  </a:cubicBezTo>
                  <a:cubicBezTo>
                    <a:pt x="61" y="39"/>
                    <a:pt x="61" y="39"/>
                    <a:pt x="61" y="39"/>
                  </a:cubicBezTo>
                  <a:cubicBezTo>
                    <a:pt x="61" y="39"/>
                    <a:pt x="61" y="39"/>
                    <a:pt x="61" y="39"/>
                  </a:cubicBezTo>
                  <a:cubicBezTo>
                    <a:pt x="62" y="38"/>
                    <a:pt x="62" y="38"/>
                    <a:pt x="62" y="38"/>
                  </a:cubicBezTo>
                  <a:cubicBezTo>
                    <a:pt x="62" y="37"/>
                    <a:pt x="62" y="37"/>
                    <a:pt x="62" y="37"/>
                  </a:cubicBezTo>
                  <a:cubicBezTo>
                    <a:pt x="63" y="37"/>
                    <a:pt x="63" y="37"/>
                    <a:pt x="63" y="37"/>
                  </a:cubicBezTo>
                  <a:cubicBezTo>
                    <a:pt x="64" y="37"/>
                    <a:pt x="64" y="37"/>
                    <a:pt x="64" y="37"/>
                  </a:cubicBezTo>
                  <a:cubicBezTo>
                    <a:pt x="64" y="36"/>
                    <a:pt x="64" y="36"/>
                    <a:pt x="64" y="36"/>
                  </a:cubicBezTo>
                  <a:cubicBezTo>
                    <a:pt x="63" y="36"/>
                    <a:pt x="63" y="36"/>
                    <a:pt x="63" y="36"/>
                  </a:cubicBezTo>
                  <a:cubicBezTo>
                    <a:pt x="62" y="36"/>
                    <a:pt x="62" y="36"/>
                    <a:pt x="62" y="36"/>
                  </a:cubicBezTo>
                  <a:cubicBezTo>
                    <a:pt x="61" y="36"/>
                    <a:pt x="61" y="36"/>
                    <a:pt x="61" y="36"/>
                  </a:cubicBezTo>
                  <a:cubicBezTo>
                    <a:pt x="60" y="35"/>
                    <a:pt x="60" y="35"/>
                    <a:pt x="60" y="35"/>
                  </a:cubicBezTo>
                  <a:cubicBezTo>
                    <a:pt x="59" y="35"/>
                    <a:pt x="59" y="35"/>
                    <a:pt x="59" y="35"/>
                  </a:cubicBezTo>
                  <a:cubicBezTo>
                    <a:pt x="58" y="35"/>
                    <a:pt x="58" y="35"/>
                    <a:pt x="58" y="35"/>
                  </a:cubicBezTo>
                  <a:cubicBezTo>
                    <a:pt x="58" y="35"/>
                    <a:pt x="58" y="35"/>
                    <a:pt x="58" y="35"/>
                  </a:cubicBezTo>
                  <a:cubicBezTo>
                    <a:pt x="58" y="36"/>
                    <a:pt x="58" y="36"/>
                    <a:pt x="58" y="36"/>
                  </a:cubicBezTo>
                  <a:cubicBezTo>
                    <a:pt x="59" y="37"/>
                    <a:pt x="59" y="37"/>
                    <a:pt x="59" y="37"/>
                  </a:cubicBezTo>
                  <a:cubicBezTo>
                    <a:pt x="59" y="39"/>
                    <a:pt x="59" y="39"/>
                    <a:pt x="59" y="39"/>
                  </a:cubicBezTo>
                  <a:cubicBezTo>
                    <a:pt x="60" y="40"/>
                    <a:pt x="60" y="40"/>
                    <a:pt x="60" y="40"/>
                  </a:cubicBezTo>
                  <a:cubicBezTo>
                    <a:pt x="61" y="40"/>
                    <a:pt x="61" y="40"/>
                    <a:pt x="61" y="40"/>
                  </a:cubicBezTo>
                  <a:cubicBezTo>
                    <a:pt x="61" y="40"/>
                    <a:pt x="61" y="40"/>
                    <a:pt x="61" y="40"/>
                  </a:cubicBezTo>
                  <a:close/>
                  <a:moveTo>
                    <a:pt x="64" y="40"/>
                  </a:moveTo>
                  <a:cubicBezTo>
                    <a:pt x="64" y="41"/>
                    <a:pt x="64" y="41"/>
                    <a:pt x="64" y="41"/>
                  </a:cubicBezTo>
                  <a:cubicBezTo>
                    <a:pt x="65" y="41"/>
                    <a:pt x="65" y="41"/>
                    <a:pt x="65" y="41"/>
                  </a:cubicBezTo>
                  <a:cubicBezTo>
                    <a:pt x="66" y="42"/>
                    <a:pt x="66" y="42"/>
                    <a:pt x="66" y="42"/>
                  </a:cubicBezTo>
                  <a:cubicBezTo>
                    <a:pt x="67" y="42"/>
                    <a:pt x="67" y="42"/>
                    <a:pt x="67" y="42"/>
                  </a:cubicBezTo>
                  <a:cubicBezTo>
                    <a:pt x="68" y="41"/>
                    <a:pt x="68" y="41"/>
                    <a:pt x="68" y="41"/>
                  </a:cubicBezTo>
                  <a:cubicBezTo>
                    <a:pt x="67" y="40"/>
                    <a:pt x="67" y="40"/>
                    <a:pt x="67" y="40"/>
                  </a:cubicBezTo>
                  <a:cubicBezTo>
                    <a:pt x="67" y="39"/>
                    <a:pt x="67" y="39"/>
                    <a:pt x="67" y="39"/>
                  </a:cubicBezTo>
                  <a:cubicBezTo>
                    <a:pt x="65" y="40"/>
                    <a:pt x="65" y="40"/>
                    <a:pt x="65" y="40"/>
                  </a:cubicBezTo>
                  <a:cubicBezTo>
                    <a:pt x="64" y="40"/>
                    <a:pt x="64" y="40"/>
                    <a:pt x="64" y="40"/>
                  </a:cubicBezTo>
                  <a:close/>
                  <a:moveTo>
                    <a:pt x="64" y="42"/>
                  </a:moveTo>
                  <a:cubicBezTo>
                    <a:pt x="64" y="43"/>
                    <a:pt x="64" y="43"/>
                    <a:pt x="64" y="43"/>
                  </a:cubicBezTo>
                  <a:cubicBezTo>
                    <a:pt x="65" y="43"/>
                    <a:pt x="65" y="43"/>
                    <a:pt x="65" y="43"/>
                  </a:cubicBezTo>
                  <a:cubicBezTo>
                    <a:pt x="65" y="43"/>
                    <a:pt x="65" y="43"/>
                    <a:pt x="65" y="43"/>
                  </a:cubicBezTo>
                  <a:cubicBezTo>
                    <a:pt x="66" y="43"/>
                    <a:pt x="66" y="43"/>
                    <a:pt x="66" y="43"/>
                  </a:cubicBezTo>
                  <a:cubicBezTo>
                    <a:pt x="65" y="42"/>
                    <a:pt x="65" y="42"/>
                    <a:pt x="65" y="42"/>
                  </a:cubicBezTo>
                  <a:cubicBezTo>
                    <a:pt x="64" y="42"/>
                    <a:pt x="64" y="42"/>
                    <a:pt x="64" y="42"/>
                  </a:cubicBezTo>
                  <a:close/>
                  <a:moveTo>
                    <a:pt x="64" y="16"/>
                  </a:moveTo>
                  <a:cubicBezTo>
                    <a:pt x="65" y="16"/>
                    <a:pt x="65" y="16"/>
                    <a:pt x="65" y="16"/>
                  </a:cubicBezTo>
                  <a:cubicBezTo>
                    <a:pt x="65" y="16"/>
                    <a:pt x="65" y="16"/>
                    <a:pt x="65" y="16"/>
                  </a:cubicBezTo>
                  <a:cubicBezTo>
                    <a:pt x="66" y="15"/>
                    <a:pt x="66" y="15"/>
                    <a:pt x="66" y="15"/>
                  </a:cubicBezTo>
                  <a:cubicBezTo>
                    <a:pt x="66" y="16"/>
                    <a:pt x="66" y="16"/>
                    <a:pt x="66" y="16"/>
                  </a:cubicBezTo>
                  <a:cubicBezTo>
                    <a:pt x="67" y="16"/>
                    <a:pt x="67" y="16"/>
                    <a:pt x="67" y="16"/>
                  </a:cubicBezTo>
                  <a:cubicBezTo>
                    <a:pt x="67" y="16"/>
                    <a:pt x="67" y="16"/>
                    <a:pt x="67" y="16"/>
                  </a:cubicBezTo>
                  <a:cubicBezTo>
                    <a:pt x="68" y="16"/>
                    <a:pt x="68" y="16"/>
                    <a:pt x="68" y="16"/>
                  </a:cubicBezTo>
                  <a:cubicBezTo>
                    <a:pt x="67" y="17"/>
                    <a:pt x="67" y="17"/>
                    <a:pt x="67" y="17"/>
                  </a:cubicBezTo>
                  <a:cubicBezTo>
                    <a:pt x="66" y="17"/>
                    <a:pt x="66" y="17"/>
                    <a:pt x="66" y="17"/>
                  </a:cubicBezTo>
                  <a:cubicBezTo>
                    <a:pt x="66" y="17"/>
                    <a:pt x="66" y="17"/>
                    <a:pt x="66" y="17"/>
                  </a:cubicBezTo>
                  <a:cubicBezTo>
                    <a:pt x="64" y="17"/>
                    <a:pt x="64" y="17"/>
                    <a:pt x="64" y="17"/>
                  </a:cubicBezTo>
                  <a:cubicBezTo>
                    <a:pt x="64" y="16"/>
                    <a:pt x="64" y="16"/>
                    <a:pt x="64" y="16"/>
                  </a:cubicBezTo>
                  <a:close/>
                  <a:moveTo>
                    <a:pt x="66" y="28"/>
                  </a:moveTo>
                  <a:cubicBezTo>
                    <a:pt x="66" y="27"/>
                    <a:pt x="66" y="27"/>
                    <a:pt x="66" y="27"/>
                  </a:cubicBezTo>
                  <a:cubicBezTo>
                    <a:pt x="67" y="26"/>
                    <a:pt x="67" y="26"/>
                    <a:pt x="67" y="26"/>
                  </a:cubicBezTo>
                  <a:cubicBezTo>
                    <a:pt x="67" y="26"/>
                    <a:pt x="67" y="26"/>
                    <a:pt x="67" y="26"/>
                  </a:cubicBezTo>
                  <a:cubicBezTo>
                    <a:pt x="66" y="25"/>
                    <a:pt x="66" y="25"/>
                    <a:pt x="66" y="25"/>
                  </a:cubicBezTo>
                  <a:cubicBezTo>
                    <a:pt x="66" y="25"/>
                    <a:pt x="66" y="25"/>
                    <a:pt x="66" y="25"/>
                  </a:cubicBezTo>
                  <a:cubicBezTo>
                    <a:pt x="65" y="25"/>
                    <a:pt x="65" y="25"/>
                    <a:pt x="65" y="25"/>
                  </a:cubicBezTo>
                  <a:cubicBezTo>
                    <a:pt x="64" y="25"/>
                    <a:pt x="64" y="25"/>
                    <a:pt x="64" y="25"/>
                  </a:cubicBezTo>
                  <a:cubicBezTo>
                    <a:pt x="63" y="26"/>
                    <a:pt x="63" y="26"/>
                    <a:pt x="63" y="26"/>
                  </a:cubicBezTo>
                  <a:cubicBezTo>
                    <a:pt x="62" y="26"/>
                    <a:pt x="62" y="26"/>
                    <a:pt x="62" y="26"/>
                  </a:cubicBezTo>
                  <a:cubicBezTo>
                    <a:pt x="62" y="27"/>
                    <a:pt x="62" y="27"/>
                    <a:pt x="62" y="27"/>
                  </a:cubicBezTo>
                  <a:cubicBezTo>
                    <a:pt x="64" y="28"/>
                    <a:pt x="64" y="28"/>
                    <a:pt x="64" y="28"/>
                  </a:cubicBezTo>
                  <a:cubicBezTo>
                    <a:pt x="65" y="28"/>
                    <a:pt x="65" y="28"/>
                    <a:pt x="65" y="28"/>
                  </a:cubicBezTo>
                  <a:cubicBezTo>
                    <a:pt x="66" y="28"/>
                    <a:pt x="66" y="28"/>
                    <a:pt x="66" y="28"/>
                  </a:cubicBezTo>
                  <a:close/>
                  <a:moveTo>
                    <a:pt x="68" y="26"/>
                  </a:moveTo>
                  <a:cubicBezTo>
                    <a:pt x="68" y="27"/>
                    <a:pt x="68" y="27"/>
                    <a:pt x="68" y="27"/>
                  </a:cubicBezTo>
                  <a:cubicBezTo>
                    <a:pt x="68" y="28"/>
                    <a:pt x="68" y="28"/>
                    <a:pt x="68" y="28"/>
                  </a:cubicBezTo>
                  <a:cubicBezTo>
                    <a:pt x="67" y="28"/>
                    <a:pt x="67" y="28"/>
                    <a:pt x="67" y="28"/>
                  </a:cubicBezTo>
                  <a:cubicBezTo>
                    <a:pt x="67" y="28"/>
                    <a:pt x="67" y="28"/>
                    <a:pt x="67" y="28"/>
                  </a:cubicBezTo>
                  <a:cubicBezTo>
                    <a:pt x="66" y="28"/>
                    <a:pt x="66" y="28"/>
                    <a:pt x="66" y="28"/>
                  </a:cubicBezTo>
                  <a:cubicBezTo>
                    <a:pt x="65" y="29"/>
                    <a:pt x="65" y="29"/>
                    <a:pt x="65" y="29"/>
                  </a:cubicBezTo>
                  <a:cubicBezTo>
                    <a:pt x="64" y="29"/>
                    <a:pt x="64" y="29"/>
                    <a:pt x="64" y="29"/>
                  </a:cubicBezTo>
                  <a:cubicBezTo>
                    <a:pt x="63" y="29"/>
                    <a:pt x="63" y="29"/>
                    <a:pt x="63" y="29"/>
                  </a:cubicBezTo>
                  <a:cubicBezTo>
                    <a:pt x="63" y="29"/>
                    <a:pt x="63" y="29"/>
                    <a:pt x="63" y="29"/>
                  </a:cubicBezTo>
                  <a:cubicBezTo>
                    <a:pt x="63" y="30"/>
                    <a:pt x="63" y="30"/>
                    <a:pt x="63" y="30"/>
                  </a:cubicBezTo>
                  <a:cubicBezTo>
                    <a:pt x="63" y="30"/>
                    <a:pt x="63" y="30"/>
                    <a:pt x="63" y="30"/>
                  </a:cubicBezTo>
                  <a:cubicBezTo>
                    <a:pt x="63" y="33"/>
                    <a:pt x="63" y="33"/>
                    <a:pt x="63" y="33"/>
                  </a:cubicBezTo>
                  <a:cubicBezTo>
                    <a:pt x="64" y="34"/>
                    <a:pt x="64" y="34"/>
                    <a:pt x="64" y="34"/>
                  </a:cubicBezTo>
                  <a:cubicBezTo>
                    <a:pt x="65" y="35"/>
                    <a:pt x="65" y="35"/>
                    <a:pt x="65" y="35"/>
                  </a:cubicBezTo>
                  <a:cubicBezTo>
                    <a:pt x="66" y="35"/>
                    <a:pt x="66" y="35"/>
                    <a:pt x="66" y="35"/>
                  </a:cubicBezTo>
                  <a:cubicBezTo>
                    <a:pt x="67" y="35"/>
                    <a:pt x="67" y="35"/>
                    <a:pt x="67" y="35"/>
                  </a:cubicBezTo>
                  <a:cubicBezTo>
                    <a:pt x="68" y="35"/>
                    <a:pt x="68" y="35"/>
                    <a:pt x="68" y="35"/>
                  </a:cubicBezTo>
                  <a:cubicBezTo>
                    <a:pt x="69" y="34"/>
                    <a:pt x="69" y="34"/>
                    <a:pt x="69" y="34"/>
                  </a:cubicBezTo>
                  <a:cubicBezTo>
                    <a:pt x="70" y="34"/>
                    <a:pt x="70" y="34"/>
                    <a:pt x="70" y="34"/>
                  </a:cubicBezTo>
                  <a:cubicBezTo>
                    <a:pt x="70" y="33"/>
                    <a:pt x="70" y="33"/>
                    <a:pt x="70" y="33"/>
                  </a:cubicBezTo>
                  <a:cubicBezTo>
                    <a:pt x="69" y="33"/>
                    <a:pt x="69" y="33"/>
                    <a:pt x="69" y="33"/>
                  </a:cubicBezTo>
                  <a:cubicBezTo>
                    <a:pt x="69" y="32"/>
                    <a:pt x="69" y="32"/>
                    <a:pt x="69" y="32"/>
                  </a:cubicBezTo>
                  <a:cubicBezTo>
                    <a:pt x="68" y="32"/>
                    <a:pt x="68" y="32"/>
                    <a:pt x="68" y="32"/>
                  </a:cubicBezTo>
                  <a:cubicBezTo>
                    <a:pt x="67" y="31"/>
                    <a:pt x="67" y="31"/>
                    <a:pt x="67" y="31"/>
                  </a:cubicBezTo>
                  <a:cubicBezTo>
                    <a:pt x="67" y="30"/>
                    <a:pt x="67" y="30"/>
                    <a:pt x="67" y="30"/>
                  </a:cubicBezTo>
                  <a:cubicBezTo>
                    <a:pt x="68" y="30"/>
                    <a:pt x="68" y="30"/>
                    <a:pt x="68" y="30"/>
                  </a:cubicBezTo>
                  <a:cubicBezTo>
                    <a:pt x="69" y="30"/>
                    <a:pt x="69" y="30"/>
                    <a:pt x="69" y="30"/>
                  </a:cubicBezTo>
                  <a:cubicBezTo>
                    <a:pt x="70" y="29"/>
                    <a:pt x="70" y="29"/>
                    <a:pt x="70" y="29"/>
                  </a:cubicBezTo>
                  <a:cubicBezTo>
                    <a:pt x="70" y="29"/>
                    <a:pt x="70" y="29"/>
                    <a:pt x="70" y="29"/>
                  </a:cubicBezTo>
                  <a:cubicBezTo>
                    <a:pt x="69" y="28"/>
                    <a:pt x="69" y="28"/>
                    <a:pt x="69" y="28"/>
                  </a:cubicBezTo>
                  <a:cubicBezTo>
                    <a:pt x="68" y="27"/>
                    <a:pt x="68" y="27"/>
                    <a:pt x="68" y="27"/>
                  </a:cubicBezTo>
                  <a:cubicBezTo>
                    <a:pt x="68" y="26"/>
                    <a:pt x="68" y="26"/>
                    <a:pt x="68" y="26"/>
                  </a:cubicBezTo>
                  <a:close/>
                  <a:moveTo>
                    <a:pt x="72" y="28"/>
                  </a:moveTo>
                  <a:cubicBezTo>
                    <a:pt x="71" y="27"/>
                    <a:pt x="71" y="27"/>
                    <a:pt x="71" y="27"/>
                  </a:cubicBezTo>
                  <a:cubicBezTo>
                    <a:pt x="71" y="27"/>
                    <a:pt x="71" y="27"/>
                    <a:pt x="71" y="27"/>
                  </a:cubicBezTo>
                  <a:cubicBezTo>
                    <a:pt x="71" y="26"/>
                    <a:pt x="71" y="26"/>
                    <a:pt x="71" y="26"/>
                  </a:cubicBezTo>
                  <a:cubicBezTo>
                    <a:pt x="70" y="26"/>
                    <a:pt x="70" y="26"/>
                    <a:pt x="70" y="26"/>
                  </a:cubicBezTo>
                  <a:cubicBezTo>
                    <a:pt x="69" y="26"/>
                    <a:pt x="69" y="26"/>
                    <a:pt x="69" y="26"/>
                  </a:cubicBezTo>
                  <a:cubicBezTo>
                    <a:pt x="69" y="25"/>
                    <a:pt x="69" y="25"/>
                    <a:pt x="69" y="25"/>
                  </a:cubicBezTo>
                  <a:cubicBezTo>
                    <a:pt x="69" y="25"/>
                    <a:pt x="69" y="25"/>
                    <a:pt x="69" y="25"/>
                  </a:cubicBezTo>
                  <a:cubicBezTo>
                    <a:pt x="69" y="23"/>
                    <a:pt x="69" y="23"/>
                    <a:pt x="69" y="23"/>
                  </a:cubicBezTo>
                  <a:cubicBezTo>
                    <a:pt x="69" y="23"/>
                    <a:pt x="69" y="23"/>
                    <a:pt x="69" y="23"/>
                  </a:cubicBezTo>
                  <a:cubicBezTo>
                    <a:pt x="69" y="21"/>
                    <a:pt x="69" y="21"/>
                    <a:pt x="69" y="21"/>
                  </a:cubicBezTo>
                  <a:cubicBezTo>
                    <a:pt x="70" y="21"/>
                    <a:pt x="70" y="21"/>
                    <a:pt x="70" y="21"/>
                  </a:cubicBezTo>
                  <a:cubicBezTo>
                    <a:pt x="71" y="20"/>
                    <a:pt x="71" y="20"/>
                    <a:pt x="71" y="20"/>
                  </a:cubicBezTo>
                  <a:cubicBezTo>
                    <a:pt x="71" y="20"/>
                    <a:pt x="71" y="20"/>
                    <a:pt x="71" y="20"/>
                  </a:cubicBezTo>
                  <a:cubicBezTo>
                    <a:pt x="71" y="19"/>
                    <a:pt x="71" y="19"/>
                    <a:pt x="71" y="19"/>
                  </a:cubicBezTo>
                  <a:cubicBezTo>
                    <a:pt x="71" y="19"/>
                    <a:pt x="71" y="19"/>
                    <a:pt x="71" y="19"/>
                  </a:cubicBezTo>
                  <a:cubicBezTo>
                    <a:pt x="72" y="19"/>
                    <a:pt x="72" y="19"/>
                    <a:pt x="72" y="19"/>
                  </a:cubicBezTo>
                  <a:cubicBezTo>
                    <a:pt x="73" y="19"/>
                    <a:pt x="73" y="19"/>
                    <a:pt x="73" y="19"/>
                  </a:cubicBezTo>
                  <a:cubicBezTo>
                    <a:pt x="73" y="20"/>
                    <a:pt x="73" y="20"/>
                    <a:pt x="73" y="20"/>
                  </a:cubicBezTo>
                  <a:cubicBezTo>
                    <a:pt x="73" y="21"/>
                    <a:pt x="73" y="21"/>
                    <a:pt x="73" y="21"/>
                  </a:cubicBezTo>
                  <a:cubicBezTo>
                    <a:pt x="73" y="22"/>
                    <a:pt x="73" y="22"/>
                    <a:pt x="73" y="22"/>
                  </a:cubicBezTo>
                  <a:cubicBezTo>
                    <a:pt x="74" y="22"/>
                    <a:pt x="74" y="22"/>
                    <a:pt x="74" y="22"/>
                  </a:cubicBezTo>
                  <a:cubicBezTo>
                    <a:pt x="75" y="23"/>
                    <a:pt x="75" y="23"/>
                    <a:pt x="75" y="23"/>
                  </a:cubicBezTo>
                  <a:cubicBezTo>
                    <a:pt x="76" y="23"/>
                    <a:pt x="76" y="23"/>
                    <a:pt x="76" y="23"/>
                  </a:cubicBezTo>
                  <a:cubicBezTo>
                    <a:pt x="76" y="24"/>
                    <a:pt x="76" y="24"/>
                    <a:pt x="76" y="24"/>
                  </a:cubicBezTo>
                  <a:cubicBezTo>
                    <a:pt x="74" y="24"/>
                    <a:pt x="74" y="24"/>
                    <a:pt x="74" y="24"/>
                  </a:cubicBezTo>
                  <a:cubicBezTo>
                    <a:pt x="73" y="25"/>
                    <a:pt x="73" y="25"/>
                    <a:pt x="73" y="25"/>
                  </a:cubicBezTo>
                  <a:cubicBezTo>
                    <a:pt x="73" y="25"/>
                    <a:pt x="73" y="25"/>
                    <a:pt x="73" y="25"/>
                  </a:cubicBezTo>
                  <a:cubicBezTo>
                    <a:pt x="73" y="26"/>
                    <a:pt x="73" y="26"/>
                    <a:pt x="73" y="26"/>
                  </a:cubicBezTo>
                  <a:cubicBezTo>
                    <a:pt x="73" y="27"/>
                    <a:pt x="73" y="27"/>
                    <a:pt x="73" y="27"/>
                  </a:cubicBezTo>
                  <a:cubicBezTo>
                    <a:pt x="72" y="28"/>
                    <a:pt x="72" y="28"/>
                    <a:pt x="72" y="28"/>
                  </a:cubicBezTo>
                  <a:close/>
                  <a:moveTo>
                    <a:pt x="453" y="50"/>
                  </a:moveTo>
                  <a:cubicBezTo>
                    <a:pt x="453" y="50"/>
                    <a:pt x="453" y="50"/>
                    <a:pt x="453" y="50"/>
                  </a:cubicBezTo>
                  <a:cubicBezTo>
                    <a:pt x="453" y="50"/>
                    <a:pt x="453" y="50"/>
                    <a:pt x="453" y="50"/>
                  </a:cubicBezTo>
                  <a:cubicBezTo>
                    <a:pt x="453" y="50"/>
                    <a:pt x="453" y="50"/>
                    <a:pt x="453" y="50"/>
                  </a:cubicBezTo>
                  <a:cubicBezTo>
                    <a:pt x="452" y="50"/>
                    <a:pt x="452" y="50"/>
                    <a:pt x="452" y="50"/>
                  </a:cubicBezTo>
                  <a:cubicBezTo>
                    <a:pt x="453" y="50"/>
                    <a:pt x="453" y="50"/>
                    <a:pt x="453" y="50"/>
                  </a:cubicBezTo>
                  <a:close/>
                  <a:moveTo>
                    <a:pt x="449" y="50"/>
                  </a:moveTo>
                  <a:cubicBezTo>
                    <a:pt x="450" y="50"/>
                    <a:pt x="450" y="50"/>
                    <a:pt x="450" y="50"/>
                  </a:cubicBezTo>
                  <a:cubicBezTo>
                    <a:pt x="450" y="49"/>
                    <a:pt x="450" y="49"/>
                    <a:pt x="450" y="49"/>
                  </a:cubicBezTo>
                  <a:cubicBezTo>
                    <a:pt x="449" y="49"/>
                    <a:pt x="449" y="49"/>
                    <a:pt x="449" y="49"/>
                  </a:cubicBezTo>
                  <a:cubicBezTo>
                    <a:pt x="449" y="49"/>
                    <a:pt x="449" y="49"/>
                    <a:pt x="449" y="49"/>
                  </a:cubicBezTo>
                  <a:cubicBezTo>
                    <a:pt x="449" y="50"/>
                    <a:pt x="449" y="50"/>
                    <a:pt x="449" y="50"/>
                  </a:cubicBezTo>
                  <a:close/>
                  <a:moveTo>
                    <a:pt x="446" y="51"/>
                  </a:moveTo>
                  <a:cubicBezTo>
                    <a:pt x="446" y="51"/>
                    <a:pt x="446" y="51"/>
                    <a:pt x="446" y="51"/>
                  </a:cubicBezTo>
                  <a:cubicBezTo>
                    <a:pt x="446" y="51"/>
                    <a:pt x="446" y="51"/>
                    <a:pt x="446" y="51"/>
                  </a:cubicBezTo>
                  <a:cubicBezTo>
                    <a:pt x="446" y="50"/>
                    <a:pt x="446" y="50"/>
                    <a:pt x="446" y="50"/>
                  </a:cubicBezTo>
                  <a:cubicBezTo>
                    <a:pt x="446" y="50"/>
                    <a:pt x="446" y="50"/>
                    <a:pt x="446" y="50"/>
                  </a:cubicBezTo>
                  <a:cubicBezTo>
                    <a:pt x="445" y="50"/>
                    <a:pt x="445" y="50"/>
                    <a:pt x="445" y="50"/>
                  </a:cubicBezTo>
                  <a:cubicBezTo>
                    <a:pt x="446" y="51"/>
                    <a:pt x="446" y="51"/>
                    <a:pt x="446" y="51"/>
                  </a:cubicBezTo>
                  <a:close/>
                  <a:moveTo>
                    <a:pt x="523" y="136"/>
                  </a:moveTo>
                  <a:cubicBezTo>
                    <a:pt x="522" y="136"/>
                    <a:pt x="522" y="136"/>
                    <a:pt x="522" y="136"/>
                  </a:cubicBezTo>
                  <a:cubicBezTo>
                    <a:pt x="523" y="137"/>
                    <a:pt x="523" y="137"/>
                    <a:pt x="523" y="137"/>
                  </a:cubicBezTo>
                  <a:cubicBezTo>
                    <a:pt x="523" y="137"/>
                    <a:pt x="523" y="137"/>
                    <a:pt x="523" y="137"/>
                  </a:cubicBezTo>
                  <a:cubicBezTo>
                    <a:pt x="523" y="136"/>
                    <a:pt x="523" y="136"/>
                    <a:pt x="523" y="136"/>
                  </a:cubicBezTo>
                  <a:cubicBezTo>
                    <a:pt x="523" y="136"/>
                    <a:pt x="523" y="136"/>
                    <a:pt x="523" y="136"/>
                  </a:cubicBezTo>
                  <a:cubicBezTo>
                    <a:pt x="523" y="136"/>
                    <a:pt x="523" y="136"/>
                    <a:pt x="523" y="136"/>
                  </a:cubicBezTo>
                  <a:close/>
                  <a:moveTo>
                    <a:pt x="522" y="134"/>
                  </a:moveTo>
                  <a:cubicBezTo>
                    <a:pt x="522" y="135"/>
                    <a:pt x="522" y="135"/>
                    <a:pt x="522" y="135"/>
                  </a:cubicBezTo>
                  <a:cubicBezTo>
                    <a:pt x="523" y="135"/>
                    <a:pt x="523" y="135"/>
                    <a:pt x="523" y="135"/>
                  </a:cubicBezTo>
                  <a:cubicBezTo>
                    <a:pt x="523" y="135"/>
                    <a:pt x="523" y="135"/>
                    <a:pt x="523" y="135"/>
                  </a:cubicBezTo>
                  <a:cubicBezTo>
                    <a:pt x="522" y="134"/>
                    <a:pt x="522" y="134"/>
                    <a:pt x="522" y="134"/>
                  </a:cubicBezTo>
                  <a:cubicBezTo>
                    <a:pt x="522" y="134"/>
                    <a:pt x="522" y="134"/>
                    <a:pt x="522" y="134"/>
                  </a:cubicBezTo>
                  <a:cubicBezTo>
                    <a:pt x="522" y="134"/>
                    <a:pt x="522" y="134"/>
                    <a:pt x="522" y="134"/>
                  </a:cubicBezTo>
                  <a:close/>
                  <a:moveTo>
                    <a:pt x="83" y="86"/>
                  </a:moveTo>
                  <a:cubicBezTo>
                    <a:pt x="83" y="86"/>
                    <a:pt x="83" y="86"/>
                    <a:pt x="83" y="86"/>
                  </a:cubicBezTo>
                  <a:cubicBezTo>
                    <a:pt x="83" y="85"/>
                    <a:pt x="83" y="85"/>
                    <a:pt x="83" y="85"/>
                  </a:cubicBezTo>
                  <a:cubicBezTo>
                    <a:pt x="85" y="85"/>
                    <a:pt x="85" y="85"/>
                    <a:pt x="85" y="85"/>
                  </a:cubicBezTo>
                  <a:cubicBezTo>
                    <a:pt x="85" y="84"/>
                    <a:pt x="85" y="84"/>
                    <a:pt x="85" y="84"/>
                  </a:cubicBezTo>
                  <a:cubicBezTo>
                    <a:pt x="84" y="84"/>
                    <a:pt x="84" y="84"/>
                    <a:pt x="84" y="84"/>
                  </a:cubicBezTo>
                  <a:cubicBezTo>
                    <a:pt x="83" y="85"/>
                    <a:pt x="83" y="85"/>
                    <a:pt x="83" y="85"/>
                  </a:cubicBezTo>
                  <a:cubicBezTo>
                    <a:pt x="83" y="85"/>
                    <a:pt x="83" y="85"/>
                    <a:pt x="83" y="85"/>
                  </a:cubicBezTo>
                  <a:cubicBezTo>
                    <a:pt x="82" y="85"/>
                    <a:pt x="82" y="85"/>
                    <a:pt x="82" y="85"/>
                  </a:cubicBezTo>
                  <a:cubicBezTo>
                    <a:pt x="83" y="86"/>
                    <a:pt x="83" y="86"/>
                    <a:pt x="83" y="86"/>
                  </a:cubicBezTo>
                  <a:close/>
                  <a:moveTo>
                    <a:pt x="77" y="111"/>
                  </a:moveTo>
                  <a:cubicBezTo>
                    <a:pt x="79" y="112"/>
                    <a:pt x="79" y="112"/>
                    <a:pt x="79" y="112"/>
                  </a:cubicBezTo>
                  <a:cubicBezTo>
                    <a:pt x="80" y="111"/>
                    <a:pt x="80" y="111"/>
                    <a:pt x="80" y="111"/>
                  </a:cubicBezTo>
                  <a:cubicBezTo>
                    <a:pt x="81" y="111"/>
                    <a:pt x="81" y="111"/>
                    <a:pt x="81" y="111"/>
                  </a:cubicBezTo>
                  <a:cubicBezTo>
                    <a:pt x="82" y="111"/>
                    <a:pt x="82" y="111"/>
                    <a:pt x="82" y="111"/>
                  </a:cubicBezTo>
                  <a:cubicBezTo>
                    <a:pt x="82" y="111"/>
                    <a:pt x="82" y="111"/>
                    <a:pt x="82" y="111"/>
                  </a:cubicBezTo>
                  <a:cubicBezTo>
                    <a:pt x="83" y="111"/>
                    <a:pt x="83" y="111"/>
                    <a:pt x="83" y="111"/>
                  </a:cubicBezTo>
                  <a:cubicBezTo>
                    <a:pt x="84" y="111"/>
                    <a:pt x="84" y="111"/>
                    <a:pt x="84" y="111"/>
                  </a:cubicBezTo>
                  <a:cubicBezTo>
                    <a:pt x="84" y="111"/>
                    <a:pt x="84" y="111"/>
                    <a:pt x="84" y="111"/>
                  </a:cubicBezTo>
                  <a:cubicBezTo>
                    <a:pt x="84" y="110"/>
                    <a:pt x="84" y="110"/>
                    <a:pt x="84" y="110"/>
                  </a:cubicBezTo>
                  <a:cubicBezTo>
                    <a:pt x="84" y="110"/>
                    <a:pt x="84" y="110"/>
                    <a:pt x="84" y="110"/>
                  </a:cubicBezTo>
                  <a:cubicBezTo>
                    <a:pt x="84" y="111"/>
                    <a:pt x="84" y="111"/>
                    <a:pt x="84" y="111"/>
                  </a:cubicBezTo>
                  <a:cubicBezTo>
                    <a:pt x="85" y="111"/>
                    <a:pt x="85" y="111"/>
                    <a:pt x="85" y="111"/>
                  </a:cubicBezTo>
                  <a:cubicBezTo>
                    <a:pt x="86" y="111"/>
                    <a:pt x="86" y="111"/>
                    <a:pt x="86" y="111"/>
                  </a:cubicBezTo>
                  <a:cubicBezTo>
                    <a:pt x="87" y="111"/>
                    <a:pt x="87" y="111"/>
                    <a:pt x="87" y="111"/>
                  </a:cubicBezTo>
                  <a:cubicBezTo>
                    <a:pt x="87" y="111"/>
                    <a:pt x="87" y="111"/>
                    <a:pt x="87" y="111"/>
                  </a:cubicBezTo>
                  <a:cubicBezTo>
                    <a:pt x="88" y="110"/>
                    <a:pt x="88" y="110"/>
                    <a:pt x="88" y="110"/>
                  </a:cubicBezTo>
                  <a:cubicBezTo>
                    <a:pt x="88" y="109"/>
                    <a:pt x="88" y="109"/>
                    <a:pt x="88" y="109"/>
                  </a:cubicBezTo>
                  <a:cubicBezTo>
                    <a:pt x="88" y="108"/>
                    <a:pt x="88" y="108"/>
                    <a:pt x="88" y="108"/>
                  </a:cubicBezTo>
                  <a:cubicBezTo>
                    <a:pt x="88" y="107"/>
                    <a:pt x="88" y="107"/>
                    <a:pt x="88" y="107"/>
                  </a:cubicBezTo>
                  <a:cubicBezTo>
                    <a:pt x="88" y="107"/>
                    <a:pt x="88" y="107"/>
                    <a:pt x="88" y="107"/>
                  </a:cubicBezTo>
                  <a:cubicBezTo>
                    <a:pt x="87" y="106"/>
                    <a:pt x="87" y="106"/>
                    <a:pt x="87" y="106"/>
                  </a:cubicBezTo>
                  <a:cubicBezTo>
                    <a:pt x="86" y="106"/>
                    <a:pt x="86" y="106"/>
                    <a:pt x="86" y="106"/>
                  </a:cubicBezTo>
                  <a:cubicBezTo>
                    <a:pt x="86" y="106"/>
                    <a:pt x="86" y="106"/>
                    <a:pt x="86" y="106"/>
                  </a:cubicBezTo>
                  <a:cubicBezTo>
                    <a:pt x="86" y="105"/>
                    <a:pt x="86" y="105"/>
                    <a:pt x="86" y="105"/>
                  </a:cubicBezTo>
                  <a:cubicBezTo>
                    <a:pt x="86" y="105"/>
                    <a:pt x="86" y="105"/>
                    <a:pt x="86" y="105"/>
                  </a:cubicBezTo>
                  <a:cubicBezTo>
                    <a:pt x="87" y="105"/>
                    <a:pt x="87" y="105"/>
                    <a:pt x="87" y="105"/>
                  </a:cubicBezTo>
                  <a:cubicBezTo>
                    <a:pt x="87" y="105"/>
                    <a:pt x="87" y="105"/>
                    <a:pt x="87" y="105"/>
                  </a:cubicBezTo>
                  <a:cubicBezTo>
                    <a:pt x="88" y="106"/>
                    <a:pt x="88" y="106"/>
                    <a:pt x="88" y="106"/>
                  </a:cubicBezTo>
                  <a:cubicBezTo>
                    <a:pt x="88" y="106"/>
                    <a:pt x="88" y="106"/>
                    <a:pt x="88" y="106"/>
                  </a:cubicBezTo>
                  <a:cubicBezTo>
                    <a:pt x="88" y="106"/>
                    <a:pt x="88" y="106"/>
                    <a:pt x="88" y="106"/>
                  </a:cubicBezTo>
                  <a:cubicBezTo>
                    <a:pt x="89" y="106"/>
                    <a:pt x="89" y="106"/>
                    <a:pt x="89" y="106"/>
                  </a:cubicBezTo>
                  <a:cubicBezTo>
                    <a:pt x="88" y="105"/>
                    <a:pt x="88" y="105"/>
                    <a:pt x="88" y="105"/>
                  </a:cubicBezTo>
                  <a:cubicBezTo>
                    <a:pt x="87" y="103"/>
                    <a:pt x="87" y="103"/>
                    <a:pt x="87" y="103"/>
                  </a:cubicBezTo>
                  <a:cubicBezTo>
                    <a:pt x="87" y="102"/>
                    <a:pt x="87" y="102"/>
                    <a:pt x="87" y="102"/>
                  </a:cubicBezTo>
                  <a:cubicBezTo>
                    <a:pt x="87" y="102"/>
                    <a:pt x="87" y="102"/>
                    <a:pt x="87" y="102"/>
                  </a:cubicBezTo>
                  <a:cubicBezTo>
                    <a:pt x="87" y="103"/>
                    <a:pt x="87" y="103"/>
                    <a:pt x="87" y="103"/>
                  </a:cubicBezTo>
                  <a:cubicBezTo>
                    <a:pt x="88" y="103"/>
                    <a:pt x="88" y="103"/>
                    <a:pt x="88" y="103"/>
                  </a:cubicBezTo>
                  <a:cubicBezTo>
                    <a:pt x="88" y="104"/>
                    <a:pt x="88" y="104"/>
                    <a:pt x="88" y="104"/>
                  </a:cubicBezTo>
                  <a:cubicBezTo>
                    <a:pt x="89" y="104"/>
                    <a:pt x="89" y="104"/>
                    <a:pt x="89" y="104"/>
                  </a:cubicBezTo>
                  <a:cubicBezTo>
                    <a:pt x="89" y="103"/>
                    <a:pt x="89" y="103"/>
                    <a:pt x="89" y="103"/>
                  </a:cubicBezTo>
                  <a:cubicBezTo>
                    <a:pt x="89" y="103"/>
                    <a:pt x="89" y="103"/>
                    <a:pt x="89" y="103"/>
                  </a:cubicBezTo>
                  <a:cubicBezTo>
                    <a:pt x="89" y="102"/>
                    <a:pt x="89" y="102"/>
                    <a:pt x="89" y="102"/>
                  </a:cubicBezTo>
                  <a:cubicBezTo>
                    <a:pt x="89" y="102"/>
                    <a:pt x="89" y="102"/>
                    <a:pt x="89" y="102"/>
                  </a:cubicBezTo>
                  <a:cubicBezTo>
                    <a:pt x="89" y="101"/>
                    <a:pt x="89" y="101"/>
                    <a:pt x="89" y="101"/>
                  </a:cubicBezTo>
                  <a:cubicBezTo>
                    <a:pt x="89" y="100"/>
                    <a:pt x="89" y="100"/>
                    <a:pt x="89" y="100"/>
                  </a:cubicBezTo>
                  <a:cubicBezTo>
                    <a:pt x="89" y="100"/>
                    <a:pt x="89" y="100"/>
                    <a:pt x="89" y="100"/>
                  </a:cubicBezTo>
                  <a:cubicBezTo>
                    <a:pt x="88" y="99"/>
                    <a:pt x="88" y="99"/>
                    <a:pt x="88" y="99"/>
                  </a:cubicBezTo>
                  <a:cubicBezTo>
                    <a:pt x="88" y="98"/>
                    <a:pt x="88" y="98"/>
                    <a:pt x="88" y="98"/>
                  </a:cubicBezTo>
                  <a:cubicBezTo>
                    <a:pt x="89" y="99"/>
                    <a:pt x="89" y="99"/>
                    <a:pt x="89" y="99"/>
                  </a:cubicBezTo>
                  <a:cubicBezTo>
                    <a:pt x="90" y="99"/>
                    <a:pt x="90" y="99"/>
                    <a:pt x="90" y="99"/>
                  </a:cubicBezTo>
                  <a:cubicBezTo>
                    <a:pt x="90" y="98"/>
                    <a:pt x="90" y="98"/>
                    <a:pt x="90" y="98"/>
                  </a:cubicBezTo>
                  <a:cubicBezTo>
                    <a:pt x="90" y="98"/>
                    <a:pt x="90" y="98"/>
                    <a:pt x="90" y="98"/>
                  </a:cubicBezTo>
                  <a:cubicBezTo>
                    <a:pt x="89" y="98"/>
                    <a:pt x="89" y="98"/>
                    <a:pt x="89" y="98"/>
                  </a:cubicBezTo>
                  <a:cubicBezTo>
                    <a:pt x="89" y="97"/>
                    <a:pt x="89" y="97"/>
                    <a:pt x="89" y="97"/>
                  </a:cubicBezTo>
                  <a:cubicBezTo>
                    <a:pt x="90" y="97"/>
                    <a:pt x="90" y="97"/>
                    <a:pt x="90" y="97"/>
                  </a:cubicBezTo>
                  <a:cubicBezTo>
                    <a:pt x="91" y="97"/>
                    <a:pt x="91" y="97"/>
                    <a:pt x="91" y="97"/>
                  </a:cubicBezTo>
                  <a:cubicBezTo>
                    <a:pt x="92" y="98"/>
                    <a:pt x="92" y="98"/>
                    <a:pt x="92" y="98"/>
                  </a:cubicBezTo>
                  <a:cubicBezTo>
                    <a:pt x="92" y="97"/>
                    <a:pt x="92" y="97"/>
                    <a:pt x="92" y="97"/>
                  </a:cubicBezTo>
                  <a:cubicBezTo>
                    <a:pt x="92" y="97"/>
                    <a:pt x="92" y="97"/>
                    <a:pt x="92" y="97"/>
                  </a:cubicBezTo>
                  <a:cubicBezTo>
                    <a:pt x="91" y="96"/>
                    <a:pt x="91" y="96"/>
                    <a:pt x="91" y="96"/>
                  </a:cubicBezTo>
                  <a:cubicBezTo>
                    <a:pt x="92" y="96"/>
                    <a:pt x="92" y="96"/>
                    <a:pt x="92" y="96"/>
                  </a:cubicBezTo>
                  <a:cubicBezTo>
                    <a:pt x="93" y="97"/>
                    <a:pt x="93" y="97"/>
                    <a:pt x="93" y="97"/>
                  </a:cubicBezTo>
                  <a:cubicBezTo>
                    <a:pt x="93" y="96"/>
                    <a:pt x="93" y="96"/>
                    <a:pt x="93" y="96"/>
                  </a:cubicBezTo>
                  <a:cubicBezTo>
                    <a:pt x="93" y="95"/>
                    <a:pt x="93" y="95"/>
                    <a:pt x="93" y="95"/>
                  </a:cubicBezTo>
                  <a:cubicBezTo>
                    <a:pt x="93" y="95"/>
                    <a:pt x="93" y="95"/>
                    <a:pt x="93" y="95"/>
                  </a:cubicBezTo>
                  <a:cubicBezTo>
                    <a:pt x="93" y="95"/>
                    <a:pt x="93" y="95"/>
                    <a:pt x="93" y="95"/>
                  </a:cubicBezTo>
                  <a:cubicBezTo>
                    <a:pt x="94" y="94"/>
                    <a:pt x="94" y="94"/>
                    <a:pt x="94" y="94"/>
                  </a:cubicBezTo>
                  <a:cubicBezTo>
                    <a:pt x="95" y="94"/>
                    <a:pt x="95" y="94"/>
                    <a:pt x="95" y="94"/>
                  </a:cubicBezTo>
                  <a:cubicBezTo>
                    <a:pt x="94" y="93"/>
                    <a:pt x="94" y="93"/>
                    <a:pt x="94" y="93"/>
                  </a:cubicBezTo>
                  <a:cubicBezTo>
                    <a:pt x="94" y="93"/>
                    <a:pt x="94" y="93"/>
                    <a:pt x="94" y="93"/>
                  </a:cubicBezTo>
                  <a:cubicBezTo>
                    <a:pt x="94" y="92"/>
                    <a:pt x="94" y="92"/>
                    <a:pt x="94" y="92"/>
                  </a:cubicBezTo>
                  <a:cubicBezTo>
                    <a:pt x="94" y="93"/>
                    <a:pt x="94" y="93"/>
                    <a:pt x="94" y="93"/>
                  </a:cubicBezTo>
                  <a:cubicBezTo>
                    <a:pt x="95" y="92"/>
                    <a:pt x="95" y="92"/>
                    <a:pt x="95" y="92"/>
                  </a:cubicBezTo>
                  <a:cubicBezTo>
                    <a:pt x="96" y="91"/>
                    <a:pt x="96" y="91"/>
                    <a:pt x="96" y="91"/>
                  </a:cubicBezTo>
                  <a:cubicBezTo>
                    <a:pt x="96" y="90"/>
                    <a:pt x="96" y="90"/>
                    <a:pt x="96" y="90"/>
                  </a:cubicBezTo>
                  <a:cubicBezTo>
                    <a:pt x="97" y="89"/>
                    <a:pt x="97" y="89"/>
                    <a:pt x="97" y="89"/>
                  </a:cubicBezTo>
                  <a:cubicBezTo>
                    <a:pt x="97" y="88"/>
                    <a:pt x="97" y="88"/>
                    <a:pt x="97" y="88"/>
                  </a:cubicBezTo>
                  <a:cubicBezTo>
                    <a:pt x="98" y="88"/>
                    <a:pt x="98" y="88"/>
                    <a:pt x="98" y="88"/>
                  </a:cubicBezTo>
                  <a:cubicBezTo>
                    <a:pt x="99" y="87"/>
                    <a:pt x="99" y="87"/>
                    <a:pt x="99" y="87"/>
                  </a:cubicBezTo>
                  <a:cubicBezTo>
                    <a:pt x="100" y="85"/>
                    <a:pt x="100" y="85"/>
                    <a:pt x="100" y="85"/>
                  </a:cubicBezTo>
                  <a:cubicBezTo>
                    <a:pt x="100" y="85"/>
                    <a:pt x="100" y="85"/>
                    <a:pt x="100" y="85"/>
                  </a:cubicBezTo>
                  <a:cubicBezTo>
                    <a:pt x="102" y="84"/>
                    <a:pt x="102" y="84"/>
                    <a:pt x="102" y="84"/>
                  </a:cubicBezTo>
                  <a:cubicBezTo>
                    <a:pt x="104" y="82"/>
                    <a:pt x="104" y="82"/>
                    <a:pt x="104" y="82"/>
                  </a:cubicBezTo>
                  <a:cubicBezTo>
                    <a:pt x="105" y="81"/>
                    <a:pt x="105" y="81"/>
                    <a:pt x="105" y="81"/>
                  </a:cubicBezTo>
                  <a:cubicBezTo>
                    <a:pt x="106" y="81"/>
                    <a:pt x="106" y="81"/>
                    <a:pt x="106" y="81"/>
                  </a:cubicBezTo>
                  <a:cubicBezTo>
                    <a:pt x="107" y="80"/>
                    <a:pt x="107" y="80"/>
                    <a:pt x="107" y="80"/>
                  </a:cubicBezTo>
                  <a:cubicBezTo>
                    <a:pt x="108" y="80"/>
                    <a:pt x="108" y="80"/>
                    <a:pt x="108" y="80"/>
                  </a:cubicBezTo>
                  <a:cubicBezTo>
                    <a:pt x="109" y="79"/>
                    <a:pt x="109" y="79"/>
                    <a:pt x="109" y="79"/>
                  </a:cubicBezTo>
                  <a:cubicBezTo>
                    <a:pt x="110" y="78"/>
                    <a:pt x="110" y="78"/>
                    <a:pt x="110" y="78"/>
                  </a:cubicBezTo>
                  <a:cubicBezTo>
                    <a:pt x="111" y="77"/>
                    <a:pt x="111" y="77"/>
                    <a:pt x="111" y="77"/>
                  </a:cubicBezTo>
                  <a:cubicBezTo>
                    <a:pt x="112" y="77"/>
                    <a:pt x="112" y="77"/>
                    <a:pt x="112" y="77"/>
                  </a:cubicBezTo>
                  <a:cubicBezTo>
                    <a:pt x="112" y="77"/>
                    <a:pt x="112" y="77"/>
                    <a:pt x="112" y="77"/>
                  </a:cubicBezTo>
                  <a:cubicBezTo>
                    <a:pt x="112" y="77"/>
                    <a:pt x="112" y="77"/>
                    <a:pt x="112" y="77"/>
                  </a:cubicBezTo>
                  <a:cubicBezTo>
                    <a:pt x="112" y="76"/>
                    <a:pt x="112" y="76"/>
                    <a:pt x="112" y="76"/>
                  </a:cubicBezTo>
                  <a:cubicBezTo>
                    <a:pt x="112" y="75"/>
                    <a:pt x="112" y="75"/>
                    <a:pt x="112" y="75"/>
                  </a:cubicBezTo>
                  <a:cubicBezTo>
                    <a:pt x="112" y="75"/>
                    <a:pt x="112" y="75"/>
                    <a:pt x="112" y="75"/>
                  </a:cubicBezTo>
                  <a:cubicBezTo>
                    <a:pt x="112" y="74"/>
                    <a:pt x="112" y="74"/>
                    <a:pt x="112" y="74"/>
                  </a:cubicBezTo>
                  <a:cubicBezTo>
                    <a:pt x="112" y="73"/>
                    <a:pt x="112" y="73"/>
                    <a:pt x="112" y="73"/>
                  </a:cubicBezTo>
                  <a:cubicBezTo>
                    <a:pt x="111" y="73"/>
                    <a:pt x="111" y="73"/>
                    <a:pt x="111" y="73"/>
                  </a:cubicBezTo>
                  <a:cubicBezTo>
                    <a:pt x="111" y="72"/>
                    <a:pt x="111" y="72"/>
                    <a:pt x="111" y="72"/>
                  </a:cubicBezTo>
                  <a:cubicBezTo>
                    <a:pt x="112" y="71"/>
                    <a:pt x="112" y="71"/>
                    <a:pt x="112" y="71"/>
                  </a:cubicBezTo>
                  <a:cubicBezTo>
                    <a:pt x="112" y="71"/>
                    <a:pt x="112" y="71"/>
                    <a:pt x="112" y="71"/>
                  </a:cubicBezTo>
                  <a:cubicBezTo>
                    <a:pt x="111" y="71"/>
                    <a:pt x="111" y="71"/>
                    <a:pt x="111" y="71"/>
                  </a:cubicBezTo>
                  <a:cubicBezTo>
                    <a:pt x="110" y="70"/>
                    <a:pt x="110" y="70"/>
                    <a:pt x="110" y="70"/>
                  </a:cubicBezTo>
                  <a:cubicBezTo>
                    <a:pt x="109" y="70"/>
                    <a:pt x="109" y="70"/>
                    <a:pt x="109" y="70"/>
                  </a:cubicBezTo>
                  <a:cubicBezTo>
                    <a:pt x="109" y="70"/>
                    <a:pt x="109" y="70"/>
                    <a:pt x="109" y="70"/>
                  </a:cubicBezTo>
                  <a:cubicBezTo>
                    <a:pt x="109" y="69"/>
                    <a:pt x="109" y="69"/>
                    <a:pt x="109" y="69"/>
                  </a:cubicBezTo>
                  <a:cubicBezTo>
                    <a:pt x="108" y="69"/>
                    <a:pt x="108" y="69"/>
                    <a:pt x="108" y="69"/>
                  </a:cubicBezTo>
                  <a:cubicBezTo>
                    <a:pt x="107" y="69"/>
                    <a:pt x="107" y="69"/>
                    <a:pt x="107" y="69"/>
                  </a:cubicBezTo>
                  <a:cubicBezTo>
                    <a:pt x="107" y="70"/>
                    <a:pt x="107" y="70"/>
                    <a:pt x="107" y="70"/>
                  </a:cubicBezTo>
                  <a:cubicBezTo>
                    <a:pt x="107" y="70"/>
                    <a:pt x="107" y="70"/>
                    <a:pt x="107" y="70"/>
                  </a:cubicBezTo>
                  <a:cubicBezTo>
                    <a:pt x="106" y="69"/>
                    <a:pt x="106" y="69"/>
                    <a:pt x="106" y="69"/>
                  </a:cubicBezTo>
                  <a:cubicBezTo>
                    <a:pt x="105" y="69"/>
                    <a:pt x="105" y="69"/>
                    <a:pt x="105" y="69"/>
                  </a:cubicBezTo>
                  <a:cubicBezTo>
                    <a:pt x="104" y="70"/>
                    <a:pt x="104" y="70"/>
                    <a:pt x="104" y="70"/>
                  </a:cubicBezTo>
                  <a:cubicBezTo>
                    <a:pt x="104" y="71"/>
                    <a:pt x="104" y="71"/>
                    <a:pt x="104" y="71"/>
                  </a:cubicBezTo>
                  <a:cubicBezTo>
                    <a:pt x="103" y="71"/>
                    <a:pt x="103" y="71"/>
                    <a:pt x="103" y="71"/>
                  </a:cubicBezTo>
                  <a:cubicBezTo>
                    <a:pt x="103" y="71"/>
                    <a:pt x="103" y="71"/>
                    <a:pt x="103" y="71"/>
                  </a:cubicBezTo>
                  <a:cubicBezTo>
                    <a:pt x="102" y="72"/>
                    <a:pt x="102" y="72"/>
                    <a:pt x="102" y="72"/>
                  </a:cubicBezTo>
                  <a:cubicBezTo>
                    <a:pt x="102" y="72"/>
                    <a:pt x="102" y="72"/>
                    <a:pt x="102" y="72"/>
                  </a:cubicBezTo>
                  <a:cubicBezTo>
                    <a:pt x="102" y="73"/>
                    <a:pt x="102" y="73"/>
                    <a:pt x="102" y="73"/>
                  </a:cubicBezTo>
                  <a:cubicBezTo>
                    <a:pt x="101" y="73"/>
                    <a:pt x="101" y="73"/>
                    <a:pt x="101" y="73"/>
                  </a:cubicBezTo>
                  <a:cubicBezTo>
                    <a:pt x="102" y="74"/>
                    <a:pt x="102" y="74"/>
                    <a:pt x="102" y="74"/>
                  </a:cubicBezTo>
                  <a:cubicBezTo>
                    <a:pt x="102" y="75"/>
                    <a:pt x="102" y="75"/>
                    <a:pt x="102" y="75"/>
                  </a:cubicBezTo>
                  <a:cubicBezTo>
                    <a:pt x="101" y="75"/>
                    <a:pt x="101" y="75"/>
                    <a:pt x="101" y="75"/>
                  </a:cubicBezTo>
                  <a:cubicBezTo>
                    <a:pt x="101" y="75"/>
                    <a:pt x="101" y="75"/>
                    <a:pt x="101" y="75"/>
                  </a:cubicBezTo>
                  <a:cubicBezTo>
                    <a:pt x="101" y="76"/>
                    <a:pt x="101" y="76"/>
                    <a:pt x="101" y="76"/>
                  </a:cubicBezTo>
                  <a:cubicBezTo>
                    <a:pt x="100" y="76"/>
                    <a:pt x="100" y="76"/>
                    <a:pt x="100" y="76"/>
                  </a:cubicBezTo>
                  <a:cubicBezTo>
                    <a:pt x="100" y="77"/>
                    <a:pt x="100" y="77"/>
                    <a:pt x="100" y="77"/>
                  </a:cubicBezTo>
                  <a:cubicBezTo>
                    <a:pt x="98" y="77"/>
                    <a:pt x="98" y="77"/>
                    <a:pt x="98" y="77"/>
                  </a:cubicBezTo>
                  <a:cubicBezTo>
                    <a:pt x="98" y="78"/>
                    <a:pt x="98" y="78"/>
                    <a:pt x="98" y="78"/>
                  </a:cubicBezTo>
                  <a:cubicBezTo>
                    <a:pt x="98" y="78"/>
                    <a:pt x="98" y="78"/>
                    <a:pt x="98" y="78"/>
                  </a:cubicBezTo>
                  <a:cubicBezTo>
                    <a:pt x="97" y="78"/>
                    <a:pt x="97" y="78"/>
                    <a:pt x="97" y="78"/>
                  </a:cubicBezTo>
                  <a:cubicBezTo>
                    <a:pt x="96" y="78"/>
                    <a:pt x="96" y="78"/>
                    <a:pt x="96" y="78"/>
                  </a:cubicBezTo>
                  <a:cubicBezTo>
                    <a:pt x="95" y="79"/>
                    <a:pt x="95" y="79"/>
                    <a:pt x="95" y="79"/>
                  </a:cubicBezTo>
                  <a:cubicBezTo>
                    <a:pt x="95" y="80"/>
                    <a:pt x="95" y="80"/>
                    <a:pt x="95" y="80"/>
                  </a:cubicBezTo>
                  <a:cubicBezTo>
                    <a:pt x="94" y="79"/>
                    <a:pt x="94" y="79"/>
                    <a:pt x="94" y="79"/>
                  </a:cubicBezTo>
                  <a:cubicBezTo>
                    <a:pt x="94" y="79"/>
                    <a:pt x="94" y="79"/>
                    <a:pt x="94" y="79"/>
                  </a:cubicBezTo>
                  <a:cubicBezTo>
                    <a:pt x="94" y="79"/>
                    <a:pt x="94" y="79"/>
                    <a:pt x="94" y="79"/>
                  </a:cubicBezTo>
                  <a:cubicBezTo>
                    <a:pt x="94" y="79"/>
                    <a:pt x="94" y="79"/>
                    <a:pt x="94" y="79"/>
                  </a:cubicBezTo>
                  <a:cubicBezTo>
                    <a:pt x="94" y="80"/>
                    <a:pt x="94" y="80"/>
                    <a:pt x="94" y="80"/>
                  </a:cubicBezTo>
                  <a:cubicBezTo>
                    <a:pt x="93" y="80"/>
                    <a:pt x="93" y="80"/>
                    <a:pt x="93" y="80"/>
                  </a:cubicBezTo>
                  <a:cubicBezTo>
                    <a:pt x="93" y="80"/>
                    <a:pt x="93" y="80"/>
                    <a:pt x="93" y="80"/>
                  </a:cubicBezTo>
                  <a:cubicBezTo>
                    <a:pt x="93" y="79"/>
                    <a:pt x="93" y="79"/>
                    <a:pt x="93" y="79"/>
                  </a:cubicBezTo>
                  <a:cubicBezTo>
                    <a:pt x="91" y="79"/>
                    <a:pt x="91" y="79"/>
                    <a:pt x="91" y="79"/>
                  </a:cubicBezTo>
                  <a:cubicBezTo>
                    <a:pt x="90" y="80"/>
                    <a:pt x="90" y="80"/>
                    <a:pt x="90" y="80"/>
                  </a:cubicBezTo>
                  <a:cubicBezTo>
                    <a:pt x="89" y="80"/>
                    <a:pt x="89" y="80"/>
                    <a:pt x="89" y="80"/>
                  </a:cubicBezTo>
                  <a:cubicBezTo>
                    <a:pt x="89" y="80"/>
                    <a:pt x="89" y="80"/>
                    <a:pt x="89" y="80"/>
                  </a:cubicBezTo>
                  <a:cubicBezTo>
                    <a:pt x="89" y="80"/>
                    <a:pt x="89" y="80"/>
                    <a:pt x="89" y="80"/>
                  </a:cubicBezTo>
                  <a:cubicBezTo>
                    <a:pt x="89" y="81"/>
                    <a:pt x="89" y="81"/>
                    <a:pt x="89" y="81"/>
                  </a:cubicBezTo>
                  <a:cubicBezTo>
                    <a:pt x="89" y="82"/>
                    <a:pt x="89" y="82"/>
                    <a:pt x="89" y="82"/>
                  </a:cubicBezTo>
                  <a:cubicBezTo>
                    <a:pt x="89" y="82"/>
                    <a:pt x="89" y="82"/>
                    <a:pt x="89" y="82"/>
                  </a:cubicBezTo>
                  <a:cubicBezTo>
                    <a:pt x="89" y="82"/>
                    <a:pt x="89" y="82"/>
                    <a:pt x="89" y="82"/>
                  </a:cubicBezTo>
                  <a:cubicBezTo>
                    <a:pt x="88" y="83"/>
                    <a:pt x="88" y="83"/>
                    <a:pt x="88" y="83"/>
                  </a:cubicBezTo>
                  <a:cubicBezTo>
                    <a:pt x="88" y="83"/>
                    <a:pt x="88" y="83"/>
                    <a:pt x="88" y="83"/>
                  </a:cubicBezTo>
                  <a:cubicBezTo>
                    <a:pt x="88" y="82"/>
                    <a:pt x="88" y="82"/>
                    <a:pt x="88" y="82"/>
                  </a:cubicBezTo>
                  <a:cubicBezTo>
                    <a:pt x="88" y="82"/>
                    <a:pt x="88" y="82"/>
                    <a:pt x="88" y="82"/>
                  </a:cubicBezTo>
                  <a:cubicBezTo>
                    <a:pt x="88" y="82"/>
                    <a:pt x="88" y="82"/>
                    <a:pt x="88" y="82"/>
                  </a:cubicBezTo>
                  <a:cubicBezTo>
                    <a:pt x="88" y="82"/>
                    <a:pt x="88" y="82"/>
                    <a:pt x="88" y="82"/>
                  </a:cubicBezTo>
                  <a:cubicBezTo>
                    <a:pt x="87" y="82"/>
                    <a:pt x="87" y="82"/>
                    <a:pt x="87" y="82"/>
                  </a:cubicBezTo>
                  <a:cubicBezTo>
                    <a:pt x="86" y="83"/>
                    <a:pt x="86" y="83"/>
                    <a:pt x="86" y="83"/>
                  </a:cubicBezTo>
                  <a:cubicBezTo>
                    <a:pt x="86" y="83"/>
                    <a:pt x="86" y="83"/>
                    <a:pt x="86" y="83"/>
                  </a:cubicBezTo>
                  <a:cubicBezTo>
                    <a:pt x="87" y="84"/>
                    <a:pt x="87" y="84"/>
                    <a:pt x="87" y="84"/>
                  </a:cubicBezTo>
                  <a:cubicBezTo>
                    <a:pt x="87" y="84"/>
                    <a:pt x="87" y="84"/>
                    <a:pt x="87" y="84"/>
                  </a:cubicBezTo>
                  <a:cubicBezTo>
                    <a:pt x="86" y="85"/>
                    <a:pt x="86" y="85"/>
                    <a:pt x="86" y="85"/>
                  </a:cubicBezTo>
                  <a:cubicBezTo>
                    <a:pt x="85" y="85"/>
                    <a:pt x="85" y="85"/>
                    <a:pt x="85" y="85"/>
                  </a:cubicBezTo>
                  <a:cubicBezTo>
                    <a:pt x="85" y="85"/>
                    <a:pt x="85" y="85"/>
                    <a:pt x="85" y="85"/>
                  </a:cubicBezTo>
                  <a:cubicBezTo>
                    <a:pt x="85" y="86"/>
                    <a:pt x="85" y="86"/>
                    <a:pt x="85" y="86"/>
                  </a:cubicBezTo>
                  <a:cubicBezTo>
                    <a:pt x="84" y="86"/>
                    <a:pt x="84" y="86"/>
                    <a:pt x="84" y="86"/>
                  </a:cubicBezTo>
                  <a:cubicBezTo>
                    <a:pt x="83" y="86"/>
                    <a:pt x="83" y="86"/>
                    <a:pt x="83" y="86"/>
                  </a:cubicBezTo>
                  <a:cubicBezTo>
                    <a:pt x="83" y="87"/>
                    <a:pt x="83" y="87"/>
                    <a:pt x="83" y="87"/>
                  </a:cubicBezTo>
                  <a:cubicBezTo>
                    <a:pt x="83" y="88"/>
                    <a:pt x="83" y="88"/>
                    <a:pt x="83" y="88"/>
                  </a:cubicBezTo>
                  <a:cubicBezTo>
                    <a:pt x="84" y="88"/>
                    <a:pt x="84" y="88"/>
                    <a:pt x="84" y="88"/>
                  </a:cubicBezTo>
                  <a:cubicBezTo>
                    <a:pt x="83" y="88"/>
                    <a:pt x="83" y="88"/>
                    <a:pt x="83" y="88"/>
                  </a:cubicBezTo>
                  <a:cubicBezTo>
                    <a:pt x="82" y="88"/>
                    <a:pt x="82" y="88"/>
                    <a:pt x="82" y="88"/>
                  </a:cubicBezTo>
                  <a:cubicBezTo>
                    <a:pt x="81" y="89"/>
                    <a:pt x="81" y="89"/>
                    <a:pt x="81" y="89"/>
                  </a:cubicBezTo>
                  <a:cubicBezTo>
                    <a:pt x="81" y="90"/>
                    <a:pt x="81" y="90"/>
                    <a:pt x="81" y="90"/>
                  </a:cubicBezTo>
                  <a:cubicBezTo>
                    <a:pt x="81" y="90"/>
                    <a:pt x="81" y="90"/>
                    <a:pt x="81" y="90"/>
                  </a:cubicBezTo>
                  <a:cubicBezTo>
                    <a:pt x="82" y="90"/>
                    <a:pt x="82" y="90"/>
                    <a:pt x="82" y="90"/>
                  </a:cubicBezTo>
                  <a:cubicBezTo>
                    <a:pt x="82" y="90"/>
                    <a:pt x="82" y="90"/>
                    <a:pt x="82" y="90"/>
                  </a:cubicBezTo>
                  <a:cubicBezTo>
                    <a:pt x="83" y="91"/>
                    <a:pt x="83" y="91"/>
                    <a:pt x="83" y="91"/>
                  </a:cubicBezTo>
                  <a:cubicBezTo>
                    <a:pt x="83" y="91"/>
                    <a:pt x="83" y="91"/>
                    <a:pt x="83" y="91"/>
                  </a:cubicBezTo>
                  <a:cubicBezTo>
                    <a:pt x="83" y="92"/>
                    <a:pt x="83" y="92"/>
                    <a:pt x="83" y="92"/>
                  </a:cubicBezTo>
                  <a:cubicBezTo>
                    <a:pt x="82" y="92"/>
                    <a:pt x="82" y="92"/>
                    <a:pt x="82" y="92"/>
                  </a:cubicBezTo>
                  <a:cubicBezTo>
                    <a:pt x="82" y="92"/>
                    <a:pt x="82" y="92"/>
                    <a:pt x="82" y="92"/>
                  </a:cubicBezTo>
                  <a:cubicBezTo>
                    <a:pt x="81" y="92"/>
                    <a:pt x="81" y="92"/>
                    <a:pt x="81" y="92"/>
                  </a:cubicBezTo>
                  <a:cubicBezTo>
                    <a:pt x="80" y="92"/>
                    <a:pt x="80" y="92"/>
                    <a:pt x="80" y="92"/>
                  </a:cubicBezTo>
                  <a:cubicBezTo>
                    <a:pt x="79" y="93"/>
                    <a:pt x="79" y="93"/>
                    <a:pt x="79" y="93"/>
                  </a:cubicBezTo>
                  <a:cubicBezTo>
                    <a:pt x="79" y="93"/>
                    <a:pt x="79" y="93"/>
                    <a:pt x="79" y="93"/>
                  </a:cubicBezTo>
                  <a:cubicBezTo>
                    <a:pt x="79" y="94"/>
                    <a:pt x="79" y="94"/>
                    <a:pt x="79" y="94"/>
                  </a:cubicBezTo>
                  <a:cubicBezTo>
                    <a:pt x="78" y="94"/>
                    <a:pt x="78" y="94"/>
                    <a:pt x="78" y="94"/>
                  </a:cubicBezTo>
                  <a:cubicBezTo>
                    <a:pt x="78" y="94"/>
                    <a:pt x="78" y="94"/>
                    <a:pt x="78" y="94"/>
                  </a:cubicBezTo>
                  <a:cubicBezTo>
                    <a:pt x="77" y="94"/>
                    <a:pt x="77" y="94"/>
                    <a:pt x="77" y="94"/>
                  </a:cubicBezTo>
                  <a:cubicBezTo>
                    <a:pt x="77" y="93"/>
                    <a:pt x="77" y="93"/>
                    <a:pt x="77" y="93"/>
                  </a:cubicBezTo>
                  <a:cubicBezTo>
                    <a:pt x="77" y="93"/>
                    <a:pt x="77" y="93"/>
                    <a:pt x="77" y="93"/>
                  </a:cubicBezTo>
                  <a:cubicBezTo>
                    <a:pt x="76" y="94"/>
                    <a:pt x="76" y="94"/>
                    <a:pt x="76" y="94"/>
                  </a:cubicBezTo>
                  <a:cubicBezTo>
                    <a:pt x="76" y="95"/>
                    <a:pt x="76" y="95"/>
                    <a:pt x="76" y="95"/>
                  </a:cubicBezTo>
                  <a:cubicBezTo>
                    <a:pt x="77" y="96"/>
                    <a:pt x="77" y="96"/>
                    <a:pt x="77" y="96"/>
                  </a:cubicBezTo>
                  <a:cubicBezTo>
                    <a:pt x="78" y="96"/>
                    <a:pt x="78" y="96"/>
                    <a:pt x="78" y="96"/>
                  </a:cubicBezTo>
                  <a:cubicBezTo>
                    <a:pt x="78" y="96"/>
                    <a:pt x="78" y="96"/>
                    <a:pt x="78" y="96"/>
                  </a:cubicBezTo>
                  <a:cubicBezTo>
                    <a:pt x="78" y="96"/>
                    <a:pt x="78" y="96"/>
                    <a:pt x="78" y="96"/>
                  </a:cubicBezTo>
                  <a:cubicBezTo>
                    <a:pt x="78" y="97"/>
                    <a:pt x="78" y="97"/>
                    <a:pt x="78" y="97"/>
                  </a:cubicBezTo>
                  <a:cubicBezTo>
                    <a:pt x="78" y="97"/>
                    <a:pt x="78" y="97"/>
                    <a:pt x="78" y="97"/>
                  </a:cubicBezTo>
                  <a:cubicBezTo>
                    <a:pt x="78" y="98"/>
                    <a:pt x="78" y="98"/>
                    <a:pt x="78" y="98"/>
                  </a:cubicBezTo>
                  <a:cubicBezTo>
                    <a:pt x="79" y="97"/>
                    <a:pt x="79" y="97"/>
                    <a:pt x="79" y="97"/>
                  </a:cubicBezTo>
                  <a:cubicBezTo>
                    <a:pt x="79" y="97"/>
                    <a:pt x="79" y="97"/>
                    <a:pt x="79" y="97"/>
                  </a:cubicBezTo>
                  <a:cubicBezTo>
                    <a:pt x="80" y="97"/>
                    <a:pt x="80" y="97"/>
                    <a:pt x="80" y="97"/>
                  </a:cubicBezTo>
                  <a:cubicBezTo>
                    <a:pt x="80" y="97"/>
                    <a:pt x="80" y="97"/>
                    <a:pt x="80" y="97"/>
                  </a:cubicBezTo>
                  <a:cubicBezTo>
                    <a:pt x="81" y="97"/>
                    <a:pt x="81" y="97"/>
                    <a:pt x="81" y="97"/>
                  </a:cubicBezTo>
                  <a:cubicBezTo>
                    <a:pt x="81" y="97"/>
                    <a:pt x="81" y="97"/>
                    <a:pt x="81" y="97"/>
                  </a:cubicBezTo>
                  <a:cubicBezTo>
                    <a:pt x="81" y="98"/>
                    <a:pt x="81" y="98"/>
                    <a:pt x="81" y="98"/>
                  </a:cubicBezTo>
                  <a:cubicBezTo>
                    <a:pt x="80" y="98"/>
                    <a:pt x="80" y="98"/>
                    <a:pt x="80" y="98"/>
                  </a:cubicBezTo>
                  <a:cubicBezTo>
                    <a:pt x="79" y="98"/>
                    <a:pt x="79" y="98"/>
                    <a:pt x="79" y="98"/>
                  </a:cubicBezTo>
                  <a:cubicBezTo>
                    <a:pt x="79" y="98"/>
                    <a:pt x="79" y="98"/>
                    <a:pt x="79" y="98"/>
                  </a:cubicBezTo>
                  <a:cubicBezTo>
                    <a:pt x="78" y="98"/>
                    <a:pt x="78" y="98"/>
                    <a:pt x="78" y="98"/>
                  </a:cubicBezTo>
                  <a:cubicBezTo>
                    <a:pt x="78" y="99"/>
                    <a:pt x="78" y="99"/>
                    <a:pt x="78" y="99"/>
                  </a:cubicBezTo>
                  <a:cubicBezTo>
                    <a:pt x="78" y="100"/>
                    <a:pt x="78" y="100"/>
                    <a:pt x="78" y="100"/>
                  </a:cubicBezTo>
                  <a:cubicBezTo>
                    <a:pt x="79" y="100"/>
                    <a:pt x="79" y="100"/>
                    <a:pt x="79" y="100"/>
                  </a:cubicBezTo>
                  <a:cubicBezTo>
                    <a:pt x="80" y="100"/>
                    <a:pt x="80" y="100"/>
                    <a:pt x="80" y="100"/>
                  </a:cubicBezTo>
                  <a:cubicBezTo>
                    <a:pt x="80" y="100"/>
                    <a:pt x="80" y="100"/>
                    <a:pt x="80" y="100"/>
                  </a:cubicBezTo>
                  <a:cubicBezTo>
                    <a:pt x="80" y="100"/>
                    <a:pt x="80" y="100"/>
                    <a:pt x="80" y="100"/>
                  </a:cubicBezTo>
                  <a:cubicBezTo>
                    <a:pt x="80" y="100"/>
                    <a:pt x="80" y="100"/>
                    <a:pt x="80" y="100"/>
                  </a:cubicBezTo>
                  <a:cubicBezTo>
                    <a:pt x="79" y="101"/>
                    <a:pt x="79" y="101"/>
                    <a:pt x="79" y="101"/>
                  </a:cubicBezTo>
                  <a:cubicBezTo>
                    <a:pt x="78" y="101"/>
                    <a:pt x="78" y="101"/>
                    <a:pt x="78" y="101"/>
                  </a:cubicBezTo>
                  <a:cubicBezTo>
                    <a:pt x="78" y="101"/>
                    <a:pt x="78" y="101"/>
                    <a:pt x="78" y="101"/>
                  </a:cubicBezTo>
                  <a:cubicBezTo>
                    <a:pt x="78" y="102"/>
                    <a:pt x="78" y="102"/>
                    <a:pt x="78" y="102"/>
                  </a:cubicBezTo>
                  <a:cubicBezTo>
                    <a:pt x="78" y="102"/>
                    <a:pt x="78" y="102"/>
                    <a:pt x="78" y="102"/>
                  </a:cubicBezTo>
                  <a:cubicBezTo>
                    <a:pt x="79" y="102"/>
                    <a:pt x="79" y="102"/>
                    <a:pt x="79" y="102"/>
                  </a:cubicBezTo>
                  <a:cubicBezTo>
                    <a:pt x="80" y="102"/>
                    <a:pt x="80" y="102"/>
                    <a:pt x="80" y="102"/>
                  </a:cubicBezTo>
                  <a:cubicBezTo>
                    <a:pt x="80" y="102"/>
                    <a:pt x="80" y="102"/>
                    <a:pt x="80" y="102"/>
                  </a:cubicBezTo>
                  <a:cubicBezTo>
                    <a:pt x="79" y="102"/>
                    <a:pt x="79" y="102"/>
                    <a:pt x="79" y="102"/>
                  </a:cubicBezTo>
                  <a:cubicBezTo>
                    <a:pt x="78" y="102"/>
                    <a:pt x="78" y="102"/>
                    <a:pt x="78" y="102"/>
                  </a:cubicBezTo>
                  <a:cubicBezTo>
                    <a:pt x="78" y="103"/>
                    <a:pt x="78" y="103"/>
                    <a:pt x="78" y="103"/>
                  </a:cubicBezTo>
                  <a:cubicBezTo>
                    <a:pt x="79" y="103"/>
                    <a:pt x="79" y="103"/>
                    <a:pt x="79" y="103"/>
                  </a:cubicBezTo>
                  <a:cubicBezTo>
                    <a:pt x="80" y="103"/>
                    <a:pt x="80" y="103"/>
                    <a:pt x="80" y="103"/>
                  </a:cubicBezTo>
                  <a:cubicBezTo>
                    <a:pt x="81" y="104"/>
                    <a:pt x="81" y="104"/>
                    <a:pt x="81" y="104"/>
                  </a:cubicBezTo>
                  <a:cubicBezTo>
                    <a:pt x="82" y="104"/>
                    <a:pt x="82" y="104"/>
                    <a:pt x="82" y="104"/>
                  </a:cubicBezTo>
                  <a:cubicBezTo>
                    <a:pt x="82" y="104"/>
                    <a:pt x="82" y="104"/>
                    <a:pt x="82" y="104"/>
                  </a:cubicBezTo>
                  <a:cubicBezTo>
                    <a:pt x="82" y="105"/>
                    <a:pt x="82" y="105"/>
                    <a:pt x="82" y="105"/>
                  </a:cubicBezTo>
                  <a:cubicBezTo>
                    <a:pt x="81" y="104"/>
                    <a:pt x="81" y="104"/>
                    <a:pt x="81" y="104"/>
                  </a:cubicBezTo>
                  <a:cubicBezTo>
                    <a:pt x="80" y="104"/>
                    <a:pt x="80" y="104"/>
                    <a:pt x="80" y="104"/>
                  </a:cubicBezTo>
                  <a:cubicBezTo>
                    <a:pt x="79" y="104"/>
                    <a:pt x="79" y="104"/>
                    <a:pt x="79" y="104"/>
                  </a:cubicBezTo>
                  <a:cubicBezTo>
                    <a:pt x="79" y="103"/>
                    <a:pt x="79" y="103"/>
                    <a:pt x="79" y="103"/>
                  </a:cubicBezTo>
                  <a:cubicBezTo>
                    <a:pt x="78" y="103"/>
                    <a:pt x="78" y="103"/>
                    <a:pt x="78" y="103"/>
                  </a:cubicBezTo>
                  <a:cubicBezTo>
                    <a:pt x="77" y="104"/>
                    <a:pt x="77" y="104"/>
                    <a:pt x="77" y="104"/>
                  </a:cubicBezTo>
                  <a:cubicBezTo>
                    <a:pt x="77" y="104"/>
                    <a:pt x="77" y="104"/>
                    <a:pt x="77" y="104"/>
                  </a:cubicBezTo>
                  <a:cubicBezTo>
                    <a:pt x="77" y="105"/>
                    <a:pt x="77" y="105"/>
                    <a:pt x="77" y="105"/>
                  </a:cubicBezTo>
                  <a:cubicBezTo>
                    <a:pt x="77" y="105"/>
                    <a:pt x="77" y="105"/>
                    <a:pt x="77" y="105"/>
                  </a:cubicBezTo>
                  <a:cubicBezTo>
                    <a:pt x="77" y="105"/>
                    <a:pt x="77" y="105"/>
                    <a:pt x="77" y="105"/>
                  </a:cubicBezTo>
                  <a:cubicBezTo>
                    <a:pt x="77" y="106"/>
                    <a:pt x="77" y="106"/>
                    <a:pt x="77" y="106"/>
                  </a:cubicBezTo>
                  <a:cubicBezTo>
                    <a:pt x="77" y="106"/>
                    <a:pt x="77" y="106"/>
                    <a:pt x="77" y="106"/>
                  </a:cubicBezTo>
                  <a:cubicBezTo>
                    <a:pt x="76" y="106"/>
                    <a:pt x="76" y="106"/>
                    <a:pt x="76" y="106"/>
                  </a:cubicBezTo>
                  <a:cubicBezTo>
                    <a:pt x="76" y="106"/>
                    <a:pt x="76" y="106"/>
                    <a:pt x="76" y="106"/>
                  </a:cubicBezTo>
                  <a:cubicBezTo>
                    <a:pt x="76" y="107"/>
                    <a:pt x="76" y="107"/>
                    <a:pt x="76" y="107"/>
                  </a:cubicBezTo>
                  <a:cubicBezTo>
                    <a:pt x="76" y="107"/>
                    <a:pt x="76" y="107"/>
                    <a:pt x="76" y="107"/>
                  </a:cubicBezTo>
                  <a:cubicBezTo>
                    <a:pt x="75" y="108"/>
                    <a:pt x="75" y="108"/>
                    <a:pt x="75" y="108"/>
                  </a:cubicBezTo>
                  <a:cubicBezTo>
                    <a:pt x="75" y="108"/>
                    <a:pt x="75" y="108"/>
                    <a:pt x="75" y="108"/>
                  </a:cubicBezTo>
                  <a:cubicBezTo>
                    <a:pt x="75" y="108"/>
                    <a:pt x="75" y="108"/>
                    <a:pt x="75" y="108"/>
                  </a:cubicBezTo>
                  <a:cubicBezTo>
                    <a:pt x="76" y="109"/>
                    <a:pt x="76" y="109"/>
                    <a:pt x="76" y="109"/>
                  </a:cubicBezTo>
                  <a:cubicBezTo>
                    <a:pt x="76" y="109"/>
                    <a:pt x="76" y="109"/>
                    <a:pt x="76" y="109"/>
                  </a:cubicBezTo>
                  <a:cubicBezTo>
                    <a:pt x="77" y="109"/>
                    <a:pt x="77" y="109"/>
                    <a:pt x="77" y="109"/>
                  </a:cubicBezTo>
                  <a:cubicBezTo>
                    <a:pt x="77" y="109"/>
                    <a:pt x="77" y="109"/>
                    <a:pt x="77" y="109"/>
                  </a:cubicBezTo>
                  <a:cubicBezTo>
                    <a:pt x="78" y="108"/>
                    <a:pt x="78" y="108"/>
                    <a:pt x="78" y="108"/>
                  </a:cubicBezTo>
                  <a:cubicBezTo>
                    <a:pt x="79" y="108"/>
                    <a:pt x="79" y="108"/>
                    <a:pt x="79" y="108"/>
                  </a:cubicBezTo>
                  <a:cubicBezTo>
                    <a:pt x="80" y="107"/>
                    <a:pt x="80" y="107"/>
                    <a:pt x="80" y="107"/>
                  </a:cubicBezTo>
                  <a:cubicBezTo>
                    <a:pt x="81" y="107"/>
                    <a:pt x="81" y="107"/>
                    <a:pt x="81" y="107"/>
                  </a:cubicBezTo>
                  <a:cubicBezTo>
                    <a:pt x="81" y="108"/>
                    <a:pt x="81" y="108"/>
                    <a:pt x="81" y="108"/>
                  </a:cubicBezTo>
                  <a:cubicBezTo>
                    <a:pt x="81" y="108"/>
                    <a:pt x="81" y="108"/>
                    <a:pt x="81" y="108"/>
                  </a:cubicBezTo>
                  <a:cubicBezTo>
                    <a:pt x="81" y="108"/>
                    <a:pt x="81" y="108"/>
                    <a:pt x="81" y="108"/>
                  </a:cubicBezTo>
                  <a:cubicBezTo>
                    <a:pt x="80" y="108"/>
                    <a:pt x="80" y="108"/>
                    <a:pt x="80" y="108"/>
                  </a:cubicBezTo>
                  <a:cubicBezTo>
                    <a:pt x="80" y="108"/>
                    <a:pt x="80" y="108"/>
                    <a:pt x="80" y="108"/>
                  </a:cubicBezTo>
                  <a:cubicBezTo>
                    <a:pt x="79" y="108"/>
                    <a:pt x="79" y="108"/>
                    <a:pt x="79" y="108"/>
                  </a:cubicBezTo>
                  <a:cubicBezTo>
                    <a:pt x="78" y="109"/>
                    <a:pt x="78" y="109"/>
                    <a:pt x="78" y="109"/>
                  </a:cubicBezTo>
                  <a:cubicBezTo>
                    <a:pt x="78" y="109"/>
                    <a:pt x="78" y="109"/>
                    <a:pt x="78" y="109"/>
                  </a:cubicBezTo>
                  <a:cubicBezTo>
                    <a:pt x="77" y="110"/>
                    <a:pt x="77" y="110"/>
                    <a:pt x="77" y="110"/>
                  </a:cubicBezTo>
                  <a:cubicBezTo>
                    <a:pt x="78" y="111"/>
                    <a:pt x="78" y="111"/>
                    <a:pt x="78" y="111"/>
                  </a:cubicBezTo>
                  <a:cubicBezTo>
                    <a:pt x="77" y="111"/>
                    <a:pt x="77" y="111"/>
                    <a:pt x="77" y="111"/>
                  </a:cubicBezTo>
                  <a:cubicBezTo>
                    <a:pt x="77" y="111"/>
                    <a:pt x="77" y="112"/>
                    <a:pt x="77" y="111"/>
                  </a:cubicBezTo>
                  <a:close/>
                  <a:moveTo>
                    <a:pt x="81" y="133"/>
                  </a:moveTo>
                  <a:cubicBezTo>
                    <a:pt x="82" y="133"/>
                    <a:pt x="82" y="133"/>
                    <a:pt x="82" y="133"/>
                  </a:cubicBezTo>
                  <a:cubicBezTo>
                    <a:pt x="82" y="133"/>
                    <a:pt x="82" y="133"/>
                    <a:pt x="82" y="133"/>
                  </a:cubicBezTo>
                  <a:cubicBezTo>
                    <a:pt x="81" y="132"/>
                    <a:pt x="81" y="132"/>
                    <a:pt x="81" y="132"/>
                  </a:cubicBezTo>
                  <a:cubicBezTo>
                    <a:pt x="82" y="132"/>
                    <a:pt x="82" y="132"/>
                    <a:pt x="82" y="132"/>
                  </a:cubicBezTo>
                  <a:cubicBezTo>
                    <a:pt x="81" y="131"/>
                    <a:pt x="81" y="131"/>
                    <a:pt x="81" y="131"/>
                  </a:cubicBezTo>
                  <a:cubicBezTo>
                    <a:pt x="80" y="131"/>
                    <a:pt x="80" y="131"/>
                    <a:pt x="80" y="131"/>
                  </a:cubicBezTo>
                  <a:cubicBezTo>
                    <a:pt x="80" y="130"/>
                    <a:pt x="80" y="130"/>
                    <a:pt x="80" y="130"/>
                  </a:cubicBezTo>
                  <a:cubicBezTo>
                    <a:pt x="80" y="130"/>
                    <a:pt x="80" y="130"/>
                    <a:pt x="80" y="130"/>
                  </a:cubicBezTo>
                  <a:cubicBezTo>
                    <a:pt x="79" y="130"/>
                    <a:pt x="79" y="130"/>
                    <a:pt x="79" y="130"/>
                  </a:cubicBezTo>
                  <a:cubicBezTo>
                    <a:pt x="78" y="131"/>
                    <a:pt x="78" y="131"/>
                    <a:pt x="78" y="131"/>
                  </a:cubicBezTo>
                  <a:cubicBezTo>
                    <a:pt x="78" y="131"/>
                    <a:pt x="78" y="131"/>
                    <a:pt x="78" y="131"/>
                  </a:cubicBezTo>
                  <a:cubicBezTo>
                    <a:pt x="79" y="131"/>
                    <a:pt x="79" y="131"/>
                    <a:pt x="79" y="131"/>
                  </a:cubicBezTo>
                  <a:cubicBezTo>
                    <a:pt x="79" y="131"/>
                    <a:pt x="79" y="131"/>
                    <a:pt x="79" y="131"/>
                  </a:cubicBezTo>
                  <a:cubicBezTo>
                    <a:pt x="80" y="131"/>
                    <a:pt x="80" y="131"/>
                    <a:pt x="80" y="131"/>
                  </a:cubicBezTo>
                  <a:cubicBezTo>
                    <a:pt x="80" y="132"/>
                    <a:pt x="80" y="132"/>
                    <a:pt x="80" y="132"/>
                  </a:cubicBezTo>
                  <a:cubicBezTo>
                    <a:pt x="81" y="132"/>
                    <a:pt x="81" y="132"/>
                    <a:pt x="81" y="132"/>
                  </a:cubicBezTo>
                  <a:cubicBezTo>
                    <a:pt x="81" y="133"/>
                    <a:pt x="81" y="133"/>
                    <a:pt x="81" y="133"/>
                  </a:cubicBezTo>
                  <a:close/>
                  <a:moveTo>
                    <a:pt x="97" y="133"/>
                  </a:moveTo>
                  <a:cubicBezTo>
                    <a:pt x="96" y="132"/>
                    <a:pt x="96" y="132"/>
                    <a:pt x="96" y="132"/>
                  </a:cubicBezTo>
                  <a:cubicBezTo>
                    <a:pt x="96" y="133"/>
                    <a:pt x="96" y="133"/>
                    <a:pt x="96" y="133"/>
                  </a:cubicBezTo>
                  <a:cubicBezTo>
                    <a:pt x="95" y="133"/>
                    <a:pt x="95" y="133"/>
                    <a:pt x="95" y="133"/>
                  </a:cubicBezTo>
                  <a:cubicBezTo>
                    <a:pt x="94" y="131"/>
                    <a:pt x="94" y="131"/>
                    <a:pt x="94" y="131"/>
                  </a:cubicBezTo>
                  <a:cubicBezTo>
                    <a:pt x="94" y="131"/>
                    <a:pt x="94" y="131"/>
                    <a:pt x="94" y="131"/>
                  </a:cubicBezTo>
                  <a:cubicBezTo>
                    <a:pt x="92" y="130"/>
                    <a:pt x="92" y="130"/>
                    <a:pt x="92" y="130"/>
                  </a:cubicBezTo>
                  <a:cubicBezTo>
                    <a:pt x="92" y="130"/>
                    <a:pt x="92" y="130"/>
                    <a:pt x="92" y="130"/>
                  </a:cubicBezTo>
                  <a:cubicBezTo>
                    <a:pt x="91" y="130"/>
                    <a:pt x="91" y="130"/>
                    <a:pt x="91" y="130"/>
                  </a:cubicBezTo>
                  <a:cubicBezTo>
                    <a:pt x="90" y="128"/>
                    <a:pt x="90" y="128"/>
                    <a:pt x="90" y="128"/>
                  </a:cubicBezTo>
                  <a:cubicBezTo>
                    <a:pt x="88" y="126"/>
                    <a:pt x="88" y="126"/>
                    <a:pt x="88" y="126"/>
                  </a:cubicBezTo>
                  <a:cubicBezTo>
                    <a:pt x="87" y="124"/>
                    <a:pt x="87" y="124"/>
                    <a:pt x="87" y="124"/>
                  </a:cubicBezTo>
                  <a:cubicBezTo>
                    <a:pt x="87" y="123"/>
                    <a:pt x="87" y="123"/>
                    <a:pt x="87" y="123"/>
                  </a:cubicBezTo>
                  <a:cubicBezTo>
                    <a:pt x="87" y="121"/>
                    <a:pt x="87" y="121"/>
                    <a:pt x="87" y="121"/>
                  </a:cubicBezTo>
                  <a:cubicBezTo>
                    <a:pt x="86" y="120"/>
                    <a:pt x="86" y="120"/>
                    <a:pt x="86" y="120"/>
                  </a:cubicBezTo>
                  <a:cubicBezTo>
                    <a:pt x="85" y="118"/>
                    <a:pt x="85" y="118"/>
                    <a:pt x="85" y="118"/>
                  </a:cubicBezTo>
                  <a:cubicBezTo>
                    <a:pt x="85" y="117"/>
                    <a:pt x="85" y="117"/>
                    <a:pt x="85" y="117"/>
                  </a:cubicBezTo>
                  <a:cubicBezTo>
                    <a:pt x="86" y="117"/>
                    <a:pt x="86" y="117"/>
                    <a:pt x="86" y="117"/>
                  </a:cubicBezTo>
                  <a:cubicBezTo>
                    <a:pt x="86" y="116"/>
                    <a:pt x="86" y="116"/>
                    <a:pt x="86" y="116"/>
                  </a:cubicBezTo>
                  <a:cubicBezTo>
                    <a:pt x="85" y="116"/>
                    <a:pt x="85" y="116"/>
                    <a:pt x="85" y="116"/>
                  </a:cubicBezTo>
                  <a:cubicBezTo>
                    <a:pt x="84" y="116"/>
                    <a:pt x="84" y="116"/>
                    <a:pt x="84" y="116"/>
                  </a:cubicBezTo>
                  <a:cubicBezTo>
                    <a:pt x="84" y="116"/>
                    <a:pt x="84" y="116"/>
                    <a:pt x="84" y="116"/>
                  </a:cubicBezTo>
                  <a:cubicBezTo>
                    <a:pt x="84" y="116"/>
                    <a:pt x="84" y="116"/>
                    <a:pt x="84" y="116"/>
                  </a:cubicBezTo>
                  <a:cubicBezTo>
                    <a:pt x="85" y="116"/>
                    <a:pt x="85" y="116"/>
                    <a:pt x="85" y="116"/>
                  </a:cubicBezTo>
                  <a:cubicBezTo>
                    <a:pt x="86" y="115"/>
                    <a:pt x="86" y="115"/>
                    <a:pt x="86" y="115"/>
                  </a:cubicBezTo>
                  <a:cubicBezTo>
                    <a:pt x="86" y="114"/>
                    <a:pt x="86" y="114"/>
                    <a:pt x="86" y="114"/>
                  </a:cubicBezTo>
                  <a:cubicBezTo>
                    <a:pt x="86" y="113"/>
                    <a:pt x="86" y="113"/>
                    <a:pt x="86" y="113"/>
                  </a:cubicBezTo>
                  <a:cubicBezTo>
                    <a:pt x="85" y="113"/>
                    <a:pt x="85" y="113"/>
                    <a:pt x="85" y="113"/>
                  </a:cubicBezTo>
                  <a:cubicBezTo>
                    <a:pt x="84" y="113"/>
                    <a:pt x="84" y="113"/>
                    <a:pt x="84" y="113"/>
                  </a:cubicBezTo>
                  <a:cubicBezTo>
                    <a:pt x="85" y="113"/>
                    <a:pt x="85" y="113"/>
                    <a:pt x="85" y="113"/>
                  </a:cubicBezTo>
                  <a:cubicBezTo>
                    <a:pt x="86" y="113"/>
                    <a:pt x="86" y="113"/>
                    <a:pt x="86" y="113"/>
                  </a:cubicBezTo>
                  <a:cubicBezTo>
                    <a:pt x="86" y="112"/>
                    <a:pt x="86" y="112"/>
                    <a:pt x="86" y="112"/>
                  </a:cubicBezTo>
                  <a:cubicBezTo>
                    <a:pt x="86" y="112"/>
                    <a:pt x="86" y="112"/>
                    <a:pt x="86" y="112"/>
                  </a:cubicBezTo>
                  <a:cubicBezTo>
                    <a:pt x="84" y="112"/>
                    <a:pt x="84" y="112"/>
                    <a:pt x="84" y="112"/>
                  </a:cubicBezTo>
                  <a:cubicBezTo>
                    <a:pt x="82" y="111"/>
                    <a:pt x="82" y="111"/>
                    <a:pt x="82" y="111"/>
                  </a:cubicBezTo>
                  <a:cubicBezTo>
                    <a:pt x="81" y="111"/>
                    <a:pt x="81" y="111"/>
                    <a:pt x="81" y="111"/>
                  </a:cubicBezTo>
                  <a:cubicBezTo>
                    <a:pt x="80" y="111"/>
                    <a:pt x="80" y="111"/>
                    <a:pt x="80" y="111"/>
                  </a:cubicBezTo>
                  <a:cubicBezTo>
                    <a:pt x="79" y="112"/>
                    <a:pt x="79" y="112"/>
                    <a:pt x="79" y="112"/>
                  </a:cubicBezTo>
                  <a:cubicBezTo>
                    <a:pt x="77" y="112"/>
                    <a:pt x="77" y="112"/>
                    <a:pt x="77" y="112"/>
                  </a:cubicBezTo>
                  <a:cubicBezTo>
                    <a:pt x="77" y="112"/>
                    <a:pt x="77" y="112"/>
                    <a:pt x="77" y="112"/>
                  </a:cubicBezTo>
                  <a:cubicBezTo>
                    <a:pt x="76" y="113"/>
                    <a:pt x="76" y="113"/>
                    <a:pt x="76" y="113"/>
                  </a:cubicBezTo>
                  <a:cubicBezTo>
                    <a:pt x="76" y="114"/>
                    <a:pt x="76" y="114"/>
                    <a:pt x="76" y="114"/>
                  </a:cubicBezTo>
                  <a:cubicBezTo>
                    <a:pt x="75" y="114"/>
                    <a:pt x="75" y="114"/>
                    <a:pt x="75" y="114"/>
                  </a:cubicBezTo>
                  <a:cubicBezTo>
                    <a:pt x="76" y="115"/>
                    <a:pt x="76" y="115"/>
                    <a:pt x="76" y="115"/>
                  </a:cubicBezTo>
                  <a:cubicBezTo>
                    <a:pt x="76" y="115"/>
                    <a:pt x="76" y="115"/>
                    <a:pt x="76" y="115"/>
                  </a:cubicBezTo>
                  <a:cubicBezTo>
                    <a:pt x="77" y="116"/>
                    <a:pt x="77" y="116"/>
                    <a:pt x="77" y="116"/>
                  </a:cubicBezTo>
                  <a:cubicBezTo>
                    <a:pt x="76" y="116"/>
                    <a:pt x="76" y="116"/>
                    <a:pt x="76" y="116"/>
                  </a:cubicBezTo>
                  <a:cubicBezTo>
                    <a:pt x="76" y="116"/>
                    <a:pt x="76" y="116"/>
                    <a:pt x="76" y="116"/>
                  </a:cubicBezTo>
                  <a:cubicBezTo>
                    <a:pt x="75" y="116"/>
                    <a:pt x="75" y="116"/>
                    <a:pt x="75" y="116"/>
                  </a:cubicBezTo>
                  <a:cubicBezTo>
                    <a:pt x="74" y="117"/>
                    <a:pt x="74" y="117"/>
                    <a:pt x="74" y="117"/>
                  </a:cubicBezTo>
                  <a:cubicBezTo>
                    <a:pt x="74" y="118"/>
                    <a:pt x="74" y="118"/>
                    <a:pt x="74" y="118"/>
                  </a:cubicBezTo>
                  <a:cubicBezTo>
                    <a:pt x="74" y="119"/>
                    <a:pt x="74" y="119"/>
                    <a:pt x="74" y="119"/>
                  </a:cubicBezTo>
                  <a:cubicBezTo>
                    <a:pt x="75" y="119"/>
                    <a:pt x="75" y="119"/>
                    <a:pt x="75" y="119"/>
                  </a:cubicBezTo>
                  <a:cubicBezTo>
                    <a:pt x="76" y="118"/>
                    <a:pt x="76" y="118"/>
                    <a:pt x="76" y="118"/>
                  </a:cubicBezTo>
                  <a:cubicBezTo>
                    <a:pt x="76" y="118"/>
                    <a:pt x="76" y="118"/>
                    <a:pt x="76" y="118"/>
                  </a:cubicBezTo>
                  <a:cubicBezTo>
                    <a:pt x="76" y="119"/>
                    <a:pt x="76" y="119"/>
                    <a:pt x="76" y="119"/>
                  </a:cubicBezTo>
                  <a:cubicBezTo>
                    <a:pt x="75" y="120"/>
                    <a:pt x="75" y="120"/>
                    <a:pt x="75" y="120"/>
                  </a:cubicBezTo>
                  <a:cubicBezTo>
                    <a:pt x="76" y="120"/>
                    <a:pt x="76" y="120"/>
                    <a:pt x="76" y="120"/>
                  </a:cubicBezTo>
                  <a:cubicBezTo>
                    <a:pt x="76" y="119"/>
                    <a:pt x="76" y="119"/>
                    <a:pt x="76" y="119"/>
                  </a:cubicBezTo>
                  <a:cubicBezTo>
                    <a:pt x="77" y="119"/>
                    <a:pt x="77" y="119"/>
                    <a:pt x="77" y="119"/>
                  </a:cubicBezTo>
                  <a:cubicBezTo>
                    <a:pt x="77" y="119"/>
                    <a:pt x="77" y="119"/>
                    <a:pt x="77" y="119"/>
                  </a:cubicBezTo>
                  <a:cubicBezTo>
                    <a:pt x="77" y="120"/>
                    <a:pt x="77" y="120"/>
                    <a:pt x="77" y="120"/>
                  </a:cubicBezTo>
                  <a:cubicBezTo>
                    <a:pt x="76" y="120"/>
                    <a:pt x="76" y="120"/>
                    <a:pt x="76" y="120"/>
                  </a:cubicBezTo>
                  <a:cubicBezTo>
                    <a:pt x="77" y="121"/>
                    <a:pt x="77" y="121"/>
                    <a:pt x="77" y="121"/>
                  </a:cubicBezTo>
                  <a:cubicBezTo>
                    <a:pt x="78" y="121"/>
                    <a:pt x="78" y="121"/>
                    <a:pt x="78" y="121"/>
                  </a:cubicBezTo>
                  <a:cubicBezTo>
                    <a:pt x="77" y="121"/>
                    <a:pt x="77" y="121"/>
                    <a:pt x="77" y="121"/>
                  </a:cubicBezTo>
                  <a:cubicBezTo>
                    <a:pt x="77" y="121"/>
                    <a:pt x="77" y="121"/>
                    <a:pt x="77" y="121"/>
                  </a:cubicBezTo>
                  <a:cubicBezTo>
                    <a:pt x="76" y="122"/>
                    <a:pt x="76" y="122"/>
                    <a:pt x="76" y="122"/>
                  </a:cubicBezTo>
                  <a:cubicBezTo>
                    <a:pt x="76" y="122"/>
                    <a:pt x="76" y="122"/>
                    <a:pt x="76" y="122"/>
                  </a:cubicBezTo>
                  <a:cubicBezTo>
                    <a:pt x="77" y="123"/>
                    <a:pt x="77" y="123"/>
                    <a:pt x="77" y="123"/>
                  </a:cubicBezTo>
                  <a:cubicBezTo>
                    <a:pt x="76" y="123"/>
                    <a:pt x="76" y="123"/>
                    <a:pt x="76" y="123"/>
                  </a:cubicBezTo>
                  <a:cubicBezTo>
                    <a:pt x="76" y="123"/>
                    <a:pt x="76" y="123"/>
                    <a:pt x="76" y="123"/>
                  </a:cubicBezTo>
                  <a:cubicBezTo>
                    <a:pt x="75" y="123"/>
                    <a:pt x="75" y="123"/>
                    <a:pt x="75" y="123"/>
                  </a:cubicBezTo>
                  <a:cubicBezTo>
                    <a:pt x="74" y="123"/>
                    <a:pt x="74" y="123"/>
                    <a:pt x="74" y="123"/>
                  </a:cubicBezTo>
                  <a:cubicBezTo>
                    <a:pt x="74" y="123"/>
                    <a:pt x="74" y="123"/>
                    <a:pt x="74" y="123"/>
                  </a:cubicBezTo>
                  <a:cubicBezTo>
                    <a:pt x="73" y="124"/>
                    <a:pt x="73" y="124"/>
                    <a:pt x="73" y="124"/>
                  </a:cubicBezTo>
                  <a:cubicBezTo>
                    <a:pt x="73" y="125"/>
                    <a:pt x="73" y="125"/>
                    <a:pt x="73" y="125"/>
                  </a:cubicBezTo>
                  <a:cubicBezTo>
                    <a:pt x="73" y="126"/>
                    <a:pt x="73" y="126"/>
                    <a:pt x="73" y="126"/>
                  </a:cubicBezTo>
                  <a:cubicBezTo>
                    <a:pt x="73" y="127"/>
                    <a:pt x="73" y="127"/>
                    <a:pt x="73" y="127"/>
                  </a:cubicBezTo>
                  <a:cubicBezTo>
                    <a:pt x="73" y="128"/>
                    <a:pt x="73" y="128"/>
                    <a:pt x="73" y="128"/>
                  </a:cubicBezTo>
                  <a:cubicBezTo>
                    <a:pt x="75" y="128"/>
                    <a:pt x="75" y="128"/>
                    <a:pt x="75" y="128"/>
                  </a:cubicBezTo>
                  <a:cubicBezTo>
                    <a:pt x="75" y="129"/>
                    <a:pt x="75" y="129"/>
                    <a:pt x="75" y="129"/>
                  </a:cubicBezTo>
                  <a:cubicBezTo>
                    <a:pt x="76" y="130"/>
                    <a:pt x="76" y="130"/>
                    <a:pt x="76" y="130"/>
                  </a:cubicBezTo>
                  <a:cubicBezTo>
                    <a:pt x="77" y="130"/>
                    <a:pt x="77" y="130"/>
                    <a:pt x="77" y="130"/>
                  </a:cubicBezTo>
                  <a:cubicBezTo>
                    <a:pt x="77" y="130"/>
                    <a:pt x="77" y="130"/>
                    <a:pt x="77" y="130"/>
                  </a:cubicBezTo>
                  <a:cubicBezTo>
                    <a:pt x="78" y="130"/>
                    <a:pt x="78" y="130"/>
                    <a:pt x="78" y="130"/>
                  </a:cubicBezTo>
                  <a:cubicBezTo>
                    <a:pt x="79" y="129"/>
                    <a:pt x="79" y="129"/>
                    <a:pt x="79" y="129"/>
                  </a:cubicBezTo>
                  <a:cubicBezTo>
                    <a:pt x="78" y="128"/>
                    <a:pt x="78" y="128"/>
                    <a:pt x="78" y="128"/>
                  </a:cubicBezTo>
                  <a:cubicBezTo>
                    <a:pt x="78" y="127"/>
                    <a:pt x="78" y="127"/>
                    <a:pt x="78" y="127"/>
                  </a:cubicBezTo>
                  <a:cubicBezTo>
                    <a:pt x="79" y="126"/>
                    <a:pt x="79" y="126"/>
                    <a:pt x="79" y="126"/>
                  </a:cubicBezTo>
                  <a:cubicBezTo>
                    <a:pt x="79" y="127"/>
                    <a:pt x="79" y="127"/>
                    <a:pt x="79" y="127"/>
                  </a:cubicBezTo>
                  <a:cubicBezTo>
                    <a:pt x="79" y="128"/>
                    <a:pt x="79" y="128"/>
                    <a:pt x="79" y="128"/>
                  </a:cubicBezTo>
                  <a:cubicBezTo>
                    <a:pt x="79" y="128"/>
                    <a:pt x="79" y="128"/>
                    <a:pt x="79" y="128"/>
                  </a:cubicBezTo>
                  <a:cubicBezTo>
                    <a:pt x="79" y="129"/>
                    <a:pt x="79" y="129"/>
                    <a:pt x="79" y="129"/>
                  </a:cubicBezTo>
                  <a:cubicBezTo>
                    <a:pt x="80" y="129"/>
                    <a:pt x="80" y="129"/>
                    <a:pt x="80" y="129"/>
                  </a:cubicBezTo>
                  <a:cubicBezTo>
                    <a:pt x="80" y="129"/>
                    <a:pt x="80" y="129"/>
                    <a:pt x="80" y="129"/>
                  </a:cubicBezTo>
                  <a:cubicBezTo>
                    <a:pt x="80" y="128"/>
                    <a:pt x="80" y="128"/>
                    <a:pt x="80" y="128"/>
                  </a:cubicBezTo>
                  <a:cubicBezTo>
                    <a:pt x="81" y="128"/>
                    <a:pt x="81" y="128"/>
                    <a:pt x="81" y="128"/>
                  </a:cubicBezTo>
                  <a:cubicBezTo>
                    <a:pt x="81" y="128"/>
                    <a:pt x="81" y="128"/>
                    <a:pt x="81" y="128"/>
                  </a:cubicBezTo>
                  <a:cubicBezTo>
                    <a:pt x="81" y="128"/>
                    <a:pt x="81" y="128"/>
                    <a:pt x="81" y="128"/>
                  </a:cubicBezTo>
                  <a:cubicBezTo>
                    <a:pt x="81" y="129"/>
                    <a:pt x="81" y="129"/>
                    <a:pt x="81" y="129"/>
                  </a:cubicBezTo>
                  <a:cubicBezTo>
                    <a:pt x="82" y="130"/>
                    <a:pt x="82" y="130"/>
                    <a:pt x="82" y="130"/>
                  </a:cubicBezTo>
                  <a:cubicBezTo>
                    <a:pt x="83" y="131"/>
                    <a:pt x="83" y="131"/>
                    <a:pt x="83" y="131"/>
                  </a:cubicBezTo>
                  <a:cubicBezTo>
                    <a:pt x="84" y="131"/>
                    <a:pt x="84" y="131"/>
                    <a:pt x="84" y="131"/>
                  </a:cubicBezTo>
                  <a:cubicBezTo>
                    <a:pt x="84" y="130"/>
                    <a:pt x="84" y="130"/>
                    <a:pt x="84" y="130"/>
                  </a:cubicBezTo>
                  <a:cubicBezTo>
                    <a:pt x="85" y="131"/>
                    <a:pt x="85" y="131"/>
                    <a:pt x="85" y="131"/>
                  </a:cubicBezTo>
                  <a:cubicBezTo>
                    <a:pt x="84" y="131"/>
                    <a:pt x="84" y="131"/>
                    <a:pt x="84" y="131"/>
                  </a:cubicBezTo>
                  <a:cubicBezTo>
                    <a:pt x="84" y="131"/>
                    <a:pt x="84" y="131"/>
                    <a:pt x="84" y="131"/>
                  </a:cubicBezTo>
                  <a:cubicBezTo>
                    <a:pt x="84" y="131"/>
                    <a:pt x="84" y="131"/>
                    <a:pt x="84" y="131"/>
                  </a:cubicBezTo>
                  <a:cubicBezTo>
                    <a:pt x="83" y="132"/>
                    <a:pt x="83" y="132"/>
                    <a:pt x="83" y="132"/>
                  </a:cubicBezTo>
                  <a:cubicBezTo>
                    <a:pt x="83" y="132"/>
                    <a:pt x="83" y="132"/>
                    <a:pt x="83" y="132"/>
                  </a:cubicBezTo>
                  <a:cubicBezTo>
                    <a:pt x="84" y="133"/>
                    <a:pt x="84" y="133"/>
                    <a:pt x="84" y="133"/>
                  </a:cubicBezTo>
                  <a:cubicBezTo>
                    <a:pt x="84" y="133"/>
                    <a:pt x="84" y="133"/>
                    <a:pt x="84" y="133"/>
                  </a:cubicBezTo>
                  <a:cubicBezTo>
                    <a:pt x="83" y="133"/>
                    <a:pt x="83" y="133"/>
                    <a:pt x="83" y="133"/>
                  </a:cubicBezTo>
                  <a:cubicBezTo>
                    <a:pt x="83" y="133"/>
                    <a:pt x="83" y="133"/>
                    <a:pt x="83" y="133"/>
                  </a:cubicBezTo>
                  <a:cubicBezTo>
                    <a:pt x="83" y="134"/>
                    <a:pt x="83" y="134"/>
                    <a:pt x="83" y="134"/>
                  </a:cubicBezTo>
                  <a:cubicBezTo>
                    <a:pt x="83" y="134"/>
                    <a:pt x="83" y="134"/>
                    <a:pt x="83" y="134"/>
                  </a:cubicBezTo>
                  <a:cubicBezTo>
                    <a:pt x="84" y="134"/>
                    <a:pt x="84" y="134"/>
                    <a:pt x="84" y="134"/>
                  </a:cubicBezTo>
                  <a:cubicBezTo>
                    <a:pt x="85" y="135"/>
                    <a:pt x="85" y="135"/>
                    <a:pt x="85" y="135"/>
                  </a:cubicBezTo>
                  <a:cubicBezTo>
                    <a:pt x="86" y="135"/>
                    <a:pt x="86" y="135"/>
                    <a:pt x="86" y="135"/>
                  </a:cubicBezTo>
                  <a:cubicBezTo>
                    <a:pt x="87" y="135"/>
                    <a:pt x="87" y="135"/>
                    <a:pt x="87" y="135"/>
                  </a:cubicBezTo>
                  <a:cubicBezTo>
                    <a:pt x="87" y="134"/>
                    <a:pt x="87" y="134"/>
                    <a:pt x="87" y="134"/>
                  </a:cubicBezTo>
                  <a:cubicBezTo>
                    <a:pt x="88" y="134"/>
                    <a:pt x="88" y="134"/>
                    <a:pt x="88" y="134"/>
                  </a:cubicBezTo>
                  <a:cubicBezTo>
                    <a:pt x="88" y="135"/>
                    <a:pt x="88" y="135"/>
                    <a:pt x="88" y="135"/>
                  </a:cubicBezTo>
                  <a:cubicBezTo>
                    <a:pt x="88" y="136"/>
                    <a:pt x="88" y="136"/>
                    <a:pt x="88" y="136"/>
                  </a:cubicBezTo>
                  <a:cubicBezTo>
                    <a:pt x="89" y="136"/>
                    <a:pt x="89" y="136"/>
                    <a:pt x="89" y="136"/>
                  </a:cubicBezTo>
                  <a:cubicBezTo>
                    <a:pt x="90" y="136"/>
                    <a:pt x="90" y="136"/>
                    <a:pt x="90" y="136"/>
                  </a:cubicBezTo>
                  <a:cubicBezTo>
                    <a:pt x="90" y="136"/>
                    <a:pt x="90" y="136"/>
                    <a:pt x="90" y="136"/>
                  </a:cubicBezTo>
                  <a:cubicBezTo>
                    <a:pt x="90" y="135"/>
                    <a:pt x="90" y="135"/>
                    <a:pt x="90" y="135"/>
                  </a:cubicBezTo>
                  <a:cubicBezTo>
                    <a:pt x="89" y="134"/>
                    <a:pt x="89" y="134"/>
                    <a:pt x="89" y="134"/>
                  </a:cubicBezTo>
                  <a:cubicBezTo>
                    <a:pt x="89" y="134"/>
                    <a:pt x="89" y="134"/>
                    <a:pt x="89" y="134"/>
                  </a:cubicBezTo>
                  <a:cubicBezTo>
                    <a:pt x="89" y="134"/>
                    <a:pt x="89" y="134"/>
                    <a:pt x="89" y="134"/>
                  </a:cubicBezTo>
                  <a:cubicBezTo>
                    <a:pt x="90" y="134"/>
                    <a:pt x="90" y="134"/>
                    <a:pt x="90" y="134"/>
                  </a:cubicBezTo>
                  <a:cubicBezTo>
                    <a:pt x="90" y="135"/>
                    <a:pt x="90" y="135"/>
                    <a:pt x="90" y="135"/>
                  </a:cubicBezTo>
                  <a:cubicBezTo>
                    <a:pt x="91" y="135"/>
                    <a:pt x="91" y="135"/>
                    <a:pt x="91" y="135"/>
                  </a:cubicBezTo>
                  <a:cubicBezTo>
                    <a:pt x="91" y="136"/>
                    <a:pt x="91" y="136"/>
                    <a:pt x="91" y="136"/>
                  </a:cubicBezTo>
                  <a:cubicBezTo>
                    <a:pt x="92" y="136"/>
                    <a:pt x="92" y="136"/>
                    <a:pt x="92" y="136"/>
                  </a:cubicBezTo>
                  <a:cubicBezTo>
                    <a:pt x="92" y="135"/>
                    <a:pt x="92" y="135"/>
                    <a:pt x="92" y="135"/>
                  </a:cubicBezTo>
                  <a:cubicBezTo>
                    <a:pt x="92" y="135"/>
                    <a:pt x="92" y="135"/>
                    <a:pt x="92" y="135"/>
                  </a:cubicBezTo>
                  <a:cubicBezTo>
                    <a:pt x="93" y="136"/>
                    <a:pt x="93" y="136"/>
                    <a:pt x="93" y="136"/>
                  </a:cubicBezTo>
                  <a:cubicBezTo>
                    <a:pt x="94" y="136"/>
                    <a:pt x="94" y="136"/>
                    <a:pt x="94" y="136"/>
                  </a:cubicBezTo>
                  <a:cubicBezTo>
                    <a:pt x="94" y="136"/>
                    <a:pt x="94" y="136"/>
                    <a:pt x="94" y="136"/>
                  </a:cubicBezTo>
                  <a:cubicBezTo>
                    <a:pt x="94" y="136"/>
                    <a:pt x="94" y="136"/>
                    <a:pt x="94" y="136"/>
                  </a:cubicBezTo>
                  <a:cubicBezTo>
                    <a:pt x="94" y="135"/>
                    <a:pt x="94" y="135"/>
                    <a:pt x="94" y="135"/>
                  </a:cubicBezTo>
                  <a:cubicBezTo>
                    <a:pt x="94" y="135"/>
                    <a:pt x="94" y="135"/>
                    <a:pt x="94" y="135"/>
                  </a:cubicBezTo>
                  <a:cubicBezTo>
                    <a:pt x="94" y="135"/>
                    <a:pt x="94" y="135"/>
                    <a:pt x="94" y="135"/>
                  </a:cubicBezTo>
                  <a:cubicBezTo>
                    <a:pt x="95" y="135"/>
                    <a:pt x="95" y="135"/>
                    <a:pt x="95" y="135"/>
                  </a:cubicBezTo>
                  <a:cubicBezTo>
                    <a:pt x="95" y="135"/>
                    <a:pt x="95" y="135"/>
                    <a:pt x="95" y="135"/>
                  </a:cubicBezTo>
                  <a:cubicBezTo>
                    <a:pt x="95" y="135"/>
                    <a:pt x="95" y="135"/>
                    <a:pt x="95" y="135"/>
                  </a:cubicBezTo>
                  <a:cubicBezTo>
                    <a:pt x="96" y="136"/>
                    <a:pt x="96" y="136"/>
                    <a:pt x="96" y="136"/>
                  </a:cubicBezTo>
                  <a:cubicBezTo>
                    <a:pt x="96" y="137"/>
                    <a:pt x="96" y="137"/>
                    <a:pt x="96" y="137"/>
                  </a:cubicBezTo>
                  <a:cubicBezTo>
                    <a:pt x="97" y="136"/>
                    <a:pt x="97" y="136"/>
                    <a:pt x="97" y="136"/>
                  </a:cubicBezTo>
                  <a:cubicBezTo>
                    <a:pt x="97" y="136"/>
                    <a:pt x="97" y="136"/>
                    <a:pt x="97" y="136"/>
                  </a:cubicBezTo>
                  <a:cubicBezTo>
                    <a:pt x="96" y="135"/>
                    <a:pt x="96" y="135"/>
                    <a:pt x="96" y="135"/>
                  </a:cubicBezTo>
                  <a:cubicBezTo>
                    <a:pt x="96" y="135"/>
                    <a:pt x="96" y="135"/>
                    <a:pt x="96" y="135"/>
                  </a:cubicBezTo>
                  <a:cubicBezTo>
                    <a:pt x="95" y="135"/>
                    <a:pt x="95" y="135"/>
                    <a:pt x="95" y="135"/>
                  </a:cubicBezTo>
                  <a:cubicBezTo>
                    <a:pt x="96" y="135"/>
                    <a:pt x="96" y="135"/>
                    <a:pt x="96" y="135"/>
                  </a:cubicBezTo>
                  <a:cubicBezTo>
                    <a:pt x="96" y="135"/>
                    <a:pt x="96" y="135"/>
                    <a:pt x="96" y="135"/>
                  </a:cubicBezTo>
                  <a:cubicBezTo>
                    <a:pt x="96" y="135"/>
                    <a:pt x="96" y="135"/>
                    <a:pt x="96" y="135"/>
                  </a:cubicBezTo>
                  <a:cubicBezTo>
                    <a:pt x="97" y="134"/>
                    <a:pt x="97" y="134"/>
                    <a:pt x="97" y="134"/>
                  </a:cubicBezTo>
                  <a:cubicBezTo>
                    <a:pt x="97" y="134"/>
                    <a:pt x="97" y="134"/>
                    <a:pt x="97" y="134"/>
                  </a:cubicBezTo>
                  <a:cubicBezTo>
                    <a:pt x="97" y="133"/>
                    <a:pt x="97" y="133"/>
                    <a:pt x="97" y="133"/>
                  </a:cubicBezTo>
                  <a:close/>
                  <a:moveTo>
                    <a:pt x="31" y="183"/>
                  </a:moveTo>
                  <a:cubicBezTo>
                    <a:pt x="30" y="183"/>
                    <a:pt x="30" y="183"/>
                    <a:pt x="30" y="183"/>
                  </a:cubicBezTo>
                  <a:cubicBezTo>
                    <a:pt x="31" y="182"/>
                    <a:pt x="31" y="182"/>
                    <a:pt x="31" y="182"/>
                  </a:cubicBezTo>
                  <a:cubicBezTo>
                    <a:pt x="30" y="182"/>
                    <a:pt x="30" y="182"/>
                    <a:pt x="30" y="182"/>
                  </a:cubicBezTo>
                  <a:cubicBezTo>
                    <a:pt x="30" y="182"/>
                    <a:pt x="30" y="182"/>
                    <a:pt x="30" y="182"/>
                  </a:cubicBezTo>
                  <a:cubicBezTo>
                    <a:pt x="29" y="182"/>
                    <a:pt x="29" y="182"/>
                    <a:pt x="29" y="182"/>
                  </a:cubicBezTo>
                  <a:cubicBezTo>
                    <a:pt x="29" y="183"/>
                    <a:pt x="29" y="183"/>
                    <a:pt x="29" y="183"/>
                  </a:cubicBezTo>
                  <a:cubicBezTo>
                    <a:pt x="30" y="183"/>
                    <a:pt x="30" y="183"/>
                    <a:pt x="30" y="183"/>
                  </a:cubicBezTo>
                  <a:cubicBezTo>
                    <a:pt x="30" y="184"/>
                    <a:pt x="30" y="184"/>
                    <a:pt x="30" y="184"/>
                  </a:cubicBezTo>
                  <a:cubicBezTo>
                    <a:pt x="31" y="184"/>
                    <a:pt x="31" y="184"/>
                    <a:pt x="31" y="184"/>
                  </a:cubicBezTo>
                  <a:cubicBezTo>
                    <a:pt x="31" y="183"/>
                    <a:pt x="31" y="183"/>
                    <a:pt x="31" y="183"/>
                  </a:cubicBezTo>
                  <a:close/>
                  <a:moveTo>
                    <a:pt x="54" y="170"/>
                  </a:moveTo>
                  <a:cubicBezTo>
                    <a:pt x="54" y="170"/>
                    <a:pt x="54" y="170"/>
                    <a:pt x="54" y="170"/>
                  </a:cubicBezTo>
                  <a:cubicBezTo>
                    <a:pt x="54" y="170"/>
                    <a:pt x="54" y="170"/>
                    <a:pt x="54" y="170"/>
                  </a:cubicBezTo>
                  <a:cubicBezTo>
                    <a:pt x="53" y="169"/>
                    <a:pt x="53" y="169"/>
                    <a:pt x="53" y="169"/>
                  </a:cubicBezTo>
                  <a:cubicBezTo>
                    <a:pt x="53" y="169"/>
                    <a:pt x="53" y="169"/>
                    <a:pt x="53" y="169"/>
                  </a:cubicBezTo>
                  <a:cubicBezTo>
                    <a:pt x="53" y="170"/>
                    <a:pt x="53" y="170"/>
                    <a:pt x="53" y="170"/>
                  </a:cubicBezTo>
                  <a:cubicBezTo>
                    <a:pt x="54" y="170"/>
                    <a:pt x="54" y="170"/>
                    <a:pt x="54" y="170"/>
                  </a:cubicBezTo>
                  <a:close/>
                  <a:moveTo>
                    <a:pt x="71" y="153"/>
                  </a:moveTo>
                  <a:cubicBezTo>
                    <a:pt x="72" y="153"/>
                    <a:pt x="72" y="153"/>
                    <a:pt x="72" y="153"/>
                  </a:cubicBezTo>
                  <a:cubicBezTo>
                    <a:pt x="74" y="152"/>
                    <a:pt x="74" y="152"/>
                    <a:pt x="74" y="152"/>
                  </a:cubicBezTo>
                  <a:cubicBezTo>
                    <a:pt x="74" y="151"/>
                    <a:pt x="74" y="151"/>
                    <a:pt x="74" y="151"/>
                  </a:cubicBezTo>
                  <a:cubicBezTo>
                    <a:pt x="74" y="149"/>
                    <a:pt x="74" y="149"/>
                    <a:pt x="74" y="149"/>
                  </a:cubicBezTo>
                  <a:cubicBezTo>
                    <a:pt x="75" y="149"/>
                    <a:pt x="75" y="149"/>
                    <a:pt x="75" y="149"/>
                  </a:cubicBezTo>
                  <a:cubicBezTo>
                    <a:pt x="75" y="150"/>
                    <a:pt x="75" y="150"/>
                    <a:pt x="75" y="150"/>
                  </a:cubicBezTo>
                  <a:cubicBezTo>
                    <a:pt x="75" y="151"/>
                    <a:pt x="75" y="151"/>
                    <a:pt x="75" y="151"/>
                  </a:cubicBezTo>
                  <a:cubicBezTo>
                    <a:pt x="76" y="150"/>
                    <a:pt x="76" y="150"/>
                    <a:pt x="76" y="150"/>
                  </a:cubicBezTo>
                  <a:cubicBezTo>
                    <a:pt x="76" y="149"/>
                    <a:pt x="76" y="149"/>
                    <a:pt x="76" y="149"/>
                  </a:cubicBezTo>
                  <a:cubicBezTo>
                    <a:pt x="75" y="148"/>
                    <a:pt x="75" y="148"/>
                    <a:pt x="75" y="148"/>
                  </a:cubicBezTo>
                  <a:cubicBezTo>
                    <a:pt x="72" y="147"/>
                    <a:pt x="72" y="147"/>
                    <a:pt x="72" y="147"/>
                  </a:cubicBezTo>
                  <a:cubicBezTo>
                    <a:pt x="70" y="146"/>
                    <a:pt x="70" y="146"/>
                    <a:pt x="70" y="146"/>
                  </a:cubicBezTo>
                  <a:cubicBezTo>
                    <a:pt x="69" y="147"/>
                    <a:pt x="69" y="147"/>
                    <a:pt x="69" y="147"/>
                  </a:cubicBezTo>
                  <a:cubicBezTo>
                    <a:pt x="69" y="149"/>
                    <a:pt x="69" y="149"/>
                    <a:pt x="69" y="149"/>
                  </a:cubicBezTo>
                  <a:cubicBezTo>
                    <a:pt x="69" y="151"/>
                    <a:pt x="69" y="151"/>
                    <a:pt x="69" y="151"/>
                  </a:cubicBezTo>
                  <a:cubicBezTo>
                    <a:pt x="69" y="151"/>
                    <a:pt x="69" y="151"/>
                    <a:pt x="69" y="151"/>
                  </a:cubicBezTo>
                  <a:cubicBezTo>
                    <a:pt x="69" y="153"/>
                    <a:pt x="69" y="153"/>
                    <a:pt x="69" y="153"/>
                  </a:cubicBezTo>
                  <a:cubicBezTo>
                    <a:pt x="70" y="152"/>
                    <a:pt x="70" y="152"/>
                    <a:pt x="70" y="152"/>
                  </a:cubicBezTo>
                  <a:cubicBezTo>
                    <a:pt x="70" y="153"/>
                    <a:pt x="70" y="153"/>
                    <a:pt x="70" y="153"/>
                  </a:cubicBezTo>
                  <a:cubicBezTo>
                    <a:pt x="70" y="153"/>
                    <a:pt x="70" y="153"/>
                    <a:pt x="70" y="153"/>
                  </a:cubicBezTo>
                  <a:cubicBezTo>
                    <a:pt x="71" y="153"/>
                    <a:pt x="71" y="153"/>
                    <a:pt x="71" y="153"/>
                  </a:cubicBezTo>
                  <a:cubicBezTo>
                    <a:pt x="71" y="153"/>
                    <a:pt x="71" y="153"/>
                    <a:pt x="71" y="153"/>
                  </a:cubicBezTo>
                  <a:close/>
                  <a:moveTo>
                    <a:pt x="79" y="154"/>
                  </a:moveTo>
                  <a:cubicBezTo>
                    <a:pt x="80" y="154"/>
                    <a:pt x="80" y="154"/>
                    <a:pt x="80" y="154"/>
                  </a:cubicBezTo>
                  <a:cubicBezTo>
                    <a:pt x="80" y="154"/>
                    <a:pt x="80" y="154"/>
                    <a:pt x="80" y="154"/>
                  </a:cubicBezTo>
                  <a:cubicBezTo>
                    <a:pt x="81" y="154"/>
                    <a:pt x="81" y="154"/>
                    <a:pt x="81" y="154"/>
                  </a:cubicBezTo>
                  <a:cubicBezTo>
                    <a:pt x="81" y="153"/>
                    <a:pt x="81" y="153"/>
                    <a:pt x="81" y="153"/>
                  </a:cubicBezTo>
                  <a:cubicBezTo>
                    <a:pt x="80" y="153"/>
                    <a:pt x="80" y="153"/>
                    <a:pt x="80" y="153"/>
                  </a:cubicBezTo>
                  <a:cubicBezTo>
                    <a:pt x="79" y="154"/>
                    <a:pt x="79" y="154"/>
                    <a:pt x="79" y="154"/>
                  </a:cubicBezTo>
                  <a:cubicBezTo>
                    <a:pt x="79" y="154"/>
                    <a:pt x="79" y="154"/>
                    <a:pt x="79" y="154"/>
                  </a:cubicBezTo>
                  <a:close/>
                  <a:moveTo>
                    <a:pt x="92" y="154"/>
                  </a:moveTo>
                  <a:cubicBezTo>
                    <a:pt x="92" y="154"/>
                    <a:pt x="92" y="154"/>
                    <a:pt x="92" y="154"/>
                  </a:cubicBezTo>
                  <a:cubicBezTo>
                    <a:pt x="93" y="153"/>
                    <a:pt x="93" y="153"/>
                    <a:pt x="93" y="153"/>
                  </a:cubicBezTo>
                  <a:cubicBezTo>
                    <a:pt x="93" y="153"/>
                    <a:pt x="93" y="153"/>
                    <a:pt x="93" y="153"/>
                  </a:cubicBezTo>
                  <a:cubicBezTo>
                    <a:pt x="92" y="153"/>
                    <a:pt x="92" y="153"/>
                    <a:pt x="92" y="153"/>
                  </a:cubicBezTo>
                  <a:cubicBezTo>
                    <a:pt x="92" y="154"/>
                    <a:pt x="92" y="154"/>
                    <a:pt x="92" y="154"/>
                  </a:cubicBezTo>
                  <a:cubicBezTo>
                    <a:pt x="92" y="154"/>
                    <a:pt x="92" y="154"/>
                    <a:pt x="92" y="154"/>
                  </a:cubicBezTo>
                  <a:close/>
                  <a:moveTo>
                    <a:pt x="90" y="154"/>
                  </a:moveTo>
                  <a:cubicBezTo>
                    <a:pt x="91" y="154"/>
                    <a:pt x="91" y="154"/>
                    <a:pt x="91" y="154"/>
                  </a:cubicBezTo>
                  <a:cubicBezTo>
                    <a:pt x="92" y="154"/>
                    <a:pt x="92" y="154"/>
                    <a:pt x="92" y="154"/>
                  </a:cubicBezTo>
                  <a:cubicBezTo>
                    <a:pt x="91" y="153"/>
                    <a:pt x="91" y="153"/>
                    <a:pt x="91" y="153"/>
                  </a:cubicBezTo>
                  <a:cubicBezTo>
                    <a:pt x="91" y="153"/>
                    <a:pt x="91" y="153"/>
                    <a:pt x="91" y="153"/>
                  </a:cubicBezTo>
                  <a:cubicBezTo>
                    <a:pt x="90" y="154"/>
                    <a:pt x="90" y="154"/>
                    <a:pt x="90" y="154"/>
                  </a:cubicBezTo>
                  <a:close/>
                  <a:moveTo>
                    <a:pt x="101" y="150"/>
                  </a:moveTo>
                  <a:cubicBezTo>
                    <a:pt x="101" y="150"/>
                    <a:pt x="101" y="150"/>
                    <a:pt x="101" y="150"/>
                  </a:cubicBezTo>
                  <a:cubicBezTo>
                    <a:pt x="102" y="150"/>
                    <a:pt x="102" y="150"/>
                    <a:pt x="102" y="150"/>
                  </a:cubicBezTo>
                  <a:cubicBezTo>
                    <a:pt x="103" y="149"/>
                    <a:pt x="103" y="149"/>
                    <a:pt x="103" y="149"/>
                  </a:cubicBezTo>
                  <a:cubicBezTo>
                    <a:pt x="103" y="149"/>
                    <a:pt x="103" y="149"/>
                    <a:pt x="103" y="149"/>
                  </a:cubicBezTo>
                  <a:cubicBezTo>
                    <a:pt x="103" y="149"/>
                    <a:pt x="103" y="149"/>
                    <a:pt x="103" y="149"/>
                  </a:cubicBezTo>
                  <a:cubicBezTo>
                    <a:pt x="101" y="149"/>
                    <a:pt x="101" y="149"/>
                    <a:pt x="101" y="149"/>
                  </a:cubicBezTo>
                  <a:cubicBezTo>
                    <a:pt x="101" y="150"/>
                    <a:pt x="101" y="150"/>
                    <a:pt x="101" y="150"/>
                  </a:cubicBezTo>
                  <a:close/>
                  <a:moveTo>
                    <a:pt x="97" y="149"/>
                  </a:moveTo>
                  <a:cubicBezTo>
                    <a:pt x="97" y="150"/>
                    <a:pt x="97" y="150"/>
                    <a:pt x="97" y="150"/>
                  </a:cubicBezTo>
                  <a:cubicBezTo>
                    <a:pt x="98" y="150"/>
                    <a:pt x="98" y="150"/>
                    <a:pt x="98" y="150"/>
                  </a:cubicBezTo>
                  <a:cubicBezTo>
                    <a:pt x="98" y="149"/>
                    <a:pt x="98" y="149"/>
                    <a:pt x="98" y="149"/>
                  </a:cubicBezTo>
                  <a:cubicBezTo>
                    <a:pt x="97" y="149"/>
                    <a:pt x="97" y="149"/>
                    <a:pt x="97" y="149"/>
                  </a:cubicBezTo>
                  <a:cubicBezTo>
                    <a:pt x="97" y="149"/>
                    <a:pt x="97" y="149"/>
                    <a:pt x="97" y="149"/>
                  </a:cubicBezTo>
                  <a:close/>
                  <a:moveTo>
                    <a:pt x="94" y="149"/>
                  </a:moveTo>
                  <a:cubicBezTo>
                    <a:pt x="95" y="149"/>
                    <a:pt x="95" y="149"/>
                    <a:pt x="95" y="149"/>
                  </a:cubicBezTo>
                  <a:cubicBezTo>
                    <a:pt x="95" y="150"/>
                    <a:pt x="95" y="150"/>
                    <a:pt x="95" y="150"/>
                  </a:cubicBezTo>
                  <a:cubicBezTo>
                    <a:pt x="96" y="150"/>
                    <a:pt x="96" y="150"/>
                    <a:pt x="96" y="150"/>
                  </a:cubicBezTo>
                  <a:cubicBezTo>
                    <a:pt x="96" y="149"/>
                    <a:pt x="96" y="149"/>
                    <a:pt x="96" y="149"/>
                  </a:cubicBezTo>
                  <a:cubicBezTo>
                    <a:pt x="95" y="149"/>
                    <a:pt x="95" y="149"/>
                    <a:pt x="95" y="149"/>
                  </a:cubicBezTo>
                  <a:cubicBezTo>
                    <a:pt x="94" y="149"/>
                    <a:pt x="94" y="149"/>
                    <a:pt x="94" y="149"/>
                  </a:cubicBezTo>
                  <a:close/>
                  <a:moveTo>
                    <a:pt x="93" y="149"/>
                  </a:moveTo>
                  <a:cubicBezTo>
                    <a:pt x="93" y="149"/>
                    <a:pt x="93" y="149"/>
                    <a:pt x="93" y="149"/>
                  </a:cubicBezTo>
                  <a:cubicBezTo>
                    <a:pt x="93" y="149"/>
                    <a:pt x="93" y="149"/>
                    <a:pt x="93" y="149"/>
                  </a:cubicBezTo>
                  <a:cubicBezTo>
                    <a:pt x="94" y="149"/>
                    <a:pt x="94" y="149"/>
                    <a:pt x="94" y="149"/>
                  </a:cubicBezTo>
                  <a:cubicBezTo>
                    <a:pt x="93" y="149"/>
                    <a:pt x="93" y="149"/>
                    <a:pt x="93" y="149"/>
                  </a:cubicBezTo>
                  <a:cubicBezTo>
                    <a:pt x="93" y="149"/>
                    <a:pt x="93" y="149"/>
                    <a:pt x="93" y="149"/>
                  </a:cubicBezTo>
                  <a:close/>
                  <a:moveTo>
                    <a:pt x="188" y="123"/>
                  </a:moveTo>
                  <a:cubicBezTo>
                    <a:pt x="188" y="124"/>
                    <a:pt x="188" y="124"/>
                    <a:pt x="188" y="124"/>
                  </a:cubicBezTo>
                  <a:cubicBezTo>
                    <a:pt x="188" y="124"/>
                    <a:pt x="188" y="124"/>
                    <a:pt x="188" y="124"/>
                  </a:cubicBezTo>
                  <a:cubicBezTo>
                    <a:pt x="188" y="124"/>
                    <a:pt x="188" y="124"/>
                    <a:pt x="188" y="124"/>
                  </a:cubicBezTo>
                  <a:cubicBezTo>
                    <a:pt x="188" y="123"/>
                    <a:pt x="188" y="123"/>
                    <a:pt x="188" y="123"/>
                  </a:cubicBezTo>
                  <a:cubicBezTo>
                    <a:pt x="188" y="123"/>
                    <a:pt x="188" y="123"/>
                    <a:pt x="188" y="123"/>
                  </a:cubicBezTo>
                  <a:close/>
                  <a:moveTo>
                    <a:pt x="186" y="121"/>
                  </a:moveTo>
                  <a:cubicBezTo>
                    <a:pt x="186" y="122"/>
                    <a:pt x="186" y="122"/>
                    <a:pt x="186" y="122"/>
                  </a:cubicBezTo>
                  <a:cubicBezTo>
                    <a:pt x="186" y="123"/>
                    <a:pt x="186" y="123"/>
                    <a:pt x="186" y="123"/>
                  </a:cubicBezTo>
                  <a:cubicBezTo>
                    <a:pt x="186" y="124"/>
                    <a:pt x="186" y="124"/>
                    <a:pt x="186" y="124"/>
                  </a:cubicBezTo>
                  <a:cubicBezTo>
                    <a:pt x="186" y="124"/>
                    <a:pt x="186" y="124"/>
                    <a:pt x="186" y="124"/>
                  </a:cubicBezTo>
                  <a:cubicBezTo>
                    <a:pt x="187" y="124"/>
                    <a:pt x="187" y="124"/>
                    <a:pt x="187" y="124"/>
                  </a:cubicBezTo>
                  <a:cubicBezTo>
                    <a:pt x="187" y="122"/>
                    <a:pt x="187" y="122"/>
                    <a:pt x="187" y="122"/>
                  </a:cubicBezTo>
                  <a:cubicBezTo>
                    <a:pt x="186" y="121"/>
                    <a:pt x="186" y="121"/>
                    <a:pt x="186" y="121"/>
                  </a:cubicBezTo>
                  <a:cubicBezTo>
                    <a:pt x="186" y="121"/>
                    <a:pt x="186" y="121"/>
                    <a:pt x="186" y="121"/>
                  </a:cubicBezTo>
                  <a:close/>
                  <a:moveTo>
                    <a:pt x="185" y="119"/>
                  </a:moveTo>
                  <a:cubicBezTo>
                    <a:pt x="185" y="120"/>
                    <a:pt x="185" y="120"/>
                    <a:pt x="185" y="120"/>
                  </a:cubicBezTo>
                  <a:cubicBezTo>
                    <a:pt x="185" y="120"/>
                    <a:pt x="185" y="120"/>
                    <a:pt x="185" y="120"/>
                  </a:cubicBezTo>
                  <a:cubicBezTo>
                    <a:pt x="186" y="119"/>
                    <a:pt x="186" y="119"/>
                    <a:pt x="186" y="119"/>
                  </a:cubicBezTo>
                  <a:cubicBezTo>
                    <a:pt x="185" y="119"/>
                    <a:pt x="185" y="119"/>
                    <a:pt x="185" y="119"/>
                  </a:cubicBezTo>
                  <a:cubicBezTo>
                    <a:pt x="185" y="119"/>
                    <a:pt x="185" y="119"/>
                    <a:pt x="185" y="119"/>
                  </a:cubicBezTo>
                  <a:close/>
                  <a:moveTo>
                    <a:pt x="104" y="143"/>
                  </a:moveTo>
                  <a:cubicBezTo>
                    <a:pt x="104" y="143"/>
                    <a:pt x="104" y="143"/>
                    <a:pt x="104" y="143"/>
                  </a:cubicBezTo>
                  <a:cubicBezTo>
                    <a:pt x="104" y="142"/>
                    <a:pt x="104" y="142"/>
                    <a:pt x="104" y="142"/>
                  </a:cubicBezTo>
                  <a:cubicBezTo>
                    <a:pt x="104" y="142"/>
                    <a:pt x="104" y="142"/>
                    <a:pt x="104" y="142"/>
                  </a:cubicBezTo>
                  <a:cubicBezTo>
                    <a:pt x="104" y="143"/>
                    <a:pt x="104" y="143"/>
                    <a:pt x="104" y="143"/>
                  </a:cubicBezTo>
                  <a:close/>
                  <a:moveTo>
                    <a:pt x="108" y="146"/>
                  </a:moveTo>
                  <a:cubicBezTo>
                    <a:pt x="108" y="146"/>
                    <a:pt x="109" y="146"/>
                    <a:pt x="109" y="146"/>
                  </a:cubicBezTo>
                  <a:cubicBezTo>
                    <a:pt x="108" y="146"/>
                    <a:pt x="108" y="146"/>
                    <a:pt x="108" y="146"/>
                  </a:cubicBezTo>
                  <a:cubicBezTo>
                    <a:pt x="108" y="146"/>
                    <a:pt x="108" y="146"/>
                    <a:pt x="108" y="146"/>
                  </a:cubicBezTo>
                  <a:close/>
                  <a:moveTo>
                    <a:pt x="107" y="145"/>
                  </a:moveTo>
                  <a:cubicBezTo>
                    <a:pt x="107" y="144"/>
                    <a:pt x="107" y="144"/>
                    <a:pt x="107" y="144"/>
                  </a:cubicBezTo>
                  <a:cubicBezTo>
                    <a:pt x="106" y="144"/>
                    <a:pt x="106" y="144"/>
                    <a:pt x="106" y="144"/>
                  </a:cubicBezTo>
                  <a:cubicBezTo>
                    <a:pt x="105" y="143"/>
                    <a:pt x="105" y="143"/>
                    <a:pt x="105" y="143"/>
                  </a:cubicBezTo>
                  <a:cubicBezTo>
                    <a:pt x="105" y="144"/>
                    <a:pt x="105" y="144"/>
                    <a:pt x="105" y="144"/>
                  </a:cubicBezTo>
                  <a:cubicBezTo>
                    <a:pt x="106" y="144"/>
                    <a:pt x="106" y="144"/>
                    <a:pt x="106" y="144"/>
                  </a:cubicBezTo>
                  <a:cubicBezTo>
                    <a:pt x="107" y="145"/>
                    <a:pt x="107" y="145"/>
                    <a:pt x="107" y="145"/>
                  </a:cubicBezTo>
                  <a:close/>
                  <a:moveTo>
                    <a:pt x="110" y="141"/>
                  </a:moveTo>
                  <a:cubicBezTo>
                    <a:pt x="110" y="141"/>
                    <a:pt x="110" y="141"/>
                    <a:pt x="110" y="141"/>
                  </a:cubicBezTo>
                  <a:cubicBezTo>
                    <a:pt x="110" y="139"/>
                    <a:pt x="110" y="139"/>
                    <a:pt x="110" y="139"/>
                  </a:cubicBezTo>
                  <a:cubicBezTo>
                    <a:pt x="108" y="138"/>
                    <a:pt x="108" y="138"/>
                    <a:pt x="108" y="138"/>
                  </a:cubicBezTo>
                  <a:cubicBezTo>
                    <a:pt x="107" y="137"/>
                    <a:pt x="107" y="137"/>
                    <a:pt x="107" y="137"/>
                  </a:cubicBezTo>
                  <a:cubicBezTo>
                    <a:pt x="106" y="137"/>
                    <a:pt x="106" y="137"/>
                    <a:pt x="106" y="137"/>
                  </a:cubicBezTo>
                  <a:cubicBezTo>
                    <a:pt x="105" y="136"/>
                    <a:pt x="105" y="136"/>
                    <a:pt x="105" y="136"/>
                  </a:cubicBezTo>
                  <a:cubicBezTo>
                    <a:pt x="104" y="136"/>
                    <a:pt x="104" y="136"/>
                    <a:pt x="104" y="136"/>
                  </a:cubicBezTo>
                  <a:cubicBezTo>
                    <a:pt x="104" y="135"/>
                    <a:pt x="104" y="135"/>
                    <a:pt x="104" y="135"/>
                  </a:cubicBezTo>
                  <a:cubicBezTo>
                    <a:pt x="103" y="135"/>
                    <a:pt x="103" y="135"/>
                    <a:pt x="103" y="135"/>
                  </a:cubicBezTo>
                  <a:cubicBezTo>
                    <a:pt x="102" y="135"/>
                    <a:pt x="102" y="135"/>
                    <a:pt x="102" y="135"/>
                  </a:cubicBezTo>
                  <a:cubicBezTo>
                    <a:pt x="102" y="135"/>
                    <a:pt x="102" y="135"/>
                    <a:pt x="102" y="135"/>
                  </a:cubicBezTo>
                  <a:cubicBezTo>
                    <a:pt x="102" y="135"/>
                    <a:pt x="102" y="135"/>
                    <a:pt x="102" y="135"/>
                  </a:cubicBezTo>
                  <a:cubicBezTo>
                    <a:pt x="101" y="136"/>
                    <a:pt x="101" y="136"/>
                    <a:pt x="101" y="136"/>
                  </a:cubicBezTo>
                  <a:cubicBezTo>
                    <a:pt x="102" y="137"/>
                    <a:pt x="102" y="137"/>
                    <a:pt x="102" y="137"/>
                  </a:cubicBezTo>
                  <a:cubicBezTo>
                    <a:pt x="103" y="137"/>
                    <a:pt x="103" y="137"/>
                    <a:pt x="103" y="137"/>
                  </a:cubicBezTo>
                  <a:cubicBezTo>
                    <a:pt x="103" y="137"/>
                    <a:pt x="103" y="137"/>
                    <a:pt x="103" y="137"/>
                  </a:cubicBezTo>
                  <a:cubicBezTo>
                    <a:pt x="102" y="137"/>
                    <a:pt x="102" y="137"/>
                    <a:pt x="102" y="137"/>
                  </a:cubicBezTo>
                  <a:cubicBezTo>
                    <a:pt x="101" y="137"/>
                    <a:pt x="101" y="137"/>
                    <a:pt x="101" y="137"/>
                  </a:cubicBezTo>
                  <a:cubicBezTo>
                    <a:pt x="101" y="137"/>
                    <a:pt x="101" y="137"/>
                    <a:pt x="101" y="137"/>
                  </a:cubicBezTo>
                  <a:cubicBezTo>
                    <a:pt x="101" y="137"/>
                    <a:pt x="101" y="137"/>
                    <a:pt x="101" y="137"/>
                  </a:cubicBezTo>
                  <a:cubicBezTo>
                    <a:pt x="103" y="139"/>
                    <a:pt x="103" y="139"/>
                    <a:pt x="103" y="139"/>
                  </a:cubicBezTo>
                  <a:cubicBezTo>
                    <a:pt x="104" y="139"/>
                    <a:pt x="104" y="139"/>
                    <a:pt x="104" y="139"/>
                  </a:cubicBezTo>
                  <a:cubicBezTo>
                    <a:pt x="104" y="140"/>
                    <a:pt x="104" y="140"/>
                    <a:pt x="104" y="140"/>
                  </a:cubicBezTo>
                  <a:cubicBezTo>
                    <a:pt x="105" y="140"/>
                    <a:pt x="105" y="140"/>
                    <a:pt x="105" y="140"/>
                  </a:cubicBezTo>
                  <a:cubicBezTo>
                    <a:pt x="105" y="139"/>
                    <a:pt x="105" y="139"/>
                    <a:pt x="105" y="139"/>
                  </a:cubicBezTo>
                  <a:cubicBezTo>
                    <a:pt x="106" y="140"/>
                    <a:pt x="106" y="140"/>
                    <a:pt x="106" y="140"/>
                  </a:cubicBezTo>
                  <a:cubicBezTo>
                    <a:pt x="106" y="139"/>
                    <a:pt x="106" y="139"/>
                    <a:pt x="106" y="139"/>
                  </a:cubicBezTo>
                  <a:cubicBezTo>
                    <a:pt x="107" y="140"/>
                    <a:pt x="107" y="140"/>
                    <a:pt x="107" y="140"/>
                  </a:cubicBezTo>
                  <a:cubicBezTo>
                    <a:pt x="107" y="141"/>
                    <a:pt x="107" y="141"/>
                    <a:pt x="107" y="141"/>
                  </a:cubicBezTo>
                  <a:cubicBezTo>
                    <a:pt x="107" y="141"/>
                    <a:pt x="107" y="141"/>
                    <a:pt x="107" y="141"/>
                  </a:cubicBezTo>
                  <a:cubicBezTo>
                    <a:pt x="107" y="142"/>
                    <a:pt x="107" y="142"/>
                    <a:pt x="107" y="142"/>
                  </a:cubicBezTo>
                  <a:cubicBezTo>
                    <a:pt x="108" y="142"/>
                    <a:pt x="108" y="142"/>
                    <a:pt x="108" y="142"/>
                  </a:cubicBezTo>
                  <a:cubicBezTo>
                    <a:pt x="109" y="141"/>
                    <a:pt x="109" y="141"/>
                    <a:pt x="109" y="141"/>
                  </a:cubicBezTo>
                  <a:cubicBezTo>
                    <a:pt x="110" y="141"/>
                    <a:pt x="110" y="141"/>
                    <a:pt x="110" y="141"/>
                  </a:cubicBezTo>
                  <a:close/>
                  <a:moveTo>
                    <a:pt x="131" y="107"/>
                  </a:moveTo>
                  <a:cubicBezTo>
                    <a:pt x="131" y="107"/>
                    <a:pt x="131" y="107"/>
                    <a:pt x="131" y="107"/>
                  </a:cubicBezTo>
                  <a:cubicBezTo>
                    <a:pt x="131" y="107"/>
                    <a:pt x="131" y="107"/>
                    <a:pt x="131" y="107"/>
                  </a:cubicBezTo>
                  <a:cubicBezTo>
                    <a:pt x="131" y="106"/>
                    <a:pt x="131" y="106"/>
                    <a:pt x="131" y="106"/>
                  </a:cubicBezTo>
                  <a:cubicBezTo>
                    <a:pt x="131" y="106"/>
                    <a:pt x="131" y="106"/>
                    <a:pt x="131" y="106"/>
                  </a:cubicBezTo>
                  <a:cubicBezTo>
                    <a:pt x="132" y="107"/>
                    <a:pt x="132" y="107"/>
                    <a:pt x="132" y="107"/>
                  </a:cubicBezTo>
                  <a:cubicBezTo>
                    <a:pt x="132" y="107"/>
                    <a:pt x="132" y="107"/>
                    <a:pt x="132" y="107"/>
                  </a:cubicBezTo>
                  <a:cubicBezTo>
                    <a:pt x="133" y="107"/>
                    <a:pt x="133" y="107"/>
                    <a:pt x="133" y="107"/>
                  </a:cubicBezTo>
                  <a:cubicBezTo>
                    <a:pt x="133" y="107"/>
                    <a:pt x="133" y="107"/>
                    <a:pt x="133" y="107"/>
                  </a:cubicBezTo>
                  <a:cubicBezTo>
                    <a:pt x="134" y="106"/>
                    <a:pt x="134" y="106"/>
                    <a:pt x="134" y="106"/>
                  </a:cubicBezTo>
                  <a:cubicBezTo>
                    <a:pt x="134" y="106"/>
                    <a:pt x="134" y="106"/>
                    <a:pt x="134" y="106"/>
                  </a:cubicBezTo>
                  <a:cubicBezTo>
                    <a:pt x="135" y="105"/>
                    <a:pt x="135" y="105"/>
                    <a:pt x="135" y="105"/>
                  </a:cubicBezTo>
                  <a:cubicBezTo>
                    <a:pt x="135" y="105"/>
                    <a:pt x="135" y="105"/>
                    <a:pt x="135" y="105"/>
                  </a:cubicBezTo>
                  <a:cubicBezTo>
                    <a:pt x="135" y="104"/>
                    <a:pt x="135" y="104"/>
                    <a:pt x="135" y="104"/>
                  </a:cubicBezTo>
                  <a:cubicBezTo>
                    <a:pt x="134" y="104"/>
                    <a:pt x="134" y="104"/>
                    <a:pt x="134" y="104"/>
                  </a:cubicBezTo>
                  <a:cubicBezTo>
                    <a:pt x="134" y="103"/>
                    <a:pt x="134" y="103"/>
                    <a:pt x="134" y="103"/>
                  </a:cubicBezTo>
                  <a:cubicBezTo>
                    <a:pt x="133" y="102"/>
                    <a:pt x="133" y="102"/>
                    <a:pt x="133" y="102"/>
                  </a:cubicBezTo>
                  <a:cubicBezTo>
                    <a:pt x="132" y="102"/>
                    <a:pt x="132" y="102"/>
                    <a:pt x="132" y="102"/>
                  </a:cubicBezTo>
                  <a:cubicBezTo>
                    <a:pt x="132" y="102"/>
                    <a:pt x="132" y="102"/>
                    <a:pt x="132" y="102"/>
                  </a:cubicBezTo>
                  <a:cubicBezTo>
                    <a:pt x="131" y="103"/>
                    <a:pt x="131" y="103"/>
                    <a:pt x="131" y="103"/>
                  </a:cubicBezTo>
                  <a:cubicBezTo>
                    <a:pt x="130" y="103"/>
                    <a:pt x="130" y="103"/>
                    <a:pt x="130" y="103"/>
                  </a:cubicBezTo>
                  <a:cubicBezTo>
                    <a:pt x="129" y="104"/>
                    <a:pt x="129" y="104"/>
                    <a:pt x="129" y="104"/>
                  </a:cubicBezTo>
                  <a:cubicBezTo>
                    <a:pt x="129" y="104"/>
                    <a:pt x="129" y="104"/>
                    <a:pt x="129" y="104"/>
                  </a:cubicBezTo>
                  <a:cubicBezTo>
                    <a:pt x="130" y="105"/>
                    <a:pt x="130" y="105"/>
                    <a:pt x="130" y="105"/>
                  </a:cubicBezTo>
                  <a:cubicBezTo>
                    <a:pt x="130" y="106"/>
                    <a:pt x="130" y="106"/>
                    <a:pt x="130" y="106"/>
                  </a:cubicBezTo>
                  <a:cubicBezTo>
                    <a:pt x="130" y="107"/>
                    <a:pt x="130" y="107"/>
                    <a:pt x="130" y="107"/>
                  </a:cubicBezTo>
                  <a:cubicBezTo>
                    <a:pt x="131" y="107"/>
                    <a:pt x="131" y="107"/>
                    <a:pt x="131" y="107"/>
                  </a:cubicBezTo>
                  <a:close/>
                  <a:moveTo>
                    <a:pt x="133" y="141"/>
                  </a:moveTo>
                  <a:cubicBezTo>
                    <a:pt x="133" y="141"/>
                    <a:pt x="134" y="141"/>
                    <a:pt x="134" y="141"/>
                  </a:cubicBezTo>
                  <a:cubicBezTo>
                    <a:pt x="134" y="142"/>
                    <a:pt x="134" y="142"/>
                    <a:pt x="134" y="142"/>
                  </a:cubicBezTo>
                  <a:cubicBezTo>
                    <a:pt x="135" y="141"/>
                    <a:pt x="135" y="141"/>
                    <a:pt x="135" y="141"/>
                  </a:cubicBezTo>
                  <a:cubicBezTo>
                    <a:pt x="135" y="140"/>
                    <a:pt x="135" y="140"/>
                    <a:pt x="135" y="140"/>
                  </a:cubicBezTo>
                  <a:cubicBezTo>
                    <a:pt x="134" y="140"/>
                    <a:pt x="134" y="140"/>
                    <a:pt x="134" y="140"/>
                  </a:cubicBezTo>
                  <a:cubicBezTo>
                    <a:pt x="134" y="140"/>
                    <a:pt x="134" y="140"/>
                    <a:pt x="134" y="140"/>
                  </a:cubicBezTo>
                  <a:cubicBezTo>
                    <a:pt x="134" y="141"/>
                    <a:pt x="134" y="141"/>
                    <a:pt x="134" y="141"/>
                  </a:cubicBezTo>
                  <a:cubicBezTo>
                    <a:pt x="133" y="141"/>
                    <a:pt x="133" y="141"/>
                    <a:pt x="133" y="141"/>
                  </a:cubicBezTo>
                  <a:close/>
                  <a:moveTo>
                    <a:pt x="150" y="160"/>
                  </a:moveTo>
                  <a:cubicBezTo>
                    <a:pt x="150" y="161"/>
                    <a:pt x="150" y="161"/>
                    <a:pt x="150" y="161"/>
                  </a:cubicBezTo>
                  <a:cubicBezTo>
                    <a:pt x="151" y="161"/>
                    <a:pt x="151" y="161"/>
                    <a:pt x="151" y="161"/>
                  </a:cubicBezTo>
                  <a:cubicBezTo>
                    <a:pt x="151" y="161"/>
                    <a:pt x="151" y="161"/>
                    <a:pt x="151" y="161"/>
                  </a:cubicBezTo>
                  <a:cubicBezTo>
                    <a:pt x="152" y="162"/>
                    <a:pt x="152" y="162"/>
                    <a:pt x="152" y="162"/>
                  </a:cubicBezTo>
                  <a:cubicBezTo>
                    <a:pt x="153" y="161"/>
                    <a:pt x="153" y="161"/>
                    <a:pt x="153" y="161"/>
                  </a:cubicBezTo>
                  <a:cubicBezTo>
                    <a:pt x="153" y="161"/>
                    <a:pt x="153" y="161"/>
                    <a:pt x="153" y="161"/>
                  </a:cubicBezTo>
                  <a:cubicBezTo>
                    <a:pt x="153" y="160"/>
                    <a:pt x="153" y="160"/>
                    <a:pt x="153" y="160"/>
                  </a:cubicBezTo>
                  <a:cubicBezTo>
                    <a:pt x="152" y="160"/>
                    <a:pt x="152" y="160"/>
                    <a:pt x="152" y="160"/>
                  </a:cubicBezTo>
                  <a:cubicBezTo>
                    <a:pt x="151" y="160"/>
                    <a:pt x="151" y="160"/>
                    <a:pt x="151" y="160"/>
                  </a:cubicBezTo>
                  <a:cubicBezTo>
                    <a:pt x="151" y="160"/>
                    <a:pt x="151" y="160"/>
                    <a:pt x="151" y="160"/>
                  </a:cubicBezTo>
                  <a:cubicBezTo>
                    <a:pt x="150" y="160"/>
                    <a:pt x="150" y="160"/>
                    <a:pt x="150" y="160"/>
                  </a:cubicBezTo>
                  <a:close/>
                  <a:moveTo>
                    <a:pt x="147" y="107"/>
                  </a:moveTo>
                  <a:cubicBezTo>
                    <a:pt x="147" y="106"/>
                    <a:pt x="147" y="106"/>
                    <a:pt x="147" y="106"/>
                  </a:cubicBezTo>
                  <a:cubicBezTo>
                    <a:pt x="146" y="106"/>
                    <a:pt x="146" y="106"/>
                    <a:pt x="146" y="106"/>
                  </a:cubicBezTo>
                  <a:cubicBezTo>
                    <a:pt x="146" y="105"/>
                    <a:pt x="146" y="105"/>
                    <a:pt x="146" y="105"/>
                  </a:cubicBezTo>
                  <a:cubicBezTo>
                    <a:pt x="147" y="105"/>
                    <a:pt x="147" y="105"/>
                    <a:pt x="147" y="105"/>
                  </a:cubicBezTo>
                  <a:cubicBezTo>
                    <a:pt x="147" y="104"/>
                    <a:pt x="147" y="104"/>
                    <a:pt x="147" y="104"/>
                  </a:cubicBezTo>
                  <a:cubicBezTo>
                    <a:pt x="146" y="104"/>
                    <a:pt x="146" y="104"/>
                    <a:pt x="146" y="104"/>
                  </a:cubicBezTo>
                  <a:cubicBezTo>
                    <a:pt x="145" y="104"/>
                    <a:pt x="145" y="104"/>
                    <a:pt x="145" y="104"/>
                  </a:cubicBezTo>
                  <a:cubicBezTo>
                    <a:pt x="145" y="106"/>
                    <a:pt x="145" y="106"/>
                    <a:pt x="145" y="106"/>
                  </a:cubicBezTo>
                  <a:cubicBezTo>
                    <a:pt x="145" y="106"/>
                    <a:pt x="145" y="106"/>
                    <a:pt x="145" y="106"/>
                  </a:cubicBezTo>
                  <a:cubicBezTo>
                    <a:pt x="146" y="106"/>
                    <a:pt x="146" y="106"/>
                    <a:pt x="146" y="106"/>
                  </a:cubicBezTo>
                  <a:cubicBezTo>
                    <a:pt x="146" y="107"/>
                    <a:pt x="146" y="107"/>
                    <a:pt x="146" y="107"/>
                  </a:cubicBezTo>
                  <a:cubicBezTo>
                    <a:pt x="147" y="107"/>
                    <a:pt x="147" y="107"/>
                    <a:pt x="147" y="107"/>
                  </a:cubicBezTo>
                  <a:close/>
                  <a:moveTo>
                    <a:pt x="146" y="101"/>
                  </a:moveTo>
                  <a:cubicBezTo>
                    <a:pt x="146" y="100"/>
                    <a:pt x="146" y="100"/>
                    <a:pt x="146" y="100"/>
                  </a:cubicBezTo>
                  <a:cubicBezTo>
                    <a:pt x="147" y="101"/>
                    <a:pt x="147" y="101"/>
                    <a:pt x="147" y="101"/>
                  </a:cubicBezTo>
                  <a:cubicBezTo>
                    <a:pt x="148" y="100"/>
                    <a:pt x="148" y="100"/>
                    <a:pt x="148" y="100"/>
                  </a:cubicBezTo>
                  <a:cubicBezTo>
                    <a:pt x="147" y="100"/>
                    <a:pt x="147" y="100"/>
                    <a:pt x="147" y="100"/>
                  </a:cubicBezTo>
                  <a:cubicBezTo>
                    <a:pt x="148" y="99"/>
                    <a:pt x="148" y="99"/>
                    <a:pt x="148" y="99"/>
                  </a:cubicBezTo>
                  <a:cubicBezTo>
                    <a:pt x="148" y="99"/>
                    <a:pt x="148" y="99"/>
                    <a:pt x="148" y="99"/>
                  </a:cubicBezTo>
                  <a:cubicBezTo>
                    <a:pt x="148" y="99"/>
                    <a:pt x="148" y="99"/>
                    <a:pt x="148" y="99"/>
                  </a:cubicBezTo>
                  <a:cubicBezTo>
                    <a:pt x="147" y="99"/>
                    <a:pt x="147" y="99"/>
                    <a:pt x="147" y="99"/>
                  </a:cubicBezTo>
                  <a:cubicBezTo>
                    <a:pt x="146" y="100"/>
                    <a:pt x="146" y="100"/>
                    <a:pt x="146" y="100"/>
                  </a:cubicBezTo>
                  <a:cubicBezTo>
                    <a:pt x="146" y="100"/>
                    <a:pt x="146" y="100"/>
                    <a:pt x="146" y="100"/>
                  </a:cubicBezTo>
                  <a:cubicBezTo>
                    <a:pt x="146" y="101"/>
                    <a:pt x="146" y="101"/>
                    <a:pt x="146" y="101"/>
                  </a:cubicBezTo>
                  <a:close/>
                  <a:moveTo>
                    <a:pt x="149" y="102"/>
                  </a:moveTo>
                  <a:cubicBezTo>
                    <a:pt x="150" y="103"/>
                    <a:pt x="150" y="103"/>
                    <a:pt x="150" y="103"/>
                  </a:cubicBezTo>
                  <a:cubicBezTo>
                    <a:pt x="151" y="103"/>
                    <a:pt x="151" y="103"/>
                    <a:pt x="151" y="103"/>
                  </a:cubicBezTo>
                  <a:cubicBezTo>
                    <a:pt x="152" y="103"/>
                    <a:pt x="152" y="103"/>
                    <a:pt x="152" y="103"/>
                  </a:cubicBezTo>
                  <a:cubicBezTo>
                    <a:pt x="152" y="102"/>
                    <a:pt x="152" y="102"/>
                    <a:pt x="152" y="102"/>
                  </a:cubicBezTo>
                  <a:cubicBezTo>
                    <a:pt x="151" y="102"/>
                    <a:pt x="151" y="102"/>
                    <a:pt x="151" y="102"/>
                  </a:cubicBezTo>
                  <a:cubicBezTo>
                    <a:pt x="150" y="102"/>
                    <a:pt x="150" y="102"/>
                    <a:pt x="150" y="102"/>
                  </a:cubicBezTo>
                  <a:cubicBezTo>
                    <a:pt x="149" y="102"/>
                    <a:pt x="149" y="102"/>
                    <a:pt x="149" y="102"/>
                  </a:cubicBezTo>
                  <a:close/>
                  <a:moveTo>
                    <a:pt x="158" y="108"/>
                  </a:moveTo>
                  <a:cubicBezTo>
                    <a:pt x="158" y="109"/>
                    <a:pt x="158" y="109"/>
                    <a:pt x="158" y="109"/>
                  </a:cubicBezTo>
                  <a:cubicBezTo>
                    <a:pt x="157" y="109"/>
                    <a:pt x="157" y="109"/>
                    <a:pt x="157" y="109"/>
                  </a:cubicBezTo>
                  <a:cubicBezTo>
                    <a:pt x="157" y="110"/>
                    <a:pt x="157" y="110"/>
                    <a:pt x="157" y="110"/>
                  </a:cubicBezTo>
                  <a:cubicBezTo>
                    <a:pt x="157" y="110"/>
                    <a:pt x="157" y="110"/>
                    <a:pt x="157" y="110"/>
                  </a:cubicBezTo>
                  <a:cubicBezTo>
                    <a:pt x="157" y="111"/>
                    <a:pt x="157" y="111"/>
                    <a:pt x="157" y="111"/>
                  </a:cubicBezTo>
                  <a:cubicBezTo>
                    <a:pt x="158" y="111"/>
                    <a:pt x="158" y="111"/>
                    <a:pt x="158" y="111"/>
                  </a:cubicBezTo>
                  <a:cubicBezTo>
                    <a:pt x="159" y="110"/>
                    <a:pt x="159" y="110"/>
                    <a:pt x="159" y="110"/>
                  </a:cubicBezTo>
                  <a:cubicBezTo>
                    <a:pt x="159" y="110"/>
                    <a:pt x="159" y="110"/>
                    <a:pt x="159" y="110"/>
                  </a:cubicBezTo>
                  <a:cubicBezTo>
                    <a:pt x="160" y="109"/>
                    <a:pt x="160" y="109"/>
                    <a:pt x="160" y="109"/>
                  </a:cubicBezTo>
                  <a:cubicBezTo>
                    <a:pt x="160" y="109"/>
                    <a:pt x="160" y="109"/>
                    <a:pt x="160" y="109"/>
                  </a:cubicBezTo>
                  <a:cubicBezTo>
                    <a:pt x="161" y="108"/>
                    <a:pt x="161" y="108"/>
                    <a:pt x="161" y="108"/>
                  </a:cubicBezTo>
                  <a:cubicBezTo>
                    <a:pt x="161" y="107"/>
                    <a:pt x="161" y="107"/>
                    <a:pt x="161" y="107"/>
                  </a:cubicBezTo>
                  <a:cubicBezTo>
                    <a:pt x="161" y="107"/>
                    <a:pt x="161" y="107"/>
                    <a:pt x="161" y="107"/>
                  </a:cubicBezTo>
                  <a:cubicBezTo>
                    <a:pt x="160" y="107"/>
                    <a:pt x="160" y="107"/>
                    <a:pt x="160" y="107"/>
                  </a:cubicBezTo>
                  <a:cubicBezTo>
                    <a:pt x="159" y="107"/>
                    <a:pt x="159" y="107"/>
                    <a:pt x="159" y="107"/>
                  </a:cubicBezTo>
                  <a:cubicBezTo>
                    <a:pt x="158" y="108"/>
                    <a:pt x="158" y="108"/>
                    <a:pt x="158" y="108"/>
                  </a:cubicBezTo>
                  <a:close/>
                  <a:moveTo>
                    <a:pt x="161" y="100"/>
                  </a:moveTo>
                  <a:cubicBezTo>
                    <a:pt x="160" y="101"/>
                    <a:pt x="160" y="101"/>
                    <a:pt x="160" y="101"/>
                  </a:cubicBezTo>
                  <a:cubicBezTo>
                    <a:pt x="160" y="103"/>
                    <a:pt x="160" y="103"/>
                    <a:pt x="160" y="103"/>
                  </a:cubicBezTo>
                  <a:cubicBezTo>
                    <a:pt x="160" y="104"/>
                    <a:pt x="160" y="104"/>
                    <a:pt x="160" y="104"/>
                  </a:cubicBezTo>
                  <a:cubicBezTo>
                    <a:pt x="160" y="104"/>
                    <a:pt x="160" y="104"/>
                    <a:pt x="160" y="104"/>
                  </a:cubicBezTo>
                  <a:cubicBezTo>
                    <a:pt x="161" y="104"/>
                    <a:pt x="161" y="104"/>
                    <a:pt x="161" y="104"/>
                  </a:cubicBezTo>
                  <a:cubicBezTo>
                    <a:pt x="161" y="105"/>
                    <a:pt x="161" y="105"/>
                    <a:pt x="161" y="105"/>
                  </a:cubicBezTo>
                  <a:cubicBezTo>
                    <a:pt x="162" y="105"/>
                    <a:pt x="162" y="105"/>
                    <a:pt x="162" y="105"/>
                  </a:cubicBezTo>
                  <a:cubicBezTo>
                    <a:pt x="163" y="105"/>
                    <a:pt x="163" y="105"/>
                    <a:pt x="163" y="105"/>
                  </a:cubicBezTo>
                  <a:cubicBezTo>
                    <a:pt x="163" y="105"/>
                    <a:pt x="163" y="105"/>
                    <a:pt x="163" y="105"/>
                  </a:cubicBezTo>
                  <a:cubicBezTo>
                    <a:pt x="164" y="104"/>
                    <a:pt x="164" y="104"/>
                    <a:pt x="164" y="104"/>
                  </a:cubicBezTo>
                  <a:cubicBezTo>
                    <a:pt x="163" y="103"/>
                    <a:pt x="163" y="103"/>
                    <a:pt x="163" y="103"/>
                  </a:cubicBezTo>
                  <a:cubicBezTo>
                    <a:pt x="163" y="102"/>
                    <a:pt x="163" y="102"/>
                    <a:pt x="163" y="102"/>
                  </a:cubicBezTo>
                  <a:cubicBezTo>
                    <a:pt x="162" y="101"/>
                    <a:pt x="162" y="101"/>
                    <a:pt x="162" y="101"/>
                  </a:cubicBezTo>
                  <a:cubicBezTo>
                    <a:pt x="161" y="100"/>
                    <a:pt x="161" y="100"/>
                    <a:pt x="161" y="100"/>
                  </a:cubicBezTo>
                  <a:close/>
                  <a:moveTo>
                    <a:pt x="155" y="87"/>
                  </a:moveTo>
                  <a:cubicBezTo>
                    <a:pt x="155" y="86"/>
                    <a:pt x="155" y="86"/>
                    <a:pt x="155" y="86"/>
                  </a:cubicBezTo>
                  <a:cubicBezTo>
                    <a:pt x="155" y="86"/>
                    <a:pt x="155" y="86"/>
                    <a:pt x="155" y="86"/>
                  </a:cubicBezTo>
                  <a:cubicBezTo>
                    <a:pt x="154" y="86"/>
                    <a:pt x="154" y="86"/>
                    <a:pt x="154" y="86"/>
                  </a:cubicBezTo>
                  <a:cubicBezTo>
                    <a:pt x="153" y="86"/>
                    <a:pt x="153" y="86"/>
                    <a:pt x="153" y="86"/>
                  </a:cubicBezTo>
                  <a:cubicBezTo>
                    <a:pt x="153" y="86"/>
                    <a:pt x="153" y="86"/>
                    <a:pt x="153" y="86"/>
                  </a:cubicBezTo>
                  <a:cubicBezTo>
                    <a:pt x="154" y="86"/>
                    <a:pt x="154" y="86"/>
                    <a:pt x="154" y="86"/>
                  </a:cubicBezTo>
                  <a:cubicBezTo>
                    <a:pt x="154" y="87"/>
                    <a:pt x="154" y="87"/>
                    <a:pt x="154" y="87"/>
                  </a:cubicBezTo>
                  <a:cubicBezTo>
                    <a:pt x="154" y="87"/>
                    <a:pt x="154" y="87"/>
                    <a:pt x="154" y="87"/>
                  </a:cubicBezTo>
                  <a:cubicBezTo>
                    <a:pt x="155" y="87"/>
                    <a:pt x="155" y="87"/>
                    <a:pt x="155" y="87"/>
                  </a:cubicBezTo>
                  <a:close/>
                  <a:moveTo>
                    <a:pt x="158" y="77"/>
                  </a:moveTo>
                  <a:cubicBezTo>
                    <a:pt x="157" y="77"/>
                    <a:pt x="157" y="77"/>
                    <a:pt x="157" y="77"/>
                  </a:cubicBezTo>
                  <a:cubicBezTo>
                    <a:pt x="157" y="76"/>
                    <a:pt x="157" y="76"/>
                    <a:pt x="157" y="76"/>
                  </a:cubicBezTo>
                  <a:cubicBezTo>
                    <a:pt x="157" y="78"/>
                    <a:pt x="157" y="78"/>
                    <a:pt x="157" y="78"/>
                  </a:cubicBezTo>
                  <a:cubicBezTo>
                    <a:pt x="158" y="78"/>
                    <a:pt x="158" y="78"/>
                    <a:pt x="158" y="78"/>
                  </a:cubicBezTo>
                  <a:cubicBezTo>
                    <a:pt x="158" y="78"/>
                    <a:pt x="158" y="78"/>
                    <a:pt x="158" y="78"/>
                  </a:cubicBezTo>
                  <a:cubicBezTo>
                    <a:pt x="158" y="78"/>
                    <a:pt x="158" y="78"/>
                    <a:pt x="158" y="78"/>
                  </a:cubicBezTo>
                  <a:cubicBezTo>
                    <a:pt x="159" y="79"/>
                    <a:pt x="159" y="79"/>
                    <a:pt x="159" y="79"/>
                  </a:cubicBezTo>
                  <a:cubicBezTo>
                    <a:pt x="159" y="79"/>
                    <a:pt x="159" y="79"/>
                    <a:pt x="159" y="79"/>
                  </a:cubicBezTo>
                  <a:cubicBezTo>
                    <a:pt x="159" y="79"/>
                    <a:pt x="159" y="79"/>
                    <a:pt x="159" y="79"/>
                  </a:cubicBezTo>
                  <a:cubicBezTo>
                    <a:pt x="159" y="78"/>
                    <a:pt x="159" y="78"/>
                    <a:pt x="159" y="78"/>
                  </a:cubicBezTo>
                  <a:cubicBezTo>
                    <a:pt x="159" y="77"/>
                    <a:pt x="159" y="77"/>
                    <a:pt x="159" y="77"/>
                  </a:cubicBezTo>
                  <a:cubicBezTo>
                    <a:pt x="159" y="77"/>
                    <a:pt x="159" y="77"/>
                    <a:pt x="159" y="77"/>
                  </a:cubicBezTo>
                  <a:cubicBezTo>
                    <a:pt x="159" y="76"/>
                    <a:pt x="159" y="76"/>
                    <a:pt x="159" y="76"/>
                  </a:cubicBezTo>
                  <a:cubicBezTo>
                    <a:pt x="159" y="76"/>
                    <a:pt x="159" y="76"/>
                    <a:pt x="159" y="76"/>
                  </a:cubicBezTo>
                  <a:cubicBezTo>
                    <a:pt x="159" y="75"/>
                    <a:pt x="159" y="75"/>
                    <a:pt x="159" y="75"/>
                  </a:cubicBezTo>
                  <a:cubicBezTo>
                    <a:pt x="158" y="75"/>
                    <a:pt x="158" y="75"/>
                    <a:pt x="158" y="75"/>
                  </a:cubicBezTo>
                  <a:cubicBezTo>
                    <a:pt x="158" y="75"/>
                    <a:pt x="158" y="75"/>
                    <a:pt x="158" y="75"/>
                  </a:cubicBezTo>
                  <a:cubicBezTo>
                    <a:pt x="157" y="76"/>
                    <a:pt x="157" y="76"/>
                    <a:pt x="157" y="76"/>
                  </a:cubicBezTo>
                  <a:cubicBezTo>
                    <a:pt x="158" y="76"/>
                    <a:pt x="158" y="76"/>
                    <a:pt x="158" y="76"/>
                  </a:cubicBezTo>
                  <a:cubicBezTo>
                    <a:pt x="158" y="77"/>
                    <a:pt x="158" y="77"/>
                    <a:pt x="158" y="77"/>
                  </a:cubicBezTo>
                  <a:close/>
                  <a:moveTo>
                    <a:pt x="156" y="72"/>
                  </a:moveTo>
                  <a:cubicBezTo>
                    <a:pt x="155" y="72"/>
                    <a:pt x="155" y="72"/>
                    <a:pt x="155" y="72"/>
                  </a:cubicBezTo>
                  <a:cubicBezTo>
                    <a:pt x="155" y="72"/>
                    <a:pt x="155" y="72"/>
                    <a:pt x="155" y="72"/>
                  </a:cubicBezTo>
                  <a:cubicBezTo>
                    <a:pt x="154" y="71"/>
                    <a:pt x="154" y="71"/>
                    <a:pt x="154" y="71"/>
                  </a:cubicBezTo>
                  <a:cubicBezTo>
                    <a:pt x="154" y="72"/>
                    <a:pt x="154" y="72"/>
                    <a:pt x="154" y="72"/>
                  </a:cubicBezTo>
                  <a:cubicBezTo>
                    <a:pt x="154" y="72"/>
                    <a:pt x="154" y="72"/>
                    <a:pt x="154" y="72"/>
                  </a:cubicBezTo>
                  <a:cubicBezTo>
                    <a:pt x="155" y="73"/>
                    <a:pt x="155" y="73"/>
                    <a:pt x="155" y="73"/>
                  </a:cubicBezTo>
                  <a:cubicBezTo>
                    <a:pt x="156" y="73"/>
                    <a:pt x="156" y="73"/>
                    <a:pt x="156" y="73"/>
                  </a:cubicBezTo>
                  <a:cubicBezTo>
                    <a:pt x="156" y="72"/>
                    <a:pt x="156" y="72"/>
                    <a:pt x="156" y="72"/>
                  </a:cubicBezTo>
                  <a:close/>
                  <a:moveTo>
                    <a:pt x="156" y="71"/>
                  </a:moveTo>
                  <a:cubicBezTo>
                    <a:pt x="156" y="71"/>
                    <a:pt x="157" y="72"/>
                    <a:pt x="157" y="72"/>
                  </a:cubicBezTo>
                  <a:cubicBezTo>
                    <a:pt x="158" y="71"/>
                    <a:pt x="158" y="71"/>
                    <a:pt x="158" y="71"/>
                  </a:cubicBezTo>
                  <a:cubicBezTo>
                    <a:pt x="159" y="72"/>
                    <a:pt x="159" y="72"/>
                    <a:pt x="159" y="72"/>
                  </a:cubicBezTo>
                  <a:cubicBezTo>
                    <a:pt x="159" y="71"/>
                    <a:pt x="159" y="71"/>
                    <a:pt x="159" y="71"/>
                  </a:cubicBezTo>
                  <a:cubicBezTo>
                    <a:pt x="159" y="71"/>
                    <a:pt x="159" y="71"/>
                    <a:pt x="159" y="71"/>
                  </a:cubicBezTo>
                  <a:cubicBezTo>
                    <a:pt x="158" y="71"/>
                    <a:pt x="158" y="71"/>
                    <a:pt x="158" y="71"/>
                  </a:cubicBezTo>
                  <a:cubicBezTo>
                    <a:pt x="158" y="70"/>
                    <a:pt x="158" y="70"/>
                    <a:pt x="158" y="70"/>
                  </a:cubicBezTo>
                  <a:cubicBezTo>
                    <a:pt x="157" y="71"/>
                    <a:pt x="157" y="71"/>
                    <a:pt x="157" y="71"/>
                  </a:cubicBezTo>
                  <a:cubicBezTo>
                    <a:pt x="156" y="71"/>
                    <a:pt x="156" y="71"/>
                    <a:pt x="156" y="71"/>
                  </a:cubicBezTo>
                  <a:close/>
                  <a:moveTo>
                    <a:pt x="167" y="91"/>
                  </a:moveTo>
                  <a:cubicBezTo>
                    <a:pt x="167" y="90"/>
                    <a:pt x="167" y="90"/>
                    <a:pt x="167" y="90"/>
                  </a:cubicBezTo>
                  <a:cubicBezTo>
                    <a:pt x="167" y="89"/>
                    <a:pt x="167" y="89"/>
                    <a:pt x="167" y="89"/>
                  </a:cubicBezTo>
                  <a:cubicBezTo>
                    <a:pt x="166" y="90"/>
                    <a:pt x="166" y="90"/>
                    <a:pt x="166" y="90"/>
                  </a:cubicBezTo>
                  <a:cubicBezTo>
                    <a:pt x="166" y="90"/>
                    <a:pt x="166" y="90"/>
                    <a:pt x="166" y="90"/>
                  </a:cubicBezTo>
                  <a:cubicBezTo>
                    <a:pt x="166" y="91"/>
                    <a:pt x="166" y="91"/>
                    <a:pt x="166" y="91"/>
                  </a:cubicBezTo>
                  <a:cubicBezTo>
                    <a:pt x="167" y="91"/>
                    <a:pt x="167" y="91"/>
                    <a:pt x="167" y="91"/>
                  </a:cubicBezTo>
                  <a:close/>
                  <a:moveTo>
                    <a:pt x="169" y="90"/>
                  </a:moveTo>
                  <a:cubicBezTo>
                    <a:pt x="170" y="90"/>
                    <a:pt x="170" y="90"/>
                    <a:pt x="170" y="90"/>
                  </a:cubicBezTo>
                  <a:cubicBezTo>
                    <a:pt x="170" y="89"/>
                    <a:pt x="170" y="89"/>
                    <a:pt x="170" y="89"/>
                  </a:cubicBezTo>
                  <a:cubicBezTo>
                    <a:pt x="169" y="89"/>
                    <a:pt x="169" y="89"/>
                    <a:pt x="169" y="89"/>
                  </a:cubicBezTo>
                  <a:cubicBezTo>
                    <a:pt x="169" y="89"/>
                    <a:pt x="169" y="89"/>
                    <a:pt x="169" y="89"/>
                  </a:cubicBezTo>
                  <a:cubicBezTo>
                    <a:pt x="168" y="89"/>
                    <a:pt x="168" y="89"/>
                    <a:pt x="168" y="89"/>
                  </a:cubicBezTo>
                  <a:cubicBezTo>
                    <a:pt x="168" y="90"/>
                    <a:pt x="168" y="90"/>
                    <a:pt x="168" y="90"/>
                  </a:cubicBezTo>
                  <a:cubicBezTo>
                    <a:pt x="169" y="90"/>
                    <a:pt x="169" y="90"/>
                    <a:pt x="169" y="90"/>
                  </a:cubicBezTo>
                  <a:close/>
                  <a:moveTo>
                    <a:pt x="173" y="91"/>
                  </a:moveTo>
                  <a:cubicBezTo>
                    <a:pt x="174" y="90"/>
                    <a:pt x="174" y="90"/>
                    <a:pt x="174" y="90"/>
                  </a:cubicBezTo>
                  <a:cubicBezTo>
                    <a:pt x="173" y="90"/>
                    <a:pt x="173" y="90"/>
                    <a:pt x="173" y="90"/>
                  </a:cubicBezTo>
                  <a:cubicBezTo>
                    <a:pt x="172" y="90"/>
                    <a:pt x="172" y="90"/>
                    <a:pt x="172" y="90"/>
                  </a:cubicBezTo>
                  <a:cubicBezTo>
                    <a:pt x="172" y="91"/>
                    <a:pt x="172" y="91"/>
                    <a:pt x="172" y="91"/>
                  </a:cubicBezTo>
                  <a:cubicBezTo>
                    <a:pt x="173" y="91"/>
                    <a:pt x="173" y="91"/>
                    <a:pt x="173" y="91"/>
                  </a:cubicBezTo>
                  <a:close/>
                  <a:moveTo>
                    <a:pt x="179" y="89"/>
                  </a:moveTo>
                  <a:cubicBezTo>
                    <a:pt x="180" y="90"/>
                    <a:pt x="180" y="90"/>
                    <a:pt x="180" y="90"/>
                  </a:cubicBezTo>
                  <a:cubicBezTo>
                    <a:pt x="180" y="90"/>
                    <a:pt x="180" y="90"/>
                    <a:pt x="180" y="90"/>
                  </a:cubicBezTo>
                  <a:cubicBezTo>
                    <a:pt x="181" y="90"/>
                    <a:pt x="181" y="90"/>
                    <a:pt x="181" y="90"/>
                  </a:cubicBezTo>
                  <a:cubicBezTo>
                    <a:pt x="180" y="89"/>
                    <a:pt x="180" y="89"/>
                    <a:pt x="180" y="89"/>
                  </a:cubicBezTo>
                  <a:cubicBezTo>
                    <a:pt x="179" y="89"/>
                    <a:pt x="179" y="89"/>
                    <a:pt x="179" y="89"/>
                  </a:cubicBezTo>
                  <a:close/>
                  <a:moveTo>
                    <a:pt x="176" y="88"/>
                  </a:moveTo>
                  <a:cubicBezTo>
                    <a:pt x="177" y="88"/>
                    <a:pt x="177" y="88"/>
                    <a:pt x="177" y="88"/>
                  </a:cubicBezTo>
                  <a:cubicBezTo>
                    <a:pt x="177" y="88"/>
                    <a:pt x="177" y="88"/>
                    <a:pt x="177" y="88"/>
                  </a:cubicBezTo>
                  <a:cubicBezTo>
                    <a:pt x="176" y="87"/>
                    <a:pt x="176" y="87"/>
                    <a:pt x="176" y="87"/>
                  </a:cubicBezTo>
                  <a:cubicBezTo>
                    <a:pt x="176" y="87"/>
                    <a:pt x="176" y="87"/>
                    <a:pt x="176" y="87"/>
                  </a:cubicBezTo>
                  <a:cubicBezTo>
                    <a:pt x="176" y="88"/>
                    <a:pt x="176" y="88"/>
                    <a:pt x="176" y="88"/>
                  </a:cubicBezTo>
                  <a:cubicBezTo>
                    <a:pt x="176" y="88"/>
                    <a:pt x="176" y="88"/>
                    <a:pt x="176" y="88"/>
                  </a:cubicBezTo>
                  <a:close/>
                  <a:moveTo>
                    <a:pt x="173" y="85"/>
                  </a:moveTo>
                  <a:cubicBezTo>
                    <a:pt x="173" y="84"/>
                    <a:pt x="173" y="84"/>
                    <a:pt x="173" y="84"/>
                  </a:cubicBezTo>
                  <a:cubicBezTo>
                    <a:pt x="172" y="84"/>
                    <a:pt x="172" y="84"/>
                    <a:pt x="172" y="84"/>
                  </a:cubicBezTo>
                  <a:cubicBezTo>
                    <a:pt x="171" y="85"/>
                    <a:pt x="171" y="85"/>
                    <a:pt x="171" y="85"/>
                  </a:cubicBezTo>
                  <a:cubicBezTo>
                    <a:pt x="171" y="86"/>
                    <a:pt x="171" y="86"/>
                    <a:pt x="171" y="86"/>
                  </a:cubicBezTo>
                  <a:cubicBezTo>
                    <a:pt x="172" y="86"/>
                    <a:pt x="172" y="86"/>
                    <a:pt x="172" y="86"/>
                  </a:cubicBezTo>
                  <a:cubicBezTo>
                    <a:pt x="172" y="86"/>
                    <a:pt x="172" y="86"/>
                    <a:pt x="172" y="86"/>
                  </a:cubicBezTo>
                  <a:cubicBezTo>
                    <a:pt x="172" y="85"/>
                    <a:pt x="172" y="85"/>
                    <a:pt x="172" y="85"/>
                  </a:cubicBezTo>
                  <a:cubicBezTo>
                    <a:pt x="172" y="85"/>
                    <a:pt x="172" y="85"/>
                    <a:pt x="172" y="85"/>
                  </a:cubicBezTo>
                  <a:cubicBezTo>
                    <a:pt x="173" y="85"/>
                    <a:pt x="173" y="85"/>
                    <a:pt x="173" y="85"/>
                  </a:cubicBezTo>
                  <a:close/>
                  <a:moveTo>
                    <a:pt x="175" y="84"/>
                  </a:moveTo>
                  <a:cubicBezTo>
                    <a:pt x="175" y="84"/>
                    <a:pt x="175" y="84"/>
                    <a:pt x="175" y="84"/>
                  </a:cubicBezTo>
                  <a:cubicBezTo>
                    <a:pt x="174" y="84"/>
                    <a:pt x="174" y="84"/>
                    <a:pt x="174" y="84"/>
                  </a:cubicBezTo>
                  <a:cubicBezTo>
                    <a:pt x="174" y="84"/>
                    <a:pt x="174" y="84"/>
                    <a:pt x="174" y="84"/>
                  </a:cubicBezTo>
                  <a:cubicBezTo>
                    <a:pt x="174" y="85"/>
                    <a:pt x="174" y="85"/>
                    <a:pt x="174" y="85"/>
                  </a:cubicBezTo>
                  <a:cubicBezTo>
                    <a:pt x="175" y="85"/>
                    <a:pt x="175" y="85"/>
                    <a:pt x="175" y="85"/>
                  </a:cubicBezTo>
                  <a:cubicBezTo>
                    <a:pt x="175" y="85"/>
                    <a:pt x="175" y="85"/>
                    <a:pt x="175" y="85"/>
                  </a:cubicBezTo>
                  <a:cubicBezTo>
                    <a:pt x="175" y="84"/>
                    <a:pt x="175" y="84"/>
                    <a:pt x="175" y="84"/>
                  </a:cubicBezTo>
                  <a:close/>
                  <a:moveTo>
                    <a:pt x="176" y="85"/>
                  </a:moveTo>
                  <a:cubicBezTo>
                    <a:pt x="176" y="85"/>
                    <a:pt x="176" y="85"/>
                    <a:pt x="176" y="85"/>
                  </a:cubicBezTo>
                  <a:cubicBezTo>
                    <a:pt x="176" y="85"/>
                    <a:pt x="176" y="85"/>
                    <a:pt x="176" y="85"/>
                  </a:cubicBezTo>
                  <a:cubicBezTo>
                    <a:pt x="177" y="84"/>
                    <a:pt x="177" y="84"/>
                    <a:pt x="177" y="84"/>
                  </a:cubicBezTo>
                  <a:cubicBezTo>
                    <a:pt x="177" y="84"/>
                    <a:pt x="177" y="84"/>
                    <a:pt x="177" y="84"/>
                  </a:cubicBezTo>
                  <a:cubicBezTo>
                    <a:pt x="177" y="83"/>
                    <a:pt x="177" y="83"/>
                    <a:pt x="177" y="83"/>
                  </a:cubicBezTo>
                  <a:cubicBezTo>
                    <a:pt x="176" y="83"/>
                    <a:pt x="176" y="83"/>
                    <a:pt x="176" y="83"/>
                  </a:cubicBezTo>
                  <a:cubicBezTo>
                    <a:pt x="176" y="84"/>
                    <a:pt x="176" y="84"/>
                    <a:pt x="176" y="84"/>
                  </a:cubicBezTo>
                  <a:cubicBezTo>
                    <a:pt x="176" y="84"/>
                    <a:pt x="176" y="84"/>
                    <a:pt x="176" y="84"/>
                  </a:cubicBezTo>
                  <a:cubicBezTo>
                    <a:pt x="176" y="85"/>
                    <a:pt x="176" y="85"/>
                    <a:pt x="176" y="85"/>
                  </a:cubicBezTo>
                  <a:close/>
                  <a:moveTo>
                    <a:pt x="173" y="82"/>
                  </a:moveTo>
                  <a:cubicBezTo>
                    <a:pt x="174" y="81"/>
                    <a:pt x="174" y="81"/>
                    <a:pt x="174" y="81"/>
                  </a:cubicBezTo>
                  <a:cubicBezTo>
                    <a:pt x="173" y="81"/>
                    <a:pt x="173" y="81"/>
                    <a:pt x="173" y="81"/>
                  </a:cubicBezTo>
                  <a:cubicBezTo>
                    <a:pt x="173" y="81"/>
                    <a:pt x="173" y="81"/>
                    <a:pt x="173" y="81"/>
                  </a:cubicBezTo>
                  <a:cubicBezTo>
                    <a:pt x="172" y="81"/>
                    <a:pt x="172" y="81"/>
                    <a:pt x="172" y="81"/>
                  </a:cubicBezTo>
                  <a:cubicBezTo>
                    <a:pt x="171" y="81"/>
                    <a:pt x="171" y="81"/>
                    <a:pt x="171" y="81"/>
                  </a:cubicBezTo>
                  <a:cubicBezTo>
                    <a:pt x="171" y="82"/>
                    <a:pt x="171" y="82"/>
                    <a:pt x="171" y="82"/>
                  </a:cubicBezTo>
                  <a:cubicBezTo>
                    <a:pt x="173" y="82"/>
                    <a:pt x="173" y="82"/>
                    <a:pt x="173" y="82"/>
                  </a:cubicBezTo>
                  <a:cubicBezTo>
                    <a:pt x="173" y="82"/>
                    <a:pt x="173" y="82"/>
                    <a:pt x="173" y="82"/>
                  </a:cubicBezTo>
                  <a:close/>
                  <a:moveTo>
                    <a:pt x="177" y="80"/>
                  </a:moveTo>
                  <a:cubicBezTo>
                    <a:pt x="177" y="80"/>
                    <a:pt x="177" y="80"/>
                    <a:pt x="177" y="80"/>
                  </a:cubicBezTo>
                  <a:cubicBezTo>
                    <a:pt x="177" y="80"/>
                    <a:pt x="177" y="80"/>
                    <a:pt x="177" y="80"/>
                  </a:cubicBezTo>
                  <a:cubicBezTo>
                    <a:pt x="177" y="79"/>
                    <a:pt x="177" y="79"/>
                    <a:pt x="177" y="79"/>
                  </a:cubicBezTo>
                  <a:cubicBezTo>
                    <a:pt x="178" y="79"/>
                    <a:pt x="178" y="79"/>
                    <a:pt x="178" y="79"/>
                  </a:cubicBezTo>
                  <a:cubicBezTo>
                    <a:pt x="178" y="79"/>
                    <a:pt x="178" y="79"/>
                    <a:pt x="178" y="79"/>
                  </a:cubicBezTo>
                  <a:cubicBezTo>
                    <a:pt x="177" y="78"/>
                    <a:pt x="177" y="78"/>
                    <a:pt x="177" y="78"/>
                  </a:cubicBezTo>
                  <a:cubicBezTo>
                    <a:pt x="176" y="78"/>
                    <a:pt x="176" y="78"/>
                    <a:pt x="176" y="78"/>
                  </a:cubicBezTo>
                  <a:cubicBezTo>
                    <a:pt x="176" y="79"/>
                    <a:pt x="176" y="79"/>
                    <a:pt x="176" y="79"/>
                  </a:cubicBezTo>
                  <a:cubicBezTo>
                    <a:pt x="176" y="79"/>
                    <a:pt x="176" y="79"/>
                    <a:pt x="176" y="79"/>
                  </a:cubicBezTo>
                  <a:cubicBezTo>
                    <a:pt x="176" y="79"/>
                    <a:pt x="176" y="79"/>
                    <a:pt x="176" y="79"/>
                  </a:cubicBezTo>
                  <a:cubicBezTo>
                    <a:pt x="175" y="79"/>
                    <a:pt x="175" y="79"/>
                    <a:pt x="175" y="79"/>
                  </a:cubicBezTo>
                  <a:cubicBezTo>
                    <a:pt x="175" y="79"/>
                    <a:pt x="175" y="79"/>
                    <a:pt x="175" y="79"/>
                  </a:cubicBezTo>
                  <a:cubicBezTo>
                    <a:pt x="175" y="80"/>
                    <a:pt x="175" y="80"/>
                    <a:pt x="175" y="80"/>
                  </a:cubicBezTo>
                  <a:cubicBezTo>
                    <a:pt x="176" y="80"/>
                    <a:pt x="176" y="80"/>
                    <a:pt x="176" y="80"/>
                  </a:cubicBezTo>
                  <a:cubicBezTo>
                    <a:pt x="176" y="80"/>
                    <a:pt x="176" y="80"/>
                    <a:pt x="176" y="80"/>
                  </a:cubicBezTo>
                  <a:cubicBezTo>
                    <a:pt x="177" y="80"/>
                    <a:pt x="177" y="80"/>
                    <a:pt x="177" y="80"/>
                  </a:cubicBezTo>
                  <a:close/>
                  <a:moveTo>
                    <a:pt x="174" y="46"/>
                  </a:moveTo>
                  <a:cubicBezTo>
                    <a:pt x="174" y="46"/>
                    <a:pt x="174" y="46"/>
                    <a:pt x="174" y="46"/>
                  </a:cubicBezTo>
                  <a:cubicBezTo>
                    <a:pt x="174" y="45"/>
                    <a:pt x="174" y="45"/>
                    <a:pt x="174" y="45"/>
                  </a:cubicBezTo>
                  <a:cubicBezTo>
                    <a:pt x="174" y="45"/>
                    <a:pt x="174" y="45"/>
                    <a:pt x="174" y="45"/>
                  </a:cubicBezTo>
                  <a:cubicBezTo>
                    <a:pt x="173" y="45"/>
                    <a:pt x="173" y="45"/>
                    <a:pt x="173" y="45"/>
                  </a:cubicBezTo>
                  <a:cubicBezTo>
                    <a:pt x="174" y="46"/>
                    <a:pt x="174" y="46"/>
                    <a:pt x="174" y="46"/>
                  </a:cubicBezTo>
                  <a:close/>
                  <a:moveTo>
                    <a:pt x="169" y="53"/>
                  </a:moveTo>
                  <a:cubicBezTo>
                    <a:pt x="169" y="53"/>
                    <a:pt x="169" y="53"/>
                    <a:pt x="169" y="53"/>
                  </a:cubicBezTo>
                  <a:cubicBezTo>
                    <a:pt x="170" y="53"/>
                    <a:pt x="170" y="53"/>
                    <a:pt x="170" y="53"/>
                  </a:cubicBezTo>
                  <a:cubicBezTo>
                    <a:pt x="170" y="53"/>
                    <a:pt x="170" y="53"/>
                    <a:pt x="170" y="53"/>
                  </a:cubicBezTo>
                  <a:cubicBezTo>
                    <a:pt x="171" y="53"/>
                    <a:pt x="171" y="53"/>
                    <a:pt x="171" y="53"/>
                  </a:cubicBezTo>
                  <a:cubicBezTo>
                    <a:pt x="171" y="52"/>
                    <a:pt x="171" y="52"/>
                    <a:pt x="171" y="52"/>
                  </a:cubicBezTo>
                  <a:cubicBezTo>
                    <a:pt x="170" y="51"/>
                    <a:pt x="170" y="51"/>
                    <a:pt x="170" y="51"/>
                  </a:cubicBezTo>
                  <a:cubicBezTo>
                    <a:pt x="169" y="51"/>
                    <a:pt x="169" y="51"/>
                    <a:pt x="169" y="51"/>
                  </a:cubicBezTo>
                  <a:cubicBezTo>
                    <a:pt x="169" y="51"/>
                    <a:pt x="169" y="51"/>
                    <a:pt x="169" y="51"/>
                  </a:cubicBezTo>
                  <a:cubicBezTo>
                    <a:pt x="169" y="52"/>
                    <a:pt x="169" y="52"/>
                    <a:pt x="169" y="52"/>
                  </a:cubicBezTo>
                  <a:cubicBezTo>
                    <a:pt x="169" y="53"/>
                    <a:pt x="169" y="53"/>
                    <a:pt x="169" y="53"/>
                  </a:cubicBezTo>
                  <a:close/>
                  <a:moveTo>
                    <a:pt x="189" y="51"/>
                  </a:moveTo>
                  <a:cubicBezTo>
                    <a:pt x="189" y="51"/>
                    <a:pt x="189" y="51"/>
                    <a:pt x="189" y="51"/>
                  </a:cubicBezTo>
                  <a:cubicBezTo>
                    <a:pt x="190" y="51"/>
                    <a:pt x="190" y="51"/>
                    <a:pt x="190" y="51"/>
                  </a:cubicBezTo>
                  <a:cubicBezTo>
                    <a:pt x="190" y="51"/>
                    <a:pt x="190" y="51"/>
                    <a:pt x="190" y="51"/>
                  </a:cubicBezTo>
                  <a:cubicBezTo>
                    <a:pt x="191" y="51"/>
                    <a:pt x="191" y="51"/>
                    <a:pt x="191" y="51"/>
                  </a:cubicBezTo>
                  <a:cubicBezTo>
                    <a:pt x="191" y="51"/>
                    <a:pt x="191" y="51"/>
                    <a:pt x="191" y="51"/>
                  </a:cubicBezTo>
                  <a:cubicBezTo>
                    <a:pt x="191" y="51"/>
                    <a:pt x="191" y="51"/>
                    <a:pt x="191" y="51"/>
                  </a:cubicBezTo>
                  <a:cubicBezTo>
                    <a:pt x="192" y="51"/>
                    <a:pt x="192" y="51"/>
                    <a:pt x="192" y="51"/>
                  </a:cubicBezTo>
                  <a:cubicBezTo>
                    <a:pt x="192" y="50"/>
                    <a:pt x="192" y="50"/>
                    <a:pt x="192" y="50"/>
                  </a:cubicBezTo>
                  <a:cubicBezTo>
                    <a:pt x="192" y="49"/>
                    <a:pt x="192" y="49"/>
                    <a:pt x="192" y="49"/>
                  </a:cubicBezTo>
                  <a:cubicBezTo>
                    <a:pt x="193" y="49"/>
                    <a:pt x="193" y="49"/>
                    <a:pt x="193" y="49"/>
                  </a:cubicBezTo>
                  <a:cubicBezTo>
                    <a:pt x="193" y="48"/>
                    <a:pt x="193" y="48"/>
                    <a:pt x="193" y="48"/>
                  </a:cubicBezTo>
                  <a:cubicBezTo>
                    <a:pt x="193" y="48"/>
                    <a:pt x="193" y="48"/>
                    <a:pt x="193" y="48"/>
                  </a:cubicBezTo>
                  <a:cubicBezTo>
                    <a:pt x="192" y="48"/>
                    <a:pt x="192" y="48"/>
                    <a:pt x="192" y="48"/>
                  </a:cubicBezTo>
                  <a:cubicBezTo>
                    <a:pt x="192" y="48"/>
                    <a:pt x="192" y="48"/>
                    <a:pt x="192" y="48"/>
                  </a:cubicBezTo>
                  <a:cubicBezTo>
                    <a:pt x="191" y="49"/>
                    <a:pt x="191" y="49"/>
                    <a:pt x="191" y="49"/>
                  </a:cubicBezTo>
                  <a:cubicBezTo>
                    <a:pt x="190" y="49"/>
                    <a:pt x="190" y="49"/>
                    <a:pt x="190" y="49"/>
                  </a:cubicBezTo>
                  <a:cubicBezTo>
                    <a:pt x="189" y="51"/>
                    <a:pt x="189" y="51"/>
                    <a:pt x="189" y="51"/>
                  </a:cubicBezTo>
                  <a:cubicBezTo>
                    <a:pt x="189" y="51"/>
                    <a:pt x="189" y="51"/>
                    <a:pt x="189" y="51"/>
                  </a:cubicBezTo>
                  <a:close/>
                  <a:moveTo>
                    <a:pt x="197" y="52"/>
                  </a:moveTo>
                  <a:cubicBezTo>
                    <a:pt x="198" y="52"/>
                    <a:pt x="198" y="52"/>
                    <a:pt x="198" y="52"/>
                  </a:cubicBezTo>
                  <a:cubicBezTo>
                    <a:pt x="199" y="51"/>
                    <a:pt x="199" y="51"/>
                    <a:pt x="199" y="51"/>
                  </a:cubicBezTo>
                  <a:cubicBezTo>
                    <a:pt x="198" y="51"/>
                    <a:pt x="198" y="51"/>
                    <a:pt x="198" y="51"/>
                  </a:cubicBezTo>
                  <a:cubicBezTo>
                    <a:pt x="197" y="51"/>
                    <a:pt x="197" y="51"/>
                    <a:pt x="197" y="51"/>
                  </a:cubicBezTo>
                  <a:cubicBezTo>
                    <a:pt x="197" y="52"/>
                    <a:pt x="197" y="52"/>
                    <a:pt x="197" y="52"/>
                  </a:cubicBezTo>
                  <a:cubicBezTo>
                    <a:pt x="197" y="52"/>
                    <a:pt x="197" y="52"/>
                    <a:pt x="197" y="52"/>
                  </a:cubicBezTo>
                  <a:close/>
                  <a:moveTo>
                    <a:pt x="199" y="54"/>
                  </a:moveTo>
                  <a:cubicBezTo>
                    <a:pt x="199" y="54"/>
                    <a:pt x="199" y="54"/>
                    <a:pt x="199" y="54"/>
                  </a:cubicBezTo>
                  <a:cubicBezTo>
                    <a:pt x="199" y="54"/>
                    <a:pt x="199" y="54"/>
                    <a:pt x="199" y="54"/>
                  </a:cubicBezTo>
                  <a:cubicBezTo>
                    <a:pt x="200" y="53"/>
                    <a:pt x="200" y="53"/>
                    <a:pt x="200" y="53"/>
                  </a:cubicBezTo>
                  <a:cubicBezTo>
                    <a:pt x="199" y="53"/>
                    <a:pt x="199" y="53"/>
                    <a:pt x="199" y="53"/>
                  </a:cubicBezTo>
                  <a:cubicBezTo>
                    <a:pt x="199" y="52"/>
                    <a:pt x="199" y="52"/>
                    <a:pt x="199" y="52"/>
                  </a:cubicBezTo>
                  <a:cubicBezTo>
                    <a:pt x="198" y="52"/>
                    <a:pt x="198" y="52"/>
                    <a:pt x="198" y="52"/>
                  </a:cubicBezTo>
                  <a:cubicBezTo>
                    <a:pt x="198" y="53"/>
                    <a:pt x="198" y="53"/>
                    <a:pt x="198" y="53"/>
                  </a:cubicBezTo>
                  <a:cubicBezTo>
                    <a:pt x="199" y="53"/>
                    <a:pt x="199" y="53"/>
                    <a:pt x="199" y="53"/>
                  </a:cubicBezTo>
                  <a:cubicBezTo>
                    <a:pt x="199" y="54"/>
                    <a:pt x="199" y="54"/>
                    <a:pt x="199" y="54"/>
                  </a:cubicBezTo>
                  <a:close/>
                  <a:moveTo>
                    <a:pt x="191" y="56"/>
                  </a:moveTo>
                  <a:cubicBezTo>
                    <a:pt x="192" y="55"/>
                    <a:pt x="192" y="55"/>
                    <a:pt x="192" y="55"/>
                  </a:cubicBezTo>
                  <a:cubicBezTo>
                    <a:pt x="192" y="55"/>
                    <a:pt x="192" y="55"/>
                    <a:pt x="192" y="55"/>
                  </a:cubicBezTo>
                  <a:cubicBezTo>
                    <a:pt x="191" y="55"/>
                    <a:pt x="191" y="55"/>
                    <a:pt x="191" y="55"/>
                  </a:cubicBezTo>
                  <a:cubicBezTo>
                    <a:pt x="191" y="55"/>
                    <a:pt x="191" y="55"/>
                    <a:pt x="191" y="55"/>
                  </a:cubicBezTo>
                  <a:cubicBezTo>
                    <a:pt x="190" y="55"/>
                    <a:pt x="190" y="55"/>
                    <a:pt x="190" y="55"/>
                  </a:cubicBezTo>
                  <a:cubicBezTo>
                    <a:pt x="190" y="56"/>
                    <a:pt x="190" y="56"/>
                    <a:pt x="190" y="56"/>
                  </a:cubicBezTo>
                  <a:cubicBezTo>
                    <a:pt x="191" y="56"/>
                    <a:pt x="191" y="56"/>
                    <a:pt x="191" y="56"/>
                  </a:cubicBezTo>
                  <a:close/>
                  <a:moveTo>
                    <a:pt x="195" y="56"/>
                  </a:moveTo>
                  <a:cubicBezTo>
                    <a:pt x="196" y="55"/>
                    <a:pt x="196" y="55"/>
                    <a:pt x="196" y="55"/>
                  </a:cubicBezTo>
                  <a:cubicBezTo>
                    <a:pt x="196" y="55"/>
                    <a:pt x="196" y="55"/>
                    <a:pt x="196" y="55"/>
                  </a:cubicBezTo>
                  <a:cubicBezTo>
                    <a:pt x="196" y="55"/>
                    <a:pt x="196" y="55"/>
                    <a:pt x="196" y="55"/>
                  </a:cubicBezTo>
                  <a:cubicBezTo>
                    <a:pt x="196" y="54"/>
                    <a:pt x="196" y="54"/>
                    <a:pt x="196" y="54"/>
                  </a:cubicBezTo>
                  <a:cubicBezTo>
                    <a:pt x="195" y="54"/>
                    <a:pt x="195" y="54"/>
                    <a:pt x="195" y="54"/>
                  </a:cubicBezTo>
                  <a:cubicBezTo>
                    <a:pt x="195" y="54"/>
                    <a:pt x="195" y="54"/>
                    <a:pt x="195" y="54"/>
                  </a:cubicBezTo>
                  <a:cubicBezTo>
                    <a:pt x="194" y="55"/>
                    <a:pt x="194" y="55"/>
                    <a:pt x="194" y="55"/>
                  </a:cubicBezTo>
                  <a:cubicBezTo>
                    <a:pt x="194" y="55"/>
                    <a:pt x="194" y="55"/>
                    <a:pt x="194" y="55"/>
                  </a:cubicBezTo>
                  <a:cubicBezTo>
                    <a:pt x="194" y="55"/>
                    <a:pt x="194" y="55"/>
                    <a:pt x="194" y="55"/>
                  </a:cubicBezTo>
                  <a:cubicBezTo>
                    <a:pt x="194" y="55"/>
                    <a:pt x="194" y="55"/>
                    <a:pt x="194" y="55"/>
                  </a:cubicBezTo>
                  <a:cubicBezTo>
                    <a:pt x="195" y="55"/>
                    <a:pt x="195" y="55"/>
                    <a:pt x="195" y="55"/>
                  </a:cubicBezTo>
                  <a:cubicBezTo>
                    <a:pt x="195" y="55"/>
                    <a:pt x="195" y="55"/>
                    <a:pt x="195" y="55"/>
                  </a:cubicBezTo>
                  <a:cubicBezTo>
                    <a:pt x="195" y="56"/>
                    <a:pt x="195" y="56"/>
                    <a:pt x="195" y="56"/>
                  </a:cubicBezTo>
                  <a:close/>
                  <a:moveTo>
                    <a:pt x="196" y="60"/>
                  </a:moveTo>
                  <a:cubicBezTo>
                    <a:pt x="196" y="60"/>
                    <a:pt x="196" y="60"/>
                    <a:pt x="196" y="60"/>
                  </a:cubicBezTo>
                  <a:cubicBezTo>
                    <a:pt x="197" y="60"/>
                    <a:pt x="197" y="60"/>
                    <a:pt x="197" y="60"/>
                  </a:cubicBezTo>
                  <a:cubicBezTo>
                    <a:pt x="198" y="60"/>
                    <a:pt x="198" y="60"/>
                    <a:pt x="198" y="60"/>
                  </a:cubicBezTo>
                  <a:cubicBezTo>
                    <a:pt x="198" y="60"/>
                    <a:pt x="198" y="60"/>
                    <a:pt x="198" y="60"/>
                  </a:cubicBezTo>
                  <a:cubicBezTo>
                    <a:pt x="199" y="60"/>
                    <a:pt x="199" y="60"/>
                    <a:pt x="199" y="60"/>
                  </a:cubicBezTo>
                  <a:cubicBezTo>
                    <a:pt x="200" y="60"/>
                    <a:pt x="200" y="60"/>
                    <a:pt x="200" y="60"/>
                  </a:cubicBezTo>
                  <a:cubicBezTo>
                    <a:pt x="200" y="59"/>
                    <a:pt x="200" y="59"/>
                    <a:pt x="200" y="59"/>
                  </a:cubicBezTo>
                  <a:cubicBezTo>
                    <a:pt x="200" y="59"/>
                    <a:pt x="200" y="59"/>
                    <a:pt x="200" y="59"/>
                  </a:cubicBezTo>
                  <a:cubicBezTo>
                    <a:pt x="200" y="59"/>
                    <a:pt x="200" y="59"/>
                    <a:pt x="200" y="59"/>
                  </a:cubicBezTo>
                  <a:cubicBezTo>
                    <a:pt x="200" y="59"/>
                    <a:pt x="200" y="59"/>
                    <a:pt x="200" y="59"/>
                  </a:cubicBezTo>
                  <a:cubicBezTo>
                    <a:pt x="200" y="58"/>
                    <a:pt x="200" y="58"/>
                    <a:pt x="200" y="58"/>
                  </a:cubicBezTo>
                  <a:cubicBezTo>
                    <a:pt x="199" y="58"/>
                    <a:pt x="199" y="58"/>
                    <a:pt x="199" y="58"/>
                  </a:cubicBezTo>
                  <a:cubicBezTo>
                    <a:pt x="199" y="58"/>
                    <a:pt x="199" y="58"/>
                    <a:pt x="199" y="58"/>
                  </a:cubicBezTo>
                  <a:cubicBezTo>
                    <a:pt x="199" y="59"/>
                    <a:pt x="199" y="59"/>
                    <a:pt x="199" y="59"/>
                  </a:cubicBezTo>
                  <a:cubicBezTo>
                    <a:pt x="198" y="59"/>
                    <a:pt x="198" y="59"/>
                    <a:pt x="198" y="59"/>
                  </a:cubicBezTo>
                  <a:cubicBezTo>
                    <a:pt x="198" y="59"/>
                    <a:pt x="198" y="59"/>
                    <a:pt x="198" y="59"/>
                  </a:cubicBezTo>
                  <a:cubicBezTo>
                    <a:pt x="198" y="58"/>
                    <a:pt x="198" y="58"/>
                    <a:pt x="198" y="58"/>
                  </a:cubicBezTo>
                  <a:cubicBezTo>
                    <a:pt x="197" y="58"/>
                    <a:pt x="197" y="58"/>
                    <a:pt x="197" y="58"/>
                  </a:cubicBezTo>
                  <a:cubicBezTo>
                    <a:pt x="197" y="59"/>
                    <a:pt x="197" y="59"/>
                    <a:pt x="197" y="59"/>
                  </a:cubicBezTo>
                  <a:cubicBezTo>
                    <a:pt x="197" y="59"/>
                    <a:pt x="197" y="59"/>
                    <a:pt x="197" y="59"/>
                  </a:cubicBezTo>
                  <a:cubicBezTo>
                    <a:pt x="196" y="59"/>
                    <a:pt x="196" y="59"/>
                    <a:pt x="196" y="59"/>
                  </a:cubicBezTo>
                  <a:cubicBezTo>
                    <a:pt x="196" y="60"/>
                    <a:pt x="196" y="60"/>
                    <a:pt x="196" y="60"/>
                  </a:cubicBezTo>
                  <a:cubicBezTo>
                    <a:pt x="196" y="60"/>
                    <a:pt x="196" y="60"/>
                    <a:pt x="196" y="60"/>
                  </a:cubicBezTo>
                  <a:close/>
                  <a:moveTo>
                    <a:pt x="116" y="36"/>
                  </a:moveTo>
                  <a:cubicBezTo>
                    <a:pt x="117" y="36"/>
                    <a:pt x="117" y="36"/>
                    <a:pt x="117" y="36"/>
                  </a:cubicBezTo>
                  <a:cubicBezTo>
                    <a:pt x="118" y="37"/>
                    <a:pt x="118" y="37"/>
                    <a:pt x="118" y="37"/>
                  </a:cubicBezTo>
                  <a:cubicBezTo>
                    <a:pt x="118" y="37"/>
                    <a:pt x="118" y="37"/>
                    <a:pt x="118" y="37"/>
                  </a:cubicBezTo>
                  <a:cubicBezTo>
                    <a:pt x="119" y="36"/>
                    <a:pt x="119" y="36"/>
                    <a:pt x="119" y="36"/>
                  </a:cubicBezTo>
                  <a:cubicBezTo>
                    <a:pt x="120" y="36"/>
                    <a:pt x="120" y="36"/>
                    <a:pt x="120" y="36"/>
                  </a:cubicBezTo>
                  <a:cubicBezTo>
                    <a:pt x="119" y="36"/>
                    <a:pt x="119" y="36"/>
                    <a:pt x="119" y="36"/>
                  </a:cubicBezTo>
                  <a:cubicBezTo>
                    <a:pt x="118" y="36"/>
                    <a:pt x="118" y="36"/>
                    <a:pt x="118" y="36"/>
                  </a:cubicBezTo>
                  <a:cubicBezTo>
                    <a:pt x="117" y="36"/>
                    <a:pt x="117" y="36"/>
                    <a:pt x="117" y="36"/>
                  </a:cubicBezTo>
                  <a:cubicBezTo>
                    <a:pt x="117" y="35"/>
                    <a:pt x="117" y="35"/>
                    <a:pt x="117" y="35"/>
                  </a:cubicBezTo>
                  <a:cubicBezTo>
                    <a:pt x="116" y="35"/>
                    <a:pt x="116" y="35"/>
                    <a:pt x="116" y="35"/>
                  </a:cubicBezTo>
                  <a:cubicBezTo>
                    <a:pt x="116" y="36"/>
                    <a:pt x="116" y="36"/>
                    <a:pt x="116" y="36"/>
                  </a:cubicBezTo>
                  <a:cubicBezTo>
                    <a:pt x="116" y="36"/>
                    <a:pt x="116" y="36"/>
                    <a:pt x="116" y="36"/>
                  </a:cubicBezTo>
                  <a:close/>
                  <a:moveTo>
                    <a:pt x="114" y="19"/>
                  </a:moveTo>
                  <a:cubicBezTo>
                    <a:pt x="114" y="19"/>
                    <a:pt x="114" y="19"/>
                    <a:pt x="114" y="19"/>
                  </a:cubicBezTo>
                  <a:cubicBezTo>
                    <a:pt x="114" y="18"/>
                    <a:pt x="114" y="18"/>
                    <a:pt x="114" y="18"/>
                  </a:cubicBezTo>
                  <a:cubicBezTo>
                    <a:pt x="115" y="17"/>
                    <a:pt x="115" y="17"/>
                    <a:pt x="115" y="17"/>
                  </a:cubicBezTo>
                  <a:cubicBezTo>
                    <a:pt x="116" y="17"/>
                    <a:pt x="116" y="17"/>
                    <a:pt x="116" y="17"/>
                  </a:cubicBezTo>
                  <a:cubicBezTo>
                    <a:pt x="118" y="18"/>
                    <a:pt x="118" y="18"/>
                    <a:pt x="118" y="18"/>
                  </a:cubicBezTo>
                  <a:cubicBezTo>
                    <a:pt x="118" y="18"/>
                    <a:pt x="118" y="18"/>
                    <a:pt x="118" y="18"/>
                  </a:cubicBezTo>
                  <a:cubicBezTo>
                    <a:pt x="117" y="19"/>
                    <a:pt x="117" y="19"/>
                    <a:pt x="117" y="19"/>
                  </a:cubicBezTo>
                  <a:cubicBezTo>
                    <a:pt x="116" y="19"/>
                    <a:pt x="116" y="19"/>
                    <a:pt x="116" y="19"/>
                  </a:cubicBezTo>
                  <a:cubicBezTo>
                    <a:pt x="115" y="19"/>
                    <a:pt x="115" y="19"/>
                    <a:pt x="115" y="19"/>
                  </a:cubicBezTo>
                  <a:cubicBezTo>
                    <a:pt x="115" y="19"/>
                    <a:pt x="114" y="19"/>
                    <a:pt x="114" y="19"/>
                  </a:cubicBezTo>
                  <a:close/>
                  <a:moveTo>
                    <a:pt x="142" y="6"/>
                  </a:moveTo>
                  <a:cubicBezTo>
                    <a:pt x="142" y="5"/>
                    <a:pt x="142" y="5"/>
                    <a:pt x="142" y="5"/>
                  </a:cubicBezTo>
                  <a:cubicBezTo>
                    <a:pt x="143" y="5"/>
                    <a:pt x="143" y="5"/>
                    <a:pt x="143" y="5"/>
                  </a:cubicBezTo>
                  <a:cubicBezTo>
                    <a:pt x="144" y="5"/>
                    <a:pt x="144" y="5"/>
                    <a:pt x="144" y="5"/>
                  </a:cubicBezTo>
                  <a:cubicBezTo>
                    <a:pt x="145" y="5"/>
                    <a:pt x="145" y="5"/>
                    <a:pt x="145" y="5"/>
                  </a:cubicBezTo>
                  <a:cubicBezTo>
                    <a:pt x="145" y="5"/>
                    <a:pt x="145" y="5"/>
                    <a:pt x="145" y="5"/>
                  </a:cubicBezTo>
                  <a:cubicBezTo>
                    <a:pt x="145" y="6"/>
                    <a:pt x="145" y="6"/>
                    <a:pt x="145" y="6"/>
                  </a:cubicBezTo>
                  <a:cubicBezTo>
                    <a:pt x="144" y="7"/>
                    <a:pt x="144" y="7"/>
                    <a:pt x="144" y="7"/>
                  </a:cubicBezTo>
                  <a:cubicBezTo>
                    <a:pt x="143" y="7"/>
                    <a:pt x="143" y="7"/>
                    <a:pt x="143" y="7"/>
                  </a:cubicBezTo>
                  <a:cubicBezTo>
                    <a:pt x="142" y="7"/>
                    <a:pt x="142" y="7"/>
                    <a:pt x="142" y="7"/>
                  </a:cubicBezTo>
                  <a:cubicBezTo>
                    <a:pt x="142" y="6"/>
                    <a:pt x="142" y="6"/>
                    <a:pt x="142" y="6"/>
                  </a:cubicBezTo>
                  <a:close/>
                  <a:moveTo>
                    <a:pt x="161" y="18"/>
                  </a:moveTo>
                  <a:cubicBezTo>
                    <a:pt x="163" y="17"/>
                    <a:pt x="163" y="17"/>
                    <a:pt x="163" y="17"/>
                  </a:cubicBezTo>
                  <a:cubicBezTo>
                    <a:pt x="164" y="16"/>
                    <a:pt x="164" y="16"/>
                    <a:pt x="164" y="16"/>
                  </a:cubicBezTo>
                  <a:cubicBezTo>
                    <a:pt x="164" y="15"/>
                    <a:pt x="164" y="15"/>
                    <a:pt x="164" y="15"/>
                  </a:cubicBezTo>
                  <a:cubicBezTo>
                    <a:pt x="165" y="14"/>
                    <a:pt x="165" y="14"/>
                    <a:pt x="165" y="14"/>
                  </a:cubicBezTo>
                  <a:cubicBezTo>
                    <a:pt x="166" y="13"/>
                    <a:pt x="166" y="13"/>
                    <a:pt x="166" y="13"/>
                  </a:cubicBezTo>
                  <a:cubicBezTo>
                    <a:pt x="168" y="12"/>
                    <a:pt x="168" y="12"/>
                    <a:pt x="168" y="12"/>
                  </a:cubicBezTo>
                  <a:cubicBezTo>
                    <a:pt x="168" y="12"/>
                    <a:pt x="168" y="12"/>
                    <a:pt x="168" y="12"/>
                  </a:cubicBezTo>
                  <a:cubicBezTo>
                    <a:pt x="168" y="11"/>
                    <a:pt x="168" y="11"/>
                    <a:pt x="168" y="11"/>
                  </a:cubicBezTo>
                  <a:cubicBezTo>
                    <a:pt x="166" y="10"/>
                    <a:pt x="166" y="10"/>
                    <a:pt x="166" y="10"/>
                  </a:cubicBezTo>
                  <a:cubicBezTo>
                    <a:pt x="165" y="9"/>
                    <a:pt x="165" y="9"/>
                    <a:pt x="165" y="9"/>
                  </a:cubicBezTo>
                  <a:cubicBezTo>
                    <a:pt x="164" y="8"/>
                    <a:pt x="164" y="8"/>
                    <a:pt x="164" y="8"/>
                  </a:cubicBezTo>
                  <a:cubicBezTo>
                    <a:pt x="164" y="7"/>
                    <a:pt x="164" y="7"/>
                    <a:pt x="164" y="7"/>
                  </a:cubicBezTo>
                  <a:cubicBezTo>
                    <a:pt x="165" y="6"/>
                    <a:pt x="165" y="6"/>
                    <a:pt x="165" y="6"/>
                  </a:cubicBezTo>
                  <a:cubicBezTo>
                    <a:pt x="165" y="5"/>
                    <a:pt x="165" y="5"/>
                    <a:pt x="165" y="5"/>
                  </a:cubicBezTo>
                  <a:cubicBezTo>
                    <a:pt x="165" y="5"/>
                    <a:pt x="165" y="5"/>
                    <a:pt x="165" y="5"/>
                  </a:cubicBezTo>
                  <a:cubicBezTo>
                    <a:pt x="162" y="5"/>
                    <a:pt x="162" y="5"/>
                    <a:pt x="162" y="5"/>
                  </a:cubicBezTo>
                  <a:cubicBezTo>
                    <a:pt x="161" y="5"/>
                    <a:pt x="161" y="5"/>
                    <a:pt x="161" y="5"/>
                  </a:cubicBezTo>
                  <a:cubicBezTo>
                    <a:pt x="159" y="4"/>
                    <a:pt x="159" y="4"/>
                    <a:pt x="159" y="4"/>
                  </a:cubicBezTo>
                  <a:cubicBezTo>
                    <a:pt x="158" y="2"/>
                    <a:pt x="158" y="2"/>
                    <a:pt x="158" y="2"/>
                  </a:cubicBezTo>
                  <a:cubicBezTo>
                    <a:pt x="156" y="1"/>
                    <a:pt x="156" y="1"/>
                    <a:pt x="156" y="1"/>
                  </a:cubicBezTo>
                  <a:cubicBezTo>
                    <a:pt x="155" y="0"/>
                    <a:pt x="155" y="0"/>
                    <a:pt x="155" y="0"/>
                  </a:cubicBezTo>
                  <a:cubicBezTo>
                    <a:pt x="154" y="0"/>
                    <a:pt x="154" y="0"/>
                    <a:pt x="154" y="0"/>
                  </a:cubicBezTo>
                  <a:cubicBezTo>
                    <a:pt x="154" y="1"/>
                    <a:pt x="154" y="1"/>
                    <a:pt x="154" y="1"/>
                  </a:cubicBezTo>
                  <a:cubicBezTo>
                    <a:pt x="154" y="1"/>
                    <a:pt x="154" y="1"/>
                    <a:pt x="154" y="1"/>
                  </a:cubicBezTo>
                  <a:cubicBezTo>
                    <a:pt x="154" y="2"/>
                    <a:pt x="154" y="2"/>
                    <a:pt x="154" y="2"/>
                  </a:cubicBezTo>
                  <a:cubicBezTo>
                    <a:pt x="154" y="3"/>
                    <a:pt x="154" y="3"/>
                    <a:pt x="154" y="3"/>
                  </a:cubicBezTo>
                  <a:cubicBezTo>
                    <a:pt x="153" y="4"/>
                    <a:pt x="153" y="4"/>
                    <a:pt x="153" y="4"/>
                  </a:cubicBezTo>
                  <a:cubicBezTo>
                    <a:pt x="152" y="5"/>
                    <a:pt x="152" y="5"/>
                    <a:pt x="152" y="5"/>
                  </a:cubicBezTo>
                  <a:cubicBezTo>
                    <a:pt x="152" y="6"/>
                    <a:pt x="152" y="6"/>
                    <a:pt x="152" y="6"/>
                  </a:cubicBezTo>
                  <a:cubicBezTo>
                    <a:pt x="151" y="7"/>
                    <a:pt x="151" y="7"/>
                    <a:pt x="151" y="7"/>
                  </a:cubicBezTo>
                  <a:cubicBezTo>
                    <a:pt x="152" y="10"/>
                    <a:pt x="152" y="10"/>
                    <a:pt x="152" y="10"/>
                  </a:cubicBezTo>
                  <a:cubicBezTo>
                    <a:pt x="152" y="11"/>
                    <a:pt x="152" y="11"/>
                    <a:pt x="152" y="11"/>
                  </a:cubicBezTo>
                  <a:cubicBezTo>
                    <a:pt x="153" y="12"/>
                    <a:pt x="153" y="12"/>
                    <a:pt x="153" y="12"/>
                  </a:cubicBezTo>
                  <a:cubicBezTo>
                    <a:pt x="153" y="12"/>
                    <a:pt x="153" y="12"/>
                    <a:pt x="153" y="12"/>
                  </a:cubicBezTo>
                  <a:cubicBezTo>
                    <a:pt x="153" y="14"/>
                    <a:pt x="153" y="14"/>
                    <a:pt x="153" y="14"/>
                  </a:cubicBezTo>
                  <a:cubicBezTo>
                    <a:pt x="152" y="15"/>
                    <a:pt x="152" y="15"/>
                    <a:pt x="152" y="15"/>
                  </a:cubicBezTo>
                  <a:cubicBezTo>
                    <a:pt x="152" y="16"/>
                    <a:pt x="152" y="16"/>
                    <a:pt x="152" y="16"/>
                  </a:cubicBezTo>
                  <a:cubicBezTo>
                    <a:pt x="152" y="17"/>
                    <a:pt x="152" y="17"/>
                    <a:pt x="152" y="17"/>
                  </a:cubicBezTo>
                  <a:cubicBezTo>
                    <a:pt x="153" y="16"/>
                    <a:pt x="153" y="16"/>
                    <a:pt x="153" y="16"/>
                  </a:cubicBezTo>
                  <a:cubicBezTo>
                    <a:pt x="153" y="16"/>
                    <a:pt x="153" y="16"/>
                    <a:pt x="153" y="16"/>
                  </a:cubicBezTo>
                  <a:cubicBezTo>
                    <a:pt x="154" y="15"/>
                    <a:pt x="154" y="15"/>
                    <a:pt x="154" y="15"/>
                  </a:cubicBezTo>
                  <a:cubicBezTo>
                    <a:pt x="155" y="16"/>
                    <a:pt x="155" y="16"/>
                    <a:pt x="155" y="16"/>
                  </a:cubicBezTo>
                  <a:cubicBezTo>
                    <a:pt x="155" y="16"/>
                    <a:pt x="155" y="16"/>
                    <a:pt x="155" y="16"/>
                  </a:cubicBezTo>
                  <a:cubicBezTo>
                    <a:pt x="156" y="17"/>
                    <a:pt x="156" y="17"/>
                    <a:pt x="156" y="17"/>
                  </a:cubicBezTo>
                  <a:cubicBezTo>
                    <a:pt x="157" y="17"/>
                    <a:pt x="157" y="17"/>
                    <a:pt x="157" y="17"/>
                  </a:cubicBezTo>
                  <a:cubicBezTo>
                    <a:pt x="157" y="17"/>
                    <a:pt x="157" y="17"/>
                    <a:pt x="157" y="17"/>
                  </a:cubicBezTo>
                  <a:cubicBezTo>
                    <a:pt x="158" y="17"/>
                    <a:pt x="158" y="17"/>
                    <a:pt x="158" y="17"/>
                  </a:cubicBezTo>
                  <a:cubicBezTo>
                    <a:pt x="159" y="18"/>
                    <a:pt x="159" y="18"/>
                    <a:pt x="159" y="18"/>
                  </a:cubicBezTo>
                  <a:cubicBezTo>
                    <a:pt x="160" y="18"/>
                    <a:pt x="160" y="18"/>
                    <a:pt x="160" y="18"/>
                  </a:cubicBezTo>
                  <a:cubicBezTo>
                    <a:pt x="161" y="18"/>
                    <a:pt x="161" y="18"/>
                    <a:pt x="161" y="18"/>
                  </a:cubicBezTo>
                  <a:close/>
                  <a:moveTo>
                    <a:pt x="157" y="23"/>
                  </a:moveTo>
                  <a:cubicBezTo>
                    <a:pt x="157" y="23"/>
                    <a:pt x="157" y="23"/>
                    <a:pt x="157" y="23"/>
                  </a:cubicBezTo>
                  <a:cubicBezTo>
                    <a:pt x="158" y="24"/>
                    <a:pt x="158" y="24"/>
                    <a:pt x="158" y="24"/>
                  </a:cubicBezTo>
                  <a:cubicBezTo>
                    <a:pt x="159" y="24"/>
                    <a:pt x="159" y="24"/>
                    <a:pt x="159" y="24"/>
                  </a:cubicBezTo>
                  <a:cubicBezTo>
                    <a:pt x="160" y="23"/>
                    <a:pt x="160" y="23"/>
                    <a:pt x="160" y="23"/>
                  </a:cubicBezTo>
                  <a:cubicBezTo>
                    <a:pt x="161" y="23"/>
                    <a:pt x="161" y="23"/>
                    <a:pt x="161" y="23"/>
                  </a:cubicBezTo>
                  <a:cubicBezTo>
                    <a:pt x="162" y="22"/>
                    <a:pt x="162" y="22"/>
                    <a:pt x="162" y="22"/>
                  </a:cubicBezTo>
                  <a:cubicBezTo>
                    <a:pt x="162" y="21"/>
                    <a:pt x="162" y="21"/>
                    <a:pt x="162" y="21"/>
                  </a:cubicBezTo>
                  <a:cubicBezTo>
                    <a:pt x="163" y="20"/>
                    <a:pt x="163" y="20"/>
                    <a:pt x="163" y="20"/>
                  </a:cubicBezTo>
                  <a:cubicBezTo>
                    <a:pt x="162" y="19"/>
                    <a:pt x="162" y="19"/>
                    <a:pt x="162" y="19"/>
                  </a:cubicBezTo>
                  <a:cubicBezTo>
                    <a:pt x="161" y="19"/>
                    <a:pt x="161" y="19"/>
                    <a:pt x="161" y="19"/>
                  </a:cubicBezTo>
                  <a:cubicBezTo>
                    <a:pt x="159" y="18"/>
                    <a:pt x="159" y="18"/>
                    <a:pt x="159" y="18"/>
                  </a:cubicBezTo>
                  <a:cubicBezTo>
                    <a:pt x="158" y="19"/>
                    <a:pt x="158" y="19"/>
                    <a:pt x="158" y="19"/>
                  </a:cubicBezTo>
                  <a:cubicBezTo>
                    <a:pt x="157" y="19"/>
                    <a:pt x="157" y="19"/>
                    <a:pt x="157" y="19"/>
                  </a:cubicBezTo>
                  <a:cubicBezTo>
                    <a:pt x="156" y="19"/>
                    <a:pt x="156" y="19"/>
                    <a:pt x="156" y="19"/>
                  </a:cubicBezTo>
                  <a:cubicBezTo>
                    <a:pt x="155" y="19"/>
                    <a:pt x="155" y="19"/>
                    <a:pt x="155" y="19"/>
                  </a:cubicBezTo>
                  <a:cubicBezTo>
                    <a:pt x="155" y="19"/>
                    <a:pt x="155" y="19"/>
                    <a:pt x="155" y="19"/>
                  </a:cubicBezTo>
                  <a:cubicBezTo>
                    <a:pt x="154" y="19"/>
                    <a:pt x="154" y="19"/>
                    <a:pt x="154" y="19"/>
                  </a:cubicBezTo>
                  <a:cubicBezTo>
                    <a:pt x="153" y="19"/>
                    <a:pt x="153" y="19"/>
                    <a:pt x="153" y="19"/>
                  </a:cubicBezTo>
                  <a:cubicBezTo>
                    <a:pt x="154" y="20"/>
                    <a:pt x="154" y="20"/>
                    <a:pt x="154" y="20"/>
                  </a:cubicBezTo>
                  <a:cubicBezTo>
                    <a:pt x="155" y="20"/>
                    <a:pt x="155" y="20"/>
                    <a:pt x="155" y="20"/>
                  </a:cubicBezTo>
                  <a:cubicBezTo>
                    <a:pt x="155" y="21"/>
                    <a:pt x="155" y="21"/>
                    <a:pt x="155" y="21"/>
                  </a:cubicBezTo>
                  <a:cubicBezTo>
                    <a:pt x="156" y="21"/>
                    <a:pt x="156" y="21"/>
                    <a:pt x="156" y="21"/>
                  </a:cubicBezTo>
                  <a:cubicBezTo>
                    <a:pt x="157" y="22"/>
                    <a:pt x="157" y="22"/>
                    <a:pt x="157" y="22"/>
                  </a:cubicBezTo>
                  <a:cubicBezTo>
                    <a:pt x="158" y="22"/>
                    <a:pt x="158" y="22"/>
                    <a:pt x="158" y="22"/>
                  </a:cubicBezTo>
                  <a:cubicBezTo>
                    <a:pt x="159" y="22"/>
                    <a:pt x="159" y="22"/>
                    <a:pt x="159" y="22"/>
                  </a:cubicBezTo>
                  <a:cubicBezTo>
                    <a:pt x="160" y="23"/>
                    <a:pt x="160" y="23"/>
                    <a:pt x="160" y="23"/>
                  </a:cubicBezTo>
                  <a:cubicBezTo>
                    <a:pt x="160" y="23"/>
                    <a:pt x="160" y="23"/>
                    <a:pt x="160" y="23"/>
                  </a:cubicBezTo>
                  <a:cubicBezTo>
                    <a:pt x="158" y="23"/>
                    <a:pt x="158" y="23"/>
                    <a:pt x="158" y="23"/>
                  </a:cubicBezTo>
                  <a:cubicBezTo>
                    <a:pt x="157" y="23"/>
                    <a:pt x="157" y="23"/>
                    <a:pt x="157" y="23"/>
                  </a:cubicBezTo>
                  <a:close/>
                  <a:moveTo>
                    <a:pt x="187" y="26"/>
                  </a:moveTo>
                  <a:cubicBezTo>
                    <a:pt x="187" y="26"/>
                    <a:pt x="187" y="26"/>
                    <a:pt x="187" y="26"/>
                  </a:cubicBezTo>
                  <a:cubicBezTo>
                    <a:pt x="186" y="27"/>
                    <a:pt x="186" y="27"/>
                    <a:pt x="186" y="27"/>
                  </a:cubicBezTo>
                  <a:cubicBezTo>
                    <a:pt x="185" y="28"/>
                    <a:pt x="185" y="28"/>
                    <a:pt x="185" y="28"/>
                  </a:cubicBezTo>
                  <a:cubicBezTo>
                    <a:pt x="184" y="29"/>
                    <a:pt x="184" y="29"/>
                    <a:pt x="184" y="29"/>
                  </a:cubicBezTo>
                  <a:cubicBezTo>
                    <a:pt x="183" y="29"/>
                    <a:pt x="183" y="29"/>
                    <a:pt x="183" y="29"/>
                  </a:cubicBezTo>
                  <a:cubicBezTo>
                    <a:pt x="182" y="29"/>
                    <a:pt x="182" y="29"/>
                    <a:pt x="182" y="29"/>
                  </a:cubicBezTo>
                  <a:cubicBezTo>
                    <a:pt x="182" y="29"/>
                    <a:pt x="182" y="29"/>
                    <a:pt x="182" y="29"/>
                  </a:cubicBezTo>
                  <a:cubicBezTo>
                    <a:pt x="181" y="28"/>
                    <a:pt x="181" y="28"/>
                    <a:pt x="181" y="28"/>
                  </a:cubicBezTo>
                  <a:cubicBezTo>
                    <a:pt x="180" y="28"/>
                    <a:pt x="180" y="28"/>
                    <a:pt x="180" y="28"/>
                  </a:cubicBezTo>
                  <a:cubicBezTo>
                    <a:pt x="179" y="28"/>
                    <a:pt x="179" y="28"/>
                    <a:pt x="179" y="28"/>
                  </a:cubicBezTo>
                  <a:cubicBezTo>
                    <a:pt x="179" y="28"/>
                    <a:pt x="179" y="28"/>
                    <a:pt x="179" y="28"/>
                  </a:cubicBezTo>
                  <a:cubicBezTo>
                    <a:pt x="176" y="28"/>
                    <a:pt x="176" y="28"/>
                    <a:pt x="176" y="28"/>
                  </a:cubicBezTo>
                  <a:cubicBezTo>
                    <a:pt x="175" y="28"/>
                    <a:pt x="175" y="28"/>
                    <a:pt x="175" y="28"/>
                  </a:cubicBezTo>
                  <a:cubicBezTo>
                    <a:pt x="175" y="27"/>
                    <a:pt x="175" y="27"/>
                    <a:pt x="175" y="27"/>
                  </a:cubicBezTo>
                  <a:cubicBezTo>
                    <a:pt x="174" y="28"/>
                    <a:pt x="174" y="28"/>
                    <a:pt x="174" y="28"/>
                  </a:cubicBezTo>
                  <a:cubicBezTo>
                    <a:pt x="172" y="28"/>
                    <a:pt x="172" y="28"/>
                    <a:pt x="172" y="28"/>
                  </a:cubicBezTo>
                  <a:cubicBezTo>
                    <a:pt x="172" y="28"/>
                    <a:pt x="172" y="28"/>
                    <a:pt x="172" y="28"/>
                  </a:cubicBezTo>
                  <a:cubicBezTo>
                    <a:pt x="171" y="27"/>
                    <a:pt x="171" y="27"/>
                    <a:pt x="171" y="27"/>
                  </a:cubicBezTo>
                  <a:cubicBezTo>
                    <a:pt x="170" y="27"/>
                    <a:pt x="170" y="27"/>
                    <a:pt x="170" y="27"/>
                  </a:cubicBezTo>
                  <a:cubicBezTo>
                    <a:pt x="169" y="27"/>
                    <a:pt x="169" y="27"/>
                    <a:pt x="169" y="27"/>
                  </a:cubicBezTo>
                  <a:cubicBezTo>
                    <a:pt x="168" y="25"/>
                    <a:pt x="168" y="25"/>
                    <a:pt x="168" y="25"/>
                  </a:cubicBezTo>
                  <a:cubicBezTo>
                    <a:pt x="168" y="24"/>
                    <a:pt x="168" y="24"/>
                    <a:pt x="168" y="24"/>
                  </a:cubicBezTo>
                  <a:cubicBezTo>
                    <a:pt x="167" y="24"/>
                    <a:pt x="167" y="24"/>
                    <a:pt x="167" y="24"/>
                  </a:cubicBezTo>
                  <a:cubicBezTo>
                    <a:pt x="166" y="25"/>
                    <a:pt x="166" y="25"/>
                    <a:pt x="166" y="25"/>
                  </a:cubicBezTo>
                  <a:cubicBezTo>
                    <a:pt x="166" y="24"/>
                    <a:pt x="166" y="24"/>
                    <a:pt x="166" y="24"/>
                  </a:cubicBezTo>
                  <a:cubicBezTo>
                    <a:pt x="165" y="24"/>
                    <a:pt x="165" y="24"/>
                    <a:pt x="165" y="24"/>
                  </a:cubicBezTo>
                  <a:cubicBezTo>
                    <a:pt x="165" y="24"/>
                    <a:pt x="165" y="24"/>
                    <a:pt x="165" y="24"/>
                  </a:cubicBezTo>
                  <a:cubicBezTo>
                    <a:pt x="165" y="25"/>
                    <a:pt x="165" y="25"/>
                    <a:pt x="165" y="25"/>
                  </a:cubicBezTo>
                  <a:cubicBezTo>
                    <a:pt x="164" y="25"/>
                    <a:pt x="164" y="25"/>
                    <a:pt x="164" y="25"/>
                  </a:cubicBezTo>
                  <a:cubicBezTo>
                    <a:pt x="164" y="25"/>
                    <a:pt x="164" y="25"/>
                    <a:pt x="164" y="25"/>
                  </a:cubicBezTo>
                  <a:cubicBezTo>
                    <a:pt x="163" y="24"/>
                    <a:pt x="163" y="24"/>
                    <a:pt x="163" y="24"/>
                  </a:cubicBezTo>
                  <a:cubicBezTo>
                    <a:pt x="163" y="24"/>
                    <a:pt x="163" y="24"/>
                    <a:pt x="163" y="24"/>
                  </a:cubicBezTo>
                  <a:cubicBezTo>
                    <a:pt x="164" y="23"/>
                    <a:pt x="164" y="23"/>
                    <a:pt x="164" y="23"/>
                  </a:cubicBezTo>
                  <a:cubicBezTo>
                    <a:pt x="165" y="23"/>
                    <a:pt x="165" y="23"/>
                    <a:pt x="165" y="23"/>
                  </a:cubicBezTo>
                  <a:cubicBezTo>
                    <a:pt x="164" y="21"/>
                    <a:pt x="164" y="21"/>
                    <a:pt x="164" y="21"/>
                  </a:cubicBezTo>
                  <a:cubicBezTo>
                    <a:pt x="164" y="21"/>
                    <a:pt x="164" y="21"/>
                    <a:pt x="164" y="21"/>
                  </a:cubicBezTo>
                  <a:cubicBezTo>
                    <a:pt x="165" y="20"/>
                    <a:pt x="165" y="20"/>
                    <a:pt x="165" y="20"/>
                  </a:cubicBezTo>
                  <a:cubicBezTo>
                    <a:pt x="165" y="19"/>
                    <a:pt x="165" y="19"/>
                    <a:pt x="165" y="19"/>
                  </a:cubicBezTo>
                  <a:cubicBezTo>
                    <a:pt x="165" y="19"/>
                    <a:pt x="165" y="19"/>
                    <a:pt x="165" y="19"/>
                  </a:cubicBezTo>
                  <a:cubicBezTo>
                    <a:pt x="164" y="19"/>
                    <a:pt x="164" y="19"/>
                    <a:pt x="164" y="19"/>
                  </a:cubicBezTo>
                  <a:cubicBezTo>
                    <a:pt x="164" y="18"/>
                    <a:pt x="164" y="18"/>
                    <a:pt x="164" y="18"/>
                  </a:cubicBezTo>
                  <a:cubicBezTo>
                    <a:pt x="164" y="17"/>
                    <a:pt x="164" y="17"/>
                    <a:pt x="164" y="17"/>
                  </a:cubicBezTo>
                  <a:cubicBezTo>
                    <a:pt x="165" y="16"/>
                    <a:pt x="165" y="16"/>
                    <a:pt x="165" y="16"/>
                  </a:cubicBezTo>
                  <a:cubicBezTo>
                    <a:pt x="166" y="16"/>
                    <a:pt x="166" y="16"/>
                    <a:pt x="166" y="16"/>
                  </a:cubicBezTo>
                  <a:cubicBezTo>
                    <a:pt x="166" y="15"/>
                    <a:pt x="166" y="15"/>
                    <a:pt x="166" y="15"/>
                  </a:cubicBezTo>
                  <a:cubicBezTo>
                    <a:pt x="166" y="15"/>
                    <a:pt x="166" y="15"/>
                    <a:pt x="166" y="15"/>
                  </a:cubicBezTo>
                  <a:cubicBezTo>
                    <a:pt x="168" y="14"/>
                    <a:pt x="168" y="14"/>
                    <a:pt x="168" y="14"/>
                  </a:cubicBezTo>
                  <a:cubicBezTo>
                    <a:pt x="169" y="14"/>
                    <a:pt x="169" y="14"/>
                    <a:pt x="169" y="14"/>
                  </a:cubicBezTo>
                  <a:cubicBezTo>
                    <a:pt x="169" y="13"/>
                    <a:pt x="169" y="13"/>
                    <a:pt x="169" y="13"/>
                  </a:cubicBezTo>
                  <a:cubicBezTo>
                    <a:pt x="170" y="12"/>
                    <a:pt x="170" y="12"/>
                    <a:pt x="170" y="12"/>
                  </a:cubicBezTo>
                  <a:cubicBezTo>
                    <a:pt x="171" y="12"/>
                    <a:pt x="171" y="12"/>
                    <a:pt x="171" y="12"/>
                  </a:cubicBezTo>
                  <a:cubicBezTo>
                    <a:pt x="173" y="13"/>
                    <a:pt x="173" y="13"/>
                    <a:pt x="173" y="13"/>
                  </a:cubicBezTo>
                  <a:cubicBezTo>
                    <a:pt x="174" y="15"/>
                    <a:pt x="174" y="15"/>
                    <a:pt x="174" y="15"/>
                  </a:cubicBezTo>
                  <a:cubicBezTo>
                    <a:pt x="174" y="16"/>
                    <a:pt x="174" y="16"/>
                    <a:pt x="174" y="16"/>
                  </a:cubicBezTo>
                  <a:cubicBezTo>
                    <a:pt x="174" y="17"/>
                    <a:pt x="174" y="17"/>
                    <a:pt x="174" y="17"/>
                  </a:cubicBezTo>
                  <a:cubicBezTo>
                    <a:pt x="174" y="17"/>
                    <a:pt x="174" y="17"/>
                    <a:pt x="174" y="17"/>
                  </a:cubicBezTo>
                  <a:cubicBezTo>
                    <a:pt x="174" y="18"/>
                    <a:pt x="174" y="18"/>
                    <a:pt x="174" y="18"/>
                  </a:cubicBezTo>
                  <a:cubicBezTo>
                    <a:pt x="174" y="19"/>
                    <a:pt x="174" y="19"/>
                    <a:pt x="174" y="19"/>
                  </a:cubicBezTo>
                  <a:cubicBezTo>
                    <a:pt x="174" y="19"/>
                    <a:pt x="174" y="19"/>
                    <a:pt x="174" y="19"/>
                  </a:cubicBezTo>
                  <a:cubicBezTo>
                    <a:pt x="174" y="19"/>
                    <a:pt x="174" y="19"/>
                    <a:pt x="174" y="19"/>
                  </a:cubicBezTo>
                  <a:cubicBezTo>
                    <a:pt x="175" y="18"/>
                    <a:pt x="175" y="18"/>
                    <a:pt x="175" y="18"/>
                  </a:cubicBezTo>
                  <a:cubicBezTo>
                    <a:pt x="175" y="17"/>
                    <a:pt x="175" y="17"/>
                    <a:pt x="175" y="17"/>
                  </a:cubicBezTo>
                  <a:cubicBezTo>
                    <a:pt x="175" y="16"/>
                    <a:pt x="175" y="16"/>
                    <a:pt x="175" y="16"/>
                  </a:cubicBezTo>
                  <a:cubicBezTo>
                    <a:pt x="175" y="16"/>
                    <a:pt x="175" y="16"/>
                    <a:pt x="175" y="16"/>
                  </a:cubicBezTo>
                  <a:cubicBezTo>
                    <a:pt x="175" y="15"/>
                    <a:pt x="175" y="15"/>
                    <a:pt x="175" y="15"/>
                  </a:cubicBezTo>
                  <a:cubicBezTo>
                    <a:pt x="174" y="14"/>
                    <a:pt x="174" y="14"/>
                    <a:pt x="174" y="14"/>
                  </a:cubicBezTo>
                  <a:cubicBezTo>
                    <a:pt x="174" y="13"/>
                    <a:pt x="174" y="13"/>
                    <a:pt x="174" y="13"/>
                  </a:cubicBezTo>
                  <a:cubicBezTo>
                    <a:pt x="174" y="13"/>
                    <a:pt x="174" y="13"/>
                    <a:pt x="174" y="13"/>
                  </a:cubicBezTo>
                  <a:cubicBezTo>
                    <a:pt x="176" y="13"/>
                    <a:pt x="176" y="13"/>
                    <a:pt x="176" y="13"/>
                  </a:cubicBezTo>
                  <a:cubicBezTo>
                    <a:pt x="177" y="13"/>
                    <a:pt x="177" y="13"/>
                    <a:pt x="177" y="13"/>
                  </a:cubicBezTo>
                  <a:cubicBezTo>
                    <a:pt x="180" y="15"/>
                    <a:pt x="180" y="15"/>
                    <a:pt x="180" y="15"/>
                  </a:cubicBezTo>
                  <a:cubicBezTo>
                    <a:pt x="181" y="15"/>
                    <a:pt x="181" y="15"/>
                    <a:pt x="181" y="15"/>
                  </a:cubicBezTo>
                  <a:cubicBezTo>
                    <a:pt x="181" y="15"/>
                    <a:pt x="181" y="15"/>
                    <a:pt x="181" y="15"/>
                  </a:cubicBezTo>
                  <a:cubicBezTo>
                    <a:pt x="181" y="16"/>
                    <a:pt x="181" y="16"/>
                    <a:pt x="181" y="16"/>
                  </a:cubicBezTo>
                  <a:cubicBezTo>
                    <a:pt x="182" y="17"/>
                    <a:pt x="182" y="17"/>
                    <a:pt x="182" y="17"/>
                  </a:cubicBezTo>
                  <a:cubicBezTo>
                    <a:pt x="182" y="18"/>
                    <a:pt x="182" y="18"/>
                    <a:pt x="182" y="18"/>
                  </a:cubicBezTo>
                  <a:cubicBezTo>
                    <a:pt x="182" y="19"/>
                    <a:pt x="182" y="19"/>
                    <a:pt x="182" y="19"/>
                  </a:cubicBezTo>
                  <a:cubicBezTo>
                    <a:pt x="183" y="20"/>
                    <a:pt x="183" y="20"/>
                    <a:pt x="183" y="20"/>
                  </a:cubicBezTo>
                  <a:cubicBezTo>
                    <a:pt x="184" y="21"/>
                    <a:pt x="184" y="21"/>
                    <a:pt x="184" y="21"/>
                  </a:cubicBezTo>
                  <a:cubicBezTo>
                    <a:pt x="184" y="22"/>
                    <a:pt x="184" y="22"/>
                    <a:pt x="184" y="22"/>
                  </a:cubicBezTo>
                  <a:cubicBezTo>
                    <a:pt x="183" y="22"/>
                    <a:pt x="183" y="22"/>
                    <a:pt x="183" y="22"/>
                  </a:cubicBezTo>
                  <a:cubicBezTo>
                    <a:pt x="183" y="21"/>
                    <a:pt x="183" y="21"/>
                    <a:pt x="183" y="21"/>
                  </a:cubicBezTo>
                  <a:cubicBezTo>
                    <a:pt x="182" y="22"/>
                    <a:pt x="182" y="22"/>
                    <a:pt x="182" y="22"/>
                  </a:cubicBezTo>
                  <a:cubicBezTo>
                    <a:pt x="182" y="22"/>
                    <a:pt x="182" y="22"/>
                    <a:pt x="182" y="22"/>
                  </a:cubicBezTo>
                  <a:cubicBezTo>
                    <a:pt x="183" y="23"/>
                    <a:pt x="183" y="23"/>
                    <a:pt x="183" y="23"/>
                  </a:cubicBezTo>
                  <a:cubicBezTo>
                    <a:pt x="185" y="23"/>
                    <a:pt x="185" y="23"/>
                    <a:pt x="185" y="23"/>
                  </a:cubicBezTo>
                  <a:cubicBezTo>
                    <a:pt x="186" y="24"/>
                    <a:pt x="186" y="24"/>
                    <a:pt x="186" y="24"/>
                  </a:cubicBezTo>
                  <a:cubicBezTo>
                    <a:pt x="186" y="24"/>
                    <a:pt x="186" y="24"/>
                    <a:pt x="186" y="24"/>
                  </a:cubicBezTo>
                  <a:cubicBezTo>
                    <a:pt x="187" y="26"/>
                    <a:pt x="187" y="26"/>
                    <a:pt x="187" y="26"/>
                  </a:cubicBezTo>
                  <a:close/>
                  <a:moveTo>
                    <a:pt x="350" y="3"/>
                  </a:moveTo>
                  <a:cubicBezTo>
                    <a:pt x="350" y="2"/>
                    <a:pt x="350" y="2"/>
                    <a:pt x="350" y="2"/>
                  </a:cubicBezTo>
                  <a:cubicBezTo>
                    <a:pt x="351" y="1"/>
                    <a:pt x="351" y="1"/>
                    <a:pt x="351" y="1"/>
                  </a:cubicBezTo>
                  <a:cubicBezTo>
                    <a:pt x="351" y="1"/>
                    <a:pt x="351" y="1"/>
                    <a:pt x="351" y="1"/>
                  </a:cubicBezTo>
                  <a:cubicBezTo>
                    <a:pt x="352" y="1"/>
                    <a:pt x="352" y="1"/>
                    <a:pt x="352" y="1"/>
                  </a:cubicBezTo>
                  <a:cubicBezTo>
                    <a:pt x="352" y="2"/>
                    <a:pt x="352" y="2"/>
                    <a:pt x="352" y="2"/>
                  </a:cubicBezTo>
                  <a:cubicBezTo>
                    <a:pt x="351" y="2"/>
                    <a:pt x="351" y="2"/>
                    <a:pt x="351" y="2"/>
                  </a:cubicBezTo>
                  <a:cubicBezTo>
                    <a:pt x="351" y="3"/>
                    <a:pt x="351" y="3"/>
                    <a:pt x="351" y="3"/>
                  </a:cubicBezTo>
                  <a:cubicBezTo>
                    <a:pt x="350" y="3"/>
                    <a:pt x="350" y="3"/>
                    <a:pt x="350" y="3"/>
                  </a:cubicBezTo>
                  <a:close/>
                  <a:moveTo>
                    <a:pt x="359" y="17"/>
                  </a:moveTo>
                  <a:cubicBezTo>
                    <a:pt x="359" y="18"/>
                    <a:pt x="359" y="18"/>
                    <a:pt x="359" y="18"/>
                  </a:cubicBezTo>
                  <a:cubicBezTo>
                    <a:pt x="361" y="20"/>
                    <a:pt x="361" y="20"/>
                    <a:pt x="361" y="20"/>
                  </a:cubicBezTo>
                  <a:cubicBezTo>
                    <a:pt x="361" y="21"/>
                    <a:pt x="361" y="21"/>
                    <a:pt x="361" y="21"/>
                  </a:cubicBezTo>
                  <a:cubicBezTo>
                    <a:pt x="364" y="22"/>
                    <a:pt x="364" y="22"/>
                    <a:pt x="364" y="22"/>
                  </a:cubicBezTo>
                  <a:cubicBezTo>
                    <a:pt x="367" y="22"/>
                    <a:pt x="367" y="22"/>
                    <a:pt x="367" y="22"/>
                  </a:cubicBezTo>
                  <a:cubicBezTo>
                    <a:pt x="368" y="23"/>
                    <a:pt x="368" y="23"/>
                    <a:pt x="368" y="23"/>
                  </a:cubicBezTo>
                  <a:cubicBezTo>
                    <a:pt x="370" y="23"/>
                    <a:pt x="370" y="23"/>
                    <a:pt x="370" y="23"/>
                  </a:cubicBezTo>
                  <a:cubicBezTo>
                    <a:pt x="371" y="22"/>
                    <a:pt x="371" y="22"/>
                    <a:pt x="371" y="22"/>
                  </a:cubicBezTo>
                  <a:cubicBezTo>
                    <a:pt x="372" y="23"/>
                    <a:pt x="372" y="23"/>
                    <a:pt x="372" y="23"/>
                  </a:cubicBezTo>
                  <a:cubicBezTo>
                    <a:pt x="373" y="23"/>
                    <a:pt x="373" y="23"/>
                    <a:pt x="373" y="23"/>
                  </a:cubicBezTo>
                  <a:cubicBezTo>
                    <a:pt x="375" y="22"/>
                    <a:pt x="375" y="22"/>
                    <a:pt x="375" y="22"/>
                  </a:cubicBezTo>
                  <a:cubicBezTo>
                    <a:pt x="375" y="21"/>
                    <a:pt x="375" y="21"/>
                    <a:pt x="375" y="21"/>
                  </a:cubicBezTo>
                  <a:cubicBezTo>
                    <a:pt x="376" y="20"/>
                    <a:pt x="376" y="20"/>
                    <a:pt x="376" y="20"/>
                  </a:cubicBezTo>
                  <a:cubicBezTo>
                    <a:pt x="375" y="19"/>
                    <a:pt x="375" y="19"/>
                    <a:pt x="375" y="19"/>
                  </a:cubicBezTo>
                  <a:cubicBezTo>
                    <a:pt x="375" y="18"/>
                    <a:pt x="375" y="18"/>
                    <a:pt x="375" y="18"/>
                  </a:cubicBezTo>
                  <a:cubicBezTo>
                    <a:pt x="374" y="18"/>
                    <a:pt x="374" y="18"/>
                    <a:pt x="374" y="18"/>
                  </a:cubicBezTo>
                  <a:cubicBezTo>
                    <a:pt x="374" y="18"/>
                    <a:pt x="374" y="18"/>
                    <a:pt x="374" y="18"/>
                  </a:cubicBezTo>
                  <a:cubicBezTo>
                    <a:pt x="374" y="17"/>
                    <a:pt x="374" y="17"/>
                    <a:pt x="374" y="17"/>
                  </a:cubicBezTo>
                  <a:cubicBezTo>
                    <a:pt x="373" y="17"/>
                    <a:pt x="373" y="17"/>
                    <a:pt x="373" y="17"/>
                  </a:cubicBezTo>
                  <a:cubicBezTo>
                    <a:pt x="373" y="17"/>
                    <a:pt x="373" y="17"/>
                    <a:pt x="373" y="17"/>
                  </a:cubicBezTo>
                  <a:cubicBezTo>
                    <a:pt x="371" y="17"/>
                    <a:pt x="371" y="17"/>
                    <a:pt x="371" y="17"/>
                  </a:cubicBezTo>
                  <a:cubicBezTo>
                    <a:pt x="369" y="17"/>
                    <a:pt x="369" y="17"/>
                    <a:pt x="369" y="17"/>
                  </a:cubicBezTo>
                  <a:cubicBezTo>
                    <a:pt x="368" y="18"/>
                    <a:pt x="368" y="18"/>
                    <a:pt x="368" y="18"/>
                  </a:cubicBezTo>
                  <a:cubicBezTo>
                    <a:pt x="367" y="18"/>
                    <a:pt x="367" y="18"/>
                    <a:pt x="367" y="18"/>
                  </a:cubicBezTo>
                  <a:cubicBezTo>
                    <a:pt x="367" y="18"/>
                    <a:pt x="367" y="18"/>
                    <a:pt x="367" y="18"/>
                  </a:cubicBezTo>
                  <a:cubicBezTo>
                    <a:pt x="366" y="17"/>
                    <a:pt x="366" y="17"/>
                    <a:pt x="366" y="17"/>
                  </a:cubicBezTo>
                  <a:cubicBezTo>
                    <a:pt x="366" y="17"/>
                    <a:pt x="366" y="17"/>
                    <a:pt x="366" y="17"/>
                  </a:cubicBezTo>
                  <a:cubicBezTo>
                    <a:pt x="365" y="17"/>
                    <a:pt x="365" y="17"/>
                    <a:pt x="365" y="17"/>
                  </a:cubicBezTo>
                  <a:cubicBezTo>
                    <a:pt x="363" y="17"/>
                    <a:pt x="363" y="17"/>
                    <a:pt x="363" y="17"/>
                  </a:cubicBezTo>
                  <a:cubicBezTo>
                    <a:pt x="363" y="17"/>
                    <a:pt x="363" y="17"/>
                    <a:pt x="363" y="17"/>
                  </a:cubicBezTo>
                  <a:cubicBezTo>
                    <a:pt x="363" y="18"/>
                    <a:pt x="363" y="18"/>
                    <a:pt x="363" y="18"/>
                  </a:cubicBezTo>
                  <a:cubicBezTo>
                    <a:pt x="362" y="18"/>
                    <a:pt x="362" y="18"/>
                    <a:pt x="362" y="18"/>
                  </a:cubicBezTo>
                  <a:cubicBezTo>
                    <a:pt x="361" y="18"/>
                    <a:pt x="361" y="18"/>
                    <a:pt x="361" y="18"/>
                  </a:cubicBezTo>
                  <a:cubicBezTo>
                    <a:pt x="360" y="18"/>
                    <a:pt x="360" y="18"/>
                    <a:pt x="360" y="18"/>
                  </a:cubicBezTo>
                  <a:cubicBezTo>
                    <a:pt x="360" y="17"/>
                    <a:pt x="360" y="17"/>
                    <a:pt x="360" y="17"/>
                  </a:cubicBezTo>
                  <a:cubicBezTo>
                    <a:pt x="359" y="17"/>
                    <a:pt x="359" y="17"/>
                    <a:pt x="359" y="17"/>
                  </a:cubicBezTo>
                  <a:close/>
                  <a:moveTo>
                    <a:pt x="325" y="31"/>
                  </a:moveTo>
                  <a:cubicBezTo>
                    <a:pt x="324" y="29"/>
                    <a:pt x="324" y="29"/>
                    <a:pt x="324" y="29"/>
                  </a:cubicBezTo>
                  <a:cubicBezTo>
                    <a:pt x="324" y="28"/>
                    <a:pt x="324" y="28"/>
                    <a:pt x="324" y="28"/>
                  </a:cubicBezTo>
                  <a:cubicBezTo>
                    <a:pt x="323" y="27"/>
                    <a:pt x="323" y="27"/>
                    <a:pt x="323" y="27"/>
                  </a:cubicBezTo>
                  <a:cubicBezTo>
                    <a:pt x="321" y="27"/>
                    <a:pt x="321" y="27"/>
                    <a:pt x="321" y="27"/>
                  </a:cubicBezTo>
                  <a:cubicBezTo>
                    <a:pt x="321" y="26"/>
                    <a:pt x="321" y="26"/>
                    <a:pt x="321" y="26"/>
                  </a:cubicBezTo>
                  <a:cubicBezTo>
                    <a:pt x="320" y="26"/>
                    <a:pt x="320" y="26"/>
                    <a:pt x="320" y="26"/>
                  </a:cubicBezTo>
                  <a:cubicBezTo>
                    <a:pt x="319" y="25"/>
                    <a:pt x="319" y="25"/>
                    <a:pt x="319" y="25"/>
                  </a:cubicBezTo>
                  <a:cubicBezTo>
                    <a:pt x="320" y="26"/>
                    <a:pt x="320" y="26"/>
                    <a:pt x="320" y="26"/>
                  </a:cubicBezTo>
                  <a:cubicBezTo>
                    <a:pt x="320" y="27"/>
                    <a:pt x="320" y="27"/>
                    <a:pt x="320" y="27"/>
                  </a:cubicBezTo>
                  <a:cubicBezTo>
                    <a:pt x="322" y="28"/>
                    <a:pt x="322" y="28"/>
                    <a:pt x="322" y="28"/>
                  </a:cubicBezTo>
                  <a:cubicBezTo>
                    <a:pt x="323" y="30"/>
                    <a:pt x="323" y="30"/>
                    <a:pt x="323" y="30"/>
                  </a:cubicBezTo>
                  <a:cubicBezTo>
                    <a:pt x="324" y="32"/>
                    <a:pt x="324" y="32"/>
                    <a:pt x="324" y="32"/>
                  </a:cubicBezTo>
                  <a:cubicBezTo>
                    <a:pt x="324" y="32"/>
                    <a:pt x="324" y="32"/>
                    <a:pt x="324" y="32"/>
                  </a:cubicBezTo>
                  <a:cubicBezTo>
                    <a:pt x="325" y="32"/>
                    <a:pt x="325" y="32"/>
                    <a:pt x="325" y="32"/>
                  </a:cubicBezTo>
                  <a:cubicBezTo>
                    <a:pt x="325" y="31"/>
                    <a:pt x="325" y="31"/>
                    <a:pt x="325" y="31"/>
                  </a:cubicBezTo>
                  <a:close/>
                  <a:moveTo>
                    <a:pt x="342" y="32"/>
                  </a:moveTo>
                  <a:cubicBezTo>
                    <a:pt x="342" y="32"/>
                    <a:pt x="342" y="32"/>
                    <a:pt x="342" y="32"/>
                  </a:cubicBezTo>
                  <a:cubicBezTo>
                    <a:pt x="341" y="32"/>
                    <a:pt x="341" y="32"/>
                    <a:pt x="341" y="32"/>
                  </a:cubicBezTo>
                  <a:cubicBezTo>
                    <a:pt x="341" y="32"/>
                    <a:pt x="341" y="32"/>
                    <a:pt x="341" y="32"/>
                  </a:cubicBezTo>
                  <a:cubicBezTo>
                    <a:pt x="341" y="31"/>
                    <a:pt x="341" y="31"/>
                    <a:pt x="341" y="31"/>
                  </a:cubicBezTo>
                  <a:cubicBezTo>
                    <a:pt x="342" y="31"/>
                    <a:pt x="342" y="31"/>
                    <a:pt x="342" y="31"/>
                  </a:cubicBezTo>
                  <a:cubicBezTo>
                    <a:pt x="342" y="32"/>
                    <a:pt x="342" y="32"/>
                    <a:pt x="342" y="32"/>
                  </a:cubicBezTo>
                  <a:cubicBezTo>
                    <a:pt x="343" y="32"/>
                    <a:pt x="343" y="32"/>
                    <a:pt x="343" y="32"/>
                  </a:cubicBezTo>
                  <a:cubicBezTo>
                    <a:pt x="343" y="33"/>
                    <a:pt x="343" y="33"/>
                    <a:pt x="343" y="33"/>
                  </a:cubicBezTo>
                  <a:cubicBezTo>
                    <a:pt x="343" y="33"/>
                    <a:pt x="343" y="33"/>
                    <a:pt x="343" y="33"/>
                  </a:cubicBezTo>
                  <a:cubicBezTo>
                    <a:pt x="344" y="33"/>
                    <a:pt x="344" y="33"/>
                    <a:pt x="344" y="33"/>
                  </a:cubicBezTo>
                  <a:cubicBezTo>
                    <a:pt x="345" y="32"/>
                    <a:pt x="345" y="32"/>
                    <a:pt x="345" y="32"/>
                  </a:cubicBezTo>
                  <a:cubicBezTo>
                    <a:pt x="346" y="30"/>
                    <a:pt x="346" y="30"/>
                    <a:pt x="346" y="30"/>
                  </a:cubicBezTo>
                  <a:cubicBezTo>
                    <a:pt x="347" y="29"/>
                    <a:pt x="347" y="29"/>
                    <a:pt x="347" y="29"/>
                  </a:cubicBezTo>
                  <a:cubicBezTo>
                    <a:pt x="348" y="29"/>
                    <a:pt x="348" y="29"/>
                    <a:pt x="348" y="29"/>
                  </a:cubicBezTo>
                  <a:cubicBezTo>
                    <a:pt x="349" y="28"/>
                    <a:pt x="349" y="28"/>
                    <a:pt x="349" y="28"/>
                  </a:cubicBezTo>
                  <a:cubicBezTo>
                    <a:pt x="349" y="29"/>
                    <a:pt x="349" y="29"/>
                    <a:pt x="349" y="29"/>
                  </a:cubicBezTo>
                  <a:cubicBezTo>
                    <a:pt x="349" y="29"/>
                    <a:pt x="349" y="29"/>
                    <a:pt x="349" y="29"/>
                  </a:cubicBezTo>
                  <a:cubicBezTo>
                    <a:pt x="350" y="29"/>
                    <a:pt x="350" y="29"/>
                    <a:pt x="350" y="29"/>
                  </a:cubicBezTo>
                  <a:cubicBezTo>
                    <a:pt x="350" y="30"/>
                    <a:pt x="350" y="30"/>
                    <a:pt x="350" y="30"/>
                  </a:cubicBezTo>
                  <a:cubicBezTo>
                    <a:pt x="351" y="29"/>
                    <a:pt x="351" y="29"/>
                    <a:pt x="351" y="29"/>
                  </a:cubicBezTo>
                  <a:cubicBezTo>
                    <a:pt x="351" y="29"/>
                    <a:pt x="351" y="29"/>
                    <a:pt x="351" y="29"/>
                  </a:cubicBezTo>
                  <a:cubicBezTo>
                    <a:pt x="353" y="28"/>
                    <a:pt x="353" y="28"/>
                    <a:pt x="353" y="28"/>
                  </a:cubicBezTo>
                  <a:cubicBezTo>
                    <a:pt x="353" y="27"/>
                    <a:pt x="353" y="27"/>
                    <a:pt x="353" y="27"/>
                  </a:cubicBezTo>
                  <a:cubicBezTo>
                    <a:pt x="353" y="27"/>
                    <a:pt x="353" y="27"/>
                    <a:pt x="353" y="27"/>
                  </a:cubicBezTo>
                  <a:cubicBezTo>
                    <a:pt x="352" y="27"/>
                    <a:pt x="352" y="27"/>
                    <a:pt x="352" y="27"/>
                  </a:cubicBezTo>
                  <a:cubicBezTo>
                    <a:pt x="350" y="28"/>
                    <a:pt x="350" y="28"/>
                    <a:pt x="350" y="28"/>
                  </a:cubicBezTo>
                  <a:cubicBezTo>
                    <a:pt x="349" y="27"/>
                    <a:pt x="349" y="27"/>
                    <a:pt x="349" y="27"/>
                  </a:cubicBezTo>
                  <a:cubicBezTo>
                    <a:pt x="348" y="26"/>
                    <a:pt x="348" y="26"/>
                    <a:pt x="348" y="26"/>
                  </a:cubicBezTo>
                  <a:cubicBezTo>
                    <a:pt x="347" y="26"/>
                    <a:pt x="347" y="26"/>
                    <a:pt x="347" y="26"/>
                  </a:cubicBezTo>
                  <a:cubicBezTo>
                    <a:pt x="346" y="26"/>
                    <a:pt x="346" y="26"/>
                    <a:pt x="346" y="26"/>
                  </a:cubicBezTo>
                  <a:cubicBezTo>
                    <a:pt x="346" y="25"/>
                    <a:pt x="346" y="25"/>
                    <a:pt x="346" y="25"/>
                  </a:cubicBezTo>
                  <a:cubicBezTo>
                    <a:pt x="345" y="24"/>
                    <a:pt x="345" y="24"/>
                    <a:pt x="345" y="24"/>
                  </a:cubicBezTo>
                  <a:cubicBezTo>
                    <a:pt x="344" y="24"/>
                    <a:pt x="344" y="24"/>
                    <a:pt x="344" y="24"/>
                  </a:cubicBezTo>
                  <a:cubicBezTo>
                    <a:pt x="343" y="23"/>
                    <a:pt x="343" y="23"/>
                    <a:pt x="343" y="23"/>
                  </a:cubicBezTo>
                  <a:cubicBezTo>
                    <a:pt x="343" y="22"/>
                    <a:pt x="343" y="22"/>
                    <a:pt x="343" y="22"/>
                  </a:cubicBezTo>
                  <a:cubicBezTo>
                    <a:pt x="343" y="21"/>
                    <a:pt x="343" y="21"/>
                    <a:pt x="343" y="21"/>
                  </a:cubicBezTo>
                  <a:cubicBezTo>
                    <a:pt x="342" y="20"/>
                    <a:pt x="342" y="20"/>
                    <a:pt x="342" y="20"/>
                  </a:cubicBezTo>
                  <a:cubicBezTo>
                    <a:pt x="341" y="20"/>
                    <a:pt x="341" y="20"/>
                    <a:pt x="341" y="20"/>
                  </a:cubicBezTo>
                  <a:cubicBezTo>
                    <a:pt x="341" y="20"/>
                    <a:pt x="341" y="20"/>
                    <a:pt x="341" y="20"/>
                  </a:cubicBezTo>
                  <a:cubicBezTo>
                    <a:pt x="342" y="19"/>
                    <a:pt x="342" y="19"/>
                    <a:pt x="342" y="19"/>
                  </a:cubicBezTo>
                  <a:cubicBezTo>
                    <a:pt x="342" y="19"/>
                    <a:pt x="342" y="19"/>
                    <a:pt x="342" y="19"/>
                  </a:cubicBezTo>
                  <a:cubicBezTo>
                    <a:pt x="342" y="18"/>
                    <a:pt x="342" y="18"/>
                    <a:pt x="342" y="18"/>
                  </a:cubicBezTo>
                  <a:cubicBezTo>
                    <a:pt x="342" y="18"/>
                    <a:pt x="342" y="18"/>
                    <a:pt x="342" y="18"/>
                  </a:cubicBezTo>
                  <a:cubicBezTo>
                    <a:pt x="342" y="18"/>
                    <a:pt x="342" y="18"/>
                    <a:pt x="342" y="18"/>
                  </a:cubicBezTo>
                  <a:cubicBezTo>
                    <a:pt x="342" y="17"/>
                    <a:pt x="342" y="17"/>
                    <a:pt x="342" y="17"/>
                  </a:cubicBezTo>
                  <a:cubicBezTo>
                    <a:pt x="341" y="17"/>
                    <a:pt x="341" y="17"/>
                    <a:pt x="341" y="17"/>
                  </a:cubicBezTo>
                  <a:cubicBezTo>
                    <a:pt x="339" y="17"/>
                    <a:pt x="339" y="17"/>
                    <a:pt x="339" y="17"/>
                  </a:cubicBezTo>
                  <a:cubicBezTo>
                    <a:pt x="338" y="17"/>
                    <a:pt x="338" y="17"/>
                    <a:pt x="338" y="17"/>
                  </a:cubicBezTo>
                  <a:cubicBezTo>
                    <a:pt x="338" y="16"/>
                    <a:pt x="338" y="16"/>
                    <a:pt x="338" y="16"/>
                  </a:cubicBezTo>
                  <a:cubicBezTo>
                    <a:pt x="337" y="16"/>
                    <a:pt x="337" y="16"/>
                    <a:pt x="337" y="16"/>
                  </a:cubicBezTo>
                  <a:cubicBezTo>
                    <a:pt x="336" y="16"/>
                    <a:pt x="336" y="16"/>
                    <a:pt x="336" y="16"/>
                  </a:cubicBezTo>
                  <a:cubicBezTo>
                    <a:pt x="335" y="16"/>
                    <a:pt x="335" y="16"/>
                    <a:pt x="335" y="16"/>
                  </a:cubicBezTo>
                  <a:cubicBezTo>
                    <a:pt x="337" y="17"/>
                    <a:pt x="337" y="17"/>
                    <a:pt x="337" y="17"/>
                  </a:cubicBezTo>
                  <a:cubicBezTo>
                    <a:pt x="338" y="17"/>
                    <a:pt x="338" y="17"/>
                    <a:pt x="338" y="17"/>
                  </a:cubicBezTo>
                  <a:cubicBezTo>
                    <a:pt x="338" y="18"/>
                    <a:pt x="338" y="18"/>
                    <a:pt x="338" y="18"/>
                  </a:cubicBezTo>
                  <a:cubicBezTo>
                    <a:pt x="337" y="18"/>
                    <a:pt x="337" y="18"/>
                    <a:pt x="337" y="18"/>
                  </a:cubicBezTo>
                  <a:cubicBezTo>
                    <a:pt x="337" y="18"/>
                    <a:pt x="337" y="18"/>
                    <a:pt x="337" y="18"/>
                  </a:cubicBezTo>
                  <a:cubicBezTo>
                    <a:pt x="336" y="18"/>
                    <a:pt x="336" y="18"/>
                    <a:pt x="336" y="18"/>
                  </a:cubicBezTo>
                  <a:cubicBezTo>
                    <a:pt x="335" y="18"/>
                    <a:pt x="335" y="18"/>
                    <a:pt x="335" y="18"/>
                  </a:cubicBezTo>
                  <a:cubicBezTo>
                    <a:pt x="336" y="19"/>
                    <a:pt x="336" y="19"/>
                    <a:pt x="336" y="19"/>
                  </a:cubicBezTo>
                  <a:cubicBezTo>
                    <a:pt x="336" y="20"/>
                    <a:pt x="336" y="20"/>
                    <a:pt x="336" y="20"/>
                  </a:cubicBezTo>
                  <a:cubicBezTo>
                    <a:pt x="336" y="21"/>
                    <a:pt x="336" y="21"/>
                    <a:pt x="336" y="21"/>
                  </a:cubicBezTo>
                  <a:cubicBezTo>
                    <a:pt x="338" y="22"/>
                    <a:pt x="338" y="22"/>
                    <a:pt x="338" y="22"/>
                  </a:cubicBezTo>
                  <a:cubicBezTo>
                    <a:pt x="338" y="23"/>
                    <a:pt x="338" y="23"/>
                    <a:pt x="338" y="23"/>
                  </a:cubicBezTo>
                  <a:cubicBezTo>
                    <a:pt x="338" y="23"/>
                    <a:pt x="338" y="23"/>
                    <a:pt x="338" y="23"/>
                  </a:cubicBezTo>
                  <a:cubicBezTo>
                    <a:pt x="337" y="23"/>
                    <a:pt x="337" y="23"/>
                    <a:pt x="337" y="23"/>
                  </a:cubicBezTo>
                  <a:cubicBezTo>
                    <a:pt x="336" y="22"/>
                    <a:pt x="336" y="22"/>
                    <a:pt x="336" y="22"/>
                  </a:cubicBezTo>
                  <a:cubicBezTo>
                    <a:pt x="335" y="21"/>
                    <a:pt x="335" y="21"/>
                    <a:pt x="335" y="21"/>
                  </a:cubicBezTo>
                  <a:cubicBezTo>
                    <a:pt x="334" y="21"/>
                    <a:pt x="334" y="21"/>
                    <a:pt x="334" y="21"/>
                  </a:cubicBezTo>
                  <a:cubicBezTo>
                    <a:pt x="334" y="21"/>
                    <a:pt x="334" y="21"/>
                    <a:pt x="334" y="21"/>
                  </a:cubicBezTo>
                  <a:cubicBezTo>
                    <a:pt x="333" y="21"/>
                    <a:pt x="333" y="21"/>
                    <a:pt x="333" y="21"/>
                  </a:cubicBezTo>
                  <a:cubicBezTo>
                    <a:pt x="333" y="21"/>
                    <a:pt x="333" y="21"/>
                    <a:pt x="333" y="21"/>
                  </a:cubicBezTo>
                  <a:cubicBezTo>
                    <a:pt x="332" y="21"/>
                    <a:pt x="332" y="21"/>
                    <a:pt x="332" y="21"/>
                  </a:cubicBezTo>
                  <a:cubicBezTo>
                    <a:pt x="332" y="20"/>
                    <a:pt x="332" y="20"/>
                    <a:pt x="332" y="20"/>
                  </a:cubicBezTo>
                  <a:cubicBezTo>
                    <a:pt x="332" y="19"/>
                    <a:pt x="332" y="19"/>
                    <a:pt x="332" y="19"/>
                  </a:cubicBezTo>
                  <a:cubicBezTo>
                    <a:pt x="331" y="19"/>
                    <a:pt x="331" y="19"/>
                    <a:pt x="331" y="19"/>
                  </a:cubicBezTo>
                  <a:cubicBezTo>
                    <a:pt x="330" y="18"/>
                    <a:pt x="330" y="18"/>
                    <a:pt x="330" y="18"/>
                  </a:cubicBezTo>
                  <a:cubicBezTo>
                    <a:pt x="329" y="18"/>
                    <a:pt x="329" y="18"/>
                    <a:pt x="329" y="18"/>
                  </a:cubicBezTo>
                  <a:cubicBezTo>
                    <a:pt x="328" y="18"/>
                    <a:pt x="328" y="18"/>
                    <a:pt x="328" y="18"/>
                  </a:cubicBezTo>
                  <a:cubicBezTo>
                    <a:pt x="328" y="17"/>
                    <a:pt x="328" y="17"/>
                    <a:pt x="328" y="17"/>
                  </a:cubicBezTo>
                  <a:cubicBezTo>
                    <a:pt x="327" y="18"/>
                    <a:pt x="327" y="18"/>
                    <a:pt x="327" y="18"/>
                  </a:cubicBezTo>
                  <a:cubicBezTo>
                    <a:pt x="326" y="18"/>
                    <a:pt x="326" y="18"/>
                    <a:pt x="326" y="18"/>
                  </a:cubicBezTo>
                  <a:cubicBezTo>
                    <a:pt x="326" y="19"/>
                    <a:pt x="326" y="19"/>
                    <a:pt x="326" y="19"/>
                  </a:cubicBezTo>
                  <a:cubicBezTo>
                    <a:pt x="326" y="20"/>
                    <a:pt x="326" y="20"/>
                    <a:pt x="326" y="20"/>
                  </a:cubicBezTo>
                  <a:cubicBezTo>
                    <a:pt x="326" y="21"/>
                    <a:pt x="326" y="21"/>
                    <a:pt x="326" y="21"/>
                  </a:cubicBezTo>
                  <a:cubicBezTo>
                    <a:pt x="325" y="22"/>
                    <a:pt x="325" y="22"/>
                    <a:pt x="325" y="22"/>
                  </a:cubicBezTo>
                  <a:cubicBezTo>
                    <a:pt x="324" y="22"/>
                    <a:pt x="324" y="22"/>
                    <a:pt x="324" y="22"/>
                  </a:cubicBezTo>
                  <a:cubicBezTo>
                    <a:pt x="324" y="23"/>
                    <a:pt x="324" y="23"/>
                    <a:pt x="324" y="23"/>
                  </a:cubicBezTo>
                  <a:cubicBezTo>
                    <a:pt x="325" y="24"/>
                    <a:pt x="325" y="24"/>
                    <a:pt x="325" y="24"/>
                  </a:cubicBezTo>
                  <a:cubicBezTo>
                    <a:pt x="326" y="24"/>
                    <a:pt x="326" y="24"/>
                    <a:pt x="326" y="24"/>
                  </a:cubicBezTo>
                  <a:cubicBezTo>
                    <a:pt x="327" y="25"/>
                    <a:pt x="327" y="25"/>
                    <a:pt x="327" y="25"/>
                  </a:cubicBezTo>
                  <a:cubicBezTo>
                    <a:pt x="326" y="25"/>
                    <a:pt x="326" y="25"/>
                    <a:pt x="326" y="25"/>
                  </a:cubicBezTo>
                  <a:cubicBezTo>
                    <a:pt x="326" y="25"/>
                    <a:pt x="326" y="25"/>
                    <a:pt x="326" y="25"/>
                  </a:cubicBezTo>
                  <a:cubicBezTo>
                    <a:pt x="326" y="26"/>
                    <a:pt x="326" y="26"/>
                    <a:pt x="326" y="26"/>
                  </a:cubicBezTo>
                  <a:cubicBezTo>
                    <a:pt x="327" y="26"/>
                    <a:pt x="327" y="26"/>
                    <a:pt x="327" y="26"/>
                  </a:cubicBezTo>
                  <a:cubicBezTo>
                    <a:pt x="327" y="27"/>
                    <a:pt x="327" y="27"/>
                    <a:pt x="327" y="27"/>
                  </a:cubicBezTo>
                  <a:cubicBezTo>
                    <a:pt x="327" y="27"/>
                    <a:pt x="327" y="27"/>
                    <a:pt x="327" y="27"/>
                  </a:cubicBezTo>
                  <a:cubicBezTo>
                    <a:pt x="327" y="28"/>
                    <a:pt x="327" y="28"/>
                    <a:pt x="327" y="28"/>
                  </a:cubicBezTo>
                  <a:cubicBezTo>
                    <a:pt x="328" y="28"/>
                    <a:pt x="328" y="28"/>
                    <a:pt x="328" y="28"/>
                  </a:cubicBezTo>
                  <a:cubicBezTo>
                    <a:pt x="329" y="29"/>
                    <a:pt x="329" y="29"/>
                    <a:pt x="329" y="29"/>
                  </a:cubicBezTo>
                  <a:cubicBezTo>
                    <a:pt x="329" y="29"/>
                    <a:pt x="329" y="29"/>
                    <a:pt x="329" y="29"/>
                  </a:cubicBezTo>
                  <a:cubicBezTo>
                    <a:pt x="329" y="29"/>
                    <a:pt x="329" y="29"/>
                    <a:pt x="329" y="29"/>
                  </a:cubicBezTo>
                  <a:cubicBezTo>
                    <a:pt x="329" y="29"/>
                    <a:pt x="329" y="29"/>
                    <a:pt x="329" y="29"/>
                  </a:cubicBezTo>
                  <a:cubicBezTo>
                    <a:pt x="330" y="29"/>
                    <a:pt x="330" y="29"/>
                    <a:pt x="330" y="29"/>
                  </a:cubicBezTo>
                  <a:cubicBezTo>
                    <a:pt x="330" y="30"/>
                    <a:pt x="330" y="30"/>
                    <a:pt x="330" y="30"/>
                  </a:cubicBezTo>
                  <a:cubicBezTo>
                    <a:pt x="330" y="30"/>
                    <a:pt x="330" y="30"/>
                    <a:pt x="330" y="30"/>
                  </a:cubicBezTo>
                  <a:cubicBezTo>
                    <a:pt x="329" y="30"/>
                    <a:pt x="329" y="30"/>
                    <a:pt x="329" y="30"/>
                  </a:cubicBezTo>
                  <a:cubicBezTo>
                    <a:pt x="329" y="30"/>
                    <a:pt x="329" y="30"/>
                    <a:pt x="329" y="30"/>
                  </a:cubicBezTo>
                  <a:cubicBezTo>
                    <a:pt x="329" y="30"/>
                    <a:pt x="329" y="30"/>
                    <a:pt x="329" y="30"/>
                  </a:cubicBezTo>
                  <a:cubicBezTo>
                    <a:pt x="329" y="31"/>
                    <a:pt x="329" y="31"/>
                    <a:pt x="329" y="31"/>
                  </a:cubicBezTo>
                  <a:cubicBezTo>
                    <a:pt x="332" y="33"/>
                    <a:pt x="332" y="33"/>
                    <a:pt x="332" y="33"/>
                  </a:cubicBezTo>
                  <a:cubicBezTo>
                    <a:pt x="333" y="33"/>
                    <a:pt x="333" y="33"/>
                    <a:pt x="333" y="33"/>
                  </a:cubicBezTo>
                  <a:cubicBezTo>
                    <a:pt x="334" y="33"/>
                    <a:pt x="334" y="33"/>
                    <a:pt x="334" y="33"/>
                  </a:cubicBezTo>
                  <a:cubicBezTo>
                    <a:pt x="335" y="34"/>
                    <a:pt x="335" y="34"/>
                    <a:pt x="335" y="34"/>
                  </a:cubicBezTo>
                  <a:cubicBezTo>
                    <a:pt x="336" y="34"/>
                    <a:pt x="336" y="34"/>
                    <a:pt x="336" y="34"/>
                  </a:cubicBezTo>
                  <a:cubicBezTo>
                    <a:pt x="336" y="35"/>
                    <a:pt x="336" y="35"/>
                    <a:pt x="336" y="35"/>
                  </a:cubicBezTo>
                  <a:cubicBezTo>
                    <a:pt x="337" y="35"/>
                    <a:pt x="337" y="35"/>
                    <a:pt x="337" y="35"/>
                  </a:cubicBezTo>
                  <a:cubicBezTo>
                    <a:pt x="338" y="35"/>
                    <a:pt x="338" y="35"/>
                    <a:pt x="338" y="35"/>
                  </a:cubicBezTo>
                  <a:cubicBezTo>
                    <a:pt x="339" y="35"/>
                    <a:pt x="339" y="35"/>
                    <a:pt x="339" y="35"/>
                  </a:cubicBezTo>
                  <a:cubicBezTo>
                    <a:pt x="341" y="35"/>
                    <a:pt x="341" y="35"/>
                    <a:pt x="341" y="35"/>
                  </a:cubicBezTo>
                  <a:cubicBezTo>
                    <a:pt x="342" y="36"/>
                    <a:pt x="342" y="36"/>
                    <a:pt x="342" y="36"/>
                  </a:cubicBezTo>
                  <a:cubicBezTo>
                    <a:pt x="342" y="35"/>
                    <a:pt x="342" y="35"/>
                    <a:pt x="342" y="35"/>
                  </a:cubicBezTo>
                  <a:cubicBezTo>
                    <a:pt x="343" y="35"/>
                    <a:pt x="343" y="35"/>
                    <a:pt x="343" y="35"/>
                  </a:cubicBezTo>
                  <a:cubicBezTo>
                    <a:pt x="343" y="34"/>
                    <a:pt x="343" y="34"/>
                    <a:pt x="343" y="34"/>
                  </a:cubicBezTo>
                  <a:cubicBezTo>
                    <a:pt x="342" y="33"/>
                    <a:pt x="342" y="33"/>
                    <a:pt x="342" y="33"/>
                  </a:cubicBezTo>
                  <a:cubicBezTo>
                    <a:pt x="342" y="32"/>
                    <a:pt x="342" y="32"/>
                    <a:pt x="342" y="32"/>
                  </a:cubicBezTo>
                  <a:close/>
                  <a:moveTo>
                    <a:pt x="343" y="17"/>
                  </a:moveTo>
                  <a:cubicBezTo>
                    <a:pt x="344" y="17"/>
                    <a:pt x="344" y="17"/>
                    <a:pt x="344" y="17"/>
                  </a:cubicBezTo>
                  <a:cubicBezTo>
                    <a:pt x="345" y="17"/>
                    <a:pt x="345" y="17"/>
                    <a:pt x="345" y="17"/>
                  </a:cubicBezTo>
                  <a:cubicBezTo>
                    <a:pt x="346" y="17"/>
                    <a:pt x="346" y="17"/>
                    <a:pt x="346" y="17"/>
                  </a:cubicBezTo>
                  <a:cubicBezTo>
                    <a:pt x="348" y="18"/>
                    <a:pt x="348" y="18"/>
                    <a:pt x="348" y="18"/>
                  </a:cubicBezTo>
                  <a:cubicBezTo>
                    <a:pt x="349" y="18"/>
                    <a:pt x="349" y="18"/>
                    <a:pt x="349" y="18"/>
                  </a:cubicBezTo>
                  <a:cubicBezTo>
                    <a:pt x="350" y="18"/>
                    <a:pt x="350" y="18"/>
                    <a:pt x="350" y="18"/>
                  </a:cubicBezTo>
                  <a:cubicBezTo>
                    <a:pt x="352" y="18"/>
                    <a:pt x="352" y="18"/>
                    <a:pt x="352" y="18"/>
                  </a:cubicBezTo>
                  <a:cubicBezTo>
                    <a:pt x="355" y="19"/>
                    <a:pt x="355" y="19"/>
                    <a:pt x="355" y="19"/>
                  </a:cubicBezTo>
                  <a:cubicBezTo>
                    <a:pt x="355" y="19"/>
                    <a:pt x="355" y="19"/>
                    <a:pt x="355" y="19"/>
                  </a:cubicBezTo>
                  <a:cubicBezTo>
                    <a:pt x="354" y="19"/>
                    <a:pt x="354" y="19"/>
                    <a:pt x="354" y="19"/>
                  </a:cubicBezTo>
                  <a:cubicBezTo>
                    <a:pt x="353" y="20"/>
                    <a:pt x="353" y="20"/>
                    <a:pt x="353" y="20"/>
                  </a:cubicBezTo>
                  <a:cubicBezTo>
                    <a:pt x="353" y="21"/>
                    <a:pt x="353" y="21"/>
                    <a:pt x="353" y="21"/>
                  </a:cubicBezTo>
                  <a:cubicBezTo>
                    <a:pt x="354" y="22"/>
                    <a:pt x="354" y="22"/>
                    <a:pt x="354" y="22"/>
                  </a:cubicBezTo>
                  <a:cubicBezTo>
                    <a:pt x="355" y="22"/>
                    <a:pt x="355" y="22"/>
                    <a:pt x="355" y="22"/>
                  </a:cubicBezTo>
                  <a:cubicBezTo>
                    <a:pt x="355" y="23"/>
                    <a:pt x="355" y="23"/>
                    <a:pt x="355" y="23"/>
                  </a:cubicBezTo>
                  <a:cubicBezTo>
                    <a:pt x="355" y="23"/>
                    <a:pt x="355" y="23"/>
                    <a:pt x="355" y="23"/>
                  </a:cubicBezTo>
                  <a:cubicBezTo>
                    <a:pt x="355" y="24"/>
                    <a:pt x="355" y="24"/>
                    <a:pt x="355" y="24"/>
                  </a:cubicBezTo>
                  <a:cubicBezTo>
                    <a:pt x="355" y="25"/>
                    <a:pt x="355" y="25"/>
                    <a:pt x="355" y="25"/>
                  </a:cubicBezTo>
                  <a:cubicBezTo>
                    <a:pt x="354" y="26"/>
                    <a:pt x="354" y="26"/>
                    <a:pt x="354" y="26"/>
                  </a:cubicBezTo>
                  <a:cubicBezTo>
                    <a:pt x="353" y="26"/>
                    <a:pt x="353" y="26"/>
                    <a:pt x="353" y="26"/>
                  </a:cubicBezTo>
                  <a:cubicBezTo>
                    <a:pt x="353" y="26"/>
                    <a:pt x="353" y="26"/>
                    <a:pt x="353" y="26"/>
                  </a:cubicBezTo>
                  <a:cubicBezTo>
                    <a:pt x="352" y="26"/>
                    <a:pt x="352" y="26"/>
                    <a:pt x="352" y="26"/>
                  </a:cubicBezTo>
                  <a:cubicBezTo>
                    <a:pt x="351" y="26"/>
                    <a:pt x="351" y="26"/>
                    <a:pt x="351" y="26"/>
                  </a:cubicBezTo>
                  <a:cubicBezTo>
                    <a:pt x="350" y="27"/>
                    <a:pt x="350" y="27"/>
                    <a:pt x="350" y="27"/>
                  </a:cubicBezTo>
                  <a:cubicBezTo>
                    <a:pt x="348" y="26"/>
                    <a:pt x="348" y="26"/>
                    <a:pt x="348" y="26"/>
                  </a:cubicBezTo>
                  <a:cubicBezTo>
                    <a:pt x="347" y="25"/>
                    <a:pt x="347" y="25"/>
                    <a:pt x="347" y="25"/>
                  </a:cubicBezTo>
                  <a:cubicBezTo>
                    <a:pt x="345" y="23"/>
                    <a:pt x="345" y="23"/>
                    <a:pt x="345" y="23"/>
                  </a:cubicBezTo>
                  <a:cubicBezTo>
                    <a:pt x="345" y="22"/>
                    <a:pt x="345" y="22"/>
                    <a:pt x="345" y="22"/>
                  </a:cubicBezTo>
                  <a:cubicBezTo>
                    <a:pt x="345" y="21"/>
                    <a:pt x="345" y="21"/>
                    <a:pt x="345" y="21"/>
                  </a:cubicBezTo>
                  <a:cubicBezTo>
                    <a:pt x="345" y="21"/>
                    <a:pt x="345" y="21"/>
                    <a:pt x="345" y="21"/>
                  </a:cubicBezTo>
                  <a:cubicBezTo>
                    <a:pt x="346" y="20"/>
                    <a:pt x="346" y="20"/>
                    <a:pt x="346" y="20"/>
                  </a:cubicBezTo>
                  <a:cubicBezTo>
                    <a:pt x="345" y="20"/>
                    <a:pt x="345" y="20"/>
                    <a:pt x="345" y="20"/>
                  </a:cubicBezTo>
                  <a:cubicBezTo>
                    <a:pt x="345" y="19"/>
                    <a:pt x="345" y="19"/>
                    <a:pt x="345" y="19"/>
                  </a:cubicBezTo>
                  <a:cubicBezTo>
                    <a:pt x="344" y="19"/>
                    <a:pt x="344" y="19"/>
                    <a:pt x="344" y="19"/>
                  </a:cubicBezTo>
                  <a:cubicBezTo>
                    <a:pt x="344" y="18"/>
                    <a:pt x="344" y="18"/>
                    <a:pt x="344" y="18"/>
                  </a:cubicBezTo>
                  <a:cubicBezTo>
                    <a:pt x="343" y="18"/>
                    <a:pt x="343" y="18"/>
                    <a:pt x="343" y="18"/>
                  </a:cubicBezTo>
                  <a:cubicBezTo>
                    <a:pt x="343" y="17"/>
                    <a:pt x="343" y="17"/>
                    <a:pt x="343" y="17"/>
                  </a:cubicBezTo>
                  <a:close/>
                  <a:moveTo>
                    <a:pt x="195" y="38"/>
                  </a:moveTo>
                  <a:cubicBezTo>
                    <a:pt x="195" y="38"/>
                    <a:pt x="196" y="37"/>
                    <a:pt x="196" y="37"/>
                  </a:cubicBezTo>
                  <a:cubicBezTo>
                    <a:pt x="197" y="36"/>
                    <a:pt x="197" y="36"/>
                    <a:pt x="197" y="36"/>
                  </a:cubicBezTo>
                  <a:cubicBezTo>
                    <a:pt x="198" y="35"/>
                    <a:pt x="198" y="35"/>
                    <a:pt x="198" y="35"/>
                  </a:cubicBezTo>
                  <a:cubicBezTo>
                    <a:pt x="199" y="35"/>
                    <a:pt x="199" y="35"/>
                    <a:pt x="199" y="35"/>
                  </a:cubicBezTo>
                  <a:cubicBezTo>
                    <a:pt x="198" y="34"/>
                    <a:pt x="198" y="34"/>
                    <a:pt x="198" y="34"/>
                  </a:cubicBezTo>
                  <a:cubicBezTo>
                    <a:pt x="199" y="33"/>
                    <a:pt x="199" y="33"/>
                    <a:pt x="199" y="33"/>
                  </a:cubicBezTo>
                  <a:cubicBezTo>
                    <a:pt x="200" y="32"/>
                    <a:pt x="200" y="32"/>
                    <a:pt x="200" y="32"/>
                  </a:cubicBezTo>
                  <a:cubicBezTo>
                    <a:pt x="201" y="32"/>
                    <a:pt x="201" y="32"/>
                    <a:pt x="201" y="32"/>
                  </a:cubicBezTo>
                  <a:cubicBezTo>
                    <a:pt x="202" y="33"/>
                    <a:pt x="202" y="33"/>
                    <a:pt x="202" y="33"/>
                  </a:cubicBezTo>
                  <a:cubicBezTo>
                    <a:pt x="202" y="32"/>
                    <a:pt x="202" y="32"/>
                    <a:pt x="202" y="32"/>
                  </a:cubicBezTo>
                  <a:cubicBezTo>
                    <a:pt x="203" y="32"/>
                    <a:pt x="203" y="32"/>
                    <a:pt x="203" y="32"/>
                  </a:cubicBezTo>
                  <a:cubicBezTo>
                    <a:pt x="203" y="31"/>
                    <a:pt x="203" y="31"/>
                    <a:pt x="203" y="31"/>
                  </a:cubicBezTo>
                  <a:cubicBezTo>
                    <a:pt x="204" y="31"/>
                    <a:pt x="204" y="31"/>
                    <a:pt x="204" y="31"/>
                  </a:cubicBezTo>
                  <a:cubicBezTo>
                    <a:pt x="206" y="30"/>
                    <a:pt x="206" y="30"/>
                    <a:pt x="206" y="30"/>
                  </a:cubicBezTo>
                  <a:cubicBezTo>
                    <a:pt x="206" y="29"/>
                    <a:pt x="206" y="29"/>
                    <a:pt x="206" y="29"/>
                  </a:cubicBezTo>
                  <a:cubicBezTo>
                    <a:pt x="206" y="29"/>
                    <a:pt x="206" y="29"/>
                    <a:pt x="206" y="29"/>
                  </a:cubicBezTo>
                  <a:cubicBezTo>
                    <a:pt x="207" y="27"/>
                    <a:pt x="207" y="27"/>
                    <a:pt x="207" y="27"/>
                  </a:cubicBezTo>
                  <a:cubicBezTo>
                    <a:pt x="207" y="26"/>
                    <a:pt x="207" y="26"/>
                    <a:pt x="207" y="26"/>
                  </a:cubicBezTo>
                  <a:cubicBezTo>
                    <a:pt x="206" y="25"/>
                    <a:pt x="206" y="25"/>
                    <a:pt x="206" y="25"/>
                  </a:cubicBezTo>
                  <a:cubicBezTo>
                    <a:pt x="205" y="24"/>
                    <a:pt x="205" y="24"/>
                    <a:pt x="205" y="24"/>
                  </a:cubicBezTo>
                  <a:cubicBezTo>
                    <a:pt x="205" y="23"/>
                    <a:pt x="205" y="23"/>
                    <a:pt x="205" y="23"/>
                  </a:cubicBezTo>
                  <a:cubicBezTo>
                    <a:pt x="204" y="23"/>
                    <a:pt x="204" y="23"/>
                    <a:pt x="204" y="23"/>
                  </a:cubicBezTo>
                  <a:cubicBezTo>
                    <a:pt x="203" y="22"/>
                    <a:pt x="203" y="22"/>
                    <a:pt x="203" y="22"/>
                  </a:cubicBezTo>
                  <a:cubicBezTo>
                    <a:pt x="203" y="23"/>
                    <a:pt x="203" y="23"/>
                    <a:pt x="203" y="23"/>
                  </a:cubicBezTo>
                  <a:cubicBezTo>
                    <a:pt x="202" y="22"/>
                    <a:pt x="202" y="22"/>
                    <a:pt x="202" y="22"/>
                  </a:cubicBezTo>
                  <a:cubicBezTo>
                    <a:pt x="201" y="22"/>
                    <a:pt x="201" y="22"/>
                    <a:pt x="201" y="22"/>
                  </a:cubicBezTo>
                  <a:cubicBezTo>
                    <a:pt x="200" y="21"/>
                    <a:pt x="200" y="21"/>
                    <a:pt x="200" y="21"/>
                  </a:cubicBezTo>
                  <a:cubicBezTo>
                    <a:pt x="199" y="21"/>
                    <a:pt x="199" y="21"/>
                    <a:pt x="199" y="21"/>
                  </a:cubicBezTo>
                  <a:cubicBezTo>
                    <a:pt x="199" y="21"/>
                    <a:pt x="199" y="21"/>
                    <a:pt x="199" y="21"/>
                  </a:cubicBezTo>
                  <a:cubicBezTo>
                    <a:pt x="198" y="21"/>
                    <a:pt x="198" y="21"/>
                    <a:pt x="198" y="21"/>
                  </a:cubicBezTo>
                  <a:cubicBezTo>
                    <a:pt x="198" y="20"/>
                    <a:pt x="198" y="20"/>
                    <a:pt x="198" y="20"/>
                  </a:cubicBezTo>
                  <a:cubicBezTo>
                    <a:pt x="198" y="20"/>
                    <a:pt x="198" y="20"/>
                    <a:pt x="198" y="20"/>
                  </a:cubicBezTo>
                  <a:cubicBezTo>
                    <a:pt x="197" y="20"/>
                    <a:pt x="197" y="20"/>
                    <a:pt x="197" y="20"/>
                  </a:cubicBezTo>
                  <a:cubicBezTo>
                    <a:pt x="197" y="20"/>
                    <a:pt x="197" y="20"/>
                    <a:pt x="197" y="20"/>
                  </a:cubicBezTo>
                  <a:cubicBezTo>
                    <a:pt x="196" y="20"/>
                    <a:pt x="196" y="20"/>
                    <a:pt x="196" y="20"/>
                  </a:cubicBezTo>
                  <a:cubicBezTo>
                    <a:pt x="195" y="19"/>
                    <a:pt x="195" y="19"/>
                    <a:pt x="195" y="19"/>
                  </a:cubicBezTo>
                  <a:cubicBezTo>
                    <a:pt x="195" y="19"/>
                    <a:pt x="195" y="19"/>
                    <a:pt x="195" y="19"/>
                  </a:cubicBezTo>
                  <a:cubicBezTo>
                    <a:pt x="195" y="20"/>
                    <a:pt x="195" y="20"/>
                    <a:pt x="195" y="20"/>
                  </a:cubicBezTo>
                  <a:cubicBezTo>
                    <a:pt x="196" y="20"/>
                    <a:pt x="196" y="20"/>
                    <a:pt x="196" y="20"/>
                  </a:cubicBezTo>
                  <a:cubicBezTo>
                    <a:pt x="196" y="21"/>
                    <a:pt x="196" y="21"/>
                    <a:pt x="196" y="21"/>
                  </a:cubicBezTo>
                  <a:cubicBezTo>
                    <a:pt x="195" y="21"/>
                    <a:pt x="195" y="21"/>
                    <a:pt x="195" y="21"/>
                  </a:cubicBezTo>
                  <a:cubicBezTo>
                    <a:pt x="195" y="22"/>
                    <a:pt x="195" y="22"/>
                    <a:pt x="195" y="22"/>
                  </a:cubicBezTo>
                  <a:cubicBezTo>
                    <a:pt x="195" y="22"/>
                    <a:pt x="195" y="22"/>
                    <a:pt x="195" y="22"/>
                  </a:cubicBezTo>
                  <a:cubicBezTo>
                    <a:pt x="194" y="21"/>
                    <a:pt x="194" y="21"/>
                    <a:pt x="194" y="21"/>
                  </a:cubicBezTo>
                  <a:cubicBezTo>
                    <a:pt x="194" y="19"/>
                    <a:pt x="194" y="19"/>
                    <a:pt x="194" y="19"/>
                  </a:cubicBezTo>
                  <a:cubicBezTo>
                    <a:pt x="193" y="18"/>
                    <a:pt x="193" y="18"/>
                    <a:pt x="193" y="18"/>
                  </a:cubicBezTo>
                  <a:cubicBezTo>
                    <a:pt x="192" y="18"/>
                    <a:pt x="192" y="18"/>
                    <a:pt x="192" y="18"/>
                  </a:cubicBezTo>
                  <a:cubicBezTo>
                    <a:pt x="191" y="18"/>
                    <a:pt x="191" y="18"/>
                    <a:pt x="191" y="18"/>
                  </a:cubicBezTo>
                  <a:cubicBezTo>
                    <a:pt x="191" y="18"/>
                    <a:pt x="191" y="18"/>
                    <a:pt x="191" y="18"/>
                  </a:cubicBezTo>
                  <a:cubicBezTo>
                    <a:pt x="190" y="18"/>
                    <a:pt x="190" y="18"/>
                    <a:pt x="190" y="18"/>
                  </a:cubicBezTo>
                  <a:cubicBezTo>
                    <a:pt x="190" y="19"/>
                    <a:pt x="190" y="19"/>
                    <a:pt x="190" y="19"/>
                  </a:cubicBezTo>
                  <a:cubicBezTo>
                    <a:pt x="191" y="20"/>
                    <a:pt x="191" y="20"/>
                    <a:pt x="191" y="20"/>
                  </a:cubicBezTo>
                  <a:cubicBezTo>
                    <a:pt x="192" y="20"/>
                    <a:pt x="192" y="20"/>
                    <a:pt x="192" y="20"/>
                  </a:cubicBezTo>
                  <a:cubicBezTo>
                    <a:pt x="191" y="21"/>
                    <a:pt x="191" y="21"/>
                    <a:pt x="191" y="21"/>
                  </a:cubicBezTo>
                  <a:cubicBezTo>
                    <a:pt x="191" y="21"/>
                    <a:pt x="191" y="21"/>
                    <a:pt x="191" y="21"/>
                  </a:cubicBezTo>
                  <a:cubicBezTo>
                    <a:pt x="190" y="20"/>
                    <a:pt x="190" y="20"/>
                    <a:pt x="190" y="20"/>
                  </a:cubicBezTo>
                  <a:cubicBezTo>
                    <a:pt x="190" y="20"/>
                    <a:pt x="190" y="20"/>
                    <a:pt x="190" y="20"/>
                  </a:cubicBezTo>
                  <a:cubicBezTo>
                    <a:pt x="189" y="20"/>
                    <a:pt x="189" y="20"/>
                    <a:pt x="189" y="20"/>
                  </a:cubicBezTo>
                  <a:cubicBezTo>
                    <a:pt x="190" y="20"/>
                    <a:pt x="190" y="20"/>
                    <a:pt x="190" y="20"/>
                  </a:cubicBezTo>
                  <a:cubicBezTo>
                    <a:pt x="190" y="21"/>
                    <a:pt x="190" y="21"/>
                    <a:pt x="190" y="21"/>
                  </a:cubicBezTo>
                  <a:cubicBezTo>
                    <a:pt x="190" y="21"/>
                    <a:pt x="190" y="21"/>
                    <a:pt x="190" y="21"/>
                  </a:cubicBezTo>
                  <a:cubicBezTo>
                    <a:pt x="190" y="22"/>
                    <a:pt x="190" y="22"/>
                    <a:pt x="190" y="22"/>
                  </a:cubicBezTo>
                  <a:cubicBezTo>
                    <a:pt x="190" y="22"/>
                    <a:pt x="190" y="22"/>
                    <a:pt x="190" y="22"/>
                  </a:cubicBezTo>
                  <a:cubicBezTo>
                    <a:pt x="191" y="23"/>
                    <a:pt x="191" y="23"/>
                    <a:pt x="191" y="23"/>
                  </a:cubicBezTo>
                  <a:cubicBezTo>
                    <a:pt x="191" y="23"/>
                    <a:pt x="191" y="23"/>
                    <a:pt x="191" y="23"/>
                  </a:cubicBezTo>
                  <a:cubicBezTo>
                    <a:pt x="191" y="24"/>
                    <a:pt x="191" y="24"/>
                    <a:pt x="191" y="24"/>
                  </a:cubicBezTo>
                  <a:cubicBezTo>
                    <a:pt x="192" y="26"/>
                    <a:pt x="192" y="26"/>
                    <a:pt x="192" y="26"/>
                  </a:cubicBezTo>
                  <a:cubicBezTo>
                    <a:pt x="193" y="26"/>
                    <a:pt x="193" y="26"/>
                    <a:pt x="193" y="26"/>
                  </a:cubicBezTo>
                  <a:cubicBezTo>
                    <a:pt x="193" y="26"/>
                    <a:pt x="193" y="26"/>
                    <a:pt x="193" y="26"/>
                  </a:cubicBezTo>
                  <a:cubicBezTo>
                    <a:pt x="193" y="27"/>
                    <a:pt x="193" y="27"/>
                    <a:pt x="193" y="27"/>
                  </a:cubicBezTo>
                  <a:cubicBezTo>
                    <a:pt x="192" y="27"/>
                    <a:pt x="192" y="27"/>
                    <a:pt x="192" y="27"/>
                  </a:cubicBezTo>
                  <a:cubicBezTo>
                    <a:pt x="192" y="28"/>
                    <a:pt x="192" y="28"/>
                    <a:pt x="192" y="28"/>
                  </a:cubicBezTo>
                  <a:cubicBezTo>
                    <a:pt x="192" y="30"/>
                    <a:pt x="192" y="30"/>
                    <a:pt x="192" y="30"/>
                  </a:cubicBezTo>
                  <a:cubicBezTo>
                    <a:pt x="193" y="31"/>
                    <a:pt x="193" y="31"/>
                    <a:pt x="193" y="31"/>
                  </a:cubicBezTo>
                  <a:cubicBezTo>
                    <a:pt x="193" y="32"/>
                    <a:pt x="193" y="32"/>
                    <a:pt x="193" y="32"/>
                  </a:cubicBezTo>
                  <a:cubicBezTo>
                    <a:pt x="193" y="32"/>
                    <a:pt x="193" y="32"/>
                    <a:pt x="193" y="32"/>
                  </a:cubicBezTo>
                  <a:cubicBezTo>
                    <a:pt x="193" y="33"/>
                    <a:pt x="193" y="33"/>
                    <a:pt x="193" y="33"/>
                  </a:cubicBezTo>
                  <a:cubicBezTo>
                    <a:pt x="193" y="33"/>
                    <a:pt x="193" y="33"/>
                    <a:pt x="193" y="33"/>
                  </a:cubicBezTo>
                  <a:cubicBezTo>
                    <a:pt x="193" y="34"/>
                    <a:pt x="193" y="34"/>
                    <a:pt x="193" y="34"/>
                  </a:cubicBezTo>
                  <a:cubicBezTo>
                    <a:pt x="194" y="36"/>
                    <a:pt x="194" y="36"/>
                    <a:pt x="194" y="36"/>
                  </a:cubicBezTo>
                  <a:cubicBezTo>
                    <a:pt x="195" y="36"/>
                    <a:pt x="195" y="36"/>
                    <a:pt x="195" y="36"/>
                  </a:cubicBezTo>
                  <a:cubicBezTo>
                    <a:pt x="195" y="37"/>
                    <a:pt x="195" y="37"/>
                    <a:pt x="195" y="37"/>
                  </a:cubicBezTo>
                  <a:cubicBezTo>
                    <a:pt x="195" y="38"/>
                    <a:pt x="195" y="38"/>
                    <a:pt x="195" y="38"/>
                  </a:cubicBezTo>
                  <a:close/>
                  <a:moveTo>
                    <a:pt x="212" y="29"/>
                  </a:moveTo>
                  <a:cubicBezTo>
                    <a:pt x="213" y="28"/>
                    <a:pt x="213" y="28"/>
                    <a:pt x="213" y="28"/>
                  </a:cubicBezTo>
                  <a:cubicBezTo>
                    <a:pt x="213" y="28"/>
                    <a:pt x="213" y="28"/>
                    <a:pt x="213" y="28"/>
                  </a:cubicBezTo>
                  <a:cubicBezTo>
                    <a:pt x="213" y="28"/>
                    <a:pt x="213" y="28"/>
                    <a:pt x="213" y="28"/>
                  </a:cubicBezTo>
                  <a:cubicBezTo>
                    <a:pt x="213" y="27"/>
                    <a:pt x="213" y="27"/>
                    <a:pt x="213" y="27"/>
                  </a:cubicBezTo>
                  <a:cubicBezTo>
                    <a:pt x="214" y="27"/>
                    <a:pt x="214" y="27"/>
                    <a:pt x="214" y="27"/>
                  </a:cubicBezTo>
                  <a:cubicBezTo>
                    <a:pt x="213" y="26"/>
                    <a:pt x="213" y="26"/>
                    <a:pt x="213" y="26"/>
                  </a:cubicBezTo>
                  <a:cubicBezTo>
                    <a:pt x="213" y="27"/>
                    <a:pt x="213" y="27"/>
                    <a:pt x="213" y="27"/>
                  </a:cubicBezTo>
                  <a:cubicBezTo>
                    <a:pt x="212" y="27"/>
                    <a:pt x="212" y="27"/>
                    <a:pt x="212" y="27"/>
                  </a:cubicBezTo>
                  <a:cubicBezTo>
                    <a:pt x="212" y="28"/>
                    <a:pt x="212" y="28"/>
                    <a:pt x="212" y="28"/>
                  </a:cubicBezTo>
                  <a:cubicBezTo>
                    <a:pt x="212" y="28"/>
                    <a:pt x="212" y="28"/>
                    <a:pt x="212" y="28"/>
                  </a:cubicBezTo>
                  <a:cubicBezTo>
                    <a:pt x="211" y="29"/>
                    <a:pt x="211" y="29"/>
                    <a:pt x="211" y="29"/>
                  </a:cubicBezTo>
                  <a:cubicBezTo>
                    <a:pt x="212" y="29"/>
                    <a:pt x="212" y="29"/>
                    <a:pt x="212" y="29"/>
                  </a:cubicBezTo>
                  <a:cubicBezTo>
                    <a:pt x="212" y="29"/>
                    <a:pt x="212" y="29"/>
                    <a:pt x="212" y="29"/>
                  </a:cubicBezTo>
                  <a:close/>
                  <a:moveTo>
                    <a:pt x="213" y="29"/>
                  </a:moveTo>
                  <a:cubicBezTo>
                    <a:pt x="214" y="28"/>
                    <a:pt x="214" y="28"/>
                    <a:pt x="214" y="28"/>
                  </a:cubicBezTo>
                  <a:cubicBezTo>
                    <a:pt x="215" y="28"/>
                    <a:pt x="215" y="28"/>
                    <a:pt x="215" y="28"/>
                  </a:cubicBezTo>
                  <a:cubicBezTo>
                    <a:pt x="216" y="28"/>
                    <a:pt x="216" y="28"/>
                    <a:pt x="216" y="28"/>
                  </a:cubicBezTo>
                  <a:cubicBezTo>
                    <a:pt x="216" y="28"/>
                    <a:pt x="216" y="28"/>
                    <a:pt x="216" y="28"/>
                  </a:cubicBezTo>
                  <a:cubicBezTo>
                    <a:pt x="217" y="27"/>
                    <a:pt x="217" y="27"/>
                    <a:pt x="217" y="27"/>
                  </a:cubicBezTo>
                  <a:cubicBezTo>
                    <a:pt x="217" y="27"/>
                    <a:pt x="217" y="27"/>
                    <a:pt x="217" y="27"/>
                  </a:cubicBezTo>
                  <a:cubicBezTo>
                    <a:pt x="218" y="28"/>
                    <a:pt x="218" y="28"/>
                    <a:pt x="218" y="28"/>
                  </a:cubicBezTo>
                  <a:cubicBezTo>
                    <a:pt x="217" y="29"/>
                    <a:pt x="217" y="29"/>
                    <a:pt x="217" y="29"/>
                  </a:cubicBezTo>
                  <a:cubicBezTo>
                    <a:pt x="216" y="29"/>
                    <a:pt x="216" y="29"/>
                    <a:pt x="216" y="29"/>
                  </a:cubicBezTo>
                  <a:cubicBezTo>
                    <a:pt x="216" y="29"/>
                    <a:pt x="216" y="29"/>
                    <a:pt x="216" y="29"/>
                  </a:cubicBezTo>
                  <a:cubicBezTo>
                    <a:pt x="215" y="29"/>
                    <a:pt x="215" y="29"/>
                    <a:pt x="215" y="29"/>
                  </a:cubicBezTo>
                  <a:cubicBezTo>
                    <a:pt x="213" y="29"/>
                    <a:pt x="213" y="29"/>
                    <a:pt x="213" y="29"/>
                  </a:cubicBezTo>
                  <a:cubicBezTo>
                    <a:pt x="213" y="29"/>
                    <a:pt x="213" y="29"/>
                    <a:pt x="213" y="29"/>
                  </a:cubicBezTo>
                  <a:close/>
                  <a:moveTo>
                    <a:pt x="222" y="36"/>
                  </a:moveTo>
                  <a:cubicBezTo>
                    <a:pt x="222" y="37"/>
                    <a:pt x="222" y="37"/>
                    <a:pt x="222" y="37"/>
                  </a:cubicBezTo>
                  <a:cubicBezTo>
                    <a:pt x="223" y="38"/>
                    <a:pt x="223" y="38"/>
                    <a:pt x="223" y="38"/>
                  </a:cubicBezTo>
                  <a:cubicBezTo>
                    <a:pt x="223" y="38"/>
                    <a:pt x="223" y="38"/>
                    <a:pt x="223" y="38"/>
                  </a:cubicBezTo>
                  <a:cubicBezTo>
                    <a:pt x="223" y="39"/>
                    <a:pt x="223" y="39"/>
                    <a:pt x="223" y="39"/>
                  </a:cubicBezTo>
                  <a:cubicBezTo>
                    <a:pt x="224" y="38"/>
                    <a:pt x="224" y="38"/>
                    <a:pt x="224" y="38"/>
                  </a:cubicBezTo>
                  <a:cubicBezTo>
                    <a:pt x="224" y="37"/>
                    <a:pt x="224" y="37"/>
                    <a:pt x="224" y="37"/>
                  </a:cubicBezTo>
                  <a:cubicBezTo>
                    <a:pt x="224" y="36"/>
                    <a:pt x="224" y="36"/>
                    <a:pt x="224" y="36"/>
                  </a:cubicBezTo>
                  <a:cubicBezTo>
                    <a:pt x="223" y="36"/>
                    <a:pt x="223" y="36"/>
                    <a:pt x="223" y="36"/>
                  </a:cubicBezTo>
                  <a:cubicBezTo>
                    <a:pt x="222" y="36"/>
                    <a:pt x="222" y="36"/>
                    <a:pt x="222" y="36"/>
                  </a:cubicBezTo>
                  <a:close/>
                  <a:moveTo>
                    <a:pt x="305" y="61"/>
                  </a:moveTo>
                  <a:cubicBezTo>
                    <a:pt x="305" y="60"/>
                    <a:pt x="305" y="60"/>
                    <a:pt x="305" y="60"/>
                  </a:cubicBezTo>
                  <a:cubicBezTo>
                    <a:pt x="306" y="59"/>
                    <a:pt x="306" y="59"/>
                    <a:pt x="306" y="59"/>
                  </a:cubicBezTo>
                  <a:cubicBezTo>
                    <a:pt x="306" y="59"/>
                    <a:pt x="306" y="59"/>
                    <a:pt x="306" y="59"/>
                  </a:cubicBezTo>
                  <a:cubicBezTo>
                    <a:pt x="304" y="59"/>
                    <a:pt x="304" y="59"/>
                    <a:pt x="304" y="59"/>
                  </a:cubicBezTo>
                  <a:cubicBezTo>
                    <a:pt x="304" y="60"/>
                    <a:pt x="304" y="60"/>
                    <a:pt x="304" y="60"/>
                  </a:cubicBezTo>
                  <a:cubicBezTo>
                    <a:pt x="304" y="60"/>
                    <a:pt x="304" y="60"/>
                    <a:pt x="304" y="60"/>
                  </a:cubicBezTo>
                  <a:cubicBezTo>
                    <a:pt x="305" y="60"/>
                    <a:pt x="305" y="60"/>
                    <a:pt x="305" y="60"/>
                  </a:cubicBezTo>
                  <a:cubicBezTo>
                    <a:pt x="305" y="61"/>
                    <a:pt x="305" y="61"/>
                    <a:pt x="305" y="61"/>
                  </a:cubicBezTo>
                  <a:close/>
                  <a:moveTo>
                    <a:pt x="294" y="72"/>
                  </a:moveTo>
                  <a:cubicBezTo>
                    <a:pt x="295" y="72"/>
                    <a:pt x="295" y="72"/>
                    <a:pt x="295" y="72"/>
                  </a:cubicBezTo>
                  <a:cubicBezTo>
                    <a:pt x="295" y="71"/>
                    <a:pt x="295" y="71"/>
                    <a:pt x="295" y="71"/>
                  </a:cubicBezTo>
                  <a:cubicBezTo>
                    <a:pt x="296" y="72"/>
                    <a:pt x="296" y="72"/>
                    <a:pt x="296" y="72"/>
                  </a:cubicBezTo>
                  <a:cubicBezTo>
                    <a:pt x="296" y="71"/>
                    <a:pt x="296" y="71"/>
                    <a:pt x="296" y="71"/>
                  </a:cubicBezTo>
                  <a:cubicBezTo>
                    <a:pt x="295" y="71"/>
                    <a:pt x="295" y="71"/>
                    <a:pt x="295" y="71"/>
                  </a:cubicBezTo>
                  <a:cubicBezTo>
                    <a:pt x="294" y="70"/>
                    <a:pt x="294" y="70"/>
                    <a:pt x="294" y="70"/>
                  </a:cubicBezTo>
                  <a:cubicBezTo>
                    <a:pt x="294" y="70"/>
                    <a:pt x="294" y="70"/>
                    <a:pt x="294" y="70"/>
                  </a:cubicBezTo>
                  <a:cubicBezTo>
                    <a:pt x="293" y="70"/>
                    <a:pt x="293" y="70"/>
                    <a:pt x="293" y="70"/>
                  </a:cubicBezTo>
                  <a:cubicBezTo>
                    <a:pt x="293" y="71"/>
                    <a:pt x="293" y="71"/>
                    <a:pt x="293" y="71"/>
                  </a:cubicBezTo>
                  <a:cubicBezTo>
                    <a:pt x="294" y="71"/>
                    <a:pt x="294" y="71"/>
                    <a:pt x="294" y="71"/>
                  </a:cubicBezTo>
                  <a:cubicBezTo>
                    <a:pt x="294" y="71"/>
                    <a:pt x="294" y="72"/>
                    <a:pt x="294" y="72"/>
                  </a:cubicBezTo>
                  <a:close/>
                  <a:moveTo>
                    <a:pt x="263" y="67"/>
                  </a:moveTo>
                  <a:cubicBezTo>
                    <a:pt x="264" y="67"/>
                    <a:pt x="264" y="67"/>
                    <a:pt x="264" y="67"/>
                  </a:cubicBezTo>
                  <a:cubicBezTo>
                    <a:pt x="265" y="67"/>
                    <a:pt x="265" y="67"/>
                    <a:pt x="265" y="67"/>
                  </a:cubicBezTo>
                  <a:cubicBezTo>
                    <a:pt x="265" y="67"/>
                    <a:pt x="265" y="67"/>
                    <a:pt x="265" y="67"/>
                  </a:cubicBezTo>
                  <a:cubicBezTo>
                    <a:pt x="265" y="66"/>
                    <a:pt x="265" y="66"/>
                    <a:pt x="265" y="66"/>
                  </a:cubicBezTo>
                  <a:cubicBezTo>
                    <a:pt x="266" y="66"/>
                    <a:pt x="266" y="66"/>
                    <a:pt x="266" y="66"/>
                  </a:cubicBezTo>
                  <a:cubicBezTo>
                    <a:pt x="266" y="65"/>
                    <a:pt x="266" y="65"/>
                    <a:pt x="266" y="65"/>
                  </a:cubicBezTo>
                  <a:cubicBezTo>
                    <a:pt x="265" y="65"/>
                    <a:pt x="265" y="65"/>
                    <a:pt x="265" y="65"/>
                  </a:cubicBezTo>
                  <a:cubicBezTo>
                    <a:pt x="265" y="64"/>
                    <a:pt x="265" y="64"/>
                    <a:pt x="265" y="64"/>
                  </a:cubicBezTo>
                  <a:cubicBezTo>
                    <a:pt x="265" y="63"/>
                    <a:pt x="265" y="63"/>
                    <a:pt x="265" y="63"/>
                  </a:cubicBezTo>
                  <a:cubicBezTo>
                    <a:pt x="264" y="62"/>
                    <a:pt x="264" y="62"/>
                    <a:pt x="264" y="62"/>
                  </a:cubicBezTo>
                  <a:cubicBezTo>
                    <a:pt x="264" y="62"/>
                    <a:pt x="264" y="62"/>
                    <a:pt x="264" y="62"/>
                  </a:cubicBezTo>
                  <a:cubicBezTo>
                    <a:pt x="264" y="62"/>
                    <a:pt x="264" y="62"/>
                    <a:pt x="264" y="62"/>
                  </a:cubicBezTo>
                  <a:cubicBezTo>
                    <a:pt x="262" y="62"/>
                    <a:pt x="262" y="62"/>
                    <a:pt x="262" y="62"/>
                  </a:cubicBezTo>
                  <a:cubicBezTo>
                    <a:pt x="261" y="63"/>
                    <a:pt x="261" y="63"/>
                    <a:pt x="261" y="63"/>
                  </a:cubicBezTo>
                  <a:cubicBezTo>
                    <a:pt x="260" y="63"/>
                    <a:pt x="260" y="63"/>
                    <a:pt x="260" y="63"/>
                  </a:cubicBezTo>
                  <a:cubicBezTo>
                    <a:pt x="259" y="63"/>
                    <a:pt x="259" y="63"/>
                    <a:pt x="259" y="63"/>
                  </a:cubicBezTo>
                  <a:cubicBezTo>
                    <a:pt x="260" y="64"/>
                    <a:pt x="260" y="64"/>
                    <a:pt x="260" y="64"/>
                  </a:cubicBezTo>
                  <a:cubicBezTo>
                    <a:pt x="260" y="65"/>
                    <a:pt x="260" y="65"/>
                    <a:pt x="260" y="65"/>
                  </a:cubicBezTo>
                  <a:cubicBezTo>
                    <a:pt x="261" y="65"/>
                    <a:pt x="261" y="65"/>
                    <a:pt x="261" y="65"/>
                  </a:cubicBezTo>
                  <a:cubicBezTo>
                    <a:pt x="260" y="66"/>
                    <a:pt x="260" y="66"/>
                    <a:pt x="260" y="66"/>
                  </a:cubicBezTo>
                  <a:cubicBezTo>
                    <a:pt x="259" y="66"/>
                    <a:pt x="259" y="66"/>
                    <a:pt x="259" y="66"/>
                  </a:cubicBezTo>
                  <a:cubicBezTo>
                    <a:pt x="259" y="66"/>
                    <a:pt x="259" y="66"/>
                    <a:pt x="259" y="66"/>
                  </a:cubicBezTo>
                  <a:cubicBezTo>
                    <a:pt x="260" y="66"/>
                    <a:pt x="260" y="66"/>
                    <a:pt x="260" y="66"/>
                  </a:cubicBezTo>
                  <a:cubicBezTo>
                    <a:pt x="261" y="66"/>
                    <a:pt x="261" y="66"/>
                    <a:pt x="261" y="66"/>
                  </a:cubicBezTo>
                  <a:cubicBezTo>
                    <a:pt x="263" y="67"/>
                    <a:pt x="263" y="67"/>
                    <a:pt x="263" y="67"/>
                  </a:cubicBezTo>
                  <a:close/>
                  <a:moveTo>
                    <a:pt x="353" y="42"/>
                  </a:moveTo>
                  <a:cubicBezTo>
                    <a:pt x="354" y="42"/>
                    <a:pt x="354" y="42"/>
                    <a:pt x="354" y="42"/>
                  </a:cubicBezTo>
                  <a:cubicBezTo>
                    <a:pt x="354" y="42"/>
                    <a:pt x="354" y="42"/>
                    <a:pt x="354" y="42"/>
                  </a:cubicBezTo>
                  <a:cubicBezTo>
                    <a:pt x="354" y="41"/>
                    <a:pt x="354" y="41"/>
                    <a:pt x="354" y="41"/>
                  </a:cubicBezTo>
                  <a:cubicBezTo>
                    <a:pt x="354" y="40"/>
                    <a:pt x="354" y="40"/>
                    <a:pt x="354" y="40"/>
                  </a:cubicBezTo>
                  <a:cubicBezTo>
                    <a:pt x="354" y="40"/>
                    <a:pt x="354" y="40"/>
                    <a:pt x="354" y="40"/>
                  </a:cubicBezTo>
                  <a:cubicBezTo>
                    <a:pt x="353" y="39"/>
                    <a:pt x="353" y="39"/>
                    <a:pt x="353" y="39"/>
                  </a:cubicBezTo>
                  <a:cubicBezTo>
                    <a:pt x="353" y="38"/>
                    <a:pt x="353" y="38"/>
                    <a:pt x="353" y="38"/>
                  </a:cubicBezTo>
                  <a:cubicBezTo>
                    <a:pt x="352" y="37"/>
                    <a:pt x="352" y="37"/>
                    <a:pt x="352" y="37"/>
                  </a:cubicBezTo>
                  <a:cubicBezTo>
                    <a:pt x="351" y="38"/>
                    <a:pt x="351" y="38"/>
                    <a:pt x="351" y="38"/>
                  </a:cubicBezTo>
                  <a:cubicBezTo>
                    <a:pt x="350" y="38"/>
                    <a:pt x="350" y="38"/>
                    <a:pt x="350" y="38"/>
                  </a:cubicBezTo>
                  <a:cubicBezTo>
                    <a:pt x="350" y="39"/>
                    <a:pt x="350" y="39"/>
                    <a:pt x="350" y="39"/>
                  </a:cubicBezTo>
                  <a:cubicBezTo>
                    <a:pt x="351" y="40"/>
                    <a:pt x="351" y="40"/>
                    <a:pt x="351" y="40"/>
                  </a:cubicBezTo>
                  <a:cubicBezTo>
                    <a:pt x="351" y="40"/>
                    <a:pt x="351" y="40"/>
                    <a:pt x="351" y="40"/>
                  </a:cubicBezTo>
                  <a:cubicBezTo>
                    <a:pt x="351" y="41"/>
                    <a:pt x="351" y="41"/>
                    <a:pt x="351" y="41"/>
                  </a:cubicBezTo>
                  <a:cubicBezTo>
                    <a:pt x="352" y="41"/>
                    <a:pt x="352" y="41"/>
                    <a:pt x="352" y="41"/>
                  </a:cubicBezTo>
                  <a:cubicBezTo>
                    <a:pt x="353" y="42"/>
                    <a:pt x="353" y="42"/>
                    <a:pt x="353" y="42"/>
                  </a:cubicBezTo>
                  <a:cubicBezTo>
                    <a:pt x="353" y="42"/>
                    <a:pt x="353" y="42"/>
                    <a:pt x="353" y="42"/>
                  </a:cubicBezTo>
                  <a:close/>
                  <a:moveTo>
                    <a:pt x="356" y="48"/>
                  </a:moveTo>
                  <a:cubicBezTo>
                    <a:pt x="357" y="48"/>
                    <a:pt x="357" y="48"/>
                    <a:pt x="357" y="48"/>
                  </a:cubicBezTo>
                  <a:cubicBezTo>
                    <a:pt x="357" y="47"/>
                    <a:pt x="357" y="47"/>
                    <a:pt x="357" y="47"/>
                  </a:cubicBezTo>
                  <a:cubicBezTo>
                    <a:pt x="359" y="47"/>
                    <a:pt x="359" y="47"/>
                    <a:pt x="359" y="47"/>
                  </a:cubicBezTo>
                  <a:cubicBezTo>
                    <a:pt x="360" y="47"/>
                    <a:pt x="360" y="47"/>
                    <a:pt x="360" y="47"/>
                  </a:cubicBezTo>
                  <a:cubicBezTo>
                    <a:pt x="362" y="47"/>
                    <a:pt x="362" y="47"/>
                    <a:pt x="362" y="47"/>
                  </a:cubicBezTo>
                  <a:cubicBezTo>
                    <a:pt x="363" y="47"/>
                    <a:pt x="363" y="47"/>
                    <a:pt x="363" y="47"/>
                  </a:cubicBezTo>
                  <a:cubicBezTo>
                    <a:pt x="365" y="47"/>
                    <a:pt x="365" y="47"/>
                    <a:pt x="365" y="47"/>
                  </a:cubicBezTo>
                  <a:cubicBezTo>
                    <a:pt x="366" y="46"/>
                    <a:pt x="366" y="46"/>
                    <a:pt x="366" y="46"/>
                  </a:cubicBezTo>
                  <a:cubicBezTo>
                    <a:pt x="367" y="46"/>
                    <a:pt x="367" y="46"/>
                    <a:pt x="367" y="46"/>
                  </a:cubicBezTo>
                  <a:cubicBezTo>
                    <a:pt x="368" y="46"/>
                    <a:pt x="368" y="46"/>
                    <a:pt x="368" y="46"/>
                  </a:cubicBezTo>
                  <a:cubicBezTo>
                    <a:pt x="369" y="46"/>
                    <a:pt x="369" y="46"/>
                    <a:pt x="369" y="46"/>
                  </a:cubicBezTo>
                  <a:cubicBezTo>
                    <a:pt x="368" y="45"/>
                    <a:pt x="368" y="45"/>
                    <a:pt x="368" y="45"/>
                  </a:cubicBezTo>
                  <a:cubicBezTo>
                    <a:pt x="368" y="44"/>
                    <a:pt x="368" y="44"/>
                    <a:pt x="368" y="44"/>
                  </a:cubicBezTo>
                  <a:cubicBezTo>
                    <a:pt x="367" y="43"/>
                    <a:pt x="367" y="43"/>
                    <a:pt x="367" y="43"/>
                  </a:cubicBezTo>
                  <a:cubicBezTo>
                    <a:pt x="365" y="42"/>
                    <a:pt x="365" y="42"/>
                    <a:pt x="365" y="42"/>
                  </a:cubicBezTo>
                  <a:cubicBezTo>
                    <a:pt x="364" y="42"/>
                    <a:pt x="364" y="42"/>
                    <a:pt x="364" y="42"/>
                  </a:cubicBezTo>
                  <a:cubicBezTo>
                    <a:pt x="363" y="41"/>
                    <a:pt x="363" y="41"/>
                    <a:pt x="363" y="41"/>
                  </a:cubicBezTo>
                  <a:cubicBezTo>
                    <a:pt x="362" y="41"/>
                    <a:pt x="362" y="41"/>
                    <a:pt x="362" y="41"/>
                  </a:cubicBezTo>
                  <a:cubicBezTo>
                    <a:pt x="361" y="41"/>
                    <a:pt x="361" y="41"/>
                    <a:pt x="361" y="41"/>
                  </a:cubicBezTo>
                  <a:cubicBezTo>
                    <a:pt x="360" y="41"/>
                    <a:pt x="360" y="41"/>
                    <a:pt x="360" y="41"/>
                  </a:cubicBezTo>
                  <a:cubicBezTo>
                    <a:pt x="359" y="40"/>
                    <a:pt x="359" y="40"/>
                    <a:pt x="359" y="40"/>
                  </a:cubicBezTo>
                  <a:cubicBezTo>
                    <a:pt x="358" y="40"/>
                    <a:pt x="358" y="40"/>
                    <a:pt x="358" y="40"/>
                  </a:cubicBezTo>
                  <a:cubicBezTo>
                    <a:pt x="358" y="41"/>
                    <a:pt x="358" y="41"/>
                    <a:pt x="358" y="41"/>
                  </a:cubicBezTo>
                  <a:cubicBezTo>
                    <a:pt x="357" y="43"/>
                    <a:pt x="357" y="43"/>
                    <a:pt x="357" y="43"/>
                  </a:cubicBezTo>
                  <a:cubicBezTo>
                    <a:pt x="357" y="43"/>
                    <a:pt x="357" y="43"/>
                    <a:pt x="357" y="43"/>
                  </a:cubicBezTo>
                  <a:cubicBezTo>
                    <a:pt x="357" y="45"/>
                    <a:pt x="357" y="45"/>
                    <a:pt x="357" y="45"/>
                  </a:cubicBezTo>
                  <a:cubicBezTo>
                    <a:pt x="356" y="47"/>
                    <a:pt x="356" y="47"/>
                    <a:pt x="356" y="47"/>
                  </a:cubicBezTo>
                  <a:cubicBezTo>
                    <a:pt x="355" y="48"/>
                    <a:pt x="355" y="48"/>
                    <a:pt x="355" y="48"/>
                  </a:cubicBezTo>
                  <a:cubicBezTo>
                    <a:pt x="355" y="48"/>
                    <a:pt x="355" y="48"/>
                    <a:pt x="355" y="48"/>
                  </a:cubicBezTo>
                  <a:cubicBezTo>
                    <a:pt x="356" y="48"/>
                    <a:pt x="356" y="48"/>
                    <a:pt x="356" y="48"/>
                  </a:cubicBezTo>
                  <a:close/>
                  <a:moveTo>
                    <a:pt x="335" y="44"/>
                  </a:moveTo>
                  <a:cubicBezTo>
                    <a:pt x="335" y="45"/>
                    <a:pt x="335" y="45"/>
                    <a:pt x="335" y="45"/>
                  </a:cubicBezTo>
                  <a:cubicBezTo>
                    <a:pt x="336" y="46"/>
                    <a:pt x="336" y="46"/>
                    <a:pt x="336" y="46"/>
                  </a:cubicBezTo>
                  <a:cubicBezTo>
                    <a:pt x="337" y="46"/>
                    <a:pt x="337" y="46"/>
                    <a:pt x="337" y="46"/>
                  </a:cubicBezTo>
                  <a:cubicBezTo>
                    <a:pt x="337" y="46"/>
                    <a:pt x="337" y="46"/>
                    <a:pt x="337" y="46"/>
                  </a:cubicBezTo>
                  <a:cubicBezTo>
                    <a:pt x="339" y="46"/>
                    <a:pt x="339" y="46"/>
                    <a:pt x="339" y="46"/>
                  </a:cubicBezTo>
                  <a:cubicBezTo>
                    <a:pt x="339" y="47"/>
                    <a:pt x="339" y="47"/>
                    <a:pt x="339" y="47"/>
                  </a:cubicBezTo>
                  <a:cubicBezTo>
                    <a:pt x="340" y="47"/>
                    <a:pt x="340" y="47"/>
                    <a:pt x="340" y="47"/>
                  </a:cubicBezTo>
                  <a:cubicBezTo>
                    <a:pt x="340" y="47"/>
                    <a:pt x="340" y="47"/>
                    <a:pt x="340" y="47"/>
                  </a:cubicBezTo>
                  <a:cubicBezTo>
                    <a:pt x="339" y="46"/>
                    <a:pt x="339" y="46"/>
                    <a:pt x="339" y="46"/>
                  </a:cubicBezTo>
                  <a:cubicBezTo>
                    <a:pt x="338" y="45"/>
                    <a:pt x="338" y="45"/>
                    <a:pt x="338" y="45"/>
                  </a:cubicBezTo>
                  <a:cubicBezTo>
                    <a:pt x="337" y="45"/>
                    <a:pt x="337" y="45"/>
                    <a:pt x="337" y="45"/>
                  </a:cubicBezTo>
                  <a:cubicBezTo>
                    <a:pt x="336" y="44"/>
                    <a:pt x="336" y="44"/>
                    <a:pt x="336" y="44"/>
                  </a:cubicBezTo>
                  <a:cubicBezTo>
                    <a:pt x="335" y="44"/>
                    <a:pt x="335" y="44"/>
                    <a:pt x="335" y="44"/>
                  </a:cubicBezTo>
                  <a:cubicBezTo>
                    <a:pt x="335" y="44"/>
                    <a:pt x="335" y="44"/>
                    <a:pt x="335" y="44"/>
                  </a:cubicBezTo>
                  <a:close/>
                  <a:moveTo>
                    <a:pt x="363" y="70"/>
                  </a:moveTo>
                  <a:cubicBezTo>
                    <a:pt x="364" y="71"/>
                    <a:pt x="364" y="71"/>
                    <a:pt x="364" y="71"/>
                  </a:cubicBezTo>
                  <a:cubicBezTo>
                    <a:pt x="365" y="71"/>
                    <a:pt x="365" y="71"/>
                    <a:pt x="365" y="71"/>
                  </a:cubicBezTo>
                  <a:cubicBezTo>
                    <a:pt x="365" y="71"/>
                    <a:pt x="365" y="71"/>
                    <a:pt x="365" y="71"/>
                  </a:cubicBezTo>
                  <a:cubicBezTo>
                    <a:pt x="366" y="70"/>
                    <a:pt x="366" y="70"/>
                    <a:pt x="366" y="70"/>
                  </a:cubicBezTo>
                  <a:cubicBezTo>
                    <a:pt x="366" y="70"/>
                    <a:pt x="366" y="70"/>
                    <a:pt x="366" y="70"/>
                  </a:cubicBezTo>
                  <a:cubicBezTo>
                    <a:pt x="366" y="69"/>
                    <a:pt x="366" y="69"/>
                    <a:pt x="366" y="69"/>
                  </a:cubicBezTo>
                  <a:cubicBezTo>
                    <a:pt x="365" y="68"/>
                    <a:pt x="365" y="68"/>
                    <a:pt x="365" y="68"/>
                  </a:cubicBezTo>
                  <a:cubicBezTo>
                    <a:pt x="365" y="69"/>
                    <a:pt x="365" y="69"/>
                    <a:pt x="365" y="69"/>
                  </a:cubicBezTo>
                  <a:cubicBezTo>
                    <a:pt x="365" y="69"/>
                    <a:pt x="365" y="69"/>
                    <a:pt x="365" y="69"/>
                  </a:cubicBezTo>
                  <a:cubicBezTo>
                    <a:pt x="364" y="70"/>
                    <a:pt x="364" y="70"/>
                    <a:pt x="364" y="70"/>
                  </a:cubicBezTo>
                  <a:cubicBezTo>
                    <a:pt x="364" y="70"/>
                    <a:pt x="363" y="70"/>
                    <a:pt x="363" y="70"/>
                  </a:cubicBezTo>
                  <a:close/>
                  <a:moveTo>
                    <a:pt x="462" y="63"/>
                  </a:moveTo>
                  <a:cubicBezTo>
                    <a:pt x="462" y="63"/>
                    <a:pt x="462" y="63"/>
                    <a:pt x="462" y="63"/>
                  </a:cubicBezTo>
                  <a:cubicBezTo>
                    <a:pt x="463" y="62"/>
                    <a:pt x="463" y="62"/>
                    <a:pt x="463" y="62"/>
                  </a:cubicBezTo>
                  <a:cubicBezTo>
                    <a:pt x="462" y="62"/>
                    <a:pt x="462" y="62"/>
                    <a:pt x="462" y="62"/>
                  </a:cubicBezTo>
                  <a:cubicBezTo>
                    <a:pt x="462" y="62"/>
                    <a:pt x="462" y="62"/>
                    <a:pt x="462" y="62"/>
                  </a:cubicBezTo>
                  <a:cubicBezTo>
                    <a:pt x="462" y="62"/>
                    <a:pt x="462" y="62"/>
                    <a:pt x="462" y="62"/>
                  </a:cubicBezTo>
                  <a:cubicBezTo>
                    <a:pt x="462" y="63"/>
                    <a:pt x="462" y="63"/>
                    <a:pt x="462" y="63"/>
                  </a:cubicBezTo>
                  <a:close/>
                  <a:moveTo>
                    <a:pt x="461" y="64"/>
                  </a:moveTo>
                  <a:cubicBezTo>
                    <a:pt x="462" y="64"/>
                    <a:pt x="462" y="64"/>
                    <a:pt x="462" y="64"/>
                  </a:cubicBezTo>
                  <a:cubicBezTo>
                    <a:pt x="462" y="63"/>
                    <a:pt x="462" y="63"/>
                    <a:pt x="462" y="63"/>
                  </a:cubicBezTo>
                  <a:cubicBezTo>
                    <a:pt x="461" y="62"/>
                    <a:pt x="461" y="62"/>
                    <a:pt x="461" y="62"/>
                  </a:cubicBezTo>
                  <a:cubicBezTo>
                    <a:pt x="461" y="62"/>
                    <a:pt x="461" y="62"/>
                    <a:pt x="461" y="62"/>
                  </a:cubicBezTo>
                  <a:cubicBezTo>
                    <a:pt x="461" y="63"/>
                    <a:pt x="461" y="63"/>
                    <a:pt x="461" y="63"/>
                  </a:cubicBezTo>
                  <a:cubicBezTo>
                    <a:pt x="461" y="64"/>
                    <a:pt x="461" y="64"/>
                    <a:pt x="461" y="64"/>
                  </a:cubicBezTo>
                  <a:close/>
                  <a:moveTo>
                    <a:pt x="461" y="64"/>
                  </a:moveTo>
                  <a:cubicBezTo>
                    <a:pt x="461" y="65"/>
                    <a:pt x="461" y="65"/>
                    <a:pt x="461" y="65"/>
                  </a:cubicBezTo>
                  <a:cubicBezTo>
                    <a:pt x="462" y="66"/>
                    <a:pt x="462" y="66"/>
                    <a:pt x="462" y="66"/>
                  </a:cubicBezTo>
                  <a:cubicBezTo>
                    <a:pt x="462" y="65"/>
                    <a:pt x="462" y="65"/>
                    <a:pt x="462" y="65"/>
                  </a:cubicBezTo>
                  <a:cubicBezTo>
                    <a:pt x="462" y="64"/>
                    <a:pt x="462" y="64"/>
                    <a:pt x="462" y="64"/>
                  </a:cubicBezTo>
                  <a:cubicBezTo>
                    <a:pt x="461" y="64"/>
                    <a:pt x="461" y="64"/>
                    <a:pt x="461" y="64"/>
                  </a:cubicBezTo>
                  <a:cubicBezTo>
                    <a:pt x="461" y="64"/>
                    <a:pt x="461" y="64"/>
                    <a:pt x="461" y="64"/>
                  </a:cubicBezTo>
                  <a:cubicBezTo>
                    <a:pt x="461" y="64"/>
                    <a:pt x="461" y="64"/>
                    <a:pt x="461" y="64"/>
                  </a:cubicBezTo>
                  <a:close/>
                  <a:moveTo>
                    <a:pt x="458" y="63"/>
                  </a:moveTo>
                  <a:cubicBezTo>
                    <a:pt x="459" y="64"/>
                    <a:pt x="459" y="64"/>
                    <a:pt x="459" y="64"/>
                  </a:cubicBezTo>
                  <a:cubicBezTo>
                    <a:pt x="460" y="65"/>
                    <a:pt x="460" y="65"/>
                    <a:pt x="460" y="65"/>
                  </a:cubicBezTo>
                  <a:cubicBezTo>
                    <a:pt x="460" y="64"/>
                    <a:pt x="460" y="64"/>
                    <a:pt x="460" y="64"/>
                  </a:cubicBezTo>
                  <a:cubicBezTo>
                    <a:pt x="460" y="64"/>
                    <a:pt x="460" y="64"/>
                    <a:pt x="460" y="64"/>
                  </a:cubicBezTo>
                  <a:cubicBezTo>
                    <a:pt x="460" y="63"/>
                    <a:pt x="460" y="63"/>
                    <a:pt x="460" y="63"/>
                  </a:cubicBezTo>
                  <a:cubicBezTo>
                    <a:pt x="459" y="63"/>
                    <a:pt x="459" y="63"/>
                    <a:pt x="459" y="63"/>
                  </a:cubicBezTo>
                  <a:cubicBezTo>
                    <a:pt x="459" y="63"/>
                    <a:pt x="459" y="63"/>
                    <a:pt x="459" y="63"/>
                  </a:cubicBezTo>
                  <a:cubicBezTo>
                    <a:pt x="458" y="63"/>
                    <a:pt x="458" y="63"/>
                    <a:pt x="458" y="63"/>
                  </a:cubicBezTo>
                  <a:close/>
                  <a:moveTo>
                    <a:pt x="483" y="54"/>
                  </a:moveTo>
                  <a:cubicBezTo>
                    <a:pt x="484" y="55"/>
                    <a:pt x="484" y="55"/>
                    <a:pt x="484" y="55"/>
                  </a:cubicBezTo>
                  <a:cubicBezTo>
                    <a:pt x="485" y="54"/>
                    <a:pt x="485" y="54"/>
                    <a:pt x="485" y="54"/>
                  </a:cubicBezTo>
                  <a:cubicBezTo>
                    <a:pt x="486" y="54"/>
                    <a:pt x="486" y="54"/>
                    <a:pt x="486" y="54"/>
                  </a:cubicBezTo>
                  <a:cubicBezTo>
                    <a:pt x="485" y="53"/>
                    <a:pt x="485" y="53"/>
                    <a:pt x="485" y="53"/>
                  </a:cubicBezTo>
                  <a:cubicBezTo>
                    <a:pt x="485" y="52"/>
                    <a:pt x="485" y="52"/>
                    <a:pt x="485" y="52"/>
                  </a:cubicBezTo>
                  <a:cubicBezTo>
                    <a:pt x="485" y="52"/>
                    <a:pt x="485" y="52"/>
                    <a:pt x="485" y="52"/>
                  </a:cubicBezTo>
                  <a:cubicBezTo>
                    <a:pt x="485" y="51"/>
                    <a:pt x="485" y="51"/>
                    <a:pt x="485" y="51"/>
                  </a:cubicBezTo>
                  <a:cubicBezTo>
                    <a:pt x="484" y="50"/>
                    <a:pt x="484" y="50"/>
                    <a:pt x="484" y="50"/>
                  </a:cubicBezTo>
                  <a:cubicBezTo>
                    <a:pt x="484" y="51"/>
                    <a:pt x="484" y="51"/>
                    <a:pt x="484" y="51"/>
                  </a:cubicBezTo>
                  <a:cubicBezTo>
                    <a:pt x="483" y="51"/>
                    <a:pt x="483" y="51"/>
                    <a:pt x="483" y="51"/>
                  </a:cubicBezTo>
                  <a:cubicBezTo>
                    <a:pt x="482" y="50"/>
                    <a:pt x="482" y="50"/>
                    <a:pt x="482" y="50"/>
                  </a:cubicBezTo>
                  <a:cubicBezTo>
                    <a:pt x="481" y="50"/>
                    <a:pt x="481" y="50"/>
                    <a:pt x="481" y="50"/>
                  </a:cubicBezTo>
                  <a:cubicBezTo>
                    <a:pt x="481" y="51"/>
                    <a:pt x="481" y="51"/>
                    <a:pt x="481" y="51"/>
                  </a:cubicBezTo>
                  <a:cubicBezTo>
                    <a:pt x="480" y="51"/>
                    <a:pt x="480" y="51"/>
                    <a:pt x="480" y="51"/>
                  </a:cubicBezTo>
                  <a:cubicBezTo>
                    <a:pt x="481" y="51"/>
                    <a:pt x="481" y="51"/>
                    <a:pt x="481" y="51"/>
                  </a:cubicBezTo>
                  <a:cubicBezTo>
                    <a:pt x="480" y="51"/>
                    <a:pt x="480" y="51"/>
                    <a:pt x="480" y="51"/>
                  </a:cubicBezTo>
                  <a:cubicBezTo>
                    <a:pt x="480" y="52"/>
                    <a:pt x="480" y="52"/>
                    <a:pt x="480" y="52"/>
                  </a:cubicBezTo>
                  <a:cubicBezTo>
                    <a:pt x="480" y="53"/>
                    <a:pt x="480" y="53"/>
                    <a:pt x="480" y="53"/>
                  </a:cubicBezTo>
                  <a:cubicBezTo>
                    <a:pt x="480" y="53"/>
                    <a:pt x="480" y="53"/>
                    <a:pt x="480" y="53"/>
                  </a:cubicBezTo>
                  <a:cubicBezTo>
                    <a:pt x="481" y="53"/>
                    <a:pt x="481" y="53"/>
                    <a:pt x="481" y="53"/>
                  </a:cubicBezTo>
                  <a:cubicBezTo>
                    <a:pt x="482" y="54"/>
                    <a:pt x="482" y="54"/>
                    <a:pt x="482" y="54"/>
                  </a:cubicBezTo>
                  <a:cubicBezTo>
                    <a:pt x="483" y="54"/>
                    <a:pt x="483" y="54"/>
                    <a:pt x="483" y="54"/>
                  </a:cubicBezTo>
                  <a:close/>
                  <a:moveTo>
                    <a:pt x="489" y="52"/>
                  </a:moveTo>
                  <a:cubicBezTo>
                    <a:pt x="489" y="52"/>
                    <a:pt x="489" y="52"/>
                    <a:pt x="489" y="52"/>
                  </a:cubicBezTo>
                  <a:cubicBezTo>
                    <a:pt x="489" y="51"/>
                    <a:pt x="489" y="51"/>
                    <a:pt x="489" y="51"/>
                  </a:cubicBezTo>
                  <a:cubicBezTo>
                    <a:pt x="489" y="52"/>
                    <a:pt x="489" y="52"/>
                    <a:pt x="489" y="52"/>
                  </a:cubicBezTo>
                  <a:cubicBezTo>
                    <a:pt x="488" y="52"/>
                    <a:pt x="488" y="52"/>
                    <a:pt x="488" y="52"/>
                  </a:cubicBezTo>
                  <a:cubicBezTo>
                    <a:pt x="489" y="52"/>
                    <a:pt x="489" y="52"/>
                    <a:pt x="489" y="52"/>
                  </a:cubicBezTo>
                  <a:close/>
                  <a:moveTo>
                    <a:pt x="495" y="267"/>
                  </a:moveTo>
                  <a:cubicBezTo>
                    <a:pt x="495" y="267"/>
                    <a:pt x="495" y="267"/>
                    <a:pt x="495" y="267"/>
                  </a:cubicBezTo>
                  <a:cubicBezTo>
                    <a:pt x="495" y="266"/>
                    <a:pt x="495" y="266"/>
                    <a:pt x="495" y="266"/>
                  </a:cubicBezTo>
                  <a:cubicBezTo>
                    <a:pt x="494" y="265"/>
                    <a:pt x="494" y="265"/>
                    <a:pt x="494" y="265"/>
                  </a:cubicBezTo>
                  <a:cubicBezTo>
                    <a:pt x="494" y="264"/>
                    <a:pt x="494" y="264"/>
                    <a:pt x="494" y="264"/>
                  </a:cubicBezTo>
                  <a:cubicBezTo>
                    <a:pt x="494" y="263"/>
                    <a:pt x="494" y="263"/>
                    <a:pt x="494" y="263"/>
                  </a:cubicBezTo>
                  <a:cubicBezTo>
                    <a:pt x="495" y="262"/>
                    <a:pt x="495" y="262"/>
                    <a:pt x="495" y="262"/>
                  </a:cubicBezTo>
                  <a:cubicBezTo>
                    <a:pt x="496" y="262"/>
                    <a:pt x="496" y="262"/>
                    <a:pt x="496" y="262"/>
                  </a:cubicBezTo>
                  <a:cubicBezTo>
                    <a:pt x="496" y="263"/>
                    <a:pt x="496" y="263"/>
                    <a:pt x="496" y="263"/>
                  </a:cubicBezTo>
                  <a:cubicBezTo>
                    <a:pt x="496" y="263"/>
                    <a:pt x="496" y="263"/>
                    <a:pt x="496" y="263"/>
                  </a:cubicBezTo>
                  <a:cubicBezTo>
                    <a:pt x="498" y="263"/>
                    <a:pt x="498" y="263"/>
                    <a:pt x="498" y="263"/>
                  </a:cubicBezTo>
                  <a:cubicBezTo>
                    <a:pt x="498" y="263"/>
                    <a:pt x="498" y="263"/>
                    <a:pt x="498" y="263"/>
                  </a:cubicBezTo>
                  <a:cubicBezTo>
                    <a:pt x="498" y="263"/>
                    <a:pt x="498" y="263"/>
                    <a:pt x="498" y="263"/>
                  </a:cubicBezTo>
                  <a:cubicBezTo>
                    <a:pt x="499" y="263"/>
                    <a:pt x="499" y="263"/>
                    <a:pt x="499" y="263"/>
                  </a:cubicBezTo>
                  <a:cubicBezTo>
                    <a:pt x="498" y="263"/>
                    <a:pt x="498" y="263"/>
                    <a:pt x="498" y="263"/>
                  </a:cubicBezTo>
                  <a:cubicBezTo>
                    <a:pt x="498" y="264"/>
                    <a:pt x="498" y="264"/>
                    <a:pt x="498" y="264"/>
                  </a:cubicBezTo>
                  <a:cubicBezTo>
                    <a:pt x="499" y="265"/>
                    <a:pt x="499" y="265"/>
                    <a:pt x="499" y="265"/>
                  </a:cubicBezTo>
                  <a:cubicBezTo>
                    <a:pt x="500" y="265"/>
                    <a:pt x="500" y="265"/>
                    <a:pt x="500" y="265"/>
                  </a:cubicBezTo>
                  <a:cubicBezTo>
                    <a:pt x="500" y="266"/>
                    <a:pt x="500" y="266"/>
                    <a:pt x="500" y="266"/>
                  </a:cubicBezTo>
                  <a:cubicBezTo>
                    <a:pt x="500" y="265"/>
                    <a:pt x="500" y="265"/>
                    <a:pt x="500" y="265"/>
                  </a:cubicBezTo>
                  <a:cubicBezTo>
                    <a:pt x="500" y="265"/>
                    <a:pt x="500" y="265"/>
                    <a:pt x="500" y="265"/>
                  </a:cubicBezTo>
                  <a:cubicBezTo>
                    <a:pt x="500" y="264"/>
                    <a:pt x="500" y="264"/>
                    <a:pt x="500" y="264"/>
                  </a:cubicBezTo>
                  <a:cubicBezTo>
                    <a:pt x="500" y="263"/>
                    <a:pt x="500" y="263"/>
                    <a:pt x="500" y="263"/>
                  </a:cubicBezTo>
                  <a:cubicBezTo>
                    <a:pt x="499" y="263"/>
                    <a:pt x="499" y="263"/>
                    <a:pt x="499" y="263"/>
                  </a:cubicBezTo>
                  <a:cubicBezTo>
                    <a:pt x="499" y="261"/>
                    <a:pt x="499" y="261"/>
                    <a:pt x="499" y="261"/>
                  </a:cubicBezTo>
                  <a:cubicBezTo>
                    <a:pt x="499" y="261"/>
                    <a:pt x="499" y="261"/>
                    <a:pt x="499" y="261"/>
                  </a:cubicBezTo>
                  <a:cubicBezTo>
                    <a:pt x="498" y="261"/>
                    <a:pt x="498" y="261"/>
                    <a:pt x="498" y="261"/>
                  </a:cubicBezTo>
                  <a:cubicBezTo>
                    <a:pt x="497" y="261"/>
                    <a:pt x="497" y="261"/>
                    <a:pt x="497" y="261"/>
                  </a:cubicBezTo>
                  <a:cubicBezTo>
                    <a:pt x="496" y="260"/>
                    <a:pt x="496" y="260"/>
                    <a:pt x="496" y="260"/>
                  </a:cubicBezTo>
                  <a:cubicBezTo>
                    <a:pt x="496" y="259"/>
                    <a:pt x="496" y="259"/>
                    <a:pt x="496" y="259"/>
                  </a:cubicBezTo>
                  <a:cubicBezTo>
                    <a:pt x="495" y="258"/>
                    <a:pt x="495" y="258"/>
                    <a:pt x="495" y="258"/>
                  </a:cubicBezTo>
                  <a:cubicBezTo>
                    <a:pt x="494" y="257"/>
                    <a:pt x="494" y="257"/>
                    <a:pt x="494" y="257"/>
                  </a:cubicBezTo>
                  <a:cubicBezTo>
                    <a:pt x="494" y="257"/>
                    <a:pt x="494" y="257"/>
                    <a:pt x="494" y="257"/>
                  </a:cubicBezTo>
                  <a:cubicBezTo>
                    <a:pt x="493" y="256"/>
                    <a:pt x="493" y="256"/>
                    <a:pt x="493" y="256"/>
                  </a:cubicBezTo>
                  <a:cubicBezTo>
                    <a:pt x="493" y="255"/>
                    <a:pt x="493" y="255"/>
                    <a:pt x="493" y="255"/>
                  </a:cubicBezTo>
                  <a:cubicBezTo>
                    <a:pt x="492" y="254"/>
                    <a:pt x="492" y="254"/>
                    <a:pt x="492" y="254"/>
                  </a:cubicBezTo>
                  <a:cubicBezTo>
                    <a:pt x="492" y="253"/>
                    <a:pt x="492" y="253"/>
                    <a:pt x="492" y="253"/>
                  </a:cubicBezTo>
                  <a:cubicBezTo>
                    <a:pt x="492" y="252"/>
                    <a:pt x="492" y="252"/>
                    <a:pt x="492" y="252"/>
                  </a:cubicBezTo>
                  <a:cubicBezTo>
                    <a:pt x="491" y="250"/>
                    <a:pt x="491" y="250"/>
                    <a:pt x="491" y="250"/>
                  </a:cubicBezTo>
                  <a:cubicBezTo>
                    <a:pt x="491" y="249"/>
                    <a:pt x="491" y="249"/>
                    <a:pt x="491" y="249"/>
                  </a:cubicBezTo>
                  <a:cubicBezTo>
                    <a:pt x="491" y="248"/>
                    <a:pt x="491" y="248"/>
                    <a:pt x="491" y="248"/>
                  </a:cubicBezTo>
                  <a:cubicBezTo>
                    <a:pt x="491" y="247"/>
                    <a:pt x="491" y="247"/>
                    <a:pt x="491" y="247"/>
                  </a:cubicBezTo>
                  <a:cubicBezTo>
                    <a:pt x="490" y="246"/>
                    <a:pt x="490" y="246"/>
                    <a:pt x="490" y="246"/>
                  </a:cubicBezTo>
                  <a:cubicBezTo>
                    <a:pt x="491" y="246"/>
                    <a:pt x="491" y="246"/>
                    <a:pt x="491" y="246"/>
                  </a:cubicBezTo>
                  <a:cubicBezTo>
                    <a:pt x="491" y="245"/>
                    <a:pt x="491" y="245"/>
                    <a:pt x="491" y="245"/>
                  </a:cubicBezTo>
                  <a:cubicBezTo>
                    <a:pt x="491" y="245"/>
                    <a:pt x="491" y="245"/>
                    <a:pt x="491" y="245"/>
                  </a:cubicBezTo>
                  <a:cubicBezTo>
                    <a:pt x="491" y="245"/>
                    <a:pt x="491" y="245"/>
                    <a:pt x="491" y="245"/>
                  </a:cubicBezTo>
                  <a:cubicBezTo>
                    <a:pt x="492" y="245"/>
                    <a:pt x="492" y="245"/>
                    <a:pt x="492" y="245"/>
                  </a:cubicBezTo>
                  <a:cubicBezTo>
                    <a:pt x="493" y="245"/>
                    <a:pt x="493" y="245"/>
                    <a:pt x="493" y="245"/>
                  </a:cubicBezTo>
                  <a:cubicBezTo>
                    <a:pt x="494" y="245"/>
                    <a:pt x="494" y="245"/>
                    <a:pt x="494" y="245"/>
                  </a:cubicBezTo>
                  <a:cubicBezTo>
                    <a:pt x="495" y="245"/>
                    <a:pt x="495" y="245"/>
                    <a:pt x="495" y="245"/>
                  </a:cubicBezTo>
                  <a:cubicBezTo>
                    <a:pt x="495" y="246"/>
                    <a:pt x="495" y="246"/>
                    <a:pt x="495" y="246"/>
                  </a:cubicBezTo>
                  <a:cubicBezTo>
                    <a:pt x="496" y="247"/>
                    <a:pt x="496" y="247"/>
                    <a:pt x="496" y="247"/>
                  </a:cubicBezTo>
                  <a:cubicBezTo>
                    <a:pt x="497" y="247"/>
                    <a:pt x="497" y="247"/>
                    <a:pt x="497" y="247"/>
                  </a:cubicBezTo>
                  <a:cubicBezTo>
                    <a:pt x="498" y="248"/>
                    <a:pt x="498" y="248"/>
                    <a:pt x="498" y="248"/>
                  </a:cubicBezTo>
                  <a:cubicBezTo>
                    <a:pt x="499" y="248"/>
                    <a:pt x="499" y="248"/>
                    <a:pt x="499" y="248"/>
                  </a:cubicBezTo>
                  <a:cubicBezTo>
                    <a:pt x="498" y="247"/>
                    <a:pt x="498" y="247"/>
                    <a:pt x="498" y="247"/>
                  </a:cubicBezTo>
                  <a:cubicBezTo>
                    <a:pt x="497" y="246"/>
                    <a:pt x="497" y="246"/>
                    <a:pt x="497" y="246"/>
                  </a:cubicBezTo>
                  <a:cubicBezTo>
                    <a:pt x="496" y="246"/>
                    <a:pt x="496" y="246"/>
                    <a:pt x="496" y="246"/>
                  </a:cubicBezTo>
                  <a:cubicBezTo>
                    <a:pt x="495" y="244"/>
                    <a:pt x="495" y="244"/>
                    <a:pt x="495" y="244"/>
                  </a:cubicBezTo>
                  <a:cubicBezTo>
                    <a:pt x="494" y="243"/>
                    <a:pt x="494" y="243"/>
                    <a:pt x="494" y="243"/>
                  </a:cubicBezTo>
                  <a:cubicBezTo>
                    <a:pt x="494" y="243"/>
                    <a:pt x="494" y="243"/>
                    <a:pt x="494" y="243"/>
                  </a:cubicBezTo>
                  <a:cubicBezTo>
                    <a:pt x="494" y="243"/>
                    <a:pt x="494" y="243"/>
                    <a:pt x="494" y="243"/>
                  </a:cubicBezTo>
                  <a:cubicBezTo>
                    <a:pt x="493" y="241"/>
                    <a:pt x="493" y="241"/>
                    <a:pt x="493" y="241"/>
                  </a:cubicBezTo>
                  <a:cubicBezTo>
                    <a:pt x="493" y="240"/>
                    <a:pt x="493" y="240"/>
                    <a:pt x="493" y="240"/>
                  </a:cubicBezTo>
                  <a:cubicBezTo>
                    <a:pt x="492" y="240"/>
                    <a:pt x="492" y="240"/>
                    <a:pt x="492" y="240"/>
                  </a:cubicBezTo>
                  <a:cubicBezTo>
                    <a:pt x="492" y="239"/>
                    <a:pt x="492" y="239"/>
                    <a:pt x="492" y="239"/>
                  </a:cubicBezTo>
                  <a:cubicBezTo>
                    <a:pt x="491" y="238"/>
                    <a:pt x="491" y="238"/>
                    <a:pt x="491" y="238"/>
                  </a:cubicBezTo>
                  <a:cubicBezTo>
                    <a:pt x="489" y="236"/>
                    <a:pt x="489" y="236"/>
                    <a:pt x="489" y="236"/>
                  </a:cubicBezTo>
                  <a:cubicBezTo>
                    <a:pt x="489" y="235"/>
                    <a:pt x="489" y="235"/>
                    <a:pt x="489" y="235"/>
                  </a:cubicBezTo>
                  <a:cubicBezTo>
                    <a:pt x="488" y="233"/>
                    <a:pt x="488" y="233"/>
                    <a:pt x="488" y="233"/>
                  </a:cubicBezTo>
                  <a:cubicBezTo>
                    <a:pt x="487" y="232"/>
                    <a:pt x="487" y="232"/>
                    <a:pt x="487" y="232"/>
                  </a:cubicBezTo>
                  <a:cubicBezTo>
                    <a:pt x="486" y="231"/>
                    <a:pt x="486" y="231"/>
                    <a:pt x="486" y="231"/>
                  </a:cubicBezTo>
                  <a:cubicBezTo>
                    <a:pt x="486" y="230"/>
                    <a:pt x="486" y="230"/>
                    <a:pt x="486" y="230"/>
                  </a:cubicBezTo>
                  <a:cubicBezTo>
                    <a:pt x="486" y="230"/>
                    <a:pt x="486" y="230"/>
                    <a:pt x="486" y="230"/>
                  </a:cubicBezTo>
                  <a:cubicBezTo>
                    <a:pt x="485" y="229"/>
                    <a:pt x="485" y="229"/>
                    <a:pt x="485" y="229"/>
                  </a:cubicBezTo>
                  <a:cubicBezTo>
                    <a:pt x="485" y="230"/>
                    <a:pt x="485" y="230"/>
                    <a:pt x="485" y="230"/>
                  </a:cubicBezTo>
                  <a:cubicBezTo>
                    <a:pt x="485" y="230"/>
                    <a:pt x="485" y="230"/>
                    <a:pt x="485" y="230"/>
                  </a:cubicBezTo>
                  <a:cubicBezTo>
                    <a:pt x="484" y="229"/>
                    <a:pt x="484" y="229"/>
                    <a:pt x="484" y="229"/>
                  </a:cubicBezTo>
                  <a:cubicBezTo>
                    <a:pt x="485" y="229"/>
                    <a:pt x="485" y="229"/>
                    <a:pt x="485" y="229"/>
                  </a:cubicBezTo>
                  <a:cubicBezTo>
                    <a:pt x="484" y="228"/>
                    <a:pt x="484" y="228"/>
                    <a:pt x="484" y="228"/>
                  </a:cubicBezTo>
                  <a:cubicBezTo>
                    <a:pt x="483" y="228"/>
                    <a:pt x="483" y="228"/>
                    <a:pt x="483" y="228"/>
                  </a:cubicBezTo>
                  <a:cubicBezTo>
                    <a:pt x="483" y="227"/>
                    <a:pt x="483" y="227"/>
                    <a:pt x="483" y="227"/>
                  </a:cubicBezTo>
                  <a:cubicBezTo>
                    <a:pt x="482" y="226"/>
                    <a:pt x="482" y="226"/>
                    <a:pt x="482" y="226"/>
                  </a:cubicBezTo>
                  <a:cubicBezTo>
                    <a:pt x="482" y="225"/>
                    <a:pt x="482" y="225"/>
                    <a:pt x="482" y="225"/>
                  </a:cubicBezTo>
                  <a:cubicBezTo>
                    <a:pt x="482" y="224"/>
                    <a:pt x="482" y="224"/>
                    <a:pt x="482" y="224"/>
                  </a:cubicBezTo>
                  <a:cubicBezTo>
                    <a:pt x="482" y="224"/>
                    <a:pt x="482" y="224"/>
                    <a:pt x="482" y="224"/>
                  </a:cubicBezTo>
                  <a:cubicBezTo>
                    <a:pt x="482" y="224"/>
                    <a:pt x="482" y="224"/>
                    <a:pt x="482" y="224"/>
                  </a:cubicBezTo>
                  <a:cubicBezTo>
                    <a:pt x="482" y="223"/>
                    <a:pt x="482" y="223"/>
                    <a:pt x="482" y="223"/>
                  </a:cubicBezTo>
                  <a:cubicBezTo>
                    <a:pt x="482" y="221"/>
                    <a:pt x="482" y="221"/>
                    <a:pt x="482" y="221"/>
                  </a:cubicBezTo>
                  <a:cubicBezTo>
                    <a:pt x="481" y="220"/>
                    <a:pt x="481" y="220"/>
                    <a:pt x="481" y="220"/>
                  </a:cubicBezTo>
                  <a:cubicBezTo>
                    <a:pt x="480" y="220"/>
                    <a:pt x="480" y="220"/>
                    <a:pt x="480" y="220"/>
                  </a:cubicBezTo>
                  <a:cubicBezTo>
                    <a:pt x="480" y="219"/>
                    <a:pt x="480" y="219"/>
                    <a:pt x="480" y="219"/>
                  </a:cubicBezTo>
                  <a:cubicBezTo>
                    <a:pt x="479" y="219"/>
                    <a:pt x="479" y="219"/>
                    <a:pt x="479" y="219"/>
                  </a:cubicBezTo>
                  <a:cubicBezTo>
                    <a:pt x="479" y="218"/>
                    <a:pt x="479" y="218"/>
                    <a:pt x="479" y="218"/>
                  </a:cubicBezTo>
                  <a:cubicBezTo>
                    <a:pt x="479" y="218"/>
                    <a:pt x="479" y="218"/>
                    <a:pt x="479" y="218"/>
                  </a:cubicBezTo>
                  <a:cubicBezTo>
                    <a:pt x="479" y="218"/>
                    <a:pt x="479" y="218"/>
                    <a:pt x="479" y="218"/>
                  </a:cubicBezTo>
                  <a:cubicBezTo>
                    <a:pt x="480" y="218"/>
                    <a:pt x="480" y="218"/>
                    <a:pt x="480" y="218"/>
                  </a:cubicBezTo>
                  <a:cubicBezTo>
                    <a:pt x="481" y="219"/>
                    <a:pt x="481" y="219"/>
                    <a:pt x="481" y="219"/>
                  </a:cubicBezTo>
                  <a:cubicBezTo>
                    <a:pt x="481" y="218"/>
                    <a:pt x="481" y="218"/>
                    <a:pt x="481" y="218"/>
                  </a:cubicBezTo>
                  <a:cubicBezTo>
                    <a:pt x="480" y="217"/>
                    <a:pt x="480" y="217"/>
                    <a:pt x="480" y="217"/>
                  </a:cubicBezTo>
                  <a:cubicBezTo>
                    <a:pt x="479" y="216"/>
                    <a:pt x="479" y="216"/>
                    <a:pt x="479" y="216"/>
                  </a:cubicBezTo>
                  <a:cubicBezTo>
                    <a:pt x="478" y="216"/>
                    <a:pt x="478" y="216"/>
                    <a:pt x="478" y="216"/>
                  </a:cubicBezTo>
                  <a:cubicBezTo>
                    <a:pt x="478" y="215"/>
                    <a:pt x="478" y="215"/>
                    <a:pt x="478" y="215"/>
                  </a:cubicBezTo>
                  <a:cubicBezTo>
                    <a:pt x="476" y="214"/>
                    <a:pt x="476" y="214"/>
                    <a:pt x="476" y="214"/>
                  </a:cubicBezTo>
                  <a:cubicBezTo>
                    <a:pt x="476" y="213"/>
                    <a:pt x="476" y="213"/>
                    <a:pt x="476" y="213"/>
                  </a:cubicBezTo>
                  <a:cubicBezTo>
                    <a:pt x="476" y="212"/>
                    <a:pt x="476" y="212"/>
                    <a:pt x="476" y="212"/>
                  </a:cubicBezTo>
                  <a:cubicBezTo>
                    <a:pt x="475" y="211"/>
                    <a:pt x="475" y="211"/>
                    <a:pt x="475" y="211"/>
                  </a:cubicBezTo>
                  <a:cubicBezTo>
                    <a:pt x="474" y="211"/>
                    <a:pt x="474" y="211"/>
                    <a:pt x="474" y="211"/>
                  </a:cubicBezTo>
                  <a:cubicBezTo>
                    <a:pt x="473" y="210"/>
                    <a:pt x="473" y="210"/>
                    <a:pt x="473" y="210"/>
                  </a:cubicBezTo>
                  <a:cubicBezTo>
                    <a:pt x="473" y="209"/>
                    <a:pt x="473" y="209"/>
                    <a:pt x="473" y="209"/>
                  </a:cubicBezTo>
                  <a:cubicBezTo>
                    <a:pt x="473" y="210"/>
                    <a:pt x="473" y="210"/>
                    <a:pt x="473" y="210"/>
                  </a:cubicBezTo>
                  <a:cubicBezTo>
                    <a:pt x="473" y="210"/>
                    <a:pt x="473" y="210"/>
                    <a:pt x="473" y="210"/>
                  </a:cubicBezTo>
                  <a:cubicBezTo>
                    <a:pt x="473" y="211"/>
                    <a:pt x="473" y="211"/>
                    <a:pt x="473" y="211"/>
                  </a:cubicBezTo>
                  <a:cubicBezTo>
                    <a:pt x="472" y="211"/>
                    <a:pt x="472" y="211"/>
                    <a:pt x="472" y="211"/>
                  </a:cubicBezTo>
                  <a:cubicBezTo>
                    <a:pt x="472" y="211"/>
                    <a:pt x="472" y="211"/>
                    <a:pt x="472" y="211"/>
                  </a:cubicBezTo>
                  <a:cubicBezTo>
                    <a:pt x="471" y="211"/>
                    <a:pt x="471" y="211"/>
                    <a:pt x="471" y="211"/>
                  </a:cubicBezTo>
                  <a:cubicBezTo>
                    <a:pt x="472" y="212"/>
                    <a:pt x="472" y="212"/>
                    <a:pt x="472" y="212"/>
                  </a:cubicBezTo>
                  <a:cubicBezTo>
                    <a:pt x="474" y="212"/>
                    <a:pt x="474" y="212"/>
                    <a:pt x="474" y="212"/>
                  </a:cubicBezTo>
                  <a:cubicBezTo>
                    <a:pt x="474" y="213"/>
                    <a:pt x="474" y="213"/>
                    <a:pt x="474" y="213"/>
                  </a:cubicBezTo>
                  <a:cubicBezTo>
                    <a:pt x="474" y="214"/>
                    <a:pt x="474" y="214"/>
                    <a:pt x="474" y="214"/>
                  </a:cubicBezTo>
                  <a:cubicBezTo>
                    <a:pt x="474" y="214"/>
                    <a:pt x="474" y="214"/>
                    <a:pt x="474" y="214"/>
                  </a:cubicBezTo>
                  <a:cubicBezTo>
                    <a:pt x="475" y="214"/>
                    <a:pt x="475" y="214"/>
                    <a:pt x="475" y="214"/>
                  </a:cubicBezTo>
                  <a:cubicBezTo>
                    <a:pt x="475" y="214"/>
                    <a:pt x="475" y="214"/>
                    <a:pt x="475" y="214"/>
                  </a:cubicBezTo>
                  <a:cubicBezTo>
                    <a:pt x="475" y="215"/>
                    <a:pt x="475" y="215"/>
                    <a:pt x="475" y="215"/>
                  </a:cubicBezTo>
                  <a:cubicBezTo>
                    <a:pt x="474" y="215"/>
                    <a:pt x="474" y="215"/>
                    <a:pt x="474" y="215"/>
                  </a:cubicBezTo>
                  <a:cubicBezTo>
                    <a:pt x="474" y="215"/>
                    <a:pt x="474" y="215"/>
                    <a:pt x="474" y="215"/>
                  </a:cubicBezTo>
                  <a:cubicBezTo>
                    <a:pt x="475" y="215"/>
                    <a:pt x="475" y="215"/>
                    <a:pt x="475" y="215"/>
                  </a:cubicBezTo>
                  <a:cubicBezTo>
                    <a:pt x="475" y="216"/>
                    <a:pt x="475" y="216"/>
                    <a:pt x="475" y="216"/>
                  </a:cubicBezTo>
                  <a:cubicBezTo>
                    <a:pt x="475" y="216"/>
                    <a:pt x="475" y="216"/>
                    <a:pt x="475" y="216"/>
                  </a:cubicBezTo>
                  <a:cubicBezTo>
                    <a:pt x="474" y="216"/>
                    <a:pt x="474" y="216"/>
                    <a:pt x="474" y="216"/>
                  </a:cubicBezTo>
                  <a:cubicBezTo>
                    <a:pt x="473" y="216"/>
                    <a:pt x="473" y="216"/>
                    <a:pt x="473" y="216"/>
                  </a:cubicBezTo>
                  <a:cubicBezTo>
                    <a:pt x="473" y="216"/>
                    <a:pt x="473" y="216"/>
                    <a:pt x="473" y="216"/>
                  </a:cubicBezTo>
                  <a:cubicBezTo>
                    <a:pt x="472" y="217"/>
                    <a:pt x="472" y="217"/>
                    <a:pt x="472" y="217"/>
                  </a:cubicBezTo>
                  <a:cubicBezTo>
                    <a:pt x="473" y="218"/>
                    <a:pt x="473" y="218"/>
                    <a:pt x="473" y="218"/>
                  </a:cubicBezTo>
                  <a:cubicBezTo>
                    <a:pt x="473" y="219"/>
                    <a:pt x="473" y="219"/>
                    <a:pt x="473" y="219"/>
                  </a:cubicBezTo>
                  <a:cubicBezTo>
                    <a:pt x="474" y="220"/>
                    <a:pt x="474" y="220"/>
                    <a:pt x="474" y="220"/>
                  </a:cubicBezTo>
                  <a:cubicBezTo>
                    <a:pt x="475" y="221"/>
                    <a:pt x="475" y="221"/>
                    <a:pt x="475" y="221"/>
                  </a:cubicBezTo>
                  <a:cubicBezTo>
                    <a:pt x="475" y="223"/>
                    <a:pt x="475" y="223"/>
                    <a:pt x="475" y="223"/>
                  </a:cubicBezTo>
                  <a:cubicBezTo>
                    <a:pt x="475" y="223"/>
                    <a:pt x="475" y="223"/>
                    <a:pt x="475" y="223"/>
                  </a:cubicBezTo>
                  <a:cubicBezTo>
                    <a:pt x="476" y="225"/>
                    <a:pt x="476" y="225"/>
                    <a:pt x="476" y="225"/>
                  </a:cubicBezTo>
                  <a:cubicBezTo>
                    <a:pt x="476" y="227"/>
                    <a:pt x="476" y="227"/>
                    <a:pt x="476" y="227"/>
                  </a:cubicBezTo>
                  <a:cubicBezTo>
                    <a:pt x="477" y="228"/>
                    <a:pt x="477" y="228"/>
                    <a:pt x="477" y="228"/>
                  </a:cubicBezTo>
                  <a:cubicBezTo>
                    <a:pt x="478" y="228"/>
                    <a:pt x="478" y="228"/>
                    <a:pt x="478" y="228"/>
                  </a:cubicBezTo>
                  <a:cubicBezTo>
                    <a:pt x="478" y="229"/>
                    <a:pt x="478" y="229"/>
                    <a:pt x="478" y="229"/>
                  </a:cubicBezTo>
                  <a:cubicBezTo>
                    <a:pt x="478" y="229"/>
                    <a:pt x="478" y="229"/>
                    <a:pt x="478" y="229"/>
                  </a:cubicBezTo>
                  <a:cubicBezTo>
                    <a:pt x="480" y="231"/>
                    <a:pt x="480" y="231"/>
                    <a:pt x="480" y="231"/>
                  </a:cubicBezTo>
                  <a:cubicBezTo>
                    <a:pt x="480" y="231"/>
                    <a:pt x="480" y="231"/>
                    <a:pt x="480" y="231"/>
                  </a:cubicBezTo>
                  <a:cubicBezTo>
                    <a:pt x="481" y="232"/>
                    <a:pt x="481" y="232"/>
                    <a:pt x="481" y="232"/>
                  </a:cubicBezTo>
                  <a:cubicBezTo>
                    <a:pt x="482" y="234"/>
                    <a:pt x="482" y="234"/>
                    <a:pt x="482" y="234"/>
                  </a:cubicBezTo>
                  <a:cubicBezTo>
                    <a:pt x="482" y="235"/>
                    <a:pt x="482" y="235"/>
                    <a:pt x="482" y="235"/>
                  </a:cubicBezTo>
                  <a:cubicBezTo>
                    <a:pt x="482" y="236"/>
                    <a:pt x="482" y="236"/>
                    <a:pt x="482" y="236"/>
                  </a:cubicBezTo>
                  <a:cubicBezTo>
                    <a:pt x="482" y="237"/>
                    <a:pt x="482" y="237"/>
                    <a:pt x="482" y="237"/>
                  </a:cubicBezTo>
                  <a:cubicBezTo>
                    <a:pt x="483" y="237"/>
                    <a:pt x="483" y="237"/>
                    <a:pt x="483" y="237"/>
                  </a:cubicBezTo>
                  <a:cubicBezTo>
                    <a:pt x="484" y="238"/>
                    <a:pt x="484" y="238"/>
                    <a:pt x="484" y="238"/>
                  </a:cubicBezTo>
                  <a:cubicBezTo>
                    <a:pt x="484" y="238"/>
                    <a:pt x="484" y="238"/>
                    <a:pt x="484" y="238"/>
                  </a:cubicBezTo>
                  <a:cubicBezTo>
                    <a:pt x="484" y="239"/>
                    <a:pt x="484" y="239"/>
                    <a:pt x="484" y="239"/>
                  </a:cubicBezTo>
                  <a:cubicBezTo>
                    <a:pt x="485" y="240"/>
                    <a:pt x="485" y="240"/>
                    <a:pt x="485" y="240"/>
                  </a:cubicBezTo>
                  <a:cubicBezTo>
                    <a:pt x="485" y="241"/>
                    <a:pt x="485" y="241"/>
                    <a:pt x="485" y="241"/>
                  </a:cubicBezTo>
                  <a:cubicBezTo>
                    <a:pt x="485" y="242"/>
                    <a:pt x="485" y="242"/>
                    <a:pt x="485" y="242"/>
                  </a:cubicBezTo>
                  <a:cubicBezTo>
                    <a:pt x="486" y="244"/>
                    <a:pt x="486" y="244"/>
                    <a:pt x="486" y="244"/>
                  </a:cubicBezTo>
                  <a:cubicBezTo>
                    <a:pt x="486" y="244"/>
                    <a:pt x="486" y="244"/>
                    <a:pt x="486" y="244"/>
                  </a:cubicBezTo>
                  <a:cubicBezTo>
                    <a:pt x="486" y="245"/>
                    <a:pt x="486" y="245"/>
                    <a:pt x="486" y="245"/>
                  </a:cubicBezTo>
                  <a:cubicBezTo>
                    <a:pt x="486" y="246"/>
                    <a:pt x="486" y="246"/>
                    <a:pt x="486" y="246"/>
                  </a:cubicBezTo>
                  <a:cubicBezTo>
                    <a:pt x="487" y="248"/>
                    <a:pt x="487" y="248"/>
                    <a:pt x="487" y="248"/>
                  </a:cubicBezTo>
                  <a:cubicBezTo>
                    <a:pt x="486" y="248"/>
                    <a:pt x="486" y="248"/>
                    <a:pt x="486" y="248"/>
                  </a:cubicBezTo>
                  <a:cubicBezTo>
                    <a:pt x="487" y="250"/>
                    <a:pt x="487" y="250"/>
                    <a:pt x="487" y="250"/>
                  </a:cubicBezTo>
                  <a:cubicBezTo>
                    <a:pt x="487" y="250"/>
                    <a:pt x="487" y="250"/>
                    <a:pt x="487" y="250"/>
                  </a:cubicBezTo>
                  <a:cubicBezTo>
                    <a:pt x="489" y="252"/>
                    <a:pt x="489" y="252"/>
                    <a:pt x="489" y="252"/>
                  </a:cubicBezTo>
                  <a:cubicBezTo>
                    <a:pt x="489" y="253"/>
                    <a:pt x="489" y="253"/>
                    <a:pt x="489" y="253"/>
                  </a:cubicBezTo>
                  <a:cubicBezTo>
                    <a:pt x="490" y="254"/>
                    <a:pt x="490" y="254"/>
                    <a:pt x="490" y="254"/>
                  </a:cubicBezTo>
                  <a:cubicBezTo>
                    <a:pt x="490" y="256"/>
                    <a:pt x="490" y="256"/>
                    <a:pt x="490" y="256"/>
                  </a:cubicBezTo>
                  <a:cubicBezTo>
                    <a:pt x="490" y="257"/>
                    <a:pt x="490" y="257"/>
                    <a:pt x="490" y="257"/>
                  </a:cubicBezTo>
                  <a:cubicBezTo>
                    <a:pt x="491" y="258"/>
                    <a:pt x="491" y="258"/>
                    <a:pt x="491" y="258"/>
                  </a:cubicBezTo>
                  <a:cubicBezTo>
                    <a:pt x="491" y="259"/>
                    <a:pt x="491" y="259"/>
                    <a:pt x="491" y="259"/>
                  </a:cubicBezTo>
                  <a:cubicBezTo>
                    <a:pt x="492" y="260"/>
                    <a:pt x="492" y="260"/>
                    <a:pt x="492" y="260"/>
                  </a:cubicBezTo>
                  <a:cubicBezTo>
                    <a:pt x="492" y="261"/>
                    <a:pt x="492" y="261"/>
                    <a:pt x="492" y="261"/>
                  </a:cubicBezTo>
                  <a:cubicBezTo>
                    <a:pt x="492" y="262"/>
                    <a:pt x="492" y="262"/>
                    <a:pt x="492" y="262"/>
                  </a:cubicBezTo>
                  <a:cubicBezTo>
                    <a:pt x="492" y="264"/>
                    <a:pt x="492" y="264"/>
                    <a:pt x="492" y="264"/>
                  </a:cubicBezTo>
                  <a:cubicBezTo>
                    <a:pt x="492" y="265"/>
                    <a:pt x="492" y="265"/>
                    <a:pt x="492" y="265"/>
                  </a:cubicBezTo>
                  <a:cubicBezTo>
                    <a:pt x="493" y="266"/>
                    <a:pt x="493" y="266"/>
                    <a:pt x="493" y="266"/>
                  </a:cubicBezTo>
                  <a:cubicBezTo>
                    <a:pt x="494" y="267"/>
                    <a:pt x="494" y="267"/>
                    <a:pt x="494" y="267"/>
                  </a:cubicBezTo>
                  <a:cubicBezTo>
                    <a:pt x="495" y="267"/>
                    <a:pt x="495" y="267"/>
                    <a:pt x="495" y="267"/>
                  </a:cubicBezTo>
                  <a:close/>
                  <a:moveTo>
                    <a:pt x="450" y="211"/>
                  </a:moveTo>
                  <a:cubicBezTo>
                    <a:pt x="450" y="211"/>
                    <a:pt x="450" y="211"/>
                    <a:pt x="450" y="211"/>
                  </a:cubicBezTo>
                  <a:cubicBezTo>
                    <a:pt x="450" y="210"/>
                    <a:pt x="450" y="210"/>
                    <a:pt x="450" y="210"/>
                  </a:cubicBezTo>
                  <a:cubicBezTo>
                    <a:pt x="450" y="210"/>
                    <a:pt x="450" y="210"/>
                    <a:pt x="450" y="210"/>
                  </a:cubicBezTo>
                  <a:cubicBezTo>
                    <a:pt x="451" y="210"/>
                    <a:pt x="451" y="210"/>
                    <a:pt x="451" y="210"/>
                  </a:cubicBezTo>
                  <a:cubicBezTo>
                    <a:pt x="451" y="211"/>
                    <a:pt x="451" y="211"/>
                    <a:pt x="451" y="211"/>
                  </a:cubicBezTo>
                  <a:cubicBezTo>
                    <a:pt x="452" y="211"/>
                    <a:pt x="452" y="211"/>
                    <a:pt x="452" y="211"/>
                  </a:cubicBezTo>
                  <a:cubicBezTo>
                    <a:pt x="452" y="210"/>
                    <a:pt x="452" y="210"/>
                    <a:pt x="452" y="210"/>
                  </a:cubicBezTo>
                  <a:cubicBezTo>
                    <a:pt x="453" y="210"/>
                    <a:pt x="453" y="210"/>
                    <a:pt x="453" y="210"/>
                  </a:cubicBezTo>
                  <a:cubicBezTo>
                    <a:pt x="452" y="209"/>
                    <a:pt x="452" y="209"/>
                    <a:pt x="452" y="209"/>
                  </a:cubicBezTo>
                  <a:cubicBezTo>
                    <a:pt x="452" y="209"/>
                    <a:pt x="452" y="209"/>
                    <a:pt x="452" y="209"/>
                  </a:cubicBezTo>
                  <a:cubicBezTo>
                    <a:pt x="453" y="209"/>
                    <a:pt x="453" y="209"/>
                    <a:pt x="453" y="209"/>
                  </a:cubicBezTo>
                  <a:cubicBezTo>
                    <a:pt x="453" y="208"/>
                    <a:pt x="453" y="208"/>
                    <a:pt x="453" y="208"/>
                  </a:cubicBezTo>
                  <a:cubicBezTo>
                    <a:pt x="452" y="208"/>
                    <a:pt x="452" y="208"/>
                    <a:pt x="452" y="208"/>
                  </a:cubicBezTo>
                  <a:cubicBezTo>
                    <a:pt x="452" y="208"/>
                    <a:pt x="452" y="208"/>
                    <a:pt x="452" y="208"/>
                  </a:cubicBezTo>
                  <a:cubicBezTo>
                    <a:pt x="452" y="209"/>
                    <a:pt x="452" y="209"/>
                    <a:pt x="452" y="209"/>
                  </a:cubicBezTo>
                  <a:cubicBezTo>
                    <a:pt x="451" y="209"/>
                    <a:pt x="451" y="209"/>
                    <a:pt x="451" y="209"/>
                  </a:cubicBezTo>
                  <a:cubicBezTo>
                    <a:pt x="452" y="208"/>
                    <a:pt x="452" y="208"/>
                    <a:pt x="452" y="208"/>
                  </a:cubicBezTo>
                  <a:cubicBezTo>
                    <a:pt x="452" y="208"/>
                    <a:pt x="452" y="208"/>
                    <a:pt x="452" y="208"/>
                  </a:cubicBezTo>
                  <a:cubicBezTo>
                    <a:pt x="452" y="208"/>
                    <a:pt x="452" y="208"/>
                    <a:pt x="452" y="208"/>
                  </a:cubicBezTo>
                  <a:cubicBezTo>
                    <a:pt x="451" y="208"/>
                    <a:pt x="451" y="208"/>
                    <a:pt x="451" y="208"/>
                  </a:cubicBezTo>
                  <a:cubicBezTo>
                    <a:pt x="450" y="207"/>
                    <a:pt x="450" y="207"/>
                    <a:pt x="450" y="207"/>
                  </a:cubicBezTo>
                  <a:cubicBezTo>
                    <a:pt x="450" y="208"/>
                    <a:pt x="450" y="208"/>
                    <a:pt x="450" y="208"/>
                  </a:cubicBezTo>
                  <a:cubicBezTo>
                    <a:pt x="449" y="209"/>
                    <a:pt x="449" y="209"/>
                    <a:pt x="449" y="209"/>
                  </a:cubicBezTo>
                  <a:cubicBezTo>
                    <a:pt x="449" y="209"/>
                    <a:pt x="449" y="209"/>
                    <a:pt x="449" y="209"/>
                  </a:cubicBezTo>
                  <a:cubicBezTo>
                    <a:pt x="449" y="210"/>
                    <a:pt x="449" y="210"/>
                    <a:pt x="449" y="210"/>
                  </a:cubicBezTo>
                  <a:cubicBezTo>
                    <a:pt x="450" y="211"/>
                    <a:pt x="450" y="211"/>
                    <a:pt x="450" y="211"/>
                  </a:cubicBezTo>
                  <a:close/>
                  <a:moveTo>
                    <a:pt x="447" y="210"/>
                  </a:moveTo>
                  <a:cubicBezTo>
                    <a:pt x="447" y="210"/>
                    <a:pt x="447" y="210"/>
                    <a:pt x="447" y="210"/>
                  </a:cubicBezTo>
                  <a:cubicBezTo>
                    <a:pt x="447" y="210"/>
                    <a:pt x="447" y="210"/>
                    <a:pt x="447" y="210"/>
                  </a:cubicBezTo>
                  <a:cubicBezTo>
                    <a:pt x="447" y="209"/>
                    <a:pt x="447" y="209"/>
                    <a:pt x="447" y="209"/>
                  </a:cubicBezTo>
                  <a:cubicBezTo>
                    <a:pt x="448" y="210"/>
                    <a:pt x="448" y="210"/>
                    <a:pt x="448" y="210"/>
                  </a:cubicBezTo>
                  <a:cubicBezTo>
                    <a:pt x="448" y="210"/>
                    <a:pt x="448" y="210"/>
                    <a:pt x="448" y="210"/>
                  </a:cubicBezTo>
                  <a:cubicBezTo>
                    <a:pt x="448" y="209"/>
                    <a:pt x="448" y="209"/>
                    <a:pt x="448" y="209"/>
                  </a:cubicBezTo>
                  <a:cubicBezTo>
                    <a:pt x="448" y="209"/>
                    <a:pt x="448" y="209"/>
                    <a:pt x="448" y="209"/>
                  </a:cubicBezTo>
                  <a:cubicBezTo>
                    <a:pt x="448" y="208"/>
                    <a:pt x="448" y="208"/>
                    <a:pt x="448" y="208"/>
                  </a:cubicBezTo>
                  <a:cubicBezTo>
                    <a:pt x="448" y="208"/>
                    <a:pt x="448" y="208"/>
                    <a:pt x="448" y="208"/>
                  </a:cubicBezTo>
                  <a:cubicBezTo>
                    <a:pt x="447" y="209"/>
                    <a:pt x="447" y="209"/>
                    <a:pt x="447" y="209"/>
                  </a:cubicBezTo>
                  <a:cubicBezTo>
                    <a:pt x="446" y="209"/>
                    <a:pt x="446" y="209"/>
                    <a:pt x="446" y="209"/>
                  </a:cubicBezTo>
                  <a:cubicBezTo>
                    <a:pt x="446" y="210"/>
                    <a:pt x="446" y="210"/>
                    <a:pt x="446" y="210"/>
                  </a:cubicBezTo>
                  <a:cubicBezTo>
                    <a:pt x="447" y="210"/>
                    <a:pt x="447" y="210"/>
                    <a:pt x="447" y="210"/>
                  </a:cubicBezTo>
                  <a:close/>
                  <a:moveTo>
                    <a:pt x="453" y="213"/>
                  </a:moveTo>
                  <a:cubicBezTo>
                    <a:pt x="453" y="213"/>
                    <a:pt x="453" y="213"/>
                    <a:pt x="453" y="213"/>
                  </a:cubicBezTo>
                  <a:cubicBezTo>
                    <a:pt x="453" y="213"/>
                    <a:pt x="453" y="213"/>
                    <a:pt x="453" y="213"/>
                  </a:cubicBezTo>
                  <a:cubicBezTo>
                    <a:pt x="454" y="212"/>
                    <a:pt x="454" y="212"/>
                    <a:pt x="454" y="212"/>
                  </a:cubicBezTo>
                  <a:cubicBezTo>
                    <a:pt x="453" y="212"/>
                    <a:pt x="453" y="212"/>
                    <a:pt x="453" y="212"/>
                  </a:cubicBezTo>
                  <a:cubicBezTo>
                    <a:pt x="453" y="212"/>
                    <a:pt x="453" y="212"/>
                    <a:pt x="453" y="212"/>
                  </a:cubicBezTo>
                  <a:cubicBezTo>
                    <a:pt x="453" y="212"/>
                    <a:pt x="453" y="212"/>
                    <a:pt x="453" y="212"/>
                  </a:cubicBezTo>
                  <a:cubicBezTo>
                    <a:pt x="453" y="213"/>
                    <a:pt x="453" y="213"/>
                    <a:pt x="453" y="213"/>
                  </a:cubicBezTo>
                  <a:close/>
                  <a:moveTo>
                    <a:pt x="452" y="212"/>
                  </a:moveTo>
                  <a:cubicBezTo>
                    <a:pt x="452" y="212"/>
                    <a:pt x="452" y="212"/>
                    <a:pt x="452" y="212"/>
                  </a:cubicBezTo>
                  <a:cubicBezTo>
                    <a:pt x="452" y="213"/>
                    <a:pt x="452" y="213"/>
                    <a:pt x="452" y="213"/>
                  </a:cubicBezTo>
                  <a:cubicBezTo>
                    <a:pt x="452" y="212"/>
                    <a:pt x="452" y="212"/>
                    <a:pt x="452" y="212"/>
                  </a:cubicBezTo>
                  <a:cubicBezTo>
                    <a:pt x="452" y="212"/>
                    <a:pt x="452" y="212"/>
                    <a:pt x="452" y="212"/>
                  </a:cubicBezTo>
                  <a:cubicBezTo>
                    <a:pt x="452" y="212"/>
                    <a:pt x="452" y="212"/>
                    <a:pt x="452" y="212"/>
                  </a:cubicBezTo>
                  <a:cubicBezTo>
                    <a:pt x="452" y="212"/>
                    <a:pt x="452" y="212"/>
                    <a:pt x="452" y="212"/>
                  </a:cubicBezTo>
                  <a:close/>
                  <a:moveTo>
                    <a:pt x="452" y="215"/>
                  </a:moveTo>
                  <a:cubicBezTo>
                    <a:pt x="452" y="215"/>
                    <a:pt x="452" y="215"/>
                    <a:pt x="452" y="215"/>
                  </a:cubicBezTo>
                  <a:cubicBezTo>
                    <a:pt x="453" y="215"/>
                    <a:pt x="453" y="215"/>
                    <a:pt x="453" y="215"/>
                  </a:cubicBezTo>
                  <a:cubicBezTo>
                    <a:pt x="453" y="214"/>
                    <a:pt x="453" y="214"/>
                    <a:pt x="453" y="214"/>
                  </a:cubicBezTo>
                  <a:cubicBezTo>
                    <a:pt x="453" y="214"/>
                    <a:pt x="453" y="214"/>
                    <a:pt x="453" y="214"/>
                  </a:cubicBezTo>
                  <a:cubicBezTo>
                    <a:pt x="453" y="213"/>
                    <a:pt x="453" y="213"/>
                    <a:pt x="453" y="213"/>
                  </a:cubicBezTo>
                  <a:cubicBezTo>
                    <a:pt x="452" y="214"/>
                    <a:pt x="452" y="214"/>
                    <a:pt x="452" y="214"/>
                  </a:cubicBezTo>
                  <a:cubicBezTo>
                    <a:pt x="451" y="214"/>
                    <a:pt x="451" y="214"/>
                    <a:pt x="451" y="214"/>
                  </a:cubicBezTo>
                  <a:cubicBezTo>
                    <a:pt x="451" y="215"/>
                    <a:pt x="451" y="215"/>
                    <a:pt x="451" y="215"/>
                  </a:cubicBezTo>
                  <a:cubicBezTo>
                    <a:pt x="452" y="215"/>
                    <a:pt x="452" y="215"/>
                    <a:pt x="452" y="215"/>
                  </a:cubicBezTo>
                  <a:close/>
                  <a:moveTo>
                    <a:pt x="486" y="169"/>
                  </a:moveTo>
                  <a:cubicBezTo>
                    <a:pt x="486" y="169"/>
                    <a:pt x="486" y="169"/>
                    <a:pt x="486" y="169"/>
                  </a:cubicBezTo>
                  <a:cubicBezTo>
                    <a:pt x="487" y="168"/>
                    <a:pt x="487" y="168"/>
                    <a:pt x="487" y="168"/>
                  </a:cubicBezTo>
                  <a:cubicBezTo>
                    <a:pt x="487" y="167"/>
                    <a:pt x="487" y="167"/>
                    <a:pt x="487" y="167"/>
                  </a:cubicBezTo>
                  <a:cubicBezTo>
                    <a:pt x="486" y="167"/>
                    <a:pt x="486" y="167"/>
                    <a:pt x="486" y="167"/>
                  </a:cubicBezTo>
                  <a:cubicBezTo>
                    <a:pt x="486" y="168"/>
                    <a:pt x="486" y="168"/>
                    <a:pt x="486" y="168"/>
                  </a:cubicBezTo>
                  <a:cubicBezTo>
                    <a:pt x="486" y="169"/>
                    <a:pt x="486" y="169"/>
                    <a:pt x="486" y="169"/>
                  </a:cubicBezTo>
                  <a:close/>
                  <a:moveTo>
                    <a:pt x="540" y="163"/>
                  </a:moveTo>
                  <a:cubicBezTo>
                    <a:pt x="540" y="164"/>
                    <a:pt x="540" y="164"/>
                    <a:pt x="540" y="164"/>
                  </a:cubicBezTo>
                  <a:cubicBezTo>
                    <a:pt x="540" y="163"/>
                    <a:pt x="540" y="163"/>
                    <a:pt x="540" y="163"/>
                  </a:cubicBezTo>
                  <a:cubicBezTo>
                    <a:pt x="540" y="162"/>
                    <a:pt x="540" y="162"/>
                    <a:pt x="540" y="162"/>
                  </a:cubicBezTo>
                  <a:cubicBezTo>
                    <a:pt x="540" y="162"/>
                    <a:pt x="540" y="162"/>
                    <a:pt x="540" y="162"/>
                  </a:cubicBezTo>
                  <a:cubicBezTo>
                    <a:pt x="540" y="161"/>
                    <a:pt x="540" y="161"/>
                    <a:pt x="540" y="161"/>
                  </a:cubicBezTo>
                  <a:cubicBezTo>
                    <a:pt x="541" y="160"/>
                    <a:pt x="541" y="160"/>
                    <a:pt x="541" y="160"/>
                  </a:cubicBezTo>
                  <a:cubicBezTo>
                    <a:pt x="541" y="159"/>
                    <a:pt x="541" y="159"/>
                    <a:pt x="541" y="159"/>
                  </a:cubicBezTo>
                  <a:cubicBezTo>
                    <a:pt x="542" y="159"/>
                    <a:pt x="542" y="159"/>
                    <a:pt x="542" y="159"/>
                  </a:cubicBezTo>
                  <a:cubicBezTo>
                    <a:pt x="543" y="158"/>
                    <a:pt x="543" y="158"/>
                    <a:pt x="543" y="158"/>
                  </a:cubicBezTo>
                  <a:cubicBezTo>
                    <a:pt x="543" y="158"/>
                    <a:pt x="543" y="158"/>
                    <a:pt x="543" y="158"/>
                  </a:cubicBezTo>
                  <a:cubicBezTo>
                    <a:pt x="542" y="157"/>
                    <a:pt x="542" y="157"/>
                    <a:pt x="542" y="157"/>
                  </a:cubicBezTo>
                  <a:cubicBezTo>
                    <a:pt x="541" y="155"/>
                    <a:pt x="541" y="155"/>
                    <a:pt x="541" y="155"/>
                  </a:cubicBezTo>
                  <a:cubicBezTo>
                    <a:pt x="541" y="155"/>
                    <a:pt x="541" y="155"/>
                    <a:pt x="541" y="155"/>
                  </a:cubicBezTo>
                  <a:cubicBezTo>
                    <a:pt x="540" y="156"/>
                    <a:pt x="540" y="156"/>
                    <a:pt x="540" y="156"/>
                  </a:cubicBezTo>
                  <a:cubicBezTo>
                    <a:pt x="540" y="156"/>
                    <a:pt x="540" y="156"/>
                    <a:pt x="540" y="156"/>
                  </a:cubicBezTo>
                  <a:cubicBezTo>
                    <a:pt x="540" y="156"/>
                    <a:pt x="540" y="156"/>
                    <a:pt x="540" y="156"/>
                  </a:cubicBezTo>
                  <a:cubicBezTo>
                    <a:pt x="539" y="158"/>
                    <a:pt x="539" y="158"/>
                    <a:pt x="539" y="158"/>
                  </a:cubicBezTo>
                  <a:cubicBezTo>
                    <a:pt x="538" y="158"/>
                    <a:pt x="538" y="158"/>
                    <a:pt x="538" y="158"/>
                  </a:cubicBezTo>
                  <a:cubicBezTo>
                    <a:pt x="538" y="159"/>
                    <a:pt x="538" y="159"/>
                    <a:pt x="538" y="159"/>
                  </a:cubicBezTo>
                  <a:cubicBezTo>
                    <a:pt x="538" y="158"/>
                    <a:pt x="538" y="158"/>
                    <a:pt x="538" y="158"/>
                  </a:cubicBezTo>
                  <a:cubicBezTo>
                    <a:pt x="539" y="158"/>
                    <a:pt x="539" y="158"/>
                    <a:pt x="539" y="158"/>
                  </a:cubicBezTo>
                  <a:cubicBezTo>
                    <a:pt x="539" y="158"/>
                    <a:pt x="539" y="158"/>
                    <a:pt x="539" y="158"/>
                  </a:cubicBezTo>
                  <a:cubicBezTo>
                    <a:pt x="539" y="159"/>
                    <a:pt x="539" y="159"/>
                    <a:pt x="539" y="159"/>
                  </a:cubicBezTo>
                  <a:cubicBezTo>
                    <a:pt x="539" y="160"/>
                    <a:pt x="539" y="160"/>
                    <a:pt x="539" y="160"/>
                  </a:cubicBezTo>
                  <a:cubicBezTo>
                    <a:pt x="540" y="161"/>
                    <a:pt x="540" y="161"/>
                    <a:pt x="540" y="161"/>
                  </a:cubicBezTo>
                  <a:cubicBezTo>
                    <a:pt x="540" y="162"/>
                    <a:pt x="540" y="162"/>
                    <a:pt x="540" y="162"/>
                  </a:cubicBezTo>
                  <a:cubicBezTo>
                    <a:pt x="539" y="162"/>
                    <a:pt x="539" y="162"/>
                    <a:pt x="539" y="162"/>
                  </a:cubicBezTo>
                  <a:cubicBezTo>
                    <a:pt x="539" y="163"/>
                    <a:pt x="539" y="163"/>
                    <a:pt x="539" y="163"/>
                  </a:cubicBezTo>
                  <a:cubicBezTo>
                    <a:pt x="540" y="163"/>
                    <a:pt x="540" y="163"/>
                    <a:pt x="540" y="163"/>
                  </a:cubicBezTo>
                  <a:close/>
                  <a:moveTo>
                    <a:pt x="572" y="189"/>
                  </a:moveTo>
                  <a:cubicBezTo>
                    <a:pt x="572" y="189"/>
                    <a:pt x="572" y="189"/>
                    <a:pt x="572" y="189"/>
                  </a:cubicBezTo>
                  <a:cubicBezTo>
                    <a:pt x="573" y="189"/>
                    <a:pt x="573" y="189"/>
                    <a:pt x="573" y="189"/>
                  </a:cubicBezTo>
                  <a:cubicBezTo>
                    <a:pt x="574" y="190"/>
                    <a:pt x="574" y="190"/>
                    <a:pt x="574" y="190"/>
                  </a:cubicBezTo>
                  <a:cubicBezTo>
                    <a:pt x="576" y="191"/>
                    <a:pt x="576" y="191"/>
                    <a:pt x="576" y="191"/>
                  </a:cubicBezTo>
                  <a:cubicBezTo>
                    <a:pt x="576" y="191"/>
                    <a:pt x="576" y="191"/>
                    <a:pt x="576" y="191"/>
                  </a:cubicBezTo>
                  <a:cubicBezTo>
                    <a:pt x="577" y="191"/>
                    <a:pt x="577" y="191"/>
                    <a:pt x="577" y="191"/>
                  </a:cubicBezTo>
                  <a:cubicBezTo>
                    <a:pt x="577" y="190"/>
                    <a:pt x="577" y="190"/>
                    <a:pt x="577" y="190"/>
                  </a:cubicBezTo>
                  <a:cubicBezTo>
                    <a:pt x="576" y="190"/>
                    <a:pt x="576" y="190"/>
                    <a:pt x="576" y="190"/>
                  </a:cubicBezTo>
                  <a:cubicBezTo>
                    <a:pt x="575" y="190"/>
                    <a:pt x="575" y="190"/>
                    <a:pt x="575" y="190"/>
                  </a:cubicBezTo>
                  <a:cubicBezTo>
                    <a:pt x="574" y="189"/>
                    <a:pt x="574" y="189"/>
                    <a:pt x="574" y="189"/>
                  </a:cubicBezTo>
                  <a:cubicBezTo>
                    <a:pt x="574" y="189"/>
                    <a:pt x="574" y="189"/>
                    <a:pt x="574" y="189"/>
                  </a:cubicBezTo>
                  <a:cubicBezTo>
                    <a:pt x="572" y="189"/>
                    <a:pt x="572" y="189"/>
                    <a:pt x="572" y="189"/>
                  </a:cubicBezTo>
                  <a:cubicBezTo>
                    <a:pt x="572" y="189"/>
                    <a:pt x="572" y="189"/>
                    <a:pt x="572" y="189"/>
                  </a:cubicBezTo>
                  <a:close/>
                  <a:moveTo>
                    <a:pt x="563" y="187"/>
                  </a:moveTo>
                  <a:cubicBezTo>
                    <a:pt x="564" y="187"/>
                    <a:pt x="564" y="187"/>
                    <a:pt x="564" y="187"/>
                  </a:cubicBezTo>
                  <a:cubicBezTo>
                    <a:pt x="564" y="187"/>
                    <a:pt x="564" y="187"/>
                    <a:pt x="564" y="187"/>
                  </a:cubicBezTo>
                  <a:cubicBezTo>
                    <a:pt x="565" y="188"/>
                    <a:pt x="565" y="188"/>
                    <a:pt x="565" y="188"/>
                  </a:cubicBezTo>
                  <a:cubicBezTo>
                    <a:pt x="565" y="188"/>
                    <a:pt x="565" y="188"/>
                    <a:pt x="565" y="188"/>
                  </a:cubicBezTo>
                  <a:cubicBezTo>
                    <a:pt x="566" y="189"/>
                    <a:pt x="566" y="189"/>
                    <a:pt x="566" y="189"/>
                  </a:cubicBezTo>
                  <a:cubicBezTo>
                    <a:pt x="566" y="189"/>
                    <a:pt x="566" y="189"/>
                    <a:pt x="566" y="189"/>
                  </a:cubicBezTo>
                  <a:cubicBezTo>
                    <a:pt x="567" y="190"/>
                    <a:pt x="567" y="190"/>
                    <a:pt x="567" y="190"/>
                  </a:cubicBezTo>
                  <a:cubicBezTo>
                    <a:pt x="567" y="190"/>
                    <a:pt x="567" y="190"/>
                    <a:pt x="567" y="190"/>
                  </a:cubicBezTo>
                  <a:cubicBezTo>
                    <a:pt x="568" y="190"/>
                    <a:pt x="568" y="190"/>
                    <a:pt x="568" y="190"/>
                  </a:cubicBezTo>
                  <a:cubicBezTo>
                    <a:pt x="569" y="190"/>
                    <a:pt x="569" y="190"/>
                    <a:pt x="569" y="190"/>
                  </a:cubicBezTo>
                  <a:cubicBezTo>
                    <a:pt x="570" y="190"/>
                    <a:pt x="570" y="190"/>
                    <a:pt x="570" y="190"/>
                  </a:cubicBezTo>
                  <a:cubicBezTo>
                    <a:pt x="570" y="190"/>
                    <a:pt x="570" y="190"/>
                    <a:pt x="570" y="190"/>
                  </a:cubicBezTo>
                  <a:cubicBezTo>
                    <a:pt x="569" y="189"/>
                    <a:pt x="569" y="189"/>
                    <a:pt x="569" y="189"/>
                  </a:cubicBezTo>
                  <a:cubicBezTo>
                    <a:pt x="568" y="189"/>
                    <a:pt x="568" y="189"/>
                    <a:pt x="568" y="189"/>
                  </a:cubicBezTo>
                  <a:cubicBezTo>
                    <a:pt x="567" y="188"/>
                    <a:pt x="567" y="188"/>
                    <a:pt x="567" y="188"/>
                  </a:cubicBezTo>
                  <a:cubicBezTo>
                    <a:pt x="567" y="187"/>
                    <a:pt x="567" y="187"/>
                    <a:pt x="567" y="187"/>
                  </a:cubicBezTo>
                  <a:cubicBezTo>
                    <a:pt x="566" y="187"/>
                    <a:pt x="566" y="187"/>
                    <a:pt x="566" y="187"/>
                  </a:cubicBezTo>
                  <a:cubicBezTo>
                    <a:pt x="565" y="186"/>
                    <a:pt x="565" y="186"/>
                    <a:pt x="565" y="186"/>
                  </a:cubicBezTo>
                  <a:cubicBezTo>
                    <a:pt x="565" y="186"/>
                    <a:pt x="565" y="186"/>
                    <a:pt x="565" y="186"/>
                  </a:cubicBezTo>
                  <a:cubicBezTo>
                    <a:pt x="566" y="186"/>
                    <a:pt x="566" y="186"/>
                    <a:pt x="566" y="186"/>
                  </a:cubicBezTo>
                  <a:cubicBezTo>
                    <a:pt x="565" y="186"/>
                    <a:pt x="565" y="186"/>
                    <a:pt x="565" y="186"/>
                  </a:cubicBezTo>
                  <a:cubicBezTo>
                    <a:pt x="564" y="186"/>
                    <a:pt x="564" y="186"/>
                    <a:pt x="564" y="186"/>
                  </a:cubicBezTo>
                  <a:cubicBezTo>
                    <a:pt x="563" y="186"/>
                    <a:pt x="563" y="186"/>
                    <a:pt x="563" y="186"/>
                  </a:cubicBezTo>
                  <a:cubicBezTo>
                    <a:pt x="563" y="186"/>
                    <a:pt x="563" y="186"/>
                    <a:pt x="563" y="186"/>
                  </a:cubicBezTo>
                  <a:cubicBezTo>
                    <a:pt x="563" y="187"/>
                    <a:pt x="563" y="187"/>
                    <a:pt x="563" y="187"/>
                  </a:cubicBezTo>
                  <a:close/>
                  <a:moveTo>
                    <a:pt x="541" y="228"/>
                  </a:moveTo>
                  <a:cubicBezTo>
                    <a:pt x="541" y="228"/>
                    <a:pt x="541" y="228"/>
                    <a:pt x="541" y="228"/>
                  </a:cubicBezTo>
                  <a:cubicBezTo>
                    <a:pt x="542" y="228"/>
                    <a:pt x="542" y="228"/>
                    <a:pt x="542" y="228"/>
                  </a:cubicBezTo>
                  <a:cubicBezTo>
                    <a:pt x="542" y="227"/>
                    <a:pt x="542" y="227"/>
                    <a:pt x="542" y="227"/>
                  </a:cubicBezTo>
                  <a:cubicBezTo>
                    <a:pt x="541" y="227"/>
                    <a:pt x="541" y="227"/>
                    <a:pt x="541" y="227"/>
                  </a:cubicBezTo>
                  <a:cubicBezTo>
                    <a:pt x="540" y="227"/>
                    <a:pt x="540" y="227"/>
                    <a:pt x="540" y="227"/>
                  </a:cubicBezTo>
                  <a:cubicBezTo>
                    <a:pt x="540" y="228"/>
                    <a:pt x="540" y="228"/>
                    <a:pt x="540" y="228"/>
                  </a:cubicBezTo>
                  <a:cubicBezTo>
                    <a:pt x="541" y="228"/>
                    <a:pt x="541" y="228"/>
                    <a:pt x="541" y="228"/>
                  </a:cubicBezTo>
                  <a:close/>
                  <a:moveTo>
                    <a:pt x="536" y="227"/>
                  </a:moveTo>
                  <a:cubicBezTo>
                    <a:pt x="536" y="228"/>
                    <a:pt x="536" y="228"/>
                    <a:pt x="536" y="228"/>
                  </a:cubicBezTo>
                  <a:cubicBezTo>
                    <a:pt x="537" y="228"/>
                    <a:pt x="537" y="228"/>
                    <a:pt x="537" y="228"/>
                  </a:cubicBezTo>
                  <a:cubicBezTo>
                    <a:pt x="538" y="228"/>
                    <a:pt x="538" y="228"/>
                    <a:pt x="538" y="228"/>
                  </a:cubicBezTo>
                  <a:cubicBezTo>
                    <a:pt x="538" y="228"/>
                    <a:pt x="538" y="228"/>
                    <a:pt x="538" y="228"/>
                  </a:cubicBezTo>
                  <a:cubicBezTo>
                    <a:pt x="537" y="227"/>
                    <a:pt x="537" y="227"/>
                    <a:pt x="537" y="227"/>
                  </a:cubicBezTo>
                  <a:cubicBezTo>
                    <a:pt x="536" y="227"/>
                    <a:pt x="536" y="227"/>
                    <a:pt x="536" y="227"/>
                  </a:cubicBezTo>
                  <a:close/>
                  <a:moveTo>
                    <a:pt x="539" y="234"/>
                  </a:moveTo>
                  <a:cubicBezTo>
                    <a:pt x="539" y="234"/>
                    <a:pt x="539" y="234"/>
                    <a:pt x="539" y="234"/>
                  </a:cubicBezTo>
                  <a:cubicBezTo>
                    <a:pt x="539" y="233"/>
                    <a:pt x="539" y="233"/>
                    <a:pt x="539" y="233"/>
                  </a:cubicBezTo>
                  <a:cubicBezTo>
                    <a:pt x="539" y="232"/>
                    <a:pt x="539" y="232"/>
                    <a:pt x="539" y="232"/>
                  </a:cubicBezTo>
                  <a:cubicBezTo>
                    <a:pt x="540" y="232"/>
                    <a:pt x="540" y="232"/>
                    <a:pt x="540" y="232"/>
                  </a:cubicBezTo>
                  <a:cubicBezTo>
                    <a:pt x="541" y="231"/>
                    <a:pt x="541" y="231"/>
                    <a:pt x="541" y="231"/>
                  </a:cubicBezTo>
                  <a:cubicBezTo>
                    <a:pt x="540" y="230"/>
                    <a:pt x="540" y="230"/>
                    <a:pt x="540" y="230"/>
                  </a:cubicBezTo>
                  <a:cubicBezTo>
                    <a:pt x="541" y="230"/>
                    <a:pt x="541" y="230"/>
                    <a:pt x="541" y="230"/>
                  </a:cubicBezTo>
                  <a:cubicBezTo>
                    <a:pt x="541" y="229"/>
                    <a:pt x="541" y="229"/>
                    <a:pt x="541" y="229"/>
                  </a:cubicBezTo>
                  <a:cubicBezTo>
                    <a:pt x="541" y="229"/>
                    <a:pt x="541" y="229"/>
                    <a:pt x="541" y="229"/>
                  </a:cubicBezTo>
                  <a:cubicBezTo>
                    <a:pt x="539" y="228"/>
                    <a:pt x="539" y="228"/>
                    <a:pt x="539" y="228"/>
                  </a:cubicBezTo>
                  <a:cubicBezTo>
                    <a:pt x="539" y="228"/>
                    <a:pt x="539" y="228"/>
                    <a:pt x="539" y="228"/>
                  </a:cubicBezTo>
                  <a:cubicBezTo>
                    <a:pt x="539" y="230"/>
                    <a:pt x="539" y="230"/>
                    <a:pt x="539" y="230"/>
                  </a:cubicBezTo>
                  <a:cubicBezTo>
                    <a:pt x="539" y="230"/>
                    <a:pt x="539" y="230"/>
                    <a:pt x="539" y="230"/>
                  </a:cubicBezTo>
                  <a:cubicBezTo>
                    <a:pt x="538" y="231"/>
                    <a:pt x="538" y="231"/>
                    <a:pt x="538" y="231"/>
                  </a:cubicBezTo>
                  <a:cubicBezTo>
                    <a:pt x="538" y="231"/>
                    <a:pt x="538" y="231"/>
                    <a:pt x="538" y="231"/>
                  </a:cubicBezTo>
                  <a:cubicBezTo>
                    <a:pt x="537" y="231"/>
                    <a:pt x="537" y="231"/>
                    <a:pt x="537" y="231"/>
                  </a:cubicBezTo>
                  <a:cubicBezTo>
                    <a:pt x="537" y="232"/>
                    <a:pt x="537" y="232"/>
                    <a:pt x="537" y="232"/>
                  </a:cubicBezTo>
                  <a:cubicBezTo>
                    <a:pt x="538" y="232"/>
                    <a:pt x="538" y="232"/>
                    <a:pt x="538" y="232"/>
                  </a:cubicBezTo>
                  <a:cubicBezTo>
                    <a:pt x="538" y="233"/>
                    <a:pt x="538" y="233"/>
                    <a:pt x="538" y="233"/>
                  </a:cubicBezTo>
                  <a:cubicBezTo>
                    <a:pt x="538" y="233"/>
                    <a:pt x="538" y="233"/>
                    <a:pt x="538" y="233"/>
                  </a:cubicBezTo>
                  <a:cubicBezTo>
                    <a:pt x="538" y="233"/>
                    <a:pt x="538" y="233"/>
                    <a:pt x="538" y="233"/>
                  </a:cubicBezTo>
                  <a:cubicBezTo>
                    <a:pt x="539" y="233"/>
                    <a:pt x="539" y="233"/>
                    <a:pt x="539" y="233"/>
                  </a:cubicBezTo>
                  <a:cubicBezTo>
                    <a:pt x="539" y="234"/>
                    <a:pt x="539" y="234"/>
                    <a:pt x="539" y="234"/>
                  </a:cubicBezTo>
                  <a:close/>
                  <a:moveTo>
                    <a:pt x="538" y="239"/>
                  </a:moveTo>
                  <a:cubicBezTo>
                    <a:pt x="538" y="239"/>
                    <a:pt x="538" y="238"/>
                    <a:pt x="538" y="238"/>
                  </a:cubicBezTo>
                  <a:cubicBezTo>
                    <a:pt x="538" y="238"/>
                    <a:pt x="538" y="238"/>
                    <a:pt x="538" y="238"/>
                  </a:cubicBezTo>
                  <a:cubicBezTo>
                    <a:pt x="538" y="237"/>
                    <a:pt x="538" y="237"/>
                    <a:pt x="538" y="237"/>
                  </a:cubicBezTo>
                  <a:cubicBezTo>
                    <a:pt x="538" y="237"/>
                    <a:pt x="538" y="237"/>
                    <a:pt x="538" y="237"/>
                  </a:cubicBezTo>
                  <a:cubicBezTo>
                    <a:pt x="538" y="237"/>
                    <a:pt x="538" y="237"/>
                    <a:pt x="538" y="237"/>
                  </a:cubicBezTo>
                  <a:cubicBezTo>
                    <a:pt x="537" y="238"/>
                    <a:pt x="537" y="238"/>
                    <a:pt x="537" y="238"/>
                  </a:cubicBezTo>
                  <a:cubicBezTo>
                    <a:pt x="538" y="239"/>
                    <a:pt x="538" y="239"/>
                    <a:pt x="538" y="239"/>
                  </a:cubicBezTo>
                  <a:close/>
                  <a:moveTo>
                    <a:pt x="538" y="240"/>
                  </a:moveTo>
                  <a:cubicBezTo>
                    <a:pt x="539" y="240"/>
                    <a:pt x="539" y="240"/>
                    <a:pt x="539" y="240"/>
                  </a:cubicBezTo>
                  <a:cubicBezTo>
                    <a:pt x="538" y="240"/>
                    <a:pt x="538" y="240"/>
                    <a:pt x="538" y="240"/>
                  </a:cubicBezTo>
                  <a:cubicBezTo>
                    <a:pt x="538" y="239"/>
                    <a:pt x="538" y="239"/>
                    <a:pt x="538" y="239"/>
                  </a:cubicBezTo>
                  <a:cubicBezTo>
                    <a:pt x="538" y="240"/>
                    <a:pt x="538" y="240"/>
                    <a:pt x="538" y="240"/>
                  </a:cubicBezTo>
                  <a:cubicBezTo>
                    <a:pt x="538" y="240"/>
                    <a:pt x="538" y="240"/>
                    <a:pt x="538" y="240"/>
                  </a:cubicBezTo>
                  <a:cubicBezTo>
                    <a:pt x="538" y="240"/>
                    <a:pt x="538" y="240"/>
                    <a:pt x="538" y="240"/>
                  </a:cubicBezTo>
                  <a:close/>
                  <a:moveTo>
                    <a:pt x="537" y="241"/>
                  </a:moveTo>
                  <a:cubicBezTo>
                    <a:pt x="537" y="241"/>
                    <a:pt x="537" y="241"/>
                    <a:pt x="537" y="241"/>
                  </a:cubicBezTo>
                  <a:cubicBezTo>
                    <a:pt x="537" y="241"/>
                    <a:pt x="537" y="241"/>
                    <a:pt x="537" y="241"/>
                  </a:cubicBezTo>
                  <a:cubicBezTo>
                    <a:pt x="536" y="241"/>
                    <a:pt x="536" y="241"/>
                    <a:pt x="536" y="241"/>
                  </a:cubicBezTo>
                  <a:cubicBezTo>
                    <a:pt x="536" y="241"/>
                    <a:pt x="536" y="241"/>
                    <a:pt x="536" y="241"/>
                  </a:cubicBezTo>
                  <a:cubicBezTo>
                    <a:pt x="537" y="241"/>
                    <a:pt x="537" y="241"/>
                    <a:pt x="537" y="241"/>
                  </a:cubicBezTo>
                  <a:close/>
                  <a:moveTo>
                    <a:pt x="537" y="243"/>
                  </a:moveTo>
                  <a:cubicBezTo>
                    <a:pt x="538" y="243"/>
                    <a:pt x="538" y="243"/>
                    <a:pt x="538" y="243"/>
                  </a:cubicBezTo>
                  <a:cubicBezTo>
                    <a:pt x="538" y="243"/>
                    <a:pt x="538" y="243"/>
                    <a:pt x="538" y="243"/>
                  </a:cubicBezTo>
                  <a:cubicBezTo>
                    <a:pt x="538" y="242"/>
                    <a:pt x="538" y="242"/>
                    <a:pt x="538" y="242"/>
                  </a:cubicBezTo>
                  <a:cubicBezTo>
                    <a:pt x="538" y="242"/>
                    <a:pt x="538" y="242"/>
                    <a:pt x="538" y="242"/>
                  </a:cubicBezTo>
                  <a:cubicBezTo>
                    <a:pt x="537" y="242"/>
                    <a:pt x="537" y="242"/>
                    <a:pt x="537" y="242"/>
                  </a:cubicBezTo>
                  <a:cubicBezTo>
                    <a:pt x="537" y="243"/>
                    <a:pt x="537" y="243"/>
                    <a:pt x="537" y="243"/>
                  </a:cubicBezTo>
                  <a:close/>
                  <a:moveTo>
                    <a:pt x="536" y="248"/>
                  </a:moveTo>
                  <a:cubicBezTo>
                    <a:pt x="536" y="248"/>
                    <a:pt x="536" y="248"/>
                    <a:pt x="536" y="248"/>
                  </a:cubicBezTo>
                  <a:cubicBezTo>
                    <a:pt x="536" y="248"/>
                    <a:pt x="536" y="248"/>
                    <a:pt x="536" y="248"/>
                  </a:cubicBezTo>
                  <a:cubicBezTo>
                    <a:pt x="536" y="248"/>
                    <a:pt x="536" y="248"/>
                    <a:pt x="536" y="248"/>
                  </a:cubicBezTo>
                  <a:cubicBezTo>
                    <a:pt x="536" y="248"/>
                    <a:pt x="536" y="248"/>
                    <a:pt x="536" y="248"/>
                  </a:cubicBezTo>
                  <a:close/>
                  <a:moveTo>
                    <a:pt x="536" y="251"/>
                  </a:moveTo>
                  <a:cubicBezTo>
                    <a:pt x="536" y="250"/>
                    <a:pt x="536" y="250"/>
                    <a:pt x="536" y="250"/>
                  </a:cubicBezTo>
                  <a:cubicBezTo>
                    <a:pt x="536" y="250"/>
                    <a:pt x="536" y="250"/>
                    <a:pt x="536" y="250"/>
                  </a:cubicBezTo>
                  <a:cubicBezTo>
                    <a:pt x="536" y="250"/>
                    <a:pt x="536" y="250"/>
                    <a:pt x="536" y="250"/>
                  </a:cubicBezTo>
                  <a:cubicBezTo>
                    <a:pt x="536" y="251"/>
                    <a:pt x="536" y="251"/>
                    <a:pt x="536" y="251"/>
                  </a:cubicBezTo>
                  <a:close/>
                  <a:moveTo>
                    <a:pt x="536" y="252"/>
                  </a:moveTo>
                  <a:cubicBezTo>
                    <a:pt x="536" y="252"/>
                    <a:pt x="536" y="252"/>
                    <a:pt x="536" y="252"/>
                  </a:cubicBezTo>
                  <a:cubicBezTo>
                    <a:pt x="536" y="252"/>
                    <a:pt x="536" y="252"/>
                    <a:pt x="536" y="252"/>
                  </a:cubicBezTo>
                  <a:cubicBezTo>
                    <a:pt x="536" y="252"/>
                    <a:pt x="536" y="252"/>
                    <a:pt x="536" y="252"/>
                  </a:cubicBezTo>
                  <a:close/>
                  <a:moveTo>
                    <a:pt x="535" y="253"/>
                  </a:moveTo>
                  <a:cubicBezTo>
                    <a:pt x="535" y="253"/>
                    <a:pt x="535" y="253"/>
                    <a:pt x="535" y="253"/>
                  </a:cubicBezTo>
                  <a:cubicBezTo>
                    <a:pt x="535" y="253"/>
                    <a:pt x="535" y="253"/>
                    <a:pt x="535" y="253"/>
                  </a:cubicBezTo>
                  <a:cubicBezTo>
                    <a:pt x="535" y="253"/>
                    <a:pt x="535" y="253"/>
                    <a:pt x="535" y="253"/>
                  </a:cubicBezTo>
                  <a:cubicBezTo>
                    <a:pt x="535" y="253"/>
                    <a:pt x="535" y="253"/>
                    <a:pt x="535" y="253"/>
                  </a:cubicBezTo>
                  <a:cubicBezTo>
                    <a:pt x="535" y="253"/>
                    <a:pt x="535" y="253"/>
                    <a:pt x="535" y="253"/>
                  </a:cubicBezTo>
                  <a:close/>
                  <a:moveTo>
                    <a:pt x="534" y="256"/>
                  </a:moveTo>
                  <a:cubicBezTo>
                    <a:pt x="534" y="256"/>
                    <a:pt x="534" y="256"/>
                    <a:pt x="534" y="256"/>
                  </a:cubicBezTo>
                  <a:cubicBezTo>
                    <a:pt x="534" y="255"/>
                    <a:pt x="534" y="255"/>
                    <a:pt x="534" y="255"/>
                  </a:cubicBezTo>
                  <a:cubicBezTo>
                    <a:pt x="534" y="255"/>
                    <a:pt x="534" y="255"/>
                    <a:pt x="534" y="255"/>
                  </a:cubicBezTo>
                  <a:cubicBezTo>
                    <a:pt x="534" y="255"/>
                    <a:pt x="534" y="255"/>
                    <a:pt x="534" y="255"/>
                  </a:cubicBezTo>
                  <a:cubicBezTo>
                    <a:pt x="534" y="256"/>
                    <a:pt x="534" y="256"/>
                    <a:pt x="534" y="256"/>
                  </a:cubicBezTo>
                  <a:cubicBezTo>
                    <a:pt x="534" y="256"/>
                    <a:pt x="534" y="256"/>
                    <a:pt x="534" y="256"/>
                  </a:cubicBezTo>
                  <a:close/>
                  <a:moveTo>
                    <a:pt x="526" y="266"/>
                  </a:moveTo>
                  <a:cubicBezTo>
                    <a:pt x="527" y="266"/>
                    <a:pt x="527" y="266"/>
                    <a:pt x="527" y="266"/>
                  </a:cubicBezTo>
                  <a:cubicBezTo>
                    <a:pt x="528" y="265"/>
                    <a:pt x="528" y="265"/>
                    <a:pt x="528" y="265"/>
                  </a:cubicBezTo>
                  <a:cubicBezTo>
                    <a:pt x="528" y="264"/>
                    <a:pt x="528" y="264"/>
                    <a:pt x="528" y="264"/>
                  </a:cubicBezTo>
                  <a:cubicBezTo>
                    <a:pt x="529" y="264"/>
                    <a:pt x="529" y="264"/>
                    <a:pt x="529" y="264"/>
                  </a:cubicBezTo>
                  <a:cubicBezTo>
                    <a:pt x="529" y="263"/>
                    <a:pt x="529" y="263"/>
                    <a:pt x="529" y="263"/>
                  </a:cubicBezTo>
                  <a:cubicBezTo>
                    <a:pt x="529" y="262"/>
                    <a:pt x="529" y="262"/>
                    <a:pt x="529" y="262"/>
                  </a:cubicBezTo>
                  <a:cubicBezTo>
                    <a:pt x="530" y="261"/>
                    <a:pt x="530" y="261"/>
                    <a:pt x="530" y="261"/>
                  </a:cubicBezTo>
                  <a:cubicBezTo>
                    <a:pt x="530" y="261"/>
                    <a:pt x="530" y="261"/>
                    <a:pt x="530" y="261"/>
                  </a:cubicBezTo>
                  <a:cubicBezTo>
                    <a:pt x="529" y="261"/>
                    <a:pt x="529" y="261"/>
                    <a:pt x="529" y="261"/>
                  </a:cubicBezTo>
                  <a:cubicBezTo>
                    <a:pt x="528" y="262"/>
                    <a:pt x="528" y="262"/>
                    <a:pt x="528" y="262"/>
                  </a:cubicBezTo>
                  <a:cubicBezTo>
                    <a:pt x="528" y="262"/>
                    <a:pt x="528" y="262"/>
                    <a:pt x="528" y="262"/>
                  </a:cubicBezTo>
                  <a:cubicBezTo>
                    <a:pt x="528" y="263"/>
                    <a:pt x="528" y="263"/>
                    <a:pt x="528" y="263"/>
                  </a:cubicBezTo>
                  <a:cubicBezTo>
                    <a:pt x="527" y="263"/>
                    <a:pt x="527" y="263"/>
                    <a:pt x="527" y="263"/>
                  </a:cubicBezTo>
                  <a:cubicBezTo>
                    <a:pt x="527" y="264"/>
                    <a:pt x="527" y="264"/>
                    <a:pt x="527" y="264"/>
                  </a:cubicBezTo>
                  <a:cubicBezTo>
                    <a:pt x="527" y="264"/>
                    <a:pt x="527" y="264"/>
                    <a:pt x="527" y="264"/>
                  </a:cubicBezTo>
                  <a:cubicBezTo>
                    <a:pt x="526" y="266"/>
                    <a:pt x="526" y="266"/>
                    <a:pt x="526" y="266"/>
                  </a:cubicBezTo>
                  <a:close/>
                  <a:moveTo>
                    <a:pt x="518" y="274"/>
                  </a:moveTo>
                  <a:cubicBezTo>
                    <a:pt x="519" y="274"/>
                    <a:pt x="519" y="274"/>
                    <a:pt x="519" y="274"/>
                  </a:cubicBezTo>
                  <a:cubicBezTo>
                    <a:pt x="519" y="273"/>
                    <a:pt x="519" y="273"/>
                    <a:pt x="519" y="273"/>
                  </a:cubicBezTo>
                  <a:cubicBezTo>
                    <a:pt x="519" y="273"/>
                    <a:pt x="519" y="273"/>
                    <a:pt x="519" y="273"/>
                  </a:cubicBezTo>
                  <a:cubicBezTo>
                    <a:pt x="519" y="272"/>
                    <a:pt x="519" y="272"/>
                    <a:pt x="519" y="272"/>
                  </a:cubicBezTo>
                  <a:cubicBezTo>
                    <a:pt x="520" y="272"/>
                    <a:pt x="520" y="272"/>
                    <a:pt x="520" y="272"/>
                  </a:cubicBezTo>
                  <a:cubicBezTo>
                    <a:pt x="520" y="271"/>
                    <a:pt x="520" y="271"/>
                    <a:pt x="520" y="271"/>
                  </a:cubicBezTo>
                  <a:cubicBezTo>
                    <a:pt x="520" y="271"/>
                    <a:pt x="520" y="271"/>
                    <a:pt x="520" y="271"/>
                  </a:cubicBezTo>
                  <a:cubicBezTo>
                    <a:pt x="521" y="271"/>
                    <a:pt x="521" y="271"/>
                    <a:pt x="521" y="271"/>
                  </a:cubicBezTo>
                  <a:cubicBezTo>
                    <a:pt x="521" y="270"/>
                    <a:pt x="521" y="270"/>
                    <a:pt x="521" y="270"/>
                  </a:cubicBezTo>
                  <a:cubicBezTo>
                    <a:pt x="522" y="269"/>
                    <a:pt x="522" y="269"/>
                    <a:pt x="522" y="269"/>
                  </a:cubicBezTo>
                  <a:cubicBezTo>
                    <a:pt x="523" y="268"/>
                    <a:pt x="523" y="268"/>
                    <a:pt x="523" y="268"/>
                  </a:cubicBezTo>
                  <a:cubicBezTo>
                    <a:pt x="524" y="268"/>
                    <a:pt x="524" y="268"/>
                    <a:pt x="524" y="268"/>
                  </a:cubicBezTo>
                  <a:cubicBezTo>
                    <a:pt x="524" y="268"/>
                    <a:pt x="524" y="268"/>
                    <a:pt x="524" y="268"/>
                  </a:cubicBezTo>
                  <a:cubicBezTo>
                    <a:pt x="524" y="267"/>
                    <a:pt x="524" y="267"/>
                    <a:pt x="524" y="267"/>
                  </a:cubicBezTo>
                  <a:cubicBezTo>
                    <a:pt x="524" y="266"/>
                    <a:pt x="524" y="266"/>
                    <a:pt x="524" y="266"/>
                  </a:cubicBezTo>
                  <a:cubicBezTo>
                    <a:pt x="523" y="266"/>
                    <a:pt x="523" y="266"/>
                    <a:pt x="523" y="266"/>
                  </a:cubicBezTo>
                  <a:cubicBezTo>
                    <a:pt x="523" y="267"/>
                    <a:pt x="523" y="267"/>
                    <a:pt x="523" y="267"/>
                  </a:cubicBezTo>
                  <a:cubicBezTo>
                    <a:pt x="522" y="268"/>
                    <a:pt x="522" y="268"/>
                    <a:pt x="522" y="268"/>
                  </a:cubicBezTo>
                  <a:cubicBezTo>
                    <a:pt x="522" y="268"/>
                    <a:pt x="522" y="268"/>
                    <a:pt x="522" y="268"/>
                  </a:cubicBezTo>
                  <a:cubicBezTo>
                    <a:pt x="521" y="268"/>
                    <a:pt x="521" y="268"/>
                    <a:pt x="521" y="268"/>
                  </a:cubicBezTo>
                  <a:cubicBezTo>
                    <a:pt x="521" y="268"/>
                    <a:pt x="521" y="268"/>
                    <a:pt x="521" y="268"/>
                  </a:cubicBezTo>
                  <a:cubicBezTo>
                    <a:pt x="520" y="268"/>
                    <a:pt x="520" y="268"/>
                    <a:pt x="520" y="268"/>
                  </a:cubicBezTo>
                  <a:cubicBezTo>
                    <a:pt x="520" y="268"/>
                    <a:pt x="520" y="268"/>
                    <a:pt x="520" y="268"/>
                  </a:cubicBezTo>
                  <a:cubicBezTo>
                    <a:pt x="520" y="268"/>
                    <a:pt x="520" y="268"/>
                    <a:pt x="520" y="268"/>
                  </a:cubicBezTo>
                  <a:cubicBezTo>
                    <a:pt x="520" y="269"/>
                    <a:pt x="520" y="269"/>
                    <a:pt x="520" y="269"/>
                  </a:cubicBezTo>
                  <a:cubicBezTo>
                    <a:pt x="520" y="269"/>
                    <a:pt x="520" y="269"/>
                    <a:pt x="520" y="269"/>
                  </a:cubicBezTo>
                  <a:cubicBezTo>
                    <a:pt x="519" y="270"/>
                    <a:pt x="519" y="270"/>
                    <a:pt x="519" y="270"/>
                  </a:cubicBezTo>
                  <a:cubicBezTo>
                    <a:pt x="519" y="270"/>
                    <a:pt x="519" y="270"/>
                    <a:pt x="519" y="270"/>
                  </a:cubicBezTo>
                  <a:cubicBezTo>
                    <a:pt x="519" y="271"/>
                    <a:pt x="519" y="271"/>
                    <a:pt x="519" y="271"/>
                  </a:cubicBezTo>
                  <a:cubicBezTo>
                    <a:pt x="519" y="271"/>
                    <a:pt x="519" y="271"/>
                    <a:pt x="519" y="271"/>
                  </a:cubicBezTo>
                  <a:cubicBezTo>
                    <a:pt x="518" y="272"/>
                    <a:pt x="518" y="272"/>
                    <a:pt x="518" y="272"/>
                  </a:cubicBezTo>
                  <a:cubicBezTo>
                    <a:pt x="518" y="272"/>
                    <a:pt x="518" y="272"/>
                    <a:pt x="518" y="272"/>
                  </a:cubicBezTo>
                  <a:cubicBezTo>
                    <a:pt x="518" y="273"/>
                    <a:pt x="518" y="273"/>
                    <a:pt x="518" y="273"/>
                  </a:cubicBezTo>
                  <a:cubicBezTo>
                    <a:pt x="518" y="273"/>
                    <a:pt x="518" y="273"/>
                    <a:pt x="518" y="273"/>
                  </a:cubicBezTo>
                  <a:cubicBezTo>
                    <a:pt x="518" y="274"/>
                    <a:pt x="518" y="274"/>
                    <a:pt x="518" y="274"/>
                  </a:cubicBezTo>
                  <a:cubicBezTo>
                    <a:pt x="518" y="274"/>
                    <a:pt x="518" y="274"/>
                    <a:pt x="518" y="274"/>
                  </a:cubicBezTo>
                  <a:close/>
                  <a:moveTo>
                    <a:pt x="514" y="280"/>
                  </a:moveTo>
                  <a:cubicBezTo>
                    <a:pt x="514" y="280"/>
                    <a:pt x="514" y="279"/>
                    <a:pt x="514" y="279"/>
                  </a:cubicBezTo>
                  <a:cubicBezTo>
                    <a:pt x="515" y="277"/>
                    <a:pt x="515" y="277"/>
                    <a:pt x="515" y="277"/>
                  </a:cubicBezTo>
                  <a:cubicBezTo>
                    <a:pt x="515" y="277"/>
                    <a:pt x="515" y="277"/>
                    <a:pt x="515" y="277"/>
                  </a:cubicBezTo>
                  <a:cubicBezTo>
                    <a:pt x="516" y="276"/>
                    <a:pt x="516" y="276"/>
                    <a:pt x="516" y="276"/>
                  </a:cubicBezTo>
                  <a:cubicBezTo>
                    <a:pt x="516" y="275"/>
                    <a:pt x="516" y="275"/>
                    <a:pt x="516" y="275"/>
                  </a:cubicBezTo>
                  <a:cubicBezTo>
                    <a:pt x="516" y="275"/>
                    <a:pt x="516" y="275"/>
                    <a:pt x="516" y="275"/>
                  </a:cubicBezTo>
                  <a:cubicBezTo>
                    <a:pt x="516" y="275"/>
                    <a:pt x="516" y="275"/>
                    <a:pt x="516" y="275"/>
                  </a:cubicBezTo>
                  <a:cubicBezTo>
                    <a:pt x="515" y="275"/>
                    <a:pt x="515" y="275"/>
                    <a:pt x="515" y="275"/>
                  </a:cubicBezTo>
                  <a:cubicBezTo>
                    <a:pt x="515" y="274"/>
                    <a:pt x="515" y="274"/>
                    <a:pt x="515" y="274"/>
                  </a:cubicBezTo>
                  <a:cubicBezTo>
                    <a:pt x="514" y="275"/>
                    <a:pt x="514" y="275"/>
                    <a:pt x="514" y="275"/>
                  </a:cubicBezTo>
                  <a:cubicBezTo>
                    <a:pt x="514" y="276"/>
                    <a:pt x="514" y="276"/>
                    <a:pt x="514" y="276"/>
                  </a:cubicBezTo>
                  <a:cubicBezTo>
                    <a:pt x="514" y="276"/>
                    <a:pt x="514" y="276"/>
                    <a:pt x="514" y="276"/>
                  </a:cubicBezTo>
                  <a:cubicBezTo>
                    <a:pt x="514" y="278"/>
                    <a:pt x="514" y="278"/>
                    <a:pt x="514" y="278"/>
                  </a:cubicBezTo>
                  <a:cubicBezTo>
                    <a:pt x="513" y="278"/>
                    <a:pt x="513" y="278"/>
                    <a:pt x="513" y="278"/>
                  </a:cubicBezTo>
                  <a:cubicBezTo>
                    <a:pt x="514" y="279"/>
                    <a:pt x="514" y="279"/>
                    <a:pt x="514" y="279"/>
                  </a:cubicBezTo>
                  <a:cubicBezTo>
                    <a:pt x="514" y="280"/>
                    <a:pt x="514" y="280"/>
                    <a:pt x="514" y="280"/>
                  </a:cubicBezTo>
                  <a:close/>
                  <a:moveTo>
                    <a:pt x="9" y="215"/>
                  </a:moveTo>
                  <a:cubicBezTo>
                    <a:pt x="9" y="215"/>
                    <a:pt x="8" y="216"/>
                    <a:pt x="8" y="216"/>
                  </a:cubicBezTo>
                  <a:cubicBezTo>
                    <a:pt x="9" y="217"/>
                    <a:pt x="9" y="217"/>
                    <a:pt x="9" y="217"/>
                  </a:cubicBezTo>
                  <a:cubicBezTo>
                    <a:pt x="10" y="216"/>
                    <a:pt x="10" y="216"/>
                    <a:pt x="10" y="216"/>
                  </a:cubicBezTo>
                  <a:lnTo>
                    <a:pt x="9" y="215"/>
                  </a:lnTo>
                  <a:close/>
                </a:path>
              </a:pathLst>
            </a:custGeom>
            <a:grpFill/>
            <a:ln>
              <a:noFill/>
            </a:ln>
          </p:spPr>
          <p:txBody>
            <a:bodyPr vert="horz" wrap="square" lIns="91440" tIns="45720" rIns="91440" bIns="45720" numCol="1" anchor="t" anchorCtr="0" compatLnSpc="1"/>
            <a:lstStyle/>
            <a:p>
              <a:endParaRPr lang="en-US"/>
            </a:p>
          </p:txBody>
        </p:sp>
        <p:sp>
          <p:nvSpPr>
            <p:cNvPr id="15" name="Freeform 11"/>
            <p:cNvSpPr>
              <a:spLocks noEditPoints="1"/>
            </p:cNvSpPr>
            <p:nvPr/>
          </p:nvSpPr>
          <p:spPr bwMode="auto">
            <a:xfrm>
              <a:off x="4426829" y="1014430"/>
              <a:ext cx="299785" cy="329377"/>
            </a:xfrm>
            <a:custGeom>
              <a:avLst/>
              <a:gdLst>
                <a:gd name="T0" fmla="*/ 60 w 63"/>
                <a:gd name="T1" fmla="*/ 6 h 69"/>
                <a:gd name="T2" fmla="*/ 26 w 63"/>
                <a:gd name="T3" fmla="*/ 0 h 69"/>
                <a:gd name="T4" fmla="*/ 21 w 63"/>
                <a:gd name="T5" fmla="*/ 7 h 69"/>
                <a:gd name="T6" fmla="*/ 28 w 63"/>
                <a:gd name="T7" fmla="*/ 13 h 69"/>
                <a:gd name="T8" fmla="*/ 28 w 63"/>
                <a:gd name="T9" fmla="*/ 13 h 69"/>
                <a:gd name="T10" fmla="*/ 25 w 63"/>
                <a:gd name="T11" fmla="*/ 14 h 69"/>
                <a:gd name="T12" fmla="*/ 33 w 63"/>
                <a:gd name="T13" fmla="*/ 17 h 69"/>
                <a:gd name="T14" fmla="*/ 39 w 63"/>
                <a:gd name="T15" fmla="*/ 17 h 69"/>
                <a:gd name="T16" fmla="*/ 45 w 63"/>
                <a:gd name="T17" fmla="*/ 12 h 69"/>
                <a:gd name="T18" fmla="*/ 44 w 63"/>
                <a:gd name="T19" fmla="*/ 7 h 69"/>
                <a:gd name="T20" fmla="*/ 38 w 63"/>
                <a:gd name="T21" fmla="*/ 5 h 69"/>
                <a:gd name="T22" fmla="*/ 35 w 63"/>
                <a:gd name="T23" fmla="*/ 7 h 69"/>
                <a:gd name="T24" fmla="*/ 33 w 63"/>
                <a:gd name="T25" fmla="*/ 3 h 69"/>
                <a:gd name="T26" fmla="*/ 33 w 63"/>
                <a:gd name="T27" fmla="*/ 10 h 69"/>
                <a:gd name="T28" fmla="*/ 28 w 63"/>
                <a:gd name="T29" fmla="*/ 7 h 69"/>
                <a:gd name="T30" fmla="*/ 25 w 63"/>
                <a:gd name="T31" fmla="*/ 3 h 69"/>
                <a:gd name="T32" fmla="*/ 24 w 63"/>
                <a:gd name="T33" fmla="*/ 8 h 69"/>
                <a:gd name="T34" fmla="*/ 21 w 63"/>
                <a:gd name="T35" fmla="*/ 10 h 69"/>
                <a:gd name="T36" fmla="*/ 51 w 63"/>
                <a:gd name="T37" fmla="*/ 22 h 69"/>
                <a:gd name="T38" fmla="*/ 52 w 63"/>
                <a:gd name="T39" fmla="*/ 22 h 69"/>
                <a:gd name="T40" fmla="*/ 49 w 63"/>
                <a:gd name="T41" fmla="*/ 24 h 69"/>
                <a:gd name="T42" fmla="*/ 39 w 63"/>
                <a:gd name="T43" fmla="*/ 30 h 69"/>
                <a:gd name="T44" fmla="*/ 44 w 63"/>
                <a:gd name="T45" fmla="*/ 34 h 69"/>
                <a:gd name="T46" fmla="*/ 38 w 63"/>
                <a:gd name="T47" fmla="*/ 39 h 69"/>
                <a:gd name="T48" fmla="*/ 33 w 63"/>
                <a:gd name="T49" fmla="*/ 39 h 69"/>
                <a:gd name="T50" fmla="*/ 33 w 63"/>
                <a:gd name="T51" fmla="*/ 32 h 69"/>
                <a:gd name="T52" fmla="*/ 29 w 63"/>
                <a:gd name="T53" fmla="*/ 27 h 69"/>
                <a:gd name="T54" fmla="*/ 35 w 63"/>
                <a:gd name="T55" fmla="*/ 29 h 69"/>
                <a:gd name="T56" fmla="*/ 33 w 63"/>
                <a:gd name="T57" fmla="*/ 25 h 69"/>
                <a:gd name="T58" fmla="*/ 3 w 63"/>
                <a:gd name="T59" fmla="*/ 28 h 69"/>
                <a:gd name="T60" fmla="*/ 3 w 63"/>
                <a:gd name="T61" fmla="*/ 27 h 69"/>
                <a:gd name="T62" fmla="*/ 21 w 63"/>
                <a:gd name="T63" fmla="*/ 48 h 69"/>
                <a:gd name="T64" fmla="*/ 19 w 63"/>
                <a:gd name="T65" fmla="*/ 44 h 69"/>
                <a:gd name="T66" fmla="*/ 14 w 63"/>
                <a:gd name="T67" fmla="*/ 42 h 69"/>
                <a:gd name="T68" fmla="*/ 12 w 63"/>
                <a:gd name="T69" fmla="*/ 39 h 69"/>
                <a:gd name="T70" fmla="*/ 16 w 63"/>
                <a:gd name="T71" fmla="*/ 38 h 69"/>
                <a:gd name="T72" fmla="*/ 19 w 63"/>
                <a:gd name="T73" fmla="*/ 35 h 69"/>
                <a:gd name="T74" fmla="*/ 17 w 63"/>
                <a:gd name="T75" fmla="*/ 34 h 69"/>
                <a:gd name="T76" fmla="*/ 11 w 63"/>
                <a:gd name="T77" fmla="*/ 35 h 69"/>
                <a:gd name="T78" fmla="*/ 14 w 63"/>
                <a:gd name="T79" fmla="*/ 31 h 69"/>
                <a:gd name="T80" fmla="*/ 19 w 63"/>
                <a:gd name="T81" fmla="*/ 28 h 69"/>
                <a:gd name="T82" fmla="*/ 15 w 63"/>
                <a:gd name="T83" fmla="*/ 28 h 69"/>
                <a:gd name="T84" fmla="*/ 14 w 63"/>
                <a:gd name="T85" fmla="*/ 26 h 69"/>
                <a:gd name="T86" fmla="*/ 13 w 63"/>
                <a:gd name="T87" fmla="*/ 29 h 69"/>
                <a:gd name="T88" fmla="*/ 7 w 63"/>
                <a:gd name="T89" fmla="*/ 29 h 69"/>
                <a:gd name="T90" fmla="*/ 4 w 63"/>
                <a:gd name="T91" fmla="*/ 25 h 69"/>
                <a:gd name="T92" fmla="*/ 5 w 63"/>
                <a:gd name="T93" fmla="*/ 24 h 69"/>
                <a:gd name="T94" fmla="*/ 4 w 63"/>
                <a:gd name="T95" fmla="*/ 19 h 69"/>
                <a:gd name="T96" fmla="*/ 0 w 63"/>
                <a:gd name="T97" fmla="*/ 17 h 69"/>
                <a:gd name="T98" fmla="*/ 5 w 63"/>
                <a:gd name="T99" fmla="*/ 15 h 69"/>
                <a:gd name="T100" fmla="*/ 9 w 63"/>
                <a:gd name="T101" fmla="*/ 14 h 69"/>
                <a:gd name="T102" fmla="*/ 9 w 63"/>
                <a:gd name="T103" fmla="*/ 15 h 69"/>
                <a:gd name="T104" fmla="*/ 10 w 63"/>
                <a:gd name="T105" fmla="*/ 19 h 69"/>
                <a:gd name="T106" fmla="*/ 13 w 63"/>
                <a:gd name="T107" fmla="*/ 17 h 69"/>
                <a:gd name="T108" fmla="*/ 17 w 63"/>
                <a:gd name="T109" fmla="*/ 23 h 69"/>
                <a:gd name="T110" fmla="*/ 15 w 63"/>
                <a:gd name="T111" fmla="*/ 12 h 69"/>
                <a:gd name="T112" fmla="*/ 21 w 63"/>
                <a:gd name="T113" fmla="*/ 13 h 69"/>
                <a:gd name="T114" fmla="*/ 23 w 63"/>
                <a:gd name="T115" fmla="*/ 15 h 69"/>
                <a:gd name="T116" fmla="*/ 32 w 63"/>
                <a:gd name="T117" fmla="*/ 23 h 69"/>
                <a:gd name="T118" fmla="*/ 27 w 63"/>
                <a:gd name="T119" fmla="*/ 27 h 69"/>
                <a:gd name="T120" fmla="*/ 26 w 63"/>
                <a:gd name="T121" fmla="*/ 34 h 69"/>
                <a:gd name="T122" fmla="*/ 23 w 63"/>
                <a:gd name="T123" fmla="*/ 41 h 69"/>
                <a:gd name="T124" fmla="*/ 32 w 63"/>
                <a:gd name="T12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69">
                  <a:moveTo>
                    <a:pt x="58" y="6"/>
                  </a:moveTo>
                  <a:cubicBezTo>
                    <a:pt x="59" y="6"/>
                    <a:pt x="59" y="5"/>
                    <a:pt x="59" y="5"/>
                  </a:cubicBezTo>
                  <a:cubicBezTo>
                    <a:pt x="60" y="5"/>
                    <a:pt x="60" y="5"/>
                    <a:pt x="60" y="5"/>
                  </a:cubicBezTo>
                  <a:cubicBezTo>
                    <a:pt x="61" y="5"/>
                    <a:pt x="61" y="5"/>
                    <a:pt x="61" y="5"/>
                  </a:cubicBezTo>
                  <a:cubicBezTo>
                    <a:pt x="61" y="4"/>
                    <a:pt x="61" y="4"/>
                    <a:pt x="61" y="4"/>
                  </a:cubicBezTo>
                  <a:cubicBezTo>
                    <a:pt x="62" y="3"/>
                    <a:pt x="62" y="3"/>
                    <a:pt x="62" y="3"/>
                  </a:cubicBezTo>
                  <a:cubicBezTo>
                    <a:pt x="63" y="3"/>
                    <a:pt x="63" y="3"/>
                    <a:pt x="63" y="3"/>
                  </a:cubicBezTo>
                  <a:cubicBezTo>
                    <a:pt x="63" y="4"/>
                    <a:pt x="63" y="4"/>
                    <a:pt x="63" y="4"/>
                  </a:cubicBezTo>
                  <a:cubicBezTo>
                    <a:pt x="63" y="4"/>
                    <a:pt x="63" y="4"/>
                    <a:pt x="63" y="4"/>
                  </a:cubicBezTo>
                  <a:cubicBezTo>
                    <a:pt x="62" y="5"/>
                    <a:pt x="62" y="5"/>
                    <a:pt x="62" y="5"/>
                  </a:cubicBezTo>
                  <a:cubicBezTo>
                    <a:pt x="61" y="5"/>
                    <a:pt x="61" y="5"/>
                    <a:pt x="61" y="5"/>
                  </a:cubicBezTo>
                  <a:cubicBezTo>
                    <a:pt x="60" y="6"/>
                    <a:pt x="60" y="6"/>
                    <a:pt x="60" y="6"/>
                  </a:cubicBezTo>
                  <a:cubicBezTo>
                    <a:pt x="59" y="6"/>
                    <a:pt x="59" y="6"/>
                    <a:pt x="59" y="6"/>
                  </a:cubicBezTo>
                  <a:cubicBezTo>
                    <a:pt x="59" y="6"/>
                    <a:pt x="59" y="6"/>
                    <a:pt x="59" y="6"/>
                  </a:cubicBezTo>
                  <a:cubicBezTo>
                    <a:pt x="58" y="6"/>
                    <a:pt x="58" y="6"/>
                    <a:pt x="58" y="6"/>
                  </a:cubicBezTo>
                  <a:close/>
                  <a:moveTo>
                    <a:pt x="47" y="7"/>
                  </a:moveTo>
                  <a:cubicBezTo>
                    <a:pt x="48" y="7"/>
                    <a:pt x="48" y="7"/>
                    <a:pt x="48" y="7"/>
                  </a:cubicBezTo>
                  <a:cubicBezTo>
                    <a:pt x="48" y="7"/>
                    <a:pt x="48" y="7"/>
                    <a:pt x="48" y="7"/>
                  </a:cubicBezTo>
                  <a:cubicBezTo>
                    <a:pt x="49" y="7"/>
                    <a:pt x="49" y="7"/>
                    <a:pt x="49" y="7"/>
                  </a:cubicBezTo>
                  <a:cubicBezTo>
                    <a:pt x="48" y="6"/>
                    <a:pt x="48" y="6"/>
                    <a:pt x="48" y="6"/>
                  </a:cubicBezTo>
                  <a:cubicBezTo>
                    <a:pt x="48" y="6"/>
                    <a:pt x="48" y="6"/>
                    <a:pt x="48" y="6"/>
                  </a:cubicBezTo>
                  <a:cubicBezTo>
                    <a:pt x="47" y="6"/>
                    <a:pt x="47" y="6"/>
                    <a:pt x="47" y="6"/>
                  </a:cubicBezTo>
                  <a:cubicBezTo>
                    <a:pt x="47" y="7"/>
                    <a:pt x="47" y="7"/>
                    <a:pt x="47" y="7"/>
                  </a:cubicBezTo>
                  <a:close/>
                  <a:moveTo>
                    <a:pt x="26" y="0"/>
                  </a:moveTo>
                  <a:cubicBezTo>
                    <a:pt x="27" y="1"/>
                    <a:pt x="27" y="1"/>
                    <a:pt x="27" y="1"/>
                  </a:cubicBezTo>
                  <a:cubicBezTo>
                    <a:pt x="28" y="2"/>
                    <a:pt x="28" y="2"/>
                    <a:pt x="28" y="2"/>
                  </a:cubicBezTo>
                  <a:cubicBezTo>
                    <a:pt x="28" y="1"/>
                    <a:pt x="28" y="1"/>
                    <a:pt x="28" y="1"/>
                  </a:cubicBezTo>
                  <a:cubicBezTo>
                    <a:pt x="29" y="1"/>
                    <a:pt x="29" y="1"/>
                    <a:pt x="29" y="1"/>
                  </a:cubicBezTo>
                  <a:cubicBezTo>
                    <a:pt x="28" y="0"/>
                    <a:pt x="28" y="0"/>
                    <a:pt x="28" y="0"/>
                  </a:cubicBezTo>
                  <a:cubicBezTo>
                    <a:pt x="28" y="1"/>
                    <a:pt x="28" y="1"/>
                    <a:pt x="28" y="1"/>
                  </a:cubicBezTo>
                  <a:cubicBezTo>
                    <a:pt x="27" y="0"/>
                    <a:pt x="27" y="0"/>
                    <a:pt x="27" y="0"/>
                  </a:cubicBezTo>
                  <a:cubicBezTo>
                    <a:pt x="26" y="0"/>
                    <a:pt x="26" y="0"/>
                    <a:pt x="26" y="0"/>
                  </a:cubicBezTo>
                  <a:cubicBezTo>
                    <a:pt x="26" y="0"/>
                    <a:pt x="26" y="0"/>
                    <a:pt x="26" y="0"/>
                  </a:cubicBezTo>
                  <a:cubicBezTo>
                    <a:pt x="26" y="0"/>
                    <a:pt x="26" y="0"/>
                    <a:pt x="26" y="0"/>
                  </a:cubicBezTo>
                  <a:close/>
                  <a:moveTo>
                    <a:pt x="22" y="7"/>
                  </a:moveTo>
                  <a:cubicBezTo>
                    <a:pt x="21" y="7"/>
                    <a:pt x="21" y="7"/>
                    <a:pt x="21" y="7"/>
                  </a:cubicBezTo>
                  <a:cubicBezTo>
                    <a:pt x="21" y="6"/>
                    <a:pt x="21" y="6"/>
                    <a:pt x="21" y="6"/>
                  </a:cubicBezTo>
                  <a:cubicBezTo>
                    <a:pt x="21" y="6"/>
                    <a:pt x="21" y="6"/>
                    <a:pt x="21" y="6"/>
                  </a:cubicBezTo>
                  <a:cubicBezTo>
                    <a:pt x="22" y="6"/>
                    <a:pt x="22" y="6"/>
                    <a:pt x="22" y="6"/>
                  </a:cubicBezTo>
                  <a:cubicBezTo>
                    <a:pt x="22" y="6"/>
                    <a:pt x="22" y="6"/>
                    <a:pt x="22" y="6"/>
                  </a:cubicBezTo>
                  <a:cubicBezTo>
                    <a:pt x="23" y="6"/>
                    <a:pt x="23" y="6"/>
                    <a:pt x="23" y="6"/>
                  </a:cubicBezTo>
                  <a:cubicBezTo>
                    <a:pt x="22" y="7"/>
                    <a:pt x="22" y="7"/>
                    <a:pt x="22" y="7"/>
                  </a:cubicBezTo>
                  <a:cubicBezTo>
                    <a:pt x="22" y="7"/>
                    <a:pt x="22" y="7"/>
                    <a:pt x="22" y="7"/>
                  </a:cubicBezTo>
                  <a:cubicBezTo>
                    <a:pt x="22" y="7"/>
                    <a:pt x="22" y="7"/>
                    <a:pt x="22" y="7"/>
                  </a:cubicBezTo>
                  <a:close/>
                  <a:moveTo>
                    <a:pt x="26" y="13"/>
                  </a:moveTo>
                  <a:cubicBezTo>
                    <a:pt x="26" y="13"/>
                    <a:pt x="26" y="13"/>
                    <a:pt x="26" y="13"/>
                  </a:cubicBezTo>
                  <a:cubicBezTo>
                    <a:pt x="27" y="13"/>
                    <a:pt x="27" y="13"/>
                    <a:pt x="27" y="13"/>
                  </a:cubicBezTo>
                  <a:cubicBezTo>
                    <a:pt x="28" y="13"/>
                    <a:pt x="28" y="13"/>
                    <a:pt x="28" y="13"/>
                  </a:cubicBezTo>
                  <a:cubicBezTo>
                    <a:pt x="29" y="12"/>
                    <a:pt x="29" y="12"/>
                    <a:pt x="29" y="12"/>
                  </a:cubicBezTo>
                  <a:cubicBezTo>
                    <a:pt x="31" y="12"/>
                    <a:pt x="31" y="12"/>
                    <a:pt x="31" y="12"/>
                  </a:cubicBezTo>
                  <a:cubicBezTo>
                    <a:pt x="31" y="12"/>
                    <a:pt x="31" y="12"/>
                    <a:pt x="31" y="12"/>
                  </a:cubicBezTo>
                  <a:cubicBezTo>
                    <a:pt x="32" y="12"/>
                    <a:pt x="32" y="12"/>
                    <a:pt x="32" y="12"/>
                  </a:cubicBezTo>
                  <a:cubicBezTo>
                    <a:pt x="32" y="12"/>
                    <a:pt x="32" y="12"/>
                    <a:pt x="32" y="12"/>
                  </a:cubicBezTo>
                  <a:cubicBezTo>
                    <a:pt x="32" y="13"/>
                    <a:pt x="32" y="13"/>
                    <a:pt x="32" y="13"/>
                  </a:cubicBezTo>
                  <a:cubicBezTo>
                    <a:pt x="32" y="13"/>
                    <a:pt x="32" y="13"/>
                    <a:pt x="32" y="13"/>
                  </a:cubicBezTo>
                  <a:cubicBezTo>
                    <a:pt x="32" y="13"/>
                    <a:pt x="32" y="13"/>
                    <a:pt x="32" y="13"/>
                  </a:cubicBezTo>
                  <a:cubicBezTo>
                    <a:pt x="31" y="14"/>
                    <a:pt x="31" y="14"/>
                    <a:pt x="31" y="14"/>
                  </a:cubicBezTo>
                  <a:cubicBezTo>
                    <a:pt x="30" y="13"/>
                    <a:pt x="30" y="13"/>
                    <a:pt x="30" y="13"/>
                  </a:cubicBezTo>
                  <a:cubicBezTo>
                    <a:pt x="29" y="13"/>
                    <a:pt x="29" y="13"/>
                    <a:pt x="29" y="13"/>
                  </a:cubicBezTo>
                  <a:cubicBezTo>
                    <a:pt x="28" y="13"/>
                    <a:pt x="28" y="13"/>
                    <a:pt x="28" y="13"/>
                  </a:cubicBezTo>
                  <a:cubicBezTo>
                    <a:pt x="28" y="14"/>
                    <a:pt x="28" y="14"/>
                    <a:pt x="28" y="14"/>
                  </a:cubicBezTo>
                  <a:cubicBezTo>
                    <a:pt x="28" y="14"/>
                    <a:pt x="28" y="14"/>
                    <a:pt x="28" y="14"/>
                  </a:cubicBezTo>
                  <a:cubicBezTo>
                    <a:pt x="30" y="14"/>
                    <a:pt x="30" y="14"/>
                    <a:pt x="30" y="14"/>
                  </a:cubicBezTo>
                  <a:cubicBezTo>
                    <a:pt x="30" y="14"/>
                    <a:pt x="30" y="14"/>
                    <a:pt x="30" y="14"/>
                  </a:cubicBezTo>
                  <a:cubicBezTo>
                    <a:pt x="30" y="15"/>
                    <a:pt x="30" y="15"/>
                    <a:pt x="30" y="15"/>
                  </a:cubicBezTo>
                  <a:cubicBezTo>
                    <a:pt x="30" y="15"/>
                    <a:pt x="30" y="15"/>
                    <a:pt x="30" y="15"/>
                  </a:cubicBezTo>
                  <a:cubicBezTo>
                    <a:pt x="29" y="14"/>
                    <a:pt x="29" y="14"/>
                    <a:pt x="29" y="14"/>
                  </a:cubicBezTo>
                  <a:cubicBezTo>
                    <a:pt x="29" y="15"/>
                    <a:pt x="29" y="15"/>
                    <a:pt x="29" y="15"/>
                  </a:cubicBezTo>
                  <a:cubicBezTo>
                    <a:pt x="28" y="15"/>
                    <a:pt x="28" y="15"/>
                    <a:pt x="28" y="15"/>
                  </a:cubicBezTo>
                  <a:cubicBezTo>
                    <a:pt x="27" y="14"/>
                    <a:pt x="27" y="14"/>
                    <a:pt x="27" y="14"/>
                  </a:cubicBezTo>
                  <a:cubicBezTo>
                    <a:pt x="26" y="14"/>
                    <a:pt x="26" y="14"/>
                    <a:pt x="26" y="14"/>
                  </a:cubicBezTo>
                  <a:cubicBezTo>
                    <a:pt x="25" y="14"/>
                    <a:pt x="25" y="14"/>
                    <a:pt x="25" y="14"/>
                  </a:cubicBezTo>
                  <a:cubicBezTo>
                    <a:pt x="25" y="15"/>
                    <a:pt x="25" y="15"/>
                    <a:pt x="25" y="15"/>
                  </a:cubicBezTo>
                  <a:cubicBezTo>
                    <a:pt x="26" y="15"/>
                    <a:pt x="26" y="15"/>
                    <a:pt x="26" y="15"/>
                  </a:cubicBezTo>
                  <a:cubicBezTo>
                    <a:pt x="28" y="16"/>
                    <a:pt x="28" y="16"/>
                    <a:pt x="28" y="16"/>
                  </a:cubicBezTo>
                  <a:cubicBezTo>
                    <a:pt x="28" y="16"/>
                    <a:pt x="28" y="16"/>
                    <a:pt x="28" y="16"/>
                  </a:cubicBezTo>
                  <a:cubicBezTo>
                    <a:pt x="29" y="16"/>
                    <a:pt x="29" y="16"/>
                    <a:pt x="29" y="16"/>
                  </a:cubicBezTo>
                  <a:cubicBezTo>
                    <a:pt x="29" y="16"/>
                    <a:pt x="29" y="16"/>
                    <a:pt x="29" y="16"/>
                  </a:cubicBezTo>
                  <a:cubicBezTo>
                    <a:pt x="30" y="17"/>
                    <a:pt x="30" y="17"/>
                    <a:pt x="30" y="17"/>
                  </a:cubicBezTo>
                  <a:cubicBezTo>
                    <a:pt x="30" y="18"/>
                    <a:pt x="30" y="18"/>
                    <a:pt x="30" y="18"/>
                  </a:cubicBezTo>
                  <a:cubicBezTo>
                    <a:pt x="30" y="18"/>
                    <a:pt x="30" y="18"/>
                    <a:pt x="30" y="18"/>
                  </a:cubicBezTo>
                  <a:cubicBezTo>
                    <a:pt x="31" y="18"/>
                    <a:pt x="31" y="18"/>
                    <a:pt x="31" y="18"/>
                  </a:cubicBezTo>
                  <a:cubicBezTo>
                    <a:pt x="32" y="17"/>
                    <a:pt x="32" y="17"/>
                    <a:pt x="32" y="17"/>
                  </a:cubicBezTo>
                  <a:cubicBezTo>
                    <a:pt x="33" y="17"/>
                    <a:pt x="33" y="17"/>
                    <a:pt x="33" y="17"/>
                  </a:cubicBezTo>
                  <a:cubicBezTo>
                    <a:pt x="34" y="17"/>
                    <a:pt x="34" y="17"/>
                    <a:pt x="34" y="17"/>
                  </a:cubicBezTo>
                  <a:cubicBezTo>
                    <a:pt x="35" y="17"/>
                    <a:pt x="35" y="17"/>
                    <a:pt x="35" y="17"/>
                  </a:cubicBezTo>
                  <a:cubicBezTo>
                    <a:pt x="36" y="17"/>
                    <a:pt x="36" y="17"/>
                    <a:pt x="36" y="17"/>
                  </a:cubicBezTo>
                  <a:cubicBezTo>
                    <a:pt x="35" y="18"/>
                    <a:pt x="35" y="18"/>
                    <a:pt x="35" y="18"/>
                  </a:cubicBezTo>
                  <a:cubicBezTo>
                    <a:pt x="36" y="19"/>
                    <a:pt x="36" y="19"/>
                    <a:pt x="36" y="19"/>
                  </a:cubicBezTo>
                  <a:cubicBezTo>
                    <a:pt x="37" y="19"/>
                    <a:pt x="37" y="19"/>
                    <a:pt x="37" y="19"/>
                  </a:cubicBezTo>
                  <a:cubicBezTo>
                    <a:pt x="38" y="19"/>
                    <a:pt x="38" y="19"/>
                    <a:pt x="38" y="19"/>
                  </a:cubicBezTo>
                  <a:cubicBezTo>
                    <a:pt x="39" y="19"/>
                    <a:pt x="39" y="19"/>
                    <a:pt x="39" y="19"/>
                  </a:cubicBezTo>
                  <a:cubicBezTo>
                    <a:pt x="39" y="19"/>
                    <a:pt x="39" y="19"/>
                    <a:pt x="39" y="19"/>
                  </a:cubicBezTo>
                  <a:cubicBezTo>
                    <a:pt x="39" y="18"/>
                    <a:pt x="39" y="18"/>
                    <a:pt x="39" y="18"/>
                  </a:cubicBezTo>
                  <a:cubicBezTo>
                    <a:pt x="39" y="18"/>
                    <a:pt x="39" y="18"/>
                    <a:pt x="39" y="18"/>
                  </a:cubicBezTo>
                  <a:cubicBezTo>
                    <a:pt x="39" y="17"/>
                    <a:pt x="39" y="17"/>
                    <a:pt x="39" y="17"/>
                  </a:cubicBezTo>
                  <a:cubicBezTo>
                    <a:pt x="40" y="17"/>
                    <a:pt x="40" y="17"/>
                    <a:pt x="40" y="17"/>
                  </a:cubicBezTo>
                  <a:cubicBezTo>
                    <a:pt x="41" y="17"/>
                    <a:pt x="41" y="17"/>
                    <a:pt x="41" y="17"/>
                  </a:cubicBezTo>
                  <a:cubicBezTo>
                    <a:pt x="41" y="17"/>
                    <a:pt x="41" y="17"/>
                    <a:pt x="41" y="17"/>
                  </a:cubicBezTo>
                  <a:cubicBezTo>
                    <a:pt x="42" y="17"/>
                    <a:pt x="42" y="17"/>
                    <a:pt x="42" y="17"/>
                  </a:cubicBezTo>
                  <a:cubicBezTo>
                    <a:pt x="43" y="17"/>
                    <a:pt x="43" y="17"/>
                    <a:pt x="43" y="17"/>
                  </a:cubicBezTo>
                  <a:cubicBezTo>
                    <a:pt x="44" y="17"/>
                    <a:pt x="44" y="17"/>
                    <a:pt x="44" y="17"/>
                  </a:cubicBezTo>
                  <a:cubicBezTo>
                    <a:pt x="44" y="16"/>
                    <a:pt x="44" y="16"/>
                    <a:pt x="44" y="16"/>
                  </a:cubicBezTo>
                  <a:cubicBezTo>
                    <a:pt x="44" y="15"/>
                    <a:pt x="44" y="15"/>
                    <a:pt x="44" y="15"/>
                  </a:cubicBezTo>
                  <a:cubicBezTo>
                    <a:pt x="44" y="15"/>
                    <a:pt x="44" y="15"/>
                    <a:pt x="44" y="15"/>
                  </a:cubicBezTo>
                  <a:cubicBezTo>
                    <a:pt x="44" y="14"/>
                    <a:pt x="44" y="14"/>
                    <a:pt x="44" y="14"/>
                  </a:cubicBezTo>
                  <a:cubicBezTo>
                    <a:pt x="45" y="14"/>
                    <a:pt x="45" y="14"/>
                    <a:pt x="45" y="14"/>
                  </a:cubicBezTo>
                  <a:cubicBezTo>
                    <a:pt x="45" y="12"/>
                    <a:pt x="45" y="12"/>
                    <a:pt x="45" y="12"/>
                  </a:cubicBezTo>
                  <a:cubicBezTo>
                    <a:pt x="46" y="12"/>
                    <a:pt x="46" y="12"/>
                    <a:pt x="46" y="12"/>
                  </a:cubicBezTo>
                  <a:cubicBezTo>
                    <a:pt x="47" y="11"/>
                    <a:pt x="47" y="11"/>
                    <a:pt x="47" y="11"/>
                  </a:cubicBezTo>
                  <a:cubicBezTo>
                    <a:pt x="47" y="10"/>
                    <a:pt x="47" y="10"/>
                    <a:pt x="47" y="10"/>
                  </a:cubicBezTo>
                  <a:cubicBezTo>
                    <a:pt x="47" y="10"/>
                    <a:pt x="47" y="10"/>
                    <a:pt x="47" y="10"/>
                  </a:cubicBezTo>
                  <a:cubicBezTo>
                    <a:pt x="47" y="9"/>
                    <a:pt x="47" y="9"/>
                    <a:pt x="47" y="9"/>
                  </a:cubicBezTo>
                  <a:cubicBezTo>
                    <a:pt x="47" y="8"/>
                    <a:pt x="47" y="8"/>
                    <a:pt x="47" y="8"/>
                  </a:cubicBezTo>
                  <a:cubicBezTo>
                    <a:pt x="47" y="8"/>
                    <a:pt x="47" y="8"/>
                    <a:pt x="47" y="8"/>
                  </a:cubicBezTo>
                  <a:cubicBezTo>
                    <a:pt x="47" y="7"/>
                    <a:pt x="47" y="7"/>
                    <a:pt x="47" y="7"/>
                  </a:cubicBezTo>
                  <a:cubicBezTo>
                    <a:pt x="47" y="7"/>
                    <a:pt x="47" y="7"/>
                    <a:pt x="47" y="7"/>
                  </a:cubicBezTo>
                  <a:cubicBezTo>
                    <a:pt x="45" y="7"/>
                    <a:pt x="45" y="7"/>
                    <a:pt x="45" y="7"/>
                  </a:cubicBezTo>
                  <a:cubicBezTo>
                    <a:pt x="45" y="7"/>
                    <a:pt x="45" y="7"/>
                    <a:pt x="45" y="7"/>
                  </a:cubicBezTo>
                  <a:cubicBezTo>
                    <a:pt x="44" y="7"/>
                    <a:pt x="44" y="7"/>
                    <a:pt x="44" y="7"/>
                  </a:cubicBezTo>
                  <a:cubicBezTo>
                    <a:pt x="43" y="7"/>
                    <a:pt x="43" y="7"/>
                    <a:pt x="43" y="7"/>
                  </a:cubicBezTo>
                  <a:cubicBezTo>
                    <a:pt x="42" y="7"/>
                    <a:pt x="42" y="7"/>
                    <a:pt x="42" y="7"/>
                  </a:cubicBezTo>
                  <a:cubicBezTo>
                    <a:pt x="41" y="6"/>
                    <a:pt x="41" y="6"/>
                    <a:pt x="41" y="6"/>
                  </a:cubicBezTo>
                  <a:cubicBezTo>
                    <a:pt x="40" y="6"/>
                    <a:pt x="40" y="6"/>
                    <a:pt x="40" y="6"/>
                  </a:cubicBezTo>
                  <a:cubicBezTo>
                    <a:pt x="40" y="6"/>
                    <a:pt x="40" y="6"/>
                    <a:pt x="40" y="6"/>
                  </a:cubicBezTo>
                  <a:cubicBezTo>
                    <a:pt x="40" y="6"/>
                    <a:pt x="40" y="6"/>
                    <a:pt x="40" y="6"/>
                  </a:cubicBezTo>
                  <a:cubicBezTo>
                    <a:pt x="39" y="5"/>
                    <a:pt x="39" y="5"/>
                    <a:pt x="39" y="5"/>
                  </a:cubicBezTo>
                  <a:cubicBezTo>
                    <a:pt x="39" y="6"/>
                    <a:pt x="39" y="6"/>
                    <a:pt x="39" y="6"/>
                  </a:cubicBezTo>
                  <a:cubicBezTo>
                    <a:pt x="39" y="5"/>
                    <a:pt x="39" y="5"/>
                    <a:pt x="39" y="5"/>
                  </a:cubicBezTo>
                  <a:cubicBezTo>
                    <a:pt x="39" y="5"/>
                    <a:pt x="39" y="5"/>
                    <a:pt x="39" y="5"/>
                  </a:cubicBezTo>
                  <a:cubicBezTo>
                    <a:pt x="39" y="4"/>
                    <a:pt x="39" y="4"/>
                    <a:pt x="39" y="4"/>
                  </a:cubicBezTo>
                  <a:cubicBezTo>
                    <a:pt x="38" y="5"/>
                    <a:pt x="38" y="5"/>
                    <a:pt x="38" y="5"/>
                  </a:cubicBezTo>
                  <a:cubicBezTo>
                    <a:pt x="38" y="5"/>
                    <a:pt x="38" y="5"/>
                    <a:pt x="38" y="5"/>
                  </a:cubicBezTo>
                  <a:cubicBezTo>
                    <a:pt x="38" y="6"/>
                    <a:pt x="38" y="6"/>
                    <a:pt x="38" y="6"/>
                  </a:cubicBezTo>
                  <a:cubicBezTo>
                    <a:pt x="37" y="5"/>
                    <a:pt x="37" y="5"/>
                    <a:pt x="37" y="5"/>
                  </a:cubicBezTo>
                  <a:cubicBezTo>
                    <a:pt x="37" y="5"/>
                    <a:pt x="37" y="5"/>
                    <a:pt x="37" y="5"/>
                  </a:cubicBezTo>
                  <a:cubicBezTo>
                    <a:pt x="37" y="5"/>
                    <a:pt x="37" y="5"/>
                    <a:pt x="37" y="5"/>
                  </a:cubicBezTo>
                  <a:cubicBezTo>
                    <a:pt x="37" y="5"/>
                    <a:pt x="37" y="5"/>
                    <a:pt x="37" y="5"/>
                  </a:cubicBezTo>
                  <a:cubicBezTo>
                    <a:pt x="37" y="6"/>
                    <a:pt x="37" y="6"/>
                    <a:pt x="37" y="6"/>
                  </a:cubicBezTo>
                  <a:cubicBezTo>
                    <a:pt x="36" y="6"/>
                    <a:pt x="36" y="6"/>
                    <a:pt x="36" y="6"/>
                  </a:cubicBezTo>
                  <a:cubicBezTo>
                    <a:pt x="36" y="7"/>
                    <a:pt x="36" y="7"/>
                    <a:pt x="36" y="7"/>
                  </a:cubicBezTo>
                  <a:cubicBezTo>
                    <a:pt x="36" y="7"/>
                    <a:pt x="36" y="7"/>
                    <a:pt x="36" y="7"/>
                  </a:cubicBezTo>
                  <a:cubicBezTo>
                    <a:pt x="36" y="7"/>
                    <a:pt x="36" y="7"/>
                    <a:pt x="36" y="7"/>
                  </a:cubicBezTo>
                  <a:cubicBezTo>
                    <a:pt x="35" y="7"/>
                    <a:pt x="35" y="7"/>
                    <a:pt x="35" y="7"/>
                  </a:cubicBezTo>
                  <a:cubicBezTo>
                    <a:pt x="35" y="7"/>
                    <a:pt x="35" y="7"/>
                    <a:pt x="35" y="7"/>
                  </a:cubicBezTo>
                  <a:cubicBezTo>
                    <a:pt x="35" y="7"/>
                    <a:pt x="35" y="7"/>
                    <a:pt x="35" y="7"/>
                  </a:cubicBezTo>
                  <a:cubicBezTo>
                    <a:pt x="35" y="8"/>
                    <a:pt x="35" y="8"/>
                    <a:pt x="35" y="8"/>
                  </a:cubicBezTo>
                  <a:cubicBezTo>
                    <a:pt x="35" y="7"/>
                    <a:pt x="35" y="7"/>
                    <a:pt x="35" y="7"/>
                  </a:cubicBezTo>
                  <a:cubicBezTo>
                    <a:pt x="34" y="7"/>
                    <a:pt x="34" y="7"/>
                    <a:pt x="34" y="7"/>
                  </a:cubicBezTo>
                  <a:cubicBezTo>
                    <a:pt x="35" y="6"/>
                    <a:pt x="35" y="6"/>
                    <a:pt x="35" y="6"/>
                  </a:cubicBezTo>
                  <a:cubicBezTo>
                    <a:pt x="35" y="4"/>
                    <a:pt x="35" y="4"/>
                    <a:pt x="35" y="4"/>
                  </a:cubicBezTo>
                  <a:cubicBezTo>
                    <a:pt x="35" y="4"/>
                    <a:pt x="35" y="4"/>
                    <a:pt x="35" y="4"/>
                  </a:cubicBezTo>
                  <a:cubicBezTo>
                    <a:pt x="34" y="3"/>
                    <a:pt x="34" y="3"/>
                    <a:pt x="34" y="3"/>
                  </a:cubicBezTo>
                  <a:cubicBezTo>
                    <a:pt x="33" y="3"/>
                    <a:pt x="33" y="3"/>
                    <a:pt x="33" y="3"/>
                  </a:cubicBezTo>
                  <a:cubicBezTo>
                    <a:pt x="33" y="3"/>
                    <a:pt x="33" y="3"/>
                    <a:pt x="33" y="3"/>
                  </a:cubicBezTo>
                  <a:cubicBezTo>
                    <a:pt x="33" y="3"/>
                    <a:pt x="33" y="3"/>
                    <a:pt x="33" y="3"/>
                  </a:cubicBezTo>
                  <a:cubicBezTo>
                    <a:pt x="33" y="4"/>
                    <a:pt x="33" y="4"/>
                    <a:pt x="33" y="4"/>
                  </a:cubicBezTo>
                  <a:cubicBezTo>
                    <a:pt x="33" y="4"/>
                    <a:pt x="33" y="4"/>
                    <a:pt x="33" y="4"/>
                  </a:cubicBezTo>
                  <a:cubicBezTo>
                    <a:pt x="33" y="4"/>
                    <a:pt x="33" y="4"/>
                    <a:pt x="33" y="4"/>
                  </a:cubicBezTo>
                  <a:cubicBezTo>
                    <a:pt x="33" y="4"/>
                    <a:pt x="33" y="4"/>
                    <a:pt x="33" y="4"/>
                  </a:cubicBezTo>
                  <a:cubicBezTo>
                    <a:pt x="32" y="4"/>
                    <a:pt x="32" y="4"/>
                    <a:pt x="32" y="4"/>
                  </a:cubicBezTo>
                  <a:cubicBezTo>
                    <a:pt x="32" y="5"/>
                    <a:pt x="32" y="5"/>
                    <a:pt x="32" y="5"/>
                  </a:cubicBezTo>
                  <a:cubicBezTo>
                    <a:pt x="33" y="6"/>
                    <a:pt x="33" y="6"/>
                    <a:pt x="33" y="6"/>
                  </a:cubicBezTo>
                  <a:cubicBezTo>
                    <a:pt x="33" y="6"/>
                    <a:pt x="33" y="6"/>
                    <a:pt x="33" y="6"/>
                  </a:cubicBezTo>
                  <a:cubicBezTo>
                    <a:pt x="33" y="7"/>
                    <a:pt x="33" y="7"/>
                    <a:pt x="33" y="7"/>
                  </a:cubicBezTo>
                  <a:cubicBezTo>
                    <a:pt x="33" y="8"/>
                    <a:pt x="33" y="8"/>
                    <a:pt x="33" y="8"/>
                  </a:cubicBezTo>
                  <a:cubicBezTo>
                    <a:pt x="33" y="9"/>
                    <a:pt x="33" y="9"/>
                    <a:pt x="33" y="9"/>
                  </a:cubicBezTo>
                  <a:cubicBezTo>
                    <a:pt x="33" y="10"/>
                    <a:pt x="33" y="10"/>
                    <a:pt x="33" y="10"/>
                  </a:cubicBezTo>
                  <a:cubicBezTo>
                    <a:pt x="33" y="10"/>
                    <a:pt x="33" y="10"/>
                    <a:pt x="33" y="10"/>
                  </a:cubicBezTo>
                  <a:cubicBezTo>
                    <a:pt x="32" y="9"/>
                    <a:pt x="32" y="9"/>
                    <a:pt x="32" y="9"/>
                  </a:cubicBezTo>
                  <a:cubicBezTo>
                    <a:pt x="32" y="8"/>
                    <a:pt x="32" y="8"/>
                    <a:pt x="32" y="8"/>
                  </a:cubicBezTo>
                  <a:cubicBezTo>
                    <a:pt x="31" y="8"/>
                    <a:pt x="31" y="8"/>
                    <a:pt x="31" y="8"/>
                  </a:cubicBezTo>
                  <a:cubicBezTo>
                    <a:pt x="31" y="7"/>
                    <a:pt x="31" y="7"/>
                    <a:pt x="31" y="7"/>
                  </a:cubicBezTo>
                  <a:cubicBezTo>
                    <a:pt x="31" y="7"/>
                    <a:pt x="31" y="7"/>
                    <a:pt x="31" y="7"/>
                  </a:cubicBezTo>
                  <a:cubicBezTo>
                    <a:pt x="31" y="6"/>
                    <a:pt x="31" y="6"/>
                    <a:pt x="31" y="6"/>
                  </a:cubicBezTo>
                  <a:cubicBezTo>
                    <a:pt x="30" y="6"/>
                    <a:pt x="30" y="6"/>
                    <a:pt x="30" y="6"/>
                  </a:cubicBezTo>
                  <a:cubicBezTo>
                    <a:pt x="30" y="7"/>
                    <a:pt x="30" y="7"/>
                    <a:pt x="30" y="7"/>
                  </a:cubicBezTo>
                  <a:cubicBezTo>
                    <a:pt x="29" y="7"/>
                    <a:pt x="29" y="7"/>
                    <a:pt x="29" y="7"/>
                  </a:cubicBezTo>
                  <a:cubicBezTo>
                    <a:pt x="29" y="7"/>
                    <a:pt x="29" y="7"/>
                    <a:pt x="29" y="7"/>
                  </a:cubicBezTo>
                  <a:cubicBezTo>
                    <a:pt x="28" y="7"/>
                    <a:pt x="28" y="7"/>
                    <a:pt x="28" y="7"/>
                  </a:cubicBezTo>
                  <a:cubicBezTo>
                    <a:pt x="28" y="7"/>
                    <a:pt x="28" y="7"/>
                    <a:pt x="28" y="7"/>
                  </a:cubicBezTo>
                  <a:cubicBezTo>
                    <a:pt x="28" y="7"/>
                    <a:pt x="28" y="7"/>
                    <a:pt x="28" y="7"/>
                  </a:cubicBezTo>
                  <a:cubicBezTo>
                    <a:pt x="28" y="6"/>
                    <a:pt x="28" y="6"/>
                    <a:pt x="28" y="6"/>
                  </a:cubicBezTo>
                  <a:cubicBezTo>
                    <a:pt x="27" y="6"/>
                    <a:pt x="27" y="6"/>
                    <a:pt x="27" y="6"/>
                  </a:cubicBezTo>
                  <a:cubicBezTo>
                    <a:pt x="27" y="6"/>
                    <a:pt x="27" y="6"/>
                    <a:pt x="27" y="6"/>
                  </a:cubicBezTo>
                  <a:cubicBezTo>
                    <a:pt x="26" y="5"/>
                    <a:pt x="26" y="5"/>
                    <a:pt x="26" y="5"/>
                  </a:cubicBezTo>
                  <a:cubicBezTo>
                    <a:pt x="26" y="5"/>
                    <a:pt x="26" y="5"/>
                    <a:pt x="26" y="5"/>
                  </a:cubicBezTo>
                  <a:cubicBezTo>
                    <a:pt x="26" y="5"/>
                    <a:pt x="26" y="5"/>
                    <a:pt x="26" y="5"/>
                  </a:cubicBezTo>
                  <a:cubicBezTo>
                    <a:pt x="25" y="4"/>
                    <a:pt x="25" y="4"/>
                    <a:pt x="25" y="4"/>
                  </a:cubicBezTo>
                  <a:cubicBezTo>
                    <a:pt x="25" y="4"/>
                    <a:pt x="25" y="4"/>
                    <a:pt x="25" y="4"/>
                  </a:cubicBezTo>
                  <a:cubicBezTo>
                    <a:pt x="25" y="3"/>
                    <a:pt x="25" y="3"/>
                    <a:pt x="25" y="3"/>
                  </a:cubicBezTo>
                  <a:cubicBezTo>
                    <a:pt x="25" y="3"/>
                    <a:pt x="25" y="3"/>
                    <a:pt x="25" y="3"/>
                  </a:cubicBezTo>
                  <a:cubicBezTo>
                    <a:pt x="24" y="3"/>
                    <a:pt x="24" y="3"/>
                    <a:pt x="24" y="3"/>
                  </a:cubicBezTo>
                  <a:cubicBezTo>
                    <a:pt x="24" y="5"/>
                    <a:pt x="24" y="5"/>
                    <a:pt x="24" y="5"/>
                  </a:cubicBezTo>
                  <a:cubicBezTo>
                    <a:pt x="24" y="5"/>
                    <a:pt x="24" y="5"/>
                    <a:pt x="24" y="5"/>
                  </a:cubicBezTo>
                  <a:cubicBezTo>
                    <a:pt x="25" y="6"/>
                    <a:pt x="25" y="6"/>
                    <a:pt x="25" y="6"/>
                  </a:cubicBezTo>
                  <a:cubicBezTo>
                    <a:pt x="25" y="7"/>
                    <a:pt x="25" y="7"/>
                    <a:pt x="25" y="7"/>
                  </a:cubicBezTo>
                  <a:cubicBezTo>
                    <a:pt x="25" y="7"/>
                    <a:pt x="25" y="7"/>
                    <a:pt x="25" y="7"/>
                  </a:cubicBezTo>
                  <a:cubicBezTo>
                    <a:pt x="24" y="7"/>
                    <a:pt x="24" y="7"/>
                    <a:pt x="24" y="7"/>
                  </a:cubicBezTo>
                  <a:cubicBezTo>
                    <a:pt x="24" y="6"/>
                    <a:pt x="24" y="6"/>
                    <a:pt x="24" y="6"/>
                  </a:cubicBezTo>
                  <a:cubicBezTo>
                    <a:pt x="23" y="6"/>
                    <a:pt x="23" y="6"/>
                    <a:pt x="23" y="6"/>
                  </a:cubicBezTo>
                  <a:cubicBezTo>
                    <a:pt x="23" y="7"/>
                    <a:pt x="23" y="7"/>
                    <a:pt x="23" y="7"/>
                  </a:cubicBezTo>
                  <a:cubicBezTo>
                    <a:pt x="24" y="8"/>
                    <a:pt x="24" y="8"/>
                    <a:pt x="24" y="8"/>
                  </a:cubicBezTo>
                  <a:cubicBezTo>
                    <a:pt x="24" y="8"/>
                    <a:pt x="24" y="8"/>
                    <a:pt x="24" y="8"/>
                  </a:cubicBezTo>
                  <a:cubicBezTo>
                    <a:pt x="24" y="9"/>
                    <a:pt x="24" y="9"/>
                    <a:pt x="24" y="9"/>
                  </a:cubicBezTo>
                  <a:cubicBezTo>
                    <a:pt x="24" y="9"/>
                    <a:pt x="24" y="9"/>
                    <a:pt x="24" y="9"/>
                  </a:cubicBezTo>
                  <a:cubicBezTo>
                    <a:pt x="23" y="9"/>
                    <a:pt x="23" y="9"/>
                    <a:pt x="23" y="9"/>
                  </a:cubicBezTo>
                  <a:cubicBezTo>
                    <a:pt x="23" y="8"/>
                    <a:pt x="23" y="8"/>
                    <a:pt x="23" y="8"/>
                  </a:cubicBezTo>
                  <a:cubicBezTo>
                    <a:pt x="23" y="8"/>
                    <a:pt x="23" y="8"/>
                    <a:pt x="23" y="8"/>
                  </a:cubicBezTo>
                  <a:cubicBezTo>
                    <a:pt x="21" y="8"/>
                    <a:pt x="21" y="8"/>
                    <a:pt x="21" y="8"/>
                  </a:cubicBezTo>
                  <a:cubicBezTo>
                    <a:pt x="21" y="8"/>
                    <a:pt x="21" y="8"/>
                    <a:pt x="21" y="8"/>
                  </a:cubicBezTo>
                  <a:cubicBezTo>
                    <a:pt x="20" y="8"/>
                    <a:pt x="20" y="8"/>
                    <a:pt x="20" y="8"/>
                  </a:cubicBezTo>
                  <a:cubicBezTo>
                    <a:pt x="21" y="9"/>
                    <a:pt x="21" y="9"/>
                    <a:pt x="21" y="9"/>
                  </a:cubicBezTo>
                  <a:cubicBezTo>
                    <a:pt x="21" y="9"/>
                    <a:pt x="21" y="9"/>
                    <a:pt x="21" y="9"/>
                  </a:cubicBezTo>
                  <a:cubicBezTo>
                    <a:pt x="22" y="9"/>
                    <a:pt x="22" y="9"/>
                    <a:pt x="22" y="9"/>
                  </a:cubicBezTo>
                  <a:cubicBezTo>
                    <a:pt x="21" y="10"/>
                    <a:pt x="21" y="10"/>
                    <a:pt x="21" y="10"/>
                  </a:cubicBezTo>
                  <a:cubicBezTo>
                    <a:pt x="22" y="10"/>
                    <a:pt x="22" y="10"/>
                    <a:pt x="22" y="10"/>
                  </a:cubicBezTo>
                  <a:cubicBezTo>
                    <a:pt x="22" y="10"/>
                    <a:pt x="22" y="10"/>
                    <a:pt x="22" y="10"/>
                  </a:cubicBezTo>
                  <a:cubicBezTo>
                    <a:pt x="23" y="10"/>
                    <a:pt x="23" y="10"/>
                    <a:pt x="23" y="10"/>
                  </a:cubicBezTo>
                  <a:cubicBezTo>
                    <a:pt x="21" y="11"/>
                    <a:pt x="21" y="11"/>
                    <a:pt x="21" y="11"/>
                  </a:cubicBezTo>
                  <a:cubicBezTo>
                    <a:pt x="21" y="11"/>
                    <a:pt x="21" y="11"/>
                    <a:pt x="21" y="11"/>
                  </a:cubicBezTo>
                  <a:cubicBezTo>
                    <a:pt x="22" y="13"/>
                    <a:pt x="22" y="13"/>
                    <a:pt x="22" y="13"/>
                  </a:cubicBezTo>
                  <a:cubicBezTo>
                    <a:pt x="23" y="13"/>
                    <a:pt x="23" y="13"/>
                    <a:pt x="23" y="13"/>
                  </a:cubicBezTo>
                  <a:cubicBezTo>
                    <a:pt x="24" y="13"/>
                    <a:pt x="24" y="13"/>
                    <a:pt x="24" y="13"/>
                  </a:cubicBezTo>
                  <a:cubicBezTo>
                    <a:pt x="25" y="13"/>
                    <a:pt x="25" y="13"/>
                    <a:pt x="25" y="13"/>
                  </a:cubicBezTo>
                  <a:cubicBezTo>
                    <a:pt x="25" y="13"/>
                    <a:pt x="25" y="13"/>
                    <a:pt x="25" y="13"/>
                  </a:cubicBezTo>
                  <a:cubicBezTo>
                    <a:pt x="26" y="13"/>
                    <a:pt x="26" y="13"/>
                    <a:pt x="26" y="13"/>
                  </a:cubicBezTo>
                  <a:close/>
                  <a:moveTo>
                    <a:pt x="51" y="22"/>
                  </a:moveTo>
                  <a:cubicBezTo>
                    <a:pt x="52" y="21"/>
                    <a:pt x="52" y="21"/>
                    <a:pt x="52" y="21"/>
                  </a:cubicBezTo>
                  <a:cubicBezTo>
                    <a:pt x="52" y="21"/>
                    <a:pt x="52" y="21"/>
                    <a:pt x="52" y="21"/>
                  </a:cubicBezTo>
                  <a:cubicBezTo>
                    <a:pt x="53" y="21"/>
                    <a:pt x="53" y="21"/>
                    <a:pt x="53" y="21"/>
                  </a:cubicBezTo>
                  <a:cubicBezTo>
                    <a:pt x="53" y="20"/>
                    <a:pt x="53" y="20"/>
                    <a:pt x="53" y="20"/>
                  </a:cubicBezTo>
                  <a:cubicBezTo>
                    <a:pt x="54" y="21"/>
                    <a:pt x="54" y="21"/>
                    <a:pt x="54" y="21"/>
                  </a:cubicBezTo>
                  <a:cubicBezTo>
                    <a:pt x="55" y="21"/>
                    <a:pt x="55" y="21"/>
                    <a:pt x="55" y="21"/>
                  </a:cubicBezTo>
                  <a:cubicBezTo>
                    <a:pt x="56" y="21"/>
                    <a:pt x="56" y="21"/>
                    <a:pt x="56" y="21"/>
                  </a:cubicBezTo>
                  <a:cubicBezTo>
                    <a:pt x="55" y="21"/>
                    <a:pt x="55" y="21"/>
                    <a:pt x="55" y="21"/>
                  </a:cubicBezTo>
                  <a:cubicBezTo>
                    <a:pt x="55" y="22"/>
                    <a:pt x="55" y="22"/>
                    <a:pt x="55" y="22"/>
                  </a:cubicBezTo>
                  <a:cubicBezTo>
                    <a:pt x="53" y="21"/>
                    <a:pt x="53" y="21"/>
                    <a:pt x="53" y="21"/>
                  </a:cubicBezTo>
                  <a:cubicBezTo>
                    <a:pt x="53" y="21"/>
                    <a:pt x="53" y="21"/>
                    <a:pt x="53" y="21"/>
                  </a:cubicBezTo>
                  <a:cubicBezTo>
                    <a:pt x="52" y="22"/>
                    <a:pt x="52" y="22"/>
                    <a:pt x="52" y="22"/>
                  </a:cubicBezTo>
                  <a:cubicBezTo>
                    <a:pt x="52" y="22"/>
                    <a:pt x="52" y="22"/>
                    <a:pt x="52" y="22"/>
                  </a:cubicBezTo>
                  <a:cubicBezTo>
                    <a:pt x="51" y="22"/>
                    <a:pt x="51" y="22"/>
                    <a:pt x="51" y="22"/>
                  </a:cubicBezTo>
                  <a:cubicBezTo>
                    <a:pt x="51" y="22"/>
                    <a:pt x="51" y="22"/>
                    <a:pt x="51" y="22"/>
                  </a:cubicBezTo>
                  <a:close/>
                  <a:moveTo>
                    <a:pt x="48" y="25"/>
                  </a:moveTo>
                  <a:cubicBezTo>
                    <a:pt x="48" y="24"/>
                    <a:pt x="48" y="24"/>
                    <a:pt x="48" y="24"/>
                  </a:cubicBezTo>
                  <a:cubicBezTo>
                    <a:pt x="47" y="24"/>
                    <a:pt x="47" y="24"/>
                    <a:pt x="47" y="24"/>
                  </a:cubicBezTo>
                  <a:cubicBezTo>
                    <a:pt x="47" y="23"/>
                    <a:pt x="47" y="23"/>
                    <a:pt x="47" y="23"/>
                  </a:cubicBezTo>
                  <a:cubicBezTo>
                    <a:pt x="47" y="23"/>
                    <a:pt x="47" y="23"/>
                    <a:pt x="47" y="23"/>
                  </a:cubicBezTo>
                  <a:cubicBezTo>
                    <a:pt x="48" y="23"/>
                    <a:pt x="48" y="23"/>
                    <a:pt x="48" y="23"/>
                  </a:cubicBezTo>
                  <a:cubicBezTo>
                    <a:pt x="48" y="23"/>
                    <a:pt x="48" y="23"/>
                    <a:pt x="48" y="23"/>
                  </a:cubicBezTo>
                  <a:cubicBezTo>
                    <a:pt x="48" y="23"/>
                    <a:pt x="48" y="23"/>
                    <a:pt x="48" y="23"/>
                  </a:cubicBezTo>
                  <a:cubicBezTo>
                    <a:pt x="49" y="24"/>
                    <a:pt x="49" y="24"/>
                    <a:pt x="49" y="24"/>
                  </a:cubicBezTo>
                  <a:cubicBezTo>
                    <a:pt x="49" y="24"/>
                    <a:pt x="49" y="24"/>
                    <a:pt x="49" y="24"/>
                  </a:cubicBezTo>
                  <a:cubicBezTo>
                    <a:pt x="48" y="25"/>
                    <a:pt x="48" y="25"/>
                    <a:pt x="48" y="25"/>
                  </a:cubicBezTo>
                  <a:cubicBezTo>
                    <a:pt x="48" y="25"/>
                    <a:pt x="48" y="25"/>
                    <a:pt x="48" y="25"/>
                  </a:cubicBezTo>
                  <a:close/>
                  <a:moveTo>
                    <a:pt x="32" y="32"/>
                  </a:moveTo>
                  <a:cubicBezTo>
                    <a:pt x="32" y="31"/>
                    <a:pt x="32" y="31"/>
                    <a:pt x="32" y="31"/>
                  </a:cubicBezTo>
                  <a:cubicBezTo>
                    <a:pt x="33" y="30"/>
                    <a:pt x="33" y="30"/>
                    <a:pt x="33" y="30"/>
                  </a:cubicBezTo>
                  <a:cubicBezTo>
                    <a:pt x="35" y="30"/>
                    <a:pt x="35" y="30"/>
                    <a:pt x="35" y="30"/>
                  </a:cubicBezTo>
                  <a:cubicBezTo>
                    <a:pt x="36" y="30"/>
                    <a:pt x="36" y="30"/>
                    <a:pt x="36" y="30"/>
                  </a:cubicBezTo>
                  <a:cubicBezTo>
                    <a:pt x="37" y="29"/>
                    <a:pt x="37" y="29"/>
                    <a:pt x="37" y="29"/>
                  </a:cubicBezTo>
                  <a:cubicBezTo>
                    <a:pt x="38" y="28"/>
                    <a:pt x="38" y="28"/>
                    <a:pt x="38" y="28"/>
                  </a:cubicBezTo>
                  <a:cubicBezTo>
                    <a:pt x="38" y="29"/>
                    <a:pt x="38" y="29"/>
                    <a:pt x="38" y="29"/>
                  </a:cubicBezTo>
                  <a:cubicBezTo>
                    <a:pt x="39" y="30"/>
                    <a:pt x="39" y="30"/>
                    <a:pt x="39" y="30"/>
                  </a:cubicBezTo>
                  <a:cubicBezTo>
                    <a:pt x="39" y="30"/>
                    <a:pt x="39" y="30"/>
                    <a:pt x="39" y="30"/>
                  </a:cubicBezTo>
                  <a:cubicBezTo>
                    <a:pt x="38" y="31"/>
                    <a:pt x="38" y="31"/>
                    <a:pt x="38" y="31"/>
                  </a:cubicBezTo>
                  <a:cubicBezTo>
                    <a:pt x="38" y="31"/>
                    <a:pt x="38" y="31"/>
                    <a:pt x="38" y="31"/>
                  </a:cubicBezTo>
                  <a:cubicBezTo>
                    <a:pt x="38" y="32"/>
                    <a:pt x="38" y="32"/>
                    <a:pt x="38" y="32"/>
                  </a:cubicBezTo>
                  <a:cubicBezTo>
                    <a:pt x="39" y="33"/>
                    <a:pt x="39" y="33"/>
                    <a:pt x="39" y="33"/>
                  </a:cubicBezTo>
                  <a:cubicBezTo>
                    <a:pt x="40" y="34"/>
                    <a:pt x="40" y="34"/>
                    <a:pt x="40" y="34"/>
                  </a:cubicBezTo>
                  <a:cubicBezTo>
                    <a:pt x="41" y="33"/>
                    <a:pt x="41" y="33"/>
                    <a:pt x="41" y="33"/>
                  </a:cubicBezTo>
                  <a:cubicBezTo>
                    <a:pt x="42" y="33"/>
                    <a:pt x="42" y="33"/>
                    <a:pt x="42" y="33"/>
                  </a:cubicBezTo>
                  <a:cubicBezTo>
                    <a:pt x="43" y="33"/>
                    <a:pt x="43" y="33"/>
                    <a:pt x="43" y="33"/>
                  </a:cubicBezTo>
                  <a:cubicBezTo>
                    <a:pt x="43" y="33"/>
                    <a:pt x="43" y="33"/>
                    <a:pt x="43" y="33"/>
                  </a:cubicBezTo>
                  <a:cubicBezTo>
                    <a:pt x="44" y="34"/>
                    <a:pt x="44" y="34"/>
                    <a:pt x="44" y="34"/>
                  </a:cubicBezTo>
                  <a:cubicBezTo>
                    <a:pt x="44" y="34"/>
                    <a:pt x="44" y="34"/>
                    <a:pt x="44" y="34"/>
                  </a:cubicBezTo>
                  <a:cubicBezTo>
                    <a:pt x="43" y="34"/>
                    <a:pt x="43" y="34"/>
                    <a:pt x="43" y="34"/>
                  </a:cubicBezTo>
                  <a:cubicBezTo>
                    <a:pt x="42" y="36"/>
                    <a:pt x="42" y="36"/>
                    <a:pt x="42" y="36"/>
                  </a:cubicBezTo>
                  <a:cubicBezTo>
                    <a:pt x="42" y="36"/>
                    <a:pt x="42" y="36"/>
                    <a:pt x="42" y="36"/>
                  </a:cubicBezTo>
                  <a:cubicBezTo>
                    <a:pt x="41" y="38"/>
                    <a:pt x="41" y="38"/>
                    <a:pt x="41" y="38"/>
                  </a:cubicBezTo>
                  <a:cubicBezTo>
                    <a:pt x="40" y="38"/>
                    <a:pt x="40" y="38"/>
                    <a:pt x="40" y="38"/>
                  </a:cubicBezTo>
                  <a:cubicBezTo>
                    <a:pt x="40" y="38"/>
                    <a:pt x="40" y="38"/>
                    <a:pt x="40" y="38"/>
                  </a:cubicBezTo>
                  <a:cubicBezTo>
                    <a:pt x="39" y="39"/>
                    <a:pt x="39" y="39"/>
                    <a:pt x="39" y="39"/>
                  </a:cubicBezTo>
                  <a:cubicBezTo>
                    <a:pt x="39" y="40"/>
                    <a:pt x="39" y="40"/>
                    <a:pt x="39" y="40"/>
                  </a:cubicBezTo>
                  <a:cubicBezTo>
                    <a:pt x="38" y="40"/>
                    <a:pt x="38" y="40"/>
                    <a:pt x="38" y="40"/>
                  </a:cubicBezTo>
                  <a:cubicBezTo>
                    <a:pt x="38" y="40"/>
                    <a:pt x="38" y="40"/>
                    <a:pt x="38" y="40"/>
                  </a:cubicBezTo>
                  <a:cubicBezTo>
                    <a:pt x="38" y="40"/>
                    <a:pt x="38" y="40"/>
                    <a:pt x="38" y="40"/>
                  </a:cubicBezTo>
                  <a:cubicBezTo>
                    <a:pt x="38" y="39"/>
                    <a:pt x="38" y="39"/>
                    <a:pt x="38" y="39"/>
                  </a:cubicBezTo>
                  <a:cubicBezTo>
                    <a:pt x="38" y="38"/>
                    <a:pt x="38" y="38"/>
                    <a:pt x="38" y="38"/>
                  </a:cubicBezTo>
                  <a:cubicBezTo>
                    <a:pt x="38" y="37"/>
                    <a:pt x="38" y="37"/>
                    <a:pt x="38" y="37"/>
                  </a:cubicBezTo>
                  <a:cubicBezTo>
                    <a:pt x="38" y="36"/>
                    <a:pt x="38" y="36"/>
                    <a:pt x="38" y="36"/>
                  </a:cubicBezTo>
                  <a:cubicBezTo>
                    <a:pt x="38" y="36"/>
                    <a:pt x="38" y="36"/>
                    <a:pt x="38" y="36"/>
                  </a:cubicBezTo>
                  <a:cubicBezTo>
                    <a:pt x="37" y="36"/>
                    <a:pt x="37" y="36"/>
                    <a:pt x="37" y="36"/>
                  </a:cubicBezTo>
                  <a:cubicBezTo>
                    <a:pt x="37" y="36"/>
                    <a:pt x="37" y="36"/>
                    <a:pt x="37" y="36"/>
                  </a:cubicBezTo>
                  <a:cubicBezTo>
                    <a:pt x="36" y="37"/>
                    <a:pt x="36" y="37"/>
                    <a:pt x="36" y="37"/>
                  </a:cubicBezTo>
                  <a:cubicBezTo>
                    <a:pt x="36" y="38"/>
                    <a:pt x="36" y="38"/>
                    <a:pt x="36" y="38"/>
                  </a:cubicBezTo>
                  <a:cubicBezTo>
                    <a:pt x="35" y="38"/>
                    <a:pt x="35" y="38"/>
                    <a:pt x="35" y="38"/>
                  </a:cubicBezTo>
                  <a:cubicBezTo>
                    <a:pt x="34" y="39"/>
                    <a:pt x="34" y="39"/>
                    <a:pt x="34" y="39"/>
                  </a:cubicBezTo>
                  <a:cubicBezTo>
                    <a:pt x="33" y="39"/>
                    <a:pt x="33" y="39"/>
                    <a:pt x="33" y="39"/>
                  </a:cubicBezTo>
                  <a:cubicBezTo>
                    <a:pt x="33" y="39"/>
                    <a:pt x="33" y="39"/>
                    <a:pt x="33" y="39"/>
                  </a:cubicBezTo>
                  <a:cubicBezTo>
                    <a:pt x="32" y="39"/>
                    <a:pt x="32" y="39"/>
                    <a:pt x="32" y="39"/>
                  </a:cubicBezTo>
                  <a:cubicBezTo>
                    <a:pt x="32" y="38"/>
                    <a:pt x="32" y="38"/>
                    <a:pt x="32" y="38"/>
                  </a:cubicBezTo>
                  <a:cubicBezTo>
                    <a:pt x="33" y="38"/>
                    <a:pt x="33" y="38"/>
                    <a:pt x="33" y="38"/>
                  </a:cubicBezTo>
                  <a:cubicBezTo>
                    <a:pt x="32" y="37"/>
                    <a:pt x="32" y="37"/>
                    <a:pt x="32" y="37"/>
                  </a:cubicBezTo>
                  <a:cubicBezTo>
                    <a:pt x="33" y="37"/>
                    <a:pt x="33" y="37"/>
                    <a:pt x="33" y="37"/>
                  </a:cubicBezTo>
                  <a:cubicBezTo>
                    <a:pt x="33" y="36"/>
                    <a:pt x="33" y="36"/>
                    <a:pt x="33" y="36"/>
                  </a:cubicBezTo>
                  <a:cubicBezTo>
                    <a:pt x="34" y="35"/>
                    <a:pt x="34" y="35"/>
                    <a:pt x="34" y="35"/>
                  </a:cubicBezTo>
                  <a:cubicBezTo>
                    <a:pt x="34" y="34"/>
                    <a:pt x="34" y="34"/>
                    <a:pt x="34" y="34"/>
                  </a:cubicBezTo>
                  <a:cubicBezTo>
                    <a:pt x="34" y="33"/>
                    <a:pt x="34" y="33"/>
                    <a:pt x="34" y="33"/>
                  </a:cubicBezTo>
                  <a:cubicBezTo>
                    <a:pt x="34" y="33"/>
                    <a:pt x="34" y="33"/>
                    <a:pt x="34" y="33"/>
                  </a:cubicBezTo>
                  <a:cubicBezTo>
                    <a:pt x="33" y="33"/>
                    <a:pt x="33" y="33"/>
                    <a:pt x="33" y="33"/>
                  </a:cubicBezTo>
                  <a:cubicBezTo>
                    <a:pt x="33" y="32"/>
                    <a:pt x="33" y="32"/>
                    <a:pt x="33" y="32"/>
                  </a:cubicBezTo>
                  <a:cubicBezTo>
                    <a:pt x="32" y="32"/>
                    <a:pt x="32" y="32"/>
                    <a:pt x="32" y="32"/>
                  </a:cubicBezTo>
                  <a:close/>
                  <a:moveTo>
                    <a:pt x="28" y="20"/>
                  </a:moveTo>
                  <a:cubicBezTo>
                    <a:pt x="28" y="21"/>
                    <a:pt x="28" y="21"/>
                    <a:pt x="28" y="21"/>
                  </a:cubicBezTo>
                  <a:cubicBezTo>
                    <a:pt x="29" y="21"/>
                    <a:pt x="29" y="21"/>
                    <a:pt x="29" y="21"/>
                  </a:cubicBezTo>
                  <a:cubicBezTo>
                    <a:pt x="29" y="21"/>
                    <a:pt x="29" y="21"/>
                    <a:pt x="29" y="21"/>
                  </a:cubicBezTo>
                  <a:cubicBezTo>
                    <a:pt x="30" y="21"/>
                    <a:pt x="30" y="21"/>
                    <a:pt x="30" y="21"/>
                  </a:cubicBezTo>
                  <a:cubicBezTo>
                    <a:pt x="30" y="21"/>
                    <a:pt x="30" y="21"/>
                    <a:pt x="30" y="21"/>
                  </a:cubicBezTo>
                  <a:cubicBezTo>
                    <a:pt x="30" y="20"/>
                    <a:pt x="30" y="20"/>
                    <a:pt x="30" y="20"/>
                  </a:cubicBezTo>
                  <a:cubicBezTo>
                    <a:pt x="28" y="20"/>
                    <a:pt x="28" y="20"/>
                    <a:pt x="28" y="20"/>
                  </a:cubicBezTo>
                  <a:cubicBezTo>
                    <a:pt x="28" y="20"/>
                    <a:pt x="28" y="20"/>
                    <a:pt x="28" y="20"/>
                  </a:cubicBezTo>
                  <a:cubicBezTo>
                    <a:pt x="28" y="20"/>
                    <a:pt x="28" y="20"/>
                    <a:pt x="28" y="20"/>
                  </a:cubicBezTo>
                  <a:close/>
                  <a:moveTo>
                    <a:pt x="29" y="27"/>
                  </a:moveTo>
                  <a:cubicBezTo>
                    <a:pt x="30" y="28"/>
                    <a:pt x="30" y="28"/>
                    <a:pt x="30" y="28"/>
                  </a:cubicBezTo>
                  <a:cubicBezTo>
                    <a:pt x="31" y="28"/>
                    <a:pt x="31" y="28"/>
                    <a:pt x="31" y="28"/>
                  </a:cubicBezTo>
                  <a:cubicBezTo>
                    <a:pt x="31" y="28"/>
                    <a:pt x="31" y="28"/>
                    <a:pt x="31" y="28"/>
                  </a:cubicBezTo>
                  <a:cubicBezTo>
                    <a:pt x="32" y="29"/>
                    <a:pt x="32" y="29"/>
                    <a:pt x="32" y="29"/>
                  </a:cubicBezTo>
                  <a:cubicBezTo>
                    <a:pt x="32" y="29"/>
                    <a:pt x="32" y="29"/>
                    <a:pt x="32" y="29"/>
                  </a:cubicBezTo>
                  <a:cubicBezTo>
                    <a:pt x="32" y="29"/>
                    <a:pt x="32" y="29"/>
                    <a:pt x="32" y="29"/>
                  </a:cubicBezTo>
                  <a:cubicBezTo>
                    <a:pt x="32" y="30"/>
                    <a:pt x="32" y="30"/>
                    <a:pt x="32" y="30"/>
                  </a:cubicBezTo>
                  <a:cubicBezTo>
                    <a:pt x="32" y="30"/>
                    <a:pt x="32" y="30"/>
                    <a:pt x="32" y="30"/>
                  </a:cubicBezTo>
                  <a:cubicBezTo>
                    <a:pt x="33" y="30"/>
                    <a:pt x="33" y="30"/>
                    <a:pt x="33" y="30"/>
                  </a:cubicBezTo>
                  <a:cubicBezTo>
                    <a:pt x="33" y="30"/>
                    <a:pt x="33" y="30"/>
                    <a:pt x="33" y="30"/>
                  </a:cubicBezTo>
                  <a:cubicBezTo>
                    <a:pt x="34" y="29"/>
                    <a:pt x="34" y="29"/>
                    <a:pt x="34" y="29"/>
                  </a:cubicBezTo>
                  <a:cubicBezTo>
                    <a:pt x="35" y="29"/>
                    <a:pt x="35" y="29"/>
                    <a:pt x="35" y="29"/>
                  </a:cubicBezTo>
                  <a:cubicBezTo>
                    <a:pt x="35" y="29"/>
                    <a:pt x="35" y="29"/>
                    <a:pt x="35" y="29"/>
                  </a:cubicBezTo>
                  <a:cubicBezTo>
                    <a:pt x="35" y="28"/>
                    <a:pt x="35" y="28"/>
                    <a:pt x="35" y="28"/>
                  </a:cubicBezTo>
                  <a:cubicBezTo>
                    <a:pt x="35" y="27"/>
                    <a:pt x="35" y="27"/>
                    <a:pt x="35" y="27"/>
                  </a:cubicBezTo>
                  <a:cubicBezTo>
                    <a:pt x="36" y="27"/>
                    <a:pt x="36" y="27"/>
                    <a:pt x="36" y="27"/>
                  </a:cubicBezTo>
                  <a:cubicBezTo>
                    <a:pt x="36" y="26"/>
                    <a:pt x="36" y="26"/>
                    <a:pt x="36" y="26"/>
                  </a:cubicBezTo>
                  <a:cubicBezTo>
                    <a:pt x="36" y="26"/>
                    <a:pt x="36" y="26"/>
                    <a:pt x="36" y="26"/>
                  </a:cubicBezTo>
                  <a:cubicBezTo>
                    <a:pt x="35" y="26"/>
                    <a:pt x="35" y="26"/>
                    <a:pt x="35" y="26"/>
                  </a:cubicBezTo>
                  <a:cubicBezTo>
                    <a:pt x="35" y="25"/>
                    <a:pt x="35" y="25"/>
                    <a:pt x="35" y="25"/>
                  </a:cubicBezTo>
                  <a:cubicBezTo>
                    <a:pt x="34" y="25"/>
                    <a:pt x="34" y="25"/>
                    <a:pt x="34" y="25"/>
                  </a:cubicBezTo>
                  <a:cubicBezTo>
                    <a:pt x="34" y="25"/>
                    <a:pt x="34" y="25"/>
                    <a:pt x="34" y="25"/>
                  </a:cubicBezTo>
                  <a:cubicBezTo>
                    <a:pt x="33" y="26"/>
                    <a:pt x="33" y="26"/>
                    <a:pt x="33" y="26"/>
                  </a:cubicBezTo>
                  <a:cubicBezTo>
                    <a:pt x="33" y="25"/>
                    <a:pt x="33" y="25"/>
                    <a:pt x="33" y="25"/>
                  </a:cubicBezTo>
                  <a:cubicBezTo>
                    <a:pt x="32" y="25"/>
                    <a:pt x="32" y="25"/>
                    <a:pt x="32" y="25"/>
                  </a:cubicBezTo>
                  <a:cubicBezTo>
                    <a:pt x="32" y="26"/>
                    <a:pt x="32" y="26"/>
                    <a:pt x="32" y="26"/>
                  </a:cubicBezTo>
                  <a:cubicBezTo>
                    <a:pt x="32" y="26"/>
                    <a:pt x="32" y="26"/>
                    <a:pt x="32" y="26"/>
                  </a:cubicBezTo>
                  <a:cubicBezTo>
                    <a:pt x="31" y="26"/>
                    <a:pt x="31" y="26"/>
                    <a:pt x="31" y="26"/>
                  </a:cubicBezTo>
                  <a:cubicBezTo>
                    <a:pt x="30" y="26"/>
                    <a:pt x="30" y="26"/>
                    <a:pt x="30" y="26"/>
                  </a:cubicBezTo>
                  <a:cubicBezTo>
                    <a:pt x="30" y="27"/>
                    <a:pt x="30" y="27"/>
                    <a:pt x="30" y="27"/>
                  </a:cubicBezTo>
                  <a:cubicBezTo>
                    <a:pt x="29" y="27"/>
                    <a:pt x="29" y="27"/>
                    <a:pt x="29" y="27"/>
                  </a:cubicBezTo>
                  <a:close/>
                  <a:moveTo>
                    <a:pt x="5" y="31"/>
                  </a:moveTo>
                  <a:cubicBezTo>
                    <a:pt x="4" y="30"/>
                    <a:pt x="4" y="30"/>
                    <a:pt x="4" y="30"/>
                  </a:cubicBezTo>
                  <a:cubicBezTo>
                    <a:pt x="4" y="30"/>
                    <a:pt x="4" y="30"/>
                    <a:pt x="4" y="30"/>
                  </a:cubicBezTo>
                  <a:cubicBezTo>
                    <a:pt x="4" y="29"/>
                    <a:pt x="4" y="29"/>
                    <a:pt x="4" y="29"/>
                  </a:cubicBezTo>
                  <a:cubicBezTo>
                    <a:pt x="3" y="28"/>
                    <a:pt x="3" y="28"/>
                    <a:pt x="3" y="28"/>
                  </a:cubicBezTo>
                  <a:cubicBezTo>
                    <a:pt x="2" y="28"/>
                    <a:pt x="2" y="28"/>
                    <a:pt x="2" y="28"/>
                  </a:cubicBezTo>
                  <a:cubicBezTo>
                    <a:pt x="2" y="28"/>
                    <a:pt x="2" y="28"/>
                    <a:pt x="2" y="28"/>
                  </a:cubicBezTo>
                  <a:cubicBezTo>
                    <a:pt x="2" y="26"/>
                    <a:pt x="2" y="26"/>
                    <a:pt x="2" y="26"/>
                  </a:cubicBezTo>
                  <a:cubicBezTo>
                    <a:pt x="1" y="26"/>
                    <a:pt x="1" y="26"/>
                    <a:pt x="1" y="26"/>
                  </a:cubicBezTo>
                  <a:cubicBezTo>
                    <a:pt x="1" y="25"/>
                    <a:pt x="1" y="25"/>
                    <a:pt x="1" y="25"/>
                  </a:cubicBezTo>
                  <a:cubicBezTo>
                    <a:pt x="1" y="24"/>
                    <a:pt x="1" y="24"/>
                    <a:pt x="1" y="24"/>
                  </a:cubicBezTo>
                  <a:cubicBezTo>
                    <a:pt x="1" y="24"/>
                    <a:pt x="1" y="24"/>
                    <a:pt x="1" y="24"/>
                  </a:cubicBezTo>
                  <a:cubicBezTo>
                    <a:pt x="2" y="24"/>
                    <a:pt x="2" y="24"/>
                    <a:pt x="2" y="24"/>
                  </a:cubicBezTo>
                  <a:cubicBezTo>
                    <a:pt x="2" y="25"/>
                    <a:pt x="2" y="25"/>
                    <a:pt x="2" y="25"/>
                  </a:cubicBezTo>
                  <a:cubicBezTo>
                    <a:pt x="3" y="25"/>
                    <a:pt x="3" y="25"/>
                    <a:pt x="3" y="25"/>
                  </a:cubicBezTo>
                  <a:cubicBezTo>
                    <a:pt x="2" y="26"/>
                    <a:pt x="2" y="26"/>
                    <a:pt x="2" y="26"/>
                  </a:cubicBezTo>
                  <a:cubicBezTo>
                    <a:pt x="3" y="27"/>
                    <a:pt x="3" y="27"/>
                    <a:pt x="3" y="27"/>
                  </a:cubicBezTo>
                  <a:cubicBezTo>
                    <a:pt x="4" y="28"/>
                    <a:pt x="4" y="28"/>
                    <a:pt x="4" y="28"/>
                  </a:cubicBezTo>
                  <a:cubicBezTo>
                    <a:pt x="4" y="28"/>
                    <a:pt x="4" y="28"/>
                    <a:pt x="4" y="28"/>
                  </a:cubicBezTo>
                  <a:cubicBezTo>
                    <a:pt x="4" y="28"/>
                    <a:pt x="4" y="28"/>
                    <a:pt x="4" y="28"/>
                  </a:cubicBezTo>
                  <a:cubicBezTo>
                    <a:pt x="4" y="28"/>
                    <a:pt x="4" y="28"/>
                    <a:pt x="4" y="28"/>
                  </a:cubicBezTo>
                  <a:cubicBezTo>
                    <a:pt x="5" y="29"/>
                    <a:pt x="5" y="29"/>
                    <a:pt x="5" y="29"/>
                  </a:cubicBezTo>
                  <a:cubicBezTo>
                    <a:pt x="5" y="30"/>
                    <a:pt x="5" y="30"/>
                    <a:pt x="5" y="30"/>
                  </a:cubicBezTo>
                  <a:cubicBezTo>
                    <a:pt x="6" y="30"/>
                    <a:pt x="6" y="30"/>
                    <a:pt x="6" y="30"/>
                  </a:cubicBezTo>
                  <a:cubicBezTo>
                    <a:pt x="5" y="31"/>
                    <a:pt x="5" y="31"/>
                    <a:pt x="5" y="31"/>
                  </a:cubicBezTo>
                  <a:cubicBezTo>
                    <a:pt x="5" y="31"/>
                    <a:pt x="5" y="31"/>
                    <a:pt x="5" y="31"/>
                  </a:cubicBezTo>
                  <a:cubicBezTo>
                    <a:pt x="5" y="31"/>
                    <a:pt x="5" y="31"/>
                    <a:pt x="5" y="31"/>
                  </a:cubicBezTo>
                  <a:close/>
                  <a:moveTo>
                    <a:pt x="21" y="49"/>
                  </a:moveTo>
                  <a:cubicBezTo>
                    <a:pt x="21" y="48"/>
                    <a:pt x="21" y="48"/>
                    <a:pt x="21" y="48"/>
                  </a:cubicBezTo>
                  <a:cubicBezTo>
                    <a:pt x="21" y="49"/>
                    <a:pt x="21" y="49"/>
                    <a:pt x="21" y="49"/>
                  </a:cubicBezTo>
                  <a:cubicBezTo>
                    <a:pt x="20" y="49"/>
                    <a:pt x="20" y="49"/>
                    <a:pt x="20" y="49"/>
                  </a:cubicBezTo>
                  <a:cubicBezTo>
                    <a:pt x="20" y="49"/>
                    <a:pt x="20" y="49"/>
                    <a:pt x="20" y="49"/>
                  </a:cubicBezTo>
                  <a:cubicBezTo>
                    <a:pt x="20" y="48"/>
                    <a:pt x="20" y="48"/>
                    <a:pt x="20" y="48"/>
                  </a:cubicBezTo>
                  <a:cubicBezTo>
                    <a:pt x="20" y="47"/>
                    <a:pt x="20" y="47"/>
                    <a:pt x="20" y="47"/>
                  </a:cubicBezTo>
                  <a:cubicBezTo>
                    <a:pt x="20" y="47"/>
                    <a:pt x="20" y="47"/>
                    <a:pt x="20" y="47"/>
                  </a:cubicBezTo>
                  <a:cubicBezTo>
                    <a:pt x="19" y="47"/>
                    <a:pt x="19" y="47"/>
                    <a:pt x="19" y="47"/>
                  </a:cubicBezTo>
                  <a:cubicBezTo>
                    <a:pt x="18" y="46"/>
                    <a:pt x="18" y="46"/>
                    <a:pt x="18" y="46"/>
                  </a:cubicBezTo>
                  <a:cubicBezTo>
                    <a:pt x="18" y="45"/>
                    <a:pt x="18" y="45"/>
                    <a:pt x="18" y="45"/>
                  </a:cubicBezTo>
                  <a:cubicBezTo>
                    <a:pt x="19" y="45"/>
                    <a:pt x="19" y="45"/>
                    <a:pt x="19" y="45"/>
                  </a:cubicBezTo>
                  <a:cubicBezTo>
                    <a:pt x="19" y="45"/>
                    <a:pt x="19" y="45"/>
                    <a:pt x="19" y="45"/>
                  </a:cubicBezTo>
                  <a:cubicBezTo>
                    <a:pt x="19" y="44"/>
                    <a:pt x="19" y="44"/>
                    <a:pt x="19" y="44"/>
                  </a:cubicBezTo>
                  <a:cubicBezTo>
                    <a:pt x="19" y="44"/>
                    <a:pt x="19" y="44"/>
                    <a:pt x="19" y="44"/>
                  </a:cubicBezTo>
                  <a:cubicBezTo>
                    <a:pt x="19" y="44"/>
                    <a:pt x="19" y="44"/>
                    <a:pt x="19" y="44"/>
                  </a:cubicBezTo>
                  <a:cubicBezTo>
                    <a:pt x="19" y="44"/>
                    <a:pt x="19" y="44"/>
                    <a:pt x="19" y="44"/>
                  </a:cubicBezTo>
                  <a:cubicBezTo>
                    <a:pt x="18" y="43"/>
                    <a:pt x="18" y="43"/>
                    <a:pt x="18" y="43"/>
                  </a:cubicBezTo>
                  <a:cubicBezTo>
                    <a:pt x="18" y="43"/>
                    <a:pt x="18" y="43"/>
                    <a:pt x="18" y="43"/>
                  </a:cubicBezTo>
                  <a:cubicBezTo>
                    <a:pt x="18" y="44"/>
                    <a:pt x="18" y="44"/>
                    <a:pt x="18" y="44"/>
                  </a:cubicBezTo>
                  <a:cubicBezTo>
                    <a:pt x="17" y="44"/>
                    <a:pt x="17" y="44"/>
                    <a:pt x="17" y="44"/>
                  </a:cubicBezTo>
                  <a:cubicBezTo>
                    <a:pt x="16" y="43"/>
                    <a:pt x="16" y="43"/>
                    <a:pt x="16" y="43"/>
                  </a:cubicBezTo>
                  <a:cubicBezTo>
                    <a:pt x="16" y="43"/>
                    <a:pt x="16" y="43"/>
                    <a:pt x="16" y="43"/>
                  </a:cubicBezTo>
                  <a:cubicBezTo>
                    <a:pt x="15" y="43"/>
                    <a:pt x="15" y="43"/>
                    <a:pt x="15" y="43"/>
                  </a:cubicBezTo>
                  <a:cubicBezTo>
                    <a:pt x="15" y="42"/>
                    <a:pt x="15" y="42"/>
                    <a:pt x="15" y="42"/>
                  </a:cubicBezTo>
                  <a:cubicBezTo>
                    <a:pt x="14" y="42"/>
                    <a:pt x="14" y="42"/>
                    <a:pt x="14" y="42"/>
                  </a:cubicBezTo>
                  <a:cubicBezTo>
                    <a:pt x="14" y="42"/>
                    <a:pt x="14" y="42"/>
                    <a:pt x="14" y="42"/>
                  </a:cubicBezTo>
                  <a:cubicBezTo>
                    <a:pt x="14" y="42"/>
                    <a:pt x="14" y="42"/>
                    <a:pt x="14" y="42"/>
                  </a:cubicBezTo>
                  <a:cubicBezTo>
                    <a:pt x="14" y="41"/>
                    <a:pt x="14" y="41"/>
                    <a:pt x="14" y="41"/>
                  </a:cubicBezTo>
                  <a:cubicBezTo>
                    <a:pt x="13" y="41"/>
                    <a:pt x="13" y="41"/>
                    <a:pt x="13" y="41"/>
                  </a:cubicBezTo>
                  <a:cubicBezTo>
                    <a:pt x="13" y="41"/>
                    <a:pt x="13" y="41"/>
                    <a:pt x="13" y="41"/>
                  </a:cubicBezTo>
                  <a:cubicBezTo>
                    <a:pt x="13" y="41"/>
                    <a:pt x="13" y="41"/>
                    <a:pt x="13" y="41"/>
                  </a:cubicBezTo>
                  <a:cubicBezTo>
                    <a:pt x="13" y="40"/>
                    <a:pt x="13" y="40"/>
                    <a:pt x="13" y="40"/>
                  </a:cubicBezTo>
                  <a:cubicBezTo>
                    <a:pt x="12" y="40"/>
                    <a:pt x="12" y="40"/>
                    <a:pt x="12" y="40"/>
                  </a:cubicBezTo>
                  <a:cubicBezTo>
                    <a:pt x="12" y="40"/>
                    <a:pt x="12" y="40"/>
                    <a:pt x="12" y="40"/>
                  </a:cubicBezTo>
                  <a:cubicBezTo>
                    <a:pt x="12" y="39"/>
                    <a:pt x="12" y="39"/>
                    <a:pt x="12" y="39"/>
                  </a:cubicBezTo>
                  <a:cubicBezTo>
                    <a:pt x="12" y="39"/>
                    <a:pt x="12" y="39"/>
                    <a:pt x="12" y="39"/>
                  </a:cubicBezTo>
                  <a:cubicBezTo>
                    <a:pt x="12" y="39"/>
                    <a:pt x="12" y="39"/>
                    <a:pt x="12" y="39"/>
                  </a:cubicBezTo>
                  <a:cubicBezTo>
                    <a:pt x="12" y="38"/>
                    <a:pt x="12" y="38"/>
                    <a:pt x="12" y="38"/>
                  </a:cubicBezTo>
                  <a:cubicBezTo>
                    <a:pt x="12" y="38"/>
                    <a:pt x="12" y="38"/>
                    <a:pt x="12" y="38"/>
                  </a:cubicBezTo>
                  <a:cubicBezTo>
                    <a:pt x="12" y="38"/>
                    <a:pt x="12" y="38"/>
                    <a:pt x="12" y="38"/>
                  </a:cubicBezTo>
                  <a:cubicBezTo>
                    <a:pt x="13" y="37"/>
                    <a:pt x="13" y="37"/>
                    <a:pt x="13" y="37"/>
                  </a:cubicBezTo>
                  <a:cubicBezTo>
                    <a:pt x="13" y="37"/>
                    <a:pt x="13" y="37"/>
                    <a:pt x="13" y="37"/>
                  </a:cubicBezTo>
                  <a:cubicBezTo>
                    <a:pt x="14" y="38"/>
                    <a:pt x="14" y="38"/>
                    <a:pt x="14" y="38"/>
                  </a:cubicBezTo>
                  <a:cubicBezTo>
                    <a:pt x="14" y="38"/>
                    <a:pt x="14" y="38"/>
                    <a:pt x="14" y="38"/>
                  </a:cubicBezTo>
                  <a:cubicBezTo>
                    <a:pt x="14" y="38"/>
                    <a:pt x="14" y="38"/>
                    <a:pt x="14" y="38"/>
                  </a:cubicBezTo>
                  <a:cubicBezTo>
                    <a:pt x="14" y="38"/>
                    <a:pt x="14" y="38"/>
                    <a:pt x="14" y="38"/>
                  </a:cubicBezTo>
                  <a:cubicBezTo>
                    <a:pt x="15" y="38"/>
                    <a:pt x="15" y="38"/>
                    <a:pt x="15" y="38"/>
                  </a:cubicBezTo>
                  <a:cubicBezTo>
                    <a:pt x="16" y="38"/>
                    <a:pt x="16" y="38"/>
                    <a:pt x="16" y="38"/>
                  </a:cubicBezTo>
                  <a:cubicBezTo>
                    <a:pt x="16" y="38"/>
                    <a:pt x="16" y="38"/>
                    <a:pt x="16" y="38"/>
                  </a:cubicBezTo>
                  <a:cubicBezTo>
                    <a:pt x="18" y="38"/>
                    <a:pt x="18" y="38"/>
                    <a:pt x="18" y="38"/>
                  </a:cubicBezTo>
                  <a:cubicBezTo>
                    <a:pt x="18" y="37"/>
                    <a:pt x="18" y="37"/>
                    <a:pt x="18" y="37"/>
                  </a:cubicBezTo>
                  <a:cubicBezTo>
                    <a:pt x="17" y="37"/>
                    <a:pt x="17" y="37"/>
                    <a:pt x="17" y="37"/>
                  </a:cubicBezTo>
                  <a:cubicBezTo>
                    <a:pt x="16" y="37"/>
                    <a:pt x="16" y="37"/>
                    <a:pt x="16" y="37"/>
                  </a:cubicBezTo>
                  <a:cubicBezTo>
                    <a:pt x="15" y="37"/>
                    <a:pt x="15" y="37"/>
                    <a:pt x="15" y="37"/>
                  </a:cubicBezTo>
                  <a:cubicBezTo>
                    <a:pt x="14" y="36"/>
                    <a:pt x="14" y="36"/>
                    <a:pt x="14" y="36"/>
                  </a:cubicBezTo>
                  <a:cubicBezTo>
                    <a:pt x="14" y="36"/>
                    <a:pt x="14" y="36"/>
                    <a:pt x="14" y="36"/>
                  </a:cubicBezTo>
                  <a:cubicBezTo>
                    <a:pt x="15" y="36"/>
                    <a:pt x="15" y="36"/>
                    <a:pt x="15" y="36"/>
                  </a:cubicBezTo>
                  <a:cubicBezTo>
                    <a:pt x="16" y="36"/>
                    <a:pt x="16" y="36"/>
                    <a:pt x="16" y="36"/>
                  </a:cubicBezTo>
                  <a:cubicBezTo>
                    <a:pt x="17" y="35"/>
                    <a:pt x="17" y="35"/>
                    <a:pt x="17" y="35"/>
                  </a:cubicBezTo>
                  <a:cubicBezTo>
                    <a:pt x="18" y="35"/>
                    <a:pt x="18" y="35"/>
                    <a:pt x="18" y="35"/>
                  </a:cubicBezTo>
                  <a:cubicBezTo>
                    <a:pt x="19" y="35"/>
                    <a:pt x="19" y="35"/>
                    <a:pt x="19" y="35"/>
                  </a:cubicBezTo>
                  <a:cubicBezTo>
                    <a:pt x="19" y="35"/>
                    <a:pt x="19" y="35"/>
                    <a:pt x="19" y="35"/>
                  </a:cubicBezTo>
                  <a:cubicBezTo>
                    <a:pt x="20" y="35"/>
                    <a:pt x="20" y="35"/>
                    <a:pt x="20" y="35"/>
                  </a:cubicBezTo>
                  <a:cubicBezTo>
                    <a:pt x="20" y="35"/>
                    <a:pt x="20" y="35"/>
                    <a:pt x="20" y="35"/>
                  </a:cubicBezTo>
                  <a:cubicBezTo>
                    <a:pt x="20" y="34"/>
                    <a:pt x="20" y="34"/>
                    <a:pt x="20" y="34"/>
                  </a:cubicBezTo>
                  <a:cubicBezTo>
                    <a:pt x="21" y="34"/>
                    <a:pt x="21" y="34"/>
                    <a:pt x="21" y="34"/>
                  </a:cubicBezTo>
                  <a:cubicBezTo>
                    <a:pt x="21" y="34"/>
                    <a:pt x="21" y="34"/>
                    <a:pt x="21" y="34"/>
                  </a:cubicBezTo>
                  <a:cubicBezTo>
                    <a:pt x="20" y="33"/>
                    <a:pt x="20" y="33"/>
                    <a:pt x="20" y="33"/>
                  </a:cubicBezTo>
                  <a:cubicBezTo>
                    <a:pt x="20" y="34"/>
                    <a:pt x="20" y="34"/>
                    <a:pt x="20" y="34"/>
                  </a:cubicBezTo>
                  <a:cubicBezTo>
                    <a:pt x="19" y="34"/>
                    <a:pt x="19" y="34"/>
                    <a:pt x="19" y="34"/>
                  </a:cubicBezTo>
                  <a:cubicBezTo>
                    <a:pt x="17" y="34"/>
                    <a:pt x="17" y="34"/>
                    <a:pt x="17" y="34"/>
                  </a:cubicBezTo>
                  <a:cubicBezTo>
                    <a:pt x="17" y="34"/>
                    <a:pt x="17" y="34"/>
                    <a:pt x="17" y="34"/>
                  </a:cubicBezTo>
                  <a:cubicBezTo>
                    <a:pt x="17" y="34"/>
                    <a:pt x="17" y="34"/>
                    <a:pt x="17" y="34"/>
                  </a:cubicBezTo>
                  <a:cubicBezTo>
                    <a:pt x="16" y="34"/>
                    <a:pt x="16" y="34"/>
                    <a:pt x="16" y="34"/>
                  </a:cubicBezTo>
                  <a:cubicBezTo>
                    <a:pt x="16" y="34"/>
                    <a:pt x="16" y="34"/>
                    <a:pt x="16" y="34"/>
                  </a:cubicBezTo>
                  <a:cubicBezTo>
                    <a:pt x="15" y="34"/>
                    <a:pt x="15" y="34"/>
                    <a:pt x="15" y="34"/>
                  </a:cubicBezTo>
                  <a:cubicBezTo>
                    <a:pt x="15" y="35"/>
                    <a:pt x="15" y="35"/>
                    <a:pt x="15" y="35"/>
                  </a:cubicBezTo>
                  <a:cubicBezTo>
                    <a:pt x="14" y="35"/>
                    <a:pt x="14" y="35"/>
                    <a:pt x="14" y="35"/>
                  </a:cubicBezTo>
                  <a:cubicBezTo>
                    <a:pt x="14" y="35"/>
                    <a:pt x="14" y="35"/>
                    <a:pt x="14" y="35"/>
                  </a:cubicBezTo>
                  <a:cubicBezTo>
                    <a:pt x="13" y="35"/>
                    <a:pt x="13" y="35"/>
                    <a:pt x="13" y="35"/>
                  </a:cubicBezTo>
                  <a:cubicBezTo>
                    <a:pt x="12" y="35"/>
                    <a:pt x="12" y="35"/>
                    <a:pt x="12" y="35"/>
                  </a:cubicBezTo>
                  <a:cubicBezTo>
                    <a:pt x="12" y="36"/>
                    <a:pt x="12" y="36"/>
                    <a:pt x="12" y="36"/>
                  </a:cubicBezTo>
                  <a:cubicBezTo>
                    <a:pt x="11" y="36"/>
                    <a:pt x="11" y="36"/>
                    <a:pt x="11" y="36"/>
                  </a:cubicBezTo>
                  <a:cubicBezTo>
                    <a:pt x="11" y="36"/>
                    <a:pt x="11" y="36"/>
                    <a:pt x="11" y="36"/>
                  </a:cubicBezTo>
                  <a:cubicBezTo>
                    <a:pt x="11" y="35"/>
                    <a:pt x="11" y="35"/>
                    <a:pt x="11" y="35"/>
                  </a:cubicBezTo>
                  <a:cubicBezTo>
                    <a:pt x="10" y="33"/>
                    <a:pt x="10" y="33"/>
                    <a:pt x="10" y="33"/>
                  </a:cubicBezTo>
                  <a:cubicBezTo>
                    <a:pt x="11" y="33"/>
                    <a:pt x="11" y="33"/>
                    <a:pt x="11" y="33"/>
                  </a:cubicBezTo>
                  <a:cubicBezTo>
                    <a:pt x="11" y="33"/>
                    <a:pt x="11" y="33"/>
                    <a:pt x="11" y="33"/>
                  </a:cubicBezTo>
                  <a:cubicBezTo>
                    <a:pt x="11" y="32"/>
                    <a:pt x="11" y="32"/>
                    <a:pt x="11" y="32"/>
                  </a:cubicBezTo>
                  <a:cubicBezTo>
                    <a:pt x="12" y="32"/>
                    <a:pt x="12" y="32"/>
                    <a:pt x="12" y="32"/>
                  </a:cubicBezTo>
                  <a:cubicBezTo>
                    <a:pt x="12" y="32"/>
                    <a:pt x="12" y="32"/>
                    <a:pt x="12" y="32"/>
                  </a:cubicBezTo>
                  <a:cubicBezTo>
                    <a:pt x="12" y="33"/>
                    <a:pt x="12" y="33"/>
                    <a:pt x="12" y="33"/>
                  </a:cubicBezTo>
                  <a:cubicBezTo>
                    <a:pt x="12" y="33"/>
                    <a:pt x="12" y="33"/>
                    <a:pt x="12" y="33"/>
                  </a:cubicBezTo>
                  <a:cubicBezTo>
                    <a:pt x="13" y="32"/>
                    <a:pt x="13" y="32"/>
                    <a:pt x="13" y="32"/>
                  </a:cubicBezTo>
                  <a:cubicBezTo>
                    <a:pt x="13" y="32"/>
                    <a:pt x="13" y="32"/>
                    <a:pt x="13" y="32"/>
                  </a:cubicBezTo>
                  <a:cubicBezTo>
                    <a:pt x="14" y="32"/>
                    <a:pt x="14" y="32"/>
                    <a:pt x="14" y="32"/>
                  </a:cubicBezTo>
                  <a:cubicBezTo>
                    <a:pt x="14" y="31"/>
                    <a:pt x="14" y="31"/>
                    <a:pt x="14" y="31"/>
                  </a:cubicBezTo>
                  <a:cubicBezTo>
                    <a:pt x="15" y="31"/>
                    <a:pt x="15" y="31"/>
                    <a:pt x="15" y="31"/>
                  </a:cubicBezTo>
                  <a:cubicBezTo>
                    <a:pt x="16" y="30"/>
                    <a:pt x="16" y="30"/>
                    <a:pt x="16" y="30"/>
                  </a:cubicBezTo>
                  <a:cubicBezTo>
                    <a:pt x="16" y="30"/>
                    <a:pt x="16" y="30"/>
                    <a:pt x="16" y="30"/>
                  </a:cubicBezTo>
                  <a:cubicBezTo>
                    <a:pt x="16" y="29"/>
                    <a:pt x="16" y="29"/>
                    <a:pt x="16" y="29"/>
                  </a:cubicBezTo>
                  <a:cubicBezTo>
                    <a:pt x="17" y="29"/>
                    <a:pt x="17" y="29"/>
                    <a:pt x="17" y="29"/>
                  </a:cubicBezTo>
                  <a:cubicBezTo>
                    <a:pt x="18" y="29"/>
                    <a:pt x="18" y="29"/>
                    <a:pt x="18" y="29"/>
                  </a:cubicBezTo>
                  <a:cubicBezTo>
                    <a:pt x="19" y="28"/>
                    <a:pt x="19" y="28"/>
                    <a:pt x="19" y="28"/>
                  </a:cubicBezTo>
                  <a:cubicBezTo>
                    <a:pt x="20" y="28"/>
                    <a:pt x="20" y="28"/>
                    <a:pt x="20" y="28"/>
                  </a:cubicBezTo>
                  <a:cubicBezTo>
                    <a:pt x="20" y="28"/>
                    <a:pt x="20" y="28"/>
                    <a:pt x="20" y="28"/>
                  </a:cubicBezTo>
                  <a:cubicBezTo>
                    <a:pt x="20" y="27"/>
                    <a:pt x="20" y="27"/>
                    <a:pt x="20" y="27"/>
                  </a:cubicBezTo>
                  <a:cubicBezTo>
                    <a:pt x="20" y="27"/>
                    <a:pt x="20" y="27"/>
                    <a:pt x="20" y="27"/>
                  </a:cubicBezTo>
                  <a:cubicBezTo>
                    <a:pt x="19" y="28"/>
                    <a:pt x="19" y="28"/>
                    <a:pt x="19" y="28"/>
                  </a:cubicBezTo>
                  <a:cubicBezTo>
                    <a:pt x="19" y="28"/>
                    <a:pt x="19" y="28"/>
                    <a:pt x="19" y="28"/>
                  </a:cubicBezTo>
                  <a:cubicBezTo>
                    <a:pt x="18" y="28"/>
                    <a:pt x="18" y="28"/>
                    <a:pt x="18" y="28"/>
                  </a:cubicBezTo>
                  <a:cubicBezTo>
                    <a:pt x="18" y="27"/>
                    <a:pt x="18" y="27"/>
                    <a:pt x="18" y="27"/>
                  </a:cubicBezTo>
                  <a:cubicBezTo>
                    <a:pt x="18" y="26"/>
                    <a:pt x="18" y="26"/>
                    <a:pt x="18" y="26"/>
                  </a:cubicBezTo>
                  <a:cubicBezTo>
                    <a:pt x="18" y="25"/>
                    <a:pt x="18" y="25"/>
                    <a:pt x="18" y="25"/>
                  </a:cubicBezTo>
                  <a:cubicBezTo>
                    <a:pt x="18" y="25"/>
                    <a:pt x="18" y="25"/>
                    <a:pt x="18" y="25"/>
                  </a:cubicBezTo>
                  <a:cubicBezTo>
                    <a:pt x="18" y="25"/>
                    <a:pt x="18" y="25"/>
                    <a:pt x="18" y="25"/>
                  </a:cubicBezTo>
                  <a:cubicBezTo>
                    <a:pt x="17" y="25"/>
                    <a:pt x="17" y="25"/>
                    <a:pt x="17" y="25"/>
                  </a:cubicBezTo>
                  <a:cubicBezTo>
                    <a:pt x="17" y="26"/>
                    <a:pt x="17" y="26"/>
                    <a:pt x="17" y="26"/>
                  </a:cubicBezTo>
                  <a:cubicBezTo>
                    <a:pt x="17" y="27"/>
                    <a:pt x="17" y="27"/>
                    <a:pt x="17" y="27"/>
                  </a:cubicBezTo>
                  <a:cubicBezTo>
                    <a:pt x="16" y="28"/>
                    <a:pt x="16" y="28"/>
                    <a:pt x="16" y="28"/>
                  </a:cubicBezTo>
                  <a:cubicBezTo>
                    <a:pt x="15" y="28"/>
                    <a:pt x="15" y="28"/>
                    <a:pt x="15" y="28"/>
                  </a:cubicBezTo>
                  <a:cubicBezTo>
                    <a:pt x="15" y="28"/>
                    <a:pt x="15" y="28"/>
                    <a:pt x="15" y="28"/>
                  </a:cubicBezTo>
                  <a:cubicBezTo>
                    <a:pt x="15" y="27"/>
                    <a:pt x="15" y="27"/>
                    <a:pt x="15" y="27"/>
                  </a:cubicBezTo>
                  <a:cubicBezTo>
                    <a:pt x="15" y="27"/>
                    <a:pt x="15" y="27"/>
                    <a:pt x="15" y="27"/>
                  </a:cubicBezTo>
                  <a:cubicBezTo>
                    <a:pt x="15" y="26"/>
                    <a:pt x="15" y="26"/>
                    <a:pt x="15" y="26"/>
                  </a:cubicBezTo>
                  <a:cubicBezTo>
                    <a:pt x="15" y="26"/>
                    <a:pt x="15" y="26"/>
                    <a:pt x="15" y="26"/>
                  </a:cubicBezTo>
                  <a:cubicBezTo>
                    <a:pt x="15" y="25"/>
                    <a:pt x="15" y="25"/>
                    <a:pt x="15" y="25"/>
                  </a:cubicBezTo>
                  <a:cubicBezTo>
                    <a:pt x="15" y="24"/>
                    <a:pt x="15" y="24"/>
                    <a:pt x="15" y="24"/>
                  </a:cubicBezTo>
                  <a:cubicBezTo>
                    <a:pt x="15" y="24"/>
                    <a:pt x="15" y="24"/>
                    <a:pt x="15" y="24"/>
                  </a:cubicBezTo>
                  <a:cubicBezTo>
                    <a:pt x="14" y="24"/>
                    <a:pt x="14" y="24"/>
                    <a:pt x="14" y="24"/>
                  </a:cubicBezTo>
                  <a:cubicBezTo>
                    <a:pt x="14" y="24"/>
                    <a:pt x="14" y="24"/>
                    <a:pt x="14" y="24"/>
                  </a:cubicBezTo>
                  <a:cubicBezTo>
                    <a:pt x="14" y="26"/>
                    <a:pt x="14" y="26"/>
                    <a:pt x="14" y="26"/>
                  </a:cubicBezTo>
                  <a:cubicBezTo>
                    <a:pt x="14" y="26"/>
                    <a:pt x="14" y="26"/>
                    <a:pt x="14" y="26"/>
                  </a:cubicBezTo>
                  <a:cubicBezTo>
                    <a:pt x="14" y="27"/>
                    <a:pt x="14" y="27"/>
                    <a:pt x="14" y="27"/>
                  </a:cubicBezTo>
                  <a:cubicBezTo>
                    <a:pt x="13" y="26"/>
                    <a:pt x="13" y="26"/>
                    <a:pt x="13" y="26"/>
                  </a:cubicBezTo>
                  <a:cubicBezTo>
                    <a:pt x="13" y="26"/>
                    <a:pt x="13" y="26"/>
                    <a:pt x="13" y="26"/>
                  </a:cubicBezTo>
                  <a:cubicBezTo>
                    <a:pt x="13" y="25"/>
                    <a:pt x="13" y="25"/>
                    <a:pt x="13" y="25"/>
                  </a:cubicBezTo>
                  <a:cubicBezTo>
                    <a:pt x="13" y="25"/>
                    <a:pt x="13" y="25"/>
                    <a:pt x="13" y="25"/>
                  </a:cubicBezTo>
                  <a:cubicBezTo>
                    <a:pt x="12" y="25"/>
                    <a:pt x="12" y="25"/>
                    <a:pt x="12" y="25"/>
                  </a:cubicBezTo>
                  <a:cubicBezTo>
                    <a:pt x="12" y="26"/>
                    <a:pt x="12" y="26"/>
                    <a:pt x="12" y="26"/>
                  </a:cubicBezTo>
                  <a:cubicBezTo>
                    <a:pt x="12" y="26"/>
                    <a:pt x="12" y="26"/>
                    <a:pt x="12" y="26"/>
                  </a:cubicBezTo>
                  <a:cubicBezTo>
                    <a:pt x="12" y="27"/>
                    <a:pt x="12" y="27"/>
                    <a:pt x="12" y="27"/>
                  </a:cubicBezTo>
                  <a:cubicBezTo>
                    <a:pt x="13" y="28"/>
                    <a:pt x="13" y="28"/>
                    <a:pt x="13" y="28"/>
                  </a:cubicBezTo>
                  <a:cubicBezTo>
                    <a:pt x="13" y="29"/>
                    <a:pt x="13" y="29"/>
                    <a:pt x="13" y="29"/>
                  </a:cubicBezTo>
                  <a:cubicBezTo>
                    <a:pt x="13" y="29"/>
                    <a:pt x="13" y="29"/>
                    <a:pt x="13" y="29"/>
                  </a:cubicBezTo>
                  <a:cubicBezTo>
                    <a:pt x="13" y="29"/>
                    <a:pt x="13" y="29"/>
                    <a:pt x="13" y="29"/>
                  </a:cubicBezTo>
                  <a:cubicBezTo>
                    <a:pt x="12" y="29"/>
                    <a:pt x="12" y="29"/>
                    <a:pt x="12" y="29"/>
                  </a:cubicBezTo>
                  <a:cubicBezTo>
                    <a:pt x="12" y="30"/>
                    <a:pt x="12" y="30"/>
                    <a:pt x="12" y="30"/>
                  </a:cubicBezTo>
                  <a:cubicBezTo>
                    <a:pt x="12" y="31"/>
                    <a:pt x="12" y="31"/>
                    <a:pt x="12" y="31"/>
                  </a:cubicBezTo>
                  <a:cubicBezTo>
                    <a:pt x="11" y="31"/>
                    <a:pt x="11" y="31"/>
                    <a:pt x="11" y="31"/>
                  </a:cubicBezTo>
                  <a:cubicBezTo>
                    <a:pt x="10" y="31"/>
                    <a:pt x="10" y="31"/>
                    <a:pt x="10" y="31"/>
                  </a:cubicBezTo>
                  <a:cubicBezTo>
                    <a:pt x="9" y="31"/>
                    <a:pt x="9" y="31"/>
                    <a:pt x="9" y="31"/>
                  </a:cubicBezTo>
                  <a:cubicBezTo>
                    <a:pt x="9" y="31"/>
                    <a:pt x="9" y="31"/>
                    <a:pt x="9" y="31"/>
                  </a:cubicBezTo>
                  <a:cubicBezTo>
                    <a:pt x="9" y="30"/>
                    <a:pt x="9" y="30"/>
                    <a:pt x="9" y="30"/>
                  </a:cubicBezTo>
                  <a:cubicBezTo>
                    <a:pt x="9" y="30"/>
                    <a:pt x="9" y="30"/>
                    <a:pt x="9" y="30"/>
                  </a:cubicBezTo>
                  <a:cubicBezTo>
                    <a:pt x="8" y="29"/>
                    <a:pt x="8" y="29"/>
                    <a:pt x="8" y="29"/>
                  </a:cubicBezTo>
                  <a:cubicBezTo>
                    <a:pt x="7" y="29"/>
                    <a:pt x="7" y="29"/>
                    <a:pt x="7" y="29"/>
                  </a:cubicBezTo>
                  <a:cubicBezTo>
                    <a:pt x="7" y="29"/>
                    <a:pt x="7" y="29"/>
                    <a:pt x="7" y="29"/>
                  </a:cubicBezTo>
                  <a:cubicBezTo>
                    <a:pt x="6" y="28"/>
                    <a:pt x="6" y="28"/>
                    <a:pt x="6" y="28"/>
                  </a:cubicBezTo>
                  <a:cubicBezTo>
                    <a:pt x="6" y="27"/>
                    <a:pt x="6" y="27"/>
                    <a:pt x="6" y="27"/>
                  </a:cubicBezTo>
                  <a:cubicBezTo>
                    <a:pt x="7" y="27"/>
                    <a:pt x="7" y="27"/>
                    <a:pt x="7" y="27"/>
                  </a:cubicBezTo>
                  <a:cubicBezTo>
                    <a:pt x="8" y="27"/>
                    <a:pt x="8" y="27"/>
                    <a:pt x="8" y="27"/>
                  </a:cubicBezTo>
                  <a:cubicBezTo>
                    <a:pt x="8" y="27"/>
                    <a:pt x="8" y="27"/>
                    <a:pt x="8" y="27"/>
                  </a:cubicBezTo>
                  <a:cubicBezTo>
                    <a:pt x="7" y="27"/>
                    <a:pt x="7" y="27"/>
                    <a:pt x="7" y="27"/>
                  </a:cubicBezTo>
                  <a:cubicBezTo>
                    <a:pt x="6" y="27"/>
                    <a:pt x="6" y="27"/>
                    <a:pt x="6" y="27"/>
                  </a:cubicBezTo>
                  <a:cubicBezTo>
                    <a:pt x="6" y="27"/>
                    <a:pt x="6" y="27"/>
                    <a:pt x="6" y="27"/>
                  </a:cubicBezTo>
                  <a:cubicBezTo>
                    <a:pt x="6" y="26"/>
                    <a:pt x="6" y="26"/>
                    <a:pt x="6" y="26"/>
                  </a:cubicBezTo>
                  <a:cubicBezTo>
                    <a:pt x="5" y="26"/>
                    <a:pt x="5" y="26"/>
                    <a:pt x="5" y="26"/>
                  </a:cubicBezTo>
                  <a:cubicBezTo>
                    <a:pt x="4" y="25"/>
                    <a:pt x="4" y="25"/>
                    <a:pt x="4" y="25"/>
                  </a:cubicBezTo>
                  <a:cubicBezTo>
                    <a:pt x="4" y="25"/>
                    <a:pt x="4" y="25"/>
                    <a:pt x="4" y="25"/>
                  </a:cubicBezTo>
                  <a:cubicBezTo>
                    <a:pt x="4" y="24"/>
                    <a:pt x="4" y="24"/>
                    <a:pt x="4" y="24"/>
                  </a:cubicBezTo>
                  <a:cubicBezTo>
                    <a:pt x="4" y="24"/>
                    <a:pt x="4" y="24"/>
                    <a:pt x="4" y="24"/>
                  </a:cubicBezTo>
                  <a:cubicBezTo>
                    <a:pt x="4" y="24"/>
                    <a:pt x="4" y="24"/>
                    <a:pt x="4" y="24"/>
                  </a:cubicBezTo>
                  <a:cubicBezTo>
                    <a:pt x="3" y="24"/>
                    <a:pt x="3" y="24"/>
                    <a:pt x="3" y="24"/>
                  </a:cubicBezTo>
                  <a:cubicBezTo>
                    <a:pt x="3" y="23"/>
                    <a:pt x="3" y="23"/>
                    <a:pt x="3" y="23"/>
                  </a:cubicBezTo>
                  <a:cubicBezTo>
                    <a:pt x="3" y="22"/>
                    <a:pt x="3" y="22"/>
                    <a:pt x="3" y="22"/>
                  </a:cubicBezTo>
                  <a:cubicBezTo>
                    <a:pt x="3" y="22"/>
                    <a:pt x="3" y="22"/>
                    <a:pt x="3" y="22"/>
                  </a:cubicBezTo>
                  <a:cubicBezTo>
                    <a:pt x="4" y="23"/>
                    <a:pt x="4" y="23"/>
                    <a:pt x="4" y="23"/>
                  </a:cubicBezTo>
                  <a:cubicBezTo>
                    <a:pt x="4" y="23"/>
                    <a:pt x="4" y="23"/>
                    <a:pt x="4" y="23"/>
                  </a:cubicBezTo>
                  <a:cubicBezTo>
                    <a:pt x="4" y="24"/>
                    <a:pt x="4" y="24"/>
                    <a:pt x="4" y="24"/>
                  </a:cubicBezTo>
                  <a:cubicBezTo>
                    <a:pt x="5" y="24"/>
                    <a:pt x="5" y="24"/>
                    <a:pt x="5" y="24"/>
                  </a:cubicBezTo>
                  <a:cubicBezTo>
                    <a:pt x="5" y="23"/>
                    <a:pt x="5" y="23"/>
                    <a:pt x="5" y="23"/>
                  </a:cubicBezTo>
                  <a:cubicBezTo>
                    <a:pt x="5" y="23"/>
                    <a:pt x="5" y="23"/>
                    <a:pt x="5" y="23"/>
                  </a:cubicBezTo>
                  <a:cubicBezTo>
                    <a:pt x="5" y="22"/>
                    <a:pt x="5" y="22"/>
                    <a:pt x="5" y="22"/>
                  </a:cubicBezTo>
                  <a:cubicBezTo>
                    <a:pt x="5" y="22"/>
                    <a:pt x="5" y="22"/>
                    <a:pt x="5" y="22"/>
                  </a:cubicBezTo>
                  <a:cubicBezTo>
                    <a:pt x="4" y="22"/>
                    <a:pt x="4" y="22"/>
                    <a:pt x="4" y="22"/>
                  </a:cubicBezTo>
                  <a:cubicBezTo>
                    <a:pt x="4" y="22"/>
                    <a:pt x="4" y="22"/>
                    <a:pt x="4" y="22"/>
                  </a:cubicBezTo>
                  <a:cubicBezTo>
                    <a:pt x="3" y="21"/>
                    <a:pt x="3" y="21"/>
                    <a:pt x="3" y="21"/>
                  </a:cubicBezTo>
                  <a:cubicBezTo>
                    <a:pt x="3" y="21"/>
                    <a:pt x="3" y="21"/>
                    <a:pt x="3" y="21"/>
                  </a:cubicBezTo>
                  <a:cubicBezTo>
                    <a:pt x="4" y="21"/>
                    <a:pt x="4" y="21"/>
                    <a:pt x="4" y="21"/>
                  </a:cubicBezTo>
                  <a:cubicBezTo>
                    <a:pt x="4" y="20"/>
                    <a:pt x="4" y="20"/>
                    <a:pt x="4" y="20"/>
                  </a:cubicBezTo>
                  <a:cubicBezTo>
                    <a:pt x="4" y="19"/>
                    <a:pt x="4" y="19"/>
                    <a:pt x="4" y="19"/>
                  </a:cubicBezTo>
                  <a:cubicBezTo>
                    <a:pt x="4" y="19"/>
                    <a:pt x="4" y="19"/>
                    <a:pt x="4" y="19"/>
                  </a:cubicBezTo>
                  <a:cubicBezTo>
                    <a:pt x="4" y="19"/>
                    <a:pt x="4" y="19"/>
                    <a:pt x="4" y="19"/>
                  </a:cubicBezTo>
                  <a:cubicBezTo>
                    <a:pt x="3" y="19"/>
                    <a:pt x="3" y="19"/>
                    <a:pt x="3" y="19"/>
                  </a:cubicBezTo>
                  <a:cubicBezTo>
                    <a:pt x="3" y="19"/>
                    <a:pt x="3" y="19"/>
                    <a:pt x="3" y="19"/>
                  </a:cubicBezTo>
                  <a:cubicBezTo>
                    <a:pt x="3" y="20"/>
                    <a:pt x="3" y="20"/>
                    <a:pt x="3" y="20"/>
                  </a:cubicBezTo>
                  <a:cubicBezTo>
                    <a:pt x="3" y="20"/>
                    <a:pt x="3" y="20"/>
                    <a:pt x="3" y="20"/>
                  </a:cubicBezTo>
                  <a:cubicBezTo>
                    <a:pt x="2" y="21"/>
                    <a:pt x="2" y="21"/>
                    <a:pt x="2" y="21"/>
                  </a:cubicBezTo>
                  <a:cubicBezTo>
                    <a:pt x="2" y="21"/>
                    <a:pt x="2" y="21"/>
                    <a:pt x="2" y="21"/>
                  </a:cubicBezTo>
                  <a:cubicBezTo>
                    <a:pt x="2" y="20"/>
                    <a:pt x="2" y="20"/>
                    <a:pt x="2" y="20"/>
                  </a:cubicBezTo>
                  <a:cubicBezTo>
                    <a:pt x="1" y="19"/>
                    <a:pt x="1" y="19"/>
                    <a:pt x="1" y="19"/>
                  </a:cubicBezTo>
                  <a:cubicBezTo>
                    <a:pt x="1" y="18"/>
                    <a:pt x="1" y="18"/>
                    <a:pt x="1" y="18"/>
                  </a:cubicBezTo>
                  <a:cubicBezTo>
                    <a:pt x="0" y="17"/>
                    <a:pt x="0" y="17"/>
                    <a:pt x="0" y="17"/>
                  </a:cubicBezTo>
                  <a:cubicBezTo>
                    <a:pt x="0" y="17"/>
                    <a:pt x="0" y="17"/>
                    <a:pt x="0" y="17"/>
                  </a:cubicBezTo>
                  <a:cubicBezTo>
                    <a:pt x="1" y="17"/>
                    <a:pt x="1" y="17"/>
                    <a:pt x="1" y="17"/>
                  </a:cubicBezTo>
                  <a:cubicBezTo>
                    <a:pt x="2" y="16"/>
                    <a:pt x="2" y="16"/>
                    <a:pt x="2" y="16"/>
                  </a:cubicBezTo>
                  <a:cubicBezTo>
                    <a:pt x="2" y="16"/>
                    <a:pt x="2" y="16"/>
                    <a:pt x="2" y="16"/>
                  </a:cubicBezTo>
                  <a:cubicBezTo>
                    <a:pt x="2" y="15"/>
                    <a:pt x="2" y="15"/>
                    <a:pt x="2" y="15"/>
                  </a:cubicBezTo>
                  <a:cubicBezTo>
                    <a:pt x="2" y="15"/>
                    <a:pt x="2" y="15"/>
                    <a:pt x="2" y="15"/>
                  </a:cubicBezTo>
                  <a:cubicBezTo>
                    <a:pt x="2" y="14"/>
                    <a:pt x="2" y="14"/>
                    <a:pt x="2" y="14"/>
                  </a:cubicBezTo>
                  <a:cubicBezTo>
                    <a:pt x="2" y="13"/>
                    <a:pt x="2" y="13"/>
                    <a:pt x="2" y="13"/>
                  </a:cubicBezTo>
                  <a:cubicBezTo>
                    <a:pt x="3" y="13"/>
                    <a:pt x="3" y="13"/>
                    <a:pt x="3" y="13"/>
                  </a:cubicBezTo>
                  <a:cubicBezTo>
                    <a:pt x="3" y="14"/>
                    <a:pt x="3" y="14"/>
                    <a:pt x="3" y="14"/>
                  </a:cubicBezTo>
                  <a:cubicBezTo>
                    <a:pt x="4" y="15"/>
                    <a:pt x="4" y="15"/>
                    <a:pt x="4" y="15"/>
                  </a:cubicBezTo>
                  <a:cubicBezTo>
                    <a:pt x="4" y="15"/>
                    <a:pt x="4" y="15"/>
                    <a:pt x="4" y="15"/>
                  </a:cubicBezTo>
                  <a:cubicBezTo>
                    <a:pt x="5" y="15"/>
                    <a:pt x="5" y="15"/>
                    <a:pt x="5" y="15"/>
                  </a:cubicBezTo>
                  <a:cubicBezTo>
                    <a:pt x="4" y="14"/>
                    <a:pt x="4" y="14"/>
                    <a:pt x="4" y="14"/>
                  </a:cubicBezTo>
                  <a:cubicBezTo>
                    <a:pt x="4" y="13"/>
                    <a:pt x="4" y="13"/>
                    <a:pt x="4" y="13"/>
                  </a:cubicBezTo>
                  <a:cubicBezTo>
                    <a:pt x="4" y="13"/>
                    <a:pt x="4" y="13"/>
                    <a:pt x="4" y="13"/>
                  </a:cubicBezTo>
                  <a:cubicBezTo>
                    <a:pt x="5" y="13"/>
                    <a:pt x="5" y="13"/>
                    <a:pt x="5" y="13"/>
                  </a:cubicBezTo>
                  <a:cubicBezTo>
                    <a:pt x="5" y="13"/>
                    <a:pt x="5" y="13"/>
                    <a:pt x="5" y="13"/>
                  </a:cubicBezTo>
                  <a:cubicBezTo>
                    <a:pt x="5" y="14"/>
                    <a:pt x="5" y="14"/>
                    <a:pt x="5" y="14"/>
                  </a:cubicBezTo>
                  <a:cubicBezTo>
                    <a:pt x="6" y="13"/>
                    <a:pt x="6" y="13"/>
                    <a:pt x="6" y="13"/>
                  </a:cubicBezTo>
                  <a:cubicBezTo>
                    <a:pt x="8" y="12"/>
                    <a:pt x="8" y="12"/>
                    <a:pt x="8" y="12"/>
                  </a:cubicBezTo>
                  <a:cubicBezTo>
                    <a:pt x="8" y="12"/>
                    <a:pt x="8" y="12"/>
                    <a:pt x="8" y="12"/>
                  </a:cubicBezTo>
                  <a:cubicBezTo>
                    <a:pt x="9" y="12"/>
                    <a:pt x="9" y="12"/>
                    <a:pt x="9" y="12"/>
                  </a:cubicBezTo>
                  <a:cubicBezTo>
                    <a:pt x="9" y="13"/>
                    <a:pt x="9" y="13"/>
                    <a:pt x="9" y="13"/>
                  </a:cubicBezTo>
                  <a:cubicBezTo>
                    <a:pt x="9" y="14"/>
                    <a:pt x="9" y="14"/>
                    <a:pt x="9" y="14"/>
                  </a:cubicBezTo>
                  <a:cubicBezTo>
                    <a:pt x="9" y="14"/>
                    <a:pt x="9" y="14"/>
                    <a:pt x="9" y="14"/>
                  </a:cubicBezTo>
                  <a:cubicBezTo>
                    <a:pt x="8" y="14"/>
                    <a:pt x="8" y="14"/>
                    <a:pt x="8" y="14"/>
                  </a:cubicBezTo>
                  <a:cubicBezTo>
                    <a:pt x="8" y="14"/>
                    <a:pt x="8" y="14"/>
                    <a:pt x="8" y="14"/>
                  </a:cubicBezTo>
                  <a:cubicBezTo>
                    <a:pt x="8" y="14"/>
                    <a:pt x="8" y="14"/>
                    <a:pt x="8" y="14"/>
                  </a:cubicBezTo>
                  <a:cubicBezTo>
                    <a:pt x="7" y="15"/>
                    <a:pt x="7" y="15"/>
                    <a:pt x="7" y="15"/>
                  </a:cubicBezTo>
                  <a:cubicBezTo>
                    <a:pt x="7" y="15"/>
                    <a:pt x="7" y="15"/>
                    <a:pt x="7" y="15"/>
                  </a:cubicBezTo>
                  <a:cubicBezTo>
                    <a:pt x="6" y="15"/>
                    <a:pt x="6" y="15"/>
                    <a:pt x="6" y="15"/>
                  </a:cubicBezTo>
                  <a:cubicBezTo>
                    <a:pt x="6" y="16"/>
                    <a:pt x="6" y="16"/>
                    <a:pt x="6" y="16"/>
                  </a:cubicBezTo>
                  <a:cubicBezTo>
                    <a:pt x="6" y="16"/>
                    <a:pt x="6" y="16"/>
                    <a:pt x="6" y="16"/>
                  </a:cubicBezTo>
                  <a:cubicBezTo>
                    <a:pt x="7" y="16"/>
                    <a:pt x="7" y="16"/>
                    <a:pt x="7" y="16"/>
                  </a:cubicBezTo>
                  <a:cubicBezTo>
                    <a:pt x="8" y="15"/>
                    <a:pt x="8" y="15"/>
                    <a:pt x="8" y="15"/>
                  </a:cubicBezTo>
                  <a:cubicBezTo>
                    <a:pt x="9" y="15"/>
                    <a:pt x="9" y="15"/>
                    <a:pt x="9" y="15"/>
                  </a:cubicBezTo>
                  <a:cubicBezTo>
                    <a:pt x="9" y="16"/>
                    <a:pt x="9" y="16"/>
                    <a:pt x="9" y="16"/>
                  </a:cubicBezTo>
                  <a:cubicBezTo>
                    <a:pt x="8" y="16"/>
                    <a:pt x="8" y="16"/>
                    <a:pt x="8" y="16"/>
                  </a:cubicBezTo>
                  <a:cubicBezTo>
                    <a:pt x="8" y="17"/>
                    <a:pt x="8" y="17"/>
                    <a:pt x="8" y="17"/>
                  </a:cubicBezTo>
                  <a:cubicBezTo>
                    <a:pt x="8" y="17"/>
                    <a:pt x="8" y="17"/>
                    <a:pt x="8" y="17"/>
                  </a:cubicBezTo>
                  <a:cubicBezTo>
                    <a:pt x="8" y="17"/>
                    <a:pt x="8" y="17"/>
                    <a:pt x="8" y="17"/>
                  </a:cubicBezTo>
                  <a:cubicBezTo>
                    <a:pt x="9" y="17"/>
                    <a:pt x="9" y="17"/>
                    <a:pt x="9" y="17"/>
                  </a:cubicBezTo>
                  <a:cubicBezTo>
                    <a:pt x="9" y="17"/>
                    <a:pt x="9" y="17"/>
                    <a:pt x="9" y="17"/>
                  </a:cubicBezTo>
                  <a:cubicBezTo>
                    <a:pt x="9" y="17"/>
                    <a:pt x="9" y="17"/>
                    <a:pt x="9" y="17"/>
                  </a:cubicBezTo>
                  <a:cubicBezTo>
                    <a:pt x="9" y="18"/>
                    <a:pt x="9" y="18"/>
                    <a:pt x="9" y="18"/>
                  </a:cubicBezTo>
                  <a:cubicBezTo>
                    <a:pt x="10" y="19"/>
                    <a:pt x="10" y="19"/>
                    <a:pt x="10" y="19"/>
                  </a:cubicBezTo>
                  <a:cubicBezTo>
                    <a:pt x="10" y="19"/>
                    <a:pt x="10" y="19"/>
                    <a:pt x="10" y="19"/>
                  </a:cubicBezTo>
                  <a:cubicBezTo>
                    <a:pt x="10" y="19"/>
                    <a:pt x="10" y="19"/>
                    <a:pt x="10" y="19"/>
                  </a:cubicBezTo>
                  <a:cubicBezTo>
                    <a:pt x="10" y="18"/>
                    <a:pt x="10" y="18"/>
                    <a:pt x="10" y="18"/>
                  </a:cubicBezTo>
                  <a:cubicBezTo>
                    <a:pt x="10" y="17"/>
                    <a:pt x="10" y="17"/>
                    <a:pt x="10" y="17"/>
                  </a:cubicBezTo>
                  <a:cubicBezTo>
                    <a:pt x="10" y="16"/>
                    <a:pt x="10" y="16"/>
                    <a:pt x="10" y="16"/>
                  </a:cubicBezTo>
                  <a:cubicBezTo>
                    <a:pt x="10" y="16"/>
                    <a:pt x="10" y="16"/>
                    <a:pt x="10" y="16"/>
                  </a:cubicBezTo>
                  <a:cubicBezTo>
                    <a:pt x="11" y="14"/>
                    <a:pt x="11" y="14"/>
                    <a:pt x="11" y="14"/>
                  </a:cubicBezTo>
                  <a:cubicBezTo>
                    <a:pt x="11" y="14"/>
                    <a:pt x="11" y="14"/>
                    <a:pt x="11" y="14"/>
                  </a:cubicBezTo>
                  <a:cubicBezTo>
                    <a:pt x="11" y="13"/>
                    <a:pt x="11" y="13"/>
                    <a:pt x="11" y="13"/>
                  </a:cubicBezTo>
                  <a:cubicBezTo>
                    <a:pt x="12" y="13"/>
                    <a:pt x="12" y="13"/>
                    <a:pt x="12" y="13"/>
                  </a:cubicBezTo>
                  <a:cubicBezTo>
                    <a:pt x="12" y="14"/>
                    <a:pt x="12" y="14"/>
                    <a:pt x="12" y="14"/>
                  </a:cubicBezTo>
                  <a:cubicBezTo>
                    <a:pt x="13" y="15"/>
                    <a:pt x="13" y="15"/>
                    <a:pt x="13" y="15"/>
                  </a:cubicBezTo>
                  <a:cubicBezTo>
                    <a:pt x="13" y="15"/>
                    <a:pt x="13" y="15"/>
                    <a:pt x="13" y="15"/>
                  </a:cubicBezTo>
                  <a:cubicBezTo>
                    <a:pt x="13" y="17"/>
                    <a:pt x="13" y="17"/>
                    <a:pt x="13" y="17"/>
                  </a:cubicBezTo>
                  <a:cubicBezTo>
                    <a:pt x="14" y="18"/>
                    <a:pt x="14" y="18"/>
                    <a:pt x="14" y="18"/>
                  </a:cubicBezTo>
                  <a:cubicBezTo>
                    <a:pt x="14" y="19"/>
                    <a:pt x="14" y="19"/>
                    <a:pt x="14" y="19"/>
                  </a:cubicBezTo>
                  <a:cubicBezTo>
                    <a:pt x="14" y="20"/>
                    <a:pt x="14" y="20"/>
                    <a:pt x="14" y="20"/>
                  </a:cubicBezTo>
                  <a:cubicBezTo>
                    <a:pt x="13" y="20"/>
                    <a:pt x="13" y="20"/>
                    <a:pt x="13" y="20"/>
                  </a:cubicBezTo>
                  <a:cubicBezTo>
                    <a:pt x="13" y="20"/>
                    <a:pt x="13" y="20"/>
                    <a:pt x="13" y="20"/>
                  </a:cubicBezTo>
                  <a:cubicBezTo>
                    <a:pt x="14" y="21"/>
                    <a:pt x="14" y="21"/>
                    <a:pt x="14" y="21"/>
                  </a:cubicBezTo>
                  <a:cubicBezTo>
                    <a:pt x="14" y="20"/>
                    <a:pt x="14" y="20"/>
                    <a:pt x="14" y="20"/>
                  </a:cubicBezTo>
                  <a:cubicBezTo>
                    <a:pt x="15" y="20"/>
                    <a:pt x="15" y="20"/>
                    <a:pt x="15" y="20"/>
                  </a:cubicBezTo>
                  <a:cubicBezTo>
                    <a:pt x="15" y="21"/>
                    <a:pt x="15" y="21"/>
                    <a:pt x="15" y="21"/>
                  </a:cubicBezTo>
                  <a:cubicBezTo>
                    <a:pt x="16" y="22"/>
                    <a:pt x="16" y="22"/>
                    <a:pt x="16" y="22"/>
                  </a:cubicBezTo>
                  <a:cubicBezTo>
                    <a:pt x="16" y="23"/>
                    <a:pt x="16" y="23"/>
                    <a:pt x="16" y="23"/>
                  </a:cubicBezTo>
                  <a:cubicBezTo>
                    <a:pt x="17" y="23"/>
                    <a:pt x="17" y="23"/>
                    <a:pt x="17" y="23"/>
                  </a:cubicBezTo>
                  <a:cubicBezTo>
                    <a:pt x="17" y="22"/>
                    <a:pt x="17" y="22"/>
                    <a:pt x="17" y="22"/>
                  </a:cubicBezTo>
                  <a:cubicBezTo>
                    <a:pt x="16" y="21"/>
                    <a:pt x="16" y="21"/>
                    <a:pt x="16" y="21"/>
                  </a:cubicBezTo>
                  <a:cubicBezTo>
                    <a:pt x="16" y="20"/>
                    <a:pt x="16" y="20"/>
                    <a:pt x="16" y="20"/>
                  </a:cubicBezTo>
                  <a:cubicBezTo>
                    <a:pt x="15" y="19"/>
                    <a:pt x="15" y="19"/>
                    <a:pt x="15" y="19"/>
                  </a:cubicBezTo>
                  <a:cubicBezTo>
                    <a:pt x="15" y="18"/>
                    <a:pt x="15" y="18"/>
                    <a:pt x="15" y="18"/>
                  </a:cubicBezTo>
                  <a:cubicBezTo>
                    <a:pt x="15" y="17"/>
                    <a:pt x="15" y="17"/>
                    <a:pt x="15" y="17"/>
                  </a:cubicBezTo>
                  <a:cubicBezTo>
                    <a:pt x="15" y="15"/>
                    <a:pt x="15" y="15"/>
                    <a:pt x="15" y="15"/>
                  </a:cubicBezTo>
                  <a:cubicBezTo>
                    <a:pt x="15" y="14"/>
                    <a:pt x="15" y="14"/>
                    <a:pt x="15" y="14"/>
                  </a:cubicBezTo>
                  <a:cubicBezTo>
                    <a:pt x="14" y="14"/>
                    <a:pt x="14" y="14"/>
                    <a:pt x="14" y="14"/>
                  </a:cubicBezTo>
                  <a:cubicBezTo>
                    <a:pt x="15" y="13"/>
                    <a:pt x="15" y="13"/>
                    <a:pt x="15" y="13"/>
                  </a:cubicBezTo>
                  <a:cubicBezTo>
                    <a:pt x="15" y="13"/>
                    <a:pt x="15" y="13"/>
                    <a:pt x="15" y="13"/>
                  </a:cubicBezTo>
                  <a:cubicBezTo>
                    <a:pt x="15" y="12"/>
                    <a:pt x="15" y="12"/>
                    <a:pt x="15" y="12"/>
                  </a:cubicBezTo>
                  <a:cubicBezTo>
                    <a:pt x="15" y="11"/>
                    <a:pt x="15" y="11"/>
                    <a:pt x="15" y="11"/>
                  </a:cubicBezTo>
                  <a:cubicBezTo>
                    <a:pt x="15" y="10"/>
                    <a:pt x="15" y="10"/>
                    <a:pt x="15" y="10"/>
                  </a:cubicBezTo>
                  <a:cubicBezTo>
                    <a:pt x="16" y="10"/>
                    <a:pt x="16" y="10"/>
                    <a:pt x="16" y="10"/>
                  </a:cubicBezTo>
                  <a:cubicBezTo>
                    <a:pt x="16" y="10"/>
                    <a:pt x="16" y="10"/>
                    <a:pt x="16" y="10"/>
                  </a:cubicBezTo>
                  <a:cubicBezTo>
                    <a:pt x="17" y="11"/>
                    <a:pt x="17" y="11"/>
                    <a:pt x="17" y="11"/>
                  </a:cubicBezTo>
                  <a:cubicBezTo>
                    <a:pt x="17" y="12"/>
                    <a:pt x="17" y="12"/>
                    <a:pt x="17" y="12"/>
                  </a:cubicBezTo>
                  <a:cubicBezTo>
                    <a:pt x="18" y="12"/>
                    <a:pt x="18" y="12"/>
                    <a:pt x="18" y="12"/>
                  </a:cubicBezTo>
                  <a:cubicBezTo>
                    <a:pt x="18" y="11"/>
                    <a:pt x="18" y="11"/>
                    <a:pt x="18" y="11"/>
                  </a:cubicBezTo>
                  <a:cubicBezTo>
                    <a:pt x="19" y="11"/>
                    <a:pt x="19" y="11"/>
                    <a:pt x="19" y="11"/>
                  </a:cubicBezTo>
                  <a:cubicBezTo>
                    <a:pt x="19" y="11"/>
                    <a:pt x="19" y="11"/>
                    <a:pt x="19" y="11"/>
                  </a:cubicBezTo>
                  <a:cubicBezTo>
                    <a:pt x="20" y="13"/>
                    <a:pt x="20" y="13"/>
                    <a:pt x="20" y="13"/>
                  </a:cubicBezTo>
                  <a:cubicBezTo>
                    <a:pt x="21" y="13"/>
                    <a:pt x="21" y="13"/>
                    <a:pt x="21" y="13"/>
                  </a:cubicBezTo>
                  <a:cubicBezTo>
                    <a:pt x="21" y="14"/>
                    <a:pt x="21" y="14"/>
                    <a:pt x="21" y="14"/>
                  </a:cubicBezTo>
                  <a:cubicBezTo>
                    <a:pt x="20" y="15"/>
                    <a:pt x="20" y="15"/>
                    <a:pt x="20" y="15"/>
                  </a:cubicBezTo>
                  <a:cubicBezTo>
                    <a:pt x="20" y="16"/>
                    <a:pt x="20" y="16"/>
                    <a:pt x="20" y="16"/>
                  </a:cubicBezTo>
                  <a:cubicBezTo>
                    <a:pt x="20" y="17"/>
                    <a:pt x="20" y="17"/>
                    <a:pt x="20" y="17"/>
                  </a:cubicBezTo>
                  <a:cubicBezTo>
                    <a:pt x="20" y="18"/>
                    <a:pt x="20" y="18"/>
                    <a:pt x="20" y="18"/>
                  </a:cubicBezTo>
                  <a:cubicBezTo>
                    <a:pt x="20" y="18"/>
                    <a:pt x="20" y="18"/>
                    <a:pt x="20" y="18"/>
                  </a:cubicBezTo>
                  <a:cubicBezTo>
                    <a:pt x="21" y="18"/>
                    <a:pt x="21" y="18"/>
                    <a:pt x="21" y="18"/>
                  </a:cubicBezTo>
                  <a:cubicBezTo>
                    <a:pt x="21" y="17"/>
                    <a:pt x="21" y="17"/>
                    <a:pt x="21" y="17"/>
                  </a:cubicBezTo>
                  <a:cubicBezTo>
                    <a:pt x="21" y="15"/>
                    <a:pt x="21" y="15"/>
                    <a:pt x="21" y="15"/>
                  </a:cubicBezTo>
                  <a:cubicBezTo>
                    <a:pt x="21" y="14"/>
                    <a:pt x="21" y="14"/>
                    <a:pt x="21" y="14"/>
                  </a:cubicBezTo>
                  <a:cubicBezTo>
                    <a:pt x="22" y="14"/>
                    <a:pt x="22" y="14"/>
                    <a:pt x="22" y="14"/>
                  </a:cubicBezTo>
                  <a:cubicBezTo>
                    <a:pt x="23" y="15"/>
                    <a:pt x="23" y="15"/>
                    <a:pt x="23" y="15"/>
                  </a:cubicBezTo>
                  <a:cubicBezTo>
                    <a:pt x="23" y="16"/>
                    <a:pt x="23" y="16"/>
                    <a:pt x="23" y="16"/>
                  </a:cubicBezTo>
                  <a:cubicBezTo>
                    <a:pt x="24" y="18"/>
                    <a:pt x="24" y="18"/>
                    <a:pt x="24" y="18"/>
                  </a:cubicBezTo>
                  <a:cubicBezTo>
                    <a:pt x="24" y="19"/>
                    <a:pt x="24" y="19"/>
                    <a:pt x="24" y="19"/>
                  </a:cubicBezTo>
                  <a:cubicBezTo>
                    <a:pt x="24" y="19"/>
                    <a:pt x="24" y="19"/>
                    <a:pt x="24" y="19"/>
                  </a:cubicBezTo>
                  <a:cubicBezTo>
                    <a:pt x="25" y="19"/>
                    <a:pt x="25" y="19"/>
                    <a:pt x="25" y="19"/>
                  </a:cubicBezTo>
                  <a:cubicBezTo>
                    <a:pt x="26" y="19"/>
                    <a:pt x="26" y="19"/>
                    <a:pt x="26" y="19"/>
                  </a:cubicBezTo>
                  <a:cubicBezTo>
                    <a:pt x="27" y="21"/>
                    <a:pt x="27" y="21"/>
                    <a:pt x="27" y="21"/>
                  </a:cubicBezTo>
                  <a:cubicBezTo>
                    <a:pt x="27" y="21"/>
                    <a:pt x="27" y="21"/>
                    <a:pt x="27" y="21"/>
                  </a:cubicBezTo>
                  <a:cubicBezTo>
                    <a:pt x="29" y="22"/>
                    <a:pt x="29" y="22"/>
                    <a:pt x="29" y="22"/>
                  </a:cubicBezTo>
                  <a:cubicBezTo>
                    <a:pt x="29" y="23"/>
                    <a:pt x="29" y="23"/>
                    <a:pt x="29" y="23"/>
                  </a:cubicBezTo>
                  <a:cubicBezTo>
                    <a:pt x="31" y="23"/>
                    <a:pt x="31" y="23"/>
                    <a:pt x="31" y="23"/>
                  </a:cubicBezTo>
                  <a:cubicBezTo>
                    <a:pt x="32" y="23"/>
                    <a:pt x="32" y="23"/>
                    <a:pt x="32" y="23"/>
                  </a:cubicBezTo>
                  <a:cubicBezTo>
                    <a:pt x="32" y="24"/>
                    <a:pt x="32" y="24"/>
                    <a:pt x="32" y="24"/>
                  </a:cubicBezTo>
                  <a:cubicBezTo>
                    <a:pt x="32" y="24"/>
                    <a:pt x="32" y="24"/>
                    <a:pt x="32" y="24"/>
                  </a:cubicBezTo>
                  <a:cubicBezTo>
                    <a:pt x="32" y="25"/>
                    <a:pt x="32" y="25"/>
                    <a:pt x="32" y="25"/>
                  </a:cubicBezTo>
                  <a:cubicBezTo>
                    <a:pt x="31" y="25"/>
                    <a:pt x="31" y="25"/>
                    <a:pt x="31" y="25"/>
                  </a:cubicBezTo>
                  <a:cubicBezTo>
                    <a:pt x="31" y="24"/>
                    <a:pt x="31" y="24"/>
                    <a:pt x="31" y="24"/>
                  </a:cubicBezTo>
                  <a:cubicBezTo>
                    <a:pt x="30" y="25"/>
                    <a:pt x="30" y="25"/>
                    <a:pt x="30" y="25"/>
                  </a:cubicBezTo>
                  <a:cubicBezTo>
                    <a:pt x="29" y="25"/>
                    <a:pt x="29" y="25"/>
                    <a:pt x="29" y="25"/>
                  </a:cubicBezTo>
                  <a:cubicBezTo>
                    <a:pt x="28" y="25"/>
                    <a:pt x="28" y="25"/>
                    <a:pt x="28" y="25"/>
                  </a:cubicBezTo>
                  <a:cubicBezTo>
                    <a:pt x="27" y="26"/>
                    <a:pt x="27" y="26"/>
                    <a:pt x="27" y="26"/>
                  </a:cubicBezTo>
                  <a:cubicBezTo>
                    <a:pt x="27" y="26"/>
                    <a:pt x="27" y="26"/>
                    <a:pt x="27" y="26"/>
                  </a:cubicBezTo>
                  <a:cubicBezTo>
                    <a:pt x="27" y="26"/>
                    <a:pt x="27" y="26"/>
                    <a:pt x="27" y="26"/>
                  </a:cubicBezTo>
                  <a:cubicBezTo>
                    <a:pt x="27" y="27"/>
                    <a:pt x="27" y="27"/>
                    <a:pt x="27" y="27"/>
                  </a:cubicBezTo>
                  <a:cubicBezTo>
                    <a:pt x="26" y="27"/>
                    <a:pt x="26" y="27"/>
                    <a:pt x="26" y="27"/>
                  </a:cubicBezTo>
                  <a:cubicBezTo>
                    <a:pt x="26" y="28"/>
                    <a:pt x="26" y="28"/>
                    <a:pt x="26" y="28"/>
                  </a:cubicBezTo>
                  <a:cubicBezTo>
                    <a:pt x="26" y="29"/>
                    <a:pt x="26" y="29"/>
                    <a:pt x="26" y="29"/>
                  </a:cubicBezTo>
                  <a:cubicBezTo>
                    <a:pt x="26" y="30"/>
                    <a:pt x="26" y="30"/>
                    <a:pt x="26" y="30"/>
                  </a:cubicBezTo>
                  <a:cubicBezTo>
                    <a:pt x="26" y="31"/>
                    <a:pt x="26" y="31"/>
                    <a:pt x="26" y="31"/>
                  </a:cubicBezTo>
                  <a:cubicBezTo>
                    <a:pt x="26" y="32"/>
                    <a:pt x="26" y="32"/>
                    <a:pt x="26" y="32"/>
                  </a:cubicBezTo>
                  <a:cubicBezTo>
                    <a:pt x="27" y="32"/>
                    <a:pt x="27" y="32"/>
                    <a:pt x="27" y="32"/>
                  </a:cubicBezTo>
                  <a:cubicBezTo>
                    <a:pt x="26" y="33"/>
                    <a:pt x="26" y="33"/>
                    <a:pt x="26" y="33"/>
                  </a:cubicBezTo>
                  <a:cubicBezTo>
                    <a:pt x="25" y="32"/>
                    <a:pt x="25" y="32"/>
                    <a:pt x="25" y="32"/>
                  </a:cubicBezTo>
                  <a:cubicBezTo>
                    <a:pt x="25" y="33"/>
                    <a:pt x="25" y="33"/>
                    <a:pt x="25" y="33"/>
                  </a:cubicBezTo>
                  <a:cubicBezTo>
                    <a:pt x="25" y="33"/>
                    <a:pt x="25" y="33"/>
                    <a:pt x="25" y="33"/>
                  </a:cubicBezTo>
                  <a:cubicBezTo>
                    <a:pt x="26" y="34"/>
                    <a:pt x="26" y="34"/>
                    <a:pt x="26" y="34"/>
                  </a:cubicBezTo>
                  <a:cubicBezTo>
                    <a:pt x="26" y="35"/>
                    <a:pt x="26" y="35"/>
                    <a:pt x="26" y="35"/>
                  </a:cubicBezTo>
                  <a:cubicBezTo>
                    <a:pt x="25" y="36"/>
                    <a:pt x="25" y="36"/>
                    <a:pt x="25" y="36"/>
                  </a:cubicBezTo>
                  <a:cubicBezTo>
                    <a:pt x="25" y="37"/>
                    <a:pt x="25" y="37"/>
                    <a:pt x="25" y="37"/>
                  </a:cubicBezTo>
                  <a:cubicBezTo>
                    <a:pt x="25" y="38"/>
                    <a:pt x="25" y="38"/>
                    <a:pt x="25" y="38"/>
                  </a:cubicBezTo>
                  <a:cubicBezTo>
                    <a:pt x="25" y="38"/>
                    <a:pt x="25" y="38"/>
                    <a:pt x="25" y="38"/>
                  </a:cubicBezTo>
                  <a:cubicBezTo>
                    <a:pt x="24" y="38"/>
                    <a:pt x="24" y="38"/>
                    <a:pt x="24" y="38"/>
                  </a:cubicBezTo>
                  <a:cubicBezTo>
                    <a:pt x="23" y="39"/>
                    <a:pt x="23" y="39"/>
                    <a:pt x="23" y="39"/>
                  </a:cubicBezTo>
                  <a:cubicBezTo>
                    <a:pt x="24" y="39"/>
                    <a:pt x="24" y="39"/>
                    <a:pt x="24" y="39"/>
                  </a:cubicBezTo>
                  <a:cubicBezTo>
                    <a:pt x="24" y="39"/>
                    <a:pt x="24" y="39"/>
                    <a:pt x="24" y="39"/>
                  </a:cubicBezTo>
                  <a:cubicBezTo>
                    <a:pt x="23" y="40"/>
                    <a:pt x="23" y="40"/>
                    <a:pt x="23" y="40"/>
                  </a:cubicBezTo>
                  <a:cubicBezTo>
                    <a:pt x="23" y="40"/>
                    <a:pt x="23" y="40"/>
                    <a:pt x="23" y="40"/>
                  </a:cubicBezTo>
                  <a:cubicBezTo>
                    <a:pt x="23" y="41"/>
                    <a:pt x="23" y="41"/>
                    <a:pt x="23" y="41"/>
                  </a:cubicBezTo>
                  <a:cubicBezTo>
                    <a:pt x="23" y="43"/>
                    <a:pt x="23" y="43"/>
                    <a:pt x="23" y="43"/>
                  </a:cubicBezTo>
                  <a:cubicBezTo>
                    <a:pt x="23" y="44"/>
                    <a:pt x="23" y="44"/>
                    <a:pt x="23" y="44"/>
                  </a:cubicBezTo>
                  <a:cubicBezTo>
                    <a:pt x="22" y="45"/>
                    <a:pt x="22" y="45"/>
                    <a:pt x="22" y="45"/>
                  </a:cubicBezTo>
                  <a:cubicBezTo>
                    <a:pt x="23" y="46"/>
                    <a:pt x="23" y="46"/>
                    <a:pt x="23" y="46"/>
                  </a:cubicBezTo>
                  <a:cubicBezTo>
                    <a:pt x="23" y="47"/>
                    <a:pt x="23" y="47"/>
                    <a:pt x="23" y="47"/>
                  </a:cubicBezTo>
                  <a:cubicBezTo>
                    <a:pt x="23" y="47"/>
                    <a:pt x="23" y="47"/>
                    <a:pt x="23" y="47"/>
                  </a:cubicBezTo>
                  <a:cubicBezTo>
                    <a:pt x="23" y="47"/>
                    <a:pt x="23" y="47"/>
                    <a:pt x="23" y="47"/>
                  </a:cubicBezTo>
                  <a:cubicBezTo>
                    <a:pt x="23" y="48"/>
                    <a:pt x="23" y="48"/>
                    <a:pt x="23" y="48"/>
                  </a:cubicBezTo>
                  <a:cubicBezTo>
                    <a:pt x="22" y="49"/>
                    <a:pt x="22" y="49"/>
                    <a:pt x="22" y="49"/>
                  </a:cubicBezTo>
                  <a:cubicBezTo>
                    <a:pt x="21" y="49"/>
                    <a:pt x="21" y="49"/>
                    <a:pt x="21" y="49"/>
                  </a:cubicBezTo>
                  <a:close/>
                  <a:moveTo>
                    <a:pt x="31" y="69"/>
                  </a:moveTo>
                  <a:cubicBezTo>
                    <a:pt x="32" y="69"/>
                    <a:pt x="32" y="69"/>
                    <a:pt x="32" y="69"/>
                  </a:cubicBezTo>
                  <a:cubicBezTo>
                    <a:pt x="32" y="68"/>
                    <a:pt x="32" y="68"/>
                    <a:pt x="32" y="68"/>
                  </a:cubicBezTo>
                  <a:cubicBezTo>
                    <a:pt x="31" y="67"/>
                    <a:pt x="31" y="67"/>
                    <a:pt x="31" y="67"/>
                  </a:cubicBezTo>
                  <a:cubicBezTo>
                    <a:pt x="30" y="67"/>
                    <a:pt x="30" y="67"/>
                    <a:pt x="30" y="67"/>
                  </a:cubicBezTo>
                  <a:cubicBezTo>
                    <a:pt x="30" y="68"/>
                    <a:pt x="30" y="68"/>
                    <a:pt x="30" y="68"/>
                  </a:cubicBezTo>
                  <a:cubicBezTo>
                    <a:pt x="30" y="68"/>
                    <a:pt x="30" y="68"/>
                    <a:pt x="30" y="68"/>
                  </a:cubicBezTo>
                  <a:cubicBezTo>
                    <a:pt x="31" y="69"/>
                    <a:pt x="31" y="69"/>
                    <a:pt x="31" y="69"/>
                  </a:cubicBezTo>
                  <a:cubicBezTo>
                    <a:pt x="31" y="69"/>
                    <a:pt x="31" y="69"/>
                    <a:pt x="31" y="69"/>
                  </a:cubicBezTo>
                  <a:close/>
                </a:path>
              </a:pathLst>
            </a:custGeom>
            <a:grpFill/>
            <a:ln>
              <a:noFill/>
            </a:ln>
          </p:spPr>
          <p:txBody>
            <a:bodyPr vert="horz" wrap="square" lIns="91440" tIns="45720" rIns="91440" bIns="45720" numCol="1" anchor="t" anchorCtr="0" compatLnSpc="1"/>
            <a:lstStyle/>
            <a:p>
              <a:endParaRPr lang="en-US"/>
            </a:p>
          </p:txBody>
        </p:sp>
        <p:sp>
          <p:nvSpPr>
            <p:cNvPr id="16" name="Freeform 12"/>
            <p:cNvSpPr>
              <a:spLocks noEditPoints="1"/>
            </p:cNvSpPr>
            <p:nvPr/>
          </p:nvSpPr>
          <p:spPr bwMode="auto">
            <a:xfrm>
              <a:off x="6884296" y="2097772"/>
              <a:ext cx="333238" cy="582844"/>
            </a:xfrm>
            <a:custGeom>
              <a:avLst/>
              <a:gdLst>
                <a:gd name="T0" fmla="*/ 108 w 259"/>
                <a:gd name="T1" fmla="*/ 219 h 453"/>
                <a:gd name="T2" fmla="*/ 11 w 259"/>
                <a:gd name="T3" fmla="*/ 449 h 453"/>
                <a:gd name="T4" fmla="*/ 60 w 259"/>
                <a:gd name="T5" fmla="*/ 412 h 453"/>
                <a:gd name="T6" fmla="*/ 60 w 259"/>
                <a:gd name="T7" fmla="*/ 412 h 453"/>
                <a:gd name="T8" fmla="*/ 74 w 259"/>
                <a:gd name="T9" fmla="*/ 375 h 453"/>
                <a:gd name="T10" fmla="*/ 78 w 259"/>
                <a:gd name="T11" fmla="*/ 378 h 453"/>
                <a:gd name="T12" fmla="*/ 182 w 259"/>
                <a:gd name="T13" fmla="*/ 93 h 453"/>
                <a:gd name="T14" fmla="*/ 174 w 259"/>
                <a:gd name="T15" fmla="*/ 63 h 453"/>
                <a:gd name="T16" fmla="*/ 185 w 259"/>
                <a:gd name="T17" fmla="*/ 56 h 453"/>
                <a:gd name="T18" fmla="*/ 185 w 259"/>
                <a:gd name="T19" fmla="*/ 33 h 453"/>
                <a:gd name="T20" fmla="*/ 185 w 259"/>
                <a:gd name="T21" fmla="*/ 0 h 453"/>
                <a:gd name="T22" fmla="*/ 230 w 259"/>
                <a:gd name="T23" fmla="*/ 33 h 453"/>
                <a:gd name="T24" fmla="*/ 245 w 259"/>
                <a:gd name="T25" fmla="*/ 33 h 453"/>
                <a:gd name="T26" fmla="*/ 256 w 259"/>
                <a:gd name="T27" fmla="*/ 48 h 453"/>
                <a:gd name="T28" fmla="*/ 230 w 259"/>
                <a:gd name="T29" fmla="*/ 67 h 453"/>
                <a:gd name="T30" fmla="*/ 200 w 259"/>
                <a:gd name="T31" fmla="*/ 67 h 453"/>
                <a:gd name="T32" fmla="*/ 189 w 259"/>
                <a:gd name="T33" fmla="*/ 78 h 453"/>
                <a:gd name="T34" fmla="*/ 185 w 259"/>
                <a:gd name="T35" fmla="*/ 96 h 453"/>
                <a:gd name="T36" fmla="*/ 182 w 259"/>
                <a:gd name="T37" fmla="*/ 171 h 453"/>
                <a:gd name="T38" fmla="*/ 60 w 259"/>
                <a:gd name="T39" fmla="*/ 278 h 453"/>
                <a:gd name="T40" fmla="*/ 52 w 259"/>
                <a:gd name="T41" fmla="*/ 286 h 453"/>
                <a:gd name="T42" fmla="*/ 52 w 259"/>
                <a:gd name="T43" fmla="*/ 293 h 453"/>
                <a:gd name="T44" fmla="*/ 74 w 259"/>
                <a:gd name="T45" fmla="*/ 300 h 453"/>
                <a:gd name="T46" fmla="*/ 71 w 259"/>
                <a:gd name="T47" fmla="*/ 289 h 453"/>
                <a:gd name="T48" fmla="*/ 130 w 259"/>
                <a:gd name="T49" fmla="*/ 252 h 453"/>
                <a:gd name="T50" fmla="*/ 122 w 259"/>
                <a:gd name="T51" fmla="*/ 282 h 453"/>
                <a:gd name="T52" fmla="*/ 145 w 259"/>
                <a:gd name="T53" fmla="*/ 260 h 453"/>
                <a:gd name="T54" fmla="*/ 115 w 259"/>
                <a:gd name="T55" fmla="*/ 263 h 453"/>
                <a:gd name="T56" fmla="*/ 115 w 259"/>
                <a:gd name="T57" fmla="*/ 282 h 453"/>
                <a:gd name="T58" fmla="*/ 97 w 259"/>
                <a:gd name="T59" fmla="*/ 330 h 453"/>
                <a:gd name="T60" fmla="*/ 93 w 259"/>
                <a:gd name="T61" fmla="*/ 312 h 453"/>
                <a:gd name="T62" fmla="*/ 100 w 259"/>
                <a:gd name="T63" fmla="*/ 282 h 453"/>
                <a:gd name="T64" fmla="*/ 89 w 259"/>
                <a:gd name="T65" fmla="*/ 271 h 453"/>
                <a:gd name="T66" fmla="*/ 104 w 259"/>
                <a:gd name="T67" fmla="*/ 252 h 453"/>
                <a:gd name="T68" fmla="*/ 134 w 259"/>
                <a:gd name="T69" fmla="*/ 249 h 453"/>
                <a:gd name="T70" fmla="*/ 148 w 259"/>
                <a:gd name="T71" fmla="*/ 260 h 453"/>
                <a:gd name="T72" fmla="*/ 171 w 259"/>
                <a:gd name="T73" fmla="*/ 252 h 453"/>
                <a:gd name="T74" fmla="*/ 171 w 259"/>
                <a:gd name="T75" fmla="*/ 241 h 453"/>
                <a:gd name="T76" fmla="*/ 185 w 259"/>
                <a:gd name="T77" fmla="*/ 241 h 453"/>
                <a:gd name="T78" fmla="*/ 208 w 259"/>
                <a:gd name="T79" fmla="*/ 237 h 453"/>
                <a:gd name="T80" fmla="*/ 219 w 259"/>
                <a:gd name="T81" fmla="*/ 226 h 453"/>
                <a:gd name="T82" fmla="*/ 226 w 259"/>
                <a:gd name="T83" fmla="*/ 211 h 453"/>
                <a:gd name="T84" fmla="*/ 230 w 259"/>
                <a:gd name="T85" fmla="*/ 163 h 453"/>
                <a:gd name="T86" fmla="*/ 226 w 259"/>
                <a:gd name="T87" fmla="*/ 137 h 453"/>
                <a:gd name="T88" fmla="*/ 204 w 259"/>
                <a:gd name="T89" fmla="*/ 93 h 453"/>
                <a:gd name="T90" fmla="*/ 204 w 259"/>
                <a:gd name="T91" fmla="*/ 100 h 453"/>
                <a:gd name="T92" fmla="*/ 189 w 259"/>
                <a:gd name="T93" fmla="*/ 100 h 453"/>
                <a:gd name="T94" fmla="*/ 185 w 259"/>
                <a:gd name="T95" fmla="*/ 126 h 453"/>
                <a:gd name="T96" fmla="*/ 185 w 259"/>
                <a:gd name="T97" fmla="*/ 178 h 453"/>
                <a:gd name="T98" fmla="*/ 163 w 259"/>
                <a:gd name="T99" fmla="*/ 189 h 453"/>
                <a:gd name="T100" fmla="*/ 152 w 259"/>
                <a:gd name="T101" fmla="*/ 211 h 453"/>
                <a:gd name="T102" fmla="*/ 145 w 259"/>
                <a:gd name="T103" fmla="*/ 226 h 453"/>
                <a:gd name="T104" fmla="*/ 111 w 259"/>
                <a:gd name="T105" fmla="*/ 230 h 453"/>
                <a:gd name="T106" fmla="*/ 78 w 259"/>
                <a:gd name="T107" fmla="*/ 256 h 453"/>
                <a:gd name="T108" fmla="*/ 63 w 259"/>
                <a:gd name="T109" fmla="*/ 278 h 453"/>
                <a:gd name="T110" fmla="*/ 67 w 259"/>
                <a:gd name="T111" fmla="*/ 289 h 453"/>
                <a:gd name="T112" fmla="*/ 71 w 259"/>
                <a:gd name="T113" fmla="*/ 282 h 453"/>
                <a:gd name="T114" fmla="*/ 78 w 259"/>
                <a:gd name="T115" fmla="*/ 308 h 453"/>
                <a:gd name="T116" fmla="*/ 89 w 259"/>
                <a:gd name="T117" fmla="*/ 30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453">
                  <a:moveTo>
                    <a:pt x="104" y="219"/>
                  </a:moveTo>
                  <a:lnTo>
                    <a:pt x="108" y="219"/>
                  </a:lnTo>
                  <a:lnTo>
                    <a:pt x="104" y="219"/>
                  </a:lnTo>
                  <a:lnTo>
                    <a:pt x="104" y="219"/>
                  </a:lnTo>
                  <a:lnTo>
                    <a:pt x="104" y="219"/>
                  </a:lnTo>
                  <a:lnTo>
                    <a:pt x="104" y="219"/>
                  </a:lnTo>
                  <a:close/>
                  <a:moveTo>
                    <a:pt x="108" y="219"/>
                  </a:moveTo>
                  <a:lnTo>
                    <a:pt x="108" y="215"/>
                  </a:lnTo>
                  <a:lnTo>
                    <a:pt x="108" y="215"/>
                  </a:lnTo>
                  <a:lnTo>
                    <a:pt x="111" y="215"/>
                  </a:lnTo>
                  <a:lnTo>
                    <a:pt x="111" y="215"/>
                  </a:lnTo>
                  <a:lnTo>
                    <a:pt x="108" y="219"/>
                  </a:lnTo>
                  <a:lnTo>
                    <a:pt x="108" y="219"/>
                  </a:lnTo>
                  <a:lnTo>
                    <a:pt x="108" y="219"/>
                  </a:lnTo>
                  <a:close/>
                  <a:moveTo>
                    <a:pt x="4" y="453"/>
                  </a:moveTo>
                  <a:lnTo>
                    <a:pt x="4" y="449"/>
                  </a:lnTo>
                  <a:lnTo>
                    <a:pt x="0" y="449"/>
                  </a:lnTo>
                  <a:lnTo>
                    <a:pt x="0" y="453"/>
                  </a:lnTo>
                  <a:lnTo>
                    <a:pt x="4" y="453"/>
                  </a:lnTo>
                  <a:lnTo>
                    <a:pt x="4" y="453"/>
                  </a:lnTo>
                  <a:lnTo>
                    <a:pt x="4" y="453"/>
                  </a:lnTo>
                  <a:close/>
                  <a:moveTo>
                    <a:pt x="8" y="449"/>
                  </a:moveTo>
                  <a:lnTo>
                    <a:pt x="8" y="445"/>
                  </a:lnTo>
                  <a:lnTo>
                    <a:pt x="11" y="449"/>
                  </a:lnTo>
                  <a:lnTo>
                    <a:pt x="8" y="453"/>
                  </a:lnTo>
                  <a:lnTo>
                    <a:pt x="8" y="449"/>
                  </a:lnTo>
                  <a:lnTo>
                    <a:pt x="8" y="449"/>
                  </a:lnTo>
                  <a:lnTo>
                    <a:pt x="8" y="449"/>
                  </a:lnTo>
                  <a:close/>
                  <a:moveTo>
                    <a:pt x="22" y="438"/>
                  </a:moveTo>
                  <a:lnTo>
                    <a:pt x="22" y="441"/>
                  </a:lnTo>
                  <a:lnTo>
                    <a:pt x="22" y="441"/>
                  </a:lnTo>
                  <a:lnTo>
                    <a:pt x="26" y="441"/>
                  </a:lnTo>
                  <a:lnTo>
                    <a:pt x="26" y="441"/>
                  </a:lnTo>
                  <a:lnTo>
                    <a:pt x="22" y="438"/>
                  </a:lnTo>
                  <a:lnTo>
                    <a:pt x="22" y="438"/>
                  </a:lnTo>
                  <a:close/>
                  <a:moveTo>
                    <a:pt x="60" y="412"/>
                  </a:moveTo>
                  <a:lnTo>
                    <a:pt x="56" y="408"/>
                  </a:lnTo>
                  <a:lnTo>
                    <a:pt x="60" y="408"/>
                  </a:lnTo>
                  <a:lnTo>
                    <a:pt x="60" y="404"/>
                  </a:lnTo>
                  <a:lnTo>
                    <a:pt x="60" y="404"/>
                  </a:lnTo>
                  <a:lnTo>
                    <a:pt x="63" y="401"/>
                  </a:lnTo>
                  <a:lnTo>
                    <a:pt x="63" y="401"/>
                  </a:lnTo>
                  <a:lnTo>
                    <a:pt x="67" y="401"/>
                  </a:lnTo>
                  <a:lnTo>
                    <a:pt x="63" y="404"/>
                  </a:lnTo>
                  <a:lnTo>
                    <a:pt x="63" y="408"/>
                  </a:lnTo>
                  <a:lnTo>
                    <a:pt x="60" y="408"/>
                  </a:lnTo>
                  <a:lnTo>
                    <a:pt x="60" y="412"/>
                  </a:lnTo>
                  <a:lnTo>
                    <a:pt x="60" y="412"/>
                  </a:lnTo>
                  <a:lnTo>
                    <a:pt x="60" y="412"/>
                  </a:lnTo>
                  <a:close/>
                  <a:moveTo>
                    <a:pt x="74" y="382"/>
                  </a:moveTo>
                  <a:lnTo>
                    <a:pt x="74" y="382"/>
                  </a:lnTo>
                  <a:lnTo>
                    <a:pt x="74" y="386"/>
                  </a:lnTo>
                  <a:lnTo>
                    <a:pt x="74" y="386"/>
                  </a:lnTo>
                  <a:lnTo>
                    <a:pt x="71" y="386"/>
                  </a:lnTo>
                  <a:lnTo>
                    <a:pt x="71" y="382"/>
                  </a:lnTo>
                  <a:lnTo>
                    <a:pt x="74" y="382"/>
                  </a:lnTo>
                  <a:lnTo>
                    <a:pt x="74" y="382"/>
                  </a:lnTo>
                  <a:close/>
                  <a:moveTo>
                    <a:pt x="78" y="378"/>
                  </a:moveTo>
                  <a:lnTo>
                    <a:pt x="78" y="375"/>
                  </a:lnTo>
                  <a:lnTo>
                    <a:pt x="74" y="375"/>
                  </a:lnTo>
                  <a:lnTo>
                    <a:pt x="74" y="375"/>
                  </a:lnTo>
                  <a:lnTo>
                    <a:pt x="74" y="375"/>
                  </a:lnTo>
                  <a:lnTo>
                    <a:pt x="78" y="371"/>
                  </a:lnTo>
                  <a:lnTo>
                    <a:pt x="78" y="371"/>
                  </a:lnTo>
                  <a:lnTo>
                    <a:pt x="82" y="371"/>
                  </a:lnTo>
                  <a:lnTo>
                    <a:pt x="82" y="371"/>
                  </a:lnTo>
                  <a:lnTo>
                    <a:pt x="82" y="371"/>
                  </a:lnTo>
                  <a:lnTo>
                    <a:pt x="85" y="371"/>
                  </a:lnTo>
                  <a:lnTo>
                    <a:pt x="82" y="371"/>
                  </a:lnTo>
                  <a:lnTo>
                    <a:pt x="82" y="375"/>
                  </a:lnTo>
                  <a:lnTo>
                    <a:pt x="82" y="375"/>
                  </a:lnTo>
                  <a:lnTo>
                    <a:pt x="78" y="378"/>
                  </a:lnTo>
                  <a:lnTo>
                    <a:pt x="78" y="378"/>
                  </a:lnTo>
                  <a:close/>
                  <a:moveTo>
                    <a:pt x="163" y="82"/>
                  </a:moveTo>
                  <a:lnTo>
                    <a:pt x="163" y="82"/>
                  </a:lnTo>
                  <a:lnTo>
                    <a:pt x="163" y="78"/>
                  </a:lnTo>
                  <a:lnTo>
                    <a:pt x="167" y="74"/>
                  </a:lnTo>
                  <a:lnTo>
                    <a:pt x="167" y="74"/>
                  </a:lnTo>
                  <a:lnTo>
                    <a:pt x="167" y="78"/>
                  </a:lnTo>
                  <a:lnTo>
                    <a:pt x="167" y="82"/>
                  </a:lnTo>
                  <a:lnTo>
                    <a:pt x="163" y="82"/>
                  </a:lnTo>
                  <a:lnTo>
                    <a:pt x="163" y="82"/>
                  </a:lnTo>
                  <a:close/>
                  <a:moveTo>
                    <a:pt x="185" y="96"/>
                  </a:moveTo>
                  <a:lnTo>
                    <a:pt x="182" y="93"/>
                  </a:lnTo>
                  <a:lnTo>
                    <a:pt x="182" y="93"/>
                  </a:lnTo>
                  <a:lnTo>
                    <a:pt x="182" y="93"/>
                  </a:lnTo>
                  <a:lnTo>
                    <a:pt x="182" y="85"/>
                  </a:lnTo>
                  <a:lnTo>
                    <a:pt x="178" y="82"/>
                  </a:lnTo>
                  <a:lnTo>
                    <a:pt x="174" y="78"/>
                  </a:lnTo>
                  <a:lnTo>
                    <a:pt x="174" y="78"/>
                  </a:lnTo>
                  <a:lnTo>
                    <a:pt x="171" y="78"/>
                  </a:lnTo>
                  <a:lnTo>
                    <a:pt x="171" y="74"/>
                  </a:lnTo>
                  <a:lnTo>
                    <a:pt x="171" y="71"/>
                  </a:lnTo>
                  <a:lnTo>
                    <a:pt x="171" y="67"/>
                  </a:lnTo>
                  <a:lnTo>
                    <a:pt x="171" y="67"/>
                  </a:lnTo>
                  <a:lnTo>
                    <a:pt x="174" y="63"/>
                  </a:lnTo>
                  <a:lnTo>
                    <a:pt x="174" y="63"/>
                  </a:lnTo>
                  <a:lnTo>
                    <a:pt x="174" y="63"/>
                  </a:lnTo>
                  <a:lnTo>
                    <a:pt x="178" y="59"/>
                  </a:lnTo>
                  <a:lnTo>
                    <a:pt x="178" y="59"/>
                  </a:lnTo>
                  <a:lnTo>
                    <a:pt x="178" y="56"/>
                  </a:lnTo>
                  <a:lnTo>
                    <a:pt x="174" y="56"/>
                  </a:lnTo>
                  <a:lnTo>
                    <a:pt x="174" y="56"/>
                  </a:lnTo>
                  <a:lnTo>
                    <a:pt x="174" y="56"/>
                  </a:lnTo>
                  <a:lnTo>
                    <a:pt x="174" y="52"/>
                  </a:lnTo>
                  <a:lnTo>
                    <a:pt x="178" y="52"/>
                  </a:lnTo>
                  <a:lnTo>
                    <a:pt x="182" y="52"/>
                  </a:lnTo>
                  <a:lnTo>
                    <a:pt x="185" y="56"/>
                  </a:lnTo>
                  <a:lnTo>
                    <a:pt x="189" y="52"/>
                  </a:lnTo>
                  <a:lnTo>
                    <a:pt x="189" y="52"/>
                  </a:lnTo>
                  <a:lnTo>
                    <a:pt x="189" y="48"/>
                  </a:lnTo>
                  <a:lnTo>
                    <a:pt x="189" y="48"/>
                  </a:lnTo>
                  <a:lnTo>
                    <a:pt x="189" y="48"/>
                  </a:lnTo>
                  <a:lnTo>
                    <a:pt x="185" y="45"/>
                  </a:lnTo>
                  <a:lnTo>
                    <a:pt x="185" y="45"/>
                  </a:lnTo>
                  <a:lnTo>
                    <a:pt x="185" y="41"/>
                  </a:lnTo>
                  <a:lnTo>
                    <a:pt x="185" y="37"/>
                  </a:lnTo>
                  <a:lnTo>
                    <a:pt x="189" y="37"/>
                  </a:lnTo>
                  <a:lnTo>
                    <a:pt x="189" y="37"/>
                  </a:lnTo>
                  <a:lnTo>
                    <a:pt x="185" y="33"/>
                  </a:lnTo>
                  <a:lnTo>
                    <a:pt x="185" y="30"/>
                  </a:lnTo>
                  <a:lnTo>
                    <a:pt x="185" y="26"/>
                  </a:lnTo>
                  <a:lnTo>
                    <a:pt x="185" y="22"/>
                  </a:lnTo>
                  <a:lnTo>
                    <a:pt x="185" y="19"/>
                  </a:lnTo>
                  <a:lnTo>
                    <a:pt x="178" y="11"/>
                  </a:lnTo>
                  <a:lnTo>
                    <a:pt x="178" y="7"/>
                  </a:lnTo>
                  <a:lnTo>
                    <a:pt x="178" y="4"/>
                  </a:lnTo>
                  <a:lnTo>
                    <a:pt x="178" y="4"/>
                  </a:lnTo>
                  <a:lnTo>
                    <a:pt x="178" y="4"/>
                  </a:lnTo>
                  <a:lnTo>
                    <a:pt x="182" y="0"/>
                  </a:lnTo>
                  <a:lnTo>
                    <a:pt x="182" y="0"/>
                  </a:lnTo>
                  <a:lnTo>
                    <a:pt x="185" y="0"/>
                  </a:lnTo>
                  <a:lnTo>
                    <a:pt x="185" y="4"/>
                  </a:lnTo>
                  <a:lnTo>
                    <a:pt x="189" y="7"/>
                  </a:lnTo>
                  <a:lnTo>
                    <a:pt x="197" y="7"/>
                  </a:lnTo>
                  <a:lnTo>
                    <a:pt x="197" y="11"/>
                  </a:lnTo>
                  <a:lnTo>
                    <a:pt x="204" y="19"/>
                  </a:lnTo>
                  <a:lnTo>
                    <a:pt x="208" y="22"/>
                  </a:lnTo>
                  <a:lnTo>
                    <a:pt x="211" y="22"/>
                  </a:lnTo>
                  <a:lnTo>
                    <a:pt x="211" y="22"/>
                  </a:lnTo>
                  <a:lnTo>
                    <a:pt x="215" y="26"/>
                  </a:lnTo>
                  <a:lnTo>
                    <a:pt x="222" y="30"/>
                  </a:lnTo>
                  <a:lnTo>
                    <a:pt x="226" y="30"/>
                  </a:lnTo>
                  <a:lnTo>
                    <a:pt x="230" y="33"/>
                  </a:lnTo>
                  <a:lnTo>
                    <a:pt x="230" y="30"/>
                  </a:lnTo>
                  <a:lnTo>
                    <a:pt x="234" y="33"/>
                  </a:lnTo>
                  <a:lnTo>
                    <a:pt x="237" y="30"/>
                  </a:lnTo>
                  <a:lnTo>
                    <a:pt x="241" y="30"/>
                  </a:lnTo>
                  <a:lnTo>
                    <a:pt x="245" y="26"/>
                  </a:lnTo>
                  <a:lnTo>
                    <a:pt x="245" y="22"/>
                  </a:lnTo>
                  <a:lnTo>
                    <a:pt x="245" y="22"/>
                  </a:lnTo>
                  <a:lnTo>
                    <a:pt x="245" y="22"/>
                  </a:lnTo>
                  <a:lnTo>
                    <a:pt x="245" y="26"/>
                  </a:lnTo>
                  <a:lnTo>
                    <a:pt x="245" y="30"/>
                  </a:lnTo>
                  <a:lnTo>
                    <a:pt x="245" y="33"/>
                  </a:lnTo>
                  <a:lnTo>
                    <a:pt x="245" y="33"/>
                  </a:lnTo>
                  <a:lnTo>
                    <a:pt x="248" y="37"/>
                  </a:lnTo>
                  <a:lnTo>
                    <a:pt x="252" y="41"/>
                  </a:lnTo>
                  <a:lnTo>
                    <a:pt x="252" y="41"/>
                  </a:lnTo>
                  <a:lnTo>
                    <a:pt x="252" y="45"/>
                  </a:lnTo>
                  <a:lnTo>
                    <a:pt x="256" y="45"/>
                  </a:lnTo>
                  <a:lnTo>
                    <a:pt x="256" y="41"/>
                  </a:lnTo>
                  <a:lnTo>
                    <a:pt x="259" y="41"/>
                  </a:lnTo>
                  <a:lnTo>
                    <a:pt x="259" y="41"/>
                  </a:lnTo>
                  <a:lnTo>
                    <a:pt x="259" y="41"/>
                  </a:lnTo>
                  <a:lnTo>
                    <a:pt x="259" y="41"/>
                  </a:lnTo>
                  <a:lnTo>
                    <a:pt x="259" y="45"/>
                  </a:lnTo>
                  <a:lnTo>
                    <a:pt x="256" y="48"/>
                  </a:lnTo>
                  <a:lnTo>
                    <a:pt x="252" y="48"/>
                  </a:lnTo>
                  <a:lnTo>
                    <a:pt x="252" y="52"/>
                  </a:lnTo>
                  <a:lnTo>
                    <a:pt x="252" y="52"/>
                  </a:lnTo>
                  <a:lnTo>
                    <a:pt x="248" y="52"/>
                  </a:lnTo>
                  <a:lnTo>
                    <a:pt x="248" y="52"/>
                  </a:lnTo>
                  <a:lnTo>
                    <a:pt x="245" y="52"/>
                  </a:lnTo>
                  <a:lnTo>
                    <a:pt x="245" y="56"/>
                  </a:lnTo>
                  <a:lnTo>
                    <a:pt x="241" y="56"/>
                  </a:lnTo>
                  <a:lnTo>
                    <a:pt x="237" y="52"/>
                  </a:lnTo>
                  <a:lnTo>
                    <a:pt x="237" y="56"/>
                  </a:lnTo>
                  <a:lnTo>
                    <a:pt x="230" y="59"/>
                  </a:lnTo>
                  <a:lnTo>
                    <a:pt x="230" y="67"/>
                  </a:lnTo>
                  <a:lnTo>
                    <a:pt x="230" y="71"/>
                  </a:lnTo>
                  <a:lnTo>
                    <a:pt x="230" y="74"/>
                  </a:lnTo>
                  <a:lnTo>
                    <a:pt x="230" y="78"/>
                  </a:lnTo>
                  <a:lnTo>
                    <a:pt x="230" y="78"/>
                  </a:lnTo>
                  <a:lnTo>
                    <a:pt x="226" y="78"/>
                  </a:lnTo>
                  <a:lnTo>
                    <a:pt x="226" y="74"/>
                  </a:lnTo>
                  <a:lnTo>
                    <a:pt x="219" y="74"/>
                  </a:lnTo>
                  <a:lnTo>
                    <a:pt x="215" y="71"/>
                  </a:lnTo>
                  <a:lnTo>
                    <a:pt x="211" y="67"/>
                  </a:lnTo>
                  <a:lnTo>
                    <a:pt x="208" y="67"/>
                  </a:lnTo>
                  <a:lnTo>
                    <a:pt x="204" y="67"/>
                  </a:lnTo>
                  <a:lnTo>
                    <a:pt x="200" y="67"/>
                  </a:lnTo>
                  <a:lnTo>
                    <a:pt x="200" y="63"/>
                  </a:lnTo>
                  <a:lnTo>
                    <a:pt x="197" y="63"/>
                  </a:lnTo>
                  <a:lnTo>
                    <a:pt x="193" y="67"/>
                  </a:lnTo>
                  <a:lnTo>
                    <a:pt x="189" y="71"/>
                  </a:lnTo>
                  <a:lnTo>
                    <a:pt x="189" y="71"/>
                  </a:lnTo>
                  <a:lnTo>
                    <a:pt x="185" y="67"/>
                  </a:lnTo>
                  <a:lnTo>
                    <a:pt x="182" y="67"/>
                  </a:lnTo>
                  <a:lnTo>
                    <a:pt x="182" y="71"/>
                  </a:lnTo>
                  <a:lnTo>
                    <a:pt x="182" y="74"/>
                  </a:lnTo>
                  <a:lnTo>
                    <a:pt x="182" y="74"/>
                  </a:lnTo>
                  <a:lnTo>
                    <a:pt x="185" y="78"/>
                  </a:lnTo>
                  <a:lnTo>
                    <a:pt x="189" y="78"/>
                  </a:lnTo>
                  <a:lnTo>
                    <a:pt x="193" y="82"/>
                  </a:lnTo>
                  <a:lnTo>
                    <a:pt x="197" y="82"/>
                  </a:lnTo>
                  <a:lnTo>
                    <a:pt x="200" y="82"/>
                  </a:lnTo>
                  <a:lnTo>
                    <a:pt x="200" y="82"/>
                  </a:lnTo>
                  <a:lnTo>
                    <a:pt x="197" y="85"/>
                  </a:lnTo>
                  <a:lnTo>
                    <a:pt x="197" y="89"/>
                  </a:lnTo>
                  <a:lnTo>
                    <a:pt x="197" y="85"/>
                  </a:lnTo>
                  <a:lnTo>
                    <a:pt x="189" y="85"/>
                  </a:lnTo>
                  <a:lnTo>
                    <a:pt x="189" y="89"/>
                  </a:lnTo>
                  <a:lnTo>
                    <a:pt x="189" y="89"/>
                  </a:lnTo>
                  <a:lnTo>
                    <a:pt x="189" y="93"/>
                  </a:lnTo>
                  <a:lnTo>
                    <a:pt x="185" y="96"/>
                  </a:lnTo>
                  <a:lnTo>
                    <a:pt x="185" y="96"/>
                  </a:lnTo>
                  <a:close/>
                  <a:moveTo>
                    <a:pt x="178" y="178"/>
                  </a:moveTo>
                  <a:lnTo>
                    <a:pt x="178" y="174"/>
                  </a:lnTo>
                  <a:lnTo>
                    <a:pt x="182" y="174"/>
                  </a:lnTo>
                  <a:lnTo>
                    <a:pt x="178" y="174"/>
                  </a:lnTo>
                  <a:lnTo>
                    <a:pt x="178" y="174"/>
                  </a:lnTo>
                  <a:lnTo>
                    <a:pt x="178" y="174"/>
                  </a:lnTo>
                  <a:lnTo>
                    <a:pt x="178" y="167"/>
                  </a:lnTo>
                  <a:lnTo>
                    <a:pt x="178" y="167"/>
                  </a:lnTo>
                  <a:lnTo>
                    <a:pt x="182" y="167"/>
                  </a:lnTo>
                  <a:lnTo>
                    <a:pt x="182" y="171"/>
                  </a:lnTo>
                  <a:lnTo>
                    <a:pt x="182" y="171"/>
                  </a:lnTo>
                  <a:lnTo>
                    <a:pt x="182" y="174"/>
                  </a:lnTo>
                  <a:lnTo>
                    <a:pt x="182" y="178"/>
                  </a:lnTo>
                  <a:lnTo>
                    <a:pt x="182" y="178"/>
                  </a:lnTo>
                  <a:lnTo>
                    <a:pt x="178" y="178"/>
                  </a:lnTo>
                  <a:lnTo>
                    <a:pt x="178" y="178"/>
                  </a:lnTo>
                  <a:close/>
                  <a:moveTo>
                    <a:pt x="60" y="278"/>
                  </a:moveTo>
                  <a:lnTo>
                    <a:pt x="60" y="282"/>
                  </a:lnTo>
                  <a:lnTo>
                    <a:pt x="60" y="278"/>
                  </a:lnTo>
                  <a:lnTo>
                    <a:pt x="60" y="278"/>
                  </a:lnTo>
                  <a:lnTo>
                    <a:pt x="60" y="278"/>
                  </a:lnTo>
                  <a:lnTo>
                    <a:pt x="60" y="278"/>
                  </a:lnTo>
                  <a:lnTo>
                    <a:pt x="60" y="278"/>
                  </a:lnTo>
                  <a:close/>
                  <a:moveTo>
                    <a:pt x="56" y="282"/>
                  </a:moveTo>
                  <a:lnTo>
                    <a:pt x="60" y="282"/>
                  </a:lnTo>
                  <a:lnTo>
                    <a:pt x="60" y="282"/>
                  </a:lnTo>
                  <a:lnTo>
                    <a:pt x="56" y="282"/>
                  </a:lnTo>
                  <a:lnTo>
                    <a:pt x="56" y="282"/>
                  </a:lnTo>
                  <a:close/>
                  <a:moveTo>
                    <a:pt x="56" y="282"/>
                  </a:moveTo>
                  <a:lnTo>
                    <a:pt x="56" y="282"/>
                  </a:lnTo>
                  <a:lnTo>
                    <a:pt x="56" y="282"/>
                  </a:lnTo>
                  <a:lnTo>
                    <a:pt x="56" y="282"/>
                  </a:lnTo>
                  <a:lnTo>
                    <a:pt x="56" y="282"/>
                  </a:lnTo>
                  <a:close/>
                  <a:moveTo>
                    <a:pt x="52" y="286"/>
                  </a:moveTo>
                  <a:lnTo>
                    <a:pt x="52" y="286"/>
                  </a:lnTo>
                  <a:lnTo>
                    <a:pt x="56" y="286"/>
                  </a:lnTo>
                  <a:lnTo>
                    <a:pt x="52" y="286"/>
                  </a:lnTo>
                  <a:lnTo>
                    <a:pt x="52" y="286"/>
                  </a:lnTo>
                  <a:close/>
                  <a:moveTo>
                    <a:pt x="52" y="293"/>
                  </a:moveTo>
                  <a:lnTo>
                    <a:pt x="48" y="289"/>
                  </a:lnTo>
                  <a:lnTo>
                    <a:pt x="48" y="286"/>
                  </a:lnTo>
                  <a:lnTo>
                    <a:pt x="52" y="286"/>
                  </a:lnTo>
                  <a:lnTo>
                    <a:pt x="52" y="289"/>
                  </a:lnTo>
                  <a:lnTo>
                    <a:pt x="52" y="289"/>
                  </a:lnTo>
                  <a:lnTo>
                    <a:pt x="56" y="289"/>
                  </a:lnTo>
                  <a:lnTo>
                    <a:pt x="52" y="293"/>
                  </a:lnTo>
                  <a:lnTo>
                    <a:pt x="52" y="293"/>
                  </a:lnTo>
                  <a:lnTo>
                    <a:pt x="52" y="293"/>
                  </a:lnTo>
                  <a:close/>
                  <a:moveTo>
                    <a:pt x="74" y="293"/>
                  </a:moveTo>
                  <a:lnTo>
                    <a:pt x="74" y="293"/>
                  </a:lnTo>
                  <a:lnTo>
                    <a:pt x="78" y="289"/>
                  </a:lnTo>
                  <a:lnTo>
                    <a:pt x="78" y="293"/>
                  </a:lnTo>
                  <a:lnTo>
                    <a:pt x="78" y="293"/>
                  </a:lnTo>
                  <a:lnTo>
                    <a:pt x="74" y="293"/>
                  </a:lnTo>
                  <a:lnTo>
                    <a:pt x="74" y="293"/>
                  </a:lnTo>
                  <a:close/>
                  <a:moveTo>
                    <a:pt x="74" y="297"/>
                  </a:moveTo>
                  <a:lnTo>
                    <a:pt x="74" y="297"/>
                  </a:lnTo>
                  <a:lnTo>
                    <a:pt x="74" y="297"/>
                  </a:lnTo>
                  <a:lnTo>
                    <a:pt x="74" y="300"/>
                  </a:lnTo>
                  <a:lnTo>
                    <a:pt x="74" y="297"/>
                  </a:lnTo>
                  <a:lnTo>
                    <a:pt x="74" y="297"/>
                  </a:lnTo>
                  <a:close/>
                  <a:moveTo>
                    <a:pt x="71" y="289"/>
                  </a:moveTo>
                  <a:lnTo>
                    <a:pt x="71" y="293"/>
                  </a:lnTo>
                  <a:lnTo>
                    <a:pt x="71" y="293"/>
                  </a:lnTo>
                  <a:lnTo>
                    <a:pt x="71" y="297"/>
                  </a:lnTo>
                  <a:lnTo>
                    <a:pt x="74" y="297"/>
                  </a:lnTo>
                  <a:lnTo>
                    <a:pt x="74" y="293"/>
                  </a:lnTo>
                  <a:lnTo>
                    <a:pt x="74" y="293"/>
                  </a:lnTo>
                  <a:lnTo>
                    <a:pt x="74" y="289"/>
                  </a:lnTo>
                  <a:lnTo>
                    <a:pt x="71" y="289"/>
                  </a:lnTo>
                  <a:lnTo>
                    <a:pt x="71" y="289"/>
                  </a:lnTo>
                  <a:close/>
                  <a:moveTo>
                    <a:pt x="141" y="256"/>
                  </a:moveTo>
                  <a:lnTo>
                    <a:pt x="141" y="252"/>
                  </a:lnTo>
                  <a:lnTo>
                    <a:pt x="141" y="249"/>
                  </a:lnTo>
                  <a:lnTo>
                    <a:pt x="141" y="249"/>
                  </a:lnTo>
                  <a:lnTo>
                    <a:pt x="145" y="249"/>
                  </a:lnTo>
                  <a:lnTo>
                    <a:pt x="145" y="249"/>
                  </a:lnTo>
                  <a:lnTo>
                    <a:pt x="145" y="252"/>
                  </a:lnTo>
                  <a:lnTo>
                    <a:pt x="145" y="252"/>
                  </a:lnTo>
                  <a:lnTo>
                    <a:pt x="145" y="256"/>
                  </a:lnTo>
                  <a:lnTo>
                    <a:pt x="141" y="256"/>
                  </a:lnTo>
                  <a:lnTo>
                    <a:pt x="141" y="256"/>
                  </a:lnTo>
                  <a:close/>
                  <a:moveTo>
                    <a:pt x="130" y="252"/>
                  </a:moveTo>
                  <a:lnTo>
                    <a:pt x="134" y="249"/>
                  </a:lnTo>
                  <a:lnTo>
                    <a:pt x="137" y="249"/>
                  </a:lnTo>
                  <a:lnTo>
                    <a:pt x="134" y="252"/>
                  </a:lnTo>
                  <a:lnTo>
                    <a:pt x="134" y="252"/>
                  </a:lnTo>
                  <a:lnTo>
                    <a:pt x="130" y="252"/>
                  </a:lnTo>
                  <a:lnTo>
                    <a:pt x="130" y="252"/>
                  </a:lnTo>
                  <a:close/>
                  <a:moveTo>
                    <a:pt x="115" y="282"/>
                  </a:moveTo>
                  <a:lnTo>
                    <a:pt x="119" y="282"/>
                  </a:lnTo>
                  <a:lnTo>
                    <a:pt x="119" y="282"/>
                  </a:lnTo>
                  <a:lnTo>
                    <a:pt x="119" y="282"/>
                  </a:lnTo>
                  <a:lnTo>
                    <a:pt x="122" y="282"/>
                  </a:lnTo>
                  <a:lnTo>
                    <a:pt x="122" y="282"/>
                  </a:lnTo>
                  <a:lnTo>
                    <a:pt x="119" y="278"/>
                  </a:lnTo>
                  <a:lnTo>
                    <a:pt x="119" y="275"/>
                  </a:lnTo>
                  <a:lnTo>
                    <a:pt x="122" y="271"/>
                  </a:lnTo>
                  <a:lnTo>
                    <a:pt x="126" y="271"/>
                  </a:lnTo>
                  <a:lnTo>
                    <a:pt x="126" y="267"/>
                  </a:lnTo>
                  <a:lnTo>
                    <a:pt x="130" y="267"/>
                  </a:lnTo>
                  <a:lnTo>
                    <a:pt x="134" y="271"/>
                  </a:lnTo>
                  <a:lnTo>
                    <a:pt x="137" y="271"/>
                  </a:lnTo>
                  <a:lnTo>
                    <a:pt x="137" y="271"/>
                  </a:lnTo>
                  <a:lnTo>
                    <a:pt x="141" y="267"/>
                  </a:lnTo>
                  <a:lnTo>
                    <a:pt x="145" y="263"/>
                  </a:lnTo>
                  <a:lnTo>
                    <a:pt x="145" y="260"/>
                  </a:lnTo>
                  <a:lnTo>
                    <a:pt x="141" y="260"/>
                  </a:lnTo>
                  <a:lnTo>
                    <a:pt x="141" y="260"/>
                  </a:lnTo>
                  <a:lnTo>
                    <a:pt x="137" y="256"/>
                  </a:lnTo>
                  <a:lnTo>
                    <a:pt x="137" y="256"/>
                  </a:lnTo>
                  <a:lnTo>
                    <a:pt x="134" y="256"/>
                  </a:lnTo>
                  <a:lnTo>
                    <a:pt x="130" y="252"/>
                  </a:lnTo>
                  <a:lnTo>
                    <a:pt x="126" y="256"/>
                  </a:lnTo>
                  <a:lnTo>
                    <a:pt x="126" y="260"/>
                  </a:lnTo>
                  <a:lnTo>
                    <a:pt x="122" y="260"/>
                  </a:lnTo>
                  <a:lnTo>
                    <a:pt x="119" y="263"/>
                  </a:lnTo>
                  <a:lnTo>
                    <a:pt x="119" y="263"/>
                  </a:lnTo>
                  <a:lnTo>
                    <a:pt x="115" y="263"/>
                  </a:lnTo>
                  <a:lnTo>
                    <a:pt x="115" y="260"/>
                  </a:lnTo>
                  <a:lnTo>
                    <a:pt x="111" y="260"/>
                  </a:lnTo>
                  <a:lnTo>
                    <a:pt x="108" y="263"/>
                  </a:lnTo>
                  <a:lnTo>
                    <a:pt x="108" y="267"/>
                  </a:lnTo>
                  <a:lnTo>
                    <a:pt x="104" y="267"/>
                  </a:lnTo>
                  <a:lnTo>
                    <a:pt x="104" y="271"/>
                  </a:lnTo>
                  <a:lnTo>
                    <a:pt x="111" y="271"/>
                  </a:lnTo>
                  <a:lnTo>
                    <a:pt x="111" y="275"/>
                  </a:lnTo>
                  <a:lnTo>
                    <a:pt x="111" y="275"/>
                  </a:lnTo>
                  <a:lnTo>
                    <a:pt x="111" y="278"/>
                  </a:lnTo>
                  <a:lnTo>
                    <a:pt x="111" y="282"/>
                  </a:lnTo>
                  <a:lnTo>
                    <a:pt x="115" y="282"/>
                  </a:lnTo>
                  <a:lnTo>
                    <a:pt x="115" y="282"/>
                  </a:lnTo>
                  <a:lnTo>
                    <a:pt x="115" y="282"/>
                  </a:lnTo>
                  <a:close/>
                  <a:moveTo>
                    <a:pt x="93" y="334"/>
                  </a:moveTo>
                  <a:lnTo>
                    <a:pt x="93" y="330"/>
                  </a:lnTo>
                  <a:lnTo>
                    <a:pt x="89" y="330"/>
                  </a:lnTo>
                  <a:lnTo>
                    <a:pt x="89" y="334"/>
                  </a:lnTo>
                  <a:lnTo>
                    <a:pt x="93" y="338"/>
                  </a:lnTo>
                  <a:lnTo>
                    <a:pt x="93" y="338"/>
                  </a:lnTo>
                  <a:lnTo>
                    <a:pt x="97" y="334"/>
                  </a:lnTo>
                  <a:lnTo>
                    <a:pt x="93" y="334"/>
                  </a:lnTo>
                  <a:lnTo>
                    <a:pt x="93" y="334"/>
                  </a:lnTo>
                  <a:close/>
                  <a:moveTo>
                    <a:pt x="97" y="330"/>
                  </a:moveTo>
                  <a:lnTo>
                    <a:pt x="97" y="326"/>
                  </a:lnTo>
                  <a:lnTo>
                    <a:pt x="97" y="323"/>
                  </a:lnTo>
                  <a:lnTo>
                    <a:pt x="100" y="326"/>
                  </a:lnTo>
                  <a:lnTo>
                    <a:pt x="100" y="326"/>
                  </a:lnTo>
                  <a:lnTo>
                    <a:pt x="97" y="330"/>
                  </a:lnTo>
                  <a:lnTo>
                    <a:pt x="97" y="330"/>
                  </a:lnTo>
                  <a:lnTo>
                    <a:pt x="97" y="330"/>
                  </a:lnTo>
                  <a:close/>
                  <a:moveTo>
                    <a:pt x="93" y="323"/>
                  </a:moveTo>
                  <a:lnTo>
                    <a:pt x="93" y="319"/>
                  </a:lnTo>
                  <a:lnTo>
                    <a:pt x="97" y="315"/>
                  </a:lnTo>
                  <a:lnTo>
                    <a:pt x="97" y="312"/>
                  </a:lnTo>
                  <a:lnTo>
                    <a:pt x="93" y="312"/>
                  </a:lnTo>
                  <a:lnTo>
                    <a:pt x="97" y="312"/>
                  </a:lnTo>
                  <a:lnTo>
                    <a:pt x="100" y="312"/>
                  </a:lnTo>
                  <a:lnTo>
                    <a:pt x="100" y="312"/>
                  </a:lnTo>
                  <a:lnTo>
                    <a:pt x="100" y="312"/>
                  </a:lnTo>
                  <a:lnTo>
                    <a:pt x="100" y="304"/>
                  </a:lnTo>
                  <a:lnTo>
                    <a:pt x="100" y="304"/>
                  </a:lnTo>
                  <a:lnTo>
                    <a:pt x="100" y="293"/>
                  </a:lnTo>
                  <a:lnTo>
                    <a:pt x="100" y="289"/>
                  </a:lnTo>
                  <a:lnTo>
                    <a:pt x="100" y="286"/>
                  </a:lnTo>
                  <a:lnTo>
                    <a:pt x="104" y="286"/>
                  </a:lnTo>
                  <a:lnTo>
                    <a:pt x="104" y="282"/>
                  </a:lnTo>
                  <a:lnTo>
                    <a:pt x="100" y="282"/>
                  </a:lnTo>
                  <a:lnTo>
                    <a:pt x="100" y="278"/>
                  </a:lnTo>
                  <a:lnTo>
                    <a:pt x="100" y="278"/>
                  </a:lnTo>
                  <a:lnTo>
                    <a:pt x="100" y="278"/>
                  </a:lnTo>
                  <a:lnTo>
                    <a:pt x="97" y="278"/>
                  </a:lnTo>
                  <a:lnTo>
                    <a:pt x="93" y="275"/>
                  </a:lnTo>
                  <a:lnTo>
                    <a:pt x="97" y="275"/>
                  </a:lnTo>
                  <a:lnTo>
                    <a:pt x="97" y="271"/>
                  </a:lnTo>
                  <a:lnTo>
                    <a:pt x="97" y="267"/>
                  </a:lnTo>
                  <a:lnTo>
                    <a:pt x="97" y="267"/>
                  </a:lnTo>
                  <a:lnTo>
                    <a:pt x="93" y="267"/>
                  </a:lnTo>
                  <a:lnTo>
                    <a:pt x="93" y="267"/>
                  </a:lnTo>
                  <a:lnTo>
                    <a:pt x="89" y="271"/>
                  </a:lnTo>
                  <a:lnTo>
                    <a:pt x="89" y="271"/>
                  </a:lnTo>
                  <a:lnTo>
                    <a:pt x="85" y="267"/>
                  </a:lnTo>
                  <a:lnTo>
                    <a:pt x="85" y="263"/>
                  </a:lnTo>
                  <a:lnTo>
                    <a:pt x="89" y="263"/>
                  </a:lnTo>
                  <a:lnTo>
                    <a:pt x="93" y="260"/>
                  </a:lnTo>
                  <a:lnTo>
                    <a:pt x="100" y="263"/>
                  </a:lnTo>
                  <a:lnTo>
                    <a:pt x="100" y="263"/>
                  </a:lnTo>
                  <a:lnTo>
                    <a:pt x="104" y="263"/>
                  </a:lnTo>
                  <a:lnTo>
                    <a:pt x="104" y="260"/>
                  </a:lnTo>
                  <a:lnTo>
                    <a:pt x="104" y="256"/>
                  </a:lnTo>
                  <a:lnTo>
                    <a:pt x="100" y="256"/>
                  </a:lnTo>
                  <a:lnTo>
                    <a:pt x="104" y="252"/>
                  </a:lnTo>
                  <a:lnTo>
                    <a:pt x="104" y="252"/>
                  </a:lnTo>
                  <a:lnTo>
                    <a:pt x="108" y="256"/>
                  </a:lnTo>
                  <a:lnTo>
                    <a:pt x="108" y="256"/>
                  </a:lnTo>
                  <a:lnTo>
                    <a:pt x="111" y="252"/>
                  </a:lnTo>
                  <a:lnTo>
                    <a:pt x="115" y="252"/>
                  </a:lnTo>
                  <a:lnTo>
                    <a:pt x="122" y="252"/>
                  </a:lnTo>
                  <a:lnTo>
                    <a:pt x="126" y="252"/>
                  </a:lnTo>
                  <a:lnTo>
                    <a:pt x="126" y="252"/>
                  </a:lnTo>
                  <a:lnTo>
                    <a:pt x="130" y="252"/>
                  </a:lnTo>
                  <a:lnTo>
                    <a:pt x="130" y="249"/>
                  </a:lnTo>
                  <a:lnTo>
                    <a:pt x="134" y="249"/>
                  </a:lnTo>
                  <a:lnTo>
                    <a:pt x="134" y="249"/>
                  </a:lnTo>
                  <a:lnTo>
                    <a:pt x="137" y="245"/>
                  </a:lnTo>
                  <a:lnTo>
                    <a:pt x="141" y="241"/>
                  </a:lnTo>
                  <a:lnTo>
                    <a:pt x="145" y="245"/>
                  </a:lnTo>
                  <a:lnTo>
                    <a:pt x="148" y="245"/>
                  </a:lnTo>
                  <a:lnTo>
                    <a:pt x="148" y="245"/>
                  </a:lnTo>
                  <a:lnTo>
                    <a:pt x="148" y="245"/>
                  </a:lnTo>
                  <a:lnTo>
                    <a:pt x="148" y="249"/>
                  </a:lnTo>
                  <a:lnTo>
                    <a:pt x="145" y="252"/>
                  </a:lnTo>
                  <a:lnTo>
                    <a:pt x="148" y="252"/>
                  </a:lnTo>
                  <a:lnTo>
                    <a:pt x="148" y="256"/>
                  </a:lnTo>
                  <a:lnTo>
                    <a:pt x="148" y="260"/>
                  </a:lnTo>
                  <a:lnTo>
                    <a:pt x="148" y="260"/>
                  </a:lnTo>
                  <a:lnTo>
                    <a:pt x="148" y="263"/>
                  </a:lnTo>
                  <a:lnTo>
                    <a:pt x="152" y="263"/>
                  </a:lnTo>
                  <a:lnTo>
                    <a:pt x="156" y="267"/>
                  </a:lnTo>
                  <a:lnTo>
                    <a:pt x="159" y="267"/>
                  </a:lnTo>
                  <a:lnTo>
                    <a:pt x="163" y="267"/>
                  </a:lnTo>
                  <a:lnTo>
                    <a:pt x="163" y="263"/>
                  </a:lnTo>
                  <a:lnTo>
                    <a:pt x="167" y="260"/>
                  </a:lnTo>
                  <a:lnTo>
                    <a:pt x="167" y="260"/>
                  </a:lnTo>
                  <a:lnTo>
                    <a:pt x="167" y="260"/>
                  </a:lnTo>
                  <a:lnTo>
                    <a:pt x="167" y="256"/>
                  </a:lnTo>
                  <a:lnTo>
                    <a:pt x="171" y="252"/>
                  </a:lnTo>
                  <a:lnTo>
                    <a:pt x="171" y="252"/>
                  </a:lnTo>
                  <a:lnTo>
                    <a:pt x="174" y="252"/>
                  </a:lnTo>
                  <a:lnTo>
                    <a:pt x="174" y="252"/>
                  </a:lnTo>
                  <a:lnTo>
                    <a:pt x="174" y="249"/>
                  </a:lnTo>
                  <a:lnTo>
                    <a:pt x="174" y="245"/>
                  </a:lnTo>
                  <a:lnTo>
                    <a:pt x="167" y="245"/>
                  </a:lnTo>
                  <a:lnTo>
                    <a:pt x="167" y="241"/>
                  </a:lnTo>
                  <a:lnTo>
                    <a:pt x="167" y="237"/>
                  </a:lnTo>
                  <a:lnTo>
                    <a:pt x="171" y="237"/>
                  </a:lnTo>
                  <a:lnTo>
                    <a:pt x="171" y="237"/>
                  </a:lnTo>
                  <a:lnTo>
                    <a:pt x="171" y="237"/>
                  </a:lnTo>
                  <a:lnTo>
                    <a:pt x="171" y="241"/>
                  </a:lnTo>
                  <a:lnTo>
                    <a:pt x="171" y="241"/>
                  </a:lnTo>
                  <a:lnTo>
                    <a:pt x="174" y="241"/>
                  </a:lnTo>
                  <a:lnTo>
                    <a:pt x="174" y="241"/>
                  </a:lnTo>
                  <a:lnTo>
                    <a:pt x="178" y="241"/>
                  </a:lnTo>
                  <a:lnTo>
                    <a:pt x="178" y="241"/>
                  </a:lnTo>
                  <a:lnTo>
                    <a:pt x="182" y="241"/>
                  </a:lnTo>
                  <a:lnTo>
                    <a:pt x="182" y="241"/>
                  </a:lnTo>
                  <a:lnTo>
                    <a:pt x="182" y="241"/>
                  </a:lnTo>
                  <a:lnTo>
                    <a:pt x="178" y="245"/>
                  </a:lnTo>
                  <a:lnTo>
                    <a:pt x="178" y="245"/>
                  </a:lnTo>
                  <a:lnTo>
                    <a:pt x="178" y="245"/>
                  </a:lnTo>
                  <a:lnTo>
                    <a:pt x="182" y="245"/>
                  </a:lnTo>
                  <a:lnTo>
                    <a:pt x="185" y="241"/>
                  </a:lnTo>
                  <a:lnTo>
                    <a:pt x="193" y="241"/>
                  </a:lnTo>
                  <a:lnTo>
                    <a:pt x="197" y="241"/>
                  </a:lnTo>
                  <a:lnTo>
                    <a:pt x="197" y="241"/>
                  </a:lnTo>
                  <a:lnTo>
                    <a:pt x="197" y="237"/>
                  </a:lnTo>
                  <a:lnTo>
                    <a:pt x="197" y="234"/>
                  </a:lnTo>
                  <a:lnTo>
                    <a:pt x="200" y="234"/>
                  </a:lnTo>
                  <a:lnTo>
                    <a:pt x="204" y="234"/>
                  </a:lnTo>
                  <a:lnTo>
                    <a:pt x="204" y="237"/>
                  </a:lnTo>
                  <a:lnTo>
                    <a:pt x="204" y="241"/>
                  </a:lnTo>
                  <a:lnTo>
                    <a:pt x="204" y="241"/>
                  </a:lnTo>
                  <a:lnTo>
                    <a:pt x="208" y="241"/>
                  </a:lnTo>
                  <a:lnTo>
                    <a:pt x="208" y="237"/>
                  </a:lnTo>
                  <a:lnTo>
                    <a:pt x="208" y="234"/>
                  </a:lnTo>
                  <a:lnTo>
                    <a:pt x="208" y="230"/>
                  </a:lnTo>
                  <a:lnTo>
                    <a:pt x="211" y="226"/>
                  </a:lnTo>
                  <a:lnTo>
                    <a:pt x="215" y="226"/>
                  </a:lnTo>
                  <a:lnTo>
                    <a:pt x="215" y="226"/>
                  </a:lnTo>
                  <a:lnTo>
                    <a:pt x="211" y="223"/>
                  </a:lnTo>
                  <a:lnTo>
                    <a:pt x="215" y="219"/>
                  </a:lnTo>
                  <a:lnTo>
                    <a:pt x="215" y="219"/>
                  </a:lnTo>
                  <a:lnTo>
                    <a:pt x="219" y="219"/>
                  </a:lnTo>
                  <a:lnTo>
                    <a:pt x="219" y="223"/>
                  </a:lnTo>
                  <a:lnTo>
                    <a:pt x="219" y="223"/>
                  </a:lnTo>
                  <a:lnTo>
                    <a:pt x="219" y="226"/>
                  </a:lnTo>
                  <a:lnTo>
                    <a:pt x="219" y="237"/>
                  </a:lnTo>
                  <a:lnTo>
                    <a:pt x="219" y="237"/>
                  </a:lnTo>
                  <a:lnTo>
                    <a:pt x="222" y="234"/>
                  </a:lnTo>
                  <a:lnTo>
                    <a:pt x="222" y="234"/>
                  </a:lnTo>
                  <a:lnTo>
                    <a:pt x="226" y="234"/>
                  </a:lnTo>
                  <a:lnTo>
                    <a:pt x="230" y="230"/>
                  </a:lnTo>
                  <a:lnTo>
                    <a:pt x="230" y="226"/>
                  </a:lnTo>
                  <a:lnTo>
                    <a:pt x="230" y="223"/>
                  </a:lnTo>
                  <a:lnTo>
                    <a:pt x="234" y="219"/>
                  </a:lnTo>
                  <a:lnTo>
                    <a:pt x="234" y="219"/>
                  </a:lnTo>
                  <a:lnTo>
                    <a:pt x="230" y="215"/>
                  </a:lnTo>
                  <a:lnTo>
                    <a:pt x="226" y="211"/>
                  </a:lnTo>
                  <a:lnTo>
                    <a:pt x="226" y="208"/>
                  </a:lnTo>
                  <a:lnTo>
                    <a:pt x="226" y="200"/>
                  </a:lnTo>
                  <a:lnTo>
                    <a:pt x="226" y="193"/>
                  </a:lnTo>
                  <a:lnTo>
                    <a:pt x="226" y="186"/>
                  </a:lnTo>
                  <a:lnTo>
                    <a:pt x="222" y="178"/>
                  </a:lnTo>
                  <a:lnTo>
                    <a:pt x="219" y="171"/>
                  </a:lnTo>
                  <a:lnTo>
                    <a:pt x="219" y="167"/>
                  </a:lnTo>
                  <a:lnTo>
                    <a:pt x="219" y="163"/>
                  </a:lnTo>
                  <a:lnTo>
                    <a:pt x="226" y="160"/>
                  </a:lnTo>
                  <a:lnTo>
                    <a:pt x="226" y="160"/>
                  </a:lnTo>
                  <a:lnTo>
                    <a:pt x="230" y="163"/>
                  </a:lnTo>
                  <a:lnTo>
                    <a:pt x="230" y="163"/>
                  </a:lnTo>
                  <a:lnTo>
                    <a:pt x="230" y="160"/>
                  </a:lnTo>
                  <a:lnTo>
                    <a:pt x="230" y="156"/>
                  </a:lnTo>
                  <a:lnTo>
                    <a:pt x="226" y="156"/>
                  </a:lnTo>
                  <a:lnTo>
                    <a:pt x="226" y="152"/>
                  </a:lnTo>
                  <a:lnTo>
                    <a:pt x="226" y="152"/>
                  </a:lnTo>
                  <a:lnTo>
                    <a:pt x="226" y="148"/>
                  </a:lnTo>
                  <a:lnTo>
                    <a:pt x="226" y="148"/>
                  </a:lnTo>
                  <a:lnTo>
                    <a:pt x="226" y="145"/>
                  </a:lnTo>
                  <a:lnTo>
                    <a:pt x="226" y="145"/>
                  </a:lnTo>
                  <a:lnTo>
                    <a:pt x="226" y="141"/>
                  </a:lnTo>
                  <a:lnTo>
                    <a:pt x="226" y="137"/>
                  </a:lnTo>
                  <a:lnTo>
                    <a:pt x="226" y="137"/>
                  </a:lnTo>
                  <a:lnTo>
                    <a:pt x="226" y="134"/>
                  </a:lnTo>
                  <a:lnTo>
                    <a:pt x="226" y="130"/>
                  </a:lnTo>
                  <a:lnTo>
                    <a:pt x="222" y="122"/>
                  </a:lnTo>
                  <a:lnTo>
                    <a:pt x="222" y="122"/>
                  </a:lnTo>
                  <a:lnTo>
                    <a:pt x="219" y="122"/>
                  </a:lnTo>
                  <a:lnTo>
                    <a:pt x="219" y="115"/>
                  </a:lnTo>
                  <a:lnTo>
                    <a:pt x="215" y="115"/>
                  </a:lnTo>
                  <a:lnTo>
                    <a:pt x="208" y="108"/>
                  </a:lnTo>
                  <a:lnTo>
                    <a:pt x="208" y="104"/>
                  </a:lnTo>
                  <a:lnTo>
                    <a:pt x="204" y="100"/>
                  </a:lnTo>
                  <a:lnTo>
                    <a:pt x="204" y="96"/>
                  </a:lnTo>
                  <a:lnTo>
                    <a:pt x="204" y="93"/>
                  </a:lnTo>
                  <a:lnTo>
                    <a:pt x="204" y="96"/>
                  </a:lnTo>
                  <a:lnTo>
                    <a:pt x="204" y="96"/>
                  </a:lnTo>
                  <a:lnTo>
                    <a:pt x="200" y="93"/>
                  </a:lnTo>
                  <a:lnTo>
                    <a:pt x="200" y="93"/>
                  </a:lnTo>
                  <a:lnTo>
                    <a:pt x="197" y="93"/>
                  </a:lnTo>
                  <a:lnTo>
                    <a:pt x="197" y="93"/>
                  </a:lnTo>
                  <a:lnTo>
                    <a:pt x="197" y="96"/>
                  </a:lnTo>
                  <a:lnTo>
                    <a:pt x="197" y="100"/>
                  </a:lnTo>
                  <a:lnTo>
                    <a:pt x="197" y="100"/>
                  </a:lnTo>
                  <a:lnTo>
                    <a:pt x="200" y="100"/>
                  </a:lnTo>
                  <a:lnTo>
                    <a:pt x="204" y="96"/>
                  </a:lnTo>
                  <a:lnTo>
                    <a:pt x="204" y="100"/>
                  </a:lnTo>
                  <a:lnTo>
                    <a:pt x="204" y="104"/>
                  </a:lnTo>
                  <a:lnTo>
                    <a:pt x="200" y="104"/>
                  </a:lnTo>
                  <a:lnTo>
                    <a:pt x="200" y="104"/>
                  </a:lnTo>
                  <a:lnTo>
                    <a:pt x="197" y="104"/>
                  </a:lnTo>
                  <a:lnTo>
                    <a:pt x="200" y="108"/>
                  </a:lnTo>
                  <a:lnTo>
                    <a:pt x="197" y="108"/>
                  </a:lnTo>
                  <a:lnTo>
                    <a:pt x="197" y="108"/>
                  </a:lnTo>
                  <a:lnTo>
                    <a:pt x="193" y="104"/>
                  </a:lnTo>
                  <a:lnTo>
                    <a:pt x="193" y="104"/>
                  </a:lnTo>
                  <a:lnTo>
                    <a:pt x="193" y="100"/>
                  </a:lnTo>
                  <a:lnTo>
                    <a:pt x="189" y="100"/>
                  </a:lnTo>
                  <a:lnTo>
                    <a:pt x="189" y="100"/>
                  </a:lnTo>
                  <a:lnTo>
                    <a:pt x="189" y="104"/>
                  </a:lnTo>
                  <a:lnTo>
                    <a:pt x="189" y="108"/>
                  </a:lnTo>
                  <a:lnTo>
                    <a:pt x="189" y="111"/>
                  </a:lnTo>
                  <a:lnTo>
                    <a:pt x="189" y="111"/>
                  </a:lnTo>
                  <a:lnTo>
                    <a:pt x="185" y="115"/>
                  </a:lnTo>
                  <a:lnTo>
                    <a:pt x="185" y="115"/>
                  </a:lnTo>
                  <a:lnTo>
                    <a:pt x="189" y="119"/>
                  </a:lnTo>
                  <a:lnTo>
                    <a:pt x="193" y="122"/>
                  </a:lnTo>
                  <a:lnTo>
                    <a:pt x="189" y="126"/>
                  </a:lnTo>
                  <a:lnTo>
                    <a:pt x="189" y="126"/>
                  </a:lnTo>
                  <a:lnTo>
                    <a:pt x="185" y="126"/>
                  </a:lnTo>
                  <a:lnTo>
                    <a:pt x="185" y="126"/>
                  </a:lnTo>
                  <a:lnTo>
                    <a:pt x="185" y="130"/>
                  </a:lnTo>
                  <a:lnTo>
                    <a:pt x="189" y="130"/>
                  </a:lnTo>
                  <a:lnTo>
                    <a:pt x="193" y="126"/>
                  </a:lnTo>
                  <a:lnTo>
                    <a:pt x="197" y="134"/>
                  </a:lnTo>
                  <a:lnTo>
                    <a:pt x="197" y="141"/>
                  </a:lnTo>
                  <a:lnTo>
                    <a:pt x="197" y="145"/>
                  </a:lnTo>
                  <a:lnTo>
                    <a:pt x="197" y="152"/>
                  </a:lnTo>
                  <a:lnTo>
                    <a:pt x="193" y="163"/>
                  </a:lnTo>
                  <a:lnTo>
                    <a:pt x="193" y="167"/>
                  </a:lnTo>
                  <a:lnTo>
                    <a:pt x="193" y="171"/>
                  </a:lnTo>
                  <a:lnTo>
                    <a:pt x="189" y="174"/>
                  </a:lnTo>
                  <a:lnTo>
                    <a:pt x="185" y="178"/>
                  </a:lnTo>
                  <a:lnTo>
                    <a:pt x="185" y="182"/>
                  </a:lnTo>
                  <a:lnTo>
                    <a:pt x="185" y="186"/>
                  </a:lnTo>
                  <a:lnTo>
                    <a:pt x="185" y="189"/>
                  </a:lnTo>
                  <a:lnTo>
                    <a:pt x="182" y="193"/>
                  </a:lnTo>
                  <a:lnTo>
                    <a:pt x="171" y="197"/>
                  </a:lnTo>
                  <a:lnTo>
                    <a:pt x="171" y="197"/>
                  </a:lnTo>
                  <a:lnTo>
                    <a:pt x="167" y="200"/>
                  </a:lnTo>
                  <a:lnTo>
                    <a:pt x="163" y="197"/>
                  </a:lnTo>
                  <a:lnTo>
                    <a:pt x="159" y="193"/>
                  </a:lnTo>
                  <a:lnTo>
                    <a:pt x="159" y="193"/>
                  </a:lnTo>
                  <a:lnTo>
                    <a:pt x="163" y="189"/>
                  </a:lnTo>
                  <a:lnTo>
                    <a:pt x="163" y="189"/>
                  </a:lnTo>
                  <a:lnTo>
                    <a:pt x="163" y="186"/>
                  </a:lnTo>
                  <a:lnTo>
                    <a:pt x="167" y="186"/>
                  </a:lnTo>
                  <a:lnTo>
                    <a:pt x="167" y="182"/>
                  </a:lnTo>
                  <a:lnTo>
                    <a:pt x="159" y="186"/>
                  </a:lnTo>
                  <a:lnTo>
                    <a:pt x="159" y="186"/>
                  </a:lnTo>
                  <a:lnTo>
                    <a:pt x="156" y="189"/>
                  </a:lnTo>
                  <a:lnTo>
                    <a:pt x="156" y="193"/>
                  </a:lnTo>
                  <a:lnTo>
                    <a:pt x="156" y="193"/>
                  </a:lnTo>
                  <a:lnTo>
                    <a:pt x="156" y="200"/>
                  </a:lnTo>
                  <a:lnTo>
                    <a:pt x="156" y="204"/>
                  </a:lnTo>
                  <a:lnTo>
                    <a:pt x="152" y="208"/>
                  </a:lnTo>
                  <a:lnTo>
                    <a:pt x="152" y="211"/>
                  </a:lnTo>
                  <a:lnTo>
                    <a:pt x="152" y="211"/>
                  </a:lnTo>
                  <a:lnTo>
                    <a:pt x="152" y="219"/>
                  </a:lnTo>
                  <a:lnTo>
                    <a:pt x="152" y="219"/>
                  </a:lnTo>
                  <a:lnTo>
                    <a:pt x="152" y="219"/>
                  </a:lnTo>
                  <a:lnTo>
                    <a:pt x="152" y="223"/>
                  </a:lnTo>
                  <a:lnTo>
                    <a:pt x="152" y="223"/>
                  </a:lnTo>
                  <a:lnTo>
                    <a:pt x="152" y="223"/>
                  </a:lnTo>
                  <a:lnTo>
                    <a:pt x="148" y="223"/>
                  </a:lnTo>
                  <a:lnTo>
                    <a:pt x="152" y="226"/>
                  </a:lnTo>
                  <a:lnTo>
                    <a:pt x="148" y="226"/>
                  </a:lnTo>
                  <a:lnTo>
                    <a:pt x="148" y="226"/>
                  </a:lnTo>
                  <a:lnTo>
                    <a:pt x="145" y="226"/>
                  </a:lnTo>
                  <a:lnTo>
                    <a:pt x="145" y="226"/>
                  </a:lnTo>
                  <a:lnTo>
                    <a:pt x="141" y="223"/>
                  </a:lnTo>
                  <a:lnTo>
                    <a:pt x="141" y="223"/>
                  </a:lnTo>
                  <a:lnTo>
                    <a:pt x="141" y="223"/>
                  </a:lnTo>
                  <a:lnTo>
                    <a:pt x="137" y="223"/>
                  </a:lnTo>
                  <a:lnTo>
                    <a:pt x="137" y="223"/>
                  </a:lnTo>
                  <a:lnTo>
                    <a:pt x="130" y="226"/>
                  </a:lnTo>
                  <a:lnTo>
                    <a:pt x="126" y="226"/>
                  </a:lnTo>
                  <a:lnTo>
                    <a:pt x="122" y="230"/>
                  </a:lnTo>
                  <a:lnTo>
                    <a:pt x="119" y="230"/>
                  </a:lnTo>
                  <a:lnTo>
                    <a:pt x="115" y="230"/>
                  </a:lnTo>
                  <a:lnTo>
                    <a:pt x="111" y="230"/>
                  </a:lnTo>
                  <a:lnTo>
                    <a:pt x="108" y="230"/>
                  </a:lnTo>
                  <a:lnTo>
                    <a:pt x="104" y="234"/>
                  </a:lnTo>
                  <a:lnTo>
                    <a:pt x="100" y="237"/>
                  </a:lnTo>
                  <a:lnTo>
                    <a:pt x="100" y="237"/>
                  </a:lnTo>
                  <a:lnTo>
                    <a:pt x="100" y="241"/>
                  </a:lnTo>
                  <a:lnTo>
                    <a:pt x="93" y="245"/>
                  </a:lnTo>
                  <a:lnTo>
                    <a:pt x="93" y="245"/>
                  </a:lnTo>
                  <a:lnTo>
                    <a:pt x="89" y="249"/>
                  </a:lnTo>
                  <a:lnTo>
                    <a:pt x="89" y="252"/>
                  </a:lnTo>
                  <a:lnTo>
                    <a:pt x="85" y="252"/>
                  </a:lnTo>
                  <a:lnTo>
                    <a:pt x="82" y="252"/>
                  </a:lnTo>
                  <a:lnTo>
                    <a:pt x="78" y="256"/>
                  </a:lnTo>
                  <a:lnTo>
                    <a:pt x="82" y="260"/>
                  </a:lnTo>
                  <a:lnTo>
                    <a:pt x="82" y="260"/>
                  </a:lnTo>
                  <a:lnTo>
                    <a:pt x="82" y="263"/>
                  </a:lnTo>
                  <a:lnTo>
                    <a:pt x="82" y="263"/>
                  </a:lnTo>
                  <a:lnTo>
                    <a:pt x="78" y="263"/>
                  </a:lnTo>
                  <a:lnTo>
                    <a:pt x="74" y="267"/>
                  </a:lnTo>
                  <a:lnTo>
                    <a:pt x="74" y="271"/>
                  </a:lnTo>
                  <a:lnTo>
                    <a:pt x="74" y="271"/>
                  </a:lnTo>
                  <a:lnTo>
                    <a:pt x="71" y="275"/>
                  </a:lnTo>
                  <a:lnTo>
                    <a:pt x="67" y="275"/>
                  </a:lnTo>
                  <a:lnTo>
                    <a:pt x="67" y="275"/>
                  </a:lnTo>
                  <a:lnTo>
                    <a:pt x="63" y="278"/>
                  </a:lnTo>
                  <a:lnTo>
                    <a:pt x="63" y="278"/>
                  </a:lnTo>
                  <a:lnTo>
                    <a:pt x="67" y="278"/>
                  </a:lnTo>
                  <a:lnTo>
                    <a:pt x="67" y="282"/>
                  </a:lnTo>
                  <a:lnTo>
                    <a:pt x="67" y="282"/>
                  </a:lnTo>
                  <a:lnTo>
                    <a:pt x="67" y="286"/>
                  </a:lnTo>
                  <a:lnTo>
                    <a:pt x="67" y="282"/>
                  </a:lnTo>
                  <a:lnTo>
                    <a:pt x="67" y="282"/>
                  </a:lnTo>
                  <a:lnTo>
                    <a:pt x="63" y="282"/>
                  </a:lnTo>
                  <a:lnTo>
                    <a:pt x="67" y="286"/>
                  </a:lnTo>
                  <a:lnTo>
                    <a:pt x="67" y="286"/>
                  </a:lnTo>
                  <a:lnTo>
                    <a:pt x="67" y="289"/>
                  </a:lnTo>
                  <a:lnTo>
                    <a:pt x="67" y="289"/>
                  </a:lnTo>
                  <a:lnTo>
                    <a:pt x="67" y="289"/>
                  </a:lnTo>
                  <a:lnTo>
                    <a:pt x="71" y="286"/>
                  </a:lnTo>
                  <a:lnTo>
                    <a:pt x="71" y="286"/>
                  </a:lnTo>
                  <a:lnTo>
                    <a:pt x="74" y="286"/>
                  </a:lnTo>
                  <a:lnTo>
                    <a:pt x="74" y="289"/>
                  </a:lnTo>
                  <a:lnTo>
                    <a:pt x="74" y="289"/>
                  </a:lnTo>
                  <a:lnTo>
                    <a:pt x="78" y="289"/>
                  </a:lnTo>
                  <a:lnTo>
                    <a:pt x="74" y="286"/>
                  </a:lnTo>
                  <a:lnTo>
                    <a:pt x="74" y="286"/>
                  </a:lnTo>
                  <a:lnTo>
                    <a:pt x="71" y="286"/>
                  </a:lnTo>
                  <a:lnTo>
                    <a:pt x="71" y="282"/>
                  </a:lnTo>
                  <a:lnTo>
                    <a:pt x="71" y="282"/>
                  </a:lnTo>
                  <a:lnTo>
                    <a:pt x="71" y="278"/>
                  </a:lnTo>
                  <a:lnTo>
                    <a:pt x="74" y="278"/>
                  </a:lnTo>
                  <a:lnTo>
                    <a:pt x="74" y="278"/>
                  </a:lnTo>
                  <a:lnTo>
                    <a:pt x="78" y="282"/>
                  </a:lnTo>
                  <a:lnTo>
                    <a:pt x="78" y="286"/>
                  </a:lnTo>
                  <a:lnTo>
                    <a:pt x="82" y="289"/>
                  </a:lnTo>
                  <a:lnTo>
                    <a:pt x="82" y="293"/>
                  </a:lnTo>
                  <a:lnTo>
                    <a:pt x="78" y="297"/>
                  </a:lnTo>
                  <a:lnTo>
                    <a:pt x="74" y="297"/>
                  </a:lnTo>
                  <a:lnTo>
                    <a:pt x="74" y="300"/>
                  </a:lnTo>
                  <a:lnTo>
                    <a:pt x="78" y="304"/>
                  </a:lnTo>
                  <a:lnTo>
                    <a:pt x="78" y="308"/>
                  </a:lnTo>
                  <a:lnTo>
                    <a:pt x="82" y="312"/>
                  </a:lnTo>
                  <a:lnTo>
                    <a:pt x="82" y="315"/>
                  </a:lnTo>
                  <a:lnTo>
                    <a:pt x="82" y="315"/>
                  </a:lnTo>
                  <a:lnTo>
                    <a:pt x="82" y="319"/>
                  </a:lnTo>
                  <a:lnTo>
                    <a:pt x="85" y="319"/>
                  </a:lnTo>
                  <a:lnTo>
                    <a:pt x="89" y="319"/>
                  </a:lnTo>
                  <a:lnTo>
                    <a:pt x="89" y="319"/>
                  </a:lnTo>
                  <a:lnTo>
                    <a:pt x="89" y="315"/>
                  </a:lnTo>
                  <a:lnTo>
                    <a:pt x="85" y="312"/>
                  </a:lnTo>
                  <a:lnTo>
                    <a:pt x="85" y="308"/>
                  </a:lnTo>
                  <a:lnTo>
                    <a:pt x="89" y="308"/>
                  </a:lnTo>
                  <a:lnTo>
                    <a:pt x="89" y="308"/>
                  </a:lnTo>
                  <a:lnTo>
                    <a:pt x="89" y="308"/>
                  </a:lnTo>
                  <a:lnTo>
                    <a:pt x="89" y="312"/>
                  </a:lnTo>
                  <a:lnTo>
                    <a:pt x="89" y="312"/>
                  </a:lnTo>
                  <a:lnTo>
                    <a:pt x="93" y="319"/>
                  </a:lnTo>
                  <a:lnTo>
                    <a:pt x="93" y="319"/>
                  </a:lnTo>
                  <a:lnTo>
                    <a:pt x="93" y="323"/>
                  </a:lnTo>
                  <a:close/>
                </a:path>
              </a:pathLst>
            </a:custGeom>
            <a:grpFill/>
            <a:ln>
              <a:noFill/>
            </a:ln>
          </p:spPr>
          <p:txBody>
            <a:bodyPr vert="horz" wrap="square" lIns="91440" tIns="45720" rIns="91440" bIns="45720" numCol="1" anchor="t" anchorCtr="0" compatLnSpc="1"/>
            <a:lstStyle/>
            <a:p>
              <a:endParaRPr lang="en-US"/>
            </a:p>
          </p:txBody>
        </p:sp>
        <p:sp>
          <p:nvSpPr>
            <p:cNvPr id="17" name="Freeform 13"/>
            <p:cNvSpPr>
              <a:spLocks noEditPoints="1"/>
            </p:cNvSpPr>
            <p:nvPr/>
          </p:nvSpPr>
          <p:spPr bwMode="auto">
            <a:xfrm>
              <a:off x="6861137" y="2317785"/>
              <a:ext cx="95211" cy="137670"/>
            </a:xfrm>
            <a:custGeom>
              <a:avLst/>
              <a:gdLst>
                <a:gd name="T0" fmla="*/ 48 w 74"/>
                <a:gd name="T1" fmla="*/ 78 h 107"/>
                <a:gd name="T2" fmla="*/ 44 w 74"/>
                <a:gd name="T3" fmla="*/ 78 h 107"/>
                <a:gd name="T4" fmla="*/ 44 w 74"/>
                <a:gd name="T5" fmla="*/ 78 h 107"/>
                <a:gd name="T6" fmla="*/ 18 w 74"/>
                <a:gd name="T7" fmla="*/ 85 h 107"/>
                <a:gd name="T8" fmla="*/ 22 w 74"/>
                <a:gd name="T9" fmla="*/ 85 h 107"/>
                <a:gd name="T10" fmla="*/ 22 w 74"/>
                <a:gd name="T11" fmla="*/ 85 h 107"/>
                <a:gd name="T12" fmla="*/ 22 w 74"/>
                <a:gd name="T13" fmla="*/ 89 h 107"/>
                <a:gd name="T14" fmla="*/ 22 w 74"/>
                <a:gd name="T15" fmla="*/ 89 h 107"/>
                <a:gd name="T16" fmla="*/ 55 w 74"/>
                <a:gd name="T17" fmla="*/ 74 h 107"/>
                <a:gd name="T18" fmla="*/ 59 w 74"/>
                <a:gd name="T19" fmla="*/ 78 h 107"/>
                <a:gd name="T20" fmla="*/ 59 w 74"/>
                <a:gd name="T21" fmla="*/ 78 h 107"/>
                <a:gd name="T22" fmla="*/ 59 w 74"/>
                <a:gd name="T23" fmla="*/ 74 h 107"/>
                <a:gd name="T24" fmla="*/ 70 w 74"/>
                <a:gd name="T25" fmla="*/ 92 h 107"/>
                <a:gd name="T26" fmla="*/ 70 w 74"/>
                <a:gd name="T27" fmla="*/ 89 h 107"/>
                <a:gd name="T28" fmla="*/ 74 w 74"/>
                <a:gd name="T29" fmla="*/ 92 h 107"/>
                <a:gd name="T30" fmla="*/ 70 w 74"/>
                <a:gd name="T31" fmla="*/ 92 h 107"/>
                <a:gd name="T32" fmla="*/ 74 w 74"/>
                <a:gd name="T33" fmla="*/ 85 h 107"/>
                <a:gd name="T34" fmla="*/ 70 w 74"/>
                <a:gd name="T35" fmla="*/ 85 h 107"/>
                <a:gd name="T36" fmla="*/ 70 w 74"/>
                <a:gd name="T37" fmla="*/ 81 h 107"/>
                <a:gd name="T38" fmla="*/ 74 w 74"/>
                <a:gd name="T39" fmla="*/ 81 h 107"/>
                <a:gd name="T40" fmla="*/ 74 w 74"/>
                <a:gd name="T41" fmla="*/ 85 h 107"/>
                <a:gd name="T42" fmla="*/ 26 w 74"/>
                <a:gd name="T43" fmla="*/ 107 h 107"/>
                <a:gd name="T44" fmla="*/ 26 w 74"/>
                <a:gd name="T45" fmla="*/ 104 h 107"/>
                <a:gd name="T46" fmla="*/ 37 w 74"/>
                <a:gd name="T47" fmla="*/ 104 h 107"/>
                <a:gd name="T48" fmla="*/ 33 w 74"/>
                <a:gd name="T49" fmla="*/ 107 h 107"/>
                <a:gd name="T50" fmla="*/ 26 w 74"/>
                <a:gd name="T51" fmla="*/ 107 h 107"/>
                <a:gd name="T52" fmla="*/ 0 w 74"/>
                <a:gd name="T53" fmla="*/ 18 h 107"/>
                <a:gd name="T54" fmla="*/ 3 w 74"/>
                <a:gd name="T55" fmla="*/ 18 h 107"/>
                <a:gd name="T56" fmla="*/ 3 w 74"/>
                <a:gd name="T57" fmla="*/ 18 h 107"/>
                <a:gd name="T58" fmla="*/ 15 w 74"/>
                <a:gd name="T59" fmla="*/ 29 h 107"/>
                <a:gd name="T60" fmla="*/ 18 w 74"/>
                <a:gd name="T61" fmla="*/ 33 h 107"/>
                <a:gd name="T62" fmla="*/ 22 w 74"/>
                <a:gd name="T63" fmla="*/ 37 h 107"/>
                <a:gd name="T64" fmla="*/ 15 w 74"/>
                <a:gd name="T65" fmla="*/ 33 h 107"/>
                <a:gd name="T66" fmla="*/ 11 w 74"/>
                <a:gd name="T67" fmla="*/ 37 h 107"/>
                <a:gd name="T68" fmla="*/ 15 w 74"/>
                <a:gd name="T69" fmla="*/ 44 h 107"/>
                <a:gd name="T70" fmla="*/ 18 w 74"/>
                <a:gd name="T71" fmla="*/ 44 h 107"/>
                <a:gd name="T72" fmla="*/ 18 w 74"/>
                <a:gd name="T73" fmla="*/ 52 h 107"/>
                <a:gd name="T74" fmla="*/ 22 w 74"/>
                <a:gd name="T75" fmla="*/ 59 h 107"/>
                <a:gd name="T76" fmla="*/ 18 w 74"/>
                <a:gd name="T77" fmla="*/ 63 h 107"/>
                <a:gd name="T78" fmla="*/ 22 w 74"/>
                <a:gd name="T79" fmla="*/ 66 h 107"/>
                <a:gd name="T80" fmla="*/ 18 w 74"/>
                <a:gd name="T81" fmla="*/ 70 h 107"/>
                <a:gd name="T82" fmla="*/ 18 w 74"/>
                <a:gd name="T83" fmla="*/ 74 h 107"/>
                <a:gd name="T84" fmla="*/ 26 w 74"/>
                <a:gd name="T85" fmla="*/ 81 h 107"/>
                <a:gd name="T86" fmla="*/ 26 w 74"/>
                <a:gd name="T87" fmla="*/ 85 h 107"/>
                <a:gd name="T88" fmla="*/ 29 w 74"/>
                <a:gd name="T89" fmla="*/ 85 h 107"/>
                <a:gd name="T90" fmla="*/ 29 w 74"/>
                <a:gd name="T91" fmla="*/ 85 h 107"/>
                <a:gd name="T92" fmla="*/ 40 w 74"/>
                <a:gd name="T93" fmla="*/ 74 h 107"/>
                <a:gd name="T94" fmla="*/ 44 w 74"/>
                <a:gd name="T95" fmla="*/ 78 h 107"/>
                <a:gd name="T96" fmla="*/ 48 w 74"/>
                <a:gd name="T97" fmla="*/ 74 h 107"/>
                <a:gd name="T98" fmla="*/ 52 w 74"/>
                <a:gd name="T99" fmla="*/ 74 h 107"/>
                <a:gd name="T100" fmla="*/ 55 w 74"/>
                <a:gd name="T101" fmla="*/ 74 h 107"/>
                <a:gd name="T102" fmla="*/ 59 w 74"/>
                <a:gd name="T103" fmla="*/ 70 h 107"/>
                <a:gd name="T104" fmla="*/ 66 w 74"/>
                <a:gd name="T105" fmla="*/ 66 h 107"/>
                <a:gd name="T106" fmla="*/ 66 w 74"/>
                <a:gd name="T107" fmla="*/ 63 h 107"/>
                <a:gd name="T108" fmla="*/ 66 w 74"/>
                <a:gd name="T109" fmla="*/ 52 h 107"/>
                <a:gd name="T110" fmla="*/ 63 w 74"/>
                <a:gd name="T111" fmla="*/ 48 h 107"/>
                <a:gd name="T112" fmla="*/ 59 w 74"/>
                <a:gd name="T113" fmla="*/ 37 h 107"/>
                <a:gd name="T114" fmla="*/ 48 w 74"/>
                <a:gd name="T115" fmla="*/ 18 h 107"/>
                <a:gd name="T116" fmla="*/ 33 w 74"/>
                <a:gd name="T117" fmla="*/ 0 h 107"/>
                <a:gd name="T118" fmla="*/ 18 w 74"/>
                <a:gd name="T119" fmla="*/ 3 h 107"/>
                <a:gd name="T120" fmla="*/ 3 w 74"/>
                <a:gd name="T121" fmla="*/ 11 h 107"/>
                <a:gd name="T122" fmla="*/ 0 w 74"/>
                <a:gd name="T123"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 h="107">
                  <a:moveTo>
                    <a:pt x="44" y="78"/>
                  </a:moveTo>
                  <a:lnTo>
                    <a:pt x="48" y="78"/>
                  </a:lnTo>
                  <a:lnTo>
                    <a:pt x="48" y="78"/>
                  </a:lnTo>
                  <a:lnTo>
                    <a:pt x="44" y="78"/>
                  </a:lnTo>
                  <a:lnTo>
                    <a:pt x="44" y="78"/>
                  </a:lnTo>
                  <a:lnTo>
                    <a:pt x="44" y="78"/>
                  </a:lnTo>
                  <a:close/>
                  <a:moveTo>
                    <a:pt x="22" y="89"/>
                  </a:moveTo>
                  <a:lnTo>
                    <a:pt x="18" y="85"/>
                  </a:lnTo>
                  <a:lnTo>
                    <a:pt x="22" y="85"/>
                  </a:lnTo>
                  <a:lnTo>
                    <a:pt x="22" y="85"/>
                  </a:lnTo>
                  <a:lnTo>
                    <a:pt x="22" y="85"/>
                  </a:lnTo>
                  <a:lnTo>
                    <a:pt x="22" y="85"/>
                  </a:lnTo>
                  <a:lnTo>
                    <a:pt x="22" y="89"/>
                  </a:lnTo>
                  <a:lnTo>
                    <a:pt x="22" y="89"/>
                  </a:lnTo>
                  <a:lnTo>
                    <a:pt x="22" y="89"/>
                  </a:lnTo>
                  <a:lnTo>
                    <a:pt x="22" y="89"/>
                  </a:lnTo>
                  <a:close/>
                  <a:moveTo>
                    <a:pt x="59" y="74"/>
                  </a:moveTo>
                  <a:lnTo>
                    <a:pt x="55" y="74"/>
                  </a:lnTo>
                  <a:lnTo>
                    <a:pt x="55" y="78"/>
                  </a:lnTo>
                  <a:lnTo>
                    <a:pt x="59" y="78"/>
                  </a:lnTo>
                  <a:lnTo>
                    <a:pt x="59" y="78"/>
                  </a:lnTo>
                  <a:lnTo>
                    <a:pt x="59" y="78"/>
                  </a:lnTo>
                  <a:lnTo>
                    <a:pt x="59" y="74"/>
                  </a:lnTo>
                  <a:lnTo>
                    <a:pt x="59" y="74"/>
                  </a:lnTo>
                  <a:lnTo>
                    <a:pt x="59" y="74"/>
                  </a:lnTo>
                  <a:close/>
                  <a:moveTo>
                    <a:pt x="70" y="92"/>
                  </a:moveTo>
                  <a:lnTo>
                    <a:pt x="70" y="89"/>
                  </a:lnTo>
                  <a:lnTo>
                    <a:pt x="70" y="89"/>
                  </a:lnTo>
                  <a:lnTo>
                    <a:pt x="74" y="89"/>
                  </a:lnTo>
                  <a:lnTo>
                    <a:pt x="74" y="92"/>
                  </a:lnTo>
                  <a:lnTo>
                    <a:pt x="70" y="92"/>
                  </a:lnTo>
                  <a:lnTo>
                    <a:pt x="70" y="92"/>
                  </a:lnTo>
                  <a:lnTo>
                    <a:pt x="70" y="92"/>
                  </a:lnTo>
                  <a:close/>
                  <a:moveTo>
                    <a:pt x="74" y="85"/>
                  </a:moveTo>
                  <a:lnTo>
                    <a:pt x="70" y="89"/>
                  </a:lnTo>
                  <a:lnTo>
                    <a:pt x="70" y="85"/>
                  </a:lnTo>
                  <a:lnTo>
                    <a:pt x="70" y="81"/>
                  </a:lnTo>
                  <a:lnTo>
                    <a:pt x="70" y="81"/>
                  </a:lnTo>
                  <a:lnTo>
                    <a:pt x="74" y="81"/>
                  </a:lnTo>
                  <a:lnTo>
                    <a:pt x="74" y="81"/>
                  </a:lnTo>
                  <a:lnTo>
                    <a:pt x="74" y="81"/>
                  </a:lnTo>
                  <a:lnTo>
                    <a:pt x="74" y="85"/>
                  </a:lnTo>
                  <a:lnTo>
                    <a:pt x="74" y="85"/>
                  </a:lnTo>
                  <a:close/>
                  <a:moveTo>
                    <a:pt x="26" y="107"/>
                  </a:moveTo>
                  <a:lnTo>
                    <a:pt x="26" y="107"/>
                  </a:lnTo>
                  <a:lnTo>
                    <a:pt x="26" y="104"/>
                  </a:lnTo>
                  <a:lnTo>
                    <a:pt x="33" y="100"/>
                  </a:lnTo>
                  <a:lnTo>
                    <a:pt x="37" y="104"/>
                  </a:lnTo>
                  <a:lnTo>
                    <a:pt x="37" y="104"/>
                  </a:lnTo>
                  <a:lnTo>
                    <a:pt x="33" y="107"/>
                  </a:lnTo>
                  <a:lnTo>
                    <a:pt x="29" y="107"/>
                  </a:lnTo>
                  <a:lnTo>
                    <a:pt x="26" y="107"/>
                  </a:lnTo>
                  <a:lnTo>
                    <a:pt x="26" y="107"/>
                  </a:lnTo>
                  <a:close/>
                  <a:moveTo>
                    <a:pt x="0" y="18"/>
                  </a:moveTo>
                  <a:lnTo>
                    <a:pt x="0" y="18"/>
                  </a:lnTo>
                  <a:lnTo>
                    <a:pt x="3" y="18"/>
                  </a:lnTo>
                  <a:lnTo>
                    <a:pt x="7" y="18"/>
                  </a:lnTo>
                  <a:lnTo>
                    <a:pt x="3" y="18"/>
                  </a:lnTo>
                  <a:lnTo>
                    <a:pt x="11" y="26"/>
                  </a:lnTo>
                  <a:lnTo>
                    <a:pt x="15" y="29"/>
                  </a:lnTo>
                  <a:lnTo>
                    <a:pt x="18" y="29"/>
                  </a:lnTo>
                  <a:lnTo>
                    <a:pt x="18" y="33"/>
                  </a:lnTo>
                  <a:lnTo>
                    <a:pt x="18" y="33"/>
                  </a:lnTo>
                  <a:lnTo>
                    <a:pt x="22" y="37"/>
                  </a:lnTo>
                  <a:lnTo>
                    <a:pt x="15" y="37"/>
                  </a:lnTo>
                  <a:lnTo>
                    <a:pt x="15" y="33"/>
                  </a:lnTo>
                  <a:lnTo>
                    <a:pt x="11" y="37"/>
                  </a:lnTo>
                  <a:lnTo>
                    <a:pt x="11" y="37"/>
                  </a:lnTo>
                  <a:lnTo>
                    <a:pt x="7" y="40"/>
                  </a:lnTo>
                  <a:lnTo>
                    <a:pt x="15" y="44"/>
                  </a:lnTo>
                  <a:lnTo>
                    <a:pt x="15" y="44"/>
                  </a:lnTo>
                  <a:lnTo>
                    <a:pt x="18" y="44"/>
                  </a:lnTo>
                  <a:lnTo>
                    <a:pt x="18" y="52"/>
                  </a:lnTo>
                  <a:lnTo>
                    <a:pt x="18" y="52"/>
                  </a:lnTo>
                  <a:lnTo>
                    <a:pt x="22" y="52"/>
                  </a:lnTo>
                  <a:lnTo>
                    <a:pt x="22" y="59"/>
                  </a:lnTo>
                  <a:lnTo>
                    <a:pt x="18" y="59"/>
                  </a:lnTo>
                  <a:lnTo>
                    <a:pt x="18" y="63"/>
                  </a:lnTo>
                  <a:lnTo>
                    <a:pt x="22" y="63"/>
                  </a:lnTo>
                  <a:lnTo>
                    <a:pt x="22" y="66"/>
                  </a:lnTo>
                  <a:lnTo>
                    <a:pt x="18" y="66"/>
                  </a:lnTo>
                  <a:lnTo>
                    <a:pt x="18" y="70"/>
                  </a:lnTo>
                  <a:lnTo>
                    <a:pt x="22" y="74"/>
                  </a:lnTo>
                  <a:lnTo>
                    <a:pt x="18" y="74"/>
                  </a:lnTo>
                  <a:lnTo>
                    <a:pt x="22" y="81"/>
                  </a:lnTo>
                  <a:lnTo>
                    <a:pt x="26" y="81"/>
                  </a:lnTo>
                  <a:lnTo>
                    <a:pt x="26" y="85"/>
                  </a:lnTo>
                  <a:lnTo>
                    <a:pt x="26" y="85"/>
                  </a:lnTo>
                  <a:lnTo>
                    <a:pt x="26" y="89"/>
                  </a:lnTo>
                  <a:lnTo>
                    <a:pt x="29" y="85"/>
                  </a:lnTo>
                  <a:lnTo>
                    <a:pt x="29" y="81"/>
                  </a:lnTo>
                  <a:lnTo>
                    <a:pt x="29" y="85"/>
                  </a:lnTo>
                  <a:lnTo>
                    <a:pt x="33" y="81"/>
                  </a:lnTo>
                  <a:lnTo>
                    <a:pt x="40" y="74"/>
                  </a:lnTo>
                  <a:lnTo>
                    <a:pt x="44" y="74"/>
                  </a:lnTo>
                  <a:lnTo>
                    <a:pt x="44" y="78"/>
                  </a:lnTo>
                  <a:lnTo>
                    <a:pt x="44" y="74"/>
                  </a:lnTo>
                  <a:lnTo>
                    <a:pt x="48" y="74"/>
                  </a:lnTo>
                  <a:lnTo>
                    <a:pt x="48" y="78"/>
                  </a:lnTo>
                  <a:lnTo>
                    <a:pt x="52" y="74"/>
                  </a:lnTo>
                  <a:lnTo>
                    <a:pt x="55" y="78"/>
                  </a:lnTo>
                  <a:lnTo>
                    <a:pt x="55" y="74"/>
                  </a:lnTo>
                  <a:lnTo>
                    <a:pt x="55" y="74"/>
                  </a:lnTo>
                  <a:lnTo>
                    <a:pt x="59" y="70"/>
                  </a:lnTo>
                  <a:lnTo>
                    <a:pt x="63" y="70"/>
                  </a:lnTo>
                  <a:lnTo>
                    <a:pt x="66" y="66"/>
                  </a:lnTo>
                  <a:lnTo>
                    <a:pt x="66" y="63"/>
                  </a:lnTo>
                  <a:lnTo>
                    <a:pt x="66" y="63"/>
                  </a:lnTo>
                  <a:lnTo>
                    <a:pt x="66" y="52"/>
                  </a:lnTo>
                  <a:lnTo>
                    <a:pt x="66" y="52"/>
                  </a:lnTo>
                  <a:lnTo>
                    <a:pt x="63" y="52"/>
                  </a:lnTo>
                  <a:lnTo>
                    <a:pt x="63" y="48"/>
                  </a:lnTo>
                  <a:lnTo>
                    <a:pt x="63" y="40"/>
                  </a:lnTo>
                  <a:lnTo>
                    <a:pt x="59" y="37"/>
                  </a:lnTo>
                  <a:lnTo>
                    <a:pt x="59" y="29"/>
                  </a:lnTo>
                  <a:lnTo>
                    <a:pt x="48" y="18"/>
                  </a:lnTo>
                  <a:lnTo>
                    <a:pt x="40" y="11"/>
                  </a:lnTo>
                  <a:lnTo>
                    <a:pt x="33" y="0"/>
                  </a:lnTo>
                  <a:lnTo>
                    <a:pt x="29" y="3"/>
                  </a:lnTo>
                  <a:lnTo>
                    <a:pt x="18" y="3"/>
                  </a:lnTo>
                  <a:lnTo>
                    <a:pt x="11" y="11"/>
                  </a:lnTo>
                  <a:lnTo>
                    <a:pt x="3" y="11"/>
                  </a:lnTo>
                  <a:lnTo>
                    <a:pt x="0" y="15"/>
                  </a:lnTo>
                  <a:lnTo>
                    <a:pt x="0" y="18"/>
                  </a:lnTo>
                  <a:close/>
                </a:path>
              </a:pathLst>
            </a:custGeom>
            <a:grpFill/>
            <a:ln>
              <a:noFill/>
            </a:ln>
          </p:spPr>
          <p:txBody>
            <a:bodyPr vert="horz" wrap="square" lIns="91440" tIns="45720" rIns="91440" bIns="45720" numCol="1" anchor="t" anchorCtr="0" compatLnSpc="1"/>
            <a:lstStyle/>
            <a:p>
              <a:endParaRPr lang="en-US"/>
            </a:p>
          </p:txBody>
        </p:sp>
        <p:sp>
          <p:nvSpPr>
            <p:cNvPr id="18" name="Freeform 14"/>
            <p:cNvSpPr/>
            <p:nvPr/>
          </p:nvSpPr>
          <p:spPr bwMode="auto">
            <a:xfrm>
              <a:off x="6817391" y="2189123"/>
              <a:ext cx="100357" cy="156969"/>
            </a:xfrm>
            <a:custGeom>
              <a:avLst/>
              <a:gdLst>
                <a:gd name="T0" fmla="*/ 0 w 78"/>
                <a:gd name="T1" fmla="*/ 70 h 122"/>
                <a:gd name="T2" fmla="*/ 4 w 78"/>
                <a:gd name="T3" fmla="*/ 63 h 122"/>
                <a:gd name="T4" fmla="*/ 12 w 78"/>
                <a:gd name="T5" fmla="*/ 55 h 122"/>
                <a:gd name="T6" fmla="*/ 15 w 78"/>
                <a:gd name="T7" fmla="*/ 51 h 122"/>
                <a:gd name="T8" fmla="*/ 19 w 78"/>
                <a:gd name="T9" fmla="*/ 40 h 122"/>
                <a:gd name="T10" fmla="*/ 19 w 78"/>
                <a:gd name="T11" fmla="*/ 33 h 122"/>
                <a:gd name="T12" fmla="*/ 26 w 78"/>
                <a:gd name="T13" fmla="*/ 37 h 122"/>
                <a:gd name="T14" fmla="*/ 30 w 78"/>
                <a:gd name="T15" fmla="*/ 37 h 122"/>
                <a:gd name="T16" fmla="*/ 37 w 78"/>
                <a:gd name="T17" fmla="*/ 40 h 122"/>
                <a:gd name="T18" fmla="*/ 49 w 78"/>
                <a:gd name="T19" fmla="*/ 40 h 122"/>
                <a:gd name="T20" fmla="*/ 49 w 78"/>
                <a:gd name="T21" fmla="*/ 33 h 122"/>
                <a:gd name="T22" fmla="*/ 45 w 78"/>
                <a:gd name="T23" fmla="*/ 25 h 122"/>
                <a:gd name="T24" fmla="*/ 49 w 78"/>
                <a:gd name="T25" fmla="*/ 25 h 122"/>
                <a:gd name="T26" fmla="*/ 56 w 78"/>
                <a:gd name="T27" fmla="*/ 18 h 122"/>
                <a:gd name="T28" fmla="*/ 63 w 78"/>
                <a:gd name="T29" fmla="*/ 14 h 122"/>
                <a:gd name="T30" fmla="*/ 63 w 78"/>
                <a:gd name="T31" fmla="*/ 7 h 122"/>
                <a:gd name="T32" fmla="*/ 63 w 78"/>
                <a:gd name="T33" fmla="*/ 3 h 122"/>
                <a:gd name="T34" fmla="*/ 67 w 78"/>
                <a:gd name="T35" fmla="*/ 3 h 122"/>
                <a:gd name="T36" fmla="*/ 67 w 78"/>
                <a:gd name="T37" fmla="*/ 7 h 122"/>
                <a:gd name="T38" fmla="*/ 78 w 78"/>
                <a:gd name="T39" fmla="*/ 14 h 122"/>
                <a:gd name="T40" fmla="*/ 71 w 78"/>
                <a:gd name="T41" fmla="*/ 18 h 122"/>
                <a:gd name="T42" fmla="*/ 71 w 78"/>
                <a:gd name="T43" fmla="*/ 22 h 122"/>
                <a:gd name="T44" fmla="*/ 67 w 78"/>
                <a:gd name="T45" fmla="*/ 33 h 122"/>
                <a:gd name="T46" fmla="*/ 71 w 78"/>
                <a:gd name="T47" fmla="*/ 44 h 122"/>
                <a:gd name="T48" fmla="*/ 71 w 78"/>
                <a:gd name="T49" fmla="*/ 48 h 122"/>
                <a:gd name="T50" fmla="*/ 71 w 78"/>
                <a:gd name="T51" fmla="*/ 55 h 122"/>
                <a:gd name="T52" fmla="*/ 63 w 78"/>
                <a:gd name="T53" fmla="*/ 63 h 122"/>
                <a:gd name="T54" fmla="*/ 60 w 78"/>
                <a:gd name="T55" fmla="*/ 66 h 122"/>
                <a:gd name="T56" fmla="*/ 52 w 78"/>
                <a:gd name="T57" fmla="*/ 70 h 122"/>
                <a:gd name="T58" fmla="*/ 45 w 78"/>
                <a:gd name="T59" fmla="*/ 74 h 122"/>
                <a:gd name="T60" fmla="*/ 49 w 78"/>
                <a:gd name="T61" fmla="*/ 81 h 122"/>
                <a:gd name="T62" fmla="*/ 49 w 78"/>
                <a:gd name="T63" fmla="*/ 89 h 122"/>
                <a:gd name="T64" fmla="*/ 56 w 78"/>
                <a:gd name="T65" fmla="*/ 92 h 122"/>
                <a:gd name="T66" fmla="*/ 67 w 78"/>
                <a:gd name="T67" fmla="*/ 100 h 122"/>
                <a:gd name="T68" fmla="*/ 52 w 78"/>
                <a:gd name="T69" fmla="*/ 103 h 122"/>
                <a:gd name="T70" fmla="*/ 37 w 78"/>
                <a:gd name="T71" fmla="*/ 111 h 122"/>
                <a:gd name="T72" fmla="*/ 34 w 78"/>
                <a:gd name="T73" fmla="*/ 118 h 122"/>
                <a:gd name="T74" fmla="*/ 26 w 78"/>
                <a:gd name="T75" fmla="*/ 118 h 122"/>
                <a:gd name="T76" fmla="*/ 26 w 78"/>
                <a:gd name="T77" fmla="*/ 122 h 122"/>
                <a:gd name="T78" fmla="*/ 19 w 78"/>
                <a:gd name="T79" fmla="*/ 122 h 122"/>
                <a:gd name="T80" fmla="*/ 23 w 78"/>
                <a:gd name="T81" fmla="*/ 118 h 122"/>
                <a:gd name="T82" fmla="*/ 15 w 78"/>
                <a:gd name="T83" fmla="*/ 118 h 122"/>
                <a:gd name="T84" fmla="*/ 15 w 78"/>
                <a:gd name="T85" fmla="*/ 115 h 122"/>
                <a:gd name="T86" fmla="*/ 19 w 78"/>
                <a:gd name="T87" fmla="*/ 103 h 122"/>
                <a:gd name="T88" fmla="*/ 26 w 78"/>
                <a:gd name="T89" fmla="*/ 100 h 122"/>
                <a:gd name="T90" fmla="*/ 15 w 78"/>
                <a:gd name="T91" fmla="*/ 103 h 122"/>
                <a:gd name="T92" fmla="*/ 15 w 78"/>
                <a:gd name="T93" fmla="*/ 92 h 122"/>
                <a:gd name="T94" fmla="*/ 15 w 78"/>
                <a:gd name="T95" fmla="*/ 85 h 122"/>
                <a:gd name="T96" fmla="*/ 19 w 78"/>
                <a:gd name="T97" fmla="*/ 81 h 122"/>
                <a:gd name="T98" fmla="*/ 15 w 78"/>
                <a:gd name="T99" fmla="*/ 81 h 122"/>
                <a:gd name="T100" fmla="*/ 8 w 78"/>
                <a:gd name="T101" fmla="*/ 81 h 122"/>
                <a:gd name="T102" fmla="*/ 4 w 78"/>
                <a:gd name="T103" fmla="*/ 81 h 122"/>
                <a:gd name="T104" fmla="*/ 0 w 78"/>
                <a:gd name="T105" fmla="*/ 77 h 122"/>
                <a:gd name="T106" fmla="*/ 0 w 78"/>
                <a:gd name="T107"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22">
                  <a:moveTo>
                    <a:pt x="0" y="77"/>
                  </a:moveTo>
                  <a:lnTo>
                    <a:pt x="0" y="70"/>
                  </a:lnTo>
                  <a:lnTo>
                    <a:pt x="4" y="66"/>
                  </a:lnTo>
                  <a:lnTo>
                    <a:pt x="4" y="63"/>
                  </a:lnTo>
                  <a:lnTo>
                    <a:pt x="4" y="59"/>
                  </a:lnTo>
                  <a:lnTo>
                    <a:pt x="12" y="55"/>
                  </a:lnTo>
                  <a:lnTo>
                    <a:pt x="12" y="51"/>
                  </a:lnTo>
                  <a:lnTo>
                    <a:pt x="15" y="51"/>
                  </a:lnTo>
                  <a:lnTo>
                    <a:pt x="19" y="44"/>
                  </a:lnTo>
                  <a:lnTo>
                    <a:pt x="19" y="40"/>
                  </a:lnTo>
                  <a:lnTo>
                    <a:pt x="19" y="40"/>
                  </a:lnTo>
                  <a:lnTo>
                    <a:pt x="19" y="33"/>
                  </a:lnTo>
                  <a:lnTo>
                    <a:pt x="23" y="29"/>
                  </a:lnTo>
                  <a:lnTo>
                    <a:pt x="26" y="37"/>
                  </a:lnTo>
                  <a:lnTo>
                    <a:pt x="30" y="37"/>
                  </a:lnTo>
                  <a:lnTo>
                    <a:pt x="30" y="37"/>
                  </a:lnTo>
                  <a:lnTo>
                    <a:pt x="34" y="37"/>
                  </a:lnTo>
                  <a:lnTo>
                    <a:pt x="37" y="40"/>
                  </a:lnTo>
                  <a:lnTo>
                    <a:pt x="45" y="37"/>
                  </a:lnTo>
                  <a:lnTo>
                    <a:pt x="49" y="40"/>
                  </a:lnTo>
                  <a:lnTo>
                    <a:pt x="52" y="33"/>
                  </a:lnTo>
                  <a:lnTo>
                    <a:pt x="49" y="33"/>
                  </a:lnTo>
                  <a:lnTo>
                    <a:pt x="49" y="29"/>
                  </a:lnTo>
                  <a:lnTo>
                    <a:pt x="45" y="25"/>
                  </a:lnTo>
                  <a:lnTo>
                    <a:pt x="45" y="25"/>
                  </a:lnTo>
                  <a:lnTo>
                    <a:pt x="49" y="25"/>
                  </a:lnTo>
                  <a:lnTo>
                    <a:pt x="56" y="22"/>
                  </a:lnTo>
                  <a:lnTo>
                    <a:pt x="56" y="18"/>
                  </a:lnTo>
                  <a:lnTo>
                    <a:pt x="60" y="14"/>
                  </a:lnTo>
                  <a:lnTo>
                    <a:pt x="63" y="14"/>
                  </a:lnTo>
                  <a:lnTo>
                    <a:pt x="63" y="11"/>
                  </a:lnTo>
                  <a:lnTo>
                    <a:pt x="63" y="7"/>
                  </a:lnTo>
                  <a:lnTo>
                    <a:pt x="63" y="7"/>
                  </a:lnTo>
                  <a:lnTo>
                    <a:pt x="63" y="3"/>
                  </a:lnTo>
                  <a:lnTo>
                    <a:pt x="63" y="0"/>
                  </a:lnTo>
                  <a:lnTo>
                    <a:pt x="67" y="3"/>
                  </a:lnTo>
                  <a:lnTo>
                    <a:pt x="67" y="7"/>
                  </a:lnTo>
                  <a:lnTo>
                    <a:pt x="67" y="7"/>
                  </a:lnTo>
                  <a:lnTo>
                    <a:pt x="74" y="11"/>
                  </a:lnTo>
                  <a:lnTo>
                    <a:pt x="78" y="14"/>
                  </a:lnTo>
                  <a:lnTo>
                    <a:pt x="78" y="14"/>
                  </a:lnTo>
                  <a:lnTo>
                    <a:pt x="71" y="18"/>
                  </a:lnTo>
                  <a:lnTo>
                    <a:pt x="71" y="18"/>
                  </a:lnTo>
                  <a:lnTo>
                    <a:pt x="71" y="22"/>
                  </a:lnTo>
                  <a:lnTo>
                    <a:pt x="67" y="29"/>
                  </a:lnTo>
                  <a:lnTo>
                    <a:pt x="67" y="33"/>
                  </a:lnTo>
                  <a:lnTo>
                    <a:pt x="71" y="37"/>
                  </a:lnTo>
                  <a:lnTo>
                    <a:pt x="71" y="44"/>
                  </a:lnTo>
                  <a:lnTo>
                    <a:pt x="74" y="48"/>
                  </a:lnTo>
                  <a:lnTo>
                    <a:pt x="71" y="48"/>
                  </a:lnTo>
                  <a:lnTo>
                    <a:pt x="67" y="51"/>
                  </a:lnTo>
                  <a:lnTo>
                    <a:pt x="71" y="55"/>
                  </a:lnTo>
                  <a:lnTo>
                    <a:pt x="60" y="63"/>
                  </a:lnTo>
                  <a:lnTo>
                    <a:pt x="63" y="63"/>
                  </a:lnTo>
                  <a:lnTo>
                    <a:pt x="60" y="66"/>
                  </a:lnTo>
                  <a:lnTo>
                    <a:pt x="60" y="66"/>
                  </a:lnTo>
                  <a:lnTo>
                    <a:pt x="56" y="66"/>
                  </a:lnTo>
                  <a:lnTo>
                    <a:pt x="52" y="70"/>
                  </a:lnTo>
                  <a:lnTo>
                    <a:pt x="52" y="74"/>
                  </a:lnTo>
                  <a:lnTo>
                    <a:pt x="45" y="74"/>
                  </a:lnTo>
                  <a:lnTo>
                    <a:pt x="45" y="77"/>
                  </a:lnTo>
                  <a:lnTo>
                    <a:pt x="49" y="81"/>
                  </a:lnTo>
                  <a:lnTo>
                    <a:pt x="45" y="85"/>
                  </a:lnTo>
                  <a:lnTo>
                    <a:pt x="49" y="89"/>
                  </a:lnTo>
                  <a:lnTo>
                    <a:pt x="52" y="89"/>
                  </a:lnTo>
                  <a:lnTo>
                    <a:pt x="56" y="92"/>
                  </a:lnTo>
                  <a:lnTo>
                    <a:pt x="67" y="96"/>
                  </a:lnTo>
                  <a:lnTo>
                    <a:pt x="67" y="100"/>
                  </a:lnTo>
                  <a:lnTo>
                    <a:pt x="63" y="103"/>
                  </a:lnTo>
                  <a:lnTo>
                    <a:pt x="52" y="103"/>
                  </a:lnTo>
                  <a:lnTo>
                    <a:pt x="45" y="111"/>
                  </a:lnTo>
                  <a:lnTo>
                    <a:pt x="37" y="111"/>
                  </a:lnTo>
                  <a:lnTo>
                    <a:pt x="34" y="115"/>
                  </a:lnTo>
                  <a:lnTo>
                    <a:pt x="34" y="118"/>
                  </a:lnTo>
                  <a:lnTo>
                    <a:pt x="30" y="115"/>
                  </a:lnTo>
                  <a:lnTo>
                    <a:pt x="26" y="118"/>
                  </a:lnTo>
                  <a:lnTo>
                    <a:pt x="30" y="118"/>
                  </a:lnTo>
                  <a:lnTo>
                    <a:pt x="26" y="122"/>
                  </a:lnTo>
                  <a:lnTo>
                    <a:pt x="23" y="122"/>
                  </a:lnTo>
                  <a:lnTo>
                    <a:pt x="19" y="122"/>
                  </a:lnTo>
                  <a:lnTo>
                    <a:pt x="19" y="122"/>
                  </a:lnTo>
                  <a:lnTo>
                    <a:pt x="23" y="118"/>
                  </a:lnTo>
                  <a:lnTo>
                    <a:pt x="19" y="115"/>
                  </a:lnTo>
                  <a:lnTo>
                    <a:pt x="15" y="118"/>
                  </a:lnTo>
                  <a:lnTo>
                    <a:pt x="15" y="118"/>
                  </a:lnTo>
                  <a:lnTo>
                    <a:pt x="15" y="115"/>
                  </a:lnTo>
                  <a:lnTo>
                    <a:pt x="15" y="107"/>
                  </a:lnTo>
                  <a:lnTo>
                    <a:pt x="19" y="103"/>
                  </a:lnTo>
                  <a:lnTo>
                    <a:pt x="23" y="103"/>
                  </a:lnTo>
                  <a:lnTo>
                    <a:pt x="26" y="100"/>
                  </a:lnTo>
                  <a:lnTo>
                    <a:pt x="23" y="103"/>
                  </a:lnTo>
                  <a:lnTo>
                    <a:pt x="15" y="103"/>
                  </a:lnTo>
                  <a:lnTo>
                    <a:pt x="15" y="100"/>
                  </a:lnTo>
                  <a:lnTo>
                    <a:pt x="15" y="92"/>
                  </a:lnTo>
                  <a:lnTo>
                    <a:pt x="19" y="89"/>
                  </a:lnTo>
                  <a:lnTo>
                    <a:pt x="15" y="85"/>
                  </a:lnTo>
                  <a:lnTo>
                    <a:pt x="19" y="85"/>
                  </a:lnTo>
                  <a:lnTo>
                    <a:pt x="19" y="81"/>
                  </a:lnTo>
                  <a:lnTo>
                    <a:pt x="19" y="81"/>
                  </a:lnTo>
                  <a:lnTo>
                    <a:pt x="15" y="81"/>
                  </a:lnTo>
                  <a:lnTo>
                    <a:pt x="12" y="85"/>
                  </a:lnTo>
                  <a:lnTo>
                    <a:pt x="8" y="81"/>
                  </a:lnTo>
                  <a:lnTo>
                    <a:pt x="4" y="81"/>
                  </a:lnTo>
                  <a:lnTo>
                    <a:pt x="4" y="81"/>
                  </a:lnTo>
                  <a:lnTo>
                    <a:pt x="4" y="85"/>
                  </a:lnTo>
                  <a:lnTo>
                    <a:pt x="0" y="77"/>
                  </a:lnTo>
                  <a:lnTo>
                    <a:pt x="0" y="77"/>
                  </a:lnTo>
                  <a:lnTo>
                    <a:pt x="0" y="77"/>
                  </a:lnTo>
                  <a:close/>
                </a:path>
              </a:pathLst>
            </a:custGeom>
            <a:grpFill/>
            <a:ln>
              <a:noFill/>
            </a:ln>
          </p:spPr>
          <p:txBody>
            <a:bodyPr vert="horz" wrap="square" lIns="91440" tIns="45720" rIns="91440" bIns="45720" numCol="1" anchor="t" anchorCtr="0" compatLnSpc="1"/>
            <a:lstStyle/>
            <a:p>
              <a:endParaRPr lang="en-US"/>
            </a:p>
          </p:txBody>
        </p:sp>
        <p:sp>
          <p:nvSpPr>
            <p:cNvPr id="19" name="Freeform 15"/>
            <p:cNvSpPr/>
            <p:nvPr/>
          </p:nvSpPr>
          <p:spPr bwMode="auto">
            <a:xfrm>
              <a:off x="6002952" y="1988409"/>
              <a:ext cx="653609" cy="276626"/>
            </a:xfrm>
            <a:custGeom>
              <a:avLst/>
              <a:gdLst>
                <a:gd name="T0" fmla="*/ 19 w 508"/>
                <a:gd name="T1" fmla="*/ 66 h 215"/>
                <a:gd name="T2" fmla="*/ 30 w 508"/>
                <a:gd name="T3" fmla="*/ 52 h 215"/>
                <a:gd name="T4" fmla="*/ 37 w 508"/>
                <a:gd name="T5" fmla="*/ 44 h 215"/>
                <a:gd name="T6" fmla="*/ 60 w 508"/>
                <a:gd name="T7" fmla="*/ 37 h 215"/>
                <a:gd name="T8" fmla="*/ 71 w 508"/>
                <a:gd name="T9" fmla="*/ 41 h 215"/>
                <a:gd name="T10" fmla="*/ 89 w 508"/>
                <a:gd name="T11" fmla="*/ 41 h 215"/>
                <a:gd name="T12" fmla="*/ 108 w 508"/>
                <a:gd name="T13" fmla="*/ 55 h 215"/>
                <a:gd name="T14" fmla="*/ 126 w 508"/>
                <a:gd name="T15" fmla="*/ 52 h 215"/>
                <a:gd name="T16" fmla="*/ 145 w 508"/>
                <a:gd name="T17" fmla="*/ 52 h 215"/>
                <a:gd name="T18" fmla="*/ 148 w 508"/>
                <a:gd name="T19" fmla="*/ 33 h 215"/>
                <a:gd name="T20" fmla="*/ 137 w 508"/>
                <a:gd name="T21" fmla="*/ 18 h 215"/>
                <a:gd name="T22" fmla="*/ 148 w 508"/>
                <a:gd name="T23" fmla="*/ 7 h 215"/>
                <a:gd name="T24" fmla="*/ 159 w 508"/>
                <a:gd name="T25" fmla="*/ 3 h 215"/>
                <a:gd name="T26" fmla="*/ 182 w 508"/>
                <a:gd name="T27" fmla="*/ 7 h 215"/>
                <a:gd name="T28" fmla="*/ 200 w 508"/>
                <a:gd name="T29" fmla="*/ 11 h 215"/>
                <a:gd name="T30" fmla="*/ 208 w 508"/>
                <a:gd name="T31" fmla="*/ 26 h 215"/>
                <a:gd name="T32" fmla="*/ 219 w 508"/>
                <a:gd name="T33" fmla="*/ 33 h 215"/>
                <a:gd name="T34" fmla="*/ 237 w 508"/>
                <a:gd name="T35" fmla="*/ 37 h 215"/>
                <a:gd name="T36" fmla="*/ 259 w 508"/>
                <a:gd name="T37" fmla="*/ 29 h 215"/>
                <a:gd name="T38" fmla="*/ 285 w 508"/>
                <a:gd name="T39" fmla="*/ 33 h 215"/>
                <a:gd name="T40" fmla="*/ 308 w 508"/>
                <a:gd name="T41" fmla="*/ 44 h 215"/>
                <a:gd name="T42" fmla="*/ 330 w 508"/>
                <a:gd name="T43" fmla="*/ 48 h 215"/>
                <a:gd name="T44" fmla="*/ 356 w 508"/>
                <a:gd name="T45" fmla="*/ 48 h 215"/>
                <a:gd name="T46" fmla="*/ 378 w 508"/>
                <a:gd name="T47" fmla="*/ 37 h 215"/>
                <a:gd name="T48" fmla="*/ 393 w 508"/>
                <a:gd name="T49" fmla="*/ 26 h 215"/>
                <a:gd name="T50" fmla="*/ 408 w 508"/>
                <a:gd name="T51" fmla="*/ 18 h 215"/>
                <a:gd name="T52" fmla="*/ 422 w 508"/>
                <a:gd name="T53" fmla="*/ 26 h 215"/>
                <a:gd name="T54" fmla="*/ 437 w 508"/>
                <a:gd name="T55" fmla="*/ 48 h 215"/>
                <a:gd name="T56" fmla="*/ 445 w 508"/>
                <a:gd name="T57" fmla="*/ 74 h 215"/>
                <a:gd name="T58" fmla="*/ 471 w 508"/>
                <a:gd name="T59" fmla="*/ 66 h 215"/>
                <a:gd name="T60" fmla="*/ 496 w 508"/>
                <a:gd name="T61" fmla="*/ 70 h 215"/>
                <a:gd name="T62" fmla="*/ 504 w 508"/>
                <a:gd name="T63" fmla="*/ 89 h 215"/>
                <a:gd name="T64" fmla="*/ 496 w 508"/>
                <a:gd name="T65" fmla="*/ 92 h 215"/>
                <a:gd name="T66" fmla="*/ 474 w 508"/>
                <a:gd name="T67" fmla="*/ 100 h 215"/>
                <a:gd name="T68" fmla="*/ 467 w 508"/>
                <a:gd name="T69" fmla="*/ 104 h 215"/>
                <a:gd name="T70" fmla="*/ 452 w 508"/>
                <a:gd name="T71" fmla="*/ 126 h 215"/>
                <a:gd name="T72" fmla="*/ 430 w 508"/>
                <a:gd name="T73" fmla="*/ 133 h 215"/>
                <a:gd name="T74" fmla="*/ 415 w 508"/>
                <a:gd name="T75" fmla="*/ 137 h 215"/>
                <a:gd name="T76" fmla="*/ 393 w 508"/>
                <a:gd name="T77" fmla="*/ 148 h 215"/>
                <a:gd name="T78" fmla="*/ 404 w 508"/>
                <a:gd name="T79" fmla="*/ 163 h 215"/>
                <a:gd name="T80" fmla="*/ 382 w 508"/>
                <a:gd name="T81" fmla="*/ 189 h 215"/>
                <a:gd name="T82" fmla="*/ 352 w 508"/>
                <a:gd name="T83" fmla="*/ 196 h 215"/>
                <a:gd name="T84" fmla="*/ 311 w 508"/>
                <a:gd name="T85" fmla="*/ 215 h 215"/>
                <a:gd name="T86" fmla="*/ 289 w 508"/>
                <a:gd name="T87" fmla="*/ 215 h 215"/>
                <a:gd name="T88" fmla="*/ 248 w 508"/>
                <a:gd name="T89" fmla="*/ 196 h 215"/>
                <a:gd name="T90" fmla="*/ 215 w 508"/>
                <a:gd name="T91" fmla="*/ 200 h 215"/>
                <a:gd name="T92" fmla="*/ 167 w 508"/>
                <a:gd name="T93" fmla="*/ 200 h 215"/>
                <a:gd name="T94" fmla="*/ 152 w 508"/>
                <a:gd name="T95" fmla="*/ 178 h 215"/>
                <a:gd name="T96" fmla="*/ 145 w 508"/>
                <a:gd name="T97" fmla="*/ 170 h 215"/>
                <a:gd name="T98" fmla="*/ 122 w 508"/>
                <a:gd name="T99" fmla="*/ 163 h 215"/>
                <a:gd name="T100" fmla="*/ 100 w 508"/>
                <a:gd name="T101" fmla="*/ 156 h 215"/>
                <a:gd name="T102" fmla="*/ 63 w 508"/>
                <a:gd name="T103" fmla="*/ 148 h 215"/>
                <a:gd name="T104" fmla="*/ 67 w 508"/>
                <a:gd name="T105" fmla="*/ 133 h 215"/>
                <a:gd name="T106" fmla="*/ 60 w 508"/>
                <a:gd name="T107" fmla="*/ 118 h 215"/>
                <a:gd name="T108" fmla="*/ 52 w 508"/>
                <a:gd name="T109" fmla="*/ 107 h 215"/>
                <a:gd name="T110" fmla="*/ 37 w 508"/>
                <a:gd name="T111" fmla="*/ 104 h 215"/>
                <a:gd name="T112" fmla="*/ 26 w 508"/>
                <a:gd name="T113" fmla="*/ 100 h 215"/>
                <a:gd name="T114" fmla="*/ 19 w 508"/>
                <a:gd name="T115" fmla="*/ 96 h 215"/>
                <a:gd name="T116" fmla="*/ 4 w 508"/>
                <a:gd name="T117" fmla="*/ 85 h 215"/>
                <a:gd name="T118" fmla="*/ 0 w 508"/>
                <a:gd name="T119" fmla="*/ 8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8" h="215">
                  <a:moveTo>
                    <a:pt x="0" y="78"/>
                  </a:moveTo>
                  <a:lnTo>
                    <a:pt x="4" y="70"/>
                  </a:lnTo>
                  <a:lnTo>
                    <a:pt x="8" y="70"/>
                  </a:lnTo>
                  <a:lnTo>
                    <a:pt x="15" y="70"/>
                  </a:lnTo>
                  <a:lnTo>
                    <a:pt x="15" y="70"/>
                  </a:lnTo>
                  <a:lnTo>
                    <a:pt x="19" y="66"/>
                  </a:lnTo>
                  <a:lnTo>
                    <a:pt x="22" y="63"/>
                  </a:lnTo>
                  <a:lnTo>
                    <a:pt x="22" y="63"/>
                  </a:lnTo>
                  <a:lnTo>
                    <a:pt x="22" y="59"/>
                  </a:lnTo>
                  <a:lnTo>
                    <a:pt x="30" y="55"/>
                  </a:lnTo>
                  <a:lnTo>
                    <a:pt x="30" y="55"/>
                  </a:lnTo>
                  <a:lnTo>
                    <a:pt x="30" y="52"/>
                  </a:lnTo>
                  <a:lnTo>
                    <a:pt x="34" y="52"/>
                  </a:lnTo>
                  <a:lnTo>
                    <a:pt x="37" y="48"/>
                  </a:lnTo>
                  <a:lnTo>
                    <a:pt x="37" y="48"/>
                  </a:lnTo>
                  <a:lnTo>
                    <a:pt x="37" y="44"/>
                  </a:lnTo>
                  <a:lnTo>
                    <a:pt x="37" y="44"/>
                  </a:lnTo>
                  <a:lnTo>
                    <a:pt x="37" y="44"/>
                  </a:lnTo>
                  <a:lnTo>
                    <a:pt x="41" y="44"/>
                  </a:lnTo>
                  <a:lnTo>
                    <a:pt x="45" y="44"/>
                  </a:lnTo>
                  <a:lnTo>
                    <a:pt x="45" y="41"/>
                  </a:lnTo>
                  <a:lnTo>
                    <a:pt x="48" y="37"/>
                  </a:lnTo>
                  <a:lnTo>
                    <a:pt x="56" y="37"/>
                  </a:lnTo>
                  <a:lnTo>
                    <a:pt x="60" y="37"/>
                  </a:lnTo>
                  <a:lnTo>
                    <a:pt x="60" y="37"/>
                  </a:lnTo>
                  <a:lnTo>
                    <a:pt x="63" y="37"/>
                  </a:lnTo>
                  <a:lnTo>
                    <a:pt x="67" y="37"/>
                  </a:lnTo>
                  <a:lnTo>
                    <a:pt x="67" y="37"/>
                  </a:lnTo>
                  <a:lnTo>
                    <a:pt x="71" y="37"/>
                  </a:lnTo>
                  <a:lnTo>
                    <a:pt x="71" y="41"/>
                  </a:lnTo>
                  <a:lnTo>
                    <a:pt x="71" y="41"/>
                  </a:lnTo>
                  <a:lnTo>
                    <a:pt x="74" y="41"/>
                  </a:lnTo>
                  <a:lnTo>
                    <a:pt x="78" y="41"/>
                  </a:lnTo>
                  <a:lnTo>
                    <a:pt x="82" y="41"/>
                  </a:lnTo>
                  <a:lnTo>
                    <a:pt x="82" y="41"/>
                  </a:lnTo>
                  <a:lnTo>
                    <a:pt x="89" y="41"/>
                  </a:lnTo>
                  <a:lnTo>
                    <a:pt x="89" y="41"/>
                  </a:lnTo>
                  <a:lnTo>
                    <a:pt x="89" y="44"/>
                  </a:lnTo>
                  <a:lnTo>
                    <a:pt x="89" y="44"/>
                  </a:lnTo>
                  <a:lnTo>
                    <a:pt x="97" y="52"/>
                  </a:lnTo>
                  <a:lnTo>
                    <a:pt x="100" y="52"/>
                  </a:lnTo>
                  <a:lnTo>
                    <a:pt x="108" y="55"/>
                  </a:lnTo>
                  <a:lnTo>
                    <a:pt x="108" y="55"/>
                  </a:lnTo>
                  <a:lnTo>
                    <a:pt x="111" y="52"/>
                  </a:lnTo>
                  <a:lnTo>
                    <a:pt x="115" y="52"/>
                  </a:lnTo>
                  <a:lnTo>
                    <a:pt x="119" y="52"/>
                  </a:lnTo>
                  <a:lnTo>
                    <a:pt x="122" y="52"/>
                  </a:lnTo>
                  <a:lnTo>
                    <a:pt x="126" y="52"/>
                  </a:lnTo>
                  <a:lnTo>
                    <a:pt x="126" y="52"/>
                  </a:lnTo>
                  <a:lnTo>
                    <a:pt x="134" y="52"/>
                  </a:lnTo>
                  <a:lnTo>
                    <a:pt x="137" y="52"/>
                  </a:lnTo>
                  <a:lnTo>
                    <a:pt x="141" y="52"/>
                  </a:lnTo>
                  <a:lnTo>
                    <a:pt x="141" y="52"/>
                  </a:lnTo>
                  <a:lnTo>
                    <a:pt x="145" y="52"/>
                  </a:lnTo>
                  <a:lnTo>
                    <a:pt x="148" y="52"/>
                  </a:lnTo>
                  <a:lnTo>
                    <a:pt x="152" y="48"/>
                  </a:lnTo>
                  <a:lnTo>
                    <a:pt x="152" y="44"/>
                  </a:lnTo>
                  <a:lnTo>
                    <a:pt x="148" y="44"/>
                  </a:lnTo>
                  <a:lnTo>
                    <a:pt x="148" y="41"/>
                  </a:lnTo>
                  <a:lnTo>
                    <a:pt x="148" y="33"/>
                  </a:lnTo>
                  <a:lnTo>
                    <a:pt x="148" y="33"/>
                  </a:lnTo>
                  <a:lnTo>
                    <a:pt x="145" y="29"/>
                  </a:lnTo>
                  <a:lnTo>
                    <a:pt x="145" y="29"/>
                  </a:lnTo>
                  <a:lnTo>
                    <a:pt x="137" y="29"/>
                  </a:lnTo>
                  <a:lnTo>
                    <a:pt x="137" y="26"/>
                  </a:lnTo>
                  <a:lnTo>
                    <a:pt x="137" y="18"/>
                  </a:lnTo>
                  <a:lnTo>
                    <a:pt x="141" y="15"/>
                  </a:lnTo>
                  <a:lnTo>
                    <a:pt x="141" y="11"/>
                  </a:lnTo>
                  <a:lnTo>
                    <a:pt x="141" y="7"/>
                  </a:lnTo>
                  <a:lnTo>
                    <a:pt x="145" y="7"/>
                  </a:lnTo>
                  <a:lnTo>
                    <a:pt x="148" y="7"/>
                  </a:lnTo>
                  <a:lnTo>
                    <a:pt x="148" y="7"/>
                  </a:lnTo>
                  <a:lnTo>
                    <a:pt x="148" y="3"/>
                  </a:lnTo>
                  <a:lnTo>
                    <a:pt x="148" y="0"/>
                  </a:lnTo>
                  <a:lnTo>
                    <a:pt x="148" y="0"/>
                  </a:lnTo>
                  <a:lnTo>
                    <a:pt x="152" y="0"/>
                  </a:lnTo>
                  <a:lnTo>
                    <a:pt x="156" y="0"/>
                  </a:lnTo>
                  <a:lnTo>
                    <a:pt x="159" y="3"/>
                  </a:lnTo>
                  <a:lnTo>
                    <a:pt x="163" y="3"/>
                  </a:lnTo>
                  <a:lnTo>
                    <a:pt x="163" y="3"/>
                  </a:lnTo>
                  <a:lnTo>
                    <a:pt x="167" y="7"/>
                  </a:lnTo>
                  <a:lnTo>
                    <a:pt x="171" y="7"/>
                  </a:lnTo>
                  <a:lnTo>
                    <a:pt x="178" y="7"/>
                  </a:lnTo>
                  <a:lnTo>
                    <a:pt x="182" y="7"/>
                  </a:lnTo>
                  <a:lnTo>
                    <a:pt x="182" y="11"/>
                  </a:lnTo>
                  <a:lnTo>
                    <a:pt x="185" y="11"/>
                  </a:lnTo>
                  <a:lnTo>
                    <a:pt x="189" y="11"/>
                  </a:lnTo>
                  <a:lnTo>
                    <a:pt x="193" y="11"/>
                  </a:lnTo>
                  <a:lnTo>
                    <a:pt x="197" y="11"/>
                  </a:lnTo>
                  <a:lnTo>
                    <a:pt x="200" y="11"/>
                  </a:lnTo>
                  <a:lnTo>
                    <a:pt x="200" y="15"/>
                  </a:lnTo>
                  <a:lnTo>
                    <a:pt x="200" y="15"/>
                  </a:lnTo>
                  <a:lnTo>
                    <a:pt x="204" y="18"/>
                  </a:lnTo>
                  <a:lnTo>
                    <a:pt x="204" y="22"/>
                  </a:lnTo>
                  <a:lnTo>
                    <a:pt x="204" y="22"/>
                  </a:lnTo>
                  <a:lnTo>
                    <a:pt x="208" y="26"/>
                  </a:lnTo>
                  <a:lnTo>
                    <a:pt x="208" y="29"/>
                  </a:lnTo>
                  <a:lnTo>
                    <a:pt x="208" y="29"/>
                  </a:lnTo>
                  <a:lnTo>
                    <a:pt x="211" y="29"/>
                  </a:lnTo>
                  <a:lnTo>
                    <a:pt x="215" y="33"/>
                  </a:lnTo>
                  <a:lnTo>
                    <a:pt x="215" y="33"/>
                  </a:lnTo>
                  <a:lnTo>
                    <a:pt x="219" y="33"/>
                  </a:lnTo>
                  <a:lnTo>
                    <a:pt x="226" y="37"/>
                  </a:lnTo>
                  <a:lnTo>
                    <a:pt x="226" y="37"/>
                  </a:lnTo>
                  <a:lnTo>
                    <a:pt x="230" y="37"/>
                  </a:lnTo>
                  <a:lnTo>
                    <a:pt x="234" y="37"/>
                  </a:lnTo>
                  <a:lnTo>
                    <a:pt x="234" y="37"/>
                  </a:lnTo>
                  <a:lnTo>
                    <a:pt x="237" y="37"/>
                  </a:lnTo>
                  <a:lnTo>
                    <a:pt x="241" y="37"/>
                  </a:lnTo>
                  <a:lnTo>
                    <a:pt x="241" y="37"/>
                  </a:lnTo>
                  <a:lnTo>
                    <a:pt x="245" y="33"/>
                  </a:lnTo>
                  <a:lnTo>
                    <a:pt x="248" y="29"/>
                  </a:lnTo>
                  <a:lnTo>
                    <a:pt x="256" y="29"/>
                  </a:lnTo>
                  <a:lnTo>
                    <a:pt x="259" y="29"/>
                  </a:lnTo>
                  <a:lnTo>
                    <a:pt x="263" y="29"/>
                  </a:lnTo>
                  <a:lnTo>
                    <a:pt x="267" y="29"/>
                  </a:lnTo>
                  <a:lnTo>
                    <a:pt x="271" y="29"/>
                  </a:lnTo>
                  <a:lnTo>
                    <a:pt x="278" y="29"/>
                  </a:lnTo>
                  <a:lnTo>
                    <a:pt x="282" y="29"/>
                  </a:lnTo>
                  <a:lnTo>
                    <a:pt x="285" y="33"/>
                  </a:lnTo>
                  <a:lnTo>
                    <a:pt x="293" y="37"/>
                  </a:lnTo>
                  <a:lnTo>
                    <a:pt x="296" y="37"/>
                  </a:lnTo>
                  <a:lnTo>
                    <a:pt x="300" y="37"/>
                  </a:lnTo>
                  <a:lnTo>
                    <a:pt x="300" y="37"/>
                  </a:lnTo>
                  <a:lnTo>
                    <a:pt x="304" y="41"/>
                  </a:lnTo>
                  <a:lnTo>
                    <a:pt x="308" y="44"/>
                  </a:lnTo>
                  <a:lnTo>
                    <a:pt x="308" y="44"/>
                  </a:lnTo>
                  <a:lnTo>
                    <a:pt x="311" y="44"/>
                  </a:lnTo>
                  <a:lnTo>
                    <a:pt x="315" y="48"/>
                  </a:lnTo>
                  <a:lnTo>
                    <a:pt x="315" y="48"/>
                  </a:lnTo>
                  <a:lnTo>
                    <a:pt x="322" y="48"/>
                  </a:lnTo>
                  <a:lnTo>
                    <a:pt x="330" y="48"/>
                  </a:lnTo>
                  <a:lnTo>
                    <a:pt x="341" y="48"/>
                  </a:lnTo>
                  <a:lnTo>
                    <a:pt x="345" y="48"/>
                  </a:lnTo>
                  <a:lnTo>
                    <a:pt x="345" y="48"/>
                  </a:lnTo>
                  <a:lnTo>
                    <a:pt x="348" y="48"/>
                  </a:lnTo>
                  <a:lnTo>
                    <a:pt x="352" y="48"/>
                  </a:lnTo>
                  <a:lnTo>
                    <a:pt x="356" y="48"/>
                  </a:lnTo>
                  <a:lnTo>
                    <a:pt x="356" y="44"/>
                  </a:lnTo>
                  <a:lnTo>
                    <a:pt x="363" y="41"/>
                  </a:lnTo>
                  <a:lnTo>
                    <a:pt x="367" y="41"/>
                  </a:lnTo>
                  <a:lnTo>
                    <a:pt x="371" y="41"/>
                  </a:lnTo>
                  <a:lnTo>
                    <a:pt x="371" y="37"/>
                  </a:lnTo>
                  <a:lnTo>
                    <a:pt x="378" y="37"/>
                  </a:lnTo>
                  <a:lnTo>
                    <a:pt x="382" y="37"/>
                  </a:lnTo>
                  <a:lnTo>
                    <a:pt x="385" y="33"/>
                  </a:lnTo>
                  <a:lnTo>
                    <a:pt x="385" y="33"/>
                  </a:lnTo>
                  <a:lnTo>
                    <a:pt x="385" y="29"/>
                  </a:lnTo>
                  <a:lnTo>
                    <a:pt x="389" y="26"/>
                  </a:lnTo>
                  <a:lnTo>
                    <a:pt x="393" y="26"/>
                  </a:lnTo>
                  <a:lnTo>
                    <a:pt x="393" y="22"/>
                  </a:lnTo>
                  <a:lnTo>
                    <a:pt x="396" y="18"/>
                  </a:lnTo>
                  <a:lnTo>
                    <a:pt x="400" y="18"/>
                  </a:lnTo>
                  <a:lnTo>
                    <a:pt x="400" y="22"/>
                  </a:lnTo>
                  <a:lnTo>
                    <a:pt x="404" y="18"/>
                  </a:lnTo>
                  <a:lnTo>
                    <a:pt x="408" y="18"/>
                  </a:lnTo>
                  <a:lnTo>
                    <a:pt x="411" y="22"/>
                  </a:lnTo>
                  <a:lnTo>
                    <a:pt x="415" y="26"/>
                  </a:lnTo>
                  <a:lnTo>
                    <a:pt x="415" y="26"/>
                  </a:lnTo>
                  <a:lnTo>
                    <a:pt x="419" y="26"/>
                  </a:lnTo>
                  <a:lnTo>
                    <a:pt x="419" y="26"/>
                  </a:lnTo>
                  <a:lnTo>
                    <a:pt x="422" y="26"/>
                  </a:lnTo>
                  <a:lnTo>
                    <a:pt x="426" y="22"/>
                  </a:lnTo>
                  <a:lnTo>
                    <a:pt x="426" y="22"/>
                  </a:lnTo>
                  <a:lnTo>
                    <a:pt x="433" y="22"/>
                  </a:lnTo>
                  <a:lnTo>
                    <a:pt x="437" y="22"/>
                  </a:lnTo>
                  <a:lnTo>
                    <a:pt x="441" y="26"/>
                  </a:lnTo>
                  <a:lnTo>
                    <a:pt x="437" y="48"/>
                  </a:lnTo>
                  <a:lnTo>
                    <a:pt x="437" y="52"/>
                  </a:lnTo>
                  <a:lnTo>
                    <a:pt x="437" y="55"/>
                  </a:lnTo>
                  <a:lnTo>
                    <a:pt x="437" y="59"/>
                  </a:lnTo>
                  <a:lnTo>
                    <a:pt x="433" y="66"/>
                  </a:lnTo>
                  <a:lnTo>
                    <a:pt x="437" y="70"/>
                  </a:lnTo>
                  <a:lnTo>
                    <a:pt x="445" y="74"/>
                  </a:lnTo>
                  <a:lnTo>
                    <a:pt x="452" y="70"/>
                  </a:lnTo>
                  <a:lnTo>
                    <a:pt x="456" y="70"/>
                  </a:lnTo>
                  <a:lnTo>
                    <a:pt x="463" y="70"/>
                  </a:lnTo>
                  <a:lnTo>
                    <a:pt x="467" y="74"/>
                  </a:lnTo>
                  <a:lnTo>
                    <a:pt x="471" y="70"/>
                  </a:lnTo>
                  <a:lnTo>
                    <a:pt x="471" y="66"/>
                  </a:lnTo>
                  <a:lnTo>
                    <a:pt x="471" y="63"/>
                  </a:lnTo>
                  <a:lnTo>
                    <a:pt x="474" y="63"/>
                  </a:lnTo>
                  <a:lnTo>
                    <a:pt x="478" y="59"/>
                  </a:lnTo>
                  <a:lnTo>
                    <a:pt x="485" y="63"/>
                  </a:lnTo>
                  <a:lnTo>
                    <a:pt x="489" y="66"/>
                  </a:lnTo>
                  <a:lnTo>
                    <a:pt x="496" y="70"/>
                  </a:lnTo>
                  <a:lnTo>
                    <a:pt x="500" y="78"/>
                  </a:lnTo>
                  <a:lnTo>
                    <a:pt x="504" y="81"/>
                  </a:lnTo>
                  <a:lnTo>
                    <a:pt x="508" y="85"/>
                  </a:lnTo>
                  <a:lnTo>
                    <a:pt x="508" y="85"/>
                  </a:lnTo>
                  <a:lnTo>
                    <a:pt x="508" y="89"/>
                  </a:lnTo>
                  <a:lnTo>
                    <a:pt x="504" y="89"/>
                  </a:lnTo>
                  <a:lnTo>
                    <a:pt x="504" y="92"/>
                  </a:lnTo>
                  <a:lnTo>
                    <a:pt x="504" y="92"/>
                  </a:lnTo>
                  <a:lnTo>
                    <a:pt x="500" y="92"/>
                  </a:lnTo>
                  <a:lnTo>
                    <a:pt x="500" y="92"/>
                  </a:lnTo>
                  <a:lnTo>
                    <a:pt x="496" y="92"/>
                  </a:lnTo>
                  <a:lnTo>
                    <a:pt x="496" y="92"/>
                  </a:lnTo>
                  <a:lnTo>
                    <a:pt x="489" y="92"/>
                  </a:lnTo>
                  <a:lnTo>
                    <a:pt x="489" y="92"/>
                  </a:lnTo>
                  <a:lnTo>
                    <a:pt x="485" y="96"/>
                  </a:lnTo>
                  <a:lnTo>
                    <a:pt x="482" y="100"/>
                  </a:lnTo>
                  <a:lnTo>
                    <a:pt x="478" y="100"/>
                  </a:lnTo>
                  <a:lnTo>
                    <a:pt x="474" y="100"/>
                  </a:lnTo>
                  <a:lnTo>
                    <a:pt x="474" y="100"/>
                  </a:lnTo>
                  <a:lnTo>
                    <a:pt x="474" y="104"/>
                  </a:lnTo>
                  <a:lnTo>
                    <a:pt x="471" y="104"/>
                  </a:lnTo>
                  <a:lnTo>
                    <a:pt x="471" y="104"/>
                  </a:lnTo>
                  <a:lnTo>
                    <a:pt x="467" y="104"/>
                  </a:lnTo>
                  <a:lnTo>
                    <a:pt x="467" y="104"/>
                  </a:lnTo>
                  <a:lnTo>
                    <a:pt x="463" y="111"/>
                  </a:lnTo>
                  <a:lnTo>
                    <a:pt x="463" y="115"/>
                  </a:lnTo>
                  <a:lnTo>
                    <a:pt x="463" y="118"/>
                  </a:lnTo>
                  <a:lnTo>
                    <a:pt x="463" y="118"/>
                  </a:lnTo>
                  <a:lnTo>
                    <a:pt x="459" y="118"/>
                  </a:lnTo>
                  <a:lnTo>
                    <a:pt x="452" y="126"/>
                  </a:lnTo>
                  <a:lnTo>
                    <a:pt x="448" y="126"/>
                  </a:lnTo>
                  <a:lnTo>
                    <a:pt x="441" y="122"/>
                  </a:lnTo>
                  <a:lnTo>
                    <a:pt x="441" y="126"/>
                  </a:lnTo>
                  <a:lnTo>
                    <a:pt x="437" y="130"/>
                  </a:lnTo>
                  <a:lnTo>
                    <a:pt x="433" y="133"/>
                  </a:lnTo>
                  <a:lnTo>
                    <a:pt x="430" y="133"/>
                  </a:lnTo>
                  <a:lnTo>
                    <a:pt x="430" y="137"/>
                  </a:lnTo>
                  <a:lnTo>
                    <a:pt x="426" y="141"/>
                  </a:lnTo>
                  <a:lnTo>
                    <a:pt x="426" y="141"/>
                  </a:lnTo>
                  <a:lnTo>
                    <a:pt x="422" y="137"/>
                  </a:lnTo>
                  <a:lnTo>
                    <a:pt x="419" y="137"/>
                  </a:lnTo>
                  <a:lnTo>
                    <a:pt x="415" y="137"/>
                  </a:lnTo>
                  <a:lnTo>
                    <a:pt x="411" y="133"/>
                  </a:lnTo>
                  <a:lnTo>
                    <a:pt x="404" y="133"/>
                  </a:lnTo>
                  <a:lnTo>
                    <a:pt x="400" y="133"/>
                  </a:lnTo>
                  <a:lnTo>
                    <a:pt x="396" y="137"/>
                  </a:lnTo>
                  <a:lnTo>
                    <a:pt x="393" y="141"/>
                  </a:lnTo>
                  <a:lnTo>
                    <a:pt x="393" y="148"/>
                  </a:lnTo>
                  <a:lnTo>
                    <a:pt x="393" y="152"/>
                  </a:lnTo>
                  <a:lnTo>
                    <a:pt x="393" y="152"/>
                  </a:lnTo>
                  <a:lnTo>
                    <a:pt x="400" y="156"/>
                  </a:lnTo>
                  <a:lnTo>
                    <a:pt x="408" y="159"/>
                  </a:lnTo>
                  <a:lnTo>
                    <a:pt x="408" y="163"/>
                  </a:lnTo>
                  <a:lnTo>
                    <a:pt x="404" y="163"/>
                  </a:lnTo>
                  <a:lnTo>
                    <a:pt x="404" y="167"/>
                  </a:lnTo>
                  <a:lnTo>
                    <a:pt x="396" y="174"/>
                  </a:lnTo>
                  <a:lnTo>
                    <a:pt x="393" y="181"/>
                  </a:lnTo>
                  <a:lnTo>
                    <a:pt x="389" y="185"/>
                  </a:lnTo>
                  <a:lnTo>
                    <a:pt x="385" y="185"/>
                  </a:lnTo>
                  <a:lnTo>
                    <a:pt x="382" y="189"/>
                  </a:lnTo>
                  <a:lnTo>
                    <a:pt x="378" y="189"/>
                  </a:lnTo>
                  <a:lnTo>
                    <a:pt x="374" y="189"/>
                  </a:lnTo>
                  <a:lnTo>
                    <a:pt x="371" y="193"/>
                  </a:lnTo>
                  <a:lnTo>
                    <a:pt x="363" y="193"/>
                  </a:lnTo>
                  <a:lnTo>
                    <a:pt x="356" y="193"/>
                  </a:lnTo>
                  <a:lnTo>
                    <a:pt x="352" y="196"/>
                  </a:lnTo>
                  <a:lnTo>
                    <a:pt x="348" y="196"/>
                  </a:lnTo>
                  <a:lnTo>
                    <a:pt x="337" y="200"/>
                  </a:lnTo>
                  <a:lnTo>
                    <a:pt x="326" y="204"/>
                  </a:lnTo>
                  <a:lnTo>
                    <a:pt x="322" y="207"/>
                  </a:lnTo>
                  <a:lnTo>
                    <a:pt x="315" y="215"/>
                  </a:lnTo>
                  <a:lnTo>
                    <a:pt x="311" y="215"/>
                  </a:lnTo>
                  <a:lnTo>
                    <a:pt x="308" y="215"/>
                  </a:lnTo>
                  <a:lnTo>
                    <a:pt x="304" y="215"/>
                  </a:lnTo>
                  <a:lnTo>
                    <a:pt x="304" y="215"/>
                  </a:lnTo>
                  <a:lnTo>
                    <a:pt x="304" y="211"/>
                  </a:lnTo>
                  <a:lnTo>
                    <a:pt x="296" y="211"/>
                  </a:lnTo>
                  <a:lnTo>
                    <a:pt x="289" y="215"/>
                  </a:lnTo>
                  <a:lnTo>
                    <a:pt x="285" y="211"/>
                  </a:lnTo>
                  <a:lnTo>
                    <a:pt x="278" y="211"/>
                  </a:lnTo>
                  <a:lnTo>
                    <a:pt x="271" y="207"/>
                  </a:lnTo>
                  <a:lnTo>
                    <a:pt x="259" y="204"/>
                  </a:lnTo>
                  <a:lnTo>
                    <a:pt x="252" y="196"/>
                  </a:lnTo>
                  <a:lnTo>
                    <a:pt x="248" y="196"/>
                  </a:lnTo>
                  <a:lnTo>
                    <a:pt x="237" y="196"/>
                  </a:lnTo>
                  <a:lnTo>
                    <a:pt x="226" y="196"/>
                  </a:lnTo>
                  <a:lnTo>
                    <a:pt x="226" y="196"/>
                  </a:lnTo>
                  <a:lnTo>
                    <a:pt x="222" y="196"/>
                  </a:lnTo>
                  <a:lnTo>
                    <a:pt x="222" y="200"/>
                  </a:lnTo>
                  <a:lnTo>
                    <a:pt x="215" y="200"/>
                  </a:lnTo>
                  <a:lnTo>
                    <a:pt x="208" y="200"/>
                  </a:lnTo>
                  <a:lnTo>
                    <a:pt x="197" y="200"/>
                  </a:lnTo>
                  <a:lnTo>
                    <a:pt x="185" y="200"/>
                  </a:lnTo>
                  <a:lnTo>
                    <a:pt x="178" y="200"/>
                  </a:lnTo>
                  <a:lnTo>
                    <a:pt x="171" y="200"/>
                  </a:lnTo>
                  <a:lnTo>
                    <a:pt x="167" y="200"/>
                  </a:lnTo>
                  <a:lnTo>
                    <a:pt x="163" y="200"/>
                  </a:lnTo>
                  <a:lnTo>
                    <a:pt x="159" y="193"/>
                  </a:lnTo>
                  <a:lnTo>
                    <a:pt x="159" y="189"/>
                  </a:lnTo>
                  <a:lnTo>
                    <a:pt x="156" y="185"/>
                  </a:lnTo>
                  <a:lnTo>
                    <a:pt x="152" y="181"/>
                  </a:lnTo>
                  <a:lnTo>
                    <a:pt x="152" y="178"/>
                  </a:lnTo>
                  <a:lnTo>
                    <a:pt x="152" y="178"/>
                  </a:lnTo>
                  <a:lnTo>
                    <a:pt x="148" y="174"/>
                  </a:lnTo>
                  <a:lnTo>
                    <a:pt x="145" y="174"/>
                  </a:lnTo>
                  <a:lnTo>
                    <a:pt x="145" y="174"/>
                  </a:lnTo>
                  <a:lnTo>
                    <a:pt x="145" y="170"/>
                  </a:lnTo>
                  <a:lnTo>
                    <a:pt x="145" y="170"/>
                  </a:lnTo>
                  <a:lnTo>
                    <a:pt x="141" y="170"/>
                  </a:lnTo>
                  <a:lnTo>
                    <a:pt x="141" y="170"/>
                  </a:lnTo>
                  <a:lnTo>
                    <a:pt x="137" y="170"/>
                  </a:lnTo>
                  <a:lnTo>
                    <a:pt x="134" y="167"/>
                  </a:lnTo>
                  <a:lnTo>
                    <a:pt x="126" y="163"/>
                  </a:lnTo>
                  <a:lnTo>
                    <a:pt x="122" y="163"/>
                  </a:lnTo>
                  <a:lnTo>
                    <a:pt x="122" y="163"/>
                  </a:lnTo>
                  <a:lnTo>
                    <a:pt x="119" y="163"/>
                  </a:lnTo>
                  <a:lnTo>
                    <a:pt x="119" y="159"/>
                  </a:lnTo>
                  <a:lnTo>
                    <a:pt x="115" y="159"/>
                  </a:lnTo>
                  <a:lnTo>
                    <a:pt x="104" y="156"/>
                  </a:lnTo>
                  <a:lnTo>
                    <a:pt x="100" y="156"/>
                  </a:lnTo>
                  <a:lnTo>
                    <a:pt x="100" y="156"/>
                  </a:lnTo>
                  <a:lnTo>
                    <a:pt x="97" y="156"/>
                  </a:lnTo>
                  <a:lnTo>
                    <a:pt x="89" y="156"/>
                  </a:lnTo>
                  <a:lnTo>
                    <a:pt x="71" y="156"/>
                  </a:lnTo>
                  <a:lnTo>
                    <a:pt x="67" y="152"/>
                  </a:lnTo>
                  <a:lnTo>
                    <a:pt x="63" y="148"/>
                  </a:lnTo>
                  <a:lnTo>
                    <a:pt x="63" y="144"/>
                  </a:lnTo>
                  <a:lnTo>
                    <a:pt x="63" y="141"/>
                  </a:lnTo>
                  <a:lnTo>
                    <a:pt x="67" y="141"/>
                  </a:lnTo>
                  <a:lnTo>
                    <a:pt x="67" y="141"/>
                  </a:lnTo>
                  <a:lnTo>
                    <a:pt x="67" y="137"/>
                  </a:lnTo>
                  <a:lnTo>
                    <a:pt x="67" y="133"/>
                  </a:lnTo>
                  <a:lnTo>
                    <a:pt x="67" y="130"/>
                  </a:lnTo>
                  <a:lnTo>
                    <a:pt x="67" y="130"/>
                  </a:lnTo>
                  <a:lnTo>
                    <a:pt x="67" y="126"/>
                  </a:lnTo>
                  <a:lnTo>
                    <a:pt x="67" y="126"/>
                  </a:lnTo>
                  <a:lnTo>
                    <a:pt x="63" y="122"/>
                  </a:lnTo>
                  <a:lnTo>
                    <a:pt x="60" y="118"/>
                  </a:lnTo>
                  <a:lnTo>
                    <a:pt x="60" y="118"/>
                  </a:lnTo>
                  <a:lnTo>
                    <a:pt x="56" y="115"/>
                  </a:lnTo>
                  <a:lnTo>
                    <a:pt x="56" y="115"/>
                  </a:lnTo>
                  <a:lnTo>
                    <a:pt x="56" y="111"/>
                  </a:lnTo>
                  <a:lnTo>
                    <a:pt x="52" y="107"/>
                  </a:lnTo>
                  <a:lnTo>
                    <a:pt x="52" y="107"/>
                  </a:lnTo>
                  <a:lnTo>
                    <a:pt x="48" y="104"/>
                  </a:lnTo>
                  <a:lnTo>
                    <a:pt x="48" y="104"/>
                  </a:lnTo>
                  <a:lnTo>
                    <a:pt x="45" y="100"/>
                  </a:lnTo>
                  <a:lnTo>
                    <a:pt x="45" y="100"/>
                  </a:lnTo>
                  <a:lnTo>
                    <a:pt x="41" y="100"/>
                  </a:lnTo>
                  <a:lnTo>
                    <a:pt x="37" y="104"/>
                  </a:lnTo>
                  <a:lnTo>
                    <a:pt x="37" y="104"/>
                  </a:lnTo>
                  <a:lnTo>
                    <a:pt x="37" y="104"/>
                  </a:lnTo>
                  <a:lnTo>
                    <a:pt x="34" y="100"/>
                  </a:lnTo>
                  <a:lnTo>
                    <a:pt x="34" y="100"/>
                  </a:lnTo>
                  <a:lnTo>
                    <a:pt x="30" y="100"/>
                  </a:lnTo>
                  <a:lnTo>
                    <a:pt x="26" y="100"/>
                  </a:lnTo>
                  <a:lnTo>
                    <a:pt x="26" y="100"/>
                  </a:lnTo>
                  <a:lnTo>
                    <a:pt x="22" y="104"/>
                  </a:lnTo>
                  <a:lnTo>
                    <a:pt x="22" y="104"/>
                  </a:lnTo>
                  <a:lnTo>
                    <a:pt x="19" y="100"/>
                  </a:lnTo>
                  <a:lnTo>
                    <a:pt x="19" y="100"/>
                  </a:lnTo>
                  <a:lnTo>
                    <a:pt x="19" y="96"/>
                  </a:lnTo>
                  <a:lnTo>
                    <a:pt x="15" y="96"/>
                  </a:lnTo>
                  <a:lnTo>
                    <a:pt x="11" y="92"/>
                  </a:lnTo>
                  <a:lnTo>
                    <a:pt x="11" y="92"/>
                  </a:lnTo>
                  <a:lnTo>
                    <a:pt x="8" y="89"/>
                  </a:lnTo>
                  <a:lnTo>
                    <a:pt x="8" y="89"/>
                  </a:lnTo>
                  <a:lnTo>
                    <a:pt x="4" y="85"/>
                  </a:lnTo>
                  <a:lnTo>
                    <a:pt x="4" y="85"/>
                  </a:lnTo>
                  <a:lnTo>
                    <a:pt x="4" y="81"/>
                  </a:lnTo>
                  <a:lnTo>
                    <a:pt x="4" y="85"/>
                  </a:lnTo>
                  <a:lnTo>
                    <a:pt x="4" y="85"/>
                  </a:lnTo>
                  <a:lnTo>
                    <a:pt x="4" y="85"/>
                  </a:lnTo>
                  <a:lnTo>
                    <a:pt x="0" y="81"/>
                  </a:lnTo>
                  <a:lnTo>
                    <a:pt x="0" y="81"/>
                  </a:lnTo>
                  <a:lnTo>
                    <a:pt x="0" y="78"/>
                  </a:lnTo>
                  <a:lnTo>
                    <a:pt x="0" y="78"/>
                  </a:lnTo>
                  <a:close/>
                </a:path>
              </a:pathLst>
            </a:custGeom>
            <a:grpFill/>
            <a:ln>
              <a:noFill/>
            </a:ln>
          </p:spPr>
          <p:txBody>
            <a:bodyPr vert="horz" wrap="square" lIns="91440" tIns="45720" rIns="91440" bIns="45720" numCol="1" anchor="t" anchorCtr="0" compatLnSpc="1"/>
            <a:lstStyle/>
            <a:p>
              <a:endParaRPr lang="en-US"/>
            </a:p>
          </p:txBody>
        </p:sp>
        <p:sp>
          <p:nvSpPr>
            <p:cNvPr id="20" name="Freeform 16"/>
            <p:cNvSpPr/>
            <p:nvPr/>
          </p:nvSpPr>
          <p:spPr bwMode="auto">
            <a:xfrm>
              <a:off x="5193663" y="1935656"/>
              <a:ext cx="800284" cy="382130"/>
            </a:xfrm>
            <a:custGeom>
              <a:avLst/>
              <a:gdLst>
                <a:gd name="T0" fmla="*/ 15 w 622"/>
                <a:gd name="T1" fmla="*/ 174 h 297"/>
                <a:gd name="T2" fmla="*/ 0 w 622"/>
                <a:gd name="T3" fmla="*/ 141 h 297"/>
                <a:gd name="T4" fmla="*/ 29 w 622"/>
                <a:gd name="T5" fmla="*/ 133 h 297"/>
                <a:gd name="T6" fmla="*/ 44 w 622"/>
                <a:gd name="T7" fmla="*/ 107 h 297"/>
                <a:gd name="T8" fmla="*/ 59 w 622"/>
                <a:gd name="T9" fmla="*/ 100 h 297"/>
                <a:gd name="T10" fmla="*/ 70 w 622"/>
                <a:gd name="T11" fmla="*/ 100 h 297"/>
                <a:gd name="T12" fmla="*/ 100 w 622"/>
                <a:gd name="T13" fmla="*/ 107 h 297"/>
                <a:gd name="T14" fmla="*/ 118 w 622"/>
                <a:gd name="T15" fmla="*/ 115 h 297"/>
                <a:gd name="T16" fmla="*/ 141 w 622"/>
                <a:gd name="T17" fmla="*/ 107 h 297"/>
                <a:gd name="T18" fmla="*/ 163 w 622"/>
                <a:gd name="T19" fmla="*/ 107 h 297"/>
                <a:gd name="T20" fmla="*/ 178 w 622"/>
                <a:gd name="T21" fmla="*/ 115 h 297"/>
                <a:gd name="T22" fmla="*/ 207 w 622"/>
                <a:gd name="T23" fmla="*/ 115 h 297"/>
                <a:gd name="T24" fmla="*/ 200 w 622"/>
                <a:gd name="T25" fmla="*/ 89 h 297"/>
                <a:gd name="T26" fmla="*/ 196 w 622"/>
                <a:gd name="T27" fmla="*/ 74 h 297"/>
                <a:gd name="T28" fmla="*/ 211 w 622"/>
                <a:gd name="T29" fmla="*/ 56 h 297"/>
                <a:gd name="T30" fmla="*/ 200 w 622"/>
                <a:gd name="T31" fmla="*/ 52 h 297"/>
                <a:gd name="T32" fmla="*/ 207 w 622"/>
                <a:gd name="T33" fmla="*/ 44 h 297"/>
                <a:gd name="T34" fmla="*/ 229 w 622"/>
                <a:gd name="T35" fmla="*/ 37 h 297"/>
                <a:gd name="T36" fmla="*/ 255 w 622"/>
                <a:gd name="T37" fmla="*/ 30 h 297"/>
                <a:gd name="T38" fmla="*/ 274 w 622"/>
                <a:gd name="T39" fmla="*/ 22 h 297"/>
                <a:gd name="T40" fmla="*/ 300 w 622"/>
                <a:gd name="T41" fmla="*/ 11 h 297"/>
                <a:gd name="T42" fmla="*/ 322 w 622"/>
                <a:gd name="T43" fmla="*/ 4 h 297"/>
                <a:gd name="T44" fmla="*/ 344 w 622"/>
                <a:gd name="T45" fmla="*/ 15 h 297"/>
                <a:gd name="T46" fmla="*/ 352 w 622"/>
                <a:gd name="T47" fmla="*/ 26 h 297"/>
                <a:gd name="T48" fmla="*/ 366 w 622"/>
                <a:gd name="T49" fmla="*/ 26 h 297"/>
                <a:gd name="T50" fmla="*/ 381 w 622"/>
                <a:gd name="T51" fmla="*/ 30 h 297"/>
                <a:gd name="T52" fmla="*/ 392 w 622"/>
                <a:gd name="T53" fmla="*/ 37 h 297"/>
                <a:gd name="T54" fmla="*/ 415 w 622"/>
                <a:gd name="T55" fmla="*/ 26 h 297"/>
                <a:gd name="T56" fmla="*/ 433 w 622"/>
                <a:gd name="T57" fmla="*/ 22 h 297"/>
                <a:gd name="T58" fmla="*/ 507 w 622"/>
                <a:gd name="T59" fmla="*/ 82 h 297"/>
                <a:gd name="T60" fmla="*/ 529 w 622"/>
                <a:gd name="T61" fmla="*/ 89 h 297"/>
                <a:gd name="T62" fmla="*/ 552 w 622"/>
                <a:gd name="T63" fmla="*/ 85 h 297"/>
                <a:gd name="T64" fmla="*/ 581 w 622"/>
                <a:gd name="T65" fmla="*/ 100 h 297"/>
                <a:gd name="T66" fmla="*/ 589 w 622"/>
                <a:gd name="T67" fmla="*/ 111 h 297"/>
                <a:gd name="T68" fmla="*/ 611 w 622"/>
                <a:gd name="T69" fmla="*/ 111 h 297"/>
                <a:gd name="T70" fmla="*/ 614 w 622"/>
                <a:gd name="T71" fmla="*/ 130 h 297"/>
                <a:gd name="T72" fmla="*/ 607 w 622"/>
                <a:gd name="T73" fmla="*/ 163 h 297"/>
                <a:gd name="T74" fmla="*/ 574 w 622"/>
                <a:gd name="T75" fmla="*/ 163 h 297"/>
                <a:gd name="T76" fmla="*/ 566 w 622"/>
                <a:gd name="T77" fmla="*/ 197 h 297"/>
                <a:gd name="T78" fmla="*/ 552 w 622"/>
                <a:gd name="T79" fmla="*/ 204 h 297"/>
                <a:gd name="T80" fmla="*/ 537 w 622"/>
                <a:gd name="T81" fmla="*/ 215 h 297"/>
                <a:gd name="T82" fmla="*/ 548 w 622"/>
                <a:gd name="T83" fmla="*/ 237 h 297"/>
                <a:gd name="T84" fmla="*/ 548 w 622"/>
                <a:gd name="T85" fmla="*/ 260 h 297"/>
                <a:gd name="T86" fmla="*/ 489 w 622"/>
                <a:gd name="T87" fmla="*/ 252 h 297"/>
                <a:gd name="T88" fmla="*/ 448 w 622"/>
                <a:gd name="T89" fmla="*/ 252 h 297"/>
                <a:gd name="T90" fmla="*/ 415 w 622"/>
                <a:gd name="T91" fmla="*/ 263 h 297"/>
                <a:gd name="T92" fmla="*/ 392 w 622"/>
                <a:gd name="T93" fmla="*/ 274 h 297"/>
                <a:gd name="T94" fmla="*/ 352 w 622"/>
                <a:gd name="T95" fmla="*/ 293 h 297"/>
                <a:gd name="T96" fmla="*/ 278 w 622"/>
                <a:gd name="T97" fmla="*/ 245 h 297"/>
                <a:gd name="T98" fmla="*/ 152 w 622"/>
                <a:gd name="T99" fmla="*/ 286 h 297"/>
                <a:gd name="T100" fmla="*/ 115 w 622"/>
                <a:gd name="T101" fmla="*/ 274 h 297"/>
                <a:gd name="T102" fmla="*/ 96 w 622"/>
                <a:gd name="T103" fmla="*/ 267 h 297"/>
                <a:gd name="T104" fmla="*/ 81 w 622"/>
                <a:gd name="T105" fmla="*/ 252 h 297"/>
                <a:gd name="T106" fmla="*/ 70 w 622"/>
                <a:gd name="T107" fmla="*/ 237 h 297"/>
                <a:gd name="T108" fmla="*/ 89 w 622"/>
                <a:gd name="T109" fmla="*/ 237 h 297"/>
                <a:gd name="T110" fmla="*/ 81 w 622"/>
                <a:gd name="T111" fmla="*/ 226 h 297"/>
                <a:gd name="T112" fmla="*/ 103 w 622"/>
                <a:gd name="T113" fmla="*/ 222 h 297"/>
                <a:gd name="T114" fmla="*/ 107 w 622"/>
                <a:gd name="T115" fmla="*/ 211 h 297"/>
                <a:gd name="T116" fmla="*/ 107 w 622"/>
                <a:gd name="T117" fmla="*/ 197 h 297"/>
                <a:gd name="T118" fmla="*/ 92 w 622"/>
                <a:gd name="T119" fmla="*/ 193 h 297"/>
                <a:gd name="T120" fmla="*/ 81 w 622"/>
                <a:gd name="T121" fmla="*/ 189 h 297"/>
                <a:gd name="T122" fmla="*/ 66 w 622"/>
                <a:gd name="T123" fmla="*/ 193 h 297"/>
                <a:gd name="T124" fmla="*/ 52 w 622"/>
                <a:gd name="T125" fmla="*/ 20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2" h="297">
                  <a:moveTo>
                    <a:pt x="48" y="200"/>
                  </a:moveTo>
                  <a:lnTo>
                    <a:pt x="44" y="197"/>
                  </a:lnTo>
                  <a:lnTo>
                    <a:pt x="37" y="200"/>
                  </a:lnTo>
                  <a:lnTo>
                    <a:pt x="33" y="197"/>
                  </a:lnTo>
                  <a:lnTo>
                    <a:pt x="33" y="193"/>
                  </a:lnTo>
                  <a:lnTo>
                    <a:pt x="41" y="193"/>
                  </a:lnTo>
                  <a:lnTo>
                    <a:pt x="33" y="182"/>
                  </a:lnTo>
                  <a:lnTo>
                    <a:pt x="26" y="178"/>
                  </a:lnTo>
                  <a:lnTo>
                    <a:pt x="15" y="174"/>
                  </a:lnTo>
                  <a:lnTo>
                    <a:pt x="15" y="178"/>
                  </a:lnTo>
                  <a:lnTo>
                    <a:pt x="7" y="171"/>
                  </a:lnTo>
                  <a:lnTo>
                    <a:pt x="7" y="171"/>
                  </a:lnTo>
                  <a:lnTo>
                    <a:pt x="7" y="167"/>
                  </a:lnTo>
                  <a:lnTo>
                    <a:pt x="0" y="163"/>
                  </a:lnTo>
                  <a:lnTo>
                    <a:pt x="0" y="159"/>
                  </a:lnTo>
                  <a:lnTo>
                    <a:pt x="4" y="148"/>
                  </a:lnTo>
                  <a:lnTo>
                    <a:pt x="0" y="148"/>
                  </a:lnTo>
                  <a:lnTo>
                    <a:pt x="0" y="141"/>
                  </a:lnTo>
                  <a:lnTo>
                    <a:pt x="4" y="137"/>
                  </a:lnTo>
                  <a:lnTo>
                    <a:pt x="7" y="133"/>
                  </a:lnTo>
                  <a:lnTo>
                    <a:pt x="7" y="130"/>
                  </a:lnTo>
                  <a:lnTo>
                    <a:pt x="11" y="126"/>
                  </a:lnTo>
                  <a:lnTo>
                    <a:pt x="18" y="133"/>
                  </a:lnTo>
                  <a:lnTo>
                    <a:pt x="18" y="137"/>
                  </a:lnTo>
                  <a:lnTo>
                    <a:pt x="26" y="141"/>
                  </a:lnTo>
                  <a:lnTo>
                    <a:pt x="29" y="137"/>
                  </a:lnTo>
                  <a:lnTo>
                    <a:pt x="29" y="133"/>
                  </a:lnTo>
                  <a:lnTo>
                    <a:pt x="29" y="133"/>
                  </a:lnTo>
                  <a:lnTo>
                    <a:pt x="26" y="122"/>
                  </a:lnTo>
                  <a:lnTo>
                    <a:pt x="33" y="119"/>
                  </a:lnTo>
                  <a:lnTo>
                    <a:pt x="37" y="119"/>
                  </a:lnTo>
                  <a:lnTo>
                    <a:pt x="37" y="119"/>
                  </a:lnTo>
                  <a:lnTo>
                    <a:pt x="37" y="115"/>
                  </a:lnTo>
                  <a:lnTo>
                    <a:pt x="37" y="111"/>
                  </a:lnTo>
                  <a:lnTo>
                    <a:pt x="41" y="107"/>
                  </a:lnTo>
                  <a:lnTo>
                    <a:pt x="44" y="107"/>
                  </a:lnTo>
                  <a:lnTo>
                    <a:pt x="44" y="104"/>
                  </a:lnTo>
                  <a:lnTo>
                    <a:pt x="48" y="104"/>
                  </a:lnTo>
                  <a:lnTo>
                    <a:pt x="52" y="104"/>
                  </a:lnTo>
                  <a:lnTo>
                    <a:pt x="52" y="100"/>
                  </a:lnTo>
                  <a:lnTo>
                    <a:pt x="52" y="96"/>
                  </a:lnTo>
                  <a:lnTo>
                    <a:pt x="52" y="96"/>
                  </a:lnTo>
                  <a:lnTo>
                    <a:pt x="55" y="100"/>
                  </a:lnTo>
                  <a:lnTo>
                    <a:pt x="59" y="100"/>
                  </a:lnTo>
                  <a:lnTo>
                    <a:pt x="59" y="100"/>
                  </a:lnTo>
                  <a:lnTo>
                    <a:pt x="59" y="104"/>
                  </a:lnTo>
                  <a:lnTo>
                    <a:pt x="59" y="107"/>
                  </a:lnTo>
                  <a:lnTo>
                    <a:pt x="63" y="104"/>
                  </a:lnTo>
                  <a:lnTo>
                    <a:pt x="63" y="100"/>
                  </a:lnTo>
                  <a:lnTo>
                    <a:pt x="66" y="100"/>
                  </a:lnTo>
                  <a:lnTo>
                    <a:pt x="66" y="104"/>
                  </a:lnTo>
                  <a:lnTo>
                    <a:pt x="66" y="100"/>
                  </a:lnTo>
                  <a:lnTo>
                    <a:pt x="66" y="100"/>
                  </a:lnTo>
                  <a:lnTo>
                    <a:pt x="70" y="100"/>
                  </a:lnTo>
                  <a:lnTo>
                    <a:pt x="74" y="96"/>
                  </a:lnTo>
                  <a:lnTo>
                    <a:pt x="78" y="96"/>
                  </a:lnTo>
                  <a:lnTo>
                    <a:pt x="78" y="100"/>
                  </a:lnTo>
                  <a:lnTo>
                    <a:pt x="81" y="104"/>
                  </a:lnTo>
                  <a:lnTo>
                    <a:pt x="89" y="100"/>
                  </a:lnTo>
                  <a:lnTo>
                    <a:pt x="92" y="100"/>
                  </a:lnTo>
                  <a:lnTo>
                    <a:pt x="92" y="104"/>
                  </a:lnTo>
                  <a:lnTo>
                    <a:pt x="96" y="104"/>
                  </a:lnTo>
                  <a:lnTo>
                    <a:pt x="100" y="107"/>
                  </a:lnTo>
                  <a:lnTo>
                    <a:pt x="103" y="107"/>
                  </a:lnTo>
                  <a:lnTo>
                    <a:pt x="103" y="111"/>
                  </a:lnTo>
                  <a:lnTo>
                    <a:pt x="111" y="115"/>
                  </a:lnTo>
                  <a:lnTo>
                    <a:pt x="111" y="115"/>
                  </a:lnTo>
                  <a:lnTo>
                    <a:pt x="115" y="115"/>
                  </a:lnTo>
                  <a:lnTo>
                    <a:pt x="115" y="119"/>
                  </a:lnTo>
                  <a:lnTo>
                    <a:pt x="115" y="119"/>
                  </a:lnTo>
                  <a:lnTo>
                    <a:pt x="118" y="119"/>
                  </a:lnTo>
                  <a:lnTo>
                    <a:pt x="118" y="115"/>
                  </a:lnTo>
                  <a:lnTo>
                    <a:pt x="122" y="111"/>
                  </a:lnTo>
                  <a:lnTo>
                    <a:pt x="122" y="115"/>
                  </a:lnTo>
                  <a:lnTo>
                    <a:pt x="129" y="115"/>
                  </a:lnTo>
                  <a:lnTo>
                    <a:pt x="129" y="119"/>
                  </a:lnTo>
                  <a:lnTo>
                    <a:pt x="133" y="119"/>
                  </a:lnTo>
                  <a:lnTo>
                    <a:pt x="137" y="115"/>
                  </a:lnTo>
                  <a:lnTo>
                    <a:pt x="137" y="111"/>
                  </a:lnTo>
                  <a:lnTo>
                    <a:pt x="141" y="111"/>
                  </a:lnTo>
                  <a:lnTo>
                    <a:pt x="141" y="107"/>
                  </a:lnTo>
                  <a:lnTo>
                    <a:pt x="144" y="107"/>
                  </a:lnTo>
                  <a:lnTo>
                    <a:pt x="144" y="107"/>
                  </a:lnTo>
                  <a:lnTo>
                    <a:pt x="148" y="107"/>
                  </a:lnTo>
                  <a:lnTo>
                    <a:pt x="152" y="107"/>
                  </a:lnTo>
                  <a:lnTo>
                    <a:pt x="155" y="111"/>
                  </a:lnTo>
                  <a:lnTo>
                    <a:pt x="155" y="111"/>
                  </a:lnTo>
                  <a:lnTo>
                    <a:pt x="163" y="111"/>
                  </a:lnTo>
                  <a:lnTo>
                    <a:pt x="159" y="107"/>
                  </a:lnTo>
                  <a:lnTo>
                    <a:pt x="163" y="107"/>
                  </a:lnTo>
                  <a:lnTo>
                    <a:pt x="166" y="107"/>
                  </a:lnTo>
                  <a:lnTo>
                    <a:pt x="170" y="104"/>
                  </a:lnTo>
                  <a:lnTo>
                    <a:pt x="174" y="107"/>
                  </a:lnTo>
                  <a:lnTo>
                    <a:pt x="174" y="107"/>
                  </a:lnTo>
                  <a:lnTo>
                    <a:pt x="174" y="111"/>
                  </a:lnTo>
                  <a:lnTo>
                    <a:pt x="170" y="111"/>
                  </a:lnTo>
                  <a:lnTo>
                    <a:pt x="174" y="115"/>
                  </a:lnTo>
                  <a:lnTo>
                    <a:pt x="178" y="115"/>
                  </a:lnTo>
                  <a:lnTo>
                    <a:pt x="178" y="115"/>
                  </a:lnTo>
                  <a:lnTo>
                    <a:pt x="181" y="115"/>
                  </a:lnTo>
                  <a:lnTo>
                    <a:pt x="185" y="115"/>
                  </a:lnTo>
                  <a:lnTo>
                    <a:pt x="192" y="119"/>
                  </a:lnTo>
                  <a:lnTo>
                    <a:pt x="196" y="119"/>
                  </a:lnTo>
                  <a:lnTo>
                    <a:pt x="196" y="115"/>
                  </a:lnTo>
                  <a:lnTo>
                    <a:pt x="196" y="111"/>
                  </a:lnTo>
                  <a:lnTo>
                    <a:pt x="200" y="111"/>
                  </a:lnTo>
                  <a:lnTo>
                    <a:pt x="203" y="115"/>
                  </a:lnTo>
                  <a:lnTo>
                    <a:pt x="207" y="115"/>
                  </a:lnTo>
                  <a:lnTo>
                    <a:pt x="215" y="111"/>
                  </a:lnTo>
                  <a:lnTo>
                    <a:pt x="215" y="111"/>
                  </a:lnTo>
                  <a:lnTo>
                    <a:pt x="215" y="96"/>
                  </a:lnTo>
                  <a:lnTo>
                    <a:pt x="215" y="96"/>
                  </a:lnTo>
                  <a:lnTo>
                    <a:pt x="207" y="96"/>
                  </a:lnTo>
                  <a:lnTo>
                    <a:pt x="207" y="96"/>
                  </a:lnTo>
                  <a:lnTo>
                    <a:pt x="203" y="93"/>
                  </a:lnTo>
                  <a:lnTo>
                    <a:pt x="200" y="93"/>
                  </a:lnTo>
                  <a:lnTo>
                    <a:pt x="200" y="89"/>
                  </a:lnTo>
                  <a:lnTo>
                    <a:pt x="196" y="89"/>
                  </a:lnTo>
                  <a:lnTo>
                    <a:pt x="196" y="89"/>
                  </a:lnTo>
                  <a:lnTo>
                    <a:pt x="192" y="85"/>
                  </a:lnTo>
                  <a:lnTo>
                    <a:pt x="196" y="85"/>
                  </a:lnTo>
                  <a:lnTo>
                    <a:pt x="196" y="85"/>
                  </a:lnTo>
                  <a:lnTo>
                    <a:pt x="200" y="82"/>
                  </a:lnTo>
                  <a:lnTo>
                    <a:pt x="200" y="78"/>
                  </a:lnTo>
                  <a:lnTo>
                    <a:pt x="200" y="74"/>
                  </a:lnTo>
                  <a:lnTo>
                    <a:pt x="196" y="74"/>
                  </a:lnTo>
                  <a:lnTo>
                    <a:pt x="196" y="70"/>
                  </a:lnTo>
                  <a:lnTo>
                    <a:pt x="200" y="67"/>
                  </a:lnTo>
                  <a:lnTo>
                    <a:pt x="203" y="63"/>
                  </a:lnTo>
                  <a:lnTo>
                    <a:pt x="211" y="63"/>
                  </a:lnTo>
                  <a:lnTo>
                    <a:pt x="215" y="63"/>
                  </a:lnTo>
                  <a:lnTo>
                    <a:pt x="215" y="63"/>
                  </a:lnTo>
                  <a:lnTo>
                    <a:pt x="215" y="59"/>
                  </a:lnTo>
                  <a:lnTo>
                    <a:pt x="215" y="59"/>
                  </a:lnTo>
                  <a:lnTo>
                    <a:pt x="211" y="56"/>
                  </a:lnTo>
                  <a:lnTo>
                    <a:pt x="207" y="56"/>
                  </a:lnTo>
                  <a:lnTo>
                    <a:pt x="207" y="59"/>
                  </a:lnTo>
                  <a:lnTo>
                    <a:pt x="203" y="56"/>
                  </a:lnTo>
                  <a:lnTo>
                    <a:pt x="200" y="56"/>
                  </a:lnTo>
                  <a:lnTo>
                    <a:pt x="196" y="56"/>
                  </a:lnTo>
                  <a:lnTo>
                    <a:pt x="200" y="56"/>
                  </a:lnTo>
                  <a:lnTo>
                    <a:pt x="203" y="56"/>
                  </a:lnTo>
                  <a:lnTo>
                    <a:pt x="203" y="52"/>
                  </a:lnTo>
                  <a:lnTo>
                    <a:pt x="200" y="52"/>
                  </a:lnTo>
                  <a:lnTo>
                    <a:pt x="196" y="52"/>
                  </a:lnTo>
                  <a:lnTo>
                    <a:pt x="196" y="48"/>
                  </a:lnTo>
                  <a:lnTo>
                    <a:pt x="196" y="44"/>
                  </a:lnTo>
                  <a:lnTo>
                    <a:pt x="196" y="44"/>
                  </a:lnTo>
                  <a:lnTo>
                    <a:pt x="200" y="44"/>
                  </a:lnTo>
                  <a:lnTo>
                    <a:pt x="200" y="41"/>
                  </a:lnTo>
                  <a:lnTo>
                    <a:pt x="203" y="41"/>
                  </a:lnTo>
                  <a:lnTo>
                    <a:pt x="203" y="44"/>
                  </a:lnTo>
                  <a:lnTo>
                    <a:pt x="207" y="44"/>
                  </a:lnTo>
                  <a:lnTo>
                    <a:pt x="211" y="44"/>
                  </a:lnTo>
                  <a:lnTo>
                    <a:pt x="215" y="44"/>
                  </a:lnTo>
                  <a:lnTo>
                    <a:pt x="215" y="41"/>
                  </a:lnTo>
                  <a:lnTo>
                    <a:pt x="215" y="41"/>
                  </a:lnTo>
                  <a:lnTo>
                    <a:pt x="218" y="41"/>
                  </a:lnTo>
                  <a:lnTo>
                    <a:pt x="222" y="44"/>
                  </a:lnTo>
                  <a:lnTo>
                    <a:pt x="222" y="41"/>
                  </a:lnTo>
                  <a:lnTo>
                    <a:pt x="222" y="41"/>
                  </a:lnTo>
                  <a:lnTo>
                    <a:pt x="229" y="37"/>
                  </a:lnTo>
                  <a:lnTo>
                    <a:pt x="233" y="37"/>
                  </a:lnTo>
                  <a:lnTo>
                    <a:pt x="237" y="37"/>
                  </a:lnTo>
                  <a:lnTo>
                    <a:pt x="240" y="37"/>
                  </a:lnTo>
                  <a:lnTo>
                    <a:pt x="240" y="33"/>
                  </a:lnTo>
                  <a:lnTo>
                    <a:pt x="244" y="33"/>
                  </a:lnTo>
                  <a:lnTo>
                    <a:pt x="248" y="30"/>
                  </a:lnTo>
                  <a:lnTo>
                    <a:pt x="252" y="30"/>
                  </a:lnTo>
                  <a:lnTo>
                    <a:pt x="255" y="30"/>
                  </a:lnTo>
                  <a:lnTo>
                    <a:pt x="255" y="30"/>
                  </a:lnTo>
                  <a:lnTo>
                    <a:pt x="259" y="30"/>
                  </a:lnTo>
                  <a:lnTo>
                    <a:pt x="259" y="26"/>
                  </a:lnTo>
                  <a:lnTo>
                    <a:pt x="259" y="26"/>
                  </a:lnTo>
                  <a:lnTo>
                    <a:pt x="263" y="26"/>
                  </a:lnTo>
                  <a:lnTo>
                    <a:pt x="263" y="22"/>
                  </a:lnTo>
                  <a:lnTo>
                    <a:pt x="266" y="22"/>
                  </a:lnTo>
                  <a:lnTo>
                    <a:pt x="266" y="22"/>
                  </a:lnTo>
                  <a:lnTo>
                    <a:pt x="270" y="22"/>
                  </a:lnTo>
                  <a:lnTo>
                    <a:pt x="274" y="22"/>
                  </a:lnTo>
                  <a:lnTo>
                    <a:pt x="278" y="22"/>
                  </a:lnTo>
                  <a:lnTo>
                    <a:pt x="285" y="15"/>
                  </a:lnTo>
                  <a:lnTo>
                    <a:pt x="285" y="15"/>
                  </a:lnTo>
                  <a:lnTo>
                    <a:pt x="289" y="15"/>
                  </a:lnTo>
                  <a:lnTo>
                    <a:pt x="292" y="15"/>
                  </a:lnTo>
                  <a:lnTo>
                    <a:pt x="292" y="11"/>
                  </a:lnTo>
                  <a:lnTo>
                    <a:pt x="296" y="11"/>
                  </a:lnTo>
                  <a:lnTo>
                    <a:pt x="300" y="11"/>
                  </a:lnTo>
                  <a:lnTo>
                    <a:pt x="300" y="11"/>
                  </a:lnTo>
                  <a:lnTo>
                    <a:pt x="300" y="7"/>
                  </a:lnTo>
                  <a:lnTo>
                    <a:pt x="300" y="7"/>
                  </a:lnTo>
                  <a:lnTo>
                    <a:pt x="303" y="7"/>
                  </a:lnTo>
                  <a:lnTo>
                    <a:pt x="303" y="4"/>
                  </a:lnTo>
                  <a:lnTo>
                    <a:pt x="307" y="0"/>
                  </a:lnTo>
                  <a:lnTo>
                    <a:pt x="311" y="4"/>
                  </a:lnTo>
                  <a:lnTo>
                    <a:pt x="311" y="0"/>
                  </a:lnTo>
                  <a:lnTo>
                    <a:pt x="318" y="4"/>
                  </a:lnTo>
                  <a:lnTo>
                    <a:pt x="322" y="4"/>
                  </a:lnTo>
                  <a:lnTo>
                    <a:pt x="326" y="4"/>
                  </a:lnTo>
                  <a:lnTo>
                    <a:pt x="329" y="4"/>
                  </a:lnTo>
                  <a:lnTo>
                    <a:pt x="333" y="4"/>
                  </a:lnTo>
                  <a:lnTo>
                    <a:pt x="337" y="4"/>
                  </a:lnTo>
                  <a:lnTo>
                    <a:pt x="337" y="7"/>
                  </a:lnTo>
                  <a:lnTo>
                    <a:pt x="337" y="7"/>
                  </a:lnTo>
                  <a:lnTo>
                    <a:pt x="340" y="11"/>
                  </a:lnTo>
                  <a:lnTo>
                    <a:pt x="340" y="15"/>
                  </a:lnTo>
                  <a:lnTo>
                    <a:pt x="344" y="15"/>
                  </a:lnTo>
                  <a:lnTo>
                    <a:pt x="344" y="15"/>
                  </a:lnTo>
                  <a:lnTo>
                    <a:pt x="344" y="18"/>
                  </a:lnTo>
                  <a:lnTo>
                    <a:pt x="344" y="22"/>
                  </a:lnTo>
                  <a:lnTo>
                    <a:pt x="344" y="22"/>
                  </a:lnTo>
                  <a:lnTo>
                    <a:pt x="340" y="22"/>
                  </a:lnTo>
                  <a:lnTo>
                    <a:pt x="344" y="26"/>
                  </a:lnTo>
                  <a:lnTo>
                    <a:pt x="344" y="26"/>
                  </a:lnTo>
                  <a:lnTo>
                    <a:pt x="348" y="26"/>
                  </a:lnTo>
                  <a:lnTo>
                    <a:pt x="352" y="26"/>
                  </a:lnTo>
                  <a:lnTo>
                    <a:pt x="352" y="26"/>
                  </a:lnTo>
                  <a:lnTo>
                    <a:pt x="355" y="26"/>
                  </a:lnTo>
                  <a:lnTo>
                    <a:pt x="355" y="22"/>
                  </a:lnTo>
                  <a:lnTo>
                    <a:pt x="355" y="26"/>
                  </a:lnTo>
                  <a:lnTo>
                    <a:pt x="359" y="26"/>
                  </a:lnTo>
                  <a:lnTo>
                    <a:pt x="359" y="26"/>
                  </a:lnTo>
                  <a:lnTo>
                    <a:pt x="359" y="22"/>
                  </a:lnTo>
                  <a:lnTo>
                    <a:pt x="359" y="22"/>
                  </a:lnTo>
                  <a:lnTo>
                    <a:pt x="366" y="26"/>
                  </a:lnTo>
                  <a:lnTo>
                    <a:pt x="366" y="30"/>
                  </a:lnTo>
                  <a:lnTo>
                    <a:pt x="366" y="33"/>
                  </a:lnTo>
                  <a:lnTo>
                    <a:pt x="370" y="33"/>
                  </a:lnTo>
                  <a:lnTo>
                    <a:pt x="370" y="30"/>
                  </a:lnTo>
                  <a:lnTo>
                    <a:pt x="370" y="30"/>
                  </a:lnTo>
                  <a:lnTo>
                    <a:pt x="370" y="26"/>
                  </a:lnTo>
                  <a:lnTo>
                    <a:pt x="374" y="26"/>
                  </a:lnTo>
                  <a:lnTo>
                    <a:pt x="377" y="30"/>
                  </a:lnTo>
                  <a:lnTo>
                    <a:pt x="381" y="30"/>
                  </a:lnTo>
                  <a:lnTo>
                    <a:pt x="385" y="30"/>
                  </a:lnTo>
                  <a:lnTo>
                    <a:pt x="385" y="30"/>
                  </a:lnTo>
                  <a:lnTo>
                    <a:pt x="385" y="33"/>
                  </a:lnTo>
                  <a:lnTo>
                    <a:pt x="381" y="33"/>
                  </a:lnTo>
                  <a:lnTo>
                    <a:pt x="381" y="37"/>
                  </a:lnTo>
                  <a:lnTo>
                    <a:pt x="385" y="41"/>
                  </a:lnTo>
                  <a:lnTo>
                    <a:pt x="385" y="41"/>
                  </a:lnTo>
                  <a:lnTo>
                    <a:pt x="389" y="37"/>
                  </a:lnTo>
                  <a:lnTo>
                    <a:pt x="392" y="37"/>
                  </a:lnTo>
                  <a:lnTo>
                    <a:pt x="400" y="37"/>
                  </a:lnTo>
                  <a:lnTo>
                    <a:pt x="400" y="41"/>
                  </a:lnTo>
                  <a:lnTo>
                    <a:pt x="403" y="37"/>
                  </a:lnTo>
                  <a:lnTo>
                    <a:pt x="400" y="33"/>
                  </a:lnTo>
                  <a:lnTo>
                    <a:pt x="403" y="33"/>
                  </a:lnTo>
                  <a:lnTo>
                    <a:pt x="411" y="33"/>
                  </a:lnTo>
                  <a:lnTo>
                    <a:pt x="411" y="30"/>
                  </a:lnTo>
                  <a:lnTo>
                    <a:pt x="415" y="30"/>
                  </a:lnTo>
                  <a:lnTo>
                    <a:pt x="415" y="26"/>
                  </a:lnTo>
                  <a:lnTo>
                    <a:pt x="418" y="26"/>
                  </a:lnTo>
                  <a:lnTo>
                    <a:pt x="422" y="22"/>
                  </a:lnTo>
                  <a:lnTo>
                    <a:pt x="422" y="18"/>
                  </a:lnTo>
                  <a:lnTo>
                    <a:pt x="426" y="18"/>
                  </a:lnTo>
                  <a:lnTo>
                    <a:pt x="429" y="18"/>
                  </a:lnTo>
                  <a:lnTo>
                    <a:pt x="433" y="15"/>
                  </a:lnTo>
                  <a:lnTo>
                    <a:pt x="433" y="18"/>
                  </a:lnTo>
                  <a:lnTo>
                    <a:pt x="433" y="18"/>
                  </a:lnTo>
                  <a:lnTo>
                    <a:pt x="433" y="22"/>
                  </a:lnTo>
                  <a:lnTo>
                    <a:pt x="429" y="22"/>
                  </a:lnTo>
                  <a:lnTo>
                    <a:pt x="429" y="26"/>
                  </a:lnTo>
                  <a:lnTo>
                    <a:pt x="459" y="44"/>
                  </a:lnTo>
                  <a:lnTo>
                    <a:pt x="500" y="89"/>
                  </a:lnTo>
                  <a:lnTo>
                    <a:pt x="503" y="89"/>
                  </a:lnTo>
                  <a:lnTo>
                    <a:pt x="507" y="89"/>
                  </a:lnTo>
                  <a:lnTo>
                    <a:pt x="507" y="85"/>
                  </a:lnTo>
                  <a:lnTo>
                    <a:pt x="507" y="85"/>
                  </a:lnTo>
                  <a:lnTo>
                    <a:pt x="507" y="82"/>
                  </a:lnTo>
                  <a:lnTo>
                    <a:pt x="511" y="82"/>
                  </a:lnTo>
                  <a:lnTo>
                    <a:pt x="514" y="85"/>
                  </a:lnTo>
                  <a:lnTo>
                    <a:pt x="514" y="85"/>
                  </a:lnTo>
                  <a:lnTo>
                    <a:pt x="514" y="89"/>
                  </a:lnTo>
                  <a:lnTo>
                    <a:pt x="518" y="89"/>
                  </a:lnTo>
                  <a:lnTo>
                    <a:pt x="522" y="93"/>
                  </a:lnTo>
                  <a:lnTo>
                    <a:pt x="522" y="93"/>
                  </a:lnTo>
                  <a:lnTo>
                    <a:pt x="526" y="89"/>
                  </a:lnTo>
                  <a:lnTo>
                    <a:pt x="529" y="89"/>
                  </a:lnTo>
                  <a:lnTo>
                    <a:pt x="533" y="93"/>
                  </a:lnTo>
                  <a:lnTo>
                    <a:pt x="537" y="89"/>
                  </a:lnTo>
                  <a:lnTo>
                    <a:pt x="537" y="89"/>
                  </a:lnTo>
                  <a:lnTo>
                    <a:pt x="540" y="89"/>
                  </a:lnTo>
                  <a:lnTo>
                    <a:pt x="544" y="89"/>
                  </a:lnTo>
                  <a:lnTo>
                    <a:pt x="540" y="85"/>
                  </a:lnTo>
                  <a:lnTo>
                    <a:pt x="540" y="85"/>
                  </a:lnTo>
                  <a:lnTo>
                    <a:pt x="548" y="85"/>
                  </a:lnTo>
                  <a:lnTo>
                    <a:pt x="552" y="85"/>
                  </a:lnTo>
                  <a:lnTo>
                    <a:pt x="559" y="85"/>
                  </a:lnTo>
                  <a:lnTo>
                    <a:pt x="563" y="89"/>
                  </a:lnTo>
                  <a:lnTo>
                    <a:pt x="566" y="93"/>
                  </a:lnTo>
                  <a:lnTo>
                    <a:pt x="566" y="96"/>
                  </a:lnTo>
                  <a:lnTo>
                    <a:pt x="570" y="96"/>
                  </a:lnTo>
                  <a:lnTo>
                    <a:pt x="574" y="96"/>
                  </a:lnTo>
                  <a:lnTo>
                    <a:pt x="577" y="100"/>
                  </a:lnTo>
                  <a:lnTo>
                    <a:pt x="577" y="100"/>
                  </a:lnTo>
                  <a:lnTo>
                    <a:pt x="581" y="100"/>
                  </a:lnTo>
                  <a:lnTo>
                    <a:pt x="581" y="104"/>
                  </a:lnTo>
                  <a:lnTo>
                    <a:pt x="581" y="104"/>
                  </a:lnTo>
                  <a:lnTo>
                    <a:pt x="581" y="107"/>
                  </a:lnTo>
                  <a:lnTo>
                    <a:pt x="581" y="107"/>
                  </a:lnTo>
                  <a:lnTo>
                    <a:pt x="581" y="111"/>
                  </a:lnTo>
                  <a:lnTo>
                    <a:pt x="581" y="111"/>
                  </a:lnTo>
                  <a:lnTo>
                    <a:pt x="585" y="111"/>
                  </a:lnTo>
                  <a:lnTo>
                    <a:pt x="589" y="111"/>
                  </a:lnTo>
                  <a:lnTo>
                    <a:pt x="589" y="111"/>
                  </a:lnTo>
                  <a:lnTo>
                    <a:pt x="592" y="111"/>
                  </a:lnTo>
                  <a:lnTo>
                    <a:pt x="592" y="111"/>
                  </a:lnTo>
                  <a:lnTo>
                    <a:pt x="600" y="107"/>
                  </a:lnTo>
                  <a:lnTo>
                    <a:pt x="603" y="107"/>
                  </a:lnTo>
                  <a:lnTo>
                    <a:pt x="607" y="107"/>
                  </a:lnTo>
                  <a:lnTo>
                    <a:pt x="611" y="104"/>
                  </a:lnTo>
                  <a:lnTo>
                    <a:pt x="611" y="104"/>
                  </a:lnTo>
                  <a:lnTo>
                    <a:pt x="611" y="107"/>
                  </a:lnTo>
                  <a:lnTo>
                    <a:pt x="611" y="111"/>
                  </a:lnTo>
                  <a:lnTo>
                    <a:pt x="614" y="111"/>
                  </a:lnTo>
                  <a:lnTo>
                    <a:pt x="618" y="115"/>
                  </a:lnTo>
                  <a:lnTo>
                    <a:pt x="622" y="115"/>
                  </a:lnTo>
                  <a:lnTo>
                    <a:pt x="622" y="119"/>
                  </a:lnTo>
                  <a:lnTo>
                    <a:pt x="622" y="119"/>
                  </a:lnTo>
                  <a:lnTo>
                    <a:pt x="618" y="122"/>
                  </a:lnTo>
                  <a:lnTo>
                    <a:pt x="614" y="126"/>
                  </a:lnTo>
                  <a:lnTo>
                    <a:pt x="614" y="130"/>
                  </a:lnTo>
                  <a:lnTo>
                    <a:pt x="614" y="130"/>
                  </a:lnTo>
                  <a:lnTo>
                    <a:pt x="611" y="133"/>
                  </a:lnTo>
                  <a:lnTo>
                    <a:pt x="607" y="133"/>
                  </a:lnTo>
                  <a:lnTo>
                    <a:pt x="603" y="137"/>
                  </a:lnTo>
                  <a:lnTo>
                    <a:pt x="603" y="141"/>
                  </a:lnTo>
                  <a:lnTo>
                    <a:pt x="603" y="145"/>
                  </a:lnTo>
                  <a:lnTo>
                    <a:pt x="607" y="152"/>
                  </a:lnTo>
                  <a:lnTo>
                    <a:pt x="611" y="156"/>
                  </a:lnTo>
                  <a:lnTo>
                    <a:pt x="611" y="159"/>
                  </a:lnTo>
                  <a:lnTo>
                    <a:pt x="607" y="163"/>
                  </a:lnTo>
                  <a:lnTo>
                    <a:pt x="603" y="163"/>
                  </a:lnTo>
                  <a:lnTo>
                    <a:pt x="600" y="167"/>
                  </a:lnTo>
                  <a:lnTo>
                    <a:pt x="596" y="167"/>
                  </a:lnTo>
                  <a:lnTo>
                    <a:pt x="596" y="167"/>
                  </a:lnTo>
                  <a:lnTo>
                    <a:pt x="596" y="163"/>
                  </a:lnTo>
                  <a:lnTo>
                    <a:pt x="592" y="163"/>
                  </a:lnTo>
                  <a:lnTo>
                    <a:pt x="585" y="167"/>
                  </a:lnTo>
                  <a:lnTo>
                    <a:pt x="581" y="167"/>
                  </a:lnTo>
                  <a:lnTo>
                    <a:pt x="574" y="163"/>
                  </a:lnTo>
                  <a:lnTo>
                    <a:pt x="570" y="163"/>
                  </a:lnTo>
                  <a:lnTo>
                    <a:pt x="570" y="163"/>
                  </a:lnTo>
                  <a:lnTo>
                    <a:pt x="566" y="171"/>
                  </a:lnTo>
                  <a:lnTo>
                    <a:pt x="566" y="174"/>
                  </a:lnTo>
                  <a:lnTo>
                    <a:pt x="566" y="178"/>
                  </a:lnTo>
                  <a:lnTo>
                    <a:pt x="563" y="185"/>
                  </a:lnTo>
                  <a:lnTo>
                    <a:pt x="563" y="193"/>
                  </a:lnTo>
                  <a:lnTo>
                    <a:pt x="563" y="197"/>
                  </a:lnTo>
                  <a:lnTo>
                    <a:pt x="566" y="197"/>
                  </a:lnTo>
                  <a:lnTo>
                    <a:pt x="570" y="197"/>
                  </a:lnTo>
                  <a:lnTo>
                    <a:pt x="566" y="200"/>
                  </a:lnTo>
                  <a:lnTo>
                    <a:pt x="566" y="204"/>
                  </a:lnTo>
                  <a:lnTo>
                    <a:pt x="566" y="204"/>
                  </a:lnTo>
                  <a:lnTo>
                    <a:pt x="563" y="204"/>
                  </a:lnTo>
                  <a:lnTo>
                    <a:pt x="559" y="204"/>
                  </a:lnTo>
                  <a:lnTo>
                    <a:pt x="559" y="204"/>
                  </a:lnTo>
                  <a:lnTo>
                    <a:pt x="555" y="204"/>
                  </a:lnTo>
                  <a:lnTo>
                    <a:pt x="552" y="204"/>
                  </a:lnTo>
                  <a:lnTo>
                    <a:pt x="544" y="208"/>
                  </a:lnTo>
                  <a:lnTo>
                    <a:pt x="540" y="208"/>
                  </a:lnTo>
                  <a:lnTo>
                    <a:pt x="537" y="208"/>
                  </a:lnTo>
                  <a:lnTo>
                    <a:pt x="537" y="208"/>
                  </a:lnTo>
                  <a:lnTo>
                    <a:pt x="533" y="208"/>
                  </a:lnTo>
                  <a:lnTo>
                    <a:pt x="529" y="211"/>
                  </a:lnTo>
                  <a:lnTo>
                    <a:pt x="529" y="211"/>
                  </a:lnTo>
                  <a:lnTo>
                    <a:pt x="533" y="215"/>
                  </a:lnTo>
                  <a:lnTo>
                    <a:pt x="537" y="215"/>
                  </a:lnTo>
                  <a:lnTo>
                    <a:pt x="540" y="215"/>
                  </a:lnTo>
                  <a:lnTo>
                    <a:pt x="540" y="215"/>
                  </a:lnTo>
                  <a:lnTo>
                    <a:pt x="540" y="219"/>
                  </a:lnTo>
                  <a:lnTo>
                    <a:pt x="540" y="222"/>
                  </a:lnTo>
                  <a:lnTo>
                    <a:pt x="540" y="226"/>
                  </a:lnTo>
                  <a:lnTo>
                    <a:pt x="544" y="226"/>
                  </a:lnTo>
                  <a:lnTo>
                    <a:pt x="544" y="230"/>
                  </a:lnTo>
                  <a:lnTo>
                    <a:pt x="548" y="234"/>
                  </a:lnTo>
                  <a:lnTo>
                    <a:pt x="548" y="237"/>
                  </a:lnTo>
                  <a:lnTo>
                    <a:pt x="552" y="237"/>
                  </a:lnTo>
                  <a:lnTo>
                    <a:pt x="552" y="245"/>
                  </a:lnTo>
                  <a:lnTo>
                    <a:pt x="548" y="248"/>
                  </a:lnTo>
                  <a:lnTo>
                    <a:pt x="548" y="248"/>
                  </a:lnTo>
                  <a:lnTo>
                    <a:pt x="552" y="252"/>
                  </a:lnTo>
                  <a:lnTo>
                    <a:pt x="548" y="252"/>
                  </a:lnTo>
                  <a:lnTo>
                    <a:pt x="548" y="256"/>
                  </a:lnTo>
                  <a:lnTo>
                    <a:pt x="548" y="256"/>
                  </a:lnTo>
                  <a:lnTo>
                    <a:pt x="548" y="260"/>
                  </a:lnTo>
                  <a:lnTo>
                    <a:pt x="544" y="263"/>
                  </a:lnTo>
                  <a:lnTo>
                    <a:pt x="537" y="260"/>
                  </a:lnTo>
                  <a:lnTo>
                    <a:pt x="529" y="252"/>
                  </a:lnTo>
                  <a:lnTo>
                    <a:pt x="526" y="252"/>
                  </a:lnTo>
                  <a:lnTo>
                    <a:pt x="518" y="252"/>
                  </a:lnTo>
                  <a:lnTo>
                    <a:pt x="511" y="252"/>
                  </a:lnTo>
                  <a:lnTo>
                    <a:pt x="503" y="252"/>
                  </a:lnTo>
                  <a:lnTo>
                    <a:pt x="496" y="252"/>
                  </a:lnTo>
                  <a:lnTo>
                    <a:pt x="489" y="252"/>
                  </a:lnTo>
                  <a:lnTo>
                    <a:pt x="485" y="252"/>
                  </a:lnTo>
                  <a:lnTo>
                    <a:pt x="481" y="252"/>
                  </a:lnTo>
                  <a:lnTo>
                    <a:pt x="477" y="252"/>
                  </a:lnTo>
                  <a:lnTo>
                    <a:pt x="474" y="256"/>
                  </a:lnTo>
                  <a:lnTo>
                    <a:pt x="466" y="252"/>
                  </a:lnTo>
                  <a:lnTo>
                    <a:pt x="459" y="252"/>
                  </a:lnTo>
                  <a:lnTo>
                    <a:pt x="455" y="252"/>
                  </a:lnTo>
                  <a:lnTo>
                    <a:pt x="452" y="252"/>
                  </a:lnTo>
                  <a:lnTo>
                    <a:pt x="448" y="252"/>
                  </a:lnTo>
                  <a:lnTo>
                    <a:pt x="444" y="252"/>
                  </a:lnTo>
                  <a:lnTo>
                    <a:pt x="440" y="252"/>
                  </a:lnTo>
                  <a:lnTo>
                    <a:pt x="440" y="252"/>
                  </a:lnTo>
                  <a:lnTo>
                    <a:pt x="440" y="256"/>
                  </a:lnTo>
                  <a:lnTo>
                    <a:pt x="440" y="260"/>
                  </a:lnTo>
                  <a:lnTo>
                    <a:pt x="440" y="263"/>
                  </a:lnTo>
                  <a:lnTo>
                    <a:pt x="437" y="263"/>
                  </a:lnTo>
                  <a:lnTo>
                    <a:pt x="426" y="263"/>
                  </a:lnTo>
                  <a:lnTo>
                    <a:pt x="415" y="263"/>
                  </a:lnTo>
                  <a:lnTo>
                    <a:pt x="411" y="260"/>
                  </a:lnTo>
                  <a:lnTo>
                    <a:pt x="403" y="260"/>
                  </a:lnTo>
                  <a:lnTo>
                    <a:pt x="403" y="263"/>
                  </a:lnTo>
                  <a:lnTo>
                    <a:pt x="403" y="263"/>
                  </a:lnTo>
                  <a:lnTo>
                    <a:pt x="400" y="267"/>
                  </a:lnTo>
                  <a:lnTo>
                    <a:pt x="400" y="267"/>
                  </a:lnTo>
                  <a:lnTo>
                    <a:pt x="396" y="267"/>
                  </a:lnTo>
                  <a:lnTo>
                    <a:pt x="396" y="271"/>
                  </a:lnTo>
                  <a:lnTo>
                    <a:pt x="392" y="274"/>
                  </a:lnTo>
                  <a:lnTo>
                    <a:pt x="385" y="278"/>
                  </a:lnTo>
                  <a:lnTo>
                    <a:pt x="381" y="286"/>
                  </a:lnTo>
                  <a:lnTo>
                    <a:pt x="381" y="286"/>
                  </a:lnTo>
                  <a:lnTo>
                    <a:pt x="377" y="293"/>
                  </a:lnTo>
                  <a:lnTo>
                    <a:pt x="370" y="297"/>
                  </a:lnTo>
                  <a:lnTo>
                    <a:pt x="370" y="297"/>
                  </a:lnTo>
                  <a:lnTo>
                    <a:pt x="363" y="293"/>
                  </a:lnTo>
                  <a:lnTo>
                    <a:pt x="355" y="293"/>
                  </a:lnTo>
                  <a:lnTo>
                    <a:pt x="352" y="293"/>
                  </a:lnTo>
                  <a:lnTo>
                    <a:pt x="344" y="297"/>
                  </a:lnTo>
                  <a:lnTo>
                    <a:pt x="340" y="297"/>
                  </a:lnTo>
                  <a:lnTo>
                    <a:pt x="333" y="278"/>
                  </a:lnTo>
                  <a:lnTo>
                    <a:pt x="322" y="278"/>
                  </a:lnTo>
                  <a:lnTo>
                    <a:pt x="322" y="256"/>
                  </a:lnTo>
                  <a:lnTo>
                    <a:pt x="315" y="260"/>
                  </a:lnTo>
                  <a:lnTo>
                    <a:pt x="311" y="248"/>
                  </a:lnTo>
                  <a:lnTo>
                    <a:pt x="303" y="245"/>
                  </a:lnTo>
                  <a:lnTo>
                    <a:pt x="278" y="245"/>
                  </a:lnTo>
                  <a:lnTo>
                    <a:pt x="252" y="245"/>
                  </a:lnTo>
                  <a:lnTo>
                    <a:pt x="237" y="237"/>
                  </a:lnTo>
                  <a:lnTo>
                    <a:pt x="229" y="234"/>
                  </a:lnTo>
                  <a:lnTo>
                    <a:pt x="203" y="219"/>
                  </a:lnTo>
                  <a:lnTo>
                    <a:pt x="159" y="226"/>
                  </a:lnTo>
                  <a:lnTo>
                    <a:pt x="174" y="297"/>
                  </a:lnTo>
                  <a:lnTo>
                    <a:pt x="170" y="297"/>
                  </a:lnTo>
                  <a:lnTo>
                    <a:pt x="163" y="297"/>
                  </a:lnTo>
                  <a:lnTo>
                    <a:pt x="152" y="286"/>
                  </a:lnTo>
                  <a:lnTo>
                    <a:pt x="141" y="282"/>
                  </a:lnTo>
                  <a:lnTo>
                    <a:pt x="129" y="278"/>
                  </a:lnTo>
                  <a:lnTo>
                    <a:pt x="122" y="282"/>
                  </a:lnTo>
                  <a:lnTo>
                    <a:pt x="111" y="289"/>
                  </a:lnTo>
                  <a:lnTo>
                    <a:pt x="111" y="286"/>
                  </a:lnTo>
                  <a:lnTo>
                    <a:pt x="111" y="282"/>
                  </a:lnTo>
                  <a:lnTo>
                    <a:pt x="111" y="278"/>
                  </a:lnTo>
                  <a:lnTo>
                    <a:pt x="115" y="274"/>
                  </a:lnTo>
                  <a:lnTo>
                    <a:pt x="115" y="274"/>
                  </a:lnTo>
                  <a:lnTo>
                    <a:pt x="115" y="271"/>
                  </a:lnTo>
                  <a:lnTo>
                    <a:pt x="111" y="271"/>
                  </a:lnTo>
                  <a:lnTo>
                    <a:pt x="107" y="271"/>
                  </a:lnTo>
                  <a:lnTo>
                    <a:pt x="107" y="271"/>
                  </a:lnTo>
                  <a:lnTo>
                    <a:pt x="103" y="271"/>
                  </a:lnTo>
                  <a:lnTo>
                    <a:pt x="100" y="271"/>
                  </a:lnTo>
                  <a:lnTo>
                    <a:pt x="100" y="271"/>
                  </a:lnTo>
                  <a:lnTo>
                    <a:pt x="100" y="267"/>
                  </a:lnTo>
                  <a:lnTo>
                    <a:pt x="96" y="267"/>
                  </a:lnTo>
                  <a:lnTo>
                    <a:pt x="96" y="263"/>
                  </a:lnTo>
                  <a:lnTo>
                    <a:pt x="92" y="263"/>
                  </a:lnTo>
                  <a:lnTo>
                    <a:pt x="92" y="263"/>
                  </a:lnTo>
                  <a:lnTo>
                    <a:pt x="89" y="263"/>
                  </a:lnTo>
                  <a:lnTo>
                    <a:pt x="89" y="263"/>
                  </a:lnTo>
                  <a:lnTo>
                    <a:pt x="89" y="260"/>
                  </a:lnTo>
                  <a:lnTo>
                    <a:pt x="89" y="260"/>
                  </a:lnTo>
                  <a:lnTo>
                    <a:pt x="85" y="252"/>
                  </a:lnTo>
                  <a:lnTo>
                    <a:pt x="81" y="252"/>
                  </a:lnTo>
                  <a:lnTo>
                    <a:pt x="81" y="252"/>
                  </a:lnTo>
                  <a:lnTo>
                    <a:pt x="81" y="248"/>
                  </a:lnTo>
                  <a:lnTo>
                    <a:pt x="78" y="248"/>
                  </a:lnTo>
                  <a:lnTo>
                    <a:pt x="78" y="245"/>
                  </a:lnTo>
                  <a:lnTo>
                    <a:pt x="74" y="245"/>
                  </a:lnTo>
                  <a:lnTo>
                    <a:pt x="70" y="245"/>
                  </a:lnTo>
                  <a:lnTo>
                    <a:pt x="70" y="241"/>
                  </a:lnTo>
                  <a:lnTo>
                    <a:pt x="70" y="241"/>
                  </a:lnTo>
                  <a:lnTo>
                    <a:pt x="70" y="237"/>
                  </a:lnTo>
                  <a:lnTo>
                    <a:pt x="74" y="237"/>
                  </a:lnTo>
                  <a:lnTo>
                    <a:pt x="78" y="237"/>
                  </a:lnTo>
                  <a:lnTo>
                    <a:pt x="78" y="237"/>
                  </a:lnTo>
                  <a:lnTo>
                    <a:pt x="81" y="237"/>
                  </a:lnTo>
                  <a:lnTo>
                    <a:pt x="81" y="241"/>
                  </a:lnTo>
                  <a:lnTo>
                    <a:pt x="85" y="237"/>
                  </a:lnTo>
                  <a:lnTo>
                    <a:pt x="85" y="237"/>
                  </a:lnTo>
                  <a:lnTo>
                    <a:pt x="89" y="237"/>
                  </a:lnTo>
                  <a:lnTo>
                    <a:pt x="89" y="237"/>
                  </a:lnTo>
                  <a:lnTo>
                    <a:pt x="89" y="237"/>
                  </a:lnTo>
                  <a:lnTo>
                    <a:pt x="85" y="237"/>
                  </a:lnTo>
                  <a:lnTo>
                    <a:pt x="85" y="237"/>
                  </a:lnTo>
                  <a:lnTo>
                    <a:pt x="85" y="234"/>
                  </a:lnTo>
                  <a:lnTo>
                    <a:pt x="81" y="230"/>
                  </a:lnTo>
                  <a:lnTo>
                    <a:pt x="81" y="230"/>
                  </a:lnTo>
                  <a:lnTo>
                    <a:pt x="81" y="230"/>
                  </a:lnTo>
                  <a:lnTo>
                    <a:pt x="81" y="226"/>
                  </a:lnTo>
                  <a:lnTo>
                    <a:pt x="81" y="226"/>
                  </a:lnTo>
                  <a:lnTo>
                    <a:pt x="85" y="222"/>
                  </a:lnTo>
                  <a:lnTo>
                    <a:pt x="89" y="222"/>
                  </a:lnTo>
                  <a:lnTo>
                    <a:pt x="92" y="222"/>
                  </a:lnTo>
                  <a:lnTo>
                    <a:pt x="92" y="222"/>
                  </a:lnTo>
                  <a:lnTo>
                    <a:pt x="96" y="222"/>
                  </a:lnTo>
                  <a:lnTo>
                    <a:pt x="100" y="219"/>
                  </a:lnTo>
                  <a:lnTo>
                    <a:pt x="100" y="222"/>
                  </a:lnTo>
                  <a:lnTo>
                    <a:pt x="103" y="222"/>
                  </a:lnTo>
                  <a:lnTo>
                    <a:pt x="103" y="222"/>
                  </a:lnTo>
                  <a:lnTo>
                    <a:pt x="107" y="222"/>
                  </a:lnTo>
                  <a:lnTo>
                    <a:pt x="111" y="222"/>
                  </a:lnTo>
                  <a:lnTo>
                    <a:pt x="115" y="222"/>
                  </a:lnTo>
                  <a:lnTo>
                    <a:pt x="115" y="222"/>
                  </a:lnTo>
                  <a:lnTo>
                    <a:pt x="111" y="219"/>
                  </a:lnTo>
                  <a:lnTo>
                    <a:pt x="107" y="219"/>
                  </a:lnTo>
                  <a:lnTo>
                    <a:pt x="107" y="215"/>
                  </a:lnTo>
                  <a:lnTo>
                    <a:pt x="107" y="211"/>
                  </a:lnTo>
                  <a:lnTo>
                    <a:pt x="107" y="211"/>
                  </a:lnTo>
                  <a:lnTo>
                    <a:pt x="111" y="211"/>
                  </a:lnTo>
                  <a:lnTo>
                    <a:pt x="107" y="208"/>
                  </a:lnTo>
                  <a:lnTo>
                    <a:pt x="107" y="208"/>
                  </a:lnTo>
                  <a:lnTo>
                    <a:pt x="107" y="208"/>
                  </a:lnTo>
                  <a:lnTo>
                    <a:pt x="107" y="204"/>
                  </a:lnTo>
                  <a:lnTo>
                    <a:pt x="111" y="200"/>
                  </a:lnTo>
                  <a:lnTo>
                    <a:pt x="107" y="200"/>
                  </a:lnTo>
                  <a:lnTo>
                    <a:pt x="107" y="197"/>
                  </a:lnTo>
                  <a:lnTo>
                    <a:pt x="107" y="197"/>
                  </a:lnTo>
                  <a:lnTo>
                    <a:pt x="107" y="193"/>
                  </a:lnTo>
                  <a:lnTo>
                    <a:pt x="103" y="193"/>
                  </a:lnTo>
                  <a:lnTo>
                    <a:pt x="103" y="193"/>
                  </a:lnTo>
                  <a:lnTo>
                    <a:pt x="103" y="189"/>
                  </a:lnTo>
                  <a:lnTo>
                    <a:pt x="96" y="189"/>
                  </a:lnTo>
                  <a:lnTo>
                    <a:pt x="96" y="189"/>
                  </a:lnTo>
                  <a:lnTo>
                    <a:pt x="92" y="189"/>
                  </a:lnTo>
                  <a:lnTo>
                    <a:pt x="92" y="193"/>
                  </a:lnTo>
                  <a:lnTo>
                    <a:pt x="92" y="193"/>
                  </a:lnTo>
                  <a:lnTo>
                    <a:pt x="92" y="193"/>
                  </a:lnTo>
                  <a:lnTo>
                    <a:pt x="89" y="193"/>
                  </a:lnTo>
                  <a:lnTo>
                    <a:pt x="89" y="193"/>
                  </a:lnTo>
                  <a:lnTo>
                    <a:pt x="89" y="193"/>
                  </a:lnTo>
                  <a:lnTo>
                    <a:pt x="85" y="193"/>
                  </a:lnTo>
                  <a:lnTo>
                    <a:pt x="85" y="193"/>
                  </a:lnTo>
                  <a:lnTo>
                    <a:pt x="81" y="193"/>
                  </a:lnTo>
                  <a:lnTo>
                    <a:pt x="81" y="189"/>
                  </a:lnTo>
                  <a:lnTo>
                    <a:pt x="81" y="189"/>
                  </a:lnTo>
                  <a:lnTo>
                    <a:pt x="81" y="189"/>
                  </a:lnTo>
                  <a:lnTo>
                    <a:pt x="78" y="189"/>
                  </a:lnTo>
                  <a:lnTo>
                    <a:pt x="78" y="189"/>
                  </a:lnTo>
                  <a:lnTo>
                    <a:pt x="74" y="189"/>
                  </a:lnTo>
                  <a:lnTo>
                    <a:pt x="70" y="193"/>
                  </a:lnTo>
                  <a:lnTo>
                    <a:pt x="70" y="193"/>
                  </a:lnTo>
                  <a:lnTo>
                    <a:pt x="70" y="193"/>
                  </a:lnTo>
                  <a:lnTo>
                    <a:pt x="66" y="193"/>
                  </a:lnTo>
                  <a:lnTo>
                    <a:pt x="66" y="193"/>
                  </a:lnTo>
                  <a:lnTo>
                    <a:pt x="63" y="197"/>
                  </a:lnTo>
                  <a:lnTo>
                    <a:pt x="63" y="197"/>
                  </a:lnTo>
                  <a:lnTo>
                    <a:pt x="59" y="197"/>
                  </a:lnTo>
                  <a:lnTo>
                    <a:pt x="59" y="200"/>
                  </a:lnTo>
                  <a:lnTo>
                    <a:pt x="55" y="200"/>
                  </a:lnTo>
                  <a:lnTo>
                    <a:pt x="55" y="200"/>
                  </a:lnTo>
                  <a:lnTo>
                    <a:pt x="55" y="200"/>
                  </a:lnTo>
                  <a:lnTo>
                    <a:pt x="55" y="200"/>
                  </a:lnTo>
                  <a:lnTo>
                    <a:pt x="52" y="200"/>
                  </a:lnTo>
                  <a:lnTo>
                    <a:pt x="52" y="200"/>
                  </a:lnTo>
                  <a:lnTo>
                    <a:pt x="48" y="200"/>
                  </a:lnTo>
                  <a:lnTo>
                    <a:pt x="48" y="200"/>
                  </a:lnTo>
                  <a:lnTo>
                    <a:pt x="48" y="200"/>
                  </a:lnTo>
                  <a:close/>
                </a:path>
              </a:pathLst>
            </a:custGeom>
            <a:grpFill/>
            <a:ln>
              <a:noFill/>
            </a:ln>
          </p:spPr>
          <p:txBody>
            <a:bodyPr vert="horz" wrap="square" lIns="91440" tIns="45720" rIns="91440" bIns="45720" numCol="1" anchor="t" anchorCtr="0" compatLnSpc="1"/>
            <a:lstStyle/>
            <a:p>
              <a:endParaRPr lang="en-US"/>
            </a:p>
          </p:txBody>
        </p:sp>
        <p:sp>
          <p:nvSpPr>
            <p:cNvPr id="21" name="Freeform 17"/>
            <p:cNvSpPr/>
            <p:nvPr/>
          </p:nvSpPr>
          <p:spPr bwMode="auto">
            <a:xfrm>
              <a:off x="5398237" y="2217429"/>
              <a:ext cx="338384" cy="190421"/>
            </a:xfrm>
            <a:custGeom>
              <a:avLst/>
              <a:gdLst>
                <a:gd name="T0" fmla="*/ 211 w 263"/>
                <a:gd name="T1" fmla="*/ 137 h 148"/>
                <a:gd name="T2" fmla="*/ 215 w 263"/>
                <a:gd name="T3" fmla="*/ 130 h 148"/>
                <a:gd name="T4" fmla="*/ 211 w 263"/>
                <a:gd name="T5" fmla="*/ 126 h 148"/>
                <a:gd name="T6" fmla="*/ 211 w 263"/>
                <a:gd name="T7" fmla="*/ 118 h 148"/>
                <a:gd name="T8" fmla="*/ 207 w 263"/>
                <a:gd name="T9" fmla="*/ 115 h 148"/>
                <a:gd name="T10" fmla="*/ 200 w 263"/>
                <a:gd name="T11" fmla="*/ 111 h 148"/>
                <a:gd name="T12" fmla="*/ 204 w 263"/>
                <a:gd name="T13" fmla="*/ 104 h 148"/>
                <a:gd name="T14" fmla="*/ 211 w 263"/>
                <a:gd name="T15" fmla="*/ 104 h 148"/>
                <a:gd name="T16" fmla="*/ 218 w 263"/>
                <a:gd name="T17" fmla="*/ 96 h 148"/>
                <a:gd name="T18" fmla="*/ 215 w 263"/>
                <a:gd name="T19" fmla="*/ 93 h 148"/>
                <a:gd name="T20" fmla="*/ 230 w 263"/>
                <a:gd name="T21" fmla="*/ 89 h 148"/>
                <a:gd name="T22" fmla="*/ 226 w 263"/>
                <a:gd name="T23" fmla="*/ 85 h 148"/>
                <a:gd name="T24" fmla="*/ 230 w 263"/>
                <a:gd name="T25" fmla="*/ 81 h 148"/>
                <a:gd name="T26" fmla="*/ 237 w 263"/>
                <a:gd name="T27" fmla="*/ 78 h 148"/>
                <a:gd name="T28" fmla="*/ 244 w 263"/>
                <a:gd name="T29" fmla="*/ 78 h 148"/>
                <a:gd name="T30" fmla="*/ 256 w 263"/>
                <a:gd name="T31" fmla="*/ 78 h 148"/>
                <a:gd name="T32" fmla="*/ 263 w 263"/>
                <a:gd name="T33" fmla="*/ 74 h 148"/>
                <a:gd name="T34" fmla="*/ 256 w 263"/>
                <a:gd name="T35" fmla="*/ 63 h 148"/>
                <a:gd name="T36" fmla="*/ 252 w 263"/>
                <a:gd name="T37" fmla="*/ 67 h 148"/>
                <a:gd name="T38" fmla="*/ 248 w 263"/>
                <a:gd name="T39" fmla="*/ 70 h 148"/>
                <a:gd name="T40" fmla="*/ 237 w 263"/>
                <a:gd name="T41" fmla="*/ 67 h 148"/>
                <a:gd name="T42" fmla="*/ 237 w 263"/>
                <a:gd name="T43" fmla="*/ 59 h 148"/>
                <a:gd name="T44" fmla="*/ 241 w 263"/>
                <a:gd name="T45" fmla="*/ 48 h 148"/>
                <a:gd name="T46" fmla="*/ 237 w 263"/>
                <a:gd name="T47" fmla="*/ 52 h 148"/>
                <a:gd name="T48" fmla="*/ 226 w 263"/>
                <a:gd name="T49" fmla="*/ 59 h 148"/>
                <a:gd name="T50" fmla="*/ 222 w 263"/>
                <a:gd name="T51" fmla="*/ 67 h 148"/>
                <a:gd name="T52" fmla="*/ 211 w 263"/>
                <a:gd name="T53" fmla="*/ 78 h 148"/>
                <a:gd name="T54" fmla="*/ 204 w 263"/>
                <a:gd name="T55" fmla="*/ 74 h 148"/>
                <a:gd name="T56" fmla="*/ 193 w 263"/>
                <a:gd name="T57" fmla="*/ 74 h 148"/>
                <a:gd name="T58" fmla="*/ 181 w 263"/>
                <a:gd name="T59" fmla="*/ 78 h 148"/>
                <a:gd name="T60" fmla="*/ 163 w 263"/>
                <a:gd name="T61" fmla="*/ 59 h 148"/>
                <a:gd name="T62" fmla="*/ 156 w 263"/>
                <a:gd name="T63" fmla="*/ 41 h 148"/>
                <a:gd name="T64" fmla="*/ 144 w 263"/>
                <a:gd name="T65" fmla="*/ 26 h 148"/>
                <a:gd name="T66" fmla="*/ 93 w 263"/>
                <a:gd name="T67" fmla="*/ 26 h 148"/>
                <a:gd name="T68" fmla="*/ 70 w 263"/>
                <a:gd name="T69" fmla="*/ 15 h 148"/>
                <a:gd name="T70" fmla="*/ 0 w 263"/>
                <a:gd name="T71" fmla="*/ 7 h 148"/>
                <a:gd name="T72" fmla="*/ 22 w 263"/>
                <a:gd name="T73" fmla="*/ 78 h 148"/>
                <a:gd name="T74" fmla="*/ 30 w 263"/>
                <a:gd name="T75" fmla="*/ 74 h 148"/>
                <a:gd name="T76" fmla="*/ 26 w 263"/>
                <a:gd name="T77" fmla="*/ 67 h 148"/>
                <a:gd name="T78" fmla="*/ 33 w 263"/>
                <a:gd name="T79" fmla="*/ 59 h 148"/>
                <a:gd name="T80" fmla="*/ 41 w 263"/>
                <a:gd name="T81" fmla="*/ 55 h 148"/>
                <a:gd name="T82" fmla="*/ 44 w 263"/>
                <a:gd name="T83" fmla="*/ 55 h 148"/>
                <a:gd name="T84" fmla="*/ 52 w 263"/>
                <a:gd name="T85" fmla="*/ 52 h 148"/>
                <a:gd name="T86" fmla="*/ 70 w 263"/>
                <a:gd name="T87" fmla="*/ 63 h 148"/>
                <a:gd name="T88" fmla="*/ 85 w 263"/>
                <a:gd name="T89" fmla="*/ 70 h 148"/>
                <a:gd name="T90" fmla="*/ 96 w 263"/>
                <a:gd name="T91" fmla="*/ 74 h 148"/>
                <a:gd name="T92" fmla="*/ 107 w 263"/>
                <a:gd name="T93" fmla="*/ 78 h 148"/>
                <a:gd name="T94" fmla="*/ 115 w 263"/>
                <a:gd name="T95" fmla="*/ 89 h 148"/>
                <a:gd name="T96" fmla="*/ 119 w 263"/>
                <a:gd name="T97" fmla="*/ 100 h 148"/>
                <a:gd name="T98" fmla="*/ 133 w 263"/>
                <a:gd name="T99" fmla="*/ 107 h 148"/>
                <a:gd name="T100" fmla="*/ 159 w 263"/>
                <a:gd name="T101" fmla="*/ 122 h 148"/>
                <a:gd name="T102" fmla="*/ 178 w 263"/>
                <a:gd name="T103" fmla="*/ 130 h 148"/>
                <a:gd name="T104" fmla="*/ 181 w 263"/>
                <a:gd name="T105" fmla="*/ 130 h 148"/>
                <a:gd name="T106" fmla="*/ 189 w 263"/>
                <a:gd name="T107" fmla="*/ 137 h 148"/>
                <a:gd name="T108" fmla="*/ 193 w 263"/>
                <a:gd name="T109" fmla="*/ 144 h 148"/>
                <a:gd name="T110" fmla="*/ 200 w 263"/>
                <a:gd name="T111" fmla="*/ 148 h 148"/>
                <a:gd name="T112" fmla="*/ 204 w 263"/>
                <a:gd name="T113" fmla="*/ 144 h 148"/>
                <a:gd name="T114" fmla="*/ 207 w 263"/>
                <a:gd name="T11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 h="148">
                  <a:moveTo>
                    <a:pt x="207" y="148"/>
                  </a:moveTo>
                  <a:lnTo>
                    <a:pt x="211" y="137"/>
                  </a:lnTo>
                  <a:lnTo>
                    <a:pt x="215" y="133"/>
                  </a:lnTo>
                  <a:lnTo>
                    <a:pt x="215" y="130"/>
                  </a:lnTo>
                  <a:lnTo>
                    <a:pt x="215" y="126"/>
                  </a:lnTo>
                  <a:lnTo>
                    <a:pt x="211" y="126"/>
                  </a:lnTo>
                  <a:lnTo>
                    <a:pt x="211" y="118"/>
                  </a:lnTo>
                  <a:lnTo>
                    <a:pt x="211" y="118"/>
                  </a:lnTo>
                  <a:lnTo>
                    <a:pt x="211" y="115"/>
                  </a:lnTo>
                  <a:lnTo>
                    <a:pt x="207" y="115"/>
                  </a:lnTo>
                  <a:lnTo>
                    <a:pt x="204" y="115"/>
                  </a:lnTo>
                  <a:lnTo>
                    <a:pt x="200" y="111"/>
                  </a:lnTo>
                  <a:lnTo>
                    <a:pt x="200" y="104"/>
                  </a:lnTo>
                  <a:lnTo>
                    <a:pt x="204" y="104"/>
                  </a:lnTo>
                  <a:lnTo>
                    <a:pt x="207" y="104"/>
                  </a:lnTo>
                  <a:lnTo>
                    <a:pt x="211" y="104"/>
                  </a:lnTo>
                  <a:lnTo>
                    <a:pt x="211" y="100"/>
                  </a:lnTo>
                  <a:lnTo>
                    <a:pt x="218" y="96"/>
                  </a:lnTo>
                  <a:lnTo>
                    <a:pt x="218" y="96"/>
                  </a:lnTo>
                  <a:lnTo>
                    <a:pt x="215" y="93"/>
                  </a:lnTo>
                  <a:lnTo>
                    <a:pt x="222" y="93"/>
                  </a:lnTo>
                  <a:lnTo>
                    <a:pt x="230" y="89"/>
                  </a:lnTo>
                  <a:lnTo>
                    <a:pt x="230" y="89"/>
                  </a:lnTo>
                  <a:lnTo>
                    <a:pt x="226" y="85"/>
                  </a:lnTo>
                  <a:lnTo>
                    <a:pt x="226" y="81"/>
                  </a:lnTo>
                  <a:lnTo>
                    <a:pt x="230" y="81"/>
                  </a:lnTo>
                  <a:lnTo>
                    <a:pt x="233" y="78"/>
                  </a:lnTo>
                  <a:lnTo>
                    <a:pt x="237" y="78"/>
                  </a:lnTo>
                  <a:lnTo>
                    <a:pt x="241" y="74"/>
                  </a:lnTo>
                  <a:lnTo>
                    <a:pt x="244" y="78"/>
                  </a:lnTo>
                  <a:lnTo>
                    <a:pt x="248" y="78"/>
                  </a:lnTo>
                  <a:lnTo>
                    <a:pt x="256" y="78"/>
                  </a:lnTo>
                  <a:lnTo>
                    <a:pt x="259" y="78"/>
                  </a:lnTo>
                  <a:lnTo>
                    <a:pt x="263" y="74"/>
                  </a:lnTo>
                  <a:lnTo>
                    <a:pt x="263" y="70"/>
                  </a:lnTo>
                  <a:lnTo>
                    <a:pt x="256" y="63"/>
                  </a:lnTo>
                  <a:lnTo>
                    <a:pt x="252" y="63"/>
                  </a:lnTo>
                  <a:lnTo>
                    <a:pt x="252" y="67"/>
                  </a:lnTo>
                  <a:lnTo>
                    <a:pt x="252" y="70"/>
                  </a:lnTo>
                  <a:lnTo>
                    <a:pt x="248" y="70"/>
                  </a:lnTo>
                  <a:lnTo>
                    <a:pt x="244" y="67"/>
                  </a:lnTo>
                  <a:lnTo>
                    <a:pt x="237" y="67"/>
                  </a:lnTo>
                  <a:lnTo>
                    <a:pt x="233" y="63"/>
                  </a:lnTo>
                  <a:lnTo>
                    <a:pt x="237" y="59"/>
                  </a:lnTo>
                  <a:lnTo>
                    <a:pt x="241" y="52"/>
                  </a:lnTo>
                  <a:lnTo>
                    <a:pt x="241" y="48"/>
                  </a:lnTo>
                  <a:lnTo>
                    <a:pt x="237" y="48"/>
                  </a:lnTo>
                  <a:lnTo>
                    <a:pt x="237" y="52"/>
                  </a:lnTo>
                  <a:lnTo>
                    <a:pt x="233" y="55"/>
                  </a:lnTo>
                  <a:lnTo>
                    <a:pt x="226" y="59"/>
                  </a:lnTo>
                  <a:lnTo>
                    <a:pt x="222" y="67"/>
                  </a:lnTo>
                  <a:lnTo>
                    <a:pt x="222" y="67"/>
                  </a:lnTo>
                  <a:lnTo>
                    <a:pt x="218" y="74"/>
                  </a:lnTo>
                  <a:lnTo>
                    <a:pt x="211" y="78"/>
                  </a:lnTo>
                  <a:lnTo>
                    <a:pt x="211" y="78"/>
                  </a:lnTo>
                  <a:lnTo>
                    <a:pt x="204" y="74"/>
                  </a:lnTo>
                  <a:lnTo>
                    <a:pt x="196" y="74"/>
                  </a:lnTo>
                  <a:lnTo>
                    <a:pt x="193" y="74"/>
                  </a:lnTo>
                  <a:lnTo>
                    <a:pt x="185" y="78"/>
                  </a:lnTo>
                  <a:lnTo>
                    <a:pt x="181" y="78"/>
                  </a:lnTo>
                  <a:lnTo>
                    <a:pt x="174" y="59"/>
                  </a:lnTo>
                  <a:lnTo>
                    <a:pt x="163" y="59"/>
                  </a:lnTo>
                  <a:lnTo>
                    <a:pt x="163" y="37"/>
                  </a:lnTo>
                  <a:lnTo>
                    <a:pt x="156" y="41"/>
                  </a:lnTo>
                  <a:lnTo>
                    <a:pt x="152" y="29"/>
                  </a:lnTo>
                  <a:lnTo>
                    <a:pt x="144" y="26"/>
                  </a:lnTo>
                  <a:lnTo>
                    <a:pt x="119" y="26"/>
                  </a:lnTo>
                  <a:lnTo>
                    <a:pt x="93" y="26"/>
                  </a:lnTo>
                  <a:lnTo>
                    <a:pt x="78" y="18"/>
                  </a:lnTo>
                  <a:lnTo>
                    <a:pt x="70" y="15"/>
                  </a:lnTo>
                  <a:lnTo>
                    <a:pt x="44" y="0"/>
                  </a:lnTo>
                  <a:lnTo>
                    <a:pt x="0" y="7"/>
                  </a:lnTo>
                  <a:lnTo>
                    <a:pt x="15" y="78"/>
                  </a:lnTo>
                  <a:lnTo>
                    <a:pt x="22" y="78"/>
                  </a:lnTo>
                  <a:lnTo>
                    <a:pt x="26" y="78"/>
                  </a:lnTo>
                  <a:lnTo>
                    <a:pt x="30" y="74"/>
                  </a:lnTo>
                  <a:lnTo>
                    <a:pt x="26" y="70"/>
                  </a:lnTo>
                  <a:lnTo>
                    <a:pt x="26" y="67"/>
                  </a:lnTo>
                  <a:lnTo>
                    <a:pt x="30" y="59"/>
                  </a:lnTo>
                  <a:lnTo>
                    <a:pt x="33" y="59"/>
                  </a:lnTo>
                  <a:lnTo>
                    <a:pt x="37" y="55"/>
                  </a:lnTo>
                  <a:lnTo>
                    <a:pt x="41" y="55"/>
                  </a:lnTo>
                  <a:lnTo>
                    <a:pt x="44" y="55"/>
                  </a:lnTo>
                  <a:lnTo>
                    <a:pt x="44" y="55"/>
                  </a:lnTo>
                  <a:lnTo>
                    <a:pt x="44" y="52"/>
                  </a:lnTo>
                  <a:lnTo>
                    <a:pt x="52" y="52"/>
                  </a:lnTo>
                  <a:lnTo>
                    <a:pt x="63" y="55"/>
                  </a:lnTo>
                  <a:lnTo>
                    <a:pt x="70" y="63"/>
                  </a:lnTo>
                  <a:lnTo>
                    <a:pt x="74" y="67"/>
                  </a:lnTo>
                  <a:lnTo>
                    <a:pt x="85" y="70"/>
                  </a:lnTo>
                  <a:lnTo>
                    <a:pt x="96" y="78"/>
                  </a:lnTo>
                  <a:lnTo>
                    <a:pt x="96" y="74"/>
                  </a:lnTo>
                  <a:lnTo>
                    <a:pt x="100" y="74"/>
                  </a:lnTo>
                  <a:lnTo>
                    <a:pt x="107" y="78"/>
                  </a:lnTo>
                  <a:lnTo>
                    <a:pt x="111" y="89"/>
                  </a:lnTo>
                  <a:lnTo>
                    <a:pt x="115" y="89"/>
                  </a:lnTo>
                  <a:lnTo>
                    <a:pt x="115" y="93"/>
                  </a:lnTo>
                  <a:lnTo>
                    <a:pt x="119" y="100"/>
                  </a:lnTo>
                  <a:lnTo>
                    <a:pt x="126" y="104"/>
                  </a:lnTo>
                  <a:lnTo>
                    <a:pt x="133" y="107"/>
                  </a:lnTo>
                  <a:lnTo>
                    <a:pt x="144" y="115"/>
                  </a:lnTo>
                  <a:lnTo>
                    <a:pt x="159" y="122"/>
                  </a:lnTo>
                  <a:lnTo>
                    <a:pt x="170" y="130"/>
                  </a:lnTo>
                  <a:lnTo>
                    <a:pt x="178" y="130"/>
                  </a:lnTo>
                  <a:lnTo>
                    <a:pt x="181" y="130"/>
                  </a:lnTo>
                  <a:lnTo>
                    <a:pt x="181" y="130"/>
                  </a:lnTo>
                  <a:lnTo>
                    <a:pt x="189" y="133"/>
                  </a:lnTo>
                  <a:lnTo>
                    <a:pt x="189" y="137"/>
                  </a:lnTo>
                  <a:lnTo>
                    <a:pt x="189" y="144"/>
                  </a:lnTo>
                  <a:lnTo>
                    <a:pt x="193" y="144"/>
                  </a:lnTo>
                  <a:lnTo>
                    <a:pt x="196" y="144"/>
                  </a:lnTo>
                  <a:lnTo>
                    <a:pt x="200" y="148"/>
                  </a:lnTo>
                  <a:lnTo>
                    <a:pt x="204" y="148"/>
                  </a:lnTo>
                  <a:lnTo>
                    <a:pt x="204" y="144"/>
                  </a:lnTo>
                  <a:lnTo>
                    <a:pt x="207" y="148"/>
                  </a:lnTo>
                  <a:lnTo>
                    <a:pt x="207" y="148"/>
                  </a:lnTo>
                  <a:close/>
                </a:path>
              </a:pathLst>
            </a:custGeom>
            <a:grpFill/>
            <a:ln>
              <a:noFill/>
            </a:ln>
          </p:spPr>
          <p:txBody>
            <a:bodyPr vert="horz" wrap="square" lIns="91440" tIns="45720" rIns="91440" bIns="45720" numCol="1" anchor="t" anchorCtr="0" compatLnSpc="1"/>
            <a:lstStyle/>
            <a:p>
              <a:endParaRPr lang="en-US"/>
            </a:p>
          </p:txBody>
        </p:sp>
        <p:sp>
          <p:nvSpPr>
            <p:cNvPr id="22" name="Freeform 18"/>
            <p:cNvSpPr/>
            <p:nvPr/>
          </p:nvSpPr>
          <p:spPr bwMode="auto">
            <a:xfrm>
              <a:off x="5336477" y="2284334"/>
              <a:ext cx="304932" cy="171122"/>
            </a:xfrm>
            <a:custGeom>
              <a:avLst/>
              <a:gdLst>
                <a:gd name="T0" fmla="*/ 237 w 237"/>
                <a:gd name="T1" fmla="*/ 81 h 133"/>
                <a:gd name="T2" fmla="*/ 226 w 237"/>
                <a:gd name="T3" fmla="*/ 78 h 133"/>
                <a:gd name="T4" fmla="*/ 192 w 237"/>
                <a:gd name="T5" fmla="*/ 63 h 133"/>
                <a:gd name="T6" fmla="*/ 167 w 237"/>
                <a:gd name="T7" fmla="*/ 48 h 133"/>
                <a:gd name="T8" fmla="*/ 159 w 237"/>
                <a:gd name="T9" fmla="*/ 37 h 133"/>
                <a:gd name="T10" fmla="*/ 144 w 237"/>
                <a:gd name="T11" fmla="*/ 22 h 133"/>
                <a:gd name="T12" fmla="*/ 122 w 237"/>
                <a:gd name="T13" fmla="*/ 15 h 133"/>
                <a:gd name="T14" fmla="*/ 100 w 237"/>
                <a:gd name="T15" fmla="*/ 0 h 133"/>
                <a:gd name="T16" fmla="*/ 92 w 237"/>
                <a:gd name="T17" fmla="*/ 3 h 133"/>
                <a:gd name="T18" fmla="*/ 81 w 237"/>
                <a:gd name="T19" fmla="*/ 7 h 133"/>
                <a:gd name="T20" fmla="*/ 74 w 237"/>
                <a:gd name="T21" fmla="*/ 18 h 133"/>
                <a:gd name="T22" fmla="*/ 70 w 237"/>
                <a:gd name="T23" fmla="*/ 26 h 133"/>
                <a:gd name="T24" fmla="*/ 41 w 237"/>
                <a:gd name="T25" fmla="*/ 15 h 133"/>
                <a:gd name="T26" fmla="*/ 11 w 237"/>
                <a:gd name="T27" fmla="*/ 11 h 133"/>
                <a:gd name="T28" fmla="*/ 4 w 237"/>
                <a:gd name="T29" fmla="*/ 22 h 133"/>
                <a:gd name="T30" fmla="*/ 7 w 237"/>
                <a:gd name="T31" fmla="*/ 29 h 133"/>
                <a:gd name="T32" fmla="*/ 11 w 237"/>
                <a:gd name="T33" fmla="*/ 41 h 133"/>
                <a:gd name="T34" fmla="*/ 11 w 237"/>
                <a:gd name="T35" fmla="*/ 55 h 133"/>
                <a:gd name="T36" fmla="*/ 15 w 237"/>
                <a:gd name="T37" fmla="*/ 55 h 133"/>
                <a:gd name="T38" fmla="*/ 26 w 237"/>
                <a:gd name="T39" fmla="*/ 52 h 133"/>
                <a:gd name="T40" fmla="*/ 26 w 237"/>
                <a:gd name="T41" fmla="*/ 59 h 133"/>
                <a:gd name="T42" fmla="*/ 30 w 237"/>
                <a:gd name="T43" fmla="*/ 63 h 133"/>
                <a:gd name="T44" fmla="*/ 22 w 237"/>
                <a:gd name="T45" fmla="*/ 63 h 133"/>
                <a:gd name="T46" fmla="*/ 22 w 237"/>
                <a:gd name="T47" fmla="*/ 70 h 133"/>
                <a:gd name="T48" fmla="*/ 26 w 237"/>
                <a:gd name="T49" fmla="*/ 66 h 133"/>
                <a:gd name="T50" fmla="*/ 33 w 237"/>
                <a:gd name="T51" fmla="*/ 70 h 133"/>
                <a:gd name="T52" fmla="*/ 33 w 237"/>
                <a:gd name="T53" fmla="*/ 81 h 133"/>
                <a:gd name="T54" fmla="*/ 41 w 237"/>
                <a:gd name="T55" fmla="*/ 100 h 133"/>
                <a:gd name="T56" fmla="*/ 52 w 237"/>
                <a:gd name="T57" fmla="*/ 96 h 133"/>
                <a:gd name="T58" fmla="*/ 63 w 237"/>
                <a:gd name="T59" fmla="*/ 89 h 133"/>
                <a:gd name="T60" fmla="*/ 78 w 237"/>
                <a:gd name="T61" fmla="*/ 85 h 133"/>
                <a:gd name="T62" fmla="*/ 89 w 237"/>
                <a:gd name="T63" fmla="*/ 85 h 133"/>
                <a:gd name="T64" fmla="*/ 107 w 237"/>
                <a:gd name="T65" fmla="*/ 96 h 133"/>
                <a:gd name="T66" fmla="*/ 122 w 237"/>
                <a:gd name="T67" fmla="*/ 96 h 133"/>
                <a:gd name="T68" fmla="*/ 126 w 237"/>
                <a:gd name="T69" fmla="*/ 104 h 133"/>
                <a:gd name="T70" fmla="*/ 144 w 237"/>
                <a:gd name="T71" fmla="*/ 111 h 133"/>
                <a:gd name="T72" fmla="*/ 155 w 237"/>
                <a:gd name="T73" fmla="*/ 118 h 133"/>
                <a:gd name="T74" fmla="*/ 155 w 237"/>
                <a:gd name="T75" fmla="*/ 126 h 133"/>
                <a:gd name="T76" fmla="*/ 163 w 237"/>
                <a:gd name="T77" fmla="*/ 130 h 133"/>
                <a:gd name="T78" fmla="*/ 170 w 237"/>
                <a:gd name="T79" fmla="*/ 130 h 133"/>
                <a:gd name="T80" fmla="*/ 178 w 237"/>
                <a:gd name="T81" fmla="*/ 133 h 133"/>
                <a:gd name="T82" fmla="*/ 185 w 237"/>
                <a:gd name="T83" fmla="*/ 133 h 133"/>
                <a:gd name="T84" fmla="*/ 192 w 237"/>
                <a:gd name="T85" fmla="*/ 126 h 133"/>
                <a:gd name="T86" fmla="*/ 204 w 237"/>
                <a:gd name="T87" fmla="*/ 118 h 133"/>
                <a:gd name="T88" fmla="*/ 207 w 237"/>
                <a:gd name="T89" fmla="*/ 115 h 133"/>
                <a:gd name="T90" fmla="*/ 211 w 237"/>
                <a:gd name="T91" fmla="*/ 104 h 133"/>
                <a:gd name="T92" fmla="*/ 211 w 237"/>
                <a:gd name="T93" fmla="*/ 100 h 133"/>
                <a:gd name="T94" fmla="*/ 218 w 237"/>
                <a:gd name="T95" fmla="*/ 96 h 133"/>
                <a:gd name="T96" fmla="*/ 229 w 237"/>
                <a:gd name="T97" fmla="*/ 92 h 133"/>
                <a:gd name="T98" fmla="*/ 237 w 237"/>
                <a:gd name="T99" fmla="*/ 9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 h="133">
                  <a:moveTo>
                    <a:pt x="237" y="92"/>
                  </a:moveTo>
                  <a:lnTo>
                    <a:pt x="237" y="85"/>
                  </a:lnTo>
                  <a:lnTo>
                    <a:pt x="237" y="81"/>
                  </a:lnTo>
                  <a:lnTo>
                    <a:pt x="229" y="78"/>
                  </a:lnTo>
                  <a:lnTo>
                    <a:pt x="229" y="78"/>
                  </a:lnTo>
                  <a:lnTo>
                    <a:pt x="226" y="78"/>
                  </a:lnTo>
                  <a:lnTo>
                    <a:pt x="218" y="78"/>
                  </a:lnTo>
                  <a:lnTo>
                    <a:pt x="207" y="70"/>
                  </a:lnTo>
                  <a:lnTo>
                    <a:pt x="192" y="63"/>
                  </a:lnTo>
                  <a:lnTo>
                    <a:pt x="181" y="55"/>
                  </a:lnTo>
                  <a:lnTo>
                    <a:pt x="174" y="52"/>
                  </a:lnTo>
                  <a:lnTo>
                    <a:pt x="167" y="48"/>
                  </a:lnTo>
                  <a:lnTo>
                    <a:pt x="163" y="41"/>
                  </a:lnTo>
                  <a:lnTo>
                    <a:pt x="163" y="37"/>
                  </a:lnTo>
                  <a:lnTo>
                    <a:pt x="159" y="37"/>
                  </a:lnTo>
                  <a:lnTo>
                    <a:pt x="155" y="26"/>
                  </a:lnTo>
                  <a:lnTo>
                    <a:pt x="148" y="22"/>
                  </a:lnTo>
                  <a:lnTo>
                    <a:pt x="144" y="22"/>
                  </a:lnTo>
                  <a:lnTo>
                    <a:pt x="144" y="26"/>
                  </a:lnTo>
                  <a:lnTo>
                    <a:pt x="133" y="18"/>
                  </a:lnTo>
                  <a:lnTo>
                    <a:pt x="122" y="15"/>
                  </a:lnTo>
                  <a:lnTo>
                    <a:pt x="118" y="11"/>
                  </a:lnTo>
                  <a:lnTo>
                    <a:pt x="111" y="3"/>
                  </a:lnTo>
                  <a:lnTo>
                    <a:pt x="100" y="0"/>
                  </a:lnTo>
                  <a:lnTo>
                    <a:pt x="92" y="0"/>
                  </a:lnTo>
                  <a:lnTo>
                    <a:pt x="92" y="3"/>
                  </a:lnTo>
                  <a:lnTo>
                    <a:pt x="92" y="3"/>
                  </a:lnTo>
                  <a:lnTo>
                    <a:pt x="89" y="3"/>
                  </a:lnTo>
                  <a:lnTo>
                    <a:pt x="85" y="3"/>
                  </a:lnTo>
                  <a:lnTo>
                    <a:pt x="81" y="7"/>
                  </a:lnTo>
                  <a:lnTo>
                    <a:pt x="78" y="7"/>
                  </a:lnTo>
                  <a:lnTo>
                    <a:pt x="74" y="15"/>
                  </a:lnTo>
                  <a:lnTo>
                    <a:pt x="74" y="18"/>
                  </a:lnTo>
                  <a:lnTo>
                    <a:pt x="78" y="22"/>
                  </a:lnTo>
                  <a:lnTo>
                    <a:pt x="74" y="26"/>
                  </a:lnTo>
                  <a:lnTo>
                    <a:pt x="70" y="26"/>
                  </a:lnTo>
                  <a:lnTo>
                    <a:pt x="59" y="26"/>
                  </a:lnTo>
                  <a:lnTo>
                    <a:pt x="52" y="26"/>
                  </a:lnTo>
                  <a:lnTo>
                    <a:pt x="41" y="15"/>
                  </a:lnTo>
                  <a:lnTo>
                    <a:pt x="30" y="11"/>
                  </a:lnTo>
                  <a:lnTo>
                    <a:pt x="18" y="7"/>
                  </a:lnTo>
                  <a:lnTo>
                    <a:pt x="11" y="11"/>
                  </a:lnTo>
                  <a:lnTo>
                    <a:pt x="0" y="18"/>
                  </a:lnTo>
                  <a:lnTo>
                    <a:pt x="0" y="22"/>
                  </a:lnTo>
                  <a:lnTo>
                    <a:pt x="4" y="22"/>
                  </a:lnTo>
                  <a:lnTo>
                    <a:pt x="4" y="26"/>
                  </a:lnTo>
                  <a:lnTo>
                    <a:pt x="7" y="26"/>
                  </a:lnTo>
                  <a:lnTo>
                    <a:pt x="7" y="29"/>
                  </a:lnTo>
                  <a:lnTo>
                    <a:pt x="11" y="33"/>
                  </a:lnTo>
                  <a:lnTo>
                    <a:pt x="11" y="41"/>
                  </a:lnTo>
                  <a:lnTo>
                    <a:pt x="11" y="41"/>
                  </a:lnTo>
                  <a:lnTo>
                    <a:pt x="11" y="48"/>
                  </a:lnTo>
                  <a:lnTo>
                    <a:pt x="11" y="52"/>
                  </a:lnTo>
                  <a:lnTo>
                    <a:pt x="11" y="55"/>
                  </a:lnTo>
                  <a:lnTo>
                    <a:pt x="18" y="59"/>
                  </a:lnTo>
                  <a:lnTo>
                    <a:pt x="18" y="55"/>
                  </a:lnTo>
                  <a:lnTo>
                    <a:pt x="15" y="55"/>
                  </a:lnTo>
                  <a:lnTo>
                    <a:pt x="18" y="55"/>
                  </a:lnTo>
                  <a:lnTo>
                    <a:pt x="22" y="55"/>
                  </a:lnTo>
                  <a:lnTo>
                    <a:pt x="26" y="52"/>
                  </a:lnTo>
                  <a:lnTo>
                    <a:pt x="26" y="55"/>
                  </a:lnTo>
                  <a:lnTo>
                    <a:pt x="26" y="59"/>
                  </a:lnTo>
                  <a:lnTo>
                    <a:pt x="26" y="59"/>
                  </a:lnTo>
                  <a:lnTo>
                    <a:pt x="30" y="59"/>
                  </a:lnTo>
                  <a:lnTo>
                    <a:pt x="30" y="63"/>
                  </a:lnTo>
                  <a:lnTo>
                    <a:pt x="30" y="63"/>
                  </a:lnTo>
                  <a:lnTo>
                    <a:pt x="26" y="63"/>
                  </a:lnTo>
                  <a:lnTo>
                    <a:pt x="26" y="63"/>
                  </a:lnTo>
                  <a:lnTo>
                    <a:pt x="22" y="63"/>
                  </a:lnTo>
                  <a:lnTo>
                    <a:pt x="18" y="63"/>
                  </a:lnTo>
                  <a:lnTo>
                    <a:pt x="18" y="66"/>
                  </a:lnTo>
                  <a:lnTo>
                    <a:pt x="22" y="70"/>
                  </a:lnTo>
                  <a:lnTo>
                    <a:pt x="22" y="66"/>
                  </a:lnTo>
                  <a:lnTo>
                    <a:pt x="22" y="66"/>
                  </a:lnTo>
                  <a:lnTo>
                    <a:pt x="26" y="66"/>
                  </a:lnTo>
                  <a:lnTo>
                    <a:pt x="26" y="66"/>
                  </a:lnTo>
                  <a:lnTo>
                    <a:pt x="30" y="70"/>
                  </a:lnTo>
                  <a:lnTo>
                    <a:pt x="33" y="70"/>
                  </a:lnTo>
                  <a:lnTo>
                    <a:pt x="33" y="74"/>
                  </a:lnTo>
                  <a:lnTo>
                    <a:pt x="33" y="78"/>
                  </a:lnTo>
                  <a:lnTo>
                    <a:pt x="33" y="81"/>
                  </a:lnTo>
                  <a:lnTo>
                    <a:pt x="33" y="89"/>
                  </a:lnTo>
                  <a:lnTo>
                    <a:pt x="37" y="92"/>
                  </a:lnTo>
                  <a:lnTo>
                    <a:pt x="41" y="100"/>
                  </a:lnTo>
                  <a:lnTo>
                    <a:pt x="44" y="100"/>
                  </a:lnTo>
                  <a:lnTo>
                    <a:pt x="52" y="100"/>
                  </a:lnTo>
                  <a:lnTo>
                    <a:pt x="52" y="96"/>
                  </a:lnTo>
                  <a:lnTo>
                    <a:pt x="55" y="92"/>
                  </a:lnTo>
                  <a:lnTo>
                    <a:pt x="55" y="92"/>
                  </a:lnTo>
                  <a:lnTo>
                    <a:pt x="63" y="89"/>
                  </a:lnTo>
                  <a:lnTo>
                    <a:pt x="70" y="85"/>
                  </a:lnTo>
                  <a:lnTo>
                    <a:pt x="78" y="89"/>
                  </a:lnTo>
                  <a:lnTo>
                    <a:pt x="78" y="85"/>
                  </a:lnTo>
                  <a:lnTo>
                    <a:pt x="81" y="81"/>
                  </a:lnTo>
                  <a:lnTo>
                    <a:pt x="85" y="85"/>
                  </a:lnTo>
                  <a:lnTo>
                    <a:pt x="89" y="85"/>
                  </a:lnTo>
                  <a:lnTo>
                    <a:pt x="92" y="89"/>
                  </a:lnTo>
                  <a:lnTo>
                    <a:pt x="100" y="89"/>
                  </a:lnTo>
                  <a:lnTo>
                    <a:pt x="107" y="96"/>
                  </a:lnTo>
                  <a:lnTo>
                    <a:pt x="111" y="96"/>
                  </a:lnTo>
                  <a:lnTo>
                    <a:pt x="115" y="92"/>
                  </a:lnTo>
                  <a:lnTo>
                    <a:pt x="122" y="96"/>
                  </a:lnTo>
                  <a:lnTo>
                    <a:pt x="126" y="96"/>
                  </a:lnTo>
                  <a:lnTo>
                    <a:pt x="126" y="100"/>
                  </a:lnTo>
                  <a:lnTo>
                    <a:pt x="126" y="104"/>
                  </a:lnTo>
                  <a:lnTo>
                    <a:pt x="129" y="100"/>
                  </a:lnTo>
                  <a:lnTo>
                    <a:pt x="137" y="104"/>
                  </a:lnTo>
                  <a:lnTo>
                    <a:pt x="144" y="111"/>
                  </a:lnTo>
                  <a:lnTo>
                    <a:pt x="152" y="111"/>
                  </a:lnTo>
                  <a:lnTo>
                    <a:pt x="155" y="115"/>
                  </a:lnTo>
                  <a:lnTo>
                    <a:pt x="155" y="118"/>
                  </a:lnTo>
                  <a:lnTo>
                    <a:pt x="155" y="118"/>
                  </a:lnTo>
                  <a:lnTo>
                    <a:pt x="155" y="122"/>
                  </a:lnTo>
                  <a:lnTo>
                    <a:pt x="155" y="126"/>
                  </a:lnTo>
                  <a:lnTo>
                    <a:pt x="159" y="126"/>
                  </a:lnTo>
                  <a:lnTo>
                    <a:pt x="159" y="126"/>
                  </a:lnTo>
                  <a:lnTo>
                    <a:pt x="163" y="130"/>
                  </a:lnTo>
                  <a:lnTo>
                    <a:pt x="167" y="130"/>
                  </a:lnTo>
                  <a:lnTo>
                    <a:pt x="170" y="130"/>
                  </a:lnTo>
                  <a:lnTo>
                    <a:pt x="170" y="130"/>
                  </a:lnTo>
                  <a:lnTo>
                    <a:pt x="174" y="130"/>
                  </a:lnTo>
                  <a:lnTo>
                    <a:pt x="178" y="130"/>
                  </a:lnTo>
                  <a:lnTo>
                    <a:pt x="178" y="133"/>
                  </a:lnTo>
                  <a:lnTo>
                    <a:pt x="181" y="133"/>
                  </a:lnTo>
                  <a:lnTo>
                    <a:pt x="181" y="133"/>
                  </a:lnTo>
                  <a:lnTo>
                    <a:pt x="185" y="133"/>
                  </a:lnTo>
                  <a:lnTo>
                    <a:pt x="189" y="130"/>
                  </a:lnTo>
                  <a:lnTo>
                    <a:pt x="189" y="126"/>
                  </a:lnTo>
                  <a:lnTo>
                    <a:pt x="192" y="126"/>
                  </a:lnTo>
                  <a:lnTo>
                    <a:pt x="189" y="122"/>
                  </a:lnTo>
                  <a:lnTo>
                    <a:pt x="196" y="122"/>
                  </a:lnTo>
                  <a:lnTo>
                    <a:pt x="204" y="118"/>
                  </a:lnTo>
                  <a:lnTo>
                    <a:pt x="204" y="118"/>
                  </a:lnTo>
                  <a:lnTo>
                    <a:pt x="204" y="115"/>
                  </a:lnTo>
                  <a:lnTo>
                    <a:pt x="207" y="115"/>
                  </a:lnTo>
                  <a:lnTo>
                    <a:pt x="207" y="111"/>
                  </a:lnTo>
                  <a:lnTo>
                    <a:pt x="207" y="107"/>
                  </a:lnTo>
                  <a:lnTo>
                    <a:pt x="211" y="104"/>
                  </a:lnTo>
                  <a:lnTo>
                    <a:pt x="211" y="100"/>
                  </a:lnTo>
                  <a:lnTo>
                    <a:pt x="211" y="100"/>
                  </a:lnTo>
                  <a:lnTo>
                    <a:pt x="211" y="100"/>
                  </a:lnTo>
                  <a:lnTo>
                    <a:pt x="211" y="96"/>
                  </a:lnTo>
                  <a:lnTo>
                    <a:pt x="215" y="96"/>
                  </a:lnTo>
                  <a:lnTo>
                    <a:pt x="218" y="96"/>
                  </a:lnTo>
                  <a:lnTo>
                    <a:pt x="218" y="96"/>
                  </a:lnTo>
                  <a:lnTo>
                    <a:pt x="226" y="92"/>
                  </a:lnTo>
                  <a:lnTo>
                    <a:pt x="229" y="92"/>
                  </a:lnTo>
                  <a:lnTo>
                    <a:pt x="233" y="92"/>
                  </a:lnTo>
                  <a:lnTo>
                    <a:pt x="237" y="92"/>
                  </a:lnTo>
                  <a:lnTo>
                    <a:pt x="237" y="92"/>
                  </a:lnTo>
                  <a:lnTo>
                    <a:pt x="237" y="92"/>
                  </a:lnTo>
                  <a:close/>
                </a:path>
              </a:pathLst>
            </a:custGeom>
            <a:grpFill/>
            <a:ln>
              <a:noFill/>
            </a:ln>
          </p:spPr>
          <p:txBody>
            <a:bodyPr vert="horz" wrap="square" lIns="91440" tIns="45720" rIns="91440" bIns="45720" numCol="1" anchor="t" anchorCtr="0" compatLnSpc="1"/>
            <a:lstStyle/>
            <a:p>
              <a:endParaRPr lang="en-US"/>
            </a:p>
          </p:txBody>
        </p:sp>
        <p:sp>
          <p:nvSpPr>
            <p:cNvPr id="23" name="Freeform 19"/>
            <p:cNvSpPr>
              <a:spLocks noEditPoints="1"/>
            </p:cNvSpPr>
            <p:nvPr/>
          </p:nvSpPr>
          <p:spPr bwMode="auto">
            <a:xfrm>
              <a:off x="6769785" y="2784834"/>
              <a:ext cx="209721" cy="286919"/>
            </a:xfrm>
            <a:custGeom>
              <a:avLst/>
              <a:gdLst>
                <a:gd name="T0" fmla="*/ 17 w 44"/>
                <a:gd name="T1" fmla="*/ 0 h 60"/>
                <a:gd name="T2" fmla="*/ 23 w 44"/>
                <a:gd name="T3" fmla="*/ 23 h 60"/>
                <a:gd name="T4" fmla="*/ 28 w 44"/>
                <a:gd name="T5" fmla="*/ 24 h 60"/>
                <a:gd name="T6" fmla="*/ 31 w 44"/>
                <a:gd name="T7" fmla="*/ 28 h 60"/>
                <a:gd name="T8" fmla="*/ 30 w 44"/>
                <a:gd name="T9" fmla="*/ 29 h 60"/>
                <a:gd name="T10" fmla="*/ 24 w 44"/>
                <a:gd name="T11" fmla="*/ 24 h 60"/>
                <a:gd name="T12" fmla="*/ 19 w 44"/>
                <a:gd name="T13" fmla="*/ 26 h 60"/>
                <a:gd name="T14" fmla="*/ 16 w 44"/>
                <a:gd name="T15" fmla="*/ 22 h 60"/>
                <a:gd name="T16" fmla="*/ 13 w 44"/>
                <a:gd name="T17" fmla="*/ 20 h 60"/>
                <a:gd name="T18" fmla="*/ 12 w 44"/>
                <a:gd name="T19" fmla="*/ 14 h 60"/>
                <a:gd name="T20" fmla="*/ 17 w 44"/>
                <a:gd name="T21" fmla="*/ 4 h 60"/>
                <a:gd name="T22" fmla="*/ 20 w 44"/>
                <a:gd name="T23" fmla="*/ 7 h 60"/>
                <a:gd name="T24" fmla="*/ 21 w 44"/>
                <a:gd name="T25" fmla="*/ 14 h 60"/>
                <a:gd name="T26" fmla="*/ 21 w 44"/>
                <a:gd name="T27" fmla="*/ 22 h 60"/>
                <a:gd name="T28" fmla="*/ 22 w 44"/>
                <a:gd name="T29" fmla="*/ 19 h 60"/>
                <a:gd name="T30" fmla="*/ 15 w 44"/>
                <a:gd name="T31" fmla="*/ 26 h 60"/>
                <a:gd name="T32" fmla="*/ 20 w 44"/>
                <a:gd name="T33" fmla="*/ 30 h 60"/>
                <a:gd name="T34" fmla="*/ 31 w 44"/>
                <a:gd name="T35" fmla="*/ 24 h 60"/>
                <a:gd name="T36" fmla="*/ 22 w 44"/>
                <a:gd name="T37" fmla="*/ 27 h 60"/>
                <a:gd name="T38" fmla="*/ 23 w 44"/>
                <a:gd name="T39" fmla="*/ 31 h 60"/>
                <a:gd name="T40" fmla="*/ 27 w 44"/>
                <a:gd name="T41" fmla="*/ 27 h 60"/>
                <a:gd name="T42" fmla="*/ 29 w 44"/>
                <a:gd name="T43" fmla="*/ 30 h 60"/>
                <a:gd name="T44" fmla="*/ 29 w 44"/>
                <a:gd name="T45" fmla="*/ 30 h 60"/>
                <a:gd name="T46" fmla="*/ 23 w 44"/>
                <a:gd name="T47" fmla="*/ 39 h 60"/>
                <a:gd name="T48" fmla="*/ 24 w 44"/>
                <a:gd name="T49" fmla="*/ 34 h 60"/>
                <a:gd name="T50" fmla="*/ 27 w 44"/>
                <a:gd name="T51" fmla="*/ 36 h 60"/>
                <a:gd name="T52" fmla="*/ 26 w 44"/>
                <a:gd name="T53" fmla="*/ 39 h 60"/>
                <a:gd name="T54" fmla="*/ 32 w 44"/>
                <a:gd name="T55" fmla="*/ 39 h 60"/>
                <a:gd name="T56" fmla="*/ 29 w 44"/>
                <a:gd name="T57" fmla="*/ 43 h 60"/>
                <a:gd name="T58" fmla="*/ 27 w 44"/>
                <a:gd name="T59" fmla="*/ 39 h 60"/>
                <a:gd name="T60" fmla="*/ 29 w 44"/>
                <a:gd name="T61" fmla="*/ 44 h 60"/>
                <a:gd name="T62" fmla="*/ 34 w 44"/>
                <a:gd name="T63" fmla="*/ 40 h 60"/>
                <a:gd name="T64" fmla="*/ 38 w 44"/>
                <a:gd name="T65" fmla="*/ 41 h 60"/>
                <a:gd name="T66" fmla="*/ 34 w 44"/>
                <a:gd name="T67" fmla="*/ 35 h 60"/>
                <a:gd name="T68" fmla="*/ 39 w 44"/>
                <a:gd name="T69" fmla="*/ 36 h 60"/>
                <a:gd name="T70" fmla="*/ 36 w 44"/>
                <a:gd name="T71" fmla="*/ 30 h 60"/>
                <a:gd name="T72" fmla="*/ 36 w 44"/>
                <a:gd name="T73" fmla="*/ 34 h 60"/>
                <a:gd name="T74" fmla="*/ 33 w 44"/>
                <a:gd name="T75" fmla="*/ 36 h 60"/>
                <a:gd name="T76" fmla="*/ 38 w 44"/>
                <a:gd name="T77" fmla="*/ 40 h 60"/>
                <a:gd name="T78" fmla="*/ 40 w 44"/>
                <a:gd name="T79" fmla="*/ 37 h 60"/>
                <a:gd name="T80" fmla="*/ 39 w 44"/>
                <a:gd name="T81" fmla="*/ 39 h 60"/>
                <a:gd name="T82" fmla="*/ 41 w 44"/>
                <a:gd name="T83" fmla="*/ 42 h 60"/>
                <a:gd name="T84" fmla="*/ 24 w 44"/>
                <a:gd name="T85" fmla="*/ 51 h 60"/>
                <a:gd name="T86" fmla="*/ 30 w 44"/>
                <a:gd name="T87" fmla="*/ 46 h 60"/>
                <a:gd name="T88" fmla="*/ 36 w 44"/>
                <a:gd name="T89" fmla="*/ 47 h 60"/>
                <a:gd name="T90" fmla="*/ 38 w 44"/>
                <a:gd name="T91" fmla="*/ 42 h 60"/>
                <a:gd name="T92" fmla="*/ 42 w 44"/>
                <a:gd name="T93" fmla="*/ 47 h 60"/>
                <a:gd name="T94" fmla="*/ 44 w 44"/>
                <a:gd name="T95" fmla="*/ 54 h 60"/>
                <a:gd name="T96" fmla="*/ 42 w 44"/>
                <a:gd name="T97" fmla="*/ 55 h 60"/>
                <a:gd name="T98" fmla="*/ 39 w 44"/>
                <a:gd name="T99" fmla="*/ 59 h 60"/>
                <a:gd name="T100" fmla="*/ 34 w 44"/>
                <a:gd name="T101" fmla="*/ 58 h 60"/>
                <a:gd name="T102" fmla="*/ 33 w 44"/>
                <a:gd name="T103" fmla="*/ 53 h 60"/>
                <a:gd name="T104" fmla="*/ 29 w 44"/>
                <a:gd name="T105" fmla="*/ 52 h 60"/>
                <a:gd name="T106" fmla="*/ 26 w 44"/>
                <a:gd name="T107" fmla="*/ 51 h 60"/>
                <a:gd name="T108" fmla="*/ 24 w 44"/>
                <a:gd name="T109" fmla="*/ 55 h 60"/>
                <a:gd name="T110" fmla="*/ 14 w 44"/>
                <a:gd name="T111" fmla="*/ 32 h 60"/>
                <a:gd name="T112" fmla="*/ 12 w 44"/>
                <a:gd name="T113" fmla="*/ 33 h 60"/>
                <a:gd name="T114" fmla="*/ 3 w 44"/>
                <a:gd name="T115" fmla="*/ 47 h 60"/>
                <a:gd name="T116" fmla="*/ 10 w 44"/>
                <a:gd name="T117" fmla="*/ 41 h 60"/>
                <a:gd name="T118" fmla="*/ 10 w 44"/>
                <a:gd name="T119" fmla="*/ 38 h 60"/>
                <a:gd name="T120" fmla="*/ 4 w 44"/>
                <a:gd name="T121" fmla="*/ 44 h 60"/>
                <a:gd name="T122" fmla="*/ 2 w 44"/>
                <a:gd name="T1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60">
                  <a:moveTo>
                    <a:pt x="16" y="2"/>
                  </a:moveTo>
                  <a:cubicBezTo>
                    <a:pt x="17" y="2"/>
                    <a:pt x="17" y="2"/>
                    <a:pt x="17" y="2"/>
                  </a:cubicBezTo>
                  <a:cubicBezTo>
                    <a:pt x="17" y="3"/>
                    <a:pt x="17" y="3"/>
                    <a:pt x="17" y="3"/>
                  </a:cubicBezTo>
                  <a:cubicBezTo>
                    <a:pt x="16" y="2"/>
                    <a:pt x="16" y="2"/>
                    <a:pt x="16" y="2"/>
                  </a:cubicBezTo>
                  <a:close/>
                  <a:moveTo>
                    <a:pt x="16" y="1"/>
                  </a:moveTo>
                  <a:cubicBezTo>
                    <a:pt x="16" y="1"/>
                    <a:pt x="16" y="1"/>
                    <a:pt x="16" y="1"/>
                  </a:cubicBezTo>
                  <a:cubicBezTo>
                    <a:pt x="15" y="1"/>
                    <a:pt x="15" y="1"/>
                    <a:pt x="15" y="1"/>
                  </a:cubicBezTo>
                  <a:cubicBezTo>
                    <a:pt x="16" y="1"/>
                    <a:pt x="16" y="1"/>
                    <a:pt x="16" y="1"/>
                  </a:cubicBezTo>
                  <a:close/>
                  <a:moveTo>
                    <a:pt x="17" y="0"/>
                  </a:moveTo>
                  <a:cubicBezTo>
                    <a:pt x="17" y="0"/>
                    <a:pt x="17" y="0"/>
                    <a:pt x="17" y="0"/>
                  </a:cubicBezTo>
                  <a:cubicBezTo>
                    <a:pt x="17" y="0"/>
                    <a:pt x="17" y="0"/>
                    <a:pt x="17" y="0"/>
                  </a:cubicBezTo>
                  <a:cubicBezTo>
                    <a:pt x="17" y="0"/>
                    <a:pt x="17" y="0"/>
                    <a:pt x="17" y="0"/>
                  </a:cubicBezTo>
                  <a:close/>
                  <a:moveTo>
                    <a:pt x="19" y="2"/>
                  </a:moveTo>
                  <a:cubicBezTo>
                    <a:pt x="19" y="2"/>
                    <a:pt x="19" y="2"/>
                    <a:pt x="19" y="2"/>
                  </a:cubicBezTo>
                  <a:cubicBezTo>
                    <a:pt x="19" y="3"/>
                    <a:pt x="19" y="3"/>
                    <a:pt x="19" y="3"/>
                  </a:cubicBezTo>
                  <a:cubicBezTo>
                    <a:pt x="20" y="2"/>
                    <a:pt x="20" y="2"/>
                    <a:pt x="20" y="2"/>
                  </a:cubicBezTo>
                  <a:cubicBezTo>
                    <a:pt x="20" y="2"/>
                    <a:pt x="19" y="2"/>
                    <a:pt x="19" y="2"/>
                  </a:cubicBezTo>
                  <a:close/>
                  <a:moveTo>
                    <a:pt x="20" y="22"/>
                  </a:moveTo>
                  <a:cubicBezTo>
                    <a:pt x="20" y="22"/>
                    <a:pt x="20" y="22"/>
                    <a:pt x="20" y="22"/>
                  </a:cubicBezTo>
                  <a:cubicBezTo>
                    <a:pt x="21" y="23"/>
                    <a:pt x="21" y="23"/>
                    <a:pt x="21" y="23"/>
                  </a:cubicBezTo>
                  <a:cubicBezTo>
                    <a:pt x="22" y="24"/>
                    <a:pt x="22" y="24"/>
                    <a:pt x="22" y="24"/>
                  </a:cubicBezTo>
                  <a:cubicBezTo>
                    <a:pt x="23" y="23"/>
                    <a:pt x="23" y="23"/>
                    <a:pt x="23" y="23"/>
                  </a:cubicBezTo>
                  <a:cubicBezTo>
                    <a:pt x="23" y="23"/>
                    <a:pt x="23" y="23"/>
                    <a:pt x="23" y="23"/>
                  </a:cubicBezTo>
                  <a:cubicBezTo>
                    <a:pt x="24" y="22"/>
                    <a:pt x="24" y="22"/>
                    <a:pt x="24" y="22"/>
                  </a:cubicBezTo>
                  <a:cubicBezTo>
                    <a:pt x="25" y="22"/>
                    <a:pt x="25" y="22"/>
                    <a:pt x="25" y="22"/>
                  </a:cubicBezTo>
                  <a:cubicBezTo>
                    <a:pt x="26" y="23"/>
                    <a:pt x="26" y="23"/>
                    <a:pt x="26" y="23"/>
                  </a:cubicBezTo>
                  <a:cubicBezTo>
                    <a:pt x="27" y="24"/>
                    <a:pt x="27" y="24"/>
                    <a:pt x="27" y="24"/>
                  </a:cubicBezTo>
                  <a:cubicBezTo>
                    <a:pt x="26" y="24"/>
                    <a:pt x="26" y="24"/>
                    <a:pt x="26" y="24"/>
                  </a:cubicBezTo>
                  <a:cubicBezTo>
                    <a:pt x="27" y="25"/>
                    <a:pt x="27" y="25"/>
                    <a:pt x="27" y="25"/>
                  </a:cubicBezTo>
                  <a:cubicBezTo>
                    <a:pt x="28" y="24"/>
                    <a:pt x="28" y="24"/>
                    <a:pt x="28" y="24"/>
                  </a:cubicBezTo>
                  <a:cubicBezTo>
                    <a:pt x="27" y="24"/>
                    <a:pt x="27" y="24"/>
                    <a:pt x="27" y="24"/>
                  </a:cubicBezTo>
                  <a:cubicBezTo>
                    <a:pt x="28" y="23"/>
                    <a:pt x="28" y="23"/>
                    <a:pt x="28" y="23"/>
                  </a:cubicBezTo>
                  <a:cubicBezTo>
                    <a:pt x="28" y="24"/>
                    <a:pt x="28" y="24"/>
                    <a:pt x="28" y="24"/>
                  </a:cubicBezTo>
                  <a:cubicBezTo>
                    <a:pt x="29" y="24"/>
                    <a:pt x="29" y="24"/>
                    <a:pt x="29" y="24"/>
                  </a:cubicBezTo>
                  <a:cubicBezTo>
                    <a:pt x="30" y="25"/>
                    <a:pt x="30" y="25"/>
                    <a:pt x="30" y="25"/>
                  </a:cubicBezTo>
                  <a:cubicBezTo>
                    <a:pt x="30" y="25"/>
                    <a:pt x="30" y="25"/>
                    <a:pt x="30" y="25"/>
                  </a:cubicBezTo>
                  <a:cubicBezTo>
                    <a:pt x="30" y="25"/>
                    <a:pt x="30" y="25"/>
                    <a:pt x="30" y="25"/>
                  </a:cubicBezTo>
                  <a:cubicBezTo>
                    <a:pt x="29" y="25"/>
                    <a:pt x="29" y="25"/>
                    <a:pt x="29" y="25"/>
                  </a:cubicBezTo>
                  <a:cubicBezTo>
                    <a:pt x="29" y="25"/>
                    <a:pt x="29" y="25"/>
                    <a:pt x="29" y="25"/>
                  </a:cubicBezTo>
                  <a:cubicBezTo>
                    <a:pt x="29" y="26"/>
                    <a:pt x="29" y="26"/>
                    <a:pt x="29" y="26"/>
                  </a:cubicBezTo>
                  <a:cubicBezTo>
                    <a:pt x="30" y="27"/>
                    <a:pt x="30" y="27"/>
                    <a:pt x="30" y="27"/>
                  </a:cubicBezTo>
                  <a:cubicBezTo>
                    <a:pt x="30" y="28"/>
                    <a:pt x="30" y="28"/>
                    <a:pt x="30" y="28"/>
                  </a:cubicBezTo>
                  <a:cubicBezTo>
                    <a:pt x="31" y="28"/>
                    <a:pt x="31" y="28"/>
                    <a:pt x="31" y="28"/>
                  </a:cubicBezTo>
                  <a:cubicBezTo>
                    <a:pt x="31" y="28"/>
                    <a:pt x="31" y="28"/>
                    <a:pt x="31" y="28"/>
                  </a:cubicBezTo>
                  <a:cubicBezTo>
                    <a:pt x="32" y="28"/>
                    <a:pt x="32" y="28"/>
                    <a:pt x="32" y="28"/>
                  </a:cubicBezTo>
                  <a:cubicBezTo>
                    <a:pt x="32" y="28"/>
                    <a:pt x="32" y="28"/>
                    <a:pt x="32" y="28"/>
                  </a:cubicBezTo>
                  <a:cubicBezTo>
                    <a:pt x="32" y="29"/>
                    <a:pt x="32" y="29"/>
                    <a:pt x="32" y="29"/>
                  </a:cubicBezTo>
                  <a:cubicBezTo>
                    <a:pt x="32" y="29"/>
                    <a:pt x="32" y="29"/>
                    <a:pt x="32" y="29"/>
                  </a:cubicBezTo>
                  <a:cubicBezTo>
                    <a:pt x="32" y="30"/>
                    <a:pt x="32" y="30"/>
                    <a:pt x="32" y="30"/>
                  </a:cubicBezTo>
                  <a:cubicBezTo>
                    <a:pt x="31" y="30"/>
                    <a:pt x="31" y="30"/>
                    <a:pt x="31" y="30"/>
                  </a:cubicBezTo>
                  <a:cubicBezTo>
                    <a:pt x="30" y="29"/>
                    <a:pt x="30" y="29"/>
                    <a:pt x="30" y="29"/>
                  </a:cubicBezTo>
                  <a:cubicBezTo>
                    <a:pt x="31" y="29"/>
                    <a:pt x="31" y="29"/>
                    <a:pt x="31" y="29"/>
                  </a:cubicBezTo>
                  <a:cubicBezTo>
                    <a:pt x="31" y="29"/>
                    <a:pt x="31" y="29"/>
                    <a:pt x="31" y="29"/>
                  </a:cubicBezTo>
                  <a:cubicBezTo>
                    <a:pt x="30" y="28"/>
                    <a:pt x="30" y="28"/>
                    <a:pt x="30" y="28"/>
                  </a:cubicBezTo>
                  <a:cubicBezTo>
                    <a:pt x="30" y="29"/>
                    <a:pt x="30" y="29"/>
                    <a:pt x="30" y="29"/>
                  </a:cubicBezTo>
                  <a:cubicBezTo>
                    <a:pt x="29" y="29"/>
                    <a:pt x="29" y="29"/>
                    <a:pt x="29" y="29"/>
                  </a:cubicBezTo>
                  <a:cubicBezTo>
                    <a:pt x="28" y="28"/>
                    <a:pt x="28" y="28"/>
                    <a:pt x="28" y="28"/>
                  </a:cubicBezTo>
                  <a:cubicBezTo>
                    <a:pt x="28" y="28"/>
                    <a:pt x="28" y="28"/>
                    <a:pt x="28" y="28"/>
                  </a:cubicBezTo>
                  <a:cubicBezTo>
                    <a:pt x="28" y="27"/>
                    <a:pt x="28" y="27"/>
                    <a:pt x="28" y="27"/>
                  </a:cubicBezTo>
                  <a:cubicBezTo>
                    <a:pt x="27" y="26"/>
                    <a:pt x="27" y="26"/>
                    <a:pt x="27" y="26"/>
                  </a:cubicBezTo>
                  <a:cubicBezTo>
                    <a:pt x="26" y="26"/>
                    <a:pt x="26" y="26"/>
                    <a:pt x="26" y="26"/>
                  </a:cubicBezTo>
                  <a:cubicBezTo>
                    <a:pt x="26" y="25"/>
                    <a:pt x="26" y="25"/>
                    <a:pt x="26" y="25"/>
                  </a:cubicBezTo>
                  <a:cubicBezTo>
                    <a:pt x="25" y="24"/>
                    <a:pt x="25" y="24"/>
                    <a:pt x="25" y="24"/>
                  </a:cubicBezTo>
                  <a:cubicBezTo>
                    <a:pt x="25" y="24"/>
                    <a:pt x="25" y="24"/>
                    <a:pt x="25" y="24"/>
                  </a:cubicBezTo>
                  <a:cubicBezTo>
                    <a:pt x="24" y="24"/>
                    <a:pt x="24" y="24"/>
                    <a:pt x="24" y="24"/>
                  </a:cubicBezTo>
                  <a:cubicBezTo>
                    <a:pt x="24" y="24"/>
                    <a:pt x="24" y="24"/>
                    <a:pt x="24" y="24"/>
                  </a:cubicBezTo>
                  <a:cubicBezTo>
                    <a:pt x="25" y="26"/>
                    <a:pt x="25" y="26"/>
                    <a:pt x="25" y="26"/>
                  </a:cubicBezTo>
                  <a:cubicBezTo>
                    <a:pt x="25" y="27"/>
                    <a:pt x="25" y="27"/>
                    <a:pt x="25" y="27"/>
                  </a:cubicBezTo>
                  <a:cubicBezTo>
                    <a:pt x="25" y="27"/>
                    <a:pt x="25" y="27"/>
                    <a:pt x="25" y="27"/>
                  </a:cubicBezTo>
                  <a:cubicBezTo>
                    <a:pt x="24" y="26"/>
                    <a:pt x="24" y="26"/>
                    <a:pt x="24" y="26"/>
                  </a:cubicBezTo>
                  <a:cubicBezTo>
                    <a:pt x="23" y="25"/>
                    <a:pt x="23" y="25"/>
                    <a:pt x="23" y="25"/>
                  </a:cubicBezTo>
                  <a:cubicBezTo>
                    <a:pt x="23" y="25"/>
                    <a:pt x="23" y="25"/>
                    <a:pt x="23" y="25"/>
                  </a:cubicBezTo>
                  <a:cubicBezTo>
                    <a:pt x="21" y="24"/>
                    <a:pt x="21" y="24"/>
                    <a:pt x="21" y="24"/>
                  </a:cubicBezTo>
                  <a:cubicBezTo>
                    <a:pt x="20" y="24"/>
                    <a:pt x="20" y="24"/>
                    <a:pt x="20" y="24"/>
                  </a:cubicBezTo>
                  <a:cubicBezTo>
                    <a:pt x="19" y="25"/>
                    <a:pt x="19" y="25"/>
                    <a:pt x="19" y="25"/>
                  </a:cubicBezTo>
                  <a:cubicBezTo>
                    <a:pt x="20" y="25"/>
                    <a:pt x="20" y="25"/>
                    <a:pt x="20" y="25"/>
                  </a:cubicBezTo>
                  <a:cubicBezTo>
                    <a:pt x="19" y="26"/>
                    <a:pt x="19" y="26"/>
                    <a:pt x="19" y="26"/>
                  </a:cubicBezTo>
                  <a:cubicBezTo>
                    <a:pt x="18" y="25"/>
                    <a:pt x="18" y="25"/>
                    <a:pt x="18" y="25"/>
                  </a:cubicBezTo>
                  <a:cubicBezTo>
                    <a:pt x="17" y="25"/>
                    <a:pt x="17" y="25"/>
                    <a:pt x="17" y="25"/>
                  </a:cubicBezTo>
                  <a:cubicBezTo>
                    <a:pt x="16" y="25"/>
                    <a:pt x="16" y="25"/>
                    <a:pt x="16" y="25"/>
                  </a:cubicBezTo>
                  <a:cubicBezTo>
                    <a:pt x="17" y="25"/>
                    <a:pt x="17" y="25"/>
                    <a:pt x="17" y="25"/>
                  </a:cubicBezTo>
                  <a:cubicBezTo>
                    <a:pt x="16" y="24"/>
                    <a:pt x="16" y="24"/>
                    <a:pt x="16" y="24"/>
                  </a:cubicBezTo>
                  <a:cubicBezTo>
                    <a:pt x="16" y="24"/>
                    <a:pt x="16" y="24"/>
                    <a:pt x="16" y="24"/>
                  </a:cubicBezTo>
                  <a:cubicBezTo>
                    <a:pt x="16" y="25"/>
                    <a:pt x="16" y="25"/>
                    <a:pt x="16" y="25"/>
                  </a:cubicBezTo>
                  <a:cubicBezTo>
                    <a:pt x="15" y="24"/>
                    <a:pt x="15" y="24"/>
                    <a:pt x="15" y="24"/>
                  </a:cubicBezTo>
                  <a:cubicBezTo>
                    <a:pt x="15" y="23"/>
                    <a:pt x="15" y="23"/>
                    <a:pt x="15" y="23"/>
                  </a:cubicBezTo>
                  <a:cubicBezTo>
                    <a:pt x="15" y="23"/>
                    <a:pt x="15" y="23"/>
                    <a:pt x="15" y="23"/>
                  </a:cubicBezTo>
                  <a:cubicBezTo>
                    <a:pt x="16" y="22"/>
                    <a:pt x="16" y="22"/>
                    <a:pt x="16" y="22"/>
                  </a:cubicBezTo>
                  <a:cubicBezTo>
                    <a:pt x="17" y="21"/>
                    <a:pt x="17" y="21"/>
                    <a:pt x="17" y="21"/>
                  </a:cubicBezTo>
                  <a:cubicBezTo>
                    <a:pt x="16" y="20"/>
                    <a:pt x="16" y="20"/>
                    <a:pt x="16" y="20"/>
                  </a:cubicBezTo>
                  <a:cubicBezTo>
                    <a:pt x="15" y="20"/>
                    <a:pt x="15" y="20"/>
                    <a:pt x="15" y="20"/>
                  </a:cubicBezTo>
                  <a:cubicBezTo>
                    <a:pt x="15" y="21"/>
                    <a:pt x="15" y="21"/>
                    <a:pt x="15" y="21"/>
                  </a:cubicBezTo>
                  <a:cubicBezTo>
                    <a:pt x="15" y="21"/>
                    <a:pt x="15" y="21"/>
                    <a:pt x="15" y="21"/>
                  </a:cubicBezTo>
                  <a:cubicBezTo>
                    <a:pt x="15" y="22"/>
                    <a:pt x="15" y="22"/>
                    <a:pt x="15" y="22"/>
                  </a:cubicBezTo>
                  <a:cubicBezTo>
                    <a:pt x="14" y="22"/>
                    <a:pt x="14" y="22"/>
                    <a:pt x="14" y="22"/>
                  </a:cubicBezTo>
                  <a:cubicBezTo>
                    <a:pt x="13" y="21"/>
                    <a:pt x="13" y="21"/>
                    <a:pt x="13" y="21"/>
                  </a:cubicBezTo>
                  <a:cubicBezTo>
                    <a:pt x="13" y="20"/>
                    <a:pt x="13" y="20"/>
                    <a:pt x="13" y="20"/>
                  </a:cubicBezTo>
                  <a:cubicBezTo>
                    <a:pt x="13" y="20"/>
                    <a:pt x="13" y="20"/>
                    <a:pt x="13" y="20"/>
                  </a:cubicBezTo>
                  <a:cubicBezTo>
                    <a:pt x="13" y="20"/>
                    <a:pt x="13" y="20"/>
                    <a:pt x="13" y="20"/>
                  </a:cubicBezTo>
                  <a:cubicBezTo>
                    <a:pt x="12" y="20"/>
                    <a:pt x="12" y="20"/>
                    <a:pt x="12" y="20"/>
                  </a:cubicBezTo>
                  <a:cubicBezTo>
                    <a:pt x="12" y="18"/>
                    <a:pt x="12" y="18"/>
                    <a:pt x="12" y="18"/>
                  </a:cubicBezTo>
                  <a:cubicBezTo>
                    <a:pt x="12" y="17"/>
                    <a:pt x="12" y="17"/>
                    <a:pt x="12" y="17"/>
                  </a:cubicBezTo>
                  <a:cubicBezTo>
                    <a:pt x="11" y="16"/>
                    <a:pt x="11" y="16"/>
                    <a:pt x="11" y="16"/>
                  </a:cubicBezTo>
                  <a:cubicBezTo>
                    <a:pt x="12" y="16"/>
                    <a:pt x="12" y="16"/>
                    <a:pt x="12" y="16"/>
                  </a:cubicBezTo>
                  <a:cubicBezTo>
                    <a:pt x="11" y="15"/>
                    <a:pt x="11" y="15"/>
                    <a:pt x="11" y="15"/>
                  </a:cubicBezTo>
                  <a:cubicBezTo>
                    <a:pt x="11" y="15"/>
                    <a:pt x="11" y="15"/>
                    <a:pt x="11" y="15"/>
                  </a:cubicBezTo>
                  <a:cubicBezTo>
                    <a:pt x="11" y="14"/>
                    <a:pt x="11" y="14"/>
                    <a:pt x="11" y="14"/>
                  </a:cubicBezTo>
                  <a:cubicBezTo>
                    <a:pt x="11" y="13"/>
                    <a:pt x="11" y="13"/>
                    <a:pt x="11" y="13"/>
                  </a:cubicBezTo>
                  <a:cubicBezTo>
                    <a:pt x="11" y="14"/>
                    <a:pt x="11" y="14"/>
                    <a:pt x="11" y="14"/>
                  </a:cubicBezTo>
                  <a:cubicBezTo>
                    <a:pt x="12" y="14"/>
                    <a:pt x="12" y="14"/>
                    <a:pt x="12" y="14"/>
                  </a:cubicBezTo>
                  <a:cubicBezTo>
                    <a:pt x="13" y="14"/>
                    <a:pt x="13" y="14"/>
                    <a:pt x="13" y="14"/>
                  </a:cubicBezTo>
                  <a:cubicBezTo>
                    <a:pt x="13" y="13"/>
                    <a:pt x="13" y="13"/>
                    <a:pt x="13" y="13"/>
                  </a:cubicBezTo>
                  <a:cubicBezTo>
                    <a:pt x="12" y="12"/>
                    <a:pt x="12" y="12"/>
                    <a:pt x="12" y="12"/>
                  </a:cubicBezTo>
                  <a:cubicBezTo>
                    <a:pt x="12" y="11"/>
                    <a:pt x="12" y="11"/>
                    <a:pt x="12" y="11"/>
                  </a:cubicBezTo>
                  <a:cubicBezTo>
                    <a:pt x="13" y="9"/>
                    <a:pt x="13" y="9"/>
                    <a:pt x="13" y="9"/>
                  </a:cubicBezTo>
                  <a:cubicBezTo>
                    <a:pt x="13" y="7"/>
                    <a:pt x="13" y="7"/>
                    <a:pt x="13" y="7"/>
                  </a:cubicBezTo>
                  <a:cubicBezTo>
                    <a:pt x="13" y="6"/>
                    <a:pt x="13" y="6"/>
                    <a:pt x="13" y="6"/>
                  </a:cubicBezTo>
                  <a:cubicBezTo>
                    <a:pt x="14" y="5"/>
                    <a:pt x="14" y="5"/>
                    <a:pt x="14" y="5"/>
                  </a:cubicBezTo>
                  <a:cubicBezTo>
                    <a:pt x="14" y="4"/>
                    <a:pt x="14" y="4"/>
                    <a:pt x="14" y="4"/>
                  </a:cubicBezTo>
                  <a:cubicBezTo>
                    <a:pt x="15" y="4"/>
                    <a:pt x="15" y="4"/>
                    <a:pt x="15" y="4"/>
                  </a:cubicBezTo>
                  <a:cubicBezTo>
                    <a:pt x="17" y="4"/>
                    <a:pt x="17" y="4"/>
                    <a:pt x="17" y="4"/>
                  </a:cubicBezTo>
                  <a:cubicBezTo>
                    <a:pt x="17" y="5"/>
                    <a:pt x="17" y="5"/>
                    <a:pt x="17" y="5"/>
                  </a:cubicBezTo>
                  <a:cubicBezTo>
                    <a:pt x="18" y="5"/>
                    <a:pt x="18" y="5"/>
                    <a:pt x="18" y="5"/>
                  </a:cubicBezTo>
                  <a:cubicBezTo>
                    <a:pt x="18" y="5"/>
                    <a:pt x="18" y="5"/>
                    <a:pt x="18" y="5"/>
                  </a:cubicBezTo>
                  <a:cubicBezTo>
                    <a:pt x="20" y="5"/>
                    <a:pt x="20" y="5"/>
                    <a:pt x="20" y="5"/>
                  </a:cubicBezTo>
                  <a:cubicBezTo>
                    <a:pt x="20" y="4"/>
                    <a:pt x="20" y="4"/>
                    <a:pt x="20" y="4"/>
                  </a:cubicBezTo>
                  <a:cubicBezTo>
                    <a:pt x="20" y="4"/>
                    <a:pt x="20" y="4"/>
                    <a:pt x="20" y="4"/>
                  </a:cubicBezTo>
                  <a:cubicBezTo>
                    <a:pt x="21" y="4"/>
                    <a:pt x="21" y="4"/>
                    <a:pt x="21" y="4"/>
                  </a:cubicBezTo>
                  <a:cubicBezTo>
                    <a:pt x="21" y="4"/>
                    <a:pt x="21" y="4"/>
                    <a:pt x="21" y="4"/>
                  </a:cubicBezTo>
                  <a:cubicBezTo>
                    <a:pt x="21" y="5"/>
                    <a:pt x="21" y="5"/>
                    <a:pt x="21" y="5"/>
                  </a:cubicBezTo>
                  <a:cubicBezTo>
                    <a:pt x="21" y="5"/>
                    <a:pt x="21" y="5"/>
                    <a:pt x="21" y="5"/>
                  </a:cubicBezTo>
                  <a:cubicBezTo>
                    <a:pt x="20" y="7"/>
                    <a:pt x="20" y="7"/>
                    <a:pt x="20" y="7"/>
                  </a:cubicBezTo>
                  <a:cubicBezTo>
                    <a:pt x="21" y="8"/>
                    <a:pt x="21" y="8"/>
                    <a:pt x="21" y="8"/>
                  </a:cubicBezTo>
                  <a:cubicBezTo>
                    <a:pt x="22" y="8"/>
                    <a:pt x="22" y="8"/>
                    <a:pt x="22" y="8"/>
                  </a:cubicBezTo>
                  <a:cubicBezTo>
                    <a:pt x="22" y="9"/>
                    <a:pt x="22" y="9"/>
                    <a:pt x="22" y="9"/>
                  </a:cubicBezTo>
                  <a:cubicBezTo>
                    <a:pt x="23" y="10"/>
                    <a:pt x="23" y="10"/>
                    <a:pt x="23" y="10"/>
                  </a:cubicBezTo>
                  <a:cubicBezTo>
                    <a:pt x="22" y="12"/>
                    <a:pt x="22" y="12"/>
                    <a:pt x="22" y="12"/>
                  </a:cubicBezTo>
                  <a:cubicBezTo>
                    <a:pt x="22" y="13"/>
                    <a:pt x="22" y="13"/>
                    <a:pt x="22" y="13"/>
                  </a:cubicBezTo>
                  <a:cubicBezTo>
                    <a:pt x="22" y="14"/>
                    <a:pt x="22" y="14"/>
                    <a:pt x="22" y="14"/>
                  </a:cubicBezTo>
                  <a:cubicBezTo>
                    <a:pt x="21" y="15"/>
                    <a:pt x="21" y="15"/>
                    <a:pt x="21" y="15"/>
                  </a:cubicBezTo>
                  <a:cubicBezTo>
                    <a:pt x="21" y="15"/>
                    <a:pt x="21" y="15"/>
                    <a:pt x="21" y="15"/>
                  </a:cubicBezTo>
                  <a:cubicBezTo>
                    <a:pt x="21" y="14"/>
                    <a:pt x="21" y="14"/>
                    <a:pt x="21" y="14"/>
                  </a:cubicBezTo>
                  <a:cubicBezTo>
                    <a:pt x="21" y="14"/>
                    <a:pt x="21" y="14"/>
                    <a:pt x="21" y="14"/>
                  </a:cubicBezTo>
                  <a:cubicBezTo>
                    <a:pt x="19" y="15"/>
                    <a:pt x="19" y="15"/>
                    <a:pt x="19" y="15"/>
                  </a:cubicBezTo>
                  <a:cubicBezTo>
                    <a:pt x="19" y="16"/>
                    <a:pt x="19" y="16"/>
                    <a:pt x="19" y="16"/>
                  </a:cubicBezTo>
                  <a:cubicBezTo>
                    <a:pt x="19" y="17"/>
                    <a:pt x="19" y="17"/>
                    <a:pt x="19" y="17"/>
                  </a:cubicBezTo>
                  <a:cubicBezTo>
                    <a:pt x="19" y="18"/>
                    <a:pt x="19" y="18"/>
                    <a:pt x="19" y="18"/>
                  </a:cubicBezTo>
                  <a:cubicBezTo>
                    <a:pt x="19" y="19"/>
                    <a:pt x="19" y="19"/>
                    <a:pt x="19" y="19"/>
                  </a:cubicBezTo>
                  <a:cubicBezTo>
                    <a:pt x="19" y="19"/>
                    <a:pt x="19" y="19"/>
                    <a:pt x="19" y="19"/>
                  </a:cubicBezTo>
                  <a:cubicBezTo>
                    <a:pt x="19" y="20"/>
                    <a:pt x="19" y="20"/>
                    <a:pt x="19" y="20"/>
                  </a:cubicBezTo>
                  <a:cubicBezTo>
                    <a:pt x="20" y="21"/>
                    <a:pt x="20" y="21"/>
                    <a:pt x="20" y="21"/>
                  </a:cubicBezTo>
                  <a:cubicBezTo>
                    <a:pt x="20" y="21"/>
                    <a:pt x="20" y="21"/>
                    <a:pt x="20" y="21"/>
                  </a:cubicBezTo>
                  <a:cubicBezTo>
                    <a:pt x="20" y="22"/>
                    <a:pt x="20" y="22"/>
                    <a:pt x="20" y="22"/>
                  </a:cubicBezTo>
                  <a:close/>
                  <a:moveTo>
                    <a:pt x="21" y="22"/>
                  </a:moveTo>
                  <a:cubicBezTo>
                    <a:pt x="21" y="23"/>
                    <a:pt x="21" y="23"/>
                    <a:pt x="21" y="23"/>
                  </a:cubicBezTo>
                  <a:cubicBezTo>
                    <a:pt x="22" y="23"/>
                    <a:pt x="22" y="23"/>
                    <a:pt x="22" y="23"/>
                  </a:cubicBezTo>
                  <a:cubicBezTo>
                    <a:pt x="22" y="23"/>
                    <a:pt x="22" y="23"/>
                    <a:pt x="22" y="23"/>
                  </a:cubicBezTo>
                  <a:cubicBezTo>
                    <a:pt x="21" y="22"/>
                    <a:pt x="21" y="22"/>
                    <a:pt x="21" y="22"/>
                  </a:cubicBezTo>
                  <a:close/>
                  <a:moveTo>
                    <a:pt x="21" y="19"/>
                  </a:moveTo>
                  <a:cubicBezTo>
                    <a:pt x="21" y="20"/>
                    <a:pt x="21" y="20"/>
                    <a:pt x="21" y="20"/>
                  </a:cubicBezTo>
                  <a:cubicBezTo>
                    <a:pt x="21" y="21"/>
                    <a:pt x="21" y="21"/>
                    <a:pt x="21" y="21"/>
                  </a:cubicBezTo>
                  <a:cubicBezTo>
                    <a:pt x="21" y="21"/>
                    <a:pt x="21" y="21"/>
                    <a:pt x="21" y="21"/>
                  </a:cubicBezTo>
                  <a:cubicBezTo>
                    <a:pt x="22" y="21"/>
                    <a:pt x="22" y="21"/>
                    <a:pt x="22" y="21"/>
                  </a:cubicBezTo>
                  <a:cubicBezTo>
                    <a:pt x="22" y="19"/>
                    <a:pt x="22" y="19"/>
                    <a:pt x="22" y="19"/>
                  </a:cubicBezTo>
                  <a:cubicBezTo>
                    <a:pt x="22" y="19"/>
                    <a:pt x="22" y="19"/>
                    <a:pt x="22" y="19"/>
                  </a:cubicBezTo>
                  <a:cubicBezTo>
                    <a:pt x="22" y="19"/>
                    <a:pt x="22" y="19"/>
                    <a:pt x="22" y="19"/>
                  </a:cubicBezTo>
                  <a:cubicBezTo>
                    <a:pt x="21" y="19"/>
                    <a:pt x="21" y="19"/>
                    <a:pt x="21" y="19"/>
                  </a:cubicBezTo>
                  <a:close/>
                  <a:moveTo>
                    <a:pt x="13" y="24"/>
                  </a:moveTo>
                  <a:cubicBezTo>
                    <a:pt x="13" y="25"/>
                    <a:pt x="13" y="25"/>
                    <a:pt x="13" y="25"/>
                  </a:cubicBezTo>
                  <a:cubicBezTo>
                    <a:pt x="14" y="25"/>
                    <a:pt x="14" y="25"/>
                    <a:pt x="14" y="25"/>
                  </a:cubicBezTo>
                  <a:cubicBezTo>
                    <a:pt x="14" y="25"/>
                    <a:pt x="14" y="25"/>
                    <a:pt x="14" y="25"/>
                  </a:cubicBezTo>
                  <a:cubicBezTo>
                    <a:pt x="13" y="24"/>
                    <a:pt x="13" y="24"/>
                    <a:pt x="13" y="24"/>
                  </a:cubicBezTo>
                  <a:cubicBezTo>
                    <a:pt x="13" y="24"/>
                    <a:pt x="13" y="24"/>
                    <a:pt x="13" y="24"/>
                  </a:cubicBezTo>
                  <a:close/>
                  <a:moveTo>
                    <a:pt x="14" y="26"/>
                  </a:moveTo>
                  <a:cubicBezTo>
                    <a:pt x="14" y="26"/>
                    <a:pt x="14" y="26"/>
                    <a:pt x="14" y="26"/>
                  </a:cubicBezTo>
                  <a:cubicBezTo>
                    <a:pt x="15" y="26"/>
                    <a:pt x="15" y="26"/>
                    <a:pt x="15" y="26"/>
                  </a:cubicBezTo>
                  <a:cubicBezTo>
                    <a:pt x="15" y="27"/>
                    <a:pt x="15" y="27"/>
                    <a:pt x="15" y="27"/>
                  </a:cubicBezTo>
                  <a:cubicBezTo>
                    <a:pt x="16" y="28"/>
                    <a:pt x="16" y="28"/>
                    <a:pt x="16" y="28"/>
                  </a:cubicBezTo>
                  <a:cubicBezTo>
                    <a:pt x="16" y="28"/>
                    <a:pt x="16" y="28"/>
                    <a:pt x="16" y="28"/>
                  </a:cubicBezTo>
                  <a:cubicBezTo>
                    <a:pt x="16" y="29"/>
                    <a:pt x="16" y="29"/>
                    <a:pt x="16" y="29"/>
                  </a:cubicBezTo>
                  <a:cubicBezTo>
                    <a:pt x="17" y="30"/>
                    <a:pt x="17" y="30"/>
                    <a:pt x="17" y="30"/>
                  </a:cubicBezTo>
                  <a:cubicBezTo>
                    <a:pt x="17" y="31"/>
                    <a:pt x="17" y="31"/>
                    <a:pt x="17" y="31"/>
                  </a:cubicBezTo>
                  <a:cubicBezTo>
                    <a:pt x="18" y="31"/>
                    <a:pt x="18" y="31"/>
                    <a:pt x="18" y="31"/>
                  </a:cubicBezTo>
                  <a:cubicBezTo>
                    <a:pt x="19" y="32"/>
                    <a:pt x="19" y="32"/>
                    <a:pt x="19" y="32"/>
                  </a:cubicBezTo>
                  <a:cubicBezTo>
                    <a:pt x="20" y="31"/>
                    <a:pt x="20" y="31"/>
                    <a:pt x="20" y="31"/>
                  </a:cubicBezTo>
                  <a:cubicBezTo>
                    <a:pt x="20" y="30"/>
                    <a:pt x="20" y="30"/>
                    <a:pt x="20" y="30"/>
                  </a:cubicBezTo>
                  <a:cubicBezTo>
                    <a:pt x="20" y="30"/>
                    <a:pt x="20" y="30"/>
                    <a:pt x="20" y="30"/>
                  </a:cubicBezTo>
                  <a:cubicBezTo>
                    <a:pt x="20" y="29"/>
                    <a:pt x="20" y="29"/>
                    <a:pt x="20" y="29"/>
                  </a:cubicBezTo>
                  <a:cubicBezTo>
                    <a:pt x="20" y="29"/>
                    <a:pt x="20" y="29"/>
                    <a:pt x="20" y="29"/>
                  </a:cubicBezTo>
                  <a:cubicBezTo>
                    <a:pt x="20" y="28"/>
                    <a:pt x="20" y="28"/>
                    <a:pt x="20" y="28"/>
                  </a:cubicBezTo>
                  <a:cubicBezTo>
                    <a:pt x="20" y="28"/>
                    <a:pt x="20" y="28"/>
                    <a:pt x="20" y="28"/>
                  </a:cubicBezTo>
                  <a:cubicBezTo>
                    <a:pt x="19" y="27"/>
                    <a:pt x="19" y="27"/>
                    <a:pt x="19" y="27"/>
                  </a:cubicBezTo>
                  <a:cubicBezTo>
                    <a:pt x="17" y="26"/>
                    <a:pt x="17" y="26"/>
                    <a:pt x="17" y="26"/>
                  </a:cubicBezTo>
                  <a:cubicBezTo>
                    <a:pt x="16" y="26"/>
                    <a:pt x="16" y="26"/>
                    <a:pt x="16" y="26"/>
                  </a:cubicBezTo>
                  <a:cubicBezTo>
                    <a:pt x="15" y="26"/>
                    <a:pt x="15" y="26"/>
                    <a:pt x="15" y="26"/>
                  </a:cubicBezTo>
                  <a:cubicBezTo>
                    <a:pt x="14" y="26"/>
                    <a:pt x="14" y="26"/>
                    <a:pt x="14" y="26"/>
                  </a:cubicBezTo>
                  <a:close/>
                  <a:moveTo>
                    <a:pt x="32" y="23"/>
                  </a:moveTo>
                  <a:cubicBezTo>
                    <a:pt x="31" y="24"/>
                    <a:pt x="31" y="24"/>
                    <a:pt x="31" y="24"/>
                  </a:cubicBezTo>
                  <a:cubicBezTo>
                    <a:pt x="32" y="24"/>
                    <a:pt x="32" y="24"/>
                    <a:pt x="32" y="24"/>
                  </a:cubicBezTo>
                  <a:cubicBezTo>
                    <a:pt x="31" y="25"/>
                    <a:pt x="31" y="25"/>
                    <a:pt x="31" y="25"/>
                  </a:cubicBezTo>
                  <a:cubicBezTo>
                    <a:pt x="31" y="25"/>
                    <a:pt x="31" y="25"/>
                    <a:pt x="31" y="25"/>
                  </a:cubicBezTo>
                  <a:cubicBezTo>
                    <a:pt x="31" y="26"/>
                    <a:pt x="31" y="26"/>
                    <a:pt x="31" y="26"/>
                  </a:cubicBezTo>
                  <a:cubicBezTo>
                    <a:pt x="33" y="25"/>
                    <a:pt x="33" y="25"/>
                    <a:pt x="33" y="25"/>
                  </a:cubicBezTo>
                  <a:cubicBezTo>
                    <a:pt x="33" y="25"/>
                    <a:pt x="33" y="25"/>
                    <a:pt x="33" y="25"/>
                  </a:cubicBezTo>
                  <a:cubicBezTo>
                    <a:pt x="32" y="24"/>
                    <a:pt x="32" y="24"/>
                    <a:pt x="32" y="24"/>
                  </a:cubicBezTo>
                  <a:cubicBezTo>
                    <a:pt x="32" y="23"/>
                    <a:pt x="32" y="23"/>
                    <a:pt x="32" y="23"/>
                  </a:cubicBezTo>
                  <a:close/>
                  <a:moveTo>
                    <a:pt x="21" y="26"/>
                  </a:moveTo>
                  <a:cubicBezTo>
                    <a:pt x="22" y="27"/>
                    <a:pt x="22" y="27"/>
                    <a:pt x="22" y="27"/>
                  </a:cubicBezTo>
                  <a:cubicBezTo>
                    <a:pt x="22" y="27"/>
                    <a:pt x="22" y="27"/>
                    <a:pt x="22" y="27"/>
                  </a:cubicBezTo>
                  <a:cubicBezTo>
                    <a:pt x="23" y="26"/>
                    <a:pt x="23" y="26"/>
                    <a:pt x="23" y="26"/>
                  </a:cubicBezTo>
                  <a:cubicBezTo>
                    <a:pt x="22" y="26"/>
                    <a:pt x="22" y="26"/>
                    <a:pt x="22" y="26"/>
                  </a:cubicBezTo>
                  <a:cubicBezTo>
                    <a:pt x="21" y="25"/>
                    <a:pt x="21" y="25"/>
                    <a:pt x="21" y="25"/>
                  </a:cubicBezTo>
                  <a:cubicBezTo>
                    <a:pt x="21" y="26"/>
                    <a:pt x="21" y="26"/>
                    <a:pt x="21" y="26"/>
                  </a:cubicBezTo>
                  <a:cubicBezTo>
                    <a:pt x="21" y="26"/>
                    <a:pt x="21" y="26"/>
                    <a:pt x="21" y="26"/>
                  </a:cubicBezTo>
                  <a:close/>
                  <a:moveTo>
                    <a:pt x="23" y="30"/>
                  </a:moveTo>
                  <a:cubicBezTo>
                    <a:pt x="22" y="30"/>
                    <a:pt x="22" y="30"/>
                    <a:pt x="22" y="30"/>
                  </a:cubicBezTo>
                  <a:cubicBezTo>
                    <a:pt x="22" y="31"/>
                    <a:pt x="22" y="31"/>
                    <a:pt x="22" y="31"/>
                  </a:cubicBezTo>
                  <a:cubicBezTo>
                    <a:pt x="22" y="32"/>
                    <a:pt x="22" y="32"/>
                    <a:pt x="22" y="32"/>
                  </a:cubicBezTo>
                  <a:cubicBezTo>
                    <a:pt x="23" y="32"/>
                    <a:pt x="23" y="32"/>
                    <a:pt x="23" y="32"/>
                  </a:cubicBezTo>
                  <a:cubicBezTo>
                    <a:pt x="23" y="31"/>
                    <a:pt x="23" y="31"/>
                    <a:pt x="23" y="31"/>
                  </a:cubicBezTo>
                  <a:cubicBezTo>
                    <a:pt x="23" y="30"/>
                    <a:pt x="23" y="30"/>
                    <a:pt x="23" y="30"/>
                  </a:cubicBezTo>
                  <a:cubicBezTo>
                    <a:pt x="23" y="29"/>
                    <a:pt x="23" y="29"/>
                    <a:pt x="23" y="29"/>
                  </a:cubicBezTo>
                  <a:cubicBezTo>
                    <a:pt x="23" y="30"/>
                    <a:pt x="23" y="30"/>
                    <a:pt x="23" y="30"/>
                  </a:cubicBezTo>
                  <a:close/>
                  <a:moveTo>
                    <a:pt x="25" y="30"/>
                  </a:moveTo>
                  <a:cubicBezTo>
                    <a:pt x="24" y="30"/>
                    <a:pt x="24" y="30"/>
                    <a:pt x="24" y="30"/>
                  </a:cubicBezTo>
                  <a:cubicBezTo>
                    <a:pt x="25" y="31"/>
                    <a:pt x="25" y="31"/>
                    <a:pt x="25" y="31"/>
                  </a:cubicBezTo>
                  <a:cubicBezTo>
                    <a:pt x="25" y="31"/>
                    <a:pt x="25" y="31"/>
                    <a:pt x="25" y="31"/>
                  </a:cubicBezTo>
                  <a:cubicBezTo>
                    <a:pt x="26" y="30"/>
                    <a:pt x="26" y="30"/>
                    <a:pt x="26" y="30"/>
                  </a:cubicBezTo>
                  <a:cubicBezTo>
                    <a:pt x="25" y="30"/>
                    <a:pt x="25" y="30"/>
                    <a:pt x="25" y="30"/>
                  </a:cubicBezTo>
                  <a:close/>
                  <a:moveTo>
                    <a:pt x="28" y="28"/>
                  </a:moveTo>
                  <a:cubicBezTo>
                    <a:pt x="27" y="27"/>
                    <a:pt x="27" y="27"/>
                    <a:pt x="27" y="27"/>
                  </a:cubicBezTo>
                  <a:cubicBezTo>
                    <a:pt x="26" y="27"/>
                    <a:pt x="26" y="27"/>
                    <a:pt x="26" y="27"/>
                  </a:cubicBezTo>
                  <a:cubicBezTo>
                    <a:pt x="26" y="28"/>
                    <a:pt x="26" y="28"/>
                    <a:pt x="26" y="28"/>
                  </a:cubicBezTo>
                  <a:cubicBezTo>
                    <a:pt x="28" y="29"/>
                    <a:pt x="28" y="29"/>
                    <a:pt x="28" y="29"/>
                  </a:cubicBezTo>
                  <a:cubicBezTo>
                    <a:pt x="28" y="29"/>
                    <a:pt x="28" y="29"/>
                    <a:pt x="28" y="29"/>
                  </a:cubicBezTo>
                  <a:cubicBezTo>
                    <a:pt x="28" y="28"/>
                    <a:pt x="28" y="28"/>
                    <a:pt x="28" y="28"/>
                  </a:cubicBezTo>
                  <a:close/>
                  <a:moveTo>
                    <a:pt x="29" y="30"/>
                  </a:moveTo>
                  <a:cubicBezTo>
                    <a:pt x="30" y="30"/>
                    <a:pt x="30" y="30"/>
                    <a:pt x="30" y="30"/>
                  </a:cubicBezTo>
                  <a:cubicBezTo>
                    <a:pt x="30" y="31"/>
                    <a:pt x="30" y="31"/>
                    <a:pt x="30" y="31"/>
                  </a:cubicBezTo>
                  <a:cubicBezTo>
                    <a:pt x="31" y="31"/>
                    <a:pt x="31" y="31"/>
                    <a:pt x="31" y="31"/>
                  </a:cubicBezTo>
                  <a:cubicBezTo>
                    <a:pt x="30" y="30"/>
                    <a:pt x="30" y="30"/>
                    <a:pt x="30" y="30"/>
                  </a:cubicBezTo>
                  <a:cubicBezTo>
                    <a:pt x="29" y="30"/>
                    <a:pt x="29" y="30"/>
                    <a:pt x="29" y="30"/>
                  </a:cubicBezTo>
                  <a:close/>
                  <a:moveTo>
                    <a:pt x="28" y="33"/>
                  </a:moveTo>
                  <a:cubicBezTo>
                    <a:pt x="29" y="32"/>
                    <a:pt x="29" y="32"/>
                    <a:pt x="29" y="32"/>
                  </a:cubicBezTo>
                  <a:cubicBezTo>
                    <a:pt x="29" y="31"/>
                    <a:pt x="29" y="31"/>
                    <a:pt x="29" y="31"/>
                  </a:cubicBezTo>
                  <a:cubicBezTo>
                    <a:pt x="30" y="33"/>
                    <a:pt x="30" y="33"/>
                    <a:pt x="30" y="33"/>
                  </a:cubicBezTo>
                  <a:cubicBezTo>
                    <a:pt x="31" y="33"/>
                    <a:pt x="31" y="33"/>
                    <a:pt x="31" y="33"/>
                  </a:cubicBezTo>
                  <a:cubicBezTo>
                    <a:pt x="32" y="33"/>
                    <a:pt x="32" y="33"/>
                    <a:pt x="32" y="33"/>
                  </a:cubicBezTo>
                  <a:cubicBezTo>
                    <a:pt x="32" y="32"/>
                    <a:pt x="32" y="32"/>
                    <a:pt x="32" y="32"/>
                  </a:cubicBezTo>
                  <a:cubicBezTo>
                    <a:pt x="31" y="32"/>
                    <a:pt x="31" y="32"/>
                    <a:pt x="31" y="32"/>
                  </a:cubicBezTo>
                  <a:cubicBezTo>
                    <a:pt x="30" y="31"/>
                    <a:pt x="30" y="31"/>
                    <a:pt x="30" y="31"/>
                  </a:cubicBezTo>
                  <a:cubicBezTo>
                    <a:pt x="29" y="31"/>
                    <a:pt x="29" y="31"/>
                    <a:pt x="29" y="31"/>
                  </a:cubicBezTo>
                  <a:cubicBezTo>
                    <a:pt x="29" y="30"/>
                    <a:pt x="29" y="30"/>
                    <a:pt x="29" y="30"/>
                  </a:cubicBezTo>
                  <a:cubicBezTo>
                    <a:pt x="28" y="30"/>
                    <a:pt x="28" y="30"/>
                    <a:pt x="28" y="30"/>
                  </a:cubicBezTo>
                  <a:cubicBezTo>
                    <a:pt x="28" y="30"/>
                    <a:pt x="28" y="30"/>
                    <a:pt x="28" y="30"/>
                  </a:cubicBezTo>
                  <a:cubicBezTo>
                    <a:pt x="28" y="30"/>
                    <a:pt x="28" y="30"/>
                    <a:pt x="28" y="30"/>
                  </a:cubicBezTo>
                  <a:cubicBezTo>
                    <a:pt x="28" y="31"/>
                    <a:pt x="28" y="31"/>
                    <a:pt x="28" y="31"/>
                  </a:cubicBezTo>
                  <a:cubicBezTo>
                    <a:pt x="28" y="31"/>
                    <a:pt x="28" y="31"/>
                    <a:pt x="28" y="31"/>
                  </a:cubicBezTo>
                  <a:cubicBezTo>
                    <a:pt x="28" y="32"/>
                    <a:pt x="28" y="32"/>
                    <a:pt x="28" y="32"/>
                  </a:cubicBezTo>
                  <a:cubicBezTo>
                    <a:pt x="28" y="32"/>
                    <a:pt x="28" y="32"/>
                    <a:pt x="28" y="32"/>
                  </a:cubicBezTo>
                  <a:cubicBezTo>
                    <a:pt x="28" y="33"/>
                    <a:pt x="28" y="33"/>
                    <a:pt x="28" y="33"/>
                  </a:cubicBezTo>
                  <a:close/>
                  <a:moveTo>
                    <a:pt x="24" y="38"/>
                  </a:moveTo>
                  <a:cubicBezTo>
                    <a:pt x="23" y="39"/>
                    <a:pt x="23" y="39"/>
                    <a:pt x="23" y="39"/>
                  </a:cubicBezTo>
                  <a:cubicBezTo>
                    <a:pt x="23" y="39"/>
                    <a:pt x="23" y="39"/>
                    <a:pt x="23" y="39"/>
                  </a:cubicBezTo>
                  <a:cubicBezTo>
                    <a:pt x="22" y="38"/>
                    <a:pt x="22" y="38"/>
                    <a:pt x="22" y="38"/>
                  </a:cubicBezTo>
                  <a:cubicBezTo>
                    <a:pt x="23" y="37"/>
                    <a:pt x="23" y="37"/>
                    <a:pt x="23" y="37"/>
                  </a:cubicBezTo>
                  <a:cubicBezTo>
                    <a:pt x="23" y="35"/>
                    <a:pt x="23" y="35"/>
                    <a:pt x="23" y="35"/>
                  </a:cubicBezTo>
                  <a:cubicBezTo>
                    <a:pt x="23" y="34"/>
                    <a:pt x="23" y="34"/>
                    <a:pt x="23" y="34"/>
                  </a:cubicBezTo>
                  <a:cubicBezTo>
                    <a:pt x="23" y="34"/>
                    <a:pt x="23" y="34"/>
                    <a:pt x="23" y="34"/>
                  </a:cubicBezTo>
                  <a:cubicBezTo>
                    <a:pt x="23" y="34"/>
                    <a:pt x="23" y="34"/>
                    <a:pt x="23" y="34"/>
                  </a:cubicBezTo>
                  <a:cubicBezTo>
                    <a:pt x="22" y="33"/>
                    <a:pt x="22" y="33"/>
                    <a:pt x="22" y="33"/>
                  </a:cubicBezTo>
                  <a:cubicBezTo>
                    <a:pt x="22" y="33"/>
                    <a:pt x="22" y="33"/>
                    <a:pt x="22" y="33"/>
                  </a:cubicBezTo>
                  <a:cubicBezTo>
                    <a:pt x="23" y="33"/>
                    <a:pt x="23" y="33"/>
                    <a:pt x="23" y="33"/>
                  </a:cubicBezTo>
                  <a:cubicBezTo>
                    <a:pt x="24" y="33"/>
                    <a:pt x="24" y="33"/>
                    <a:pt x="24" y="33"/>
                  </a:cubicBezTo>
                  <a:cubicBezTo>
                    <a:pt x="24" y="34"/>
                    <a:pt x="24" y="34"/>
                    <a:pt x="24" y="34"/>
                  </a:cubicBezTo>
                  <a:cubicBezTo>
                    <a:pt x="24" y="34"/>
                    <a:pt x="24" y="34"/>
                    <a:pt x="24" y="34"/>
                  </a:cubicBezTo>
                  <a:cubicBezTo>
                    <a:pt x="25" y="34"/>
                    <a:pt x="25" y="34"/>
                    <a:pt x="25" y="34"/>
                  </a:cubicBezTo>
                  <a:cubicBezTo>
                    <a:pt x="25" y="34"/>
                    <a:pt x="25" y="34"/>
                    <a:pt x="25" y="34"/>
                  </a:cubicBezTo>
                  <a:cubicBezTo>
                    <a:pt x="26" y="34"/>
                    <a:pt x="26" y="34"/>
                    <a:pt x="26" y="34"/>
                  </a:cubicBezTo>
                  <a:cubicBezTo>
                    <a:pt x="27" y="35"/>
                    <a:pt x="27" y="35"/>
                    <a:pt x="27" y="35"/>
                  </a:cubicBezTo>
                  <a:cubicBezTo>
                    <a:pt x="27" y="34"/>
                    <a:pt x="27" y="34"/>
                    <a:pt x="27" y="34"/>
                  </a:cubicBezTo>
                  <a:cubicBezTo>
                    <a:pt x="28" y="34"/>
                    <a:pt x="28" y="34"/>
                    <a:pt x="28" y="34"/>
                  </a:cubicBezTo>
                  <a:cubicBezTo>
                    <a:pt x="28" y="34"/>
                    <a:pt x="28" y="34"/>
                    <a:pt x="28" y="34"/>
                  </a:cubicBezTo>
                  <a:cubicBezTo>
                    <a:pt x="28" y="35"/>
                    <a:pt x="28" y="35"/>
                    <a:pt x="28" y="35"/>
                  </a:cubicBezTo>
                  <a:cubicBezTo>
                    <a:pt x="28" y="35"/>
                    <a:pt x="28" y="35"/>
                    <a:pt x="28" y="35"/>
                  </a:cubicBezTo>
                  <a:cubicBezTo>
                    <a:pt x="27" y="36"/>
                    <a:pt x="27" y="36"/>
                    <a:pt x="27" y="36"/>
                  </a:cubicBezTo>
                  <a:cubicBezTo>
                    <a:pt x="26" y="37"/>
                    <a:pt x="26" y="37"/>
                    <a:pt x="26" y="37"/>
                  </a:cubicBezTo>
                  <a:cubicBezTo>
                    <a:pt x="26" y="38"/>
                    <a:pt x="26" y="38"/>
                    <a:pt x="26" y="38"/>
                  </a:cubicBezTo>
                  <a:cubicBezTo>
                    <a:pt x="25" y="38"/>
                    <a:pt x="25" y="38"/>
                    <a:pt x="25" y="38"/>
                  </a:cubicBezTo>
                  <a:cubicBezTo>
                    <a:pt x="25" y="38"/>
                    <a:pt x="25" y="38"/>
                    <a:pt x="25" y="38"/>
                  </a:cubicBezTo>
                  <a:cubicBezTo>
                    <a:pt x="25" y="38"/>
                    <a:pt x="25" y="38"/>
                    <a:pt x="25" y="38"/>
                  </a:cubicBezTo>
                  <a:cubicBezTo>
                    <a:pt x="24" y="38"/>
                    <a:pt x="24" y="38"/>
                    <a:pt x="24" y="38"/>
                  </a:cubicBezTo>
                  <a:close/>
                  <a:moveTo>
                    <a:pt x="26" y="38"/>
                  </a:moveTo>
                  <a:cubicBezTo>
                    <a:pt x="25" y="38"/>
                    <a:pt x="25" y="38"/>
                    <a:pt x="25" y="38"/>
                  </a:cubicBezTo>
                  <a:cubicBezTo>
                    <a:pt x="25" y="39"/>
                    <a:pt x="25" y="39"/>
                    <a:pt x="25" y="39"/>
                  </a:cubicBezTo>
                  <a:cubicBezTo>
                    <a:pt x="25" y="39"/>
                    <a:pt x="25" y="39"/>
                    <a:pt x="25" y="39"/>
                  </a:cubicBezTo>
                  <a:cubicBezTo>
                    <a:pt x="26" y="39"/>
                    <a:pt x="26" y="39"/>
                    <a:pt x="26" y="39"/>
                  </a:cubicBezTo>
                  <a:cubicBezTo>
                    <a:pt x="26" y="38"/>
                    <a:pt x="26" y="38"/>
                    <a:pt x="26" y="38"/>
                  </a:cubicBezTo>
                  <a:cubicBezTo>
                    <a:pt x="26" y="38"/>
                    <a:pt x="26" y="38"/>
                    <a:pt x="26" y="38"/>
                  </a:cubicBezTo>
                  <a:close/>
                  <a:moveTo>
                    <a:pt x="33" y="38"/>
                  </a:moveTo>
                  <a:cubicBezTo>
                    <a:pt x="33" y="38"/>
                    <a:pt x="33" y="38"/>
                    <a:pt x="33" y="38"/>
                  </a:cubicBezTo>
                  <a:cubicBezTo>
                    <a:pt x="33" y="38"/>
                    <a:pt x="33" y="38"/>
                    <a:pt x="33" y="38"/>
                  </a:cubicBezTo>
                  <a:cubicBezTo>
                    <a:pt x="33" y="38"/>
                    <a:pt x="33" y="38"/>
                    <a:pt x="33" y="38"/>
                  </a:cubicBezTo>
                  <a:close/>
                  <a:moveTo>
                    <a:pt x="29" y="43"/>
                  </a:moveTo>
                  <a:cubicBezTo>
                    <a:pt x="30" y="42"/>
                    <a:pt x="30" y="42"/>
                    <a:pt x="30" y="42"/>
                  </a:cubicBezTo>
                  <a:cubicBezTo>
                    <a:pt x="30" y="41"/>
                    <a:pt x="30" y="41"/>
                    <a:pt x="30" y="41"/>
                  </a:cubicBezTo>
                  <a:cubicBezTo>
                    <a:pt x="32" y="39"/>
                    <a:pt x="32" y="39"/>
                    <a:pt x="32" y="39"/>
                  </a:cubicBezTo>
                  <a:cubicBezTo>
                    <a:pt x="32" y="39"/>
                    <a:pt x="32" y="39"/>
                    <a:pt x="32" y="39"/>
                  </a:cubicBezTo>
                  <a:cubicBezTo>
                    <a:pt x="32" y="38"/>
                    <a:pt x="32" y="38"/>
                    <a:pt x="32" y="38"/>
                  </a:cubicBezTo>
                  <a:cubicBezTo>
                    <a:pt x="32" y="37"/>
                    <a:pt x="32" y="37"/>
                    <a:pt x="32" y="37"/>
                  </a:cubicBezTo>
                  <a:cubicBezTo>
                    <a:pt x="32" y="36"/>
                    <a:pt x="32" y="36"/>
                    <a:pt x="32" y="36"/>
                  </a:cubicBezTo>
                  <a:cubicBezTo>
                    <a:pt x="31" y="36"/>
                    <a:pt x="31" y="36"/>
                    <a:pt x="31" y="36"/>
                  </a:cubicBezTo>
                  <a:cubicBezTo>
                    <a:pt x="31" y="38"/>
                    <a:pt x="31" y="38"/>
                    <a:pt x="31" y="38"/>
                  </a:cubicBezTo>
                  <a:cubicBezTo>
                    <a:pt x="30" y="39"/>
                    <a:pt x="30" y="39"/>
                    <a:pt x="30" y="39"/>
                  </a:cubicBezTo>
                  <a:cubicBezTo>
                    <a:pt x="30" y="40"/>
                    <a:pt x="30" y="40"/>
                    <a:pt x="30" y="40"/>
                  </a:cubicBezTo>
                  <a:cubicBezTo>
                    <a:pt x="30" y="41"/>
                    <a:pt x="30" y="41"/>
                    <a:pt x="30" y="41"/>
                  </a:cubicBezTo>
                  <a:cubicBezTo>
                    <a:pt x="29" y="42"/>
                    <a:pt x="29" y="42"/>
                    <a:pt x="29" y="42"/>
                  </a:cubicBezTo>
                  <a:cubicBezTo>
                    <a:pt x="29" y="42"/>
                    <a:pt x="29" y="42"/>
                    <a:pt x="29" y="42"/>
                  </a:cubicBezTo>
                  <a:cubicBezTo>
                    <a:pt x="29" y="43"/>
                    <a:pt x="29" y="43"/>
                    <a:pt x="29" y="43"/>
                  </a:cubicBezTo>
                  <a:close/>
                  <a:moveTo>
                    <a:pt x="28" y="43"/>
                  </a:moveTo>
                  <a:cubicBezTo>
                    <a:pt x="28" y="41"/>
                    <a:pt x="28" y="41"/>
                    <a:pt x="28" y="41"/>
                  </a:cubicBezTo>
                  <a:cubicBezTo>
                    <a:pt x="29" y="39"/>
                    <a:pt x="29" y="39"/>
                    <a:pt x="29" y="39"/>
                  </a:cubicBezTo>
                  <a:cubicBezTo>
                    <a:pt x="30" y="38"/>
                    <a:pt x="30" y="38"/>
                    <a:pt x="30" y="38"/>
                  </a:cubicBezTo>
                  <a:cubicBezTo>
                    <a:pt x="30" y="37"/>
                    <a:pt x="30" y="37"/>
                    <a:pt x="30" y="37"/>
                  </a:cubicBezTo>
                  <a:cubicBezTo>
                    <a:pt x="29" y="37"/>
                    <a:pt x="29" y="37"/>
                    <a:pt x="29" y="37"/>
                  </a:cubicBezTo>
                  <a:cubicBezTo>
                    <a:pt x="29" y="37"/>
                    <a:pt x="29" y="37"/>
                    <a:pt x="29" y="37"/>
                  </a:cubicBezTo>
                  <a:cubicBezTo>
                    <a:pt x="28" y="37"/>
                    <a:pt x="28" y="37"/>
                    <a:pt x="28" y="37"/>
                  </a:cubicBezTo>
                  <a:cubicBezTo>
                    <a:pt x="27" y="37"/>
                    <a:pt x="27" y="37"/>
                    <a:pt x="27" y="37"/>
                  </a:cubicBezTo>
                  <a:cubicBezTo>
                    <a:pt x="27" y="38"/>
                    <a:pt x="27" y="38"/>
                    <a:pt x="27" y="38"/>
                  </a:cubicBezTo>
                  <a:cubicBezTo>
                    <a:pt x="27" y="39"/>
                    <a:pt x="27" y="39"/>
                    <a:pt x="27" y="39"/>
                  </a:cubicBezTo>
                  <a:cubicBezTo>
                    <a:pt x="27" y="40"/>
                    <a:pt x="27" y="40"/>
                    <a:pt x="27" y="40"/>
                  </a:cubicBezTo>
                  <a:cubicBezTo>
                    <a:pt x="26" y="41"/>
                    <a:pt x="26" y="41"/>
                    <a:pt x="26" y="41"/>
                  </a:cubicBezTo>
                  <a:cubicBezTo>
                    <a:pt x="25" y="41"/>
                    <a:pt x="25" y="41"/>
                    <a:pt x="25" y="41"/>
                  </a:cubicBezTo>
                  <a:cubicBezTo>
                    <a:pt x="25" y="42"/>
                    <a:pt x="25" y="42"/>
                    <a:pt x="25" y="42"/>
                  </a:cubicBezTo>
                  <a:cubicBezTo>
                    <a:pt x="25" y="43"/>
                    <a:pt x="25" y="43"/>
                    <a:pt x="25" y="43"/>
                  </a:cubicBezTo>
                  <a:cubicBezTo>
                    <a:pt x="26" y="43"/>
                    <a:pt x="26" y="43"/>
                    <a:pt x="26" y="43"/>
                  </a:cubicBezTo>
                  <a:cubicBezTo>
                    <a:pt x="27" y="44"/>
                    <a:pt x="27" y="44"/>
                    <a:pt x="27" y="44"/>
                  </a:cubicBezTo>
                  <a:cubicBezTo>
                    <a:pt x="27" y="44"/>
                    <a:pt x="27" y="44"/>
                    <a:pt x="27" y="44"/>
                  </a:cubicBezTo>
                  <a:cubicBezTo>
                    <a:pt x="27" y="45"/>
                    <a:pt x="27" y="45"/>
                    <a:pt x="27" y="45"/>
                  </a:cubicBezTo>
                  <a:cubicBezTo>
                    <a:pt x="28" y="45"/>
                    <a:pt x="28" y="45"/>
                    <a:pt x="28" y="45"/>
                  </a:cubicBezTo>
                  <a:cubicBezTo>
                    <a:pt x="29" y="44"/>
                    <a:pt x="29" y="44"/>
                    <a:pt x="29" y="44"/>
                  </a:cubicBezTo>
                  <a:cubicBezTo>
                    <a:pt x="29" y="44"/>
                    <a:pt x="29" y="44"/>
                    <a:pt x="29" y="44"/>
                  </a:cubicBezTo>
                  <a:cubicBezTo>
                    <a:pt x="28" y="43"/>
                    <a:pt x="28" y="43"/>
                    <a:pt x="28" y="43"/>
                  </a:cubicBezTo>
                  <a:close/>
                  <a:moveTo>
                    <a:pt x="31" y="44"/>
                  </a:moveTo>
                  <a:cubicBezTo>
                    <a:pt x="31" y="44"/>
                    <a:pt x="31" y="44"/>
                    <a:pt x="31" y="44"/>
                  </a:cubicBezTo>
                  <a:cubicBezTo>
                    <a:pt x="31" y="45"/>
                    <a:pt x="31" y="45"/>
                    <a:pt x="31" y="45"/>
                  </a:cubicBezTo>
                  <a:cubicBezTo>
                    <a:pt x="30" y="45"/>
                    <a:pt x="30" y="45"/>
                    <a:pt x="30" y="45"/>
                  </a:cubicBezTo>
                  <a:cubicBezTo>
                    <a:pt x="30" y="45"/>
                    <a:pt x="30" y="45"/>
                    <a:pt x="30" y="45"/>
                  </a:cubicBezTo>
                  <a:cubicBezTo>
                    <a:pt x="30" y="44"/>
                    <a:pt x="30" y="44"/>
                    <a:pt x="30" y="44"/>
                  </a:cubicBezTo>
                  <a:cubicBezTo>
                    <a:pt x="31" y="44"/>
                    <a:pt x="31" y="44"/>
                    <a:pt x="31" y="44"/>
                  </a:cubicBezTo>
                  <a:close/>
                  <a:moveTo>
                    <a:pt x="33" y="40"/>
                  </a:moveTo>
                  <a:cubicBezTo>
                    <a:pt x="34" y="40"/>
                    <a:pt x="34" y="40"/>
                    <a:pt x="34" y="40"/>
                  </a:cubicBezTo>
                  <a:cubicBezTo>
                    <a:pt x="34" y="41"/>
                    <a:pt x="34" y="41"/>
                    <a:pt x="34" y="41"/>
                  </a:cubicBezTo>
                  <a:cubicBezTo>
                    <a:pt x="34" y="42"/>
                    <a:pt x="34" y="42"/>
                    <a:pt x="34" y="42"/>
                  </a:cubicBezTo>
                  <a:cubicBezTo>
                    <a:pt x="34" y="42"/>
                    <a:pt x="34" y="42"/>
                    <a:pt x="34" y="42"/>
                  </a:cubicBezTo>
                  <a:cubicBezTo>
                    <a:pt x="33" y="43"/>
                    <a:pt x="33" y="43"/>
                    <a:pt x="33" y="43"/>
                  </a:cubicBezTo>
                  <a:cubicBezTo>
                    <a:pt x="32" y="43"/>
                    <a:pt x="32" y="43"/>
                    <a:pt x="32" y="43"/>
                  </a:cubicBezTo>
                  <a:cubicBezTo>
                    <a:pt x="32" y="42"/>
                    <a:pt x="32" y="42"/>
                    <a:pt x="32" y="42"/>
                  </a:cubicBezTo>
                  <a:cubicBezTo>
                    <a:pt x="31" y="42"/>
                    <a:pt x="31" y="42"/>
                    <a:pt x="31" y="42"/>
                  </a:cubicBezTo>
                  <a:cubicBezTo>
                    <a:pt x="32" y="41"/>
                    <a:pt x="32" y="41"/>
                    <a:pt x="32" y="41"/>
                  </a:cubicBezTo>
                  <a:cubicBezTo>
                    <a:pt x="33" y="40"/>
                    <a:pt x="33" y="40"/>
                    <a:pt x="33" y="40"/>
                  </a:cubicBezTo>
                  <a:close/>
                  <a:moveTo>
                    <a:pt x="37" y="40"/>
                  </a:moveTo>
                  <a:cubicBezTo>
                    <a:pt x="38" y="41"/>
                    <a:pt x="38" y="41"/>
                    <a:pt x="38" y="41"/>
                  </a:cubicBezTo>
                  <a:cubicBezTo>
                    <a:pt x="38" y="42"/>
                    <a:pt x="38" y="42"/>
                    <a:pt x="38" y="42"/>
                  </a:cubicBezTo>
                  <a:cubicBezTo>
                    <a:pt x="37" y="41"/>
                    <a:pt x="37" y="41"/>
                    <a:pt x="37" y="41"/>
                  </a:cubicBezTo>
                  <a:cubicBezTo>
                    <a:pt x="37" y="40"/>
                    <a:pt x="37" y="40"/>
                    <a:pt x="37" y="40"/>
                  </a:cubicBezTo>
                  <a:close/>
                  <a:moveTo>
                    <a:pt x="35" y="44"/>
                  </a:moveTo>
                  <a:cubicBezTo>
                    <a:pt x="36" y="44"/>
                    <a:pt x="36" y="44"/>
                    <a:pt x="36" y="44"/>
                  </a:cubicBezTo>
                  <a:cubicBezTo>
                    <a:pt x="36" y="45"/>
                    <a:pt x="36" y="45"/>
                    <a:pt x="36" y="45"/>
                  </a:cubicBezTo>
                  <a:cubicBezTo>
                    <a:pt x="35" y="44"/>
                    <a:pt x="35" y="44"/>
                    <a:pt x="35" y="44"/>
                  </a:cubicBezTo>
                  <a:cubicBezTo>
                    <a:pt x="35" y="44"/>
                    <a:pt x="35" y="44"/>
                    <a:pt x="35" y="44"/>
                  </a:cubicBezTo>
                  <a:cubicBezTo>
                    <a:pt x="35" y="44"/>
                    <a:pt x="35" y="44"/>
                    <a:pt x="35" y="44"/>
                  </a:cubicBezTo>
                  <a:close/>
                  <a:moveTo>
                    <a:pt x="34" y="34"/>
                  </a:moveTo>
                  <a:cubicBezTo>
                    <a:pt x="34" y="35"/>
                    <a:pt x="34" y="35"/>
                    <a:pt x="34" y="35"/>
                  </a:cubicBezTo>
                  <a:cubicBezTo>
                    <a:pt x="33" y="35"/>
                    <a:pt x="33" y="35"/>
                    <a:pt x="33" y="35"/>
                  </a:cubicBezTo>
                  <a:cubicBezTo>
                    <a:pt x="33" y="34"/>
                    <a:pt x="33" y="34"/>
                    <a:pt x="33" y="34"/>
                  </a:cubicBezTo>
                  <a:cubicBezTo>
                    <a:pt x="33" y="34"/>
                    <a:pt x="33" y="34"/>
                    <a:pt x="33" y="34"/>
                  </a:cubicBezTo>
                  <a:cubicBezTo>
                    <a:pt x="34" y="34"/>
                    <a:pt x="34" y="34"/>
                    <a:pt x="34" y="34"/>
                  </a:cubicBezTo>
                  <a:close/>
                  <a:moveTo>
                    <a:pt x="36" y="35"/>
                  </a:moveTo>
                  <a:cubicBezTo>
                    <a:pt x="37" y="36"/>
                    <a:pt x="37" y="36"/>
                    <a:pt x="37" y="36"/>
                  </a:cubicBezTo>
                  <a:cubicBezTo>
                    <a:pt x="37" y="36"/>
                    <a:pt x="37" y="36"/>
                    <a:pt x="37" y="36"/>
                  </a:cubicBezTo>
                  <a:cubicBezTo>
                    <a:pt x="38" y="36"/>
                    <a:pt x="38" y="36"/>
                    <a:pt x="38" y="36"/>
                  </a:cubicBezTo>
                  <a:cubicBezTo>
                    <a:pt x="39" y="36"/>
                    <a:pt x="39" y="36"/>
                    <a:pt x="39" y="36"/>
                  </a:cubicBezTo>
                  <a:cubicBezTo>
                    <a:pt x="39" y="36"/>
                    <a:pt x="39" y="36"/>
                    <a:pt x="39" y="36"/>
                  </a:cubicBezTo>
                  <a:cubicBezTo>
                    <a:pt x="39" y="36"/>
                    <a:pt x="39" y="36"/>
                    <a:pt x="39" y="36"/>
                  </a:cubicBezTo>
                  <a:cubicBezTo>
                    <a:pt x="39" y="36"/>
                    <a:pt x="39" y="36"/>
                    <a:pt x="39" y="36"/>
                  </a:cubicBezTo>
                  <a:cubicBezTo>
                    <a:pt x="39" y="35"/>
                    <a:pt x="39" y="35"/>
                    <a:pt x="39" y="35"/>
                  </a:cubicBezTo>
                  <a:cubicBezTo>
                    <a:pt x="38" y="35"/>
                    <a:pt x="38" y="35"/>
                    <a:pt x="38" y="35"/>
                  </a:cubicBezTo>
                  <a:cubicBezTo>
                    <a:pt x="38" y="34"/>
                    <a:pt x="38" y="34"/>
                    <a:pt x="38" y="34"/>
                  </a:cubicBezTo>
                  <a:cubicBezTo>
                    <a:pt x="38" y="32"/>
                    <a:pt x="38" y="32"/>
                    <a:pt x="38" y="32"/>
                  </a:cubicBezTo>
                  <a:cubicBezTo>
                    <a:pt x="38" y="32"/>
                    <a:pt x="38" y="32"/>
                    <a:pt x="38" y="32"/>
                  </a:cubicBezTo>
                  <a:cubicBezTo>
                    <a:pt x="38" y="31"/>
                    <a:pt x="38" y="31"/>
                    <a:pt x="38" y="31"/>
                  </a:cubicBezTo>
                  <a:cubicBezTo>
                    <a:pt x="37" y="30"/>
                    <a:pt x="37" y="30"/>
                    <a:pt x="37" y="30"/>
                  </a:cubicBezTo>
                  <a:cubicBezTo>
                    <a:pt x="37" y="30"/>
                    <a:pt x="37" y="30"/>
                    <a:pt x="37" y="30"/>
                  </a:cubicBezTo>
                  <a:cubicBezTo>
                    <a:pt x="36" y="30"/>
                    <a:pt x="36" y="30"/>
                    <a:pt x="36" y="30"/>
                  </a:cubicBezTo>
                  <a:cubicBezTo>
                    <a:pt x="36" y="30"/>
                    <a:pt x="36" y="30"/>
                    <a:pt x="36" y="30"/>
                  </a:cubicBezTo>
                  <a:cubicBezTo>
                    <a:pt x="35" y="30"/>
                    <a:pt x="35" y="30"/>
                    <a:pt x="35" y="30"/>
                  </a:cubicBezTo>
                  <a:cubicBezTo>
                    <a:pt x="35" y="30"/>
                    <a:pt x="35" y="30"/>
                    <a:pt x="35" y="30"/>
                  </a:cubicBezTo>
                  <a:cubicBezTo>
                    <a:pt x="35" y="30"/>
                    <a:pt x="35" y="30"/>
                    <a:pt x="35" y="30"/>
                  </a:cubicBezTo>
                  <a:cubicBezTo>
                    <a:pt x="34" y="30"/>
                    <a:pt x="34" y="30"/>
                    <a:pt x="34" y="30"/>
                  </a:cubicBezTo>
                  <a:cubicBezTo>
                    <a:pt x="33" y="30"/>
                    <a:pt x="33" y="30"/>
                    <a:pt x="33" y="30"/>
                  </a:cubicBezTo>
                  <a:cubicBezTo>
                    <a:pt x="33" y="30"/>
                    <a:pt x="33" y="30"/>
                    <a:pt x="33" y="30"/>
                  </a:cubicBezTo>
                  <a:cubicBezTo>
                    <a:pt x="33" y="30"/>
                    <a:pt x="33" y="30"/>
                    <a:pt x="33" y="30"/>
                  </a:cubicBezTo>
                  <a:cubicBezTo>
                    <a:pt x="33" y="32"/>
                    <a:pt x="33" y="32"/>
                    <a:pt x="33" y="32"/>
                  </a:cubicBezTo>
                  <a:cubicBezTo>
                    <a:pt x="35" y="32"/>
                    <a:pt x="35" y="32"/>
                    <a:pt x="35" y="32"/>
                  </a:cubicBezTo>
                  <a:cubicBezTo>
                    <a:pt x="36" y="34"/>
                    <a:pt x="36" y="34"/>
                    <a:pt x="36" y="34"/>
                  </a:cubicBezTo>
                  <a:cubicBezTo>
                    <a:pt x="36" y="34"/>
                    <a:pt x="36" y="34"/>
                    <a:pt x="36" y="34"/>
                  </a:cubicBezTo>
                  <a:cubicBezTo>
                    <a:pt x="36" y="34"/>
                    <a:pt x="36" y="34"/>
                    <a:pt x="36" y="34"/>
                  </a:cubicBezTo>
                  <a:cubicBezTo>
                    <a:pt x="35" y="35"/>
                    <a:pt x="35" y="35"/>
                    <a:pt x="35" y="35"/>
                  </a:cubicBezTo>
                  <a:cubicBezTo>
                    <a:pt x="35" y="35"/>
                    <a:pt x="35" y="35"/>
                    <a:pt x="35" y="35"/>
                  </a:cubicBezTo>
                  <a:cubicBezTo>
                    <a:pt x="36" y="35"/>
                    <a:pt x="36" y="35"/>
                    <a:pt x="36" y="35"/>
                  </a:cubicBezTo>
                  <a:cubicBezTo>
                    <a:pt x="36" y="35"/>
                    <a:pt x="36" y="35"/>
                    <a:pt x="36" y="35"/>
                  </a:cubicBezTo>
                  <a:cubicBezTo>
                    <a:pt x="36" y="35"/>
                    <a:pt x="36" y="35"/>
                    <a:pt x="36" y="35"/>
                  </a:cubicBezTo>
                  <a:close/>
                  <a:moveTo>
                    <a:pt x="35" y="35"/>
                  </a:moveTo>
                  <a:cubicBezTo>
                    <a:pt x="35" y="36"/>
                    <a:pt x="35" y="36"/>
                    <a:pt x="35" y="36"/>
                  </a:cubicBezTo>
                  <a:cubicBezTo>
                    <a:pt x="34" y="35"/>
                    <a:pt x="34" y="35"/>
                    <a:pt x="34" y="35"/>
                  </a:cubicBezTo>
                  <a:cubicBezTo>
                    <a:pt x="33" y="35"/>
                    <a:pt x="33" y="35"/>
                    <a:pt x="33" y="35"/>
                  </a:cubicBezTo>
                  <a:cubicBezTo>
                    <a:pt x="33" y="36"/>
                    <a:pt x="33" y="36"/>
                    <a:pt x="33" y="36"/>
                  </a:cubicBezTo>
                  <a:cubicBezTo>
                    <a:pt x="33" y="37"/>
                    <a:pt x="33" y="37"/>
                    <a:pt x="33" y="37"/>
                  </a:cubicBezTo>
                  <a:cubicBezTo>
                    <a:pt x="34" y="37"/>
                    <a:pt x="34" y="37"/>
                    <a:pt x="34" y="37"/>
                  </a:cubicBezTo>
                  <a:cubicBezTo>
                    <a:pt x="34" y="37"/>
                    <a:pt x="34" y="37"/>
                    <a:pt x="34" y="37"/>
                  </a:cubicBezTo>
                  <a:cubicBezTo>
                    <a:pt x="35" y="37"/>
                    <a:pt x="35" y="37"/>
                    <a:pt x="35" y="37"/>
                  </a:cubicBezTo>
                  <a:cubicBezTo>
                    <a:pt x="35" y="38"/>
                    <a:pt x="35" y="38"/>
                    <a:pt x="35" y="38"/>
                  </a:cubicBezTo>
                  <a:cubicBezTo>
                    <a:pt x="35" y="39"/>
                    <a:pt x="35" y="39"/>
                    <a:pt x="35" y="39"/>
                  </a:cubicBezTo>
                  <a:cubicBezTo>
                    <a:pt x="35" y="40"/>
                    <a:pt x="35" y="40"/>
                    <a:pt x="35" y="40"/>
                  </a:cubicBezTo>
                  <a:cubicBezTo>
                    <a:pt x="36" y="41"/>
                    <a:pt x="36" y="41"/>
                    <a:pt x="36" y="41"/>
                  </a:cubicBezTo>
                  <a:cubicBezTo>
                    <a:pt x="36" y="40"/>
                    <a:pt x="36" y="40"/>
                    <a:pt x="36" y="40"/>
                  </a:cubicBezTo>
                  <a:cubicBezTo>
                    <a:pt x="37" y="40"/>
                    <a:pt x="37" y="40"/>
                    <a:pt x="37" y="40"/>
                  </a:cubicBezTo>
                  <a:cubicBezTo>
                    <a:pt x="38" y="40"/>
                    <a:pt x="38" y="40"/>
                    <a:pt x="38" y="40"/>
                  </a:cubicBezTo>
                  <a:cubicBezTo>
                    <a:pt x="38" y="39"/>
                    <a:pt x="38" y="39"/>
                    <a:pt x="38" y="39"/>
                  </a:cubicBezTo>
                  <a:cubicBezTo>
                    <a:pt x="37" y="38"/>
                    <a:pt x="37" y="38"/>
                    <a:pt x="37" y="38"/>
                  </a:cubicBezTo>
                  <a:cubicBezTo>
                    <a:pt x="36" y="38"/>
                    <a:pt x="36" y="38"/>
                    <a:pt x="36" y="38"/>
                  </a:cubicBezTo>
                  <a:cubicBezTo>
                    <a:pt x="36" y="37"/>
                    <a:pt x="36" y="37"/>
                    <a:pt x="36" y="37"/>
                  </a:cubicBezTo>
                  <a:cubicBezTo>
                    <a:pt x="36" y="36"/>
                    <a:pt x="36" y="36"/>
                    <a:pt x="36" y="36"/>
                  </a:cubicBezTo>
                  <a:cubicBezTo>
                    <a:pt x="35" y="35"/>
                    <a:pt x="35" y="35"/>
                    <a:pt x="35" y="35"/>
                  </a:cubicBezTo>
                  <a:close/>
                  <a:moveTo>
                    <a:pt x="40" y="37"/>
                  </a:moveTo>
                  <a:cubicBezTo>
                    <a:pt x="40" y="37"/>
                    <a:pt x="40" y="37"/>
                    <a:pt x="40" y="37"/>
                  </a:cubicBezTo>
                  <a:cubicBezTo>
                    <a:pt x="40" y="37"/>
                    <a:pt x="40" y="37"/>
                    <a:pt x="40" y="37"/>
                  </a:cubicBezTo>
                  <a:cubicBezTo>
                    <a:pt x="40" y="37"/>
                    <a:pt x="40" y="37"/>
                    <a:pt x="40" y="37"/>
                  </a:cubicBezTo>
                  <a:cubicBezTo>
                    <a:pt x="40" y="37"/>
                    <a:pt x="40" y="37"/>
                    <a:pt x="40" y="37"/>
                  </a:cubicBezTo>
                  <a:close/>
                  <a:moveTo>
                    <a:pt x="40" y="38"/>
                  </a:moveTo>
                  <a:cubicBezTo>
                    <a:pt x="39" y="38"/>
                    <a:pt x="39" y="38"/>
                    <a:pt x="39" y="38"/>
                  </a:cubicBezTo>
                  <a:cubicBezTo>
                    <a:pt x="39" y="38"/>
                    <a:pt x="39" y="38"/>
                    <a:pt x="39" y="38"/>
                  </a:cubicBezTo>
                  <a:cubicBezTo>
                    <a:pt x="40" y="38"/>
                    <a:pt x="40" y="38"/>
                    <a:pt x="40" y="38"/>
                  </a:cubicBezTo>
                  <a:cubicBezTo>
                    <a:pt x="40" y="38"/>
                    <a:pt x="40" y="38"/>
                    <a:pt x="40" y="38"/>
                  </a:cubicBezTo>
                  <a:close/>
                  <a:moveTo>
                    <a:pt x="40" y="42"/>
                  </a:moveTo>
                  <a:cubicBezTo>
                    <a:pt x="40" y="41"/>
                    <a:pt x="40" y="41"/>
                    <a:pt x="40" y="41"/>
                  </a:cubicBezTo>
                  <a:cubicBezTo>
                    <a:pt x="39" y="40"/>
                    <a:pt x="39" y="40"/>
                    <a:pt x="39" y="40"/>
                  </a:cubicBezTo>
                  <a:cubicBezTo>
                    <a:pt x="39" y="40"/>
                    <a:pt x="39" y="40"/>
                    <a:pt x="39" y="40"/>
                  </a:cubicBezTo>
                  <a:cubicBezTo>
                    <a:pt x="40" y="39"/>
                    <a:pt x="40" y="39"/>
                    <a:pt x="40" y="39"/>
                  </a:cubicBezTo>
                  <a:cubicBezTo>
                    <a:pt x="39" y="39"/>
                    <a:pt x="39" y="39"/>
                    <a:pt x="39" y="39"/>
                  </a:cubicBezTo>
                  <a:cubicBezTo>
                    <a:pt x="39" y="39"/>
                    <a:pt x="39" y="39"/>
                    <a:pt x="39" y="39"/>
                  </a:cubicBezTo>
                  <a:cubicBezTo>
                    <a:pt x="39" y="40"/>
                    <a:pt x="39" y="40"/>
                    <a:pt x="39" y="40"/>
                  </a:cubicBezTo>
                  <a:cubicBezTo>
                    <a:pt x="39" y="41"/>
                    <a:pt x="39" y="41"/>
                    <a:pt x="39" y="41"/>
                  </a:cubicBezTo>
                  <a:cubicBezTo>
                    <a:pt x="39" y="41"/>
                    <a:pt x="39" y="41"/>
                    <a:pt x="39" y="41"/>
                  </a:cubicBezTo>
                  <a:cubicBezTo>
                    <a:pt x="39" y="42"/>
                    <a:pt x="39" y="42"/>
                    <a:pt x="39" y="42"/>
                  </a:cubicBezTo>
                  <a:cubicBezTo>
                    <a:pt x="40" y="42"/>
                    <a:pt x="40" y="42"/>
                    <a:pt x="40" y="42"/>
                  </a:cubicBezTo>
                  <a:close/>
                  <a:moveTo>
                    <a:pt x="41" y="42"/>
                  </a:moveTo>
                  <a:cubicBezTo>
                    <a:pt x="41" y="43"/>
                    <a:pt x="41" y="43"/>
                    <a:pt x="41" y="43"/>
                  </a:cubicBezTo>
                  <a:cubicBezTo>
                    <a:pt x="41" y="43"/>
                    <a:pt x="41" y="43"/>
                    <a:pt x="41" y="43"/>
                  </a:cubicBezTo>
                  <a:cubicBezTo>
                    <a:pt x="41" y="42"/>
                    <a:pt x="41" y="42"/>
                    <a:pt x="41" y="42"/>
                  </a:cubicBezTo>
                  <a:cubicBezTo>
                    <a:pt x="41" y="42"/>
                    <a:pt x="41" y="42"/>
                    <a:pt x="41" y="42"/>
                  </a:cubicBezTo>
                  <a:close/>
                  <a:moveTo>
                    <a:pt x="41" y="40"/>
                  </a:moveTo>
                  <a:cubicBezTo>
                    <a:pt x="41" y="41"/>
                    <a:pt x="41" y="41"/>
                    <a:pt x="41" y="41"/>
                  </a:cubicBezTo>
                  <a:cubicBezTo>
                    <a:pt x="41" y="42"/>
                    <a:pt x="41" y="42"/>
                    <a:pt x="41" y="42"/>
                  </a:cubicBezTo>
                  <a:cubicBezTo>
                    <a:pt x="41" y="42"/>
                    <a:pt x="41" y="42"/>
                    <a:pt x="41" y="42"/>
                  </a:cubicBezTo>
                  <a:cubicBezTo>
                    <a:pt x="42" y="42"/>
                    <a:pt x="42" y="42"/>
                    <a:pt x="42" y="42"/>
                  </a:cubicBezTo>
                  <a:cubicBezTo>
                    <a:pt x="42" y="41"/>
                    <a:pt x="42" y="41"/>
                    <a:pt x="42" y="41"/>
                  </a:cubicBezTo>
                  <a:cubicBezTo>
                    <a:pt x="41" y="40"/>
                    <a:pt x="41" y="40"/>
                    <a:pt x="41" y="40"/>
                  </a:cubicBezTo>
                  <a:close/>
                  <a:moveTo>
                    <a:pt x="24" y="54"/>
                  </a:moveTo>
                  <a:cubicBezTo>
                    <a:pt x="23" y="53"/>
                    <a:pt x="23" y="53"/>
                    <a:pt x="23" y="53"/>
                  </a:cubicBezTo>
                  <a:cubicBezTo>
                    <a:pt x="24" y="52"/>
                    <a:pt x="24" y="52"/>
                    <a:pt x="24" y="52"/>
                  </a:cubicBezTo>
                  <a:cubicBezTo>
                    <a:pt x="24" y="51"/>
                    <a:pt x="24" y="51"/>
                    <a:pt x="24" y="51"/>
                  </a:cubicBezTo>
                  <a:cubicBezTo>
                    <a:pt x="24" y="51"/>
                    <a:pt x="24" y="51"/>
                    <a:pt x="24" y="51"/>
                  </a:cubicBezTo>
                  <a:cubicBezTo>
                    <a:pt x="25" y="50"/>
                    <a:pt x="25" y="50"/>
                    <a:pt x="25" y="50"/>
                  </a:cubicBezTo>
                  <a:cubicBezTo>
                    <a:pt x="25" y="50"/>
                    <a:pt x="25" y="50"/>
                    <a:pt x="25" y="50"/>
                  </a:cubicBezTo>
                  <a:cubicBezTo>
                    <a:pt x="26" y="49"/>
                    <a:pt x="26" y="49"/>
                    <a:pt x="26" y="49"/>
                  </a:cubicBezTo>
                  <a:cubicBezTo>
                    <a:pt x="27" y="49"/>
                    <a:pt x="27" y="49"/>
                    <a:pt x="27" y="49"/>
                  </a:cubicBezTo>
                  <a:cubicBezTo>
                    <a:pt x="28" y="49"/>
                    <a:pt x="28" y="49"/>
                    <a:pt x="28" y="49"/>
                  </a:cubicBezTo>
                  <a:cubicBezTo>
                    <a:pt x="28" y="48"/>
                    <a:pt x="28" y="48"/>
                    <a:pt x="28" y="48"/>
                  </a:cubicBezTo>
                  <a:cubicBezTo>
                    <a:pt x="28" y="48"/>
                    <a:pt x="28" y="48"/>
                    <a:pt x="28" y="48"/>
                  </a:cubicBezTo>
                  <a:cubicBezTo>
                    <a:pt x="29" y="47"/>
                    <a:pt x="29" y="47"/>
                    <a:pt x="29" y="47"/>
                  </a:cubicBezTo>
                  <a:cubicBezTo>
                    <a:pt x="30" y="46"/>
                    <a:pt x="30" y="46"/>
                    <a:pt x="30" y="46"/>
                  </a:cubicBezTo>
                  <a:cubicBezTo>
                    <a:pt x="30" y="46"/>
                    <a:pt x="30" y="46"/>
                    <a:pt x="30" y="46"/>
                  </a:cubicBezTo>
                  <a:cubicBezTo>
                    <a:pt x="32" y="47"/>
                    <a:pt x="32" y="47"/>
                    <a:pt x="32" y="47"/>
                  </a:cubicBezTo>
                  <a:cubicBezTo>
                    <a:pt x="32" y="49"/>
                    <a:pt x="32" y="49"/>
                    <a:pt x="32" y="49"/>
                  </a:cubicBezTo>
                  <a:cubicBezTo>
                    <a:pt x="31" y="50"/>
                    <a:pt x="31" y="50"/>
                    <a:pt x="31" y="50"/>
                  </a:cubicBezTo>
                  <a:cubicBezTo>
                    <a:pt x="31" y="49"/>
                    <a:pt x="31" y="49"/>
                    <a:pt x="31" y="49"/>
                  </a:cubicBezTo>
                  <a:cubicBezTo>
                    <a:pt x="32" y="49"/>
                    <a:pt x="32" y="49"/>
                    <a:pt x="32" y="49"/>
                  </a:cubicBezTo>
                  <a:cubicBezTo>
                    <a:pt x="33" y="49"/>
                    <a:pt x="33" y="49"/>
                    <a:pt x="33" y="49"/>
                  </a:cubicBezTo>
                  <a:cubicBezTo>
                    <a:pt x="34" y="47"/>
                    <a:pt x="34" y="47"/>
                    <a:pt x="34" y="47"/>
                  </a:cubicBezTo>
                  <a:cubicBezTo>
                    <a:pt x="35" y="47"/>
                    <a:pt x="35" y="47"/>
                    <a:pt x="35" y="47"/>
                  </a:cubicBezTo>
                  <a:cubicBezTo>
                    <a:pt x="35" y="48"/>
                    <a:pt x="35" y="48"/>
                    <a:pt x="35" y="48"/>
                  </a:cubicBezTo>
                  <a:cubicBezTo>
                    <a:pt x="36" y="47"/>
                    <a:pt x="36" y="47"/>
                    <a:pt x="36" y="47"/>
                  </a:cubicBezTo>
                  <a:cubicBezTo>
                    <a:pt x="36" y="47"/>
                    <a:pt x="36" y="47"/>
                    <a:pt x="36" y="47"/>
                  </a:cubicBezTo>
                  <a:cubicBezTo>
                    <a:pt x="35" y="47"/>
                    <a:pt x="35" y="47"/>
                    <a:pt x="35" y="47"/>
                  </a:cubicBezTo>
                  <a:cubicBezTo>
                    <a:pt x="36" y="45"/>
                    <a:pt x="36" y="45"/>
                    <a:pt x="36" y="45"/>
                  </a:cubicBezTo>
                  <a:cubicBezTo>
                    <a:pt x="37" y="45"/>
                    <a:pt x="37" y="45"/>
                    <a:pt x="37" y="45"/>
                  </a:cubicBezTo>
                  <a:cubicBezTo>
                    <a:pt x="37" y="46"/>
                    <a:pt x="37" y="46"/>
                    <a:pt x="37" y="46"/>
                  </a:cubicBezTo>
                  <a:cubicBezTo>
                    <a:pt x="38" y="45"/>
                    <a:pt x="38" y="45"/>
                    <a:pt x="38" y="45"/>
                  </a:cubicBezTo>
                  <a:cubicBezTo>
                    <a:pt x="38" y="44"/>
                    <a:pt x="38" y="44"/>
                    <a:pt x="38" y="44"/>
                  </a:cubicBezTo>
                  <a:cubicBezTo>
                    <a:pt x="38" y="44"/>
                    <a:pt x="38" y="44"/>
                    <a:pt x="38" y="44"/>
                  </a:cubicBezTo>
                  <a:cubicBezTo>
                    <a:pt x="39" y="45"/>
                    <a:pt x="39" y="45"/>
                    <a:pt x="39" y="45"/>
                  </a:cubicBezTo>
                  <a:cubicBezTo>
                    <a:pt x="39" y="44"/>
                    <a:pt x="39" y="44"/>
                    <a:pt x="39" y="44"/>
                  </a:cubicBezTo>
                  <a:cubicBezTo>
                    <a:pt x="38" y="43"/>
                    <a:pt x="38" y="43"/>
                    <a:pt x="38" y="43"/>
                  </a:cubicBezTo>
                  <a:cubicBezTo>
                    <a:pt x="38" y="42"/>
                    <a:pt x="38" y="42"/>
                    <a:pt x="38" y="42"/>
                  </a:cubicBezTo>
                  <a:cubicBezTo>
                    <a:pt x="39" y="42"/>
                    <a:pt x="39" y="42"/>
                    <a:pt x="39" y="42"/>
                  </a:cubicBezTo>
                  <a:cubicBezTo>
                    <a:pt x="39" y="42"/>
                    <a:pt x="39" y="42"/>
                    <a:pt x="39" y="42"/>
                  </a:cubicBezTo>
                  <a:cubicBezTo>
                    <a:pt x="40" y="43"/>
                    <a:pt x="40" y="43"/>
                    <a:pt x="40" y="43"/>
                  </a:cubicBezTo>
                  <a:cubicBezTo>
                    <a:pt x="41" y="44"/>
                    <a:pt x="41" y="44"/>
                    <a:pt x="41" y="44"/>
                  </a:cubicBezTo>
                  <a:cubicBezTo>
                    <a:pt x="42" y="44"/>
                    <a:pt x="42" y="44"/>
                    <a:pt x="42" y="44"/>
                  </a:cubicBezTo>
                  <a:cubicBezTo>
                    <a:pt x="42" y="44"/>
                    <a:pt x="42" y="44"/>
                    <a:pt x="42" y="44"/>
                  </a:cubicBezTo>
                  <a:cubicBezTo>
                    <a:pt x="42" y="44"/>
                    <a:pt x="42" y="44"/>
                    <a:pt x="42" y="44"/>
                  </a:cubicBezTo>
                  <a:cubicBezTo>
                    <a:pt x="43" y="45"/>
                    <a:pt x="43" y="45"/>
                    <a:pt x="43" y="45"/>
                  </a:cubicBezTo>
                  <a:cubicBezTo>
                    <a:pt x="43" y="46"/>
                    <a:pt x="43" y="46"/>
                    <a:pt x="43" y="46"/>
                  </a:cubicBezTo>
                  <a:cubicBezTo>
                    <a:pt x="42" y="46"/>
                    <a:pt x="42" y="46"/>
                    <a:pt x="42" y="46"/>
                  </a:cubicBezTo>
                  <a:cubicBezTo>
                    <a:pt x="42" y="47"/>
                    <a:pt x="42" y="47"/>
                    <a:pt x="42" y="47"/>
                  </a:cubicBezTo>
                  <a:cubicBezTo>
                    <a:pt x="43" y="47"/>
                    <a:pt x="43" y="47"/>
                    <a:pt x="43" y="47"/>
                  </a:cubicBezTo>
                  <a:cubicBezTo>
                    <a:pt x="43" y="47"/>
                    <a:pt x="43" y="47"/>
                    <a:pt x="43" y="47"/>
                  </a:cubicBezTo>
                  <a:cubicBezTo>
                    <a:pt x="43" y="48"/>
                    <a:pt x="43" y="48"/>
                    <a:pt x="43" y="48"/>
                  </a:cubicBezTo>
                  <a:cubicBezTo>
                    <a:pt x="43" y="49"/>
                    <a:pt x="43" y="49"/>
                    <a:pt x="43" y="49"/>
                  </a:cubicBezTo>
                  <a:cubicBezTo>
                    <a:pt x="43" y="48"/>
                    <a:pt x="43" y="48"/>
                    <a:pt x="43" y="48"/>
                  </a:cubicBezTo>
                  <a:cubicBezTo>
                    <a:pt x="43" y="49"/>
                    <a:pt x="43" y="49"/>
                    <a:pt x="43" y="49"/>
                  </a:cubicBezTo>
                  <a:cubicBezTo>
                    <a:pt x="43" y="50"/>
                    <a:pt x="43" y="50"/>
                    <a:pt x="43" y="50"/>
                  </a:cubicBezTo>
                  <a:cubicBezTo>
                    <a:pt x="44" y="51"/>
                    <a:pt x="44" y="51"/>
                    <a:pt x="44" y="51"/>
                  </a:cubicBezTo>
                  <a:cubicBezTo>
                    <a:pt x="44" y="52"/>
                    <a:pt x="44" y="52"/>
                    <a:pt x="44" y="52"/>
                  </a:cubicBezTo>
                  <a:cubicBezTo>
                    <a:pt x="44" y="53"/>
                    <a:pt x="44" y="53"/>
                    <a:pt x="44" y="53"/>
                  </a:cubicBezTo>
                  <a:cubicBezTo>
                    <a:pt x="44" y="54"/>
                    <a:pt x="44" y="54"/>
                    <a:pt x="44" y="54"/>
                  </a:cubicBezTo>
                  <a:cubicBezTo>
                    <a:pt x="44" y="54"/>
                    <a:pt x="44" y="54"/>
                    <a:pt x="44" y="54"/>
                  </a:cubicBezTo>
                  <a:cubicBezTo>
                    <a:pt x="44" y="54"/>
                    <a:pt x="44" y="54"/>
                    <a:pt x="44" y="54"/>
                  </a:cubicBezTo>
                  <a:cubicBezTo>
                    <a:pt x="43" y="54"/>
                    <a:pt x="43" y="54"/>
                    <a:pt x="43" y="54"/>
                  </a:cubicBezTo>
                  <a:cubicBezTo>
                    <a:pt x="43" y="54"/>
                    <a:pt x="43" y="54"/>
                    <a:pt x="43" y="54"/>
                  </a:cubicBezTo>
                  <a:cubicBezTo>
                    <a:pt x="43" y="54"/>
                    <a:pt x="43" y="54"/>
                    <a:pt x="43" y="54"/>
                  </a:cubicBezTo>
                  <a:cubicBezTo>
                    <a:pt x="43" y="56"/>
                    <a:pt x="43" y="56"/>
                    <a:pt x="43" y="56"/>
                  </a:cubicBezTo>
                  <a:cubicBezTo>
                    <a:pt x="43" y="56"/>
                    <a:pt x="43" y="56"/>
                    <a:pt x="43" y="56"/>
                  </a:cubicBezTo>
                  <a:cubicBezTo>
                    <a:pt x="43" y="57"/>
                    <a:pt x="43" y="57"/>
                    <a:pt x="43" y="57"/>
                  </a:cubicBezTo>
                  <a:cubicBezTo>
                    <a:pt x="43" y="56"/>
                    <a:pt x="43" y="56"/>
                    <a:pt x="43" y="56"/>
                  </a:cubicBezTo>
                  <a:cubicBezTo>
                    <a:pt x="42" y="55"/>
                    <a:pt x="42" y="55"/>
                    <a:pt x="42" y="55"/>
                  </a:cubicBezTo>
                  <a:cubicBezTo>
                    <a:pt x="42" y="55"/>
                    <a:pt x="42" y="55"/>
                    <a:pt x="42" y="55"/>
                  </a:cubicBezTo>
                  <a:cubicBezTo>
                    <a:pt x="42" y="54"/>
                    <a:pt x="42" y="54"/>
                    <a:pt x="42" y="54"/>
                  </a:cubicBezTo>
                  <a:cubicBezTo>
                    <a:pt x="42" y="53"/>
                    <a:pt x="42" y="53"/>
                    <a:pt x="42" y="53"/>
                  </a:cubicBezTo>
                  <a:cubicBezTo>
                    <a:pt x="41" y="52"/>
                    <a:pt x="41" y="52"/>
                    <a:pt x="41" y="52"/>
                  </a:cubicBezTo>
                  <a:cubicBezTo>
                    <a:pt x="40" y="53"/>
                    <a:pt x="40" y="53"/>
                    <a:pt x="40" y="53"/>
                  </a:cubicBezTo>
                  <a:cubicBezTo>
                    <a:pt x="39" y="54"/>
                    <a:pt x="39" y="54"/>
                    <a:pt x="39" y="54"/>
                  </a:cubicBezTo>
                  <a:cubicBezTo>
                    <a:pt x="39" y="55"/>
                    <a:pt x="39" y="55"/>
                    <a:pt x="39" y="55"/>
                  </a:cubicBezTo>
                  <a:cubicBezTo>
                    <a:pt x="40" y="56"/>
                    <a:pt x="40" y="56"/>
                    <a:pt x="40" y="56"/>
                  </a:cubicBezTo>
                  <a:cubicBezTo>
                    <a:pt x="40" y="57"/>
                    <a:pt x="40" y="57"/>
                    <a:pt x="40" y="57"/>
                  </a:cubicBezTo>
                  <a:cubicBezTo>
                    <a:pt x="41" y="57"/>
                    <a:pt x="41" y="57"/>
                    <a:pt x="41" y="57"/>
                  </a:cubicBezTo>
                  <a:cubicBezTo>
                    <a:pt x="41" y="58"/>
                    <a:pt x="41" y="58"/>
                    <a:pt x="41" y="58"/>
                  </a:cubicBezTo>
                  <a:cubicBezTo>
                    <a:pt x="39" y="59"/>
                    <a:pt x="39" y="59"/>
                    <a:pt x="39" y="59"/>
                  </a:cubicBezTo>
                  <a:cubicBezTo>
                    <a:pt x="39" y="60"/>
                    <a:pt x="39" y="60"/>
                    <a:pt x="39" y="60"/>
                  </a:cubicBezTo>
                  <a:cubicBezTo>
                    <a:pt x="39" y="59"/>
                    <a:pt x="39" y="59"/>
                    <a:pt x="39" y="59"/>
                  </a:cubicBezTo>
                  <a:cubicBezTo>
                    <a:pt x="38" y="59"/>
                    <a:pt x="38" y="59"/>
                    <a:pt x="38" y="59"/>
                  </a:cubicBezTo>
                  <a:cubicBezTo>
                    <a:pt x="39" y="58"/>
                    <a:pt x="39" y="58"/>
                    <a:pt x="39" y="58"/>
                  </a:cubicBezTo>
                  <a:cubicBezTo>
                    <a:pt x="38" y="58"/>
                    <a:pt x="38" y="58"/>
                    <a:pt x="38" y="58"/>
                  </a:cubicBezTo>
                  <a:cubicBezTo>
                    <a:pt x="38" y="58"/>
                    <a:pt x="38" y="58"/>
                    <a:pt x="38" y="58"/>
                  </a:cubicBezTo>
                  <a:cubicBezTo>
                    <a:pt x="38" y="59"/>
                    <a:pt x="38" y="59"/>
                    <a:pt x="38" y="59"/>
                  </a:cubicBezTo>
                  <a:cubicBezTo>
                    <a:pt x="37" y="59"/>
                    <a:pt x="37" y="59"/>
                    <a:pt x="37" y="59"/>
                  </a:cubicBezTo>
                  <a:cubicBezTo>
                    <a:pt x="36" y="59"/>
                    <a:pt x="36" y="59"/>
                    <a:pt x="36" y="59"/>
                  </a:cubicBezTo>
                  <a:cubicBezTo>
                    <a:pt x="35" y="58"/>
                    <a:pt x="35" y="58"/>
                    <a:pt x="35" y="58"/>
                  </a:cubicBezTo>
                  <a:cubicBezTo>
                    <a:pt x="34" y="58"/>
                    <a:pt x="34" y="58"/>
                    <a:pt x="34" y="58"/>
                  </a:cubicBezTo>
                  <a:cubicBezTo>
                    <a:pt x="34" y="57"/>
                    <a:pt x="34" y="57"/>
                    <a:pt x="34" y="57"/>
                  </a:cubicBezTo>
                  <a:cubicBezTo>
                    <a:pt x="33" y="56"/>
                    <a:pt x="33" y="56"/>
                    <a:pt x="33" y="56"/>
                  </a:cubicBezTo>
                  <a:cubicBezTo>
                    <a:pt x="33" y="56"/>
                    <a:pt x="33" y="56"/>
                    <a:pt x="33" y="56"/>
                  </a:cubicBezTo>
                  <a:cubicBezTo>
                    <a:pt x="33" y="55"/>
                    <a:pt x="33" y="55"/>
                    <a:pt x="33" y="55"/>
                  </a:cubicBezTo>
                  <a:cubicBezTo>
                    <a:pt x="33" y="55"/>
                    <a:pt x="33" y="55"/>
                    <a:pt x="33" y="55"/>
                  </a:cubicBezTo>
                  <a:cubicBezTo>
                    <a:pt x="32" y="54"/>
                    <a:pt x="32" y="54"/>
                    <a:pt x="32" y="54"/>
                  </a:cubicBezTo>
                  <a:cubicBezTo>
                    <a:pt x="33" y="54"/>
                    <a:pt x="33" y="54"/>
                    <a:pt x="33" y="54"/>
                  </a:cubicBezTo>
                  <a:cubicBezTo>
                    <a:pt x="33" y="53"/>
                    <a:pt x="33" y="53"/>
                    <a:pt x="33" y="53"/>
                  </a:cubicBezTo>
                  <a:cubicBezTo>
                    <a:pt x="33" y="53"/>
                    <a:pt x="33" y="53"/>
                    <a:pt x="33" y="53"/>
                  </a:cubicBezTo>
                  <a:cubicBezTo>
                    <a:pt x="34" y="53"/>
                    <a:pt x="34" y="53"/>
                    <a:pt x="34" y="53"/>
                  </a:cubicBezTo>
                  <a:cubicBezTo>
                    <a:pt x="33" y="53"/>
                    <a:pt x="33" y="53"/>
                    <a:pt x="33" y="53"/>
                  </a:cubicBezTo>
                  <a:cubicBezTo>
                    <a:pt x="33" y="52"/>
                    <a:pt x="33" y="52"/>
                    <a:pt x="33" y="52"/>
                  </a:cubicBezTo>
                  <a:cubicBezTo>
                    <a:pt x="32" y="51"/>
                    <a:pt x="32" y="51"/>
                    <a:pt x="32" y="51"/>
                  </a:cubicBezTo>
                  <a:cubicBezTo>
                    <a:pt x="31" y="51"/>
                    <a:pt x="31" y="51"/>
                    <a:pt x="31" y="51"/>
                  </a:cubicBezTo>
                  <a:cubicBezTo>
                    <a:pt x="31" y="51"/>
                    <a:pt x="31" y="51"/>
                    <a:pt x="31" y="51"/>
                  </a:cubicBezTo>
                  <a:cubicBezTo>
                    <a:pt x="30" y="51"/>
                    <a:pt x="30" y="51"/>
                    <a:pt x="30" y="51"/>
                  </a:cubicBezTo>
                  <a:cubicBezTo>
                    <a:pt x="30" y="51"/>
                    <a:pt x="30" y="51"/>
                    <a:pt x="30" y="51"/>
                  </a:cubicBezTo>
                  <a:cubicBezTo>
                    <a:pt x="30" y="51"/>
                    <a:pt x="30" y="51"/>
                    <a:pt x="30" y="51"/>
                  </a:cubicBezTo>
                  <a:cubicBezTo>
                    <a:pt x="30" y="52"/>
                    <a:pt x="30" y="52"/>
                    <a:pt x="30" y="52"/>
                  </a:cubicBezTo>
                  <a:cubicBezTo>
                    <a:pt x="30" y="52"/>
                    <a:pt x="30" y="52"/>
                    <a:pt x="30" y="52"/>
                  </a:cubicBezTo>
                  <a:cubicBezTo>
                    <a:pt x="30" y="52"/>
                    <a:pt x="30" y="52"/>
                    <a:pt x="30" y="52"/>
                  </a:cubicBezTo>
                  <a:cubicBezTo>
                    <a:pt x="29" y="52"/>
                    <a:pt x="29" y="52"/>
                    <a:pt x="29" y="52"/>
                  </a:cubicBezTo>
                  <a:cubicBezTo>
                    <a:pt x="29" y="52"/>
                    <a:pt x="29" y="52"/>
                    <a:pt x="29" y="52"/>
                  </a:cubicBezTo>
                  <a:cubicBezTo>
                    <a:pt x="29" y="51"/>
                    <a:pt x="29" y="51"/>
                    <a:pt x="29" y="51"/>
                  </a:cubicBezTo>
                  <a:cubicBezTo>
                    <a:pt x="28" y="51"/>
                    <a:pt x="28" y="51"/>
                    <a:pt x="28" y="51"/>
                  </a:cubicBezTo>
                  <a:cubicBezTo>
                    <a:pt x="28" y="51"/>
                    <a:pt x="28" y="51"/>
                    <a:pt x="28" y="51"/>
                  </a:cubicBezTo>
                  <a:cubicBezTo>
                    <a:pt x="28" y="52"/>
                    <a:pt x="28" y="52"/>
                    <a:pt x="28" y="52"/>
                  </a:cubicBezTo>
                  <a:cubicBezTo>
                    <a:pt x="28" y="52"/>
                    <a:pt x="28" y="52"/>
                    <a:pt x="28" y="52"/>
                  </a:cubicBezTo>
                  <a:cubicBezTo>
                    <a:pt x="27" y="52"/>
                    <a:pt x="27" y="52"/>
                    <a:pt x="27" y="52"/>
                  </a:cubicBezTo>
                  <a:cubicBezTo>
                    <a:pt x="27" y="52"/>
                    <a:pt x="27" y="52"/>
                    <a:pt x="27" y="52"/>
                  </a:cubicBezTo>
                  <a:cubicBezTo>
                    <a:pt x="27" y="51"/>
                    <a:pt x="27" y="51"/>
                    <a:pt x="27" y="51"/>
                  </a:cubicBezTo>
                  <a:cubicBezTo>
                    <a:pt x="27" y="51"/>
                    <a:pt x="27" y="51"/>
                    <a:pt x="27" y="51"/>
                  </a:cubicBezTo>
                  <a:cubicBezTo>
                    <a:pt x="26" y="51"/>
                    <a:pt x="26" y="51"/>
                    <a:pt x="26" y="51"/>
                  </a:cubicBezTo>
                  <a:cubicBezTo>
                    <a:pt x="26" y="52"/>
                    <a:pt x="26" y="52"/>
                    <a:pt x="26" y="52"/>
                  </a:cubicBezTo>
                  <a:cubicBezTo>
                    <a:pt x="25" y="52"/>
                    <a:pt x="25" y="52"/>
                    <a:pt x="25" y="52"/>
                  </a:cubicBezTo>
                  <a:cubicBezTo>
                    <a:pt x="24" y="54"/>
                    <a:pt x="24" y="54"/>
                    <a:pt x="24" y="54"/>
                  </a:cubicBezTo>
                  <a:cubicBezTo>
                    <a:pt x="24" y="54"/>
                    <a:pt x="24" y="54"/>
                    <a:pt x="24" y="54"/>
                  </a:cubicBezTo>
                  <a:close/>
                  <a:moveTo>
                    <a:pt x="23" y="55"/>
                  </a:moveTo>
                  <a:cubicBezTo>
                    <a:pt x="23" y="56"/>
                    <a:pt x="23" y="56"/>
                    <a:pt x="23" y="56"/>
                  </a:cubicBezTo>
                  <a:cubicBezTo>
                    <a:pt x="23" y="56"/>
                    <a:pt x="23" y="56"/>
                    <a:pt x="23" y="56"/>
                  </a:cubicBezTo>
                  <a:cubicBezTo>
                    <a:pt x="24" y="57"/>
                    <a:pt x="24" y="57"/>
                    <a:pt x="24" y="57"/>
                  </a:cubicBezTo>
                  <a:cubicBezTo>
                    <a:pt x="25" y="56"/>
                    <a:pt x="25" y="56"/>
                    <a:pt x="25" y="56"/>
                  </a:cubicBezTo>
                  <a:cubicBezTo>
                    <a:pt x="25" y="55"/>
                    <a:pt x="25" y="55"/>
                    <a:pt x="25" y="55"/>
                  </a:cubicBezTo>
                  <a:cubicBezTo>
                    <a:pt x="24" y="55"/>
                    <a:pt x="24" y="55"/>
                    <a:pt x="24" y="55"/>
                  </a:cubicBezTo>
                  <a:cubicBezTo>
                    <a:pt x="24" y="55"/>
                    <a:pt x="24" y="55"/>
                    <a:pt x="24" y="55"/>
                  </a:cubicBezTo>
                  <a:cubicBezTo>
                    <a:pt x="23" y="55"/>
                    <a:pt x="23" y="55"/>
                    <a:pt x="23" y="55"/>
                  </a:cubicBezTo>
                  <a:cubicBezTo>
                    <a:pt x="23" y="55"/>
                    <a:pt x="23" y="55"/>
                    <a:pt x="23" y="55"/>
                  </a:cubicBezTo>
                  <a:close/>
                  <a:moveTo>
                    <a:pt x="13" y="32"/>
                  </a:moveTo>
                  <a:cubicBezTo>
                    <a:pt x="12" y="32"/>
                    <a:pt x="12" y="32"/>
                    <a:pt x="12" y="32"/>
                  </a:cubicBezTo>
                  <a:cubicBezTo>
                    <a:pt x="12" y="31"/>
                    <a:pt x="12" y="31"/>
                    <a:pt x="12" y="31"/>
                  </a:cubicBezTo>
                  <a:cubicBezTo>
                    <a:pt x="12" y="31"/>
                    <a:pt x="12" y="31"/>
                    <a:pt x="12" y="31"/>
                  </a:cubicBezTo>
                  <a:cubicBezTo>
                    <a:pt x="13" y="31"/>
                    <a:pt x="13" y="31"/>
                    <a:pt x="13" y="31"/>
                  </a:cubicBezTo>
                  <a:cubicBezTo>
                    <a:pt x="13" y="32"/>
                    <a:pt x="13" y="32"/>
                    <a:pt x="13" y="32"/>
                  </a:cubicBezTo>
                  <a:cubicBezTo>
                    <a:pt x="14" y="32"/>
                    <a:pt x="14" y="32"/>
                    <a:pt x="14" y="32"/>
                  </a:cubicBezTo>
                  <a:cubicBezTo>
                    <a:pt x="14" y="32"/>
                    <a:pt x="14" y="32"/>
                    <a:pt x="14" y="32"/>
                  </a:cubicBezTo>
                  <a:cubicBezTo>
                    <a:pt x="14" y="33"/>
                    <a:pt x="14" y="33"/>
                    <a:pt x="14" y="33"/>
                  </a:cubicBezTo>
                  <a:cubicBezTo>
                    <a:pt x="14" y="32"/>
                    <a:pt x="14" y="32"/>
                    <a:pt x="14" y="32"/>
                  </a:cubicBezTo>
                  <a:cubicBezTo>
                    <a:pt x="13" y="32"/>
                    <a:pt x="13" y="32"/>
                    <a:pt x="13" y="32"/>
                  </a:cubicBezTo>
                  <a:close/>
                  <a:moveTo>
                    <a:pt x="12" y="33"/>
                  </a:moveTo>
                  <a:cubicBezTo>
                    <a:pt x="13" y="33"/>
                    <a:pt x="13" y="33"/>
                    <a:pt x="13" y="33"/>
                  </a:cubicBezTo>
                  <a:cubicBezTo>
                    <a:pt x="13" y="33"/>
                    <a:pt x="13" y="33"/>
                    <a:pt x="13" y="33"/>
                  </a:cubicBezTo>
                  <a:cubicBezTo>
                    <a:pt x="13" y="34"/>
                    <a:pt x="13" y="34"/>
                    <a:pt x="13" y="34"/>
                  </a:cubicBezTo>
                  <a:cubicBezTo>
                    <a:pt x="13" y="34"/>
                    <a:pt x="13" y="34"/>
                    <a:pt x="13" y="34"/>
                  </a:cubicBezTo>
                  <a:cubicBezTo>
                    <a:pt x="12" y="34"/>
                    <a:pt x="12" y="34"/>
                    <a:pt x="12" y="34"/>
                  </a:cubicBezTo>
                  <a:cubicBezTo>
                    <a:pt x="12" y="33"/>
                    <a:pt x="12" y="33"/>
                    <a:pt x="12" y="33"/>
                  </a:cubicBezTo>
                  <a:cubicBezTo>
                    <a:pt x="12" y="33"/>
                    <a:pt x="12" y="33"/>
                    <a:pt x="12" y="33"/>
                  </a:cubicBezTo>
                  <a:close/>
                  <a:moveTo>
                    <a:pt x="13" y="39"/>
                  </a:moveTo>
                  <a:cubicBezTo>
                    <a:pt x="13" y="38"/>
                    <a:pt x="13" y="38"/>
                    <a:pt x="13" y="38"/>
                  </a:cubicBezTo>
                  <a:cubicBezTo>
                    <a:pt x="13" y="38"/>
                    <a:pt x="13" y="38"/>
                    <a:pt x="13" y="38"/>
                  </a:cubicBezTo>
                  <a:cubicBezTo>
                    <a:pt x="13" y="38"/>
                    <a:pt x="13" y="38"/>
                    <a:pt x="13" y="38"/>
                  </a:cubicBezTo>
                  <a:cubicBezTo>
                    <a:pt x="14" y="39"/>
                    <a:pt x="14" y="39"/>
                    <a:pt x="14" y="39"/>
                  </a:cubicBezTo>
                  <a:cubicBezTo>
                    <a:pt x="14" y="39"/>
                    <a:pt x="14" y="39"/>
                    <a:pt x="14" y="39"/>
                  </a:cubicBezTo>
                  <a:cubicBezTo>
                    <a:pt x="13" y="39"/>
                    <a:pt x="13" y="39"/>
                    <a:pt x="13" y="39"/>
                  </a:cubicBezTo>
                  <a:cubicBezTo>
                    <a:pt x="12" y="39"/>
                    <a:pt x="12" y="39"/>
                    <a:pt x="12" y="39"/>
                  </a:cubicBezTo>
                  <a:cubicBezTo>
                    <a:pt x="13" y="39"/>
                    <a:pt x="13" y="39"/>
                    <a:pt x="13" y="39"/>
                  </a:cubicBezTo>
                  <a:close/>
                  <a:moveTo>
                    <a:pt x="2" y="48"/>
                  </a:moveTo>
                  <a:cubicBezTo>
                    <a:pt x="3" y="47"/>
                    <a:pt x="3" y="47"/>
                    <a:pt x="3" y="47"/>
                  </a:cubicBezTo>
                  <a:cubicBezTo>
                    <a:pt x="3" y="47"/>
                    <a:pt x="3" y="47"/>
                    <a:pt x="3" y="47"/>
                  </a:cubicBezTo>
                  <a:cubicBezTo>
                    <a:pt x="4" y="46"/>
                    <a:pt x="4" y="46"/>
                    <a:pt x="4" y="46"/>
                  </a:cubicBezTo>
                  <a:cubicBezTo>
                    <a:pt x="5" y="46"/>
                    <a:pt x="5" y="46"/>
                    <a:pt x="5" y="46"/>
                  </a:cubicBezTo>
                  <a:cubicBezTo>
                    <a:pt x="6" y="45"/>
                    <a:pt x="6" y="45"/>
                    <a:pt x="6" y="45"/>
                  </a:cubicBezTo>
                  <a:cubicBezTo>
                    <a:pt x="7" y="44"/>
                    <a:pt x="7" y="44"/>
                    <a:pt x="7" y="44"/>
                  </a:cubicBezTo>
                  <a:cubicBezTo>
                    <a:pt x="7" y="44"/>
                    <a:pt x="7" y="44"/>
                    <a:pt x="7" y="44"/>
                  </a:cubicBezTo>
                  <a:cubicBezTo>
                    <a:pt x="8" y="43"/>
                    <a:pt x="8" y="43"/>
                    <a:pt x="8" y="43"/>
                  </a:cubicBezTo>
                  <a:cubicBezTo>
                    <a:pt x="8" y="43"/>
                    <a:pt x="8" y="43"/>
                    <a:pt x="8" y="43"/>
                  </a:cubicBezTo>
                  <a:cubicBezTo>
                    <a:pt x="8" y="42"/>
                    <a:pt x="8" y="42"/>
                    <a:pt x="8" y="42"/>
                  </a:cubicBezTo>
                  <a:cubicBezTo>
                    <a:pt x="9" y="41"/>
                    <a:pt x="9" y="41"/>
                    <a:pt x="9" y="41"/>
                  </a:cubicBezTo>
                  <a:cubicBezTo>
                    <a:pt x="10" y="41"/>
                    <a:pt x="10" y="41"/>
                    <a:pt x="10" y="41"/>
                  </a:cubicBezTo>
                  <a:cubicBezTo>
                    <a:pt x="10" y="40"/>
                    <a:pt x="10" y="40"/>
                    <a:pt x="10" y="40"/>
                  </a:cubicBezTo>
                  <a:cubicBezTo>
                    <a:pt x="11" y="39"/>
                    <a:pt x="11" y="39"/>
                    <a:pt x="11" y="39"/>
                  </a:cubicBezTo>
                  <a:cubicBezTo>
                    <a:pt x="12" y="39"/>
                    <a:pt x="12" y="39"/>
                    <a:pt x="12" y="39"/>
                  </a:cubicBezTo>
                  <a:cubicBezTo>
                    <a:pt x="12" y="39"/>
                    <a:pt x="12" y="39"/>
                    <a:pt x="12" y="39"/>
                  </a:cubicBezTo>
                  <a:cubicBezTo>
                    <a:pt x="12" y="38"/>
                    <a:pt x="12" y="38"/>
                    <a:pt x="12" y="38"/>
                  </a:cubicBezTo>
                  <a:cubicBezTo>
                    <a:pt x="11" y="37"/>
                    <a:pt x="11" y="37"/>
                    <a:pt x="11" y="37"/>
                  </a:cubicBezTo>
                  <a:cubicBezTo>
                    <a:pt x="11" y="36"/>
                    <a:pt x="11" y="36"/>
                    <a:pt x="11" y="36"/>
                  </a:cubicBezTo>
                  <a:cubicBezTo>
                    <a:pt x="11" y="35"/>
                    <a:pt x="11" y="35"/>
                    <a:pt x="11" y="35"/>
                  </a:cubicBezTo>
                  <a:cubicBezTo>
                    <a:pt x="11" y="35"/>
                    <a:pt x="11" y="35"/>
                    <a:pt x="11" y="35"/>
                  </a:cubicBezTo>
                  <a:cubicBezTo>
                    <a:pt x="10" y="36"/>
                    <a:pt x="10" y="36"/>
                    <a:pt x="10" y="36"/>
                  </a:cubicBezTo>
                  <a:cubicBezTo>
                    <a:pt x="10" y="38"/>
                    <a:pt x="10" y="38"/>
                    <a:pt x="10" y="38"/>
                  </a:cubicBezTo>
                  <a:cubicBezTo>
                    <a:pt x="10" y="37"/>
                    <a:pt x="10" y="37"/>
                    <a:pt x="10" y="37"/>
                  </a:cubicBezTo>
                  <a:cubicBezTo>
                    <a:pt x="10" y="38"/>
                    <a:pt x="10" y="38"/>
                    <a:pt x="10" y="38"/>
                  </a:cubicBezTo>
                  <a:cubicBezTo>
                    <a:pt x="10" y="39"/>
                    <a:pt x="10" y="39"/>
                    <a:pt x="10" y="39"/>
                  </a:cubicBezTo>
                  <a:cubicBezTo>
                    <a:pt x="10" y="39"/>
                    <a:pt x="10" y="39"/>
                    <a:pt x="10" y="39"/>
                  </a:cubicBezTo>
                  <a:cubicBezTo>
                    <a:pt x="9" y="39"/>
                    <a:pt x="9" y="39"/>
                    <a:pt x="9" y="39"/>
                  </a:cubicBezTo>
                  <a:cubicBezTo>
                    <a:pt x="8" y="40"/>
                    <a:pt x="8" y="40"/>
                    <a:pt x="8" y="40"/>
                  </a:cubicBezTo>
                  <a:cubicBezTo>
                    <a:pt x="8" y="41"/>
                    <a:pt x="8" y="41"/>
                    <a:pt x="8" y="41"/>
                  </a:cubicBezTo>
                  <a:cubicBezTo>
                    <a:pt x="7" y="41"/>
                    <a:pt x="7" y="41"/>
                    <a:pt x="7" y="41"/>
                  </a:cubicBezTo>
                  <a:cubicBezTo>
                    <a:pt x="6" y="43"/>
                    <a:pt x="6" y="43"/>
                    <a:pt x="6" y="43"/>
                  </a:cubicBezTo>
                  <a:cubicBezTo>
                    <a:pt x="5" y="44"/>
                    <a:pt x="5" y="44"/>
                    <a:pt x="5" y="44"/>
                  </a:cubicBezTo>
                  <a:cubicBezTo>
                    <a:pt x="4" y="44"/>
                    <a:pt x="4" y="44"/>
                    <a:pt x="4" y="44"/>
                  </a:cubicBezTo>
                  <a:cubicBezTo>
                    <a:pt x="4" y="45"/>
                    <a:pt x="4" y="45"/>
                    <a:pt x="4" y="45"/>
                  </a:cubicBezTo>
                  <a:cubicBezTo>
                    <a:pt x="3" y="45"/>
                    <a:pt x="3" y="45"/>
                    <a:pt x="3" y="45"/>
                  </a:cubicBezTo>
                  <a:cubicBezTo>
                    <a:pt x="2" y="47"/>
                    <a:pt x="2" y="47"/>
                    <a:pt x="2" y="47"/>
                  </a:cubicBezTo>
                  <a:cubicBezTo>
                    <a:pt x="2" y="47"/>
                    <a:pt x="2" y="47"/>
                    <a:pt x="2" y="47"/>
                  </a:cubicBezTo>
                  <a:cubicBezTo>
                    <a:pt x="2" y="48"/>
                    <a:pt x="2" y="48"/>
                    <a:pt x="2" y="48"/>
                  </a:cubicBezTo>
                  <a:close/>
                  <a:moveTo>
                    <a:pt x="2" y="48"/>
                  </a:moveTo>
                  <a:cubicBezTo>
                    <a:pt x="1" y="48"/>
                    <a:pt x="1" y="48"/>
                    <a:pt x="1" y="48"/>
                  </a:cubicBezTo>
                  <a:cubicBezTo>
                    <a:pt x="2" y="48"/>
                    <a:pt x="2" y="48"/>
                    <a:pt x="2" y="48"/>
                  </a:cubicBezTo>
                  <a:cubicBezTo>
                    <a:pt x="2" y="48"/>
                    <a:pt x="2" y="48"/>
                    <a:pt x="2" y="48"/>
                  </a:cubicBezTo>
                  <a:close/>
                  <a:moveTo>
                    <a:pt x="2" y="48"/>
                  </a:moveTo>
                  <a:cubicBezTo>
                    <a:pt x="2" y="48"/>
                    <a:pt x="2" y="48"/>
                    <a:pt x="2" y="48"/>
                  </a:cubicBezTo>
                  <a:cubicBezTo>
                    <a:pt x="3" y="49"/>
                    <a:pt x="3" y="49"/>
                    <a:pt x="3" y="49"/>
                  </a:cubicBezTo>
                  <a:cubicBezTo>
                    <a:pt x="2" y="48"/>
                    <a:pt x="2" y="48"/>
                    <a:pt x="2" y="48"/>
                  </a:cubicBezTo>
                  <a:close/>
                  <a:moveTo>
                    <a:pt x="1" y="49"/>
                  </a:moveTo>
                  <a:cubicBezTo>
                    <a:pt x="0" y="49"/>
                    <a:pt x="0" y="49"/>
                    <a:pt x="0" y="49"/>
                  </a:cubicBezTo>
                  <a:cubicBezTo>
                    <a:pt x="0" y="50"/>
                    <a:pt x="0" y="50"/>
                    <a:pt x="0" y="50"/>
                  </a:cubicBezTo>
                  <a:cubicBezTo>
                    <a:pt x="1" y="51"/>
                    <a:pt x="1" y="51"/>
                    <a:pt x="1" y="51"/>
                  </a:cubicBezTo>
                  <a:cubicBezTo>
                    <a:pt x="1" y="51"/>
                    <a:pt x="1" y="51"/>
                    <a:pt x="1" y="51"/>
                  </a:cubicBezTo>
                  <a:cubicBezTo>
                    <a:pt x="1" y="50"/>
                    <a:pt x="1" y="50"/>
                    <a:pt x="1" y="50"/>
                  </a:cubicBezTo>
                  <a:cubicBezTo>
                    <a:pt x="1" y="49"/>
                    <a:pt x="1" y="49"/>
                    <a:pt x="1" y="49"/>
                  </a:cubicBezTo>
                  <a:close/>
                </a:path>
              </a:pathLst>
            </a:custGeom>
            <a:grpFill/>
            <a:ln>
              <a:noFill/>
            </a:ln>
          </p:spPr>
          <p:txBody>
            <a:bodyPr vert="horz" wrap="square" lIns="91440" tIns="45720" rIns="91440" bIns="45720" numCol="1" anchor="t" anchorCtr="0" compatLnSpc="1"/>
            <a:lstStyle/>
            <a:p>
              <a:endParaRPr lang="en-US"/>
            </a:p>
          </p:txBody>
        </p:sp>
        <p:sp>
          <p:nvSpPr>
            <p:cNvPr id="24" name="Freeform 20"/>
            <p:cNvSpPr>
              <a:spLocks noEditPoints="1"/>
            </p:cNvSpPr>
            <p:nvPr/>
          </p:nvSpPr>
          <p:spPr bwMode="auto">
            <a:xfrm>
              <a:off x="6318178" y="3052453"/>
              <a:ext cx="971407" cy="348677"/>
            </a:xfrm>
            <a:custGeom>
              <a:avLst/>
              <a:gdLst>
                <a:gd name="T0" fmla="*/ 194 w 204"/>
                <a:gd name="T1" fmla="*/ 57 h 73"/>
                <a:gd name="T2" fmla="*/ 184 w 204"/>
                <a:gd name="T3" fmla="*/ 47 h 73"/>
                <a:gd name="T4" fmla="*/ 169 w 204"/>
                <a:gd name="T5" fmla="*/ 44 h 73"/>
                <a:gd name="T6" fmla="*/ 168 w 204"/>
                <a:gd name="T7" fmla="*/ 37 h 73"/>
                <a:gd name="T8" fmla="*/ 174 w 204"/>
                <a:gd name="T9" fmla="*/ 33 h 73"/>
                <a:gd name="T10" fmla="*/ 187 w 204"/>
                <a:gd name="T11" fmla="*/ 36 h 73"/>
                <a:gd name="T12" fmla="*/ 158 w 204"/>
                <a:gd name="T13" fmla="*/ 28 h 73"/>
                <a:gd name="T14" fmla="*/ 134 w 204"/>
                <a:gd name="T15" fmla="*/ 13 h 73"/>
                <a:gd name="T16" fmla="*/ 146 w 204"/>
                <a:gd name="T17" fmla="*/ 30 h 73"/>
                <a:gd name="T18" fmla="*/ 149 w 204"/>
                <a:gd name="T19" fmla="*/ 21 h 73"/>
                <a:gd name="T20" fmla="*/ 144 w 204"/>
                <a:gd name="T21" fmla="*/ 31 h 73"/>
                <a:gd name="T22" fmla="*/ 148 w 204"/>
                <a:gd name="T23" fmla="*/ 42 h 73"/>
                <a:gd name="T24" fmla="*/ 156 w 204"/>
                <a:gd name="T25" fmla="*/ 42 h 73"/>
                <a:gd name="T26" fmla="*/ 137 w 204"/>
                <a:gd name="T27" fmla="*/ 43 h 73"/>
                <a:gd name="T28" fmla="*/ 135 w 204"/>
                <a:gd name="T29" fmla="*/ 36 h 73"/>
                <a:gd name="T30" fmla="*/ 123 w 204"/>
                <a:gd name="T31" fmla="*/ 49 h 73"/>
                <a:gd name="T32" fmla="*/ 123 w 204"/>
                <a:gd name="T33" fmla="*/ 36 h 73"/>
                <a:gd name="T34" fmla="*/ 118 w 204"/>
                <a:gd name="T35" fmla="*/ 30 h 73"/>
                <a:gd name="T36" fmla="*/ 130 w 204"/>
                <a:gd name="T37" fmla="*/ 22 h 73"/>
                <a:gd name="T38" fmla="*/ 109 w 204"/>
                <a:gd name="T39" fmla="*/ 31 h 73"/>
                <a:gd name="T40" fmla="*/ 108 w 204"/>
                <a:gd name="T41" fmla="*/ 51 h 73"/>
                <a:gd name="T42" fmla="*/ 116 w 204"/>
                <a:gd name="T43" fmla="*/ 45 h 73"/>
                <a:gd name="T44" fmla="*/ 120 w 204"/>
                <a:gd name="T45" fmla="*/ 41 h 73"/>
                <a:gd name="T46" fmla="*/ 120 w 204"/>
                <a:gd name="T47" fmla="*/ 31 h 73"/>
                <a:gd name="T48" fmla="*/ 107 w 204"/>
                <a:gd name="T49" fmla="*/ 7 h 73"/>
                <a:gd name="T50" fmla="*/ 93 w 204"/>
                <a:gd name="T51" fmla="*/ 43 h 73"/>
                <a:gd name="T52" fmla="*/ 64 w 204"/>
                <a:gd name="T53" fmla="*/ 33 h 73"/>
                <a:gd name="T54" fmla="*/ 91 w 204"/>
                <a:gd name="T55" fmla="*/ 10 h 73"/>
                <a:gd name="T56" fmla="*/ 103 w 204"/>
                <a:gd name="T57" fmla="*/ 22 h 73"/>
                <a:gd name="T58" fmla="*/ 93 w 204"/>
                <a:gd name="T59" fmla="*/ 36 h 73"/>
                <a:gd name="T60" fmla="*/ 82 w 204"/>
                <a:gd name="T61" fmla="*/ 42 h 73"/>
                <a:gd name="T62" fmla="*/ 67 w 204"/>
                <a:gd name="T63" fmla="*/ 39 h 73"/>
                <a:gd name="T64" fmla="*/ 176 w 204"/>
                <a:gd name="T65" fmla="*/ 31 h 73"/>
                <a:gd name="T66" fmla="*/ 181 w 204"/>
                <a:gd name="T67" fmla="*/ 30 h 73"/>
                <a:gd name="T68" fmla="*/ 174 w 204"/>
                <a:gd name="T69" fmla="*/ 55 h 73"/>
                <a:gd name="T70" fmla="*/ 173 w 204"/>
                <a:gd name="T71" fmla="*/ 51 h 73"/>
                <a:gd name="T72" fmla="*/ 158 w 204"/>
                <a:gd name="T73" fmla="*/ 58 h 73"/>
                <a:gd name="T74" fmla="*/ 155 w 204"/>
                <a:gd name="T75" fmla="*/ 53 h 73"/>
                <a:gd name="T76" fmla="*/ 142 w 204"/>
                <a:gd name="T77" fmla="*/ 59 h 73"/>
                <a:gd name="T78" fmla="*/ 129 w 204"/>
                <a:gd name="T79" fmla="*/ 66 h 73"/>
                <a:gd name="T80" fmla="*/ 117 w 204"/>
                <a:gd name="T81" fmla="*/ 71 h 73"/>
                <a:gd name="T82" fmla="*/ 89 w 204"/>
                <a:gd name="T83" fmla="*/ 56 h 73"/>
                <a:gd name="T84" fmla="*/ 131 w 204"/>
                <a:gd name="T85" fmla="*/ 61 h 73"/>
                <a:gd name="T86" fmla="*/ 108 w 204"/>
                <a:gd name="T87" fmla="*/ 63 h 73"/>
                <a:gd name="T88" fmla="*/ 111 w 204"/>
                <a:gd name="T89" fmla="*/ 64 h 73"/>
                <a:gd name="T90" fmla="*/ 104 w 204"/>
                <a:gd name="T91" fmla="*/ 64 h 73"/>
                <a:gd name="T92" fmla="*/ 93 w 204"/>
                <a:gd name="T93" fmla="*/ 64 h 73"/>
                <a:gd name="T94" fmla="*/ 193 w 204"/>
                <a:gd name="T95" fmla="*/ 61 h 73"/>
                <a:gd name="T96" fmla="*/ 81 w 204"/>
                <a:gd name="T97" fmla="*/ 56 h 73"/>
                <a:gd name="T98" fmla="*/ 68 w 204"/>
                <a:gd name="T99" fmla="*/ 56 h 73"/>
                <a:gd name="T100" fmla="*/ 81 w 204"/>
                <a:gd name="T101" fmla="*/ 63 h 73"/>
                <a:gd name="T102" fmla="*/ 49 w 204"/>
                <a:gd name="T103" fmla="*/ 57 h 73"/>
                <a:gd name="T104" fmla="*/ 47 w 204"/>
                <a:gd name="T105" fmla="*/ 14 h 73"/>
                <a:gd name="T106" fmla="*/ 56 w 204"/>
                <a:gd name="T107" fmla="*/ 41 h 73"/>
                <a:gd name="T108" fmla="*/ 48 w 204"/>
                <a:gd name="T109" fmla="*/ 35 h 73"/>
                <a:gd name="T110" fmla="*/ 31 w 204"/>
                <a:gd name="T111" fmla="*/ 21 h 73"/>
                <a:gd name="T112" fmla="*/ 15 w 204"/>
                <a:gd name="T113" fmla="*/ 32 h 73"/>
                <a:gd name="T114" fmla="*/ 8 w 204"/>
                <a:gd name="T115" fmla="*/ 22 h 73"/>
                <a:gd name="T116" fmla="*/ 16 w 204"/>
                <a:gd name="T117" fmla="*/ 20 h 73"/>
                <a:gd name="T118" fmla="*/ 42 w 204"/>
                <a:gd name="T119" fmla="*/ 52 h 73"/>
                <a:gd name="T120" fmla="*/ 42 w 204"/>
                <a:gd name="T121" fmla="*/ 35 h 73"/>
                <a:gd name="T122" fmla="*/ 29 w 204"/>
                <a:gd name="T123" fmla="*/ 21 h 73"/>
                <a:gd name="T124" fmla="*/ 4 w 204"/>
                <a:gd name="T125"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73">
                  <a:moveTo>
                    <a:pt x="204" y="38"/>
                  </a:moveTo>
                  <a:cubicBezTo>
                    <a:pt x="203" y="53"/>
                    <a:pt x="203" y="53"/>
                    <a:pt x="203" y="53"/>
                  </a:cubicBezTo>
                  <a:cubicBezTo>
                    <a:pt x="203" y="54"/>
                    <a:pt x="203" y="54"/>
                    <a:pt x="203" y="54"/>
                  </a:cubicBezTo>
                  <a:cubicBezTo>
                    <a:pt x="203" y="55"/>
                    <a:pt x="203" y="55"/>
                    <a:pt x="203" y="55"/>
                  </a:cubicBezTo>
                  <a:cubicBezTo>
                    <a:pt x="203" y="55"/>
                    <a:pt x="203" y="55"/>
                    <a:pt x="203" y="55"/>
                  </a:cubicBezTo>
                  <a:cubicBezTo>
                    <a:pt x="203" y="65"/>
                    <a:pt x="203" y="65"/>
                    <a:pt x="203" y="65"/>
                  </a:cubicBezTo>
                  <a:cubicBezTo>
                    <a:pt x="203" y="65"/>
                    <a:pt x="203" y="65"/>
                    <a:pt x="203" y="65"/>
                  </a:cubicBezTo>
                  <a:cubicBezTo>
                    <a:pt x="202" y="65"/>
                    <a:pt x="202" y="65"/>
                    <a:pt x="202" y="65"/>
                  </a:cubicBezTo>
                  <a:cubicBezTo>
                    <a:pt x="200" y="64"/>
                    <a:pt x="200" y="64"/>
                    <a:pt x="200" y="64"/>
                  </a:cubicBezTo>
                  <a:cubicBezTo>
                    <a:pt x="200" y="63"/>
                    <a:pt x="200" y="63"/>
                    <a:pt x="200" y="63"/>
                  </a:cubicBezTo>
                  <a:cubicBezTo>
                    <a:pt x="200" y="63"/>
                    <a:pt x="200" y="63"/>
                    <a:pt x="200" y="63"/>
                  </a:cubicBezTo>
                  <a:cubicBezTo>
                    <a:pt x="199" y="62"/>
                    <a:pt x="199" y="62"/>
                    <a:pt x="199" y="62"/>
                  </a:cubicBezTo>
                  <a:cubicBezTo>
                    <a:pt x="199" y="62"/>
                    <a:pt x="199" y="62"/>
                    <a:pt x="199" y="62"/>
                  </a:cubicBezTo>
                  <a:cubicBezTo>
                    <a:pt x="199" y="61"/>
                    <a:pt x="199" y="61"/>
                    <a:pt x="199" y="61"/>
                  </a:cubicBezTo>
                  <a:cubicBezTo>
                    <a:pt x="199" y="61"/>
                    <a:pt x="199" y="61"/>
                    <a:pt x="199" y="61"/>
                  </a:cubicBezTo>
                  <a:cubicBezTo>
                    <a:pt x="199" y="60"/>
                    <a:pt x="199" y="60"/>
                    <a:pt x="199" y="60"/>
                  </a:cubicBezTo>
                  <a:cubicBezTo>
                    <a:pt x="199" y="61"/>
                    <a:pt x="199" y="61"/>
                    <a:pt x="199" y="61"/>
                  </a:cubicBezTo>
                  <a:cubicBezTo>
                    <a:pt x="198" y="61"/>
                    <a:pt x="198" y="61"/>
                    <a:pt x="198" y="61"/>
                  </a:cubicBezTo>
                  <a:cubicBezTo>
                    <a:pt x="197" y="61"/>
                    <a:pt x="197" y="61"/>
                    <a:pt x="197" y="61"/>
                  </a:cubicBezTo>
                  <a:cubicBezTo>
                    <a:pt x="196" y="61"/>
                    <a:pt x="196" y="61"/>
                    <a:pt x="196" y="61"/>
                  </a:cubicBezTo>
                  <a:cubicBezTo>
                    <a:pt x="195" y="61"/>
                    <a:pt x="195" y="61"/>
                    <a:pt x="195" y="61"/>
                  </a:cubicBezTo>
                  <a:cubicBezTo>
                    <a:pt x="195" y="61"/>
                    <a:pt x="195" y="61"/>
                    <a:pt x="195" y="61"/>
                  </a:cubicBezTo>
                  <a:cubicBezTo>
                    <a:pt x="194" y="61"/>
                    <a:pt x="194" y="61"/>
                    <a:pt x="194" y="61"/>
                  </a:cubicBezTo>
                  <a:cubicBezTo>
                    <a:pt x="193" y="61"/>
                    <a:pt x="193" y="61"/>
                    <a:pt x="193" y="61"/>
                  </a:cubicBezTo>
                  <a:cubicBezTo>
                    <a:pt x="194" y="61"/>
                    <a:pt x="194" y="61"/>
                    <a:pt x="194" y="61"/>
                  </a:cubicBezTo>
                  <a:cubicBezTo>
                    <a:pt x="194" y="60"/>
                    <a:pt x="194" y="60"/>
                    <a:pt x="194" y="60"/>
                  </a:cubicBezTo>
                  <a:cubicBezTo>
                    <a:pt x="194" y="59"/>
                    <a:pt x="194" y="59"/>
                    <a:pt x="194" y="59"/>
                  </a:cubicBezTo>
                  <a:cubicBezTo>
                    <a:pt x="194" y="59"/>
                    <a:pt x="194" y="59"/>
                    <a:pt x="194" y="59"/>
                  </a:cubicBezTo>
                  <a:cubicBezTo>
                    <a:pt x="195" y="58"/>
                    <a:pt x="195" y="58"/>
                    <a:pt x="195" y="58"/>
                  </a:cubicBezTo>
                  <a:cubicBezTo>
                    <a:pt x="194" y="58"/>
                    <a:pt x="194" y="58"/>
                    <a:pt x="194" y="58"/>
                  </a:cubicBezTo>
                  <a:cubicBezTo>
                    <a:pt x="193" y="57"/>
                    <a:pt x="193" y="57"/>
                    <a:pt x="193" y="57"/>
                  </a:cubicBezTo>
                  <a:cubicBezTo>
                    <a:pt x="194" y="57"/>
                    <a:pt x="194" y="57"/>
                    <a:pt x="194" y="57"/>
                  </a:cubicBezTo>
                  <a:cubicBezTo>
                    <a:pt x="194" y="57"/>
                    <a:pt x="194" y="57"/>
                    <a:pt x="194" y="57"/>
                  </a:cubicBezTo>
                  <a:cubicBezTo>
                    <a:pt x="195" y="57"/>
                    <a:pt x="195" y="57"/>
                    <a:pt x="195" y="57"/>
                  </a:cubicBezTo>
                  <a:cubicBezTo>
                    <a:pt x="196" y="57"/>
                    <a:pt x="196" y="57"/>
                    <a:pt x="196" y="57"/>
                  </a:cubicBezTo>
                  <a:cubicBezTo>
                    <a:pt x="195" y="57"/>
                    <a:pt x="195" y="57"/>
                    <a:pt x="195" y="57"/>
                  </a:cubicBezTo>
                  <a:cubicBezTo>
                    <a:pt x="194" y="57"/>
                    <a:pt x="194" y="57"/>
                    <a:pt x="194" y="57"/>
                  </a:cubicBezTo>
                  <a:cubicBezTo>
                    <a:pt x="193" y="57"/>
                    <a:pt x="193" y="57"/>
                    <a:pt x="193" y="57"/>
                  </a:cubicBezTo>
                  <a:cubicBezTo>
                    <a:pt x="193" y="56"/>
                    <a:pt x="193" y="56"/>
                    <a:pt x="193" y="56"/>
                  </a:cubicBezTo>
                  <a:cubicBezTo>
                    <a:pt x="193" y="56"/>
                    <a:pt x="193" y="56"/>
                    <a:pt x="193" y="56"/>
                  </a:cubicBezTo>
                  <a:cubicBezTo>
                    <a:pt x="193" y="56"/>
                    <a:pt x="193" y="56"/>
                    <a:pt x="193" y="56"/>
                  </a:cubicBezTo>
                  <a:cubicBezTo>
                    <a:pt x="194" y="56"/>
                    <a:pt x="194" y="56"/>
                    <a:pt x="194" y="56"/>
                  </a:cubicBezTo>
                  <a:cubicBezTo>
                    <a:pt x="194" y="55"/>
                    <a:pt x="194" y="55"/>
                    <a:pt x="194" y="55"/>
                  </a:cubicBezTo>
                  <a:cubicBezTo>
                    <a:pt x="192" y="54"/>
                    <a:pt x="192" y="54"/>
                    <a:pt x="192" y="54"/>
                  </a:cubicBezTo>
                  <a:cubicBezTo>
                    <a:pt x="192" y="54"/>
                    <a:pt x="192" y="54"/>
                    <a:pt x="192" y="54"/>
                  </a:cubicBezTo>
                  <a:cubicBezTo>
                    <a:pt x="191" y="53"/>
                    <a:pt x="191" y="53"/>
                    <a:pt x="191" y="53"/>
                  </a:cubicBezTo>
                  <a:cubicBezTo>
                    <a:pt x="192" y="53"/>
                    <a:pt x="192" y="53"/>
                    <a:pt x="192" y="53"/>
                  </a:cubicBezTo>
                  <a:cubicBezTo>
                    <a:pt x="191" y="52"/>
                    <a:pt x="191" y="52"/>
                    <a:pt x="191" y="52"/>
                  </a:cubicBezTo>
                  <a:cubicBezTo>
                    <a:pt x="191" y="51"/>
                    <a:pt x="191" y="51"/>
                    <a:pt x="191" y="51"/>
                  </a:cubicBezTo>
                  <a:cubicBezTo>
                    <a:pt x="192" y="51"/>
                    <a:pt x="192" y="51"/>
                    <a:pt x="192" y="51"/>
                  </a:cubicBezTo>
                  <a:cubicBezTo>
                    <a:pt x="191" y="51"/>
                    <a:pt x="191" y="51"/>
                    <a:pt x="191" y="51"/>
                  </a:cubicBezTo>
                  <a:cubicBezTo>
                    <a:pt x="190" y="50"/>
                    <a:pt x="190" y="50"/>
                    <a:pt x="190" y="50"/>
                  </a:cubicBezTo>
                  <a:cubicBezTo>
                    <a:pt x="190" y="50"/>
                    <a:pt x="190" y="50"/>
                    <a:pt x="190" y="50"/>
                  </a:cubicBezTo>
                  <a:cubicBezTo>
                    <a:pt x="190" y="50"/>
                    <a:pt x="190" y="50"/>
                    <a:pt x="190" y="50"/>
                  </a:cubicBezTo>
                  <a:cubicBezTo>
                    <a:pt x="191" y="49"/>
                    <a:pt x="191" y="49"/>
                    <a:pt x="191" y="49"/>
                  </a:cubicBezTo>
                  <a:cubicBezTo>
                    <a:pt x="190" y="50"/>
                    <a:pt x="190" y="50"/>
                    <a:pt x="190" y="50"/>
                  </a:cubicBezTo>
                  <a:cubicBezTo>
                    <a:pt x="189" y="49"/>
                    <a:pt x="189" y="49"/>
                    <a:pt x="189" y="49"/>
                  </a:cubicBezTo>
                  <a:cubicBezTo>
                    <a:pt x="189" y="49"/>
                    <a:pt x="189" y="49"/>
                    <a:pt x="189" y="49"/>
                  </a:cubicBezTo>
                  <a:cubicBezTo>
                    <a:pt x="189" y="49"/>
                    <a:pt x="189" y="49"/>
                    <a:pt x="189" y="49"/>
                  </a:cubicBezTo>
                  <a:cubicBezTo>
                    <a:pt x="189" y="48"/>
                    <a:pt x="189" y="48"/>
                    <a:pt x="189" y="48"/>
                  </a:cubicBezTo>
                  <a:cubicBezTo>
                    <a:pt x="189" y="49"/>
                    <a:pt x="189" y="49"/>
                    <a:pt x="189" y="49"/>
                  </a:cubicBezTo>
                  <a:cubicBezTo>
                    <a:pt x="188" y="49"/>
                    <a:pt x="188" y="49"/>
                    <a:pt x="188" y="49"/>
                  </a:cubicBezTo>
                  <a:cubicBezTo>
                    <a:pt x="187" y="48"/>
                    <a:pt x="187" y="48"/>
                    <a:pt x="187" y="48"/>
                  </a:cubicBezTo>
                  <a:cubicBezTo>
                    <a:pt x="186" y="48"/>
                    <a:pt x="186" y="48"/>
                    <a:pt x="186" y="48"/>
                  </a:cubicBezTo>
                  <a:cubicBezTo>
                    <a:pt x="185" y="47"/>
                    <a:pt x="185" y="47"/>
                    <a:pt x="185" y="47"/>
                  </a:cubicBezTo>
                  <a:cubicBezTo>
                    <a:pt x="184" y="47"/>
                    <a:pt x="184" y="47"/>
                    <a:pt x="184" y="47"/>
                  </a:cubicBezTo>
                  <a:cubicBezTo>
                    <a:pt x="182" y="47"/>
                    <a:pt x="182" y="47"/>
                    <a:pt x="182" y="47"/>
                  </a:cubicBezTo>
                  <a:cubicBezTo>
                    <a:pt x="179" y="46"/>
                    <a:pt x="179" y="46"/>
                    <a:pt x="179" y="46"/>
                  </a:cubicBezTo>
                  <a:cubicBezTo>
                    <a:pt x="178" y="46"/>
                    <a:pt x="178" y="46"/>
                    <a:pt x="178" y="46"/>
                  </a:cubicBezTo>
                  <a:cubicBezTo>
                    <a:pt x="177" y="45"/>
                    <a:pt x="177" y="45"/>
                    <a:pt x="177" y="45"/>
                  </a:cubicBezTo>
                  <a:cubicBezTo>
                    <a:pt x="176" y="45"/>
                    <a:pt x="176" y="45"/>
                    <a:pt x="176" y="45"/>
                  </a:cubicBezTo>
                  <a:cubicBezTo>
                    <a:pt x="176" y="45"/>
                    <a:pt x="176" y="45"/>
                    <a:pt x="176" y="45"/>
                  </a:cubicBezTo>
                  <a:cubicBezTo>
                    <a:pt x="175" y="44"/>
                    <a:pt x="175" y="44"/>
                    <a:pt x="175" y="44"/>
                  </a:cubicBezTo>
                  <a:cubicBezTo>
                    <a:pt x="175" y="44"/>
                    <a:pt x="175" y="44"/>
                    <a:pt x="175" y="44"/>
                  </a:cubicBezTo>
                  <a:cubicBezTo>
                    <a:pt x="176" y="44"/>
                    <a:pt x="176" y="44"/>
                    <a:pt x="176" y="44"/>
                  </a:cubicBezTo>
                  <a:cubicBezTo>
                    <a:pt x="176" y="44"/>
                    <a:pt x="176" y="44"/>
                    <a:pt x="176" y="44"/>
                  </a:cubicBezTo>
                  <a:cubicBezTo>
                    <a:pt x="176" y="44"/>
                    <a:pt x="176" y="44"/>
                    <a:pt x="176" y="44"/>
                  </a:cubicBezTo>
                  <a:cubicBezTo>
                    <a:pt x="176" y="44"/>
                    <a:pt x="176" y="44"/>
                    <a:pt x="176" y="44"/>
                  </a:cubicBezTo>
                  <a:cubicBezTo>
                    <a:pt x="175" y="44"/>
                    <a:pt x="175" y="44"/>
                    <a:pt x="175" y="44"/>
                  </a:cubicBezTo>
                  <a:cubicBezTo>
                    <a:pt x="174" y="44"/>
                    <a:pt x="174" y="44"/>
                    <a:pt x="174" y="44"/>
                  </a:cubicBezTo>
                  <a:cubicBezTo>
                    <a:pt x="174" y="43"/>
                    <a:pt x="174" y="43"/>
                    <a:pt x="174" y="43"/>
                  </a:cubicBezTo>
                  <a:cubicBezTo>
                    <a:pt x="174" y="43"/>
                    <a:pt x="174" y="43"/>
                    <a:pt x="174" y="43"/>
                  </a:cubicBezTo>
                  <a:cubicBezTo>
                    <a:pt x="173" y="44"/>
                    <a:pt x="173" y="44"/>
                    <a:pt x="173" y="44"/>
                  </a:cubicBezTo>
                  <a:cubicBezTo>
                    <a:pt x="173" y="43"/>
                    <a:pt x="173" y="43"/>
                    <a:pt x="173" y="43"/>
                  </a:cubicBezTo>
                  <a:cubicBezTo>
                    <a:pt x="173" y="43"/>
                    <a:pt x="173" y="43"/>
                    <a:pt x="173" y="43"/>
                  </a:cubicBezTo>
                  <a:cubicBezTo>
                    <a:pt x="173" y="43"/>
                    <a:pt x="173" y="43"/>
                    <a:pt x="173" y="43"/>
                  </a:cubicBezTo>
                  <a:cubicBezTo>
                    <a:pt x="172" y="43"/>
                    <a:pt x="172" y="43"/>
                    <a:pt x="172" y="43"/>
                  </a:cubicBezTo>
                  <a:cubicBezTo>
                    <a:pt x="172" y="43"/>
                    <a:pt x="172" y="43"/>
                    <a:pt x="172" y="43"/>
                  </a:cubicBezTo>
                  <a:cubicBezTo>
                    <a:pt x="172" y="42"/>
                    <a:pt x="172" y="42"/>
                    <a:pt x="172" y="42"/>
                  </a:cubicBezTo>
                  <a:cubicBezTo>
                    <a:pt x="171" y="41"/>
                    <a:pt x="171" y="41"/>
                    <a:pt x="171" y="41"/>
                  </a:cubicBezTo>
                  <a:cubicBezTo>
                    <a:pt x="172" y="40"/>
                    <a:pt x="172" y="40"/>
                    <a:pt x="172" y="40"/>
                  </a:cubicBezTo>
                  <a:cubicBezTo>
                    <a:pt x="172" y="39"/>
                    <a:pt x="172" y="39"/>
                    <a:pt x="172" y="39"/>
                  </a:cubicBezTo>
                  <a:cubicBezTo>
                    <a:pt x="171" y="40"/>
                    <a:pt x="171" y="40"/>
                    <a:pt x="171" y="40"/>
                  </a:cubicBezTo>
                  <a:cubicBezTo>
                    <a:pt x="171" y="41"/>
                    <a:pt x="171" y="41"/>
                    <a:pt x="171" y="41"/>
                  </a:cubicBezTo>
                  <a:cubicBezTo>
                    <a:pt x="171" y="41"/>
                    <a:pt x="171" y="41"/>
                    <a:pt x="171" y="41"/>
                  </a:cubicBezTo>
                  <a:cubicBezTo>
                    <a:pt x="170" y="42"/>
                    <a:pt x="170" y="42"/>
                    <a:pt x="170" y="42"/>
                  </a:cubicBezTo>
                  <a:cubicBezTo>
                    <a:pt x="170" y="43"/>
                    <a:pt x="170" y="43"/>
                    <a:pt x="170" y="43"/>
                  </a:cubicBezTo>
                  <a:cubicBezTo>
                    <a:pt x="170" y="43"/>
                    <a:pt x="170" y="43"/>
                    <a:pt x="170" y="43"/>
                  </a:cubicBezTo>
                  <a:cubicBezTo>
                    <a:pt x="169" y="44"/>
                    <a:pt x="169" y="44"/>
                    <a:pt x="169" y="44"/>
                  </a:cubicBezTo>
                  <a:cubicBezTo>
                    <a:pt x="168" y="45"/>
                    <a:pt x="168" y="45"/>
                    <a:pt x="168" y="45"/>
                  </a:cubicBezTo>
                  <a:cubicBezTo>
                    <a:pt x="167" y="44"/>
                    <a:pt x="167" y="44"/>
                    <a:pt x="167" y="44"/>
                  </a:cubicBezTo>
                  <a:cubicBezTo>
                    <a:pt x="167" y="43"/>
                    <a:pt x="167" y="43"/>
                    <a:pt x="167" y="43"/>
                  </a:cubicBezTo>
                  <a:cubicBezTo>
                    <a:pt x="167" y="42"/>
                    <a:pt x="167" y="42"/>
                    <a:pt x="167" y="42"/>
                  </a:cubicBezTo>
                  <a:cubicBezTo>
                    <a:pt x="167" y="42"/>
                    <a:pt x="167" y="42"/>
                    <a:pt x="167" y="42"/>
                  </a:cubicBezTo>
                  <a:cubicBezTo>
                    <a:pt x="167" y="42"/>
                    <a:pt x="167" y="42"/>
                    <a:pt x="167" y="42"/>
                  </a:cubicBezTo>
                  <a:cubicBezTo>
                    <a:pt x="167" y="41"/>
                    <a:pt x="167" y="41"/>
                    <a:pt x="167" y="41"/>
                  </a:cubicBezTo>
                  <a:cubicBezTo>
                    <a:pt x="166" y="41"/>
                    <a:pt x="166" y="41"/>
                    <a:pt x="166" y="41"/>
                  </a:cubicBezTo>
                  <a:cubicBezTo>
                    <a:pt x="166" y="41"/>
                    <a:pt x="166" y="41"/>
                    <a:pt x="166" y="41"/>
                  </a:cubicBezTo>
                  <a:cubicBezTo>
                    <a:pt x="166" y="40"/>
                    <a:pt x="166" y="40"/>
                    <a:pt x="166" y="40"/>
                  </a:cubicBezTo>
                  <a:cubicBezTo>
                    <a:pt x="165" y="40"/>
                    <a:pt x="165" y="40"/>
                    <a:pt x="165" y="40"/>
                  </a:cubicBezTo>
                  <a:cubicBezTo>
                    <a:pt x="164" y="40"/>
                    <a:pt x="164" y="40"/>
                    <a:pt x="164" y="40"/>
                  </a:cubicBezTo>
                  <a:cubicBezTo>
                    <a:pt x="164" y="39"/>
                    <a:pt x="164" y="39"/>
                    <a:pt x="164" y="39"/>
                  </a:cubicBezTo>
                  <a:cubicBezTo>
                    <a:pt x="164" y="39"/>
                    <a:pt x="164" y="39"/>
                    <a:pt x="164" y="39"/>
                  </a:cubicBezTo>
                  <a:cubicBezTo>
                    <a:pt x="165" y="39"/>
                    <a:pt x="165" y="39"/>
                    <a:pt x="165" y="39"/>
                  </a:cubicBezTo>
                  <a:cubicBezTo>
                    <a:pt x="166" y="39"/>
                    <a:pt x="166" y="39"/>
                    <a:pt x="166" y="39"/>
                  </a:cubicBezTo>
                  <a:cubicBezTo>
                    <a:pt x="166" y="39"/>
                    <a:pt x="166" y="39"/>
                    <a:pt x="166" y="39"/>
                  </a:cubicBezTo>
                  <a:cubicBezTo>
                    <a:pt x="167" y="39"/>
                    <a:pt x="167" y="39"/>
                    <a:pt x="167" y="39"/>
                  </a:cubicBezTo>
                  <a:cubicBezTo>
                    <a:pt x="168" y="39"/>
                    <a:pt x="168" y="39"/>
                    <a:pt x="168" y="39"/>
                  </a:cubicBezTo>
                  <a:cubicBezTo>
                    <a:pt x="168" y="38"/>
                    <a:pt x="168" y="38"/>
                    <a:pt x="168" y="38"/>
                  </a:cubicBezTo>
                  <a:cubicBezTo>
                    <a:pt x="169" y="38"/>
                    <a:pt x="169" y="38"/>
                    <a:pt x="169" y="38"/>
                  </a:cubicBezTo>
                  <a:cubicBezTo>
                    <a:pt x="170" y="38"/>
                    <a:pt x="170" y="38"/>
                    <a:pt x="170" y="38"/>
                  </a:cubicBezTo>
                  <a:cubicBezTo>
                    <a:pt x="171" y="39"/>
                    <a:pt x="171" y="39"/>
                    <a:pt x="171" y="39"/>
                  </a:cubicBezTo>
                  <a:cubicBezTo>
                    <a:pt x="171" y="38"/>
                    <a:pt x="171" y="38"/>
                    <a:pt x="171" y="38"/>
                  </a:cubicBezTo>
                  <a:cubicBezTo>
                    <a:pt x="172" y="38"/>
                    <a:pt x="172" y="38"/>
                    <a:pt x="172" y="38"/>
                  </a:cubicBezTo>
                  <a:cubicBezTo>
                    <a:pt x="172" y="38"/>
                    <a:pt x="172" y="38"/>
                    <a:pt x="172" y="38"/>
                  </a:cubicBezTo>
                  <a:cubicBezTo>
                    <a:pt x="172" y="37"/>
                    <a:pt x="172" y="37"/>
                    <a:pt x="172" y="37"/>
                  </a:cubicBezTo>
                  <a:cubicBezTo>
                    <a:pt x="172" y="36"/>
                    <a:pt x="172" y="36"/>
                    <a:pt x="172" y="36"/>
                  </a:cubicBezTo>
                  <a:cubicBezTo>
                    <a:pt x="170" y="36"/>
                    <a:pt x="170" y="36"/>
                    <a:pt x="170" y="36"/>
                  </a:cubicBezTo>
                  <a:cubicBezTo>
                    <a:pt x="170" y="36"/>
                    <a:pt x="170" y="36"/>
                    <a:pt x="170" y="36"/>
                  </a:cubicBezTo>
                  <a:cubicBezTo>
                    <a:pt x="170" y="37"/>
                    <a:pt x="170" y="37"/>
                    <a:pt x="170" y="37"/>
                  </a:cubicBezTo>
                  <a:cubicBezTo>
                    <a:pt x="169" y="36"/>
                    <a:pt x="169" y="36"/>
                    <a:pt x="169" y="36"/>
                  </a:cubicBezTo>
                  <a:cubicBezTo>
                    <a:pt x="168" y="37"/>
                    <a:pt x="168" y="37"/>
                    <a:pt x="168" y="37"/>
                  </a:cubicBezTo>
                  <a:cubicBezTo>
                    <a:pt x="167" y="37"/>
                    <a:pt x="167" y="37"/>
                    <a:pt x="167" y="37"/>
                  </a:cubicBezTo>
                  <a:cubicBezTo>
                    <a:pt x="167" y="37"/>
                    <a:pt x="167" y="37"/>
                    <a:pt x="167" y="37"/>
                  </a:cubicBezTo>
                  <a:cubicBezTo>
                    <a:pt x="166" y="37"/>
                    <a:pt x="166" y="37"/>
                    <a:pt x="166" y="37"/>
                  </a:cubicBezTo>
                  <a:cubicBezTo>
                    <a:pt x="165" y="37"/>
                    <a:pt x="165" y="37"/>
                    <a:pt x="165" y="37"/>
                  </a:cubicBezTo>
                  <a:cubicBezTo>
                    <a:pt x="165" y="37"/>
                    <a:pt x="165" y="37"/>
                    <a:pt x="165" y="37"/>
                  </a:cubicBezTo>
                  <a:cubicBezTo>
                    <a:pt x="164" y="36"/>
                    <a:pt x="164" y="36"/>
                    <a:pt x="164" y="36"/>
                  </a:cubicBezTo>
                  <a:cubicBezTo>
                    <a:pt x="163" y="35"/>
                    <a:pt x="163" y="35"/>
                    <a:pt x="163" y="35"/>
                  </a:cubicBezTo>
                  <a:cubicBezTo>
                    <a:pt x="164" y="35"/>
                    <a:pt x="164" y="35"/>
                    <a:pt x="164" y="35"/>
                  </a:cubicBezTo>
                  <a:cubicBezTo>
                    <a:pt x="163" y="34"/>
                    <a:pt x="163" y="34"/>
                    <a:pt x="163" y="34"/>
                  </a:cubicBezTo>
                  <a:cubicBezTo>
                    <a:pt x="162" y="33"/>
                    <a:pt x="162" y="33"/>
                    <a:pt x="162" y="33"/>
                  </a:cubicBezTo>
                  <a:cubicBezTo>
                    <a:pt x="161" y="33"/>
                    <a:pt x="161" y="33"/>
                    <a:pt x="161" y="33"/>
                  </a:cubicBezTo>
                  <a:cubicBezTo>
                    <a:pt x="161" y="33"/>
                    <a:pt x="161" y="33"/>
                    <a:pt x="161" y="33"/>
                  </a:cubicBezTo>
                  <a:cubicBezTo>
                    <a:pt x="160" y="34"/>
                    <a:pt x="160" y="34"/>
                    <a:pt x="160" y="34"/>
                  </a:cubicBezTo>
                  <a:cubicBezTo>
                    <a:pt x="159" y="33"/>
                    <a:pt x="159" y="33"/>
                    <a:pt x="159" y="33"/>
                  </a:cubicBezTo>
                  <a:cubicBezTo>
                    <a:pt x="160" y="33"/>
                    <a:pt x="160" y="33"/>
                    <a:pt x="160" y="33"/>
                  </a:cubicBezTo>
                  <a:cubicBezTo>
                    <a:pt x="161" y="32"/>
                    <a:pt x="161" y="32"/>
                    <a:pt x="161" y="32"/>
                  </a:cubicBezTo>
                  <a:cubicBezTo>
                    <a:pt x="161" y="32"/>
                    <a:pt x="161" y="32"/>
                    <a:pt x="161" y="32"/>
                  </a:cubicBezTo>
                  <a:cubicBezTo>
                    <a:pt x="160" y="31"/>
                    <a:pt x="160" y="31"/>
                    <a:pt x="160" y="31"/>
                  </a:cubicBezTo>
                  <a:cubicBezTo>
                    <a:pt x="161" y="31"/>
                    <a:pt x="161" y="31"/>
                    <a:pt x="161" y="31"/>
                  </a:cubicBezTo>
                  <a:cubicBezTo>
                    <a:pt x="162" y="31"/>
                    <a:pt x="162" y="31"/>
                    <a:pt x="162" y="31"/>
                  </a:cubicBezTo>
                  <a:cubicBezTo>
                    <a:pt x="163" y="30"/>
                    <a:pt x="163" y="30"/>
                    <a:pt x="163" y="30"/>
                  </a:cubicBezTo>
                  <a:cubicBezTo>
                    <a:pt x="164" y="30"/>
                    <a:pt x="164" y="30"/>
                    <a:pt x="164" y="30"/>
                  </a:cubicBezTo>
                  <a:cubicBezTo>
                    <a:pt x="165" y="29"/>
                    <a:pt x="165" y="29"/>
                    <a:pt x="165" y="29"/>
                  </a:cubicBezTo>
                  <a:cubicBezTo>
                    <a:pt x="165" y="29"/>
                    <a:pt x="165" y="29"/>
                    <a:pt x="165" y="29"/>
                  </a:cubicBezTo>
                  <a:cubicBezTo>
                    <a:pt x="166" y="29"/>
                    <a:pt x="166" y="29"/>
                    <a:pt x="166" y="29"/>
                  </a:cubicBezTo>
                  <a:cubicBezTo>
                    <a:pt x="169" y="29"/>
                    <a:pt x="169" y="29"/>
                    <a:pt x="169" y="29"/>
                  </a:cubicBezTo>
                  <a:cubicBezTo>
                    <a:pt x="170" y="30"/>
                    <a:pt x="170" y="30"/>
                    <a:pt x="170" y="30"/>
                  </a:cubicBezTo>
                  <a:cubicBezTo>
                    <a:pt x="172" y="30"/>
                    <a:pt x="172" y="30"/>
                    <a:pt x="172" y="30"/>
                  </a:cubicBezTo>
                  <a:cubicBezTo>
                    <a:pt x="173" y="30"/>
                    <a:pt x="173" y="30"/>
                    <a:pt x="173" y="30"/>
                  </a:cubicBezTo>
                  <a:cubicBezTo>
                    <a:pt x="173" y="31"/>
                    <a:pt x="173" y="31"/>
                    <a:pt x="173" y="31"/>
                  </a:cubicBezTo>
                  <a:cubicBezTo>
                    <a:pt x="173" y="31"/>
                    <a:pt x="173" y="31"/>
                    <a:pt x="173" y="31"/>
                  </a:cubicBezTo>
                  <a:cubicBezTo>
                    <a:pt x="173" y="32"/>
                    <a:pt x="173" y="32"/>
                    <a:pt x="173" y="32"/>
                  </a:cubicBezTo>
                  <a:cubicBezTo>
                    <a:pt x="174" y="33"/>
                    <a:pt x="174" y="33"/>
                    <a:pt x="174" y="33"/>
                  </a:cubicBezTo>
                  <a:cubicBezTo>
                    <a:pt x="174" y="33"/>
                    <a:pt x="174" y="33"/>
                    <a:pt x="174" y="33"/>
                  </a:cubicBezTo>
                  <a:cubicBezTo>
                    <a:pt x="174" y="34"/>
                    <a:pt x="174" y="34"/>
                    <a:pt x="174" y="34"/>
                  </a:cubicBezTo>
                  <a:cubicBezTo>
                    <a:pt x="173" y="35"/>
                    <a:pt x="173" y="35"/>
                    <a:pt x="173" y="35"/>
                  </a:cubicBezTo>
                  <a:cubicBezTo>
                    <a:pt x="173" y="36"/>
                    <a:pt x="173" y="36"/>
                    <a:pt x="173" y="36"/>
                  </a:cubicBezTo>
                  <a:cubicBezTo>
                    <a:pt x="174" y="38"/>
                    <a:pt x="174" y="38"/>
                    <a:pt x="174" y="38"/>
                  </a:cubicBezTo>
                  <a:cubicBezTo>
                    <a:pt x="174" y="39"/>
                    <a:pt x="174" y="39"/>
                    <a:pt x="174" y="39"/>
                  </a:cubicBezTo>
                  <a:cubicBezTo>
                    <a:pt x="175" y="39"/>
                    <a:pt x="175" y="39"/>
                    <a:pt x="175" y="39"/>
                  </a:cubicBezTo>
                  <a:cubicBezTo>
                    <a:pt x="175" y="39"/>
                    <a:pt x="175" y="39"/>
                    <a:pt x="175" y="39"/>
                  </a:cubicBezTo>
                  <a:cubicBezTo>
                    <a:pt x="175" y="38"/>
                    <a:pt x="175" y="38"/>
                    <a:pt x="175" y="38"/>
                  </a:cubicBezTo>
                  <a:cubicBezTo>
                    <a:pt x="175" y="38"/>
                    <a:pt x="175" y="38"/>
                    <a:pt x="175" y="38"/>
                  </a:cubicBezTo>
                  <a:cubicBezTo>
                    <a:pt x="176" y="38"/>
                    <a:pt x="176" y="38"/>
                    <a:pt x="176" y="38"/>
                  </a:cubicBezTo>
                  <a:cubicBezTo>
                    <a:pt x="176" y="39"/>
                    <a:pt x="176" y="39"/>
                    <a:pt x="176" y="39"/>
                  </a:cubicBezTo>
                  <a:cubicBezTo>
                    <a:pt x="176" y="40"/>
                    <a:pt x="176" y="40"/>
                    <a:pt x="176" y="40"/>
                  </a:cubicBezTo>
                  <a:cubicBezTo>
                    <a:pt x="176" y="40"/>
                    <a:pt x="176" y="40"/>
                    <a:pt x="176" y="40"/>
                  </a:cubicBezTo>
                  <a:cubicBezTo>
                    <a:pt x="177" y="40"/>
                    <a:pt x="177" y="40"/>
                    <a:pt x="177" y="40"/>
                  </a:cubicBezTo>
                  <a:cubicBezTo>
                    <a:pt x="178" y="41"/>
                    <a:pt x="178" y="41"/>
                    <a:pt x="178" y="41"/>
                  </a:cubicBezTo>
                  <a:cubicBezTo>
                    <a:pt x="178" y="41"/>
                    <a:pt x="178" y="41"/>
                    <a:pt x="178" y="41"/>
                  </a:cubicBezTo>
                  <a:cubicBezTo>
                    <a:pt x="179" y="41"/>
                    <a:pt x="179" y="41"/>
                    <a:pt x="179" y="41"/>
                  </a:cubicBezTo>
                  <a:cubicBezTo>
                    <a:pt x="180" y="41"/>
                    <a:pt x="180" y="41"/>
                    <a:pt x="180" y="41"/>
                  </a:cubicBezTo>
                  <a:cubicBezTo>
                    <a:pt x="180" y="40"/>
                    <a:pt x="180" y="40"/>
                    <a:pt x="180" y="40"/>
                  </a:cubicBezTo>
                  <a:cubicBezTo>
                    <a:pt x="180" y="40"/>
                    <a:pt x="180" y="40"/>
                    <a:pt x="180" y="40"/>
                  </a:cubicBezTo>
                  <a:cubicBezTo>
                    <a:pt x="181" y="40"/>
                    <a:pt x="181" y="40"/>
                    <a:pt x="181" y="40"/>
                  </a:cubicBezTo>
                  <a:cubicBezTo>
                    <a:pt x="181" y="39"/>
                    <a:pt x="181" y="39"/>
                    <a:pt x="181" y="39"/>
                  </a:cubicBezTo>
                  <a:cubicBezTo>
                    <a:pt x="181" y="38"/>
                    <a:pt x="181" y="38"/>
                    <a:pt x="181" y="38"/>
                  </a:cubicBezTo>
                  <a:cubicBezTo>
                    <a:pt x="182" y="38"/>
                    <a:pt x="182" y="38"/>
                    <a:pt x="182" y="38"/>
                  </a:cubicBezTo>
                  <a:cubicBezTo>
                    <a:pt x="183" y="38"/>
                    <a:pt x="183" y="38"/>
                    <a:pt x="183" y="38"/>
                  </a:cubicBezTo>
                  <a:cubicBezTo>
                    <a:pt x="183" y="37"/>
                    <a:pt x="183" y="37"/>
                    <a:pt x="183" y="37"/>
                  </a:cubicBezTo>
                  <a:cubicBezTo>
                    <a:pt x="184" y="36"/>
                    <a:pt x="184" y="36"/>
                    <a:pt x="184" y="36"/>
                  </a:cubicBezTo>
                  <a:cubicBezTo>
                    <a:pt x="184" y="37"/>
                    <a:pt x="184" y="37"/>
                    <a:pt x="184" y="37"/>
                  </a:cubicBezTo>
                  <a:cubicBezTo>
                    <a:pt x="185" y="37"/>
                    <a:pt x="185" y="37"/>
                    <a:pt x="185" y="37"/>
                  </a:cubicBezTo>
                  <a:cubicBezTo>
                    <a:pt x="185" y="36"/>
                    <a:pt x="185" y="36"/>
                    <a:pt x="185" y="36"/>
                  </a:cubicBezTo>
                  <a:cubicBezTo>
                    <a:pt x="187" y="36"/>
                    <a:pt x="187" y="36"/>
                    <a:pt x="187" y="36"/>
                  </a:cubicBezTo>
                  <a:cubicBezTo>
                    <a:pt x="187" y="36"/>
                    <a:pt x="187" y="36"/>
                    <a:pt x="187" y="36"/>
                  </a:cubicBezTo>
                  <a:cubicBezTo>
                    <a:pt x="186" y="35"/>
                    <a:pt x="186" y="35"/>
                    <a:pt x="186" y="35"/>
                  </a:cubicBezTo>
                  <a:cubicBezTo>
                    <a:pt x="187" y="34"/>
                    <a:pt x="187" y="34"/>
                    <a:pt x="187" y="34"/>
                  </a:cubicBezTo>
                  <a:cubicBezTo>
                    <a:pt x="189" y="33"/>
                    <a:pt x="189" y="33"/>
                    <a:pt x="189" y="33"/>
                  </a:cubicBezTo>
                  <a:cubicBezTo>
                    <a:pt x="190" y="33"/>
                    <a:pt x="190" y="33"/>
                    <a:pt x="190" y="33"/>
                  </a:cubicBezTo>
                  <a:cubicBezTo>
                    <a:pt x="191" y="34"/>
                    <a:pt x="191" y="34"/>
                    <a:pt x="191" y="34"/>
                  </a:cubicBezTo>
                  <a:cubicBezTo>
                    <a:pt x="192" y="34"/>
                    <a:pt x="192" y="34"/>
                    <a:pt x="192" y="34"/>
                  </a:cubicBezTo>
                  <a:cubicBezTo>
                    <a:pt x="193" y="35"/>
                    <a:pt x="193" y="35"/>
                    <a:pt x="193" y="35"/>
                  </a:cubicBezTo>
                  <a:cubicBezTo>
                    <a:pt x="194" y="35"/>
                    <a:pt x="194" y="35"/>
                    <a:pt x="194" y="35"/>
                  </a:cubicBezTo>
                  <a:cubicBezTo>
                    <a:pt x="195" y="36"/>
                    <a:pt x="195" y="36"/>
                    <a:pt x="195" y="36"/>
                  </a:cubicBezTo>
                  <a:cubicBezTo>
                    <a:pt x="196" y="36"/>
                    <a:pt x="196" y="36"/>
                    <a:pt x="196" y="36"/>
                  </a:cubicBezTo>
                  <a:cubicBezTo>
                    <a:pt x="199" y="37"/>
                    <a:pt x="199" y="37"/>
                    <a:pt x="199" y="37"/>
                  </a:cubicBezTo>
                  <a:cubicBezTo>
                    <a:pt x="200" y="37"/>
                    <a:pt x="200" y="37"/>
                    <a:pt x="200" y="37"/>
                  </a:cubicBezTo>
                  <a:cubicBezTo>
                    <a:pt x="200" y="37"/>
                    <a:pt x="200" y="37"/>
                    <a:pt x="200" y="37"/>
                  </a:cubicBezTo>
                  <a:cubicBezTo>
                    <a:pt x="201" y="37"/>
                    <a:pt x="201" y="37"/>
                    <a:pt x="201" y="37"/>
                  </a:cubicBezTo>
                  <a:cubicBezTo>
                    <a:pt x="202" y="37"/>
                    <a:pt x="202" y="37"/>
                    <a:pt x="202" y="37"/>
                  </a:cubicBezTo>
                  <a:cubicBezTo>
                    <a:pt x="203" y="37"/>
                    <a:pt x="203" y="37"/>
                    <a:pt x="203" y="37"/>
                  </a:cubicBezTo>
                  <a:cubicBezTo>
                    <a:pt x="203" y="38"/>
                    <a:pt x="203" y="38"/>
                    <a:pt x="203" y="38"/>
                  </a:cubicBezTo>
                  <a:cubicBezTo>
                    <a:pt x="203" y="38"/>
                    <a:pt x="203" y="38"/>
                    <a:pt x="203" y="38"/>
                  </a:cubicBezTo>
                  <a:cubicBezTo>
                    <a:pt x="203" y="38"/>
                    <a:pt x="203" y="38"/>
                    <a:pt x="203" y="38"/>
                  </a:cubicBezTo>
                  <a:cubicBezTo>
                    <a:pt x="204" y="38"/>
                    <a:pt x="204" y="38"/>
                    <a:pt x="204" y="38"/>
                  </a:cubicBezTo>
                  <a:cubicBezTo>
                    <a:pt x="204" y="38"/>
                    <a:pt x="204" y="38"/>
                    <a:pt x="204" y="38"/>
                  </a:cubicBezTo>
                  <a:close/>
                  <a:moveTo>
                    <a:pt x="151" y="27"/>
                  </a:moveTo>
                  <a:cubicBezTo>
                    <a:pt x="153" y="28"/>
                    <a:pt x="153" y="28"/>
                    <a:pt x="153" y="28"/>
                  </a:cubicBezTo>
                  <a:cubicBezTo>
                    <a:pt x="153" y="28"/>
                    <a:pt x="153" y="28"/>
                    <a:pt x="153" y="28"/>
                  </a:cubicBezTo>
                  <a:cubicBezTo>
                    <a:pt x="152" y="28"/>
                    <a:pt x="152" y="28"/>
                    <a:pt x="152" y="28"/>
                  </a:cubicBezTo>
                  <a:cubicBezTo>
                    <a:pt x="151" y="27"/>
                    <a:pt x="151" y="27"/>
                    <a:pt x="151" y="27"/>
                  </a:cubicBezTo>
                  <a:close/>
                  <a:moveTo>
                    <a:pt x="160" y="29"/>
                  </a:moveTo>
                  <a:cubicBezTo>
                    <a:pt x="161" y="29"/>
                    <a:pt x="161" y="29"/>
                    <a:pt x="161" y="29"/>
                  </a:cubicBezTo>
                  <a:cubicBezTo>
                    <a:pt x="161" y="29"/>
                    <a:pt x="161" y="29"/>
                    <a:pt x="161" y="29"/>
                  </a:cubicBezTo>
                  <a:cubicBezTo>
                    <a:pt x="161" y="28"/>
                    <a:pt x="161" y="28"/>
                    <a:pt x="161" y="28"/>
                  </a:cubicBezTo>
                  <a:cubicBezTo>
                    <a:pt x="160" y="28"/>
                    <a:pt x="160" y="28"/>
                    <a:pt x="160" y="28"/>
                  </a:cubicBezTo>
                  <a:cubicBezTo>
                    <a:pt x="159" y="28"/>
                    <a:pt x="159" y="28"/>
                    <a:pt x="159" y="28"/>
                  </a:cubicBezTo>
                  <a:cubicBezTo>
                    <a:pt x="158" y="28"/>
                    <a:pt x="158" y="28"/>
                    <a:pt x="158" y="28"/>
                  </a:cubicBezTo>
                  <a:cubicBezTo>
                    <a:pt x="157" y="28"/>
                    <a:pt x="157" y="28"/>
                    <a:pt x="157" y="28"/>
                  </a:cubicBezTo>
                  <a:cubicBezTo>
                    <a:pt x="157" y="28"/>
                    <a:pt x="157" y="28"/>
                    <a:pt x="157" y="28"/>
                  </a:cubicBezTo>
                  <a:cubicBezTo>
                    <a:pt x="157" y="28"/>
                    <a:pt x="157" y="28"/>
                    <a:pt x="157" y="28"/>
                  </a:cubicBezTo>
                  <a:cubicBezTo>
                    <a:pt x="156" y="29"/>
                    <a:pt x="156" y="29"/>
                    <a:pt x="156" y="29"/>
                  </a:cubicBezTo>
                  <a:cubicBezTo>
                    <a:pt x="158" y="29"/>
                    <a:pt x="158" y="29"/>
                    <a:pt x="158" y="29"/>
                  </a:cubicBezTo>
                  <a:cubicBezTo>
                    <a:pt x="158" y="29"/>
                    <a:pt x="158" y="29"/>
                    <a:pt x="158" y="29"/>
                  </a:cubicBezTo>
                  <a:cubicBezTo>
                    <a:pt x="159" y="29"/>
                    <a:pt x="159" y="29"/>
                    <a:pt x="159" y="29"/>
                  </a:cubicBezTo>
                  <a:cubicBezTo>
                    <a:pt x="159" y="29"/>
                    <a:pt x="159" y="29"/>
                    <a:pt x="159" y="29"/>
                  </a:cubicBezTo>
                  <a:cubicBezTo>
                    <a:pt x="158" y="28"/>
                    <a:pt x="158" y="28"/>
                    <a:pt x="158" y="28"/>
                  </a:cubicBezTo>
                  <a:cubicBezTo>
                    <a:pt x="158" y="28"/>
                    <a:pt x="158" y="28"/>
                    <a:pt x="158" y="28"/>
                  </a:cubicBezTo>
                  <a:cubicBezTo>
                    <a:pt x="159" y="28"/>
                    <a:pt x="159" y="28"/>
                    <a:pt x="159" y="28"/>
                  </a:cubicBezTo>
                  <a:cubicBezTo>
                    <a:pt x="160" y="29"/>
                    <a:pt x="160" y="29"/>
                    <a:pt x="160" y="29"/>
                  </a:cubicBezTo>
                  <a:close/>
                  <a:moveTo>
                    <a:pt x="159" y="31"/>
                  </a:moveTo>
                  <a:cubicBezTo>
                    <a:pt x="158" y="31"/>
                    <a:pt x="158" y="31"/>
                    <a:pt x="158" y="31"/>
                  </a:cubicBezTo>
                  <a:cubicBezTo>
                    <a:pt x="157" y="31"/>
                    <a:pt x="157" y="31"/>
                    <a:pt x="157" y="31"/>
                  </a:cubicBezTo>
                  <a:cubicBezTo>
                    <a:pt x="157" y="31"/>
                    <a:pt x="157" y="31"/>
                    <a:pt x="157" y="31"/>
                  </a:cubicBezTo>
                  <a:cubicBezTo>
                    <a:pt x="159" y="31"/>
                    <a:pt x="159" y="31"/>
                    <a:pt x="159" y="31"/>
                  </a:cubicBezTo>
                  <a:close/>
                  <a:moveTo>
                    <a:pt x="159" y="31"/>
                  </a:moveTo>
                  <a:cubicBezTo>
                    <a:pt x="159" y="31"/>
                    <a:pt x="159" y="31"/>
                    <a:pt x="159" y="31"/>
                  </a:cubicBezTo>
                  <a:cubicBezTo>
                    <a:pt x="158" y="31"/>
                    <a:pt x="158" y="31"/>
                    <a:pt x="158" y="31"/>
                  </a:cubicBezTo>
                  <a:cubicBezTo>
                    <a:pt x="159" y="31"/>
                    <a:pt x="159" y="31"/>
                    <a:pt x="159" y="31"/>
                  </a:cubicBezTo>
                  <a:close/>
                  <a:moveTo>
                    <a:pt x="159" y="31"/>
                  </a:moveTo>
                  <a:cubicBezTo>
                    <a:pt x="158" y="32"/>
                    <a:pt x="158" y="32"/>
                    <a:pt x="158" y="32"/>
                  </a:cubicBezTo>
                  <a:cubicBezTo>
                    <a:pt x="158" y="33"/>
                    <a:pt x="158" y="33"/>
                    <a:pt x="158" y="33"/>
                  </a:cubicBezTo>
                  <a:cubicBezTo>
                    <a:pt x="159" y="33"/>
                    <a:pt x="159" y="33"/>
                    <a:pt x="159" y="33"/>
                  </a:cubicBezTo>
                  <a:cubicBezTo>
                    <a:pt x="159" y="33"/>
                    <a:pt x="159" y="33"/>
                    <a:pt x="159" y="33"/>
                  </a:cubicBezTo>
                  <a:cubicBezTo>
                    <a:pt x="160" y="31"/>
                    <a:pt x="160" y="31"/>
                    <a:pt x="160" y="31"/>
                  </a:cubicBezTo>
                  <a:cubicBezTo>
                    <a:pt x="159" y="31"/>
                    <a:pt x="159" y="31"/>
                    <a:pt x="159" y="31"/>
                  </a:cubicBezTo>
                  <a:close/>
                  <a:moveTo>
                    <a:pt x="134" y="12"/>
                  </a:moveTo>
                  <a:cubicBezTo>
                    <a:pt x="135" y="12"/>
                    <a:pt x="135" y="12"/>
                    <a:pt x="135" y="12"/>
                  </a:cubicBezTo>
                  <a:cubicBezTo>
                    <a:pt x="135" y="13"/>
                    <a:pt x="135" y="13"/>
                    <a:pt x="135" y="13"/>
                  </a:cubicBezTo>
                  <a:cubicBezTo>
                    <a:pt x="135" y="14"/>
                    <a:pt x="135" y="14"/>
                    <a:pt x="135" y="14"/>
                  </a:cubicBezTo>
                  <a:cubicBezTo>
                    <a:pt x="134" y="13"/>
                    <a:pt x="134" y="13"/>
                    <a:pt x="134" y="13"/>
                  </a:cubicBezTo>
                  <a:cubicBezTo>
                    <a:pt x="134" y="12"/>
                    <a:pt x="134" y="12"/>
                    <a:pt x="134" y="12"/>
                  </a:cubicBezTo>
                  <a:cubicBezTo>
                    <a:pt x="134" y="12"/>
                    <a:pt x="134" y="12"/>
                    <a:pt x="134" y="12"/>
                  </a:cubicBezTo>
                  <a:close/>
                  <a:moveTo>
                    <a:pt x="140" y="9"/>
                  </a:moveTo>
                  <a:cubicBezTo>
                    <a:pt x="140" y="10"/>
                    <a:pt x="140" y="10"/>
                    <a:pt x="140" y="10"/>
                  </a:cubicBezTo>
                  <a:cubicBezTo>
                    <a:pt x="140" y="10"/>
                    <a:pt x="140" y="10"/>
                    <a:pt x="140" y="10"/>
                  </a:cubicBezTo>
                  <a:cubicBezTo>
                    <a:pt x="141" y="10"/>
                    <a:pt x="141" y="10"/>
                    <a:pt x="141" y="10"/>
                  </a:cubicBezTo>
                  <a:cubicBezTo>
                    <a:pt x="141" y="10"/>
                    <a:pt x="141" y="10"/>
                    <a:pt x="141" y="10"/>
                  </a:cubicBezTo>
                  <a:cubicBezTo>
                    <a:pt x="141" y="9"/>
                    <a:pt x="141" y="9"/>
                    <a:pt x="141" y="9"/>
                  </a:cubicBezTo>
                  <a:cubicBezTo>
                    <a:pt x="140" y="8"/>
                    <a:pt x="140" y="8"/>
                    <a:pt x="140" y="8"/>
                  </a:cubicBezTo>
                  <a:cubicBezTo>
                    <a:pt x="140" y="9"/>
                    <a:pt x="140" y="9"/>
                    <a:pt x="140" y="9"/>
                  </a:cubicBezTo>
                  <a:close/>
                  <a:moveTo>
                    <a:pt x="140" y="11"/>
                  </a:moveTo>
                  <a:cubicBezTo>
                    <a:pt x="140" y="11"/>
                    <a:pt x="140" y="11"/>
                    <a:pt x="140" y="11"/>
                  </a:cubicBezTo>
                  <a:cubicBezTo>
                    <a:pt x="140" y="11"/>
                    <a:pt x="140" y="11"/>
                    <a:pt x="140" y="11"/>
                  </a:cubicBezTo>
                  <a:cubicBezTo>
                    <a:pt x="140" y="11"/>
                    <a:pt x="140" y="11"/>
                    <a:pt x="140" y="11"/>
                  </a:cubicBezTo>
                  <a:cubicBezTo>
                    <a:pt x="140" y="11"/>
                    <a:pt x="140" y="11"/>
                    <a:pt x="140" y="11"/>
                  </a:cubicBezTo>
                  <a:close/>
                  <a:moveTo>
                    <a:pt x="147" y="18"/>
                  </a:moveTo>
                  <a:cubicBezTo>
                    <a:pt x="147" y="19"/>
                    <a:pt x="147" y="19"/>
                    <a:pt x="147" y="19"/>
                  </a:cubicBezTo>
                  <a:cubicBezTo>
                    <a:pt x="148" y="19"/>
                    <a:pt x="148" y="19"/>
                    <a:pt x="148" y="19"/>
                  </a:cubicBezTo>
                  <a:cubicBezTo>
                    <a:pt x="148" y="19"/>
                    <a:pt x="148" y="19"/>
                    <a:pt x="148" y="19"/>
                  </a:cubicBezTo>
                  <a:cubicBezTo>
                    <a:pt x="149" y="18"/>
                    <a:pt x="149" y="18"/>
                    <a:pt x="149" y="18"/>
                  </a:cubicBezTo>
                  <a:cubicBezTo>
                    <a:pt x="149" y="18"/>
                    <a:pt x="149" y="18"/>
                    <a:pt x="149" y="18"/>
                  </a:cubicBezTo>
                  <a:cubicBezTo>
                    <a:pt x="148" y="17"/>
                    <a:pt x="148" y="17"/>
                    <a:pt x="148" y="17"/>
                  </a:cubicBezTo>
                  <a:cubicBezTo>
                    <a:pt x="147" y="18"/>
                    <a:pt x="147" y="18"/>
                    <a:pt x="147" y="18"/>
                  </a:cubicBezTo>
                  <a:cubicBezTo>
                    <a:pt x="147" y="18"/>
                    <a:pt x="147" y="18"/>
                    <a:pt x="147" y="18"/>
                  </a:cubicBezTo>
                  <a:close/>
                  <a:moveTo>
                    <a:pt x="146" y="29"/>
                  </a:moveTo>
                  <a:cubicBezTo>
                    <a:pt x="146" y="30"/>
                    <a:pt x="146" y="30"/>
                    <a:pt x="146" y="30"/>
                  </a:cubicBezTo>
                  <a:cubicBezTo>
                    <a:pt x="147" y="31"/>
                    <a:pt x="147" y="31"/>
                    <a:pt x="147" y="31"/>
                  </a:cubicBezTo>
                  <a:cubicBezTo>
                    <a:pt x="148" y="31"/>
                    <a:pt x="148" y="31"/>
                    <a:pt x="148" y="31"/>
                  </a:cubicBezTo>
                  <a:cubicBezTo>
                    <a:pt x="147" y="31"/>
                    <a:pt x="147" y="31"/>
                    <a:pt x="147" y="31"/>
                  </a:cubicBezTo>
                  <a:cubicBezTo>
                    <a:pt x="147" y="32"/>
                    <a:pt x="147" y="32"/>
                    <a:pt x="147" y="32"/>
                  </a:cubicBezTo>
                  <a:cubicBezTo>
                    <a:pt x="147" y="31"/>
                    <a:pt x="147" y="31"/>
                    <a:pt x="147" y="31"/>
                  </a:cubicBezTo>
                  <a:cubicBezTo>
                    <a:pt x="146" y="31"/>
                    <a:pt x="146" y="31"/>
                    <a:pt x="146" y="31"/>
                  </a:cubicBezTo>
                  <a:cubicBezTo>
                    <a:pt x="146" y="30"/>
                    <a:pt x="146" y="30"/>
                    <a:pt x="146" y="30"/>
                  </a:cubicBezTo>
                  <a:cubicBezTo>
                    <a:pt x="145" y="29"/>
                    <a:pt x="145" y="29"/>
                    <a:pt x="145" y="29"/>
                  </a:cubicBezTo>
                  <a:cubicBezTo>
                    <a:pt x="144" y="28"/>
                    <a:pt x="144" y="28"/>
                    <a:pt x="144" y="28"/>
                  </a:cubicBezTo>
                  <a:cubicBezTo>
                    <a:pt x="145" y="27"/>
                    <a:pt x="145" y="27"/>
                    <a:pt x="145" y="27"/>
                  </a:cubicBezTo>
                  <a:cubicBezTo>
                    <a:pt x="144" y="27"/>
                    <a:pt x="144" y="27"/>
                    <a:pt x="144" y="27"/>
                  </a:cubicBezTo>
                  <a:cubicBezTo>
                    <a:pt x="144" y="26"/>
                    <a:pt x="144" y="26"/>
                    <a:pt x="144" y="26"/>
                  </a:cubicBezTo>
                  <a:cubicBezTo>
                    <a:pt x="144" y="26"/>
                    <a:pt x="144" y="26"/>
                    <a:pt x="144" y="26"/>
                  </a:cubicBezTo>
                  <a:cubicBezTo>
                    <a:pt x="144" y="25"/>
                    <a:pt x="144" y="25"/>
                    <a:pt x="144" y="25"/>
                  </a:cubicBezTo>
                  <a:cubicBezTo>
                    <a:pt x="144" y="24"/>
                    <a:pt x="144" y="24"/>
                    <a:pt x="144" y="24"/>
                  </a:cubicBezTo>
                  <a:cubicBezTo>
                    <a:pt x="144" y="24"/>
                    <a:pt x="144" y="24"/>
                    <a:pt x="144" y="24"/>
                  </a:cubicBezTo>
                  <a:cubicBezTo>
                    <a:pt x="143" y="23"/>
                    <a:pt x="143" y="23"/>
                    <a:pt x="143" y="23"/>
                  </a:cubicBezTo>
                  <a:cubicBezTo>
                    <a:pt x="143" y="22"/>
                    <a:pt x="143" y="22"/>
                    <a:pt x="143" y="22"/>
                  </a:cubicBezTo>
                  <a:cubicBezTo>
                    <a:pt x="144" y="22"/>
                    <a:pt x="144" y="22"/>
                    <a:pt x="144" y="22"/>
                  </a:cubicBezTo>
                  <a:cubicBezTo>
                    <a:pt x="144" y="21"/>
                    <a:pt x="144" y="21"/>
                    <a:pt x="144" y="21"/>
                  </a:cubicBezTo>
                  <a:cubicBezTo>
                    <a:pt x="144" y="20"/>
                    <a:pt x="144" y="20"/>
                    <a:pt x="144" y="20"/>
                  </a:cubicBezTo>
                  <a:cubicBezTo>
                    <a:pt x="146" y="18"/>
                    <a:pt x="146" y="18"/>
                    <a:pt x="146" y="18"/>
                  </a:cubicBezTo>
                  <a:cubicBezTo>
                    <a:pt x="146" y="18"/>
                    <a:pt x="146" y="18"/>
                    <a:pt x="146" y="18"/>
                  </a:cubicBezTo>
                  <a:cubicBezTo>
                    <a:pt x="146" y="19"/>
                    <a:pt x="146" y="19"/>
                    <a:pt x="146" y="19"/>
                  </a:cubicBezTo>
                  <a:cubicBezTo>
                    <a:pt x="145" y="20"/>
                    <a:pt x="145" y="20"/>
                    <a:pt x="145" y="20"/>
                  </a:cubicBezTo>
                  <a:cubicBezTo>
                    <a:pt x="145" y="20"/>
                    <a:pt x="145" y="20"/>
                    <a:pt x="145" y="20"/>
                  </a:cubicBezTo>
                  <a:cubicBezTo>
                    <a:pt x="146" y="20"/>
                    <a:pt x="146" y="20"/>
                    <a:pt x="146" y="20"/>
                  </a:cubicBezTo>
                  <a:cubicBezTo>
                    <a:pt x="146" y="21"/>
                    <a:pt x="146" y="21"/>
                    <a:pt x="146" y="21"/>
                  </a:cubicBezTo>
                  <a:cubicBezTo>
                    <a:pt x="146" y="22"/>
                    <a:pt x="146" y="22"/>
                    <a:pt x="146" y="22"/>
                  </a:cubicBezTo>
                  <a:cubicBezTo>
                    <a:pt x="145" y="23"/>
                    <a:pt x="145" y="23"/>
                    <a:pt x="145" y="23"/>
                  </a:cubicBezTo>
                  <a:cubicBezTo>
                    <a:pt x="144" y="23"/>
                    <a:pt x="144" y="23"/>
                    <a:pt x="144" y="23"/>
                  </a:cubicBezTo>
                  <a:cubicBezTo>
                    <a:pt x="145" y="24"/>
                    <a:pt x="145" y="24"/>
                    <a:pt x="145" y="24"/>
                  </a:cubicBezTo>
                  <a:cubicBezTo>
                    <a:pt x="145" y="24"/>
                    <a:pt x="145" y="24"/>
                    <a:pt x="145" y="24"/>
                  </a:cubicBezTo>
                  <a:cubicBezTo>
                    <a:pt x="146" y="23"/>
                    <a:pt x="146" y="23"/>
                    <a:pt x="146" y="23"/>
                  </a:cubicBezTo>
                  <a:cubicBezTo>
                    <a:pt x="146" y="23"/>
                    <a:pt x="146" y="23"/>
                    <a:pt x="146" y="23"/>
                  </a:cubicBezTo>
                  <a:cubicBezTo>
                    <a:pt x="147" y="22"/>
                    <a:pt x="147" y="22"/>
                    <a:pt x="147" y="22"/>
                  </a:cubicBezTo>
                  <a:cubicBezTo>
                    <a:pt x="146" y="22"/>
                    <a:pt x="146" y="22"/>
                    <a:pt x="146" y="22"/>
                  </a:cubicBezTo>
                  <a:cubicBezTo>
                    <a:pt x="146" y="22"/>
                    <a:pt x="146" y="22"/>
                    <a:pt x="146" y="22"/>
                  </a:cubicBezTo>
                  <a:cubicBezTo>
                    <a:pt x="148" y="21"/>
                    <a:pt x="148" y="21"/>
                    <a:pt x="148" y="21"/>
                  </a:cubicBezTo>
                  <a:cubicBezTo>
                    <a:pt x="149" y="21"/>
                    <a:pt x="149" y="21"/>
                    <a:pt x="149" y="21"/>
                  </a:cubicBezTo>
                  <a:cubicBezTo>
                    <a:pt x="150" y="21"/>
                    <a:pt x="150" y="21"/>
                    <a:pt x="150" y="21"/>
                  </a:cubicBezTo>
                  <a:cubicBezTo>
                    <a:pt x="150" y="22"/>
                    <a:pt x="150" y="22"/>
                    <a:pt x="150" y="22"/>
                  </a:cubicBezTo>
                  <a:cubicBezTo>
                    <a:pt x="149" y="23"/>
                    <a:pt x="149" y="23"/>
                    <a:pt x="149" y="23"/>
                  </a:cubicBezTo>
                  <a:cubicBezTo>
                    <a:pt x="147" y="24"/>
                    <a:pt x="147" y="24"/>
                    <a:pt x="147" y="24"/>
                  </a:cubicBezTo>
                  <a:cubicBezTo>
                    <a:pt x="147" y="24"/>
                    <a:pt x="147" y="24"/>
                    <a:pt x="147" y="24"/>
                  </a:cubicBezTo>
                  <a:cubicBezTo>
                    <a:pt x="147" y="25"/>
                    <a:pt x="147" y="25"/>
                    <a:pt x="147" y="25"/>
                  </a:cubicBezTo>
                  <a:cubicBezTo>
                    <a:pt x="148" y="25"/>
                    <a:pt x="148" y="25"/>
                    <a:pt x="148" y="25"/>
                  </a:cubicBezTo>
                  <a:cubicBezTo>
                    <a:pt x="149" y="26"/>
                    <a:pt x="149" y="26"/>
                    <a:pt x="149" y="26"/>
                  </a:cubicBezTo>
                  <a:cubicBezTo>
                    <a:pt x="149" y="26"/>
                    <a:pt x="149" y="26"/>
                    <a:pt x="149" y="26"/>
                  </a:cubicBezTo>
                  <a:cubicBezTo>
                    <a:pt x="150" y="26"/>
                    <a:pt x="150" y="26"/>
                    <a:pt x="150" y="26"/>
                  </a:cubicBezTo>
                  <a:cubicBezTo>
                    <a:pt x="149" y="27"/>
                    <a:pt x="149" y="27"/>
                    <a:pt x="149" y="27"/>
                  </a:cubicBezTo>
                  <a:cubicBezTo>
                    <a:pt x="148" y="26"/>
                    <a:pt x="148" y="26"/>
                    <a:pt x="148" y="26"/>
                  </a:cubicBezTo>
                  <a:cubicBezTo>
                    <a:pt x="147" y="26"/>
                    <a:pt x="147" y="26"/>
                    <a:pt x="147" y="26"/>
                  </a:cubicBezTo>
                  <a:cubicBezTo>
                    <a:pt x="146" y="26"/>
                    <a:pt x="146" y="26"/>
                    <a:pt x="146" y="26"/>
                  </a:cubicBezTo>
                  <a:cubicBezTo>
                    <a:pt x="145" y="26"/>
                    <a:pt x="145" y="26"/>
                    <a:pt x="145" y="26"/>
                  </a:cubicBezTo>
                  <a:cubicBezTo>
                    <a:pt x="145" y="27"/>
                    <a:pt x="145" y="27"/>
                    <a:pt x="145" y="27"/>
                  </a:cubicBezTo>
                  <a:cubicBezTo>
                    <a:pt x="146" y="29"/>
                    <a:pt x="146" y="29"/>
                    <a:pt x="146" y="29"/>
                  </a:cubicBezTo>
                  <a:close/>
                  <a:moveTo>
                    <a:pt x="142" y="31"/>
                  </a:moveTo>
                  <a:cubicBezTo>
                    <a:pt x="143" y="31"/>
                    <a:pt x="143" y="31"/>
                    <a:pt x="143" y="31"/>
                  </a:cubicBezTo>
                  <a:cubicBezTo>
                    <a:pt x="142" y="31"/>
                    <a:pt x="142" y="31"/>
                    <a:pt x="142" y="31"/>
                  </a:cubicBezTo>
                  <a:cubicBezTo>
                    <a:pt x="142" y="30"/>
                    <a:pt x="142" y="30"/>
                    <a:pt x="142" y="30"/>
                  </a:cubicBezTo>
                  <a:cubicBezTo>
                    <a:pt x="142" y="31"/>
                    <a:pt x="142" y="31"/>
                    <a:pt x="142" y="31"/>
                  </a:cubicBezTo>
                  <a:close/>
                  <a:moveTo>
                    <a:pt x="142" y="29"/>
                  </a:moveTo>
                  <a:cubicBezTo>
                    <a:pt x="142" y="29"/>
                    <a:pt x="142" y="29"/>
                    <a:pt x="142" y="29"/>
                  </a:cubicBezTo>
                  <a:cubicBezTo>
                    <a:pt x="142" y="30"/>
                    <a:pt x="142" y="30"/>
                    <a:pt x="142" y="30"/>
                  </a:cubicBezTo>
                  <a:cubicBezTo>
                    <a:pt x="142" y="30"/>
                    <a:pt x="142" y="30"/>
                    <a:pt x="142" y="30"/>
                  </a:cubicBezTo>
                  <a:cubicBezTo>
                    <a:pt x="142" y="29"/>
                    <a:pt x="142" y="29"/>
                    <a:pt x="142" y="29"/>
                  </a:cubicBezTo>
                  <a:cubicBezTo>
                    <a:pt x="142" y="29"/>
                    <a:pt x="142" y="29"/>
                    <a:pt x="142" y="29"/>
                  </a:cubicBezTo>
                  <a:close/>
                  <a:moveTo>
                    <a:pt x="143" y="29"/>
                  </a:moveTo>
                  <a:cubicBezTo>
                    <a:pt x="143" y="30"/>
                    <a:pt x="143" y="30"/>
                    <a:pt x="143" y="30"/>
                  </a:cubicBezTo>
                  <a:cubicBezTo>
                    <a:pt x="143" y="30"/>
                    <a:pt x="143" y="30"/>
                    <a:pt x="143" y="30"/>
                  </a:cubicBezTo>
                  <a:cubicBezTo>
                    <a:pt x="143" y="31"/>
                    <a:pt x="143" y="31"/>
                    <a:pt x="143" y="31"/>
                  </a:cubicBezTo>
                  <a:cubicBezTo>
                    <a:pt x="144" y="31"/>
                    <a:pt x="144" y="31"/>
                    <a:pt x="144" y="31"/>
                  </a:cubicBezTo>
                  <a:cubicBezTo>
                    <a:pt x="145" y="31"/>
                    <a:pt x="145" y="31"/>
                    <a:pt x="145" y="31"/>
                  </a:cubicBezTo>
                  <a:cubicBezTo>
                    <a:pt x="145" y="31"/>
                    <a:pt x="145" y="31"/>
                    <a:pt x="145" y="31"/>
                  </a:cubicBezTo>
                  <a:cubicBezTo>
                    <a:pt x="145" y="30"/>
                    <a:pt x="145" y="30"/>
                    <a:pt x="145" y="30"/>
                  </a:cubicBezTo>
                  <a:cubicBezTo>
                    <a:pt x="144" y="30"/>
                    <a:pt x="144" y="30"/>
                    <a:pt x="144" y="30"/>
                  </a:cubicBezTo>
                  <a:cubicBezTo>
                    <a:pt x="144" y="30"/>
                    <a:pt x="144" y="30"/>
                    <a:pt x="144" y="30"/>
                  </a:cubicBezTo>
                  <a:cubicBezTo>
                    <a:pt x="144" y="29"/>
                    <a:pt x="144" y="29"/>
                    <a:pt x="144" y="29"/>
                  </a:cubicBezTo>
                  <a:cubicBezTo>
                    <a:pt x="143" y="29"/>
                    <a:pt x="143" y="29"/>
                    <a:pt x="143" y="29"/>
                  </a:cubicBezTo>
                  <a:close/>
                  <a:moveTo>
                    <a:pt x="143" y="34"/>
                  </a:moveTo>
                  <a:cubicBezTo>
                    <a:pt x="144" y="33"/>
                    <a:pt x="144" y="33"/>
                    <a:pt x="144" y="33"/>
                  </a:cubicBezTo>
                  <a:cubicBezTo>
                    <a:pt x="145" y="33"/>
                    <a:pt x="145" y="33"/>
                    <a:pt x="145" y="33"/>
                  </a:cubicBezTo>
                  <a:cubicBezTo>
                    <a:pt x="146" y="34"/>
                    <a:pt x="146" y="34"/>
                    <a:pt x="146" y="34"/>
                  </a:cubicBezTo>
                  <a:cubicBezTo>
                    <a:pt x="146" y="35"/>
                    <a:pt x="146" y="35"/>
                    <a:pt x="146" y="35"/>
                  </a:cubicBezTo>
                  <a:cubicBezTo>
                    <a:pt x="146" y="35"/>
                    <a:pt x="146" y="35"/>
                    <a:pt x="146" y="35"/>
                  </a:cubicBezTo>
                  <a:cubicBezTo>
                    <a:pt x="145" y="35"/>
                    <a:pt x="145" y="35"/>
                    <a:pt x="145" y="35"/>
                  </a:cubicBezTo>
                  <a:cubicBezTo>
                    <a:pt x="144" y="35"/>
                    <a:pt x="144" y="35"/>
                    <a:pt x="144" y="35"/>
                  </a:cubicBezTo>
                  <a:cubicBezTo>
                    <a:pt x="143" y="35"/>
                    <a:pt x="143" y="35"/>
                    <a:pt x="143" y="35"/>
                  </a:cubicBezTo>
                  <a:cubicBezTo>
                    <a:pt x="143" y="34"/>
                    <a:pt x="143" y="34"/>
                    <a:pt x="143" y="34"/>
                  </a:cubicBezTo>
                  <a:close/>
                  <a:moveTo>
                    <a:pt x="156" y="34"/>
                  </a:moveTo>
                  <a:cubicBezTo>
                    <a:pt x="154" y="35"/>
                    <a:pt x="154" y="35"/>
                    <a:pt x="154" y="35"/>
                  </a:cubicBezTo>
                  <a:cubicBezTo>
                    <a:pt x="154" y="35"/>
                    <a:pt x="154" y="35"/>
                    <a:pt x="154" y="35"/>
                  </a:cubicBezTo>
                  <a:cubicBezTo>
                    <a:pt x="154" y="35"/>
                    <a:pt x="154" y="35"/>
                    <a:pt x="154" y="35"/>
                  </a:cubicBezTo>
                  <a:cubicBezTo>
                    <a:pt x="155" y="36"/>
                    <a:pt x="155" y="36"/>
                    <a:pt x="155" y="36"/>
                  </a:cubicBezTo>
                  <a:cubicBezTo>
                    <a:pt x="157" y="36"/>
                    <a:pt x="157" y="36"/>
                    <a:pt x="157" y="36"/>
                  </a:cubicBezTo>
                  <a:cubicBezTo>
                    <a:pt x="156" y="35"/>
                    <a:pt x="156" y="35"/>
                    <a:pt x="156" y="35"/>
                  </a:cubicBezTo>
                  <a:cubicBezTo>
                    <a:pt x="156" y="35"/>
                    <a:pt x="156" y="35"/>
                    <a:pt x="156" y="35"/>
                  </a:cubicBezTo>
                  <a:cubicBezTo>
                    <a:pt x="156" y="34"/>
                    <a:pt x="156" y="34"/>
                    <a:pt x="156" y="34"/>
                  </a:cubicBezTo>
                  <a:close/>
                  <a:moveTo>
                    <a:pt x="148" y="42"/>
                  </a:moveTo>
                  <a:cubicBezTo>
                    <a:pt x="149" y="42"/>
                    <a:pt x="149" y="42"/>
                    <a:pt x="149" y="42"/>
                  </a:cubicBezTo>
                  <a:cubicBezTo>
                    <a:pt x="149" y="42"/>
                    <a:pt x="149" y="42"/>
                    <a:pt x="149" y="42"/>
                  </a:cubicBezTo>
                  <a:cubicBezTo>
                    <a:pt x="148" y="43"/>
                    <a:pt x="148" y="43"/>
                    <a:pt x="148" y="43"/>
                  </a:cubicBezTo>
                  <a:cubicBezTo>
                    <a:pt x="148" y="42"/>
                    <a:pt x="148" y="42"/>
                    <a:pt x="148" y="42"/>
                  </a:cubicBezTo>
                  <a:close/>
                  <a:moveTo>
                    <a:pt x="147" y="42"/>
                  </a:moveTo>
                  <a:cubicBezTo>
                    <a:pt x="148" y="42"/>
                    <a:pt x="148" y="42"/>
                    <a:pt x="148" y="42"/>
                  </a:cubicBezTo>
                  <a:cubicBezTo>
                    <a:pt x="148" y="43"/>
                    <a:pt x="148" y="43"/>
                    <a:pt x="148" y="43"/>
                  </a:cubicBezTo>
                  <a:cubicBezTo>
                    <a:pt x="147" y="43"/>
                    <a:pt x="147" y="43"/>
                    <a:pt x="147" y="43"/>
                  </a:cubicBezTo>
                  <a:cubicBezTo>
                    <a:pt x="147" y="42"/>
                    <a:pt x="147" y="42"/>
                    <a:pt x="147" y="42"/>
                  </a:cubicBezTo>
                  <a:close/>
                  <a:moveTo>
                    <a:pt x="145" y="43"/>
                  </a:moveTo>
                  <a:cubicBezTo>
                    <a:pt x="146" y="42"/>
                    <a:pt x="146" y="42"/>
                    <a:pt x="146" y="42"/>
                  </a:cubicBezTo>
                  <a:cubicBezTo>
                    <a:pt x="146" y="42"/>
                    <a:pt x="146" y="42"/>
                    <a:pt x="146" y="42"/>
                  </a:cubicBezTo>
                  <a:cubicBezTo>
                    <a:pt x="147" y="42"/>
                    <a:pt x="147" y="42"/>
                    <a:pt x="147" y="42"/>
                  </a:cubicBezTo>
                  <a:cubicBezTo>
                    <a:pt x="146" y="43"/>
                    <a:pt x="146" y="43"/>
                    <a:pt x="146" y="43"/>
                  </a:cubicBezTo>
                  <a:cubicBezTo>
                    <a:pt x="146" y="43"/>
                    <a:pt x="146" y="43"/>
                    <a:pt x="146" y="43"/>
                  </a:cubicBezTo>
                  <a:cubicBezTo>
                    <a:pt x="146" y="43"/>
                    <a:pt x="146" y="43"/>
                    <a:pt x="146" y="43"/>
                  </a:cubicBezTo>
                  <a:cubicBezTo>
                    <a:pt x="145" y="43"/>
                    <a:pt x="145" y="43"/>
                    <a:pt x="145" y="43"/>
                  </a:cubicBezTo>
                  <a:close/>
                  <a:moveTo>
                    <a:pt x="145" y="40"/>
                  </a:moveTo>
                  <a:cubicBezTo>
                    <a:pt x="144" y="41"/>
                    <a:pt x="144" y="41"/>
                    <a:pt x="144" y="41"/>
                  </a:cubicBezTo>
                  <a:cubicBezTo>
                    <a:pt x="145" y="41"/>
                    <a:pt x="145" y="41"/>
                    <a:pt x="145" y="41"/>
                  </a:cubicBezTo>
                  <a:cubicBezTo>
                    <a:pt x="145" y="40"/>
                    <a:pt x="145" y="40"/>
                    <a:pt x="145" y="40"/>
                  </a:cubicBezTo>
                  <a:close/>
                  <a:moveTo>
                    <a:pt x="146" y="39"/>
                  </a:moveTo>
                  <a:cubicBezTo>
                    <a:pt x="145" y="40"/>
                    <a:pt x="145" y="40"/>
                    <a:pt x="145" y="40"/>
                  </a:cubicBezTo>
                  <a:cubicBezTo>
                    <a:pt x="145" y="40"/>
                    <a:pt x="145" y="40"/>
                    <a:pt x="145" y="40"/>
                  </a:cubicBezTo>
                  <a:cubicBezTo>
                    <a:pt x="146" y="40"/>
                    <a:pt x="146" y="40"/>
                    <a:pt x="146" y="40"/>
                  </a:cubicBezTo>
                  <a:cubicBezTo>
                    <a:pt x="146" y="39"/>
                    <a:pt x="146" y="39"/>
                    <a:pt x="146" y="39"/>
                  </a:cubicBezTo>
                  <a:close/>
                  <a:moveTo>
                    <a:pt x="146" y="42"/>
                  </a:moveTo>
                  <a:cubicBezTo>
                    <a:pt x="147" y="41"/>
                    <a:pt x="147" y="41"/>
                    <a:pt x="147" y="41"/>
                  </a:cubicBezTo>
                  <a:cubicBezTo>
                    <a:pt x="147" y="41"/>
                    <a:pt x="147" y="41"/>
                    <a:pt x="147" y="41"/>
                  </a:cubicBezTo>
                  <a:cubicBezTo>
                    <a:pt x="148" y="42"/>
                    <a:pt x="148" y="42"/>
                    <a:pt x="148" y="42"/>
                  </a:cubicBezTo>
                  <a:cubicBezTo>
                    <a:pt x="149" y="42"/>
                    <a:pt x="149" y="42"/>
                    <a:pt x="149" y="42"/>
                  </a:cubicBezTo>
                  <a:cubicBezTo>
                    <a:pt x="149" y="41"/>
                    <a:pt x="149" y="41"/>
                    <a:pt x="149" y="41"/>
                  </a:cubicBezTo>
                  <a:cubicBezTo>
                    <a:pt x="150" y="41"/>
                    <a:pt x="150" y="41"/>
                    <a:pt x="150" y="41"/>
                  </a:cubicBezTo>
                  <a:cubicBezTo>
                    <a:pt x="150" y="42"/>
                    <a:pt x="150" y="42"/>
                    <a:pt x="150" y="42"/>
                  </a:cubicBezTo>
                  <a:cubicBezTo>
                    <a:pt x="152" y="42"/>
                    <a:pt x="152" y="42"/>
                    <a:pt x="152" y="42"/>
                  </a:cubicBezTo>
                  <a:cubicBezTo>
                    <a:pt x="153" y="41"/>
                    <a:pt x="153" y="41"/>
                    <a:pt x="153" y="41"/>
                  </a:cubicBezTo>
                  <a:cubicBezTo>
                    <a:pt x="154" y="41"/>
                    <a:pt x="154" y="41"/>
                    <a:pt x="154" y="41"/>
                  </a:cubicBezTo>
                  <a:cubicBezTo>
                    <a:pt x="155" y="42"/>
                    <a:pt x="155" y="42"/>
                    <a:pt x="155" y="42"/>
                  </a:cubicBezTo>
                  <a:cubicBezTo>
                    <a:pt x="156" y="42"/>
                    <a:pt x="156" y="42"/>
                    <a:pt x="156" y="42"/>
                  </a:cubicBezTo>
                  <a:cubicBezTo>
                    <a:pt x="157" y="43"/>
                    <a:pt x="157" y="43"/>
                    <a:pt x="157" y="43"/>
                  </a:cubicBezTo>
                  <a:cubicBezTo>
                    <a:pt x="158" y="43"/>
                    <a:pt x="158" y="43"/>
                    <a:pt x="158" y="43"/>
                  </a:cubicBezTo>
                  <a:cubicBezTo>
                    <a:pt x="158" y="43"/>
                    <a:pt x="158" y="43"/>
                    <a:pt x="158" y="43"/>
                  </a:cubicBezTo>
                  <a:cubicBezTo>
                    <a:pt x="158" y="41"/>
                    <a:pt x="158" y="41"/>
                    <a:pt x="158" y="41"/>
                  </a:cubicBezTo>
                  <a:cubicBezTo>
                    <a:pt x="156" y="40"/>
                    <a:pt x="156" y="40"/>
                    <a:pt x="156" y="40"/>
                  </a:cubicBezTo>
                  <a:cubicBezTo>
                    <a:pt x="154" y="40"/>
                    <a:pt x="154" y="40"/>
                    <a:pt x="154" y="40"/>
                  </a:cubicBezTo>
                  <a:cubicBezTo>
                    <a:pt x="153" y="39"/>
                    <a:pt x="153" y="39"/>
                    <a:pt x="153" y="39"/>
                  </a:cubicBezTo>
                  <a:cubicBezTo>
                    <a:pt x="152" y="39"/>
                    <a:pt x="152" y="39"/>
                    <a:pt x="152" y="39"/>
                  </a:cubicBezTo>
                  <a:cubicBezTo>
                    <a:pt x="151" y="40"/>
                    <a:pt x="151" y="40"/>
                    <a:pt x="151" y="40"/>
                  </a:cubicBezTo>
                  <a:cubicBezTo>
                    <a:pt x="150" y="40"/>
                    <a:pt x="150" y="40"/>
                    <a:pt x="150" y="40"/>
                  </a:cubicBezTo>
                  <a:cubicBezTo>
                    <a:pt x="150" y="39"/>
                    <a:pt x="150" y="39"/>
                    <a:pt x="150" y="39"/>
                  </a:cubicBezTo>
                  <a:cubicBezTo>
                    <a:pt x="148" y="39"/>
                    <a:pt x="148" y="39"/>
                    <a:pt x="148" y="39"/>
                  </a:cubicBezTo>
                  <a:cubicBezTo>
                    <a:pt x="147" y="39"/>
                    <a:pt x="147" y="39"/>
                    <a:pt x="147" y="39"/>
                  </a:cubicBezTo>
                  <a:cubicBezTo>
                    <a:pt x="146" y="40"/>
                    <a:pt x="146" y="40"/>
                    <a:pt x="146" y="40"/>
                  </a:cubicBezTo>
                  <a:cubicBezTo>
                    <a:pt x="146" y="40"/>
                    <a:pt x="146" y="40"/>
                    <a:pt x="146" y="40"/>
                  </a:cubicBezTo>
                  <a:cubicBezTo>
                    <a:pt x="145" y="41"/>
                    <a:pt x="145" y="41"/>
                    <a:pt x="145" y="41"/>
                  </a:cubicBezTo>
                  <a:cubicBezTo>
                    <a:pt x="145" y="41"/>
                    <a:pt x="145" y="41"/>
                    <a:pt x="145" y="41"/>
                  </a:cubicBezTo>
                  <a:cubicBezTo>
                    <a:pt x="145" y="42"/>
                    <a:pt x="145" y="42"/>
                    <a:pt x="145" y="42"/>
                  </a:cubicBezTo>
                  <a:cubicBezTo>
                    <a:pt x="146" y="42"/>
                    <a:pt x="146" y="42"/>
                    <a:pt x="146" y="42"/>
                  </a:cubicBezTo>
                  <a:close/>
                  <a:moveTo>
                    <a:pt x="137" y="40"/>
                  </a:moveTo>
                  <a:cubicBezTo>
                    <a:pt x="138" y="41"/>
                    <a:pt x="138" y="41"/>
                    <a:pt x="138" y="41"/>
                  </a:cubicBezTo>
                  <a:cubicBezTo>
                    <a:pt x="139" y="40"/>
                    <a:pt x="139" y="40"/>
                    <a:pt x="139" y="40"/>
                  </a:cubicBezTo>
                  <a:cubicBezTo>
                    <a:pt x="140" y="40"/>
                    <a:pt x="140" y="40"/>
                    <a:pt x="140" y="40"/>
                  </a:cubicBezTo>
                  <a:cubicBezTo>
                    <a:pt x="142" y="41"/>
                    <a:pt x="142" y="41"/>
                    <a:pt x="142" y="41"/>
                  </a:cubicBezTo>
                  <a:cubicBezTo>
                    <a:pt x="142" y="41"/>
                    <a:pt x="142" y="41"/>
                    <a:pt x="142" y="41"/>
                  </a:cubicBezTo>
                  <a:cubicBezTo>
                    <a:pt x="142" y="42"/>
                    <a:pt x="142" y="42"/>
                    <a:pt x="142" y="42"/>
                  </a:cubicBezTo>
                  <a:cubicBezTo>
                    <a:pt x="142" y="43"/>
                    <a:pt x="142" y="43"/>
                    <a:pt x="142" y="43"/>
                  </a:cubicBezTo>
                  <a:cubicBezTo>
                    <a:pt x="142" y="43"/>
                    <a:pt x="142" y="43"/>
                    <a:pt x="142" y="43"/>
                  </a:cubicBezTo>
                  <a:cubicBezTo>
                    <a:pt x="141" y="43"/>
                    <a:pt x="141" y="43"/>
                    <a:pt x="141" y="43"/>
                  </a:cubicBezTo>
                  <a:cubicBezTo>
                    <a:pt x="140" y="43"/>
                    <a:pt x="140" y="43"/>
                    <a:pt x="140" y="43"/>
                  </a:cubicBezTo>
                  <a:cubicBezTo>
                    <a:pt x="139" y="43"/>
                    <a:pt x="139" y="43"/>
                    <a:pt x="139" y="43"/>
                  </a:cubicBezTo>
                  <a:cubicBezTo>
                    <a:pt x="138" y="43"/>
                    <a:pt x="138" y="43"/>
                    <a:pt x="138" y="43"/>
                  </a:cubicBezTo>
                  <a:cubicBezTo>
                    <a:pt x="137" y="43"/>
                    <a:pt x="137" y="43"/>
                    <a:pt x="137" y="43"/>
                  </a:cubicBezTo>
                  <a:cubicBezTo>
                    <a:pt x="136" y="42"/>
                    <a:pt x="136" y="42"/>
                    <a:pt x="136" y="42"/>
                  </a:cubicBezTo>
                  <a:cubicBezTo>
                    <a:pt x="136" y="41"/>
                    <a:pt x="136" y="41"/>
                    <a:pt x="136" y="41"/>
                  </a:cubicBezTo>
                  <a:cubicBezTo>
                    <a:pt x="137" y="40"/>
                    <a:pt x="137" y="40"/>
                    <a:pt x="137" y="40"/>
                  </a:cubicBezTo>
                  <a:close/>
                  <a:moveTo>
                    <a:pt x="113" y="57"/>
                  </a:moveTo>
                  <a:cubicBezTo>
                    <a:pt x="112" y="57"/>
                    <a:pt x="112" y="57"/>
                    <a:pt x="112" y="57"/>
                  </a:cubicBezTo>
                  <a:cubicBezTo>
                    <a:pt x="112" y="57"/>
                    <a:pt x="112" y="57"/>
                    <a:pt x="112" y="57"/>
                  </a:cubicBezTo>
                  <a:cubicBezTo>
                    <a:pt x="112" y="57"/>
                    <a:pt x="112" y="57"/>
                    <a:pt x="112" y="57"/>
                  </a:cubicBezTo>
                  <a:cubicBezTo>
                    <a:pt x="113" y="57"/>
                    <a:pt x="113" y="57"/>
                    <a:pt x="113" y="57"/>
                  </a:cubicBezTo>
                  <a:close/>
                  <a:moveTo>
                    <a:pt x="112" y="51"/>
                  </a:moveTo>
                  <a:cubicBezTo>
                    <a:pt x="112" y="53"/>
                    <a:pt x="112" y="53"/>
                    <a:pt x="112" y="53"/>
                  </a:cubicBezTo>
                  <a:cubicBezTo>
                    <a:pt x="112" y="53"/>
                    <a:pt x="112" y="53"/>
                    <a:pt x="112" y="53"/>
                  </a:cubicBezTo>
                  <a:cubicBezTo>
                    <a:pt x="112" y="54"/>
                    <a:pt x="112" y="54"/>
                    <a:pt x="112" y="54"/>
                  </a:cubicBezTo>
                  <a:cubicBezTo>
                    <a:pt x="112" y="54"/>
                    <a:pt x="112" y="54"/>
                    <a:pt x="112" y="54"/>
                  </a:cubicBezTo>
                  <a:cubicBezTo>
                    <a:pt x="111" y="53"/>
                    <a:pt x="111" y="53"/>
                    <a:pt x="111" y="53"/>
                  </a:cubicBezTo>
                  <a:cubicBezTo>
                    <a:pt x="111" y="52"/>
                    <a:pt x="111" y="52"/>
                    <a:pt x="111" y="52"/>
                  </a:cubicBezTo>
                  <a:cubicBezTo>
                    <a:pt x="112" y="52"/>
                    <a:pt x="112" y="52"/>
                    <a:pt x="112" y="52"/>
                  </a:cubicBezTo>
                  <a:cubicBezTo>
                    <a:pt x="112" y="51"/>
                    <a:pt x="112" y="51"/>
                    <a:pt x="112" y="51"/>
                  </a:cubicBezTo>
                  <a:close/>
                  <a:moveTo>
                    <a:pt x="136" y="36"/>
                  </a:moveTo>
                  <a:cubicBezTo>
                    <a:pt x="136" y="37"/>
                    <a:pt x="136" y="37"/>
                    <a:pt x="136" y="37"/>
                  </a:cubicBezTo>
                  <a:cubicBezTo>
                    <a:pt x="137" y="37"/>
                    <a:pt x="137" y="37"/>
                    <a:pt x="137" y="37"/>
                  </a:cubicBezTo>
                  <a:cubicBezTo>
                    <a:pt x="137" y="38"/>
                    <a:pt x="137" y="38"/>
                    <a:pt x="137" y="38"/>
                  </a:cubicBezTo>
                  <a:cubicBezTo>
                    <a:pt x="137" y="38"/>
                    <a:pt x="137" y="38"/>
                    <a:pt x="137" y="38"/>
                  </a:cubicBezTo>
                  <a:cubicBezTo>
                    <a:pt x="136" y="37"/>
                    <a:pt x="136" y="37"/>
                    <a:pt x="136" y="37"/>
                  </a:cubicBezTo>
                  <a:cubicBezTo>
                    <a:pt x="136" y="36"/>
                    <a:pt x="136" y="36"/>
                    <a:pt x="136" y="36"/>
                  </a:cubicBezTo>
                  <a:cubicBezTo>
                    <a:pt x="136" y="36"/>
                    <a:pt x="136" y="36"/>
                    <a:pt x="136" y="36"/>
                  </a:cubicBezTo>
                  <a:close/>
                  <a:moveTo>
                    <a:pt x="134" y="35"/>
                  </a:moveTo>
                  <a:cubicBezTo>
                    <a:pt x="134" y="35"/>
                    <a:pt x="134" y="35"/>
                    <a:pt x="134" y="35"/>
                  </a:cubicBezTo>
                  <a:cubicBezTo>
                    <a:pt x="135" y="35"/>
                    <a:pt x="135" y="35"/>
                    <a:pt x="135" y="35"/>
                  </a:cubicBezTo>
                  <a:cubicBezTo>
                    <a:pt x="136" y="35"/>
                    <a:pt x="136" y="35"/>
                    <a:pt x="136" y="35"/>
                  </a:cubicBezTo>
                  <a:cubicBezTo>
                    <a:pt x="137" y="35"/>
                    <a:pt x="137" y="35"/>
                    <a:pt x="137" y="35"/>
                  </a:cubicBezTo>
                  <a:cubicBezTo>
                    <a:pt x="138" y="35"/>
                    <a:pt x="138" y="35"/>
                    <a:pt x="138" y="35"/>
                  </a:cubicBezTo>
                  <a:cubicBezTo>
                    <a:pt x="137" y="35"/>
                    <a:pt x="137" y="35"/>
                    <a:pt x="137" y="35"/>
                  </a:cubicBezTo>
                  <a:cubicBezTo>
                    <a:pt x="135" y="36"/>
                    <a:pt x="135" y="36"/>
                    <a:pt x="135" y="36"/>
                  </a:cubicBezTo>
                  <a:cubicBezTo>
                    <a:pt x="134" y="35"/>
                    <a:pt x="134" y="35"/>
                    <a:pt x="134" y="35"/>
                  </a:cubicBezTo>
                  <a:cubicBezTo>
                    <a:pt x="134" y="35"/>
                    <a:pt x="134" y="35"/>
                    <a:pt x="134" y="35"/>
                  </a:cubicBezTo>
                  <a:cubicBezTo>
                    <a:pt x="134" y="35"/>
                    <a:pt x="134" y="35"/>
                    <a:pt x="134" y="35"/>
                  </a:cubicBezTo>
                  <a:close/>
                  <a:moveTo>
                    <a:pt x="129" y="35"/>
                  </a:moveTo>
                  <a:cubicBezTo>
                    <a:pt x="130" y="35"/>
                    <a:pt x="130" y="35"/>
                    <a:pt x="130" y="35"/>
                  </a:cubicBezTo>
                  <a:cubicBezTo>
                    <a:pt x="130" y="35"/>
                    <a:pt x="130" y="35"/>
                    <a:pt x="130" y="35"/>
                  </a:cubicBezTo>
                  <a:cubicBezTo>
                    <a:pt x="131" y="34"/>
                    <a:pt x="131" y="34"/>
                    <a:pt x="131" y="34"/>
                  </a:cubicBezTo>
                  <a:cubicBezTo>
                    <a:pt x="132" y="35"/>
                    <a:pt x="132" y="35"/>
                    <a:pt x="132" y="35"/>
                  </a:cubicBezTo>
                  <a:cubicBezTo>
                    <a:pt x="132" y="35"/>
                    <a:pt x="132" y="35"/>
                    <a:pt x="132" y="35"/>
                  </a:cubicBezTo>
                  <a:cubicBezTo>
                    <a:pt x="133" y="35"/>
                    <a:pt x="133" y="35"/>
                    <a:pt x="133" y="35"/>
                  </a:cubicBezTo>
                  <a:cubicBezTo>
                    <a:pt x="134" y="35"/>
                    <a:pt x="134" y="35"/>
                    <a:pt x="134" y="35"/>
                  </a:cubicBezTo>
                  <a:cubicBezTo>
                    <a:pt x="134" y="35"/>
                    <a:pt x="134" y="35"/>
                    <a:pt x="134" y="35"/>
                  </a:cubicBezTo>
                  <a:cubicBezTo>
                    <a:pt x="133" y="35"/>
                    <a:pt x="133" y="35"/>
                    <a:pt x="133" y="35"/>
                  </a:cubicBezTo>
                  <a:cubicBezTo>
                    <a:pt x="132" y="36"/>
                    <a:pt x="132" y="36"/>
                    <a:pt x="132" y="36"/>
                  </a:cubicBezTo>
                  <a:cubicBezTo>
                    <a:pt x="132" y="35"/>
                    <a:pt x="132" y="35"/>
                    <a:pt x="132" y="35"/>
                  </a:cubicBezTo>
                  <a:cubicBezTo>
                    <a:pt x="131" y="36"/>
                    <a:pt x="131" y="36"/>
                    <a:pt x="131" y="36"/>
                  </a:cubicBezTo>
                  <a:cubicBezTo>
                    <a:pt x="130" y="36"/>
                    <a:pt x="130" y="36"/>
                    <a:pt x="130" y="36"/>
                  </a:cubicBezTo>
                  <a:cubicBezTo>
                    <a:pt x="129" y="35"/>
                    <a:pt x="129" y="35"/>
                    <a:pt x="129" y="35"/>
                  </a:cubicBezTo>
                  <a:cubicBezTo>
                    <a:pt x="129" y="35"/>
                    <a:pt x="129" y="35"/>
                    <a:pt x="129" y="35"/>
                  </a:cubicBezTo>
                  <a:close/>
                  <a:moveTo>
                    <a:pt x="122" y="50"/>
                  </a:moveTo>
                  <a:cubicBezTo>
                    <a:pt x="122" y="49"/>
                    <a:pt x="122" y="49"/>
                    <a:pt x="122" y="49"/>
                  </a:cubicBezTo>
                  <a:cubicBezTo>
                    <a:pt x="123" y="47"/>
                    <a:pt x="123" y="47"/>
                    <a:pt x="123" y="47"/>
                  </a:cubicBezTo>
                  <a:cubicBezTo>
                    <a:pt x="123" y="46"/>
                    <a:pt x="123" y="46"/>
                    <a:pt x="123" y="46"/>
                  </a:cubicBezTo>
                  <a:cubicBezTo>
                    <a:pt x="123" y="46"/>
                    <a:pt x="123" y="46"/>
                    <a:pt x="123" y="46"/>
                  </a:cubicBezTo>
                  <a:cubicBezTo>
                    <a:pt x="124" y="46"/>
                    <a:pt x="124" y="46"/>
                    <a:pt x="124" y="46"/>
                  </a:cubicBezTo>
                  <a:cubicBezTo>
                    <a:pt x="124" y="46"/>
                    <a:pt x="124" y="46"/>
                    <a:pt x="124" y="46"/>
                  </a:cubicBezTo>
                  <a:cubicBezTo>
                    <a:pt x="124" y="47"/>
                    <a:pt x="124" y="47"/>
                    <a:pt x="124" y="47"/>
                  </a:cubicBezTo>
                  <a:cubicBezTo>
                    <a:pt x="124" y="47"/>
                    <a:pt x="124" y="47"/>
                    <a:pt x="124" y="47"/>
                  </a:cubicBezTo>
                  <a:cubicBezTo>
                    <a:pt x="124" y="47"/>
                    <a:pt x="124" y="47"/>
                    <a:pt x="124" y="47"/>
                  </a:cubicBezTo>
                  <a:cubicBezTo>
                    <a:pt x="124" y="47"/>
                    <a:pt x="124" y="47"/>
                    <a:pt x="124" y="47"/>
                  </a:cubicBezTo>
                  <a:cubicBezTo>
                    <a:pt x="123" y="48"/>
                    <a:pt x="123" y="48"/>
                    <a:pt x="123" y="48"/>
                  </a:cubicBezTo>
                  <a:cubicBezTo>
                    <a:pt x="123" y="48"/>
                    <a:pt x="123" y="48"/>
                    <a:pt x="123" y="48"/>
                  </a:cubicBezTo>
                  <a:cubicBezTo>
                    <a:pt x="123" y="49"/>
                    <a:pt x="123" y="49"/>
                    <a:pt x="123" y="49"/>
                  </a:cubicBezTo>
                  <a:cubicBezTo>
                    <a:pt x="124" y="49"/>
                    <a:pt x="124" y="49"/>
                    <a:pt x="124" y="49"/>
                  </a:cubicBezTo>
                  <a:cubicBezTo>
                    <a:pt x="124" y="49"/>
                    <a:pt x="124" y="49"/>
                    <a:pt x="124" y="49"/>
                  </a:cubicBezTo>
                  <a:cubicBezTo>
                    <a:pt x="124" y="50"/>
                    <a:pt x="124" y="50"/>
                    <a:pt x="124" y="50"/>
                  </a:cubicBezTo>
                  <a:cubicBezTo>
                    <a:pt x="123" y="50"/>
                    <a:pt x="123" y="50"/>
                    <a:pt x="123" y="50"/>
                  </a:cubicBezTo>
                  <a:cubicBezTo>
                    <a:pt x="123" y="50"/>
                    <a:pt x="123" y="50"/>
                    <a:pt x="123" y="50"/>
                  </a:cubicBezTo>
                  <a:cubicBezTo>
                    <a:pt x="122" y="51"/>
                    <a:pt x="122" y="51"/>
                    <a:pt x="122" y="51"/>
                  </a:cubicBezTo>
                  <a:cubicBezTo>
                    <a:pt x="122" y="50"/>
                    <a:pt x="122" y="50"/>
                    <a:pt x="122" y="50"/>
                  </a:cubicBezTo>
                  <a:cubicBezTo>
                    <a:pt x="122" y="50"/>
                    <a:pt x="122" y="50"/>
                    <a:pt x="122" y="50"/>
                  </a:cubicBezTo>
                  <a:close/>
                  <a:moveTo>
                    <a:pt x="120" y="49"/>
                  </a:moveTo>
                  <a:cubicBezTo>
                    <a:pt x="120" y="49"/>
                    <a:pt x="120" y="49"/>
                    <a:pt x="120" y="49"/>
                  </a:cubicBezTo>
                  <a:cubicBezTo>
                    <a:pt x="120" y="50"/>
                    <a:pt x="120" y="50"/>
                    <a:pt x="120" y="50"/>
                  </a:cubicBezTo>
                  <a:cubicBezTo>
                    <a:pt x="121" y="50"/>
                    <a:pt x="121" y="50"/>
                    <a:pt x="121" y="50"/>
                  </a:cubicBezTo>
                  <a:cubicBezTo>
                    <a:pt x="121" y="49"/>
                    <a:pt x="121" y="49"/>
                    <a:pt x="121" y="49"/>
                  </a:cubicBezTo>
                  <a:cubicBezTo>
                    <a:pt x="121" y="49"/>
                    <a:pt x="121" y="49"/>
                    <a:pt x="121" y="49"/>
                  </a:cubicBezTo>
                  <a:cubicBezTo>
                    <a:pt x="121" y="48"/>
                    <a:pt x="121" y="48"/>
                    <a:pt x="121" y="48"/>
                  </a:cubicBezTo>
                  <a:cubicBezTo>
                    <a:pt x="122" y="48"/>
                    <a:pt x="122" y="48"/>
                    <a:pt x="122" y="48"/>
                  </a:cubicBezTo>
                  <a:cubicBezTo>
                    <a:pt x="122" y="48"/>
                    <a:pt x="122" y="48"/>
                    <a:pt x="122" y="48"/>
                  </a:cubicBezTo>
                  <a:cubicBezTo>
                    <a:pt x="121" y="47"/>
                    <a:pt x="121" y="47"/>
                    <a:pt x="121" y="47"/>
                  </a:cubicBezTo>
                  <a:cubicBezTo>
                    <a:pt x="121" y="47"/>
                    <a:pt x="121" y="47"/>
                    <a:pt x="121" y="47"/>
                  </a:cubicBezTo>
                  <a:cubicBezTo>
                    <a:pt x="120" y="48"/>
                    <a:pt x="120" y="48"/>
                    <a:pt x="120" y="48"/>
                  </a:cubicBezTo>
                  <a:cubicBezTo>
                    <a:pt x="120" y="48"/>
                    <a:pt x="120" y="48"/>
                    <a:pt x="120" y="48"/>
                  </a:cubicBezTo>
                  <a:cubicBezTo>
                    <a:pt x="120" y="49"/>
                    <a:pt x="120" y="49"/>
                    <a:pt x="120" y="49"/>
                  </a:cubicBezTo>
                  <a:close/>
                  <a:moveTo>
                    <a:pt x="118" y="48"/>
                  </a:moveTo>
                  <a:cubicBezTo>
                    <a:pt x="118" y="49"/>
                    <a:pt x="118" y="49"/>
                    <a:pt x="118" y="49"/>
                  </a:cubicBezTo>
                  <a:cubicBezTo>
                    <a:pt x="117" y="49"/>
                    <a:pt x="117" y="49"/>
                    <a:pt x="117" y="49"/>
                  </a:cubicBezTo>
                  <a:cubicBezTo>
                    <a:pt x="118" y="50"/>
                    <a:pt x="118" y="50"/>
                    <a:pt x="118" y="50"/>
                  </a:cubicBezTo>
                  <a:cubicBezTo>
                    <a:pt x="118" y="50"/>
                    <a:pt x="118" y="50"/>
                    <a:pt x="118" y="50"/>
                  </a:cubicBezTo>
                  <a:cubicBezTo>
                    <a:pt x="119" y="50"/>
                    <a:pt x="119" y="50"/>
                    <a:pt x="119" y="50"/>
                  </a:cubicBezTo>
                  <a:cubicBezTo>
                    <a:pt x="119" y="49"/>
                    <a:pt x="119" y="49"/>
                    <a:pt x="119" y="49"/>
                  </a:cubicBezTo>
                  <a:cubicBezTo>
                    <a:pt x="118" y="48"/>
                    <a:pt x="118" y="48"/>
                    <a:pt x="118" y="48"/>
                  </a:cubicBezTo>
                  <a:cubicBezTo>
                    <a:pt x="118" y="48"/>
                    <a:pt x="118" y="48"/>
                    <a:pt x="118" y="48"/>
                  </a:cubicBezTo>
                  <a:close/>
                  <a:moveTo>
                    <a:pt x="124" y="35"/>
                  </a:moveTo>
                  <a:cubicBezTo>
                    <a:pt x="123" y="36"/>
                    <a:pt x="123" y="36"/>
                    <a:pt x="123" y="36"/>
                  </a:cubicBezTo>
                  <a:cubicBezTo>
                    <a:pt x="124" y="36"/>
                    <a:pt x="124" y="36"/>
                    <a:pt x="124" y="36"/>
                  </a:cubicBezTo>
                  <a:cubicBezTo>
                    <a:pt x="124" y="36"/>
                    <a:pt x="124" y="35"/>
                    <a:pt x="124" y="35"/>
                  </a:cubicBezTo>
                  <a:close/>
                  <a:moveTo>
                    <a:pt x="125" y="35"/>
                  </a:moveTo>
                  <a:cubicBezTo>
                    <a:pt x="125" y="35"/>
                    <a:pt x="125" y="35"/>
                    <a:pt x="125" y="35"/>
                  </a:cubicBezTo>
                  <a:cubicBezTo>
                    <a:pt x="125" y="35"/>
                    <a:pt x="125" y="35"/>
                    <a:pt x="125" y="35"/>
                  </a:cubicBezTo>
                  <a:cubicBezTo>
                    <a:pt x="125" y="35"/>
                    <a:pt x="125" y="35"/>
                    <a:pt x="125" y="35"/>
                  </a:cubicBezTo>
                  <a:close/>
                  <a:moveTo>
                    <a:pt x="126" y="34"/>
                  </a:moveTo>
                  <a:cubicBezTo>
                    <a:pt x="126" y="34"/>
                    <a:pt x="126" y="34"/>
                    <a:pt x="126" y="34"/>
                  </a:cubicBezTo>
                  <a:cubicBezTo>
                    <a:pt x="126" y="35"/>
                    <a:pt x="126" y="35"/>
                    <a:pt x="126" y="35"/>
                  </a:cubicBezTo>
                  <a:cubicBezTo>
                    <a:pt x="126" y="34"/>
                    <a:pt x="126" y="34"/>
                    <a:pt x="126" y="34"/>
                  </a:cubicBezTo>
                  <a:close/>
                  <a:moveTo>
                    <a:pt x="123" y="33"/>
                  </a:moveTo>
                  <a:cubicBezTo>
                    <a:pt x="124" y="33"/>
                    <a:pt x="124" y="33"/>
                    <a:pt x="124" y="33"/>
                  </a:cubicBezTo>
                  <a:cubicBezTo>
                    <a:pt x="125" y="33"/>
                    <a:pt x="125" y="33"/>
                    <a:pt x="125" y="33"/>
                  </a:cubicBezTo>
                  <a:cubicBezTo>
                    <a:pt x="125" y="33"/>
                    <a:pt x="125" y="33"/>
                    <a:pt x="125" y="33"/>
                  </a:cubicBezTo>
                  <a:cubicBezTo>
                    <a:pt x="125" y="33"/>
                    <a:pt x="125" y="33"/>
                    <a:pt x="125" y="33"/>
                  </a:cubicBezTo>
                  <a:cubicBezTo>
                    <a:pt x="125" y="33"/>
                    <a:pt x="125" y="33"/>
                    <a:pt x="125" y="33"/>
                  </a:cubicBezTo>
                  <a:cubicBezTo>
                    <a:pt x="126" y="33"/>
                    <a:pt x="126" y="33"/>
                    <a:pt x="126" y="33"/>
                  </a:cubicBezTo>
                  <a:cubicBezTo>
                    <a:pt x="126" y="33"/>
                    <a:pt x="126" y="33"/>
                    <a:pt x="126" y="33"/>
                  </a:cubicBezTo>
                  <a:cubicBezTo>
                    <a:pt x="126" y="34"/>
                    <a:pt x="126" y="34"/>
                    <a:pt x="126" y="34"/>
                  </a:cubicBezTo>
                  <a:cubicBezTo>
                    <a:pt x="125" y="34"/>
                    <a:pt x="125" y="34"/>
                    <a:pt x="125" y="34"/>
                  </a:cubicBezTo>
                  <a:cubicBezTo>
                    <a:pt x="125" y="34"/>
                    <a:pt x="125" y="34"/>
                    <a:pt x="125" y="34"/>
                  </a:cubicBezTo>
                  <a:cubicBezTo>
                    <a:pt x="125" y="34"/>
                    <a:pt x="125" y="34"/>
                    <a:pt x="125" y="34"/>
                  </a:cubicBezTo>
                  <a:cubicBezTo>
                    <a:pt x="124" y="34"/>
                    <a:pt x="124" y="34"/>
                    <a:pt x="124" y="34"/>
                  </a:cubicBezTo>
                  <a:cubicBezTo>
                    <a:pt x="123" y="34"/>
                    <a:pt x="123" y="34"/>
                    <a:pt x="123" y="34"/>
                  </a:cubicBezTo>
                  <a:cubicBezTo>
                    <a:pt x="123" y="34"/>
                    <a:pt x="123" y="34"/>
                    <a:pt x="123" y="34"/>
                  </a:cubicBezTo>
                  <a:cubicBezTo>
                    <a:pt x="123" y="33"/>
                    <a:pt x="123" y="33"/>
                    <a:pt x="123" y="33"/>
                  </a:cubicBezTo>
                  <a:close/>
                  <a:moveTo>
                    <a:pt x="118" y="29"/>
                  </a:moveTo>
                  <a:cubicBezTo>
                    <a:pt x="119" y="29"/>
                    <a:pt x="119" y="29"/>
                    <a:pt x="119" y="29"/>
                  </a:cubicBezTo>
                  <a:cubicBezTo>
                    <a:pt x="119" y="29"/>
                    <a:pt x="119" y="29"/>
                    <a:pt x="119" y="29"/>
                  </a:cubicBezTo>
                  <a:cubicBezTo>
                    <a:pt x="119" y="29"/>
                    <a:pt x="118" y="29"/>
                    <a:pt x="118" y="29"/>
                  </a:cubicBezTo>
                  <a:close/>
                  <a:moveTo>
                    <a:pt x="117" y="29"/>
                  </a:moveTo>
                  <a:cubicBezTo>
                    <a:pt x="118" y="29"/>
                    <a:pt x="118" y="29"/>
                    <a:pt x="118" y="29"/>
                  </a:cubicBezTo>
                  <a:cubicBezTo>
                    <a:pt x="118" y="30"/>
                    <a:pt x="118" y="30"/>
                    <a:pt x="118" y="30"/>
                  </a:cubicBezTo>
                  <a:cubicBezTo>
                    <a:pt x="118" y="30"/>
                    <a:pt x="118" y="30"/>
                    <a:pt x="118" y="30"/>
                  </a:cubicBezTo>
                  <a:cubicBezTo>
                    <a:pt x="117" y="29"/>
                    <a:pt x="117" y="29"/>
                    <a:pt x="117" y="29"/>
                  </a:cubicBezTo>
                  <a:close/>
                  <a:moveTo>
                    <a:pt x="112" y="26"/>
                  </a:moveTo>
                  <a:cubicBezTo>
                    <a:pt x="113" y="25"/>
                    <a:pt x="113" y="25"/>
                    <a:pt x="113" y="25"/>
                  </a:cubicBezTo>
                  <a:cubicBezTo>
                    <a:pt x="114" y="26"/>
                    <a:pt x="114" y="26"/>
                    <a:pt x="114" y="26"/>
                  </a:cubicBezTo>
                  <a:cubicBezTo>
                    <a:pt x="115" y="26"/>
                    <a:pt x="115" y="26"/>
                    <a:pt x="115" y="26"/>
                  </a:cubicBezTo>
                  <a:cubicBezTo>
                    <a:pt x="117" y="25"/>
                    <a:pt x="117" y="25"/>
                    <a:pt x="117" y="25"/>
                  </a:cubicBezTo>
                  <a:cubicBezTo>
                    <a:pt x="118" y="25"/>
                    <a:pt x="118" y="25"/>
                    <a:pt x="118" y="25"/>
                  </a:cubicBezTo>
                  <a:cubicBezTo>
                    <a:pt x="118" y="26"/>
                    <a:pt x="118" y="26"/>
                    <a:pt x="118" y="26"/>
                  </a:cubicBezTo>
                  <a:cubicBezTo>
                    <a:pt x="119" y="26"/>
                    <a:pt x="119" y="26"/>
                    <a:pt x="119" y="26"/>
                  </a:cubicBezTo>
                  <a:cubicBezTo>
                    <a:pt x="120" y="26"/>
                    <a:pt x="120" y="26"/>
                    <a:pt x="120" y="26"/>
                  </a:cubicBezTo>
                  <a:cubicBezTo>
                    <a:pt x="122" y="26"/>
                    <a:pt x="122" y="26"/>
                    <a:pt x="122" y="26"/>
                  </a:cubicBezTo>
                  <a:cubicBezTo>
                    <a:pt x="123" y="26"/>
                    <a:pt x="123" y="26"/>
                    <a:pt x="123" y="26"/>
                  </a:cubicBezTo>
                  <a:cubicBezTo>
                    <a:pt x="123" y="26"/>
                    <a:pt x="123" y="26"/>
                    <a:pt x="123" y="26"/>
                  </a:cubicBezTo>
                  <a:cubicBezTo>
                    <a:pt x="124" y="26"/>
                    <a:pt x="124" y="26"/>
                    <a:pt x="124" y="26"/>
                  </a:cubicBezTo>
                  <a:cubicBezTo>
                    <a:pt x="125" y="26"/>
                    <a:pt x="125" y="26"/>
                    <a:pt x="125" y="26"/>
                  </a:cubicBezTo>
                  <a:cubicBezTo>
                    <a:pt x="125" y="26"/>
                    <a:pt x="125" y="26"/>
                    <a:pt x="125" y="26"/>
                  </a:cubicBezTo>
                  <a:cubicBezTo>
                    <a:pt x="126" y="27"/>
                    <a:pt x="126" y="27"/>
                    <a:pt x="126" y="27"/>
                  </a:cubicBezTo>
                  <a:cubicBezTo>
                    <a:pt x="129" y="26"/>
                    <a:pt x="129" y="26"/>
                    <a:pt x="129" y="26"/>
                  </a:cubicBezTo>
                  <a:cubicBezTo>
                    <a:pt x="131" y="25"/>
                    <a:pt x="131" y="25"/>
                    <a:pt x="131" y="25"/>
                  </a:cubicBezTo>
                  <a:cubicBezTo>
                    <a:pt x="131" y="24"/>
                    <a:pt x="131" y="24"/>
                    <a:pt x="131" y="24"/>
                  </a:cubicBezTo>
                  <a:cubicBezTo>
                    <a:pt x="132" y="24"/>
                    <a:pt x="132" y="24"/>
                    <a:pt x="132" y="24"/>
                  </a:cubicBezTo>
                  <a:cubicBezTo>
                    <a:pt x="132" y="24"/>
                    <a:pt x="132" y="24"/>
                    <a:pt x="132" y="24"/>
                  </a:cubicBezTo>
                  <a:cubicBezTo>
                    <a:pt x="133" y="23"/>
                    <a:pt x="133" y="23"/>
                    <a:pt x="133" y="23"/>
                  </a:cubicBezTo>
                  <a:cubicBezTo>
                    <a:pt x="133" y="23"/>
                    <a:pt x="133" y="23"/>
                    <a:pt x="133" y="23"/>
                  </a:cubicBezTo>
                  <a:cubicBezTo>
                    <a:pt x="133" y="22"/>
                    <a:pt x="133" y="22"/>
                    <a:pt x="133" y="22"/>
                  </a:cubicBezTo>
                  <a:cubicBezTo>
                    <a:pt x="134" y="22"/>
                    <a:pt x="134" y="22"/>
                    <a:pt x="134" y="22"/>
                  </a:cubicBezTo>
                  <a:cubicBezTo>
                    <a:pt x="133" y="21"/>
                    <a:pt x="133" y="21"/>
                    <a:pt x="133" y="21"/>
                  </a:cubicBezTo>
                  <a:cubicBezTo>
                    <a:pt x="133" y="21"/>
                    <a:pt x="133" y="21"/>
                    <a:pt x="133" y="21"/>
                  </a:cubicBezTo>
                  <a:cubicBezTo>
                    <a:pt x="132" y="21"/>
                    <a:pt x="132" y="21"/>
                    <a:pt x="132" y="21"/>
                  </a:cubicBezTo>
                  <a:cubicBezTo>
                    <a:pt x="131" y="21"/>
                    <a:pt x="131" y="21"/>
                    <a:pt x="131" y="21"/>
                  </a:cubicBezTo>
                  <a:cubicBezTo>
                    <a:pt x="131" y="22"/>
                    <a:pt x="131" y="22"/>
                    <a:pt x="131" y="22"/>
                  </a:cubicBezTo>
                  <a:cubicBezTo>
                    <a:pt x="130" y="22"/>
                    <a:pt x="130" y="22"/>
                    <a:pt x="130" y="22"/>
                  </a:cubicBezTo>
                  <a:cubicBezTo>
                    <a:pt x="130" y="23"/>
                    <a:pt x="130" y="23"/>
                    <a:pt x="130" y="23"/>
                  </a:cubicBezTo>
                  <a:cubicBezTo>
                    <a:pt x="129" y="23"/>
                    <a:pt x="129" y="23"/>
                    <a:pt x="129" y="23"/>
                  </a:cubicBezTo>
                  <a:cubicBezTo>
                    <a:pt x="129" y="23"/>
                    <a:pt x="129" y="23"/>
                    <a:pt x="129" y="23"/>
                  </a:cubicBezTo>
                  <a:cubicBezTo>
                    <a:pt x="128" y="24"/>
                    <a:pt x="128" y="24"/>
                    <a:pt x="128" y="24"/>
                  </a:cubicBezTo>
                  <a:cubicBezTo>
                    <a:pt x="127" y="24"/>
                    <a:pt x="127" y="24"/>
                    <a:pt x="127" y="24"/>
                  </a:cubicBezTo>
                  <a:cubicBezTo>
                    <a:pt x="125" y="24"/>
                    <a:pt x="125" y="24"/>
                    <a:pt x="125" y="24"/>
                  </a:cubicBezTo>
                  <a:cubicBezTo>
                    <a:pt x="123" y="24"/>
                    <a:pt x="123" y="24"/>
                    <a:pt x="123" y="24"/>
                  </a:cubicBezTo>
                  <a:cubicBezTo>
                    <a:pt x="123" y="24"/>
                    <a:pt x="123" y="24"/>
                    <a:pt x="123" y="24"/>
                  </a:cubicBezTo>
                  <a:cubicBezTo>
                    <a:pt x="122" y="24"/>
                    <a:pt x="122" y="24"/>
                    <a:pt x="122" y="24"/>
                  </a:cubicBezTo>
                  <a:cubicBezTo>
                    <a:pt x="122" y="23"/>
                    <a:pt x="122" y="23"/>
                    <a:pt x="122" y="23"/>
                  </a:cubicBezTo>
                  <a:cubicBezTo>
                    <a:pt x="121" y="23"/>
                    <a:pt x="121" y="23"/>
                    <a:pt x="121" y="23"/>
                  </a:cubicBezTo>
                  <a:cubicBezTo>
                    <a:pt x="120" y="23"/>
                    <a:pt x="120" y="23"/>
                    <a:pt x="120" y="23"/>
                  </a:cubicBezTo>
                  <a:cubicBezTo>
                    <a:pt x="119" y="23"/>
                    <a:pt x="119" y="23"/>
                    <a:pt x="119" y="23"/>
                  </a:cubicBezTo>
                  <a:cubicBezTo>
                    <a:pt x="118" y="23"/>
                    <a:pt x="118" y="23"/>
                    <a:pt x="118" y="23"/>
                  </a:cubicBezTo>
                  <a:cubicBezTo>
                    <a:pt x="118" y="23"/>
                    <a:pt x="118" y="23"/>
                    <a:pt x="118" y="23"/>
                  </a:cubicBezTo>
                  <a:cubicBezTo>
                    <a:pt x="117" y="23"/>
                    <a:pt x="117" y="23"/>
                    <a:pt x="117" y="23"/>
                  </a:cubicBezTo>
                  <a:cubicBezTo>
                    <a:pt x="116" y="22"/>
                    <a:pt x="116" y="22"/>
                    <a:pt x="116" y="22"/>
                  </a:cubicBezTo>
                  <a:cubicBezTo>
                    <a:pt x="115" y="22"/>
                    <a:pt x="115" y="22"/>
                    <a:pt x="115" y="22"/>
                  </a:cubicBezTo>
                  <a:cubicBezTo>
                    <a:pt x="114" y="22"/>
                    <a:pt x="114" y="22"/>
                    <a:pt x="114" y="22"/>
                  </a:cubicBezTo>
                  <a:cubicBezTo>
                    <a:pt x="114" y="23"/>
                    <a:pt x="114" y="23"/>
                    <a:pt x="114" y="23"/>
                  </a:cubicBezTo>
                  <a:cubicBezTo>
                    <a:pt x="113" y="23"/>
                    <a:pt x="113" y="23"/>
                    <a:pt x="113" y="23"/>
                  </a:cubicBezTo>
                  <a:cubicBezTo>
                    <a:pt x="113" y="24"/>
                    <a:pt x="113" y="24"/>
                    <a:pt x="113" y="24"/>
                  </a:cubicBezTo>
                  <a:cubicBezTo>
                    <a:pt x="112" y="25"/>
                    <a:pt x="112" y="25"/>
                    <a:pt x="112" y="25"/>
                  </a:cubicBezTo>
                  <a:cubicBezTo>
                    <a:pt x="111" y="24"/>
                    <a:pt x="111" y="24"/>
                    <a:pt x="111" y="24"/>
                  </a:cubicBezTo>
                  <a:cubicBezTo>
                    <a:pt x="110" y="24"/>
                    <a:pt x="110" y="24"/>
                    <a:pt x="110" y="24"/>
                  </a:cubicBezTo>
                  <a:cubicBezTo>
                    <a:pt x="110" y="25"/>
                    <a:pt x="110" y="25"/>
                    <a:pt x="110" y="25"/>
                  </a:cubicBezTo>
                  <a:cubicBezTo>
                    <a:pt x="110" y="25"/>
                    <a:pt x="110" y="25"/>
                    <a:pt x="110" y="25"/>
                  </a:cubicBezTo>
                  <a:cubicBezTo>
                    <a:pt x="109" y="26"/>
                    <a:pt x="109" y="26"/>
                    <a:pt x="109" y="26"/>
                  </a:cubicBezTo>
                  <a:cubicBezTo>
                    <a:pt x="109" y="27"/>
                    <a:pt x="109" y="27"/>
                    <a:pt x="109" y="27"/>
                  </a:cubicBezTo>
                  <a:cubicBezTo>
                    <a:pt x="109" y="28"/>
                    <a:pt x="109" y="28"/>
                    <a:pt x="109" y="28"/>
                  </a:cubicBezTo>
                  <a:cubicBezTo>
                    <a:pt x="109" y="29"/>
                    <a:pt x="109" y="29"/>
                    <a:pt x="109" y="29"/>
                  </a:cubicBezTo>
                  <a:cubicBezTo>
                    <a:pt x="109" y="30"/>
                    <a:pt x="109" y="30"/>
                    <a:pt x="109" y="30"/>
                  </a:cubicBezTo>
                  <a:cubicBezTo>
                    <a:pt x="109" y="31"/>
                    <a:pt x="109" y="31"/>
                    <a:pt x="109" y="31"/>
                  </a:cubicBezTo>
                  <a:cubicBezTo>
                    <a:pt x="109" y="31"/>
                    <a:pt x="109" y="31"/>
                    <a:pt x="109" y="31"/>
                  </a:cubicBezTo>
                  <a:cubicBezTo>
                    <a:pt x="109" y="31"/>
                    <a:pt x="109" y="31"/>
                    <a:pt x="109" y="31"/>
                  </a:cubicBezTo>
                  <a:cubicBezTo>
                    <a:pt x="109" y="30"/>
                    <a:pt x="109" y="30"/>
                    <a:pt x="109" y="30"/>
                  </a:cubicBezTo>
                  <a:cubicBezTo>
                    <a:pt x="108" y="31"/>
                    <a:pt x="108" y="31"/>
                    <a:pt x="108" y="31"/>
                  </a:cubicBezTo>
                  <a:cubicBezTo>
                    <a:pt x="107" y="31"/>
                    <a:pt x="107" y="31"/>
                    <a:pt x="107" y="31"/>
                  </a:cubicBezTo>
                  <a:cubicBezTo>
                    <a:pt x="107" y="32"/>
                    <a:pt x="107" y="32"/>
                    <a:pt x="107" y="32"/>
                  </a:cubicBezTo>
                  <a:cubicBezTo>
                    <a:pt x="106" y="32"/>
                    <a:pt x="106" y="32"/>
                    <a:pt x="106" y="32"/>
                  </a:cubicBezTo>
                  <a:cubicBezTo>
                    <a:pt x="107" y="33"/>
                    <a:pt x="107" y="33"/>
                    <a:pt x="107" y="33"/>
                  </a:cubicBezTo>
                  <a:cubicBezTo>
                    <a:pt x="106" y="34"/>
                    <a:pt x="106" y="34"/>
                    <a:pt x="106" y="34"/>
                  </a:cubicBezTo>
                  <a:cubicBezTo>
                    <a:pt x="107" y="36"/>
                    <a:pt x="107" y="36"/>
                    <a:pt x="107" y="36"/>
                  </a:cubicBezTo>
                  <a:cubicBezTo>
                    <a:pt x="106" y="36"/>
                    <a:pt x="106" y="36"/>
                    <a:pt x="106" y="36"/>
                  </a:cubicBezTo>
                  <a:cubicBezTo>
                    <a:pt x="106" y="37"/>
                    <a:pt x="106" y="37"/>
                    <a:pt x="106" y="37"/>
                  </a:cubicBezTo>
                  <a:cubicBezTo>
                    <a:pt x="106" y="37"/>
                    <a:pt x="106" y="37"/>
                    <a:pt x="106" y="37"/>
                  </a:cubicBezTo>
                  <a:cubicBezTo>
                    <a:pt x="106" y="38"/>
                    <a:pt x="106" y="38"/>
                    <a:pt x="106" y="38"/>
                  </a:cubicBezTo>
                  <a:cubicBezTo>
                    <a:pt x="105" y="39"/>
                    <a:pt x="105" y="39"/>
                    <a:pt x="105" y="39"/>
                  </a:cubicBezTo>
                  <a:cubicBezTo>
                    <a:pt x="104" y="40"/>
                    <a:pt x="104" y="40"/>
                    <a:pt x="104" y="40"/>
                  </a:cubicBezTo>
                  <a:cubicBezTo>
                    <a:pt x="104" y="40"/>
                    <a:pt x="104" y="40"/>
                    <a:pt x="104" y="40"/>
                  </a:cubicBezTo>
                  <a:cubicBezTo>
                    <a:pt x="104" y="40"/>
                    <a:pt x="104" y="40"/>
                    <a:pt x="104" y="40"/>
                  </a:cubicBezTo>
                  <a:cubicBezTo>
                    <a:pt x="105" y="42"/>
                    <a:pt x="105" y="42"/>
                    <a:pt x="105" y="42"/>
                  </a:cubicBezTo>
                  <a:cubicBezTo>
                    <a:pt x="105" y="42"/>
                    <a:pt x="105" y="42"/>
                    <a:pt x="105" y="42"/>
                  </a:cubicBezTo>
                  <a:cubicBezTo>
                    <a:pt x="105" y="42"/>
                    <a:pt x="105" y="42"/>
                    <a:pt x="105" y="42"/>
                  </a:cubicBezTo>
                  <a:cubicBezTo>
                    <a:pt x="106" y="42"/>
                    <a:pt x="106" y="42"/>
                    <a:pt x="106" y="42"/>
                  </a:cubicBezTo>
                  <a:cubicBezTo>
                    <a:pt x="107" y="42"/>
                    <a:pt x="107" y="42"/>
                    <a:pt x="107" y="42"/>
                  </a:cubicBezTo>
                  <a:cubicBezTo>
                    <a:pt x="107" y="42"/>
                    <a:pt x="107" y="42"/>
                    <a:pt x="107" y="42"/>
                  </a:cubicBezTo>
                  <a:cubicBezTo>
                    <a:pt x="107" y="43"/>
                    <a:pt x="107" y="43"/>
                    <a:pt x="107" y="43"/>
                  </a:cubicBezTo>
                  <a:cubicBezTo>
                    <a:pt x="108" y="45"/>
                    <a:pt x="108" y="45"/>
                    <a:pt x="108" y="45"/>
                  </a:cubicBezTo>
                  <a:cubicBezTo>
                    <a:pt x="108" y="45"/>
                    <a:pt x="108" y="45"/>
                    <a:pt x="108" y="45"/>
                  </a:cubicBezTo>
                  <a:cubicBezTo>
                    <a:pt x="107" y="46"/>
                    <a:pt x="107" y="46"/>
                    <a:pt x="107" y="46"/>
                  </a:cubicBezTo>
                  <a:cubicBezTo>
                    <a:pt x="107" y="47"/>
                    <a:pt x="107" y="47"/>
                    <a:pt x="107" y="47"/>
                  </a:cubicBezTo>
                  <a:cubicBezTo>
                    <a:pt x="107" y="49"/>
                    <a:pt x="107" y="49"/>
                    <a:pt x="107" y="49"/>
                  </a:cubicBezTo>
                  <a:cubicBezTo>
                    <a:pt x="107" y="50"/>
                    <a:pt x="107" y="50"/>
                    <a:pt x="107" y="50"/>
                  </a:cubicBezTo>
                  <a:cubicBezTo>
                    <a:pt x="107" y="50"/>
                    <a:pt x="107" y="50"/>
                    <a:pt x="107" y="50"/>
                  </a:cubicBezTo>
                  <a:cubicBezTo>
                    <a:pt x="108" y="51"/>
                    <a:pt x="108" y="51"/>
                    <a:pt x="108" y="51"/>
                  </a:cubicBezTo>
                  <a:cubicBezTo>
                    <a:pt x="109" y="51"/>
                    <a:pt x="109" y="51"/>
                    <a:pt x="109" y="51"/>
                  </a:cubicBezTo>
                  <a:cubicBezTo>
                    <a:pt x="109" y="50"/>
                    <a:pt x="109" y="50"/>
                    <a:pt x="109" y="50"/>
                  </a:cubicBezTo>
                  <a:cubicBezTo>
                    <a:pt x="110" y="50"/>
                    <a:pt x="110" y="50"/>
                    <a:pt x="110" y="50"/>
                  </a:cubicBezTo>
                  <a:cubicBezTo>
                    <a:pt x="111" y="50"/>
                    <a:pt x="111" y="50"/>
                    <a:pt x="111" y="50"/>
                  </a:cubicBezTo>
                  <a:cubicBezTo>
                    <a:pt x="111" y="51"/>
                    <a:pt x="111" y="51"/>
                    <a:pt x="111" y="51"/>
                  </a:cubicBezTo>
                  <a:cubicBezTo>
                    <a:pt x="112" y="50"/>
                    <a:pt x="112" y="50"/>
                    <a:pt x="112" y="50"/>
                  </a:cubicBezTo>
                  <a:cubicBezTo>
                    <a:pt x="111" y="49"/>
                    <a:pt x="111" y="49"/>
                    <a:pt x="111" y="49"/>
                  </a:cubicBezTo>
                  <a:cubicBezTo>
                    <a:pt x="111" y="49"/>
                    <a:pt x="111" y="49"/>
                    <a:pt x="111" y="49"/>
                  </a:cubicBezTo>
                  <a:cubicBezTo>
                    <a:pt x="111" y="48"/>
                    <a:pt x="111" y="48"/>
                    <a:pt x="111" y="48"/>
                  </a:cubicBezTo>
                  <a:cubicBezTo>
                    <a:pt x="111" y="47"/>
                    <a:pt x="111" y="47"/>
                    <a:pt x="111" y="47"/>
                  </a:cubicBezTo>
                  <a:cubicBezTo>
                    <a:pt x="111" y="46"/>
                    <a:pt x="111" y="46"/>
                    <a:pt x="111" y="46"/>
                  </a:cubicBezTo>
                  <a:cubicBezTo>
                    <a:pt x="111" y="45"/>
                    <a:pt x="111" y="45"/>
                    <a:pt x="111" y="45"/>
                  </a:cubicBezTo>
                  <a:cubicBezTo>
                    <a:pt x="111" y="44"/>
                    <a:pt x="111" y="44"/>
                    <a:pt x="111" y="44"/>
                  </a:cubicBezTo>
                  <a:cubicBezTo>
                    <a:pt x="112" y="43"/>
                    <a:pt x="112" y="43"/>
                    <a:pt x="112" y="43"/>
                  </a:cubicBezTo>
                  <a:cubicBezTo>
                    <a:pt x="112" y="42"/>
                    <a:pt x="112" y="42"/>
                    <a:pt x="112" y="42"/>
                  </a:cubicBezTo>
                  <a:cubicBezTo>
                    <a:pt x="112" y="41"/>
                    <a:pt x="112" y="41"/>
                    <a:pt x="112" y="41"/>
                  </a:cubicBezTo>
                  <a:cubicBezTo>
                    <a:pt x="111" y="40"/>
                    <a:pt x="111" y="40"/>
                    <a:pt x="111" y="40"/>
                  </a:cubicBezTo>
                  <a:cubicBezTo>
                    <a:pt x="111" y="40"/>
                    <a:pt x="111" y="40"/>
                    <a:pt x="111" y="40"/>
                  </a:cubicBezTo>
                  <a:cubicBezTo>
                    <a:pt x="112" y="39"/>
                    <a:pt x="112" y="39"/>
                    <a:pt x="112" y="39"/>
                  </a:cubicBezTo>
                  <a:cubicBezTo>
                    <a:pt x="113" y="39"/>
                    <a:pt x="113" y="39"/>
                    <a:pt x="113" y="39"/>
                  </a:cubicBezTo>
                  <a:cubicBezTo>
                    <a:pt x="113" y="39"/>
                    <a:pt x="113" y="39"/>
                    <a:pt x="113" y="39"/>
                  </a:cubicBezTo>
                  <a:cubicBezTo>
                    <a:pt x="114" y="39"/>
                    <a:pt x="114" y="39"/>
                    <a:pt x="114" y="39"/>
                  </a:cubicBezTo>
                  <a:cubicBezTo>
                    <a:pt x="114" y="39"/>
                    <a:pt x="114" y="39"/>
                    <a:pt x="114" y="39"/>
                  </a:cubicBezTo>
                  <a:cubicBezTo>
                    <a:pt x="115" y="40"/>
                    <a:pt x="115" y="40"/>
                    <a:pt x="115" y="40"/>
                  </a:cubicBezTo>
                  <a:cubicBezTo>
                    <a:pt x="115" y="41"/>
                    <a:pt x="115" y="41"/>
                    <a:pt x="115" y="41"/>
                  </a:cubicBezTo>
                  <a:cubicBezTo>
                    <a:pt x="114" y="42"/>
                    <a:pt x="114" y="42"/>
                    <a:pt x="114" y="42"/>
                  </a:cubicBezTo>
                  <a:cubicBezTo>
                    <a:pt x="114" y="42"/>
                    <a:pt x="114" y="42"/>
                    <a:pt x="114" y="42"/>
                  </a:cubicBezTo>
                  <a:cubicBezTo>
                    <a:pt x="114" y="43"/>
                    <a:pt x="114" y="43"/>
                    <a:pt x="114" y="43"/>
                  </a:cubicBezTo>
                  <a:cubicBezTo>
                    <a:pt x="115" y="43"/>
                    <a:pt x="115" y="43"/>
                    <a:pt x="115" y="43"/>
                  </a:cubicBezTo>
                  <a:cubicBezTo>
                    <a:pt x="115" y="44"/>
                    <a:pt x="115" y="44"/>
                    <a:pt x="115" y="44"/>
                  </a:cubicBezTo>
                  <a:cubicBezTo>
                    <a:pt x="116" y="44"/>
                    <a:pt x="116" y="44"/>
                    <a:pt x="116" y="44"/>
                  </a:cubicBezTo>
                  <a:cubicBezTo>
                    <a:pt x="117" y="45"/>
                    <a:pt x="117" y="45"/>
                    <a:pt x="117" y="45"/>
                  </a:cubicBezTo>
                  <a:cubicBezTo>
                    <a:pt x="116" y="45"/>
                    <a:pt x="116" y="45"/>
                    <a:pt x="116" y="45"/>
                  </a:cubicBezTo>
                  <a:cubicBezTo>
                    <a:pt x="116" y="47"/>
                    <a:pt x="116" y="47"/>
                    <a:pt x="116" y="47"/>
                  </a:cubicBezTo>
                  <a:cubicBezTo>
                    <a:pt x="116" y="47"/>
                    <a:pt x="116" y="47"/>
                    <a:pt x="116" y="47"/>
                  </a:cubicBezTo>
                  <a:cubicBezTo>
                    <a:pt x="117" y="48"/>
                    <a:pt x="117" y="48"/>
                    <a:pt x="117" y="48"/>
                  </a:cubicBezTo>
                  <a:cubicBezTo>
                    <a:pt x="117" y="47"/>
                    <a:pt x="117" y="47"/>
                    <a:pt x="117" y="47"/>
                  </a:cubicBezTo>
                  <a:cubicBezTo>
                    <a:pt x="118" y="48"/>
                    <a:pt x="118" y="48"/>
                    <a:pt x="118" y="48"/>
                  </a:cubicBezTo>
                  <a:cubicBezTo>
                    <a:pt x="119" y="48"/>
                    <a:pt x="119" y="48"/>
                    <a:pt x="119" y="48"/>
                  </a:cubicBezTo>
                  <a:cubicBezTo>
                    <a:pt x="119" y="47"/>
                    <a:pt x="119" y="47"/>
                    <a:pt x="119" y="47"/>
                  </a:cubicBezTo>
                  <a:cubicBezTo>
                    <a:pt x="119" y="47"/>
                    <a:pt x="119" y="47"/>
                    <a:pt x="119" y="47"/>
                  </a:cubicBezTo>
                  <a:cubicBezTo>
                    <a:pt x="120" y="46"/>
                    <a:pt x="120" y="46"/>
                    <a:pt x="120" y="46"/>
                  </a:cubicBezTo>
                  <a:cubicBezTo>
                    <a:pt x="120" y="46"/>
                    <a:pt x="120" y="46"/>
                    <a:pt x="120" y="46"/>
                  </a:cubicBezTo>
                  <a:cubicBezTo>
                    <a:pt x="121" y="45"/>
                    <a:pt x="121" y="45"/>
                    <a:pt x="121" y="45"/>
                  </a:cubicBezTo>
                  <a:cubicBezTo>
                    <a:pt x="123" y="45"/>
                    <a:pt x="123" y="45"/>
                    <a:pt x="123" y="45"/>
                  </a:cubicBezTo>
                  <a:cubicBezTo>
                    <a:pt x="123" y="45"/>
                    <a:pt x="123" y="45"/>
                    <a:pt x="123" y="45"/>
                  </a:cubicBezTo>
                  <a:cubicBezTo>
                    <a:pt x="124" y="45"/>
                    <a:pt x="124" y="45"/>
                    <a:pt x="124" y="45"/>
                  </a:cubicBezTo>
                  <a:cubicBezTo>
                    <a:pt x="124" y="45"/>
                    <a:pt x="124" y="45"/>
                    <a:pt x="124" y="45"/>
                  </a:cubicBezTo>
                  <a:cubicBezTo>
                    <a:pt x="125" y="45"/>
                    <a:pt x="125" y="45"/>
                    <a:pt x="125" y="45"/>
                  </a:cubicBezTo>
                  <a:cubicBezTo>
                    <a:pt x="124" y="44"/>
                    <a:pt x="124" y="44"/>
                    <a:pt x="124" y="44"/>
                  </a:cubicBezTo>
                  <a:cubicBezTo>
                    <a:pt x="123" y="44"/>
                    <a:pt x="123" y="44"/>
                    <a:pt x="123" y="44"/>
                  </a:cubicBezTo>
                  <a:cubicBezTo>
                    <a:pt x="123" y="44"/>
                    <a:pt x="123" y="44"/>
                    <a:pt x="123" y="44"/>
                  </a:cubicBezTo>
                  <a:cubicBezTo>
                    <a:pt x="123" y="44"/>
                    <a:pt x="123" y="44"/>
                    <a:pt x="123" y="44"/>
                  </a:cubicBezTo>
                  <a:cubicBezTo>
                    <a:pt x="122" y="44"/>
                    <a:pt x="122" y="44"/>
                    <a:pt x="122" y="44"/>
                  </a:cubicBezTo>
                  <a:cubicBezTo>
                    <a:pt x="122" y="44"/>
                    <a:pt x="122" y="44"/>
                    <a:pt x="122" y="44"/>
                  </a:cubicBezTo>
                  <a:cubicBezTo>
                    <a:pt x="121" y="44"/>
                    <a:pt x="121" y="44"/>
                    <a:pt x="121" y="44"/>
                  </a:cubicBezTo>
                  <a:cubicBezTo>
                    <a:pt x="121" y="43"/>
                    <a:pt x="121" y="43"/>
                    <a:pt x="121" y="43"/>
                  </a:cubicBezTo>
                  <a:cubicBezTo>
                    <a:pt x="121" y="43"/>
                    <a:pt x="121" y="43"/>
                    <a:pt x="121" y="43"/>
                  </a:cubicBezTo>
                  <a:cubicBezTo>
                    <a:pt x="121" y="43"/>
                    <a:pt x="121" y="43"/>
                    <a:pt x="121" y="43"/>
                  </a:cubicBezTo>
                  <a:cubicBezTo>
                    <a:pt x="120" y="43"/>
                    <a:pt x="120" y="43"/>
                    <a:pt x="120" y="43"/>
                  </a:cubicBezTo>
                  <a:cubicBezTo>
                    <a:pt x="120" y="43"/>
                    <a:pt x="120" y="43"/>
                    <a:pt x="120" y="43"/>
                  </a:cubicBezTo>
                  <a:cubicBezTo>
                    <a:pt x="119" y="42"/>
                    <a:pt x="119" y="42"/>
                    <a:pt x="119" y="42"/>
                  </a:cubicBezTo>
                  <a:cubicBezTo>
                    <a:pt x="120" y="42"/>
                    <a:pt x="120" y="42"/>
                    <a:pt x="120" y="42"/>
                  </a:cubicBezTo>
                  <a:cubicBezTo>
                    <a:pt x="120" y="41"/>
                    <a:pt x="120" y="41"/>
                    <a:pt x="120" y="41"/>
                  </a:cubicBezTo>
                  <a:cubicBezTo>
                    <a:pt x="120" y="42"/>
                    <a:pt x="120" y="42"/>
                    <a:pt x="120" y="42"/>
                  </a:cubicBezTo>
                  <a:cubicBezTo>
                    <a:pt x="120" y="41"/>
                    <a:pt x="120" y="41"/>
                    <a:pt x="120" y="41"/>
                  </a:cubicBezTo>
                  <a:cubicBezTo>
                    <a:pt x="121" y="41"/>
                    <a:pt x="121" y="41"/>
                    <a:pt x="121" y="41"/>
                  </a:cubicBezTo>
                  <a:cubicBezTo>
                    <a:pt x="121" y="41"/>
                    <a:pt x="121" y="41"/>
                    <a:pt x="121" y="41"/>
                  </a:cubicBezTo>
                  <a:cubicBezTo>
                    <a:pt x="120" y="40"/>
                    <a:pt x="120" y="40"/>
                    <a:pt x="120" y="40"/>
                  </a:cubicBezTo>
                  <a:cubicBezTo>
                    <a:pt x="120" y="40"/>
                    <a:pt x="120" y="40"/>
                    <a:pt x="120" y="40"/>
                  </a:cubicBezTo>
                  <a:cubicBezTo>
                    <a:pt x="120" y="40"/>
                    <a:pt x="120" y="40"/>
                    <a:pt x="120" y="40"/>
                  </a:cubicBezTo>
                  <a:cubicBezTo>
                    <a:pt x="120" y="39"/>
                    <a:pt x="120" y="39"/>
                    <a:pt x="120" y="39"/>
                  </a:cubicBezTo>
                  <a:cubicBezTo>
                    <a:pt x="119" y="39"/>
                    <a:pt x="119" y="39"/>
                    <a:pt x="119" y="39"/>
                  </a:cubicBezTo>
                  <a:cubicBezTo>
                    <a:pt x="119" y="39"/>
                    <a:pt x="119" y="39"/>
                    <a:pt x="119" y="39"/>
                  </a:cubicBezTo>
                  <a:cubicBezTo>
                    <a:pt x="118" y="38"/>
                    <a:pt x="118" y="38"/>
                    <a:pt x="118" y="38"/>
                  </a:cubicBezTo>
                  <a:cubicBezTo>
                    <a:pt x="117" y="37"/>
                    <a:pt x="117" y="37"/>
                    <a:pt x="117" y="37"/>
                  </a:cubicBezTo>
                  <a:cubicBezTo>
                    <a:pt x="116" y="36"/>
                    <a:pt x="116" y="36"/>
                    <a:pt x="116" y="36"/>
                  </a:cubicBezTo>
                  <a:cubicBezTo>
                    <a:pt x="116" y="36"/>
                    <a:pt x="116" y="36"/>
                    <a:pt x="116" y="36"/>
                  </a:cubicBezTo>
                  <a:cubicBezTo>
                    <a:pt x="116" y="35"/>
                    <a:pt x="116" y="35"/>
                    <a:pt x="116" y="35"/>
                  </a:cubicBezTo>
                  <a:cubicBezTo>
                    <a:pt x="116" y="35"/>
                    <a:pt x="116" y="35"/>
                    <a:pt x="116" y="35"/>
                  </a:cubicBezTo>
                  <a:cubicBezTo>
                    <a:pt x="117" y="36"/>
                    <a:pt x="117" y="36"/>
                    <a:pt x="117" y="36"/>
                  </a:cubicBezTo>
                  <a:cubicBezTo>
                    <a:pt x="117" y="36"/>
                    <a:pt x="117" y="36"/>
                    <a:pt x="117" y="36"/>
                  </a:cubicBezTo>
                  <a:cubicBezTo>
                    <a:pt x="118" y="35"/>
                    <a:pt x="118" y="35"/>
                    <a:pt x="118" y="35"/>
                  </a:cubicBezTo>
                  <a:cubicBezTo>
                    <a:pt x="118" y="35"/>
                    <a:pt x="118" y="35"/>
                    <a:pt x="118" y="35"/>
                  </a:cubicBezTo>
                  <a:cubicBezTo>
                    <a:pt x="120" y="34"/>
                    <a:pt x="120" y="34"/>
                    <a:pt x="120" y="34"/>
                  </a:cubicBezTo>
                  <a:cubicBezTo>
                    <a:pt x="121" y="33"/>
                    <a:pt x="121" y="33"/>
                    <a:pt x="121" y="33"/>
                  </a:cubicBezTo>
                  <a:cubicBezTo>
                    <a:pt x="122" y="32"/>
                    <a:pt x="122" y="32"/>
                    <a:pt x="122" y="32"/>
                  </a:cubicBezTo>
                  <a:cubicBezTo>
                    <a:pt x="123" y="32"/>
                    <a:pt x="123" y="32"/>
                    <a:pt x="123" y="32"/>
                  </a:cubicBezTo>
                  <a:cubicBezTo>
                    <a:pt x="123" y="31"/>
                    <a:pt x="123" y="31"/>
                    <a:pt x="123" y="31"/>
                  </a:cubicBezTo>
                  <a:cubicBezTo>
                    <a:pt x="124" y="31"/>
                    <a:pt x="124" y="31"/>
                    <a:pt x="124" y="31"/>
                  </a:cubicBezTo>
                  <a:cubicBezTo>
                    <a:pt x="125" y="32"/>
                    <a:pt x="125" y="32"/>
                    <a:pt x="125" y="32"/>
                  </a:cubicBezTo>
                  <a:cubicBezTo>
                    <a:pt x="125" y="32"/>
                    <a:pt x="125" y="32"/>
                    <a:pt x="125" y="32"/>
                  </a:cubicBezTo>
                  <a:cubicBezTo>
                    <a:pt x="126" y="31"/>
                    <a:pt x="126" y="31"/>
                    <a:pt x="126" y="31"/>
                  </a:cubicBezTo>
                  <a:cubicBezTo>
                    <a:pt x="126" y="30"/>
                    <a:pt x="126" y="30"/>
                    <a:pt x="126" y="30"/>
                  </a:cubicBezTo>
                  <a:cubicBezTo>
                    <a:pt x="125" y="30"/>
                    <a:pt x="125" y="30"/>
                    <a:pt x="125" y="30"/>
                  </a:cubicBezTo>
                  <a:cubicBezTo>
                    <a:pt x="123" y="30"/>
                    <a:pt x="123" y="30"/>
                    <a:pt x="123" y="30"/>
                  </a:cubicBezTo>
                  <a:cubicBezTo>
                    <a:pt x="122" y="30"/>
                    <a:pt x="122" y="30"/>
                    <a:pt x="122" y="30"/>
                  </a:cubicBezTo>
                  <a:cubicBezTo>
                    <a:pt x="121" y="30"/>
                    <a:pt x="121" y="30"/>
                    <a:pt x="121" y="30"/>
                  </a:cubicBezTo>
                  <a:cubicBezTo>
                    <a:pt x="120" y="31"/>
                    <a:pt x="120" y="31"/>
                    <a:pt x="120" y="31"/>
                  </a:cubicBezTo>
                  <a:cubicBezTo>
                    <a:pt x="120" y="31"/>
                    <a:pt x="120" y="31"/>
                    <a:pt x="120" y="31"/>
                  </a:cubicBezTo>
                  <a:cubicBezTo>
                    <a:pt x="119" y="31"/>
                    <a:pt x="119" y="31"/>
                    <a:pt x="119" y="31"/>
                  </a:cubicBezTo>
                  <a:cubicBezTo>
                    <a:pt x="118" y="31"/>
                    <a:pt x="118" y="31"/>
                    <a:pt x="118" y="31"/>
                  </a:cubicBezTo>
                  <a:cubicBezTo>
                    <a:pt x="117" y="31"/>
                    <a:pt x="117" y="31"/>
                    <a:pt x="117" y="31"/>
                  </a:cubicBezTo>
                  <a:cubicBezTo>
                    <a:pt x="116" y="31"/>
                    <a:pt x="116" y="31"/>
                    <a:pt x="116" y="31"/>
                  </a:cubicBezTo>
                  <a:cubicBezTo>
                    <a:pt x="116" y="32"/>
                    <a:pt x="116" y="32"/>
                    <a:pt x="116" y="32"/>
                  </a:cubicBezTo>
                  <a:cubicBezTo>
                    <a:pt x="115" y="33"/>
                    <a:pt x="115" y="33"/>
                    <a:pt x="115" y="33"/>
                  </a:cubicBezTo>
                  <a:cubicBezTo>
                    <a:pt x="114" y="34"/>
                    <a:pt x="114" y="34"/>
                    <a:pt x="114" y="34"/>
                  </a:cubicBezTo>
                  <a:cubicBezTo>
                    <a:pt x="113" y="33"/>
                    <a:pt x="113" y="33"/>
                    <a:pt x="113" y="33"/>
                  </a:cubicBezTo>
                  <a:cubicBezTo>
                    <a:pt x="113" y="33"/>
                    <a:pt x="113" y="33"/>
                    <a:pt x="113" y="33"/>
                  </a:cubicBezTo>
                  <a:cubicBezTo>
                    <a:pt x="112" y="32"/>
                    <a:pt x="112" y="32"/>
                    <a:pt x="112" y="32"/>
                  </a:cubicBezTo>
                  <a:cubicBezTo>
                    <a:pt x="111" y="31"/>
                    <a:pt x="111" y="31"/>
                    <a:pt x="111" y="31"/>
                  </a:cubicBezTo>
                  <a:cubicBezTo>
                    <a:pt x="110" y="30"/>
                    <a:pt x="110" y="30"/>
                    <a:pt x="110" y="30"/>
                  </a:cubicBezTo>
                  <a:cubicBezTo>
                    <a:pt x="110" y="28"/>
                    <a:pt x="110" y="28"/>
                    <a:pt x="110" y="28"/>
                  </a:cubicBezTo>
                  <a:cubicBezTo>
                    <a:pt x="111" y="27"/>
                    <a:pt x="111" y="27"/>
                    <a:pt x="111" y="27"/>
                  </a:cubicBezTo>
                  <a:cubicBezTo>
                    <a:pt x="112" y="26"/>
                    <a:pt x="112" y="26"/>
                    <a:pt x="112" y="26"/>
                  </a:cubicBezTo>
                  <a:close/>
                  <a:moveTo>
                    <a:pt x="113" y="0"/>
                  </a:moveTo>
                  <a:cubicBezTo>
                    <a:pt x="112" y="0"/>
                    <a:pt x="112" y="0"/>
                    <a:pt x="112" y="0"/>
                  </a:cubicBezTo>
                  <a:cubicBezTo>
                    <a:pt x="112" y="1"/>
                    <a:pt x="112" y="1"/>
                    <a:pt x="112" y="1"/>
                  </a:cubicBezTo>
                  <a:cubicBezTo>
                    <a:pt x="113" y="0"/>
                    <a:pt x="113" y="0"/>
                    <a:pt x="113" y="0"/>
                  </a:cubicBezTo>
                  <a:cubicBezTo>
                    <a:pt x="113" y="0"/>
                    <a:pt x="113" y="0"/>
                    <a:pt x="113" y="0"/>
                  </a:cubicBezTo>
                  <a:close/>
                  <a:moveTo>
                    <a:pt x="114" y="3"/>
                  </a:moveTo>
                  <a:cubicBezTo>
                    <a:pt x="114" y="3"/>
                    <a:pt x="114" y="3"/>
                    <a:pt x="114" y="3"/>
                  </a:cubicBezTo>
                  <a:cubicBezTo>
                    <a:pt x="115" y="2"/>
                    <a:pt x="115" y="2"/>
                    <a:pt x="115" y="2"/>
                  </a:cubicBezTo>
                  <a:cubicBezTo>
                    <a:pt x="115" y="3"/>
                    <a:pt x="115" y="3"/>
                    <a:pt x="115" y="3"/>
                  </a:cubicBezTo>
                  <a:cubicBezTo>
                    <a:pt x="116" y="2"/>
                    <a:pt x="116" y="2"/>
                    <a:pt x="116" y="2"/>
                  </a:cubicBezTo>
                  <a:cubicBezTo>
                    <a:pt x="116" y="2"/>
                    <a:pt x="116" y="2"/>
                    <a:pt x="116" y="2"/>
                  </a:cubicBezTo>
                  <a:cubicBezTo>
                    <a:pt x="115" y="2"/>
                    <a:pt x="115" y="2"/>
                    <a:pt x="115" y="2"/>
                  </a:cubicBezTo>
                  <a:cubicBezTo>
                    <a:pt x="114" y="2"/>
                    <a:pt x="114" y="2"/>
                    <a:pt x="114" y="2"/>
                  </a:cubicBezTo>
                  <a:cubicBezTo>
                    <a:pt x="113" y="2"/>
                    <a:pt x="113" y="2"/>
                    <a:pt x="113" y="2"/>
                  </a:cubicBezTo>
                  <a:cubicBezTo>
                    <a:pt x="114" y="3"/>
                    <a:pt x="114" y="3"/>
                    <a:pt x="114" y="3"/>
                  </a:cubicBezTo>
                  <a:close/>
                  <a:moveTo>
                    <a:pt x="107" y="7"/>
                  </a:moveTo>
                  <a:cubicBezTo>
                    <a:pt x="107" y="7"/>
                    <a:pt x="107" y="7"/>
                    <a:pt x="107" y="7"/>
                  </a:cubicBezTo>
                  <a:cubicBezTo>
                    <a:pt x="107" y="8"/>
                    <a:pt x="107" y="8"/>
                    <a:pt x="107" y="8"/>
                  </a:cubicBezTo>
                  <a:cubicBezTo>
                    <a:pt x="107" y="7"/>
                    <a:pt x="107" y="7"/>
                    <a:pt x="107" y="7"/>
                  </a:cubicBezTo>
                  <a:cubicBezTo>
                    <a:pt x="107" y="7"/>
                    <a:pt x="107" y="7"/>
                    <a:pt x="107" y="7"/>
                  </a:cubicBezTo>
                  <a:close/>
                  <a:moveTo>
                    <a:pt x="108" y="6"/>
                  </a:moveTo>
                  <a:cubicBezTo>
                    <a:pt x="110" y="5"/>
                    <a:pt x="110" y="5"/>
                    <a:pt x="110" y="5"/>
                  </a:cubicBezTo>
                  <a:cubicBezTo>
                    <a:pt x="111" y="5"/>
                    <a:pt x="111" y="5"/>
                    <a:pt x="111" y="5"/>
                  </a:cubicBezTo>
                  <a:cubicBezTo>
                    <a:pt x="111" y="5"/>
                    <a:pt x="111" y="5"/>
                    <a:pt x="111" y="5"/>
                  </a:cubicBezTo>
                  <a:cubicBezTo>
                    <a:pt x="110" y="6"/>
                    <a:pt x="110" y="6"/>
                    <a:pt x="110" y="6"/>
                  </a:cubicBezTo>
                  <a:cubicBezTo>
                    <a:pt x="109" y="6"/>
                    <a:pt x="109" y="6"/>
                    <a:pt x="109" y="6"/>
                  </a:cubicBezTo>
                  <a:cubicBezTo>
                    <a:pt x="108" y="6"/>
                    <a:pt x="108" y="6"/>
                    <a:pt x="108" y="6"/>
                  </a:cubicBezTo>
                  <a:close/>
                  <a:moveTo>
                    <a:pt x="99" y="10"/>
                  </a:moveTo>
                  <a:cubicBezTo>
                    <a:pt x="100" y="11"/>
                    <a:pt x="100" y="11"/>
                    <a:pt x="100" y="11"/>
                  </a:cubicBezTo>
                  <a:cubicBezTo>
                    <a:pt x="99" y="10"/>
                    <a:pt x="99" y="10"/>
                    <a:pt x="99" y="10"/>
                  </a:cubicBezTo>
                  <a:cubicBezTo>
                    <a:pt x="99" y="10"/>
                    <a:pt x="99" y="10"/>
                    <a:pt x="99" y="10"/>
                  </a:cubicBezTo>
                  <a:close/>
                  <a:moveTo>
                    <a:pt x="99" y="10"/>
                  </a:moveTo>
                  <a:cubicBezTo>
                    <a:pt x="99" y="10"/>
                    <a:pt x="99" y="10"/>
                    <a:pt x="99" y="10"/>
                  </a:cubicBezTo>
                  <a:cubicBezTo>
                    <a:pt x="100" y="10"/>
                    <a:pt x="100" y="10"/>
                    <a:pt x="100" y="10"/>
                  </a:cubicBezTo>
                  <a:cubicBezTo>
                    <a:pt x="100" y="10"/>
                    <a:pt x="100" y="10"/>
                    <a:pt x="100" y="10"/>
                  </a:cubicBezTo>
                  <a:cubicBezTo>
                    <a:pt x="100" y="10"/>
                    <a:pt x="100" y="10"/>
                    <a:pt x="100" y="10"/>
                  </a:cubicBezTo>
                  <a:cubicBezTo>
                    <a:pt x="99" y="10"/>
                    <a:pt x="99" y="10"/>
                    <a:pt x="99" y="10"/>
                  </a:cubicBezTo>
                  <a:close/>
                  <a:moveTo>
                    <a:pt x="100" y="12"/>
                  </a:moveTo>
                  <a:cubicBezTo>
                    <a:pt x="99" y="12"/>
                    <a:pt x="99" y="12"/>
                    <a:pt x="99" y="12"/>
                  </a:cubicBezTo>
                  <a:cubicBezTo>
                    <a:pt x="100" y="12"/>
                    <a:pt x="100" y="12"/>
                    <a:pt x="100" y="12"/>
                  </a:cubicBezTo>
                  <a:cubicBezTo>
                    <a:pt x="100" y="12"/>
                    <a:pt x="100" y="12"/>
                    <a:pt x="100" y="12"/>
                  </a:cubicBezTo>
                  <a:close/>
                  <a:moveTo>
                    <a:pt x="99" y="13"/>
                  </a:moveTo>
                  <a:cubicBezTo>
                    <a:pt x="99" y="13"/>
                    <a:pt x="99" y="13"/>
                    <a:pt x="99" y="13"/>
                  </a:cubicBezTo>
                  <a:cubicBezTo>
                    <a:pt x="99" y="14"/>
                    <a:pt x="99" y="14"/>
                    <a:pt x="99" y="14"/>
                  </a:cubicBezTo>
                  <a:cubicBezTo>
                    <a:pt x="99" y="14"/>
                    <a:pt x="99" y="14"/>
                    <a:pt x="99" y="14"/>
                  </a:cubicBezTo>
                  <a:cubicBezTo>
                    <a:pt x="99" y="13"/>
                    <a:pt x="99" y="13"/>
                    <a:pt x="99" y="13"/>
                  </a:cubicBezTo>
                  <a:close/>
                  <a:moveTo>
                    <a:pt x="93" y="42"/>
                  </a:moveTo>
                  <a:cubicBezTo>
                    <a:pt x="94" y="42"/>
                    <a:pt x="94" y="42"/>
                    <a:pt x="94" y="42"/>
                  </a:cubicBezTo>
                  <a:cubicBezTo>
                    <a:pt x="94" y="43"/>
                    <a:pt x="94" y="43"/>
                    <a:pt x="94" y="43"/>
                  </a:cubicBezTo>
                  <a:cubicBezTo>
                    <a:pt x="93" y="43"/>
                    <a:pt x="93" y="43"/>
                    <a:pt x="93" y="43"/>
                  </a:cubicBezTo>
                  <a:cubicBezTo>
                    <a:pt x="93" y="42"/>
                    <a:pt x="93" y="42"/>
                    <a:pt x="93" y="42"/>
                  </a:cubicBezTo>
                  <a:cubicBezTo>
                    <a:pt x="93" y="42"/>
                    <a:pt x="93" y="42"/>
                    <a:pt x="93" y="42"/>
                  </a:cubicBezTo>
                  <a:close/>
                  <a:moveTo>
                    <a:pt x="93" y="42"/>
                  </a:moveTo>
                  <a:cubicBezTo>
                    <a:pt x="93" y="43"/>
                    <a:pt x="93" y="43"/>
                    <a:pt x="93" y="43"/>
                  </a:cubicBezTo>
                  <a:cubicBezTo>
                    <a:pt x="93" y="44"/>
                    <a:pt x="93" y="44"/>
                    <a:pt x="93" y="44"/>
                  </a:cubicBezTo>
                  <a:cubicBezTo>
                    <a:pt x="92" y="44"/>
                    <a:pt x="92" y="44"/>
                    <a:pt x="92" y="44"/>
                  </a:cubicBezTo>
                  <a:cubicBezTo>
                    <a:pt x="92" y="44"/>
                    <a:pt x="92" y="44"/>
                    <a:pt x="92" y="44"/>
                  </a:cubicBezTo>
                  <a:cubicBezTo>
                    <a:pt x="92" y="43"/>
                    <a:pt x="92" y="43"/>
                    <a:pt x="92" y="43"/>
                  </a:cubicBezTo>
                  <a:cubicBezTo>
                    <a:pt x="92" y="42"/>
                    <a:pt x="92" y="42"/>
                    <a:pt x="92" y="42"/>
                  </a:cubicBezTo>
                  <a:cubicBezTo>
                    <a:pt x="93" y="41"/>
                    <a:pt x="93" y="41"/>
                    <a:pt x="93" y="41"/>
                  </a:cubicBezTo>
                  <a:cubicBezTo>
                    <a:pt x="93" y="42"/>
                    <a:pt x="93" y="42"/>
                    <a:pt x="93" y="42"/>
                  </a:cubicBezTo>
                  <a:close/>
                  <a:moveTo>
                    <a:pt x="62" y="29"/>
                  </a:moveTo>
                  <a:cubicBezTo>
                    <a:pt x="63" y="29"/>
                    <a:pt x="63" y="29"/>
                    <a:pt x="63" y="29"/>
                  </a:cubicBezTo>
                  <a:cubicBezTo>
                    <a:pt x="64" y="30"/>
                    <a:pt x="64" y="30"/>
                    <a:pt x="64" y="30"/>
                  </a:cubicBezTo>
                  <a:cubicBezTo>
                    <a:pt x="63" y="30"/>
                    <a:pt x="63" y="30"/>
                    <a:pt x="63" y="30"/>
                  </a:cubicBezTo>
                  <a:cubicBezTo>
                    <a:pt x="62" y="30"/>
                    <a:pt x="62" y="30"/>
                    <a:pt x="62" y="30"/>
                  </a:cubicBezTo>
                  <a:cubicBezTo>
                    <a:pt x="62" y="29"/>
                    <a:pt x="62" y="29"/>
                    <a:pt x="62" y="29"/>
                  </a:cubicBezTo>
                  <a:cubicBezTo>
                    <a:pt x="62" y="29"/>
                    <a:pt x="62" y="29"/>
                    <a:pt x="62" y="29"/>
                  </a:cubicBezTo>
                  <a:close/>
                  <a:moveTo>
                    <a:pt x="63" y="31"/>
                  </a:moveTo>
                  <a:cubicBezTo>
                    <a:pt x="64" y="31"/>
                    <a:pt x="64" y="31"/>
                    <a:pt x="64" y="31"/>
                  </a:cubicBezTo>
                  <a:cubicBezTo>
                    <a:pt x="64" y="31"/>
                    <a:pt x="64" y="31"/>
                    <a:pt x="64" y="31"/>
                  </a:cubicBezTo>
                  <a:cubicBezTo>
                    <a:pt x="65" y="32"/>
                    <a:pt x="65" y="32"/>
                    <a:pt x="65" y="32"/>
                  </a:cubicBezTo>
                  <a:cubicBezTo>
                    <a:pt x="65" y="32"/>
                    <a:pt x="65" y="32"/>
                    <a:pt x="65" y="32"/>
                  </a:cubicBezTo>
                  <a:cubicBezTo>
                    <a:pt x="64" y="32"/>
                    <a:pt x="64" y="32"/>
                    <a:pt x="64" y="32"/>
                  </a:cubicBezTo>
                  <a:cubicBezTo>
                    <a:pt x="63" y="32"/>
                    <a:pt x="63" y="32"/>
                    <a:pt x="63" y="32"/>
                  </a:cubicBezTo>
                  <a:cubicBezTo>
                    <a:pt x="63" y="31"/>
                    <a:pt x="63" y="31"/>
                    <a:pt x="63" y="31"/>
                  </a:cubicBezTo>
                  <a:cubicBezTo>
                    <a:pt x="63" y="31"/>
                    <a:pt x="63" y="31"/>
                    <a:pt x="63" y="31"/>
                  </a:cubicBezTo>
                  <a:close/>
                  <a:moveTo>
                    <a:pt x="64" y="32"/>
                  </a:moveTo>
                  <a:cubicBezTo>
                    <a:pt x="65" y="32"/>
                    <a:pt x="65" y="32"/>
                    <a:pt x="65" y="32"/>
                  </a:cubicBezTo>
                  <a:cubicBezTo>
                    <a:pt x="65" y="33"/>
                    <a:pt x="65" y="33"/>
                    <a:pt x="65" y="33"/>
                  </a:cubicBezTo>
                  <a:cubicBezTo>
                    <a:pt x="65" y="33"/>
                    <a:pt x="65" y="33"/>
                    <a:pt x="65" y="33"/>
                  </a:cubicBezTo>
                  <a:cubicBezTo>
                    <a:pt x="64" y="34"/>
                    <a:pt x="64" y="34"/>
                    <a:pt x="64" y="34"/>
                  </a:cubicBezTo>
                  <a:cubicBezTo>
                    <a:pt x="64" y="33"/>
                    <a:pt x="64" y="33"/>
                    <a:pt x="64" y="33"/>
                  </a:cubicBezTo>
                  <a:cubicBezTo>
                    <a:pt x="64" y="33"/>
                    <a:pt x="64" y="33"/>
                    <a:pt x="64" y="33"/>
                  </a:cubicBezTo>
                  <a:cubicBezTo>
                    <a:pt x="64" y="32"/>
                    <a:pt x="64" y="32"/>
                    <a:pt x="64" y="32"/>
                  </a:cubicBezTo>
                  <a:close/>
                  <a:moveTo>
                    <a:pt x="62" y="23"/>
                  </a:moveTo>
                  <a:cubicBezTo>
                    <a:pt x="62" y="21"/>
                    <a:pt x="62" y="21"/>
                    <a:pt x="62" y="21"/>
                  </a:cubicBezTo>
                  <a:cubicBezTo>
                    <a:pt x="63" y="20"/>
                    <a:pt x="63" y="20"/>
                    <a:pt x="63" y="20"/>
                  </a:cubicBezTo>
                  <a:cubicBezTo>
                    <a:pt x="64" y="20"/>
                    <a:pt x="64" y="20"/>
                    <a:pt x="64" y="20"/>
                  </a:cubicBezTo>
                  <a:cubicBezTo>
                    <a:pt x="64" y="19"/>
                    <a:pt x="64" y="19"/>
                    <a:pt x="64" y="19"/>
                  </a:cubicBezTo>
                  <a:cubicBezTo>
                    <a:pt x="65" y="21"/>
                    <a:pt x="65" y="21"/>
                    <a:pt x="65" y="21"/>
                  </a:cubicBezTo>
                  <a:cubicBezTo>
                    <a:pt x="67" y="22"/>
                    <a:pt x="67" y="22"/>
                    <a:pt x="67" y="22"/>
                  </a:cubicBezTo>
                  <a:cubicBezTo>
                    <a:pt x="67" y="22"/>
                    <a:pt x="67" y="22"/>
                    <a:pt x="67" y="22"/>
                  </a:cubicBezTo>
                  <a:cubicBezTo>
                    <a:pt x="68" y="23"/>
                    <a:pt x="68" y="23"/>
                    <a:pt x="68" y="23"/>
                  </a:cubicBezTo>
                  <a:cubicBezTo>
                    <a:pt x="68" y="24"/>
                    <a:pt x="68" y="24"/>
                    <a:pt x="68" y="24"/>
                  </a:cubicBezTo>
                  <a:cubicBezTo>
                    <a:pt x="69" y="24"/>
                    <a:pt x="69" y="24"/>
                    <a:pt x="69" y="24"/>
                  </a:cubicBezTo>
                  <a:cubicBezTo>
                    <a:pt x="70" y="23"/>
                    <a:pt x="70" y="23"/>
                    <a:pt x="70" y="23"/>
                  </a:cubicBezTo>
                  <a:cubicBezTo>
                    <a:pt x="70" y="23"/>
                    <a:pt x="70" y="23"/>
                    <a:pt x="70" y="23"/>
                  </a:cubicBezTo>
                  <a:cubicBezTo>
                    <a:pt x="71" y="23"/>
                    <a:pt x="71" y="23"/>
                    <a:pt x="71" y="23"/>
                  </a:cubicBezTo>
                  <a:cubicBezTo>
                    <a:pt x="72" y="23"/>
                    <a:pt x="72" y="23"/>
                    <a:pt x="72" y="23"/>
                  </a:cubicBezTo>
                  <a:cubicBezTo>
                    <a:pt x="75" y="23"/>
                    <a:pt x="75" y="23"/>
                    <a:pt x="75" y="23"/>
                  </a:cubicBezTo>
                  <a:cubicBezTo>
                    <a:pt x="77" y="22"/>
                    <a:pt x="77" y="22"/>
                    <a:pt x="77" y="22"/>
                  </a:cubicBezTo>
                  <a:cubicBezTo>
                    <a:pt x="78" y="21"/>
                    <a:pt x="78" y="21"/>
                    <a:pt x="78" y="21"/>
                  </a:cubicBezTo>
                  <a:cubicBezTo>
                    <a:pt x="80" y="21"/>
                    <a:pt x="80" y="21"/>
                    <a:pt x="80" y="21"/>
                  </a:cubicBezTo>
                  <a:cubicBezTo>
                    <a:pt x="81" y="22"/>
                    <a:pt x="81" y="22"/>
                    <a:pt x="81" y="22"/>
                  </a:cubicBezTo>
                  <a:cubicBezTo>
                    <a:pt x="81" y="22"/>
                    <a:pt x="81" y="22"/>
                    <a:pt x="81" y="22"/>
                  </a:cubicBezTo>
                  <a:cubicBezTo>
                    <a:pt x="82" y="22"/>
                    <a:pt x="82" y="22"/>
                    <a:pt x="82" y="22"/>
                  </a:cubicBezTo>
                  <a:cubicBezTo>
                    <a:pt x="84" y="21"/>
                    <a:pt x="84" y="21"/>
                    <a:pt x="84" y="21"/>
                  </a:cubicBezTo>
                  <a:cubicBezTo>
                    <a:pt x="86" y="21"/>
                    <a:pt x="86" y="21"/>
                    <a:pt x="86" y="21"/>
                  </a:cubicBezTo>
                  <a:cubicBezTo>
                    <a:pt x="86" y="20"/>
                    <a:pt x="86" y="20"/>
                    <a:pt x="86" y="20"/>
                  </a:cubicBezTo>
                  <a:cubicBezTo>
                    <a:pt x="88" y="18"/>
                    <a:pt x="88" y="18"/>
                    <a:pt x="88" y="18"/>
                  </a:cubicBezTo>
                  <a:cubicBezTo>
                    <a:pt x="89" y="16"/>
                    <a:pt x="89" y="16"/>
                    <a:pt x="89" y="16"/>
                  </a:cubicBezTo>
                  <a:cubicBezTo>
                    <a:pt x="90" y="15"/>
                    <a:pt x="90" y="15"/>
                    <a:pt x="90" y="15"/>
                  </a:cubicBezTo>
                  <a:cubicBezTo>
                    <a:pt x="91" y="11"/>
                    <a:pt x="91" y="11"/>
                    <a:pt x="91" y="11"/>
                  </a:cubicBezTo>
                  <a:cubicBezTo>
                    <a:pt x="91" y="11"/>
                    <a:pt x="91" y="11"/>
                    <a:pt x="91" y="11"/>
                  </a:cubicBezTo>
                  <a:cubicBezTo>
                    <a:pt x="91" y="10"/>
                    <a:pt x="91" y="10"/>
                    <a:pt x="91" y="10"/>
                  </a:cubicBezTo>
                  <a:cubicBezTo>
                    <a:pt x="91" y="10"/>
                    <a:pt x="91" y="10"/>
                    <a:pt x="91" y="10"/>
                  </a:cubicBezTo>
                  <a:cubicBezTo>
                    <a:pt x="92" y="9"/>
                    <a:pt x="92" y="9"/>
                    <a:pt x="92" y="9"/>
                  </a:cubicBezTo>
                  <a:cubicBezTo>
                    <a:pt x="93" y="9"/>
                    <a:pt x="93" y="9"/>
                    <a:pt x="93" y="9"/>
                  </a:cubicBezTo>
                  <a:cubicBezTo>
                    <a:pt x="94" y="9"/>
                    <a:pt x="94" y="9"/>
                    <a:pt x="94" y="9"/>
                  </a:cubicBezTo>
                  <a:cubicBezTo>
                    <a:pt x="96" y="9"/>
                    <a:pt x="96" y="9"/>
                    <a:pt x="96" y="9"/>
                  </a:cubicBezTo>
                  <a:cubicBezTo>
                    <a:pt x="97" y="9"/>
                    <a:pt x="97" y="9"/>
                    <a:pt x="97" y="9"/>
                  </a:cubicBezTo>
                  <a:cubicBezTo>
                    <a:pt x="98" y="9"/>
                    <a:pt x="98" y="9"/>
                    <a:pt x="98" y="9"/>
                  </a:cubicBezTo>
                  <a:cubicBezTo>
                    <a:pt x="99" y="9"/>
                    <a:pt x="99" y="9"/>
                    <a:pt x="99" y="9"/>
                  </a:cubicBezTo>
                  <a:cubicBezTo>
                    <a:pt x="99" y="10"/>
                    <a:pt x="99" y="10"/>
                    <a:pt x="99" y="10"/>
                  </a:cubicBezTo>
                  <a:cubicBezTo>
                    <a:pt x="98" y="10"/>
                    <a:pt x="98" y="10"/>
                    <a:pt x="98" y="10"/>
                  </a:cubicBezTo>
                  <a:cubicBezTo>
                    <a:pt x="99" y="10"/>
                    <a:pt x="99" y="10"/>
                    <a:pt x="99" y="10"/>
                  </a:cubicBezTo>
                  <a:cubicBezTo>
                    <a:pt x="98" y="10"/>
                    <a:pt x="98" y="10"/>
                    <a:pt x="98" y="10"/>
                  </a:cubicBezTo>
                  <a:cubicBezTo>
                    <a:pt x="99" y="11"/>
                    <a:pt x="99" y="11"/>
                    <a:pt x="99" y="11"/>
                  </a:cubicBezTo>
                  <a:cubicBezTo>
                    <a:pt x="100" y="12"/>
                    <a:pt x="100" y="12"/>
                    <a:pt x="100" y="12"/>
                  </a:cubicBezTo>
                  <a:cubicBezTo>
                    <a:pt x="99" y="12"/>
                    <a:pt x="99" y="12"/>
                    <a:pt x="99" y="12"/>
                  </a:cubicBezTo>
                  <a:cubicBezTo>
                    <a:pt x="98" y="12"/>
                    <a:pt x="98" y="12"/>
                    <a:pt x="98" y="12"/>
                  </a:cubicBezTo>
                  <a:cubicBezTo>
                    <a:pt x="98" y="12"/>
                    <a:pt x="98" y="12"/>
                    <a:pt x="98" y="12"/>
                  </a:cubicBezTo>
                  <a:cubicBezTo>
                    <a:pt x="98" y="13"/>
                    <a:pt x="98" y="13"/>
                    <a:pt x="98" y="13"/>
                  </a:cubicBezTo>
                  <a:cubicBezTo>
                    <a:pt x="99" y="13"/>
                    <a:pt x="99" y="13"/>
                    <a:pt x="99" y="13"/>
                  </a:cubicBezTo>
                  <a:cubicBezTo>
                    <a:pt x="99" y="13"/>
                    <a:pt x="99" y="13"/>
                    <a:pt x="99" y="13"/>
                  </a:cubicBezTo>
                  <a:cubicBezTo>
                    <a:pt x="98" y="14"/>
                    <a:pt x="98" y="14"/>
                    <a:pt x="98" y="14"/>
                  </a:cubicBezTo>
                  <a:cubicBezTo>
                    <a:pt x="98" y="14"/>
                    <a:pt x="98" y="14"/>
                    <a:pt x="98" y="14"/>
                  </a:cubicBezTo>
                  <a:cubicBezTo>
                    <a:pt x="99" y="15"/>
                    <a:pt x="99" y="15"/>
                    <a:pt x="99" y="15"/>
                  </a:cubicBezTo>
                  <a:cubicBezTo>
                    <a:pt x="99" y="16"/>
                    <a:pt x="99" y="16"/>
                    <a:pt x="99" y="16"/>
                  </a:cubicBezTo>
                  <a:cubicBezTo>
                    <a:pt x="101" y="17"/>
                    <a:pt x="101" y="17"/>
                    <a:pt x="101" y="17"/>
                  </a:cubicBezTo>
                  <a:cubicBezTo>
                    <a:pt x="101" y="17"/>
                    <a:pt x="101" y="17"/>
                    <a:pt x="101" y="17"/>
                  </a:cubicBezTo>
                  <a:cubicBezTo>
                    <a:pt x="101" y="18"/>
                    <a:pt x="101" y="18"/>
                    <a:pt x="101" y="18"/>
                  </a:cubicBezTo>
                  <a:cubicBezTo>
                    <a:pt x="100" y="18"/>
                    <a:pt x="100" y="18"/>
                    <a:pt x="100" y="18"/>
                  </a:cubicBezTo>
                  <a:cubicBezTo>
                    <a:pt x="99" y="19"/>
                    <a:pt x="99" y="19"/>
                    <a:pt x="99" y="19"/>
                  </a:cubicBezTo>
                  <a:cubicBezTo>
                    <a:pt x="100" y="19"/>
                    <a:pt x="100" y="19"/>
                    <a:pt x="100" y="19"/>
                  </a:cubicBezTo>
                  <a:cubicBezTo>
                    <a:pt x="100" y="20"/>
                    <a:pt x="100" y="20"/>
                    <a:pt x="100" y="20"/>
                  </a:cubicBezTo>
                  <a:cubicBezTo>
                    <a:pt x="101" y="20"/>
                    <a:pt x="101" y="20"/>
                    <a:pt x="101" y="20"/>
                  </a:cubicBezTo>
                  <a:cubicBezTo>
                    <a:pt x="103" y="22"/>
                    <a:pt x="103" y="22"/>
                    <a:pt x="103" y="22"/>
                  </a:cubicBezTo>
                  <a:cubicBezTo>
                    <a:pt x="103" y="22"/>
                    <a:pt x="103" y="22"/>
                    <a:pt x="103" y="22"/>
                  </a:cubicBezTo>
                  <a:cubicBezTo>
                    <a:pt x="104" y="23"/>
                    <a:pt x="104" y="23"/>
                    <a:pt x="104" y="23"/>
                  </a:cubicBezTo>
                  <a:cubicBezTo>
                    <a:pt x="104" y="23"/>
                    <a:pt x="104" y="23"/>
                    <a:pt x="104" y="23"/>
                  </a:cubicBezTo>
                  <a:cubicBezTo>
                    <a:pt x="105" y="23"/>
                    <a:pt x="105" y="23"/>
                    <a:pt x="105" y="23"/>
                  </a:cubicBezTo>
                  <a:cubicBezTo>
                    <a:pt x="105" y="24"/>
                    <a:pt x="105" y="24"/>
                    <a:pt x="105" y="24"/>
                  </a:cubicBezTo>
                  <a:cubicBezTo>
                    <a:pt x="104" y="24"/>
                    <a:pt x="104" y="24"/>
                    <a:pt x="104" y="24"/>
                  </a:cubicBezTo>
                  <a:cubicBezTo>
                    <a:pt x="104" y="24"/>
                    <a:pt x="104" y="24"/>
                    <a:pt x="104" y="24"/>
                  </a:cubicBezTo>
                  <a:cubicBezTo>
                    <a:pt x="103" y="24"/>
                    <a:pt x="103" y="24"/>
                    <a:pt x="103" y="24"/>
                  </a:cubicBezTo>
                  <a:cubicBezTo>
                    <a:pt x="102" y="24"/>
                    <a:pt x="102" y="24"/>
                    <a:pt x="102" y="24"/>
                  </a:cubicBezTo>
                  <a:cubicBezTo>
                    <a:pt x="100" y="23"/>
                    <a:pt x="100" y="23"/>
                    <a:pt x="100" y="23"/>
                  </a:cubicBezTo>
                  <a:cubicBezTo>
                    <a:pt x="101" y="24"/>
                    <a:pt x="101" y="24"/>
                    <a:pt x="101" y="24"/>
                  </a:cubicBezTo>
                  <a:cubicBezTo>
                    <a:pt x="101" y="24"/>
                    <a:pt x="101" y="24"/>
                    <a:pt x="101" y="24"/>
                  </a:cubicBezTo>
                  <a:cubicBezTo>
                    <a:pt x="100" y="24"/>
                    <a:pt x="100" y="24"/>
                    <a:pt x="100" y="24"/>
                  </a:cubicBezTo>
                  <a:cubicBezTo>
                    <a:pt x="99" y="25"/>
                    <a:pt x="99" y="25"/>
                    <a:pt x="99" y="25"/>
                  </a:cubicBezTo>
                  <a:cubicBezTo>
                    <a:pt x="99" y="25"/>
                    <a:pt x="99" y="25"/>
                    <a:pt x="99" y="25"/>
                  </a:cubicBezTo>
                  <a:cubicBezTo>
                    <a:pt x="99" y="26"/>
                    <a:pt x="99" y="26"/>
                    <a:pt x="99" y="26"/>
                  </a:cubicBezTo>
                  <a:cubicBezTo>
                    <a:pt x="99" y="27"/>
                    <a:pt x="99" y="27"/>
                    <a:pt x="99" y="27"/>
                  </a:cubicBezTo>
                  <a:cubicBezTo>
                    <a:pt x="98" y="28"/>
                    <a:pt x="98" y="28"/>
                    <a:pt x="98" y="28"/>
                  </a:cubicBezTo>
                  <a:cubicBezTo>
                    <a:pt x="98" y="29"/>
                    <a:pt x="98" y="29"/>
                    <a:pt x="98" y="29"/>
                  </a:cubicBezTo>
                  <a:cubicBezTo>
                    <a:pt x="97" y="30"/>
                    <a:pt x="97" y="30"/>
                    <a:pt x="97" y="30"/>
                  </a:cubicBezTo>
                  <a:cubicBezTo>
                    <a:pt x="97" y="31"/>
                    <a:pt x="97" y="31"/>
                    <a:pt x="97" y="31"/>
                  </a:cubicBezTo>
                  <a:cubicBezTo>
                    <a:pt x="97" y="32"/>
                    <a:pt x="97" y="32"/>
                    <a:pt x="97" y="32"/>
                  </a:cubicBezTo>
                  <a:cubicBezTo>
                    <a:pt x="96" y="33"/>
                    <a:pt x="96" y="33"/>
                    <a:pt x="96" y="33"/>
                  </a:cubicBezTo>
                  <a:cubicBezTo>
                    <a:pt x="95" y="32"/>
                    <a:pt x="95" y="32"/>
                    <a:pt x="95" y="32"/>
                  </a:cubicBezTo>
                  <a:cubicBezTo>
                    <a:pt x="95" y="32"/>
                    <a:pt x="95" y="32"/>
                    <a:pt x="95" y="32"/>
                  </a:cubicBezTo>
                  <a:cubicBezTo>
                    <a:pt x="95" y="32"/>
                    <a:pt x="95" y="32"/>
                    <a:pt x="95" y="32"/>
                  </a:cubicBezTo>
                  <a:cubicBezTo>
                    <a:pt x="95" y="33"/>
                    <a:pt x="95" y="33"/>
                    <a:pt x="95" y="33"/>
                  </a:cubicBezTo>
                  <a:cubicBezTo>
                    <a:pt x="94" y="34"/>
                    <a:pt x="94" y="34"/>
                    <a:pt x="94" y="34"/>
                  </a:cubicBezTo>
                  <a:cubicBezTo>
                    <a:pt x="94" y="35"/>
                    <a:pt x="94" y="35"/>
                    <a:pt x="94" y="35"/>
                  </a:cubicBezTo>
                  <a:cubicBezTo>
                    <a:pt x="94" y="35"/>
                    <a:pt x="94" y="35"/>
                    <a:pt x="94" y="35"/>
                  </a:cubicBezTo>
                  <a:cubicBezTo>
                    <a:pt x="93" y="35"/>
                    <a:pt x="93" y="35"/>
                    <a:pt x="93" y="35"/>
                  </a:cubicBezTo>
                  <a:cubicBezTo>
                    <a:pt x="93" y="35"/>
                    <a:pt x="93" y="35"/>
                    <a:pt x="93" y="35"/>
                  </a:cubicBezTo>
                  <a:cubicBezTo>
                    <a:pt x="93" y="36"/>
                    <a:pt x="93" y="36"/>
                    <a:pt x="93" y="36"/>
                  </a:cubicBezTo>
                  <a:cubicBezTo>
                    <a:pt x="94" y="35"/>
                    <a:pt x="94" y="35"/>
                    <a:pt x="94" y="35"/>
                  </a:cubicBezTo>
                  <a:cubicBezTo>
                    <a:pt x="94" y="36"/>
                    <a:pt x="94" y="36"/>
                    <a:pt x="94" y="36"/>
                  </a:cubicBezTo>
                  <a:cubicBezTo>
                    <a:pt x="94" y="36"/>
                    <a:pt x="94" y="36"/>
                    <a:pt x="94" y="36"/>
                  </a:cubicBezTo>
                  <a:cubicBezTo>
                    <a:pt x="93" y="37"/>
                    <a:pt x="93" y="37"/>
                    <a:pt x="93" y="37"/>
                  </a:cubicBezTo>
                  <a:cubicBezTo>
                    <a:pt x="94" y="37"/>
                    <a:pt x="94" y="37"/>
                    <a:pt x="94" y="37"/>
                  </a:cubicBezTo>
                  <a:cubicBezTo>
                    <a:pt x="94" y="37"/>
                    <a:pt x="94" y="37"/>
                    <a:pt x="94" y="37"/>
                  </a:cubicBezTo>
                  <a:cubicBezTo>
                    <a:pt x="94" y="37"/>
                    <a:pt x="94" y="37"/>
                    <a:pt x="94" y="37"/>
                  </a:cubicBezTo>
                  <a:cubicBezTo>
                    <a:pt x="94" y="38"/>
                    <a:pt x="94" y="38"/>
                    <a:pt x="94" y="38"/>
                  </a:cubicBezTo>
                  <a:cubicBezTo>
                    <a:pt x="93" y="38"/>
                    <a:pt x="93" y="38"/>
                    <a:pt x="93" y="38"/>
                  </a:cubicBezTo>
                  <a:cubicBezTo>
                    <a:pt x="93" y="38"/>
                    <a:pt x="93" y="38"/>
                    <a:pt x="93" y="38"/>
                  </a:cubicBezTo>
                  <a:cubicBezTo>
                    <a:pt x="93" y="38"/>
                    <a:pt x="93" y="38"/>
                    <a:pt x="93" y="38"/>
                  </a:cubicBezTo>
                  <a:cubicBezTo>
                    <a:pt x="94" y="38"/>
                    <a:pt x="94" y="38"/>
                    <a:pt x="94" y="38"/>
                  </a:cubicBezTo>
                  <a:cubicBezTo>
                    <a:pt x="94" y="39"/>
                    <a:pt x="94" y="39"/>
                    <a:pt x="94" y="39"/>
                  </a:cubicBezTo>
                  <a:cubicBezTo>
                    <a:pt x="93" y="40"/>
                    <a:pt x="93" y="40"/>
                    <a:pt x="93" y="40"/>
                  </a:cubicBezTo>
                  <a:cubicBezTo>
                    <a:pt x="93" y="40"/>
                    <a:pt x="93" y="40"/>
                    <a:pt x="93" y="40"/>
                  </a:cubicBezTo>
                  <a:cubicBezTo>
                    <a:pt x="92" y="40"/>
                    <a:pt x="92" y="40"/>
                    <a:pt x="92" y="40"/>
                  </a:cubicBezTo>
                  <a:cubicBezTo>
                    <a:pt x="92" y="41"/>
                    <a:pt x="92" y="41"/>
                    <a:pt x="92" y="41"/>
                  </a:cubicBezTo>
                  <a:cubicBezTo>
                    <a:pt x="92" y="41"/>
                    <a:pt x="92" y="41"/>
                    <a:pt x="92" y="41"/>
                  </a:cubicBezTo>
                  <a:cubicBezTo>
                    <a:pt x="91" y="43"/>
                    <a:pt x="91" y="43"/>
                    <a:pt x="91" y="43"/>
                  </a:cubicBezTo>
                  <a:cubicBezTo>
                    <a:pt x="90" y="44"/>
                    <a:pt x="90" y="44"/>
                    <a:pt x="90" y="44"/>
                  </a:cubicBezTo>
                  <a:cubicBezTo>
                    <a:pt x="88" y="44"/>
                    <a:pt x="88" y="44"/>
                    <a:pt x="88" y="44"/>
                  </a:cubicBezTo>
                  <a:cubicBezTo>
                    <a:pt x="87" y="45"/>
                    <a:pt x="87" y="45"/>
                    <a:pt x="87" y="45"/>
                  </a:cubicBezTo>
                  <a:cubicBezTo>
                    <a:pt x="86" y="45"/>
                    <a:pt x="86" y="45"/>
                    <a:pt x="86" y="45"/>
                  </a:cubicBezTo>
                  <a:cubicBezTo>
                    <a:pt x="86" y="44"/>
                    <a:pt x="86" y="44"/>
                    <a:pt x="86" y="44"/>
                  </a:cubicBezTo>
                  <a:cubicBezTo>
                    <a:pt x="86" y="43"/>
                    <a:pt x="86" y="43"/>
                    <a:pt x="86" y="43"/>
                  </a:cubicBezTo>
                  <a:cubicBezTo>
                    <a:pt x="85" y="42"/>
                    <a:pt x="85" y="42"/>
                    <a:pt x="85" y="42"/>
                  </a:cubicBezTo>
                  <a:cubicBezTo>
                    <a:pt x="85" y="42"/>
                    <a:pt x="85" y="42"/>
                    <a:pt x="85" y="42"/>
                  </a:cubicBezTo>
                  <a:cubicBezTo>
                    <a:pt x="85" y="42"/>
                    <a:pt x="85" y="42"/>
                    <a:pt x="85" y="42"/>
                  </a:cubicBezTo>
                  <a:cubicBezTo>
                    <a:pt x="84" y="42"/>
                    <a:pt x="84" y="42"/>
                    <a:pt x="84" y="42"/>
                  </a:cubicBezTo>
                  <a:cubicBezTo>
                    <a:pt x="84" y="42"/>
                    <a:pt x="84" y="42"/>
                    <a:pt x="84" y="42"/>
                  </a:cubicBezTo>
                  <a:cubicBezTo>
                    <a:pt x="83" y="42"/>
                    <a:pt x="83" y="42"/>
                    <a:pt x="83" y="42"/>
                  </a:cubicBezTo>
                  <a:cubicBezTo>
                    <a:pt x="83" y="41"/>
                    <a:pt x="83" y="41"/>
                    <a:pt x="83" y="41"/>
                  </a:cubicBezTo>
                  <a:cubicBezTo>
                    <a:pt x="82" y="42"/>
                    <a:pt x="82" y="42"/>
                    <a:pt x="82" y="42"/>
                  </a:cubicBezTo>
                  <a:cubicBezTo>
                    <a:pt x="83" y="42"/>
                    <a:pt x="83" y="42"/>
                    <a:pt x="83" y="42"/>
                  </a:cubicBezTo>
                  <a:cubicBezTo>
                    <a:pt x="82" y="42"/>
                    <a:pt x="82" y="42"/>
                    <a:pt x="82" y="42"/>
                  </a:cubicBezTo>
                  <a:cubicBezTo>
                    <a:pt x="82" y="42"/>
                    <a:pt x="82" y="42"/>
                    <a:pt x="82" y="42"/>
                  </a:cubicBezTo>
                  <a:cubicBezTo>
                    <a:pt x="82" y="41"/>
                    <a:pt x="82" y="41"/>
                    <a:pt x="82" y="41"/>
                  </a:cubicBezTo>
                  <a:cubicBezTo>
                    <a:pt x="81" y="41"/>
                    <a:pt x="81" y="41"/>
                    <a:pt x="81" y="41"/>
                  </a:cubicBezTo>
                  <a:cubicBezTo>
                    <a:pt x="81" y="41"/>
                    <a:pt x="81" y="41"/>
                    <a:pt x="81" y="41"/>
                  </a:cubicBezTo>
                  <a:cubicBezTo>
                    <a:pt x="80" y="40"/>
                    <a:pt x="80" y="40"/>
                    <a:pt x="80" y="40"/>
                  </a:cubicBezTo>
                  <a:cubicBezTo>
                    <a:pt x="79" y="40"/>
                    <a:pt x="79" y="40"/>
                    <a:pt x="79" y="40"/>
                  </a:cubicBezTo>
                  <a:cubicBezTo>
                    <a:pt x="79" y="41"/>
                    <a:pt x="79" y="41"/>
                    <a:pt x="79" y="41"/>
                  </a:cubicBezTo>
                  <a:cubicBezTo>
                    <a:pt x="77" y="41"/>
                    <a:pt x="77" y="41"/>
                    <a:pt x="77" y="41"/>
                  </a:cubicBezTo>
                  <a:cubicBezTo>
                    <a:pt x="77" y="42"/>
                    <a:pt x="77" y="42"/>
                    <a:pt x="77" y="42"/>
                  </a:cubicBezTo>
                  <a:cubicBezTo>
                    <a:pt x="77" y="42"/>
                    <a:pt x="77" y="42"/>
                    <a:pt x="77" y="42"/>
                  </a:cubicBezTo>
                  <a:cubicBezTo>
                    <a:pt x="76" y="41"/>
                    <a:pt x="76" y="41"/>
                    <a:pt x="76" y="41"/>
                  </a:cubicBezTo>
                  <a:cubicBezTo>
                    <a:pt x="76" y="42"/>
                    <a:pt x="76" y="42"/>
                    <a:pt x="76" y="42"/>
                  </a:cubicBezTo>
                  <a:cubicBezTo>
                    <a:pt x="75" y="43"/>
                    <a:pt x="75" y="43"/>
                    <a:pt x="75" y="43"/>
                  </a:cubicBezTo>
                  <a:cubicBezTo>
                    <a:pt x="74" y="43"/>
                    <a:pt x="74" y="43"/>
                    <a:pt x="74" y="43"/>
                  </a:cubicBezTo>
                  <a:cubicBezTo>
                    <a:pt x="74" y="42"/>
                    <a:pt x="74" y="42"/>
                    <a:pt x="74" y="42"/>
                  </a:cubicBezTo>
                  <a:cubicBezTo>
                    <a:pt x="74" y="41"/>
                    <a:pt x="74" y="41"/>
                    <a:pt x="74" y="41"/>
                  </a:cubicBezTo>
                  <a:cubicBezTo>
                    <a:pt x="74" y="40"/>
                    <a:pt x="74" y="40"/>
                    <a:pt x="74" y="40"/>
                  </a:cubicBezTo>
                  <a:cubicBezTo>
                    <a:pt x="74" y="39"/>
                    <a:pt x="74" y="39"/>
                    <a:pt x="74" y="39"/>
                  </a:cubicBezTo>
                  <a:cubicBezTo>
                    <a:pt x="74" y="38"/>
                    <a:pt x="74" y="38"/>
                    <a:pt x="74" y="38"/>
                  </a:cubicBezTo>
                  <a:cubicBezTo>
                    <a:pt x="74" y="39"/>
                    <a:pt x="74" y="39"/>
                    <a:pt x="74" y="39"/>
                  </a:cubicBezTo>
                  <a:cubicBezTo>
                    <a:pt x="73" y="40"/>
                    <a:pt x="73" y="40"/>
                    <a:pt x="73" y="40"/>
                  </a:cubicBezTo>
                  <a:cubicBezTo>
                    <a:pt x="73" y="40"/>
                    <a:pt x="73" y="40"/>
                    <a:pt x="73" y="40"/>
                  </a:cubicBezTo>
                  <a:cubicBezTo>
                    <a:pt x="72" y="40"/>
                    <a:pt x="72" y="40"/>
                    <a:pt x="72" y="40"/>
                  </a:cubicBezTo>
                  <a:cubicBezTo>
                    <a:pt x="71" y="40"/>
                    <a:pt x="71" y="40"/>
                    <a:pt x="71" y="40"/>
                  </a:cubicBezTo>
                  <a:cubicBezTo>
                    <a:pt x="70" y="40"/>
                    <a:pt x="70" y="40"/>
                    <a:pt x="70" y="40"/>
                  </a:cubicBezTo>
                  <a:cubicBezTo>
                    <a:pt x="70" y="40"/>
                    <a:pt x="70" y="40"/>
                    <a:pt x="70" y="40"/>
                  </a:cubicBezTo>
                  <a:cubicBezTo>
                    <a:pt x="69" y="40"/>
                    <a:pt x="69" y="40"/>
                    <a:pt x="69" y="40"/>
                  </a:cubicBezTo>
                  <a:cubicBezTo>
                    <a:pt x="68" y="39"/>
                    <a:pt x="68" y="39"/>
                    <a:pt x="68" y="39"/>
                  </a:cubicBezTo>
                  <a:cubicBezTo>
                    <a:pt x="68" y="40"/>
                    <a:pt x="68" y="40"/>
                    <a:pt x="68" y="40"/>
                  </a:cubicBezTo>
                  <a:cubicBezTo>
                    <a:pt x="67" y="40"/>
                    <a:pt x="67" y="40"/>
                    <a:pt x="67" y="40"/>
                  </a:cubicBezTo>
                  <a:cubicBezTo>
                    <a:pt x="67" y="39"/>
                    <a:pt x="67" y="39"/>
                    <a:pt x="67" y="39"/>
                  </a:cubicBezTo>
                  <a:cubicBezTo>
                    <a:pt x="67" y="38"/>
                    <a:pt x="67" y="38"/>
                    <a:pt x="67" y="38"/>
                  </a:cubicBezTo>
                  <a:cubicBezTo>
                    <a:pt x="66" y="36"/>
                    <a:pt x="66" y="36"/>
                    <a:pt x="66" y="36"/>
                  </a:cubicBezTo>
                  <a:cubicBezTo>
                    <a:pt x="66" y="36"/>
                    <a:pt x="66" y="36"/>
                    <a:pt x="66" y="36"/>
                  </a:cubicBezTo>
                  <a:cubicBezTo>
                    <a:pt x="65" y="35"/>
                    <a:pt x="65" y="35"/>
                    <a:pt x="65" y="35"/>
                  </a:cubicBezTo>
                  <a:cubicBezTo>
                    <a:pt x="66" y="35"/>
                    <a:pt x="66" y="35"/>
                    <a:pt x="66" y="35"/>
                  </a:cubicBezTo>
                  <a:cubicBezTo>
                    <a:pt x="66" y="34"/>
                    <a:pt x="66" y="34"/>
                    <a:pt x="66" y="34"/>
                  </a:cubicBezTo>
                  <a:cubicBezTo>
                    <a:pt x="66" y="33"/>
                    <a:pt x="66" y="33"/>
                    <a:pt x="66" y="33"/>
                  </a:cubicBezTo>
                  <a:cubicBezTo>
                    <a:pt x="66" y="32"/>
                    <a:pt x="66" y="32"/>
                    <a:pt x="66" y="32"/>
                  </a:cubicBezTo>
                  <a:cubicBezTo>
                    <a:pt x="65" y="31"/>
                    <a:pt x="65" y="31"/>
                    <a:pt x="65" y="31"/>
                  </a:cubicBezTo>
                  <a:cubicBezTo>
                    <a:pt x="64" y="31"/>
                    <a:pt x="64" y="31"/>
                    <a:pt x="64" y="31"/>
                  </a:cubicBezTo>
                  <a:cubicBezTo>
                    <a:pt x="63" y="30"/>
                    <a:pt x="63" y="30"/>
                    <a:pt x="63" y="30"/>
                  </a:cubicBezTo>
                  <a:cubicBezTo>
                    <a:pt x="63" y="30"/>
                    <a:pt x="63" y="30"/>
                    <a:pt x="63" y="30"/>
                  </a:cubicBezTo>
                  <a:cubicBezTo>
                    <a:pt x="63" y="30"/>
                    <a:pt x="63" y="30"/>
                    <a:pt x="63" y="30"/>
                  </a:cubicBezTo>
                  <a:cubicBezTo>
                    <a:pt x="64" y="30"/>
                    <a:pt x="64" y="30"/>
                    <a:pt x="64" y="30"/>
                  </a:cubicBezTo>
                  <a:cubicBezTo>
                    <a:pt x="66" y="29"/>
                    <a:pt x="66" y="29"/>
                    <a:pt x="66" y="29"/>
                  </a:cubicBezTo>
                  <a:cubicBezTo>
                    <a:pt x="67" y="28"/>
                    <a:pt x="67" y="28"/>
                    <a:pt x="67" y="28"/>
                  </a:cubicBezTo>
                  <a:cubicBezTo>
                    <a:pt x="67" y="28"/>
                    <a:pt x="67" y="28"/>
                    <a:pt x="67" y="28"/>
                  </a:cubicBezTo>
                  <a:cubicBezTo>
                    <a:pt x="67" y="28"/>
                    <a:pt x="67" y="28"/>
                    <a:pt x="67" y="28"/>
                  </a:cubicBezTo>
                  <a:cubicBezTo>
                    <a:pt x="65" y="29"/>
                    <a:pt x="65" y="29"/>
                    <a:pt x="65" y="29"/>
                  </a:cubicBezTo>
                  <a:cubicBezTo>
                    <a:pt x="64" y="29"/>
                    <a:pt x="64" y="29"/>
                    <a:pt x="64" y="29"/>
                  </a:cubicBezTo>
                  <a:cubicBezTo>
                    <a:pt x="64" y="29"/>
                    <a:pt x="64" y="29"/>
                    <a:pt x="64" y="29"/>
                  </a:cubicBezTo>
                  <a:cubicBezTo>
                    <a:pt x="63" y="29"/>
                    <a:pt x="63" y="29"/>
                    <a:pt x="63" y="29"/>
                  </a:cubicBezTo>
                  <a:cubicBezTo>
                    <a:pt x="62" y="28"/>
                    <a:pt x="62" y="28"/>
                    <a:pt x="62" y="28"/>
                  </a:cubicBezTo>
                  <a:cubicBezTo>
                    <a:pt x="62" y="28"/>
                    <a:pt x="62" y="28"/>
                    <a:pt x="62" y="28"/>
                  </a:cubicBezTo>
                  <a:cubicBezTo>
                    <a:pt x="63" y="28"/>
                    <a:pt x="63" y="28"/>
                    <a:pt x="63" y="28"/>
                  </a:cubicBezTo>
                  <a:cubicBezTo>
                    <a:pt x="62" y="27"/>
                    <a:pt x="62" y="27"/>
                    <a:pt x="62" y="27"/>
                  </a:cubicBezTo>
                  <a:cubicBezTo>
                    <a:pt x="61" y="26"/>
                    <a:pt x="61" y="26"/>
                    <a:pt x="61" y="26"/>
                  </a:cubicBezTo>
                  <a:cubicBezTo>
                    <a:pt x="61" y="24"/>
                    <a:pt x="61" y="24"/>
                    <a:pt x="61" y="24"/>
                  </a:cubicBezTo>
                  <a:cubicBezTo>
                    <a:pt x="62" y="24"/>
                    <a:pt x="62" y="24"/>
                    <a:pt x="62" y="24"/>
                  </a:cubicBezTo>
                  <a:cubicBezTo>
                    <a:pt x="62" y="24"/>
                    <a:pt x="62" y="24"/>
                    <a:pt x="62" y="24"/>
                  </a:cubicBezTo>
                  <a:cubicBezTo>
                    <a:pt x="61" y="23"/>
                    <a:pt x="61" y="23"/>
                    <a:pt x="61" y="23"/>
                  </a:cubicBezTo>
                  <a:cubicBezTo>
                    <a:pt x="62" y="23"/>
                    <a:pt x="62" y="23"/>
                    <a:pt x="62" y="23"/>
                  </a:cubicBezTo>
                  <a:close/>
                  <a:moveTo>
                    <a:pt x="176" y="31"/>
                  </a:moveTo>
                  <a:cubicBezTo>
                    <a:pt x="176" y="31"/>
                    <a:pt x="176" y="31"/>
                    <a:pt x="176" y="31"/>
                  </a:cubicBezTo>
                  <a:cubicBezTo>
                    <a:pt x="176" y="32"/>
                    <a:pt x="176" y="32"/>
                    <a:pt x="176" y="32"/>
                  </a:cubicBezTo>
                  <a:cubicBezTo>
                    <a:pt x="177" y="32"/>
                    <a:pt x="177" y="32"/>
                    <a:pt x="177" y="32"/>
                  </a:cubicBezTo>
                  <a:cubicBezTo>
                    <a:pt x="176" y="31"/>
                    <a:pt x="176" y="31"/>
                    <a:pt x="176" y="31"/>
                  </a:cubicBezTo>
                  <a:close/>
                  <a:moveTo>
                    <a:pt x="178" y="34"/>
                  </a:moveTo>
                  <a:cubicBezTo>
                    <a:pt x="177" y="34"/>
                    <a:pt x="177" y="34"/>
                    <a:pt x="177" y="34"/>
                  </a:cubicBezTo>
                  <a:cubicBezTo>
                    <a:pt x="178" y="34"/>
                    <a:pt x="178" y="34"/>
                    <a:pt x="178" y="34"/>
                  </a:cubicBezTo>
                  <a:cubicBezTo>
                    <a:pt x="178" y="34"/>
                    <a:pt x="178" y="34"/>
                    <a:pt x="178" y="34"/>
                  </a:cubicBezTo>
                  <a:close/>
                  <a:moveTo>
                    <a:pt x="179" y="34"/>
                  </a:moveTo>
                  <a:cubicBezTo>
                    <a:pt x="179" y="34"/>
                    <a:pt x="179" y="34"/>
                    <a:pt x="179" y="34"/>
                  </a:cubicBezTo>
                  <a:cubicBezTo>
                    <a:pt x="181" y="35"/>
                    <a:pt x="181" y="35"/>
                    <a:pt x="181" y="35"/>
                  </a:cubicBezTo>
                  <a:cubicBezTo>
                    <a:pt x="183" y="35"/>
                    <a:pt x="183" y="35"/>
                    <a:pt x="183" y="35"/>
                  </a:cubicBezTo>
                  <a:cubicBezTo>
                    <a:pt x="185" y="35"/>
                    <a:pt x="185" y="35"/>
                    <a:pt x="185" y="35"/>
                  </a:cubicBezTo>
                  <a:cubicBezTo>
                    <a:pt x="185" y="35"/>
                    <a:pt x="185" y="35"/>
                    <a:pt x="185" y="35"/>
                  </a:cubicBezTo>
                  <a:cubicBezTo>
                    <a:pt x="184" y="34"/>
                    <a:pt x="184" y="34"/>
                    <a:pt x="184" y="34"/>
                  </a:cubicBezTo>
                  <a:cubicBezTo>
                    <a:pt x="183" y="34"/>
                    <a:pt x="183" y="34"/>
                    <a:pt x="183" y="34"/>
                  </a:cubicBezTo>
                  <a:cubicBezTo>
                    <a:pt x="181" y="34"/>
                    <a:pt x="181" y="34"/>
                    <a:pt x="181" y="34"/>
                  </a:cubicBezTo>
                  <a:cubicBezTo>
                    <a:pt x="181" y="34"/>
                    <a:pt x="181" y="34"/>
                    <a:pt x="181" y="34"/>
                  </a:cubicBezTo>
                  <a:cubicBezTo>
                    <a:pt x="179" y="34"/>
                    <a:pt x="179" y="34"/>
                    <a:pt x="179" y="34"/>
                  </a:cubicBezTo>
                  <a:close/>
                  <a:moveTo>
                    <a:pt x="179" y="30"/>
                  </a:moveTo>
                  <a:cubicBezTo>
                    <a:pt x="180" y="31"/>
                    <a:pt x="180" y="31"/>
                    <a:pt x="180" y="31"/>
                  </a:cubicBezTo>
                  <a:cubicBezTo>
                    <a:pt x="180" y="30"/>
                    <a:pt x="180" y="30"/>
                    <a:pt x="180" y="30"/>
                  </a:cubicBezTo>
                  <a:cubicBezTo>
                    <a:pt x="180" y="30"/>
                    <a:pt x="180" y="30"/>
                    <a:pt x="180" y="30"/>
                  </a:cubicBezTo>
                  <a:cubicBezTo>
                    <a:pt x="181" y="31"/>
                    <a:pt x="181" y="31"/>
                    <a:pt x="181" y="31"/>
                  </a:cubicBezTo>
                  <a:cubicBezTo>
                    <a:pt x="181" y="32"/>
                    <a:pt x="181" y="32"/>
                    <a:pt x="181" y="32"/>
                  </a:cubicBezTo>
                  <a:cubicBezTo>
                    <a:pt x="181" y="32"/>
                    <a:pt x="181" y="32"/>
                    <a:pt x="181" y="32"/>
                  </a:cubicBezTo>
                  <a:cubicBezTo>
                    <a:pt x="182" y="32"/>
                    <a:pt x="182" y="32"/>
                    <a:pt x="182" y="32"/>
                  </a:cubicBezTo>
                  <a:cubicBezTo>
                    <a:pt x="182" y="32"/>
                    <a:pt x="182" y="32"/>
                    <a:pt x="182" y="32"/>
                  </a:cubicBezTo>
                  <a:cubicBezTo>
                    <a:pt x="183" y="32"/>
                    <a:pt x="183" y="32"/>
                    <a:pt x="183" y="32"/>
                  </a:cubicBezTo>
                  <a:cubicBezTo>
                    <a:pt x="183" y="32"/>
                    <a:pt x="183" y="32"/>
                    <a:pt x="183" y="32"/>
                  </a:cubicBezTo>
                  <a:cubicBezTo>
                    <a:pt x="182" y="31"/>
                    <a:pt x="182" y="31"/>
                    <a:pt x="182" y="31"/>
                  </a:cubicBezTo>
                  <a:cubicBezTo>
                    <a:pt x="181" y="30"/>
                    <a:pt x="181" y="30"/>
                    <a:pt x="181" y="30"/>
                  </a:cubicBezTo>
                  <a:cubicBezTo>
                    <a:pt x="181" y="30"/>
                    <a:pt x="181" y="30"/>
                    <a:pt x="181" y="30"/>
                  </a:cubicBezTo>
                  <a:cubicBezTo>
                    <a:pt x="180" y="30"/>
                    <a:pt x="180" y="30"/>
                    <a:pt x="180" y="30"/>
                  </a:cubicBezTo>
                  <a:cubicBezTo>
                    <a:pt x="179" y="30"/>
                    <a:pt x="179" y="30"/>
                    <a:pt x="179" y="30"/>
                  </a:cubicBezTo>
                  <a:cubicBezTo>
                    <a:pt x="179" y="30"/>
                    <a:pt x="179" y="30"/>
                    <a:pt x="179" y="30"/>
                  </a:cubicBezTo>
                  <a:close/>
                  <a:moveTo>
                    <a:pt x="166" y="50"/>
                  </a:moveTo>
                  <a:cubicBezTo>
                    <a:pt x="166" y="51"/>
                    <a:pt x="166" y="51"/>
                    <a:pt x="166" y="51"/>
                  </a:cubicBezTo>
                  <a:cubicBezTo>
                    <a:pt x="166" y="52"/>
                    <a:pt x="166" y="52"/>
                    <a:pt x="166" y="52"/>
                  </a:cubicBezTo>
                  <a:cubicBezTo>
                    <a:pt x="167" y="52"/>
                    <a:pt x="167" y="52"/>
                    <a:pt x="167" y="52"/>
                  </a:cubicBezTo>
                  <a:cubicBezTo>
                    <a:pt x="167" y="51"/>
                    <a:pt x="167" y="51"/>
                    <a:pt x="167" y="51"/>
                  </a:cubicBezTo>
                  <a:cubicBezTo>
                    <a:pt x="166" y="50"/>
                    <a:pt x="166" y="50"/>
                    <a:pt x="166" y="50"/>
                  </a:cubicBezTo>
                  <a:close/>
                  <a:moveTo>
                    <a:pt x="168" y="49"/>
                  </a:moveTo>
                  <a:cubicBezTo>
                    <a:pt x="168" y="50"/>
                    <a:pt x="168" y="50"/>
                    <a:pt x="168" y="50"/>
                  </a:cubicBezTo>
                  <a:cubicBezTo>
                    <a:pt x="167" y="51"/>
                    <a:pt x="167" y="51"/>
                    <a:pt x="167" y="51"/>
                  </a:cubicBezTo>
                  <a:cubicBezTo>
                    <a:pt x="167" y="52"/>
                    <a:pt x="167" y="52"/>
                    <a:pt x="167" y="52"/>
                  </a:cubicBezTo>
                  <a:cubicBezTo>
                    <a:pt x="167" y="52"/>
                    <a:pt x="167" y="52"/>
                    <a:pt x="167" y="52"/>
                  </a:cubicBezTo>
                  <a:cubicBezTo>
                    <a:pt x="168" y="50"/>
                    <a:pt x="168" y="50"/>
                    <a:pt x="168" y="50"/>
                  </a:cubicBezTo>
                  <a:cubicBezTo>
                    <a:pt x="168" y="49"/>
                    <a:pt x="168" y="49"/>
                    <a:pt x="168" y="49"/>
                  </a:cubicBezTo>
                  <a:close/>
                  <a:moveTo>
                    <a:pt x="175" y="55"/>
                  </a:moveTo>
                  <a:cubicBezTo>
                    <a:pt x="175" y="55"/>
                    <a:pt x="175" y="55"/>
                    <a:pt x="175" y="55"/>
                  </a:cubicBezTo>
                  <a:cubicBezTo>
                    <a:pt x="175" y="55"/>
                    <a:pt x="175" y="55"/>
                    <a:pt x="175" y="55"/>
                  </a:cubicBezTo>
                  <a:cubicBezTo>
                    <a:pt x="176" y="55"/>
                    <a:pt x="176" y="55"/>
                    <a:pt x="176" y="55"/>
                  </a:cubicBezTo>
                  <a:cubicBezTo>
                    <a:pt x="175" y="55"/>
                    <a:pt x="175" y="55"/>
                    <a:pt x="175" y="55"/>
                  </a:cubicBezTo>
                  <a:close/>
                  <a:moveTo>
                    <a:pt x="173" y="53"/>
                  </a:moveTo>
                  <a:cubicBezTo>
                    <a:pt x="173" y="53"/>
                    <a:pt x="173" y="53"/>
                    <a:pt x="173" y="53"/>
                  </a:cubicBezTo>
                  <a:cubicBezTo>
                    <a:pt x="173" y="53"/>
                    <a:pt x="173" y="53"/>
                    <a:pt x="173" y="53"/>
                  </a:cubicBezTo>
                  <a:cubicBezTo>
                    <a:pt x="173" y="54"/>
                    <a:pt x="173" y="54"/>
                    <a:pt x="173" y="54"/>
                  </a:cubicBezTo>
                  <a:cubicBezTo>
                    <a:pt x="173" y="55"/>
                    <a:pt x="173" y="55"/>
                    <a:pt x="173" y="55"/>
                  </a:cubicBezTo>
                  <a:cubicBezTo>
                    <a:pt x="173" y="55"/>
                    <a:pt x="173" y="55"/>
                    <a:pt x="173" y="55"/>
                  </a:cubicBezTo>
                  <a:cubicBezTo>
                    <a:pt x="173" y="55"/>
                    <a:pt x="173" y="55"/>
                    <a:pt x="173" y="55"/>
                  </a:cubicBezTo>
                  <a:cubicBezTo>
                    <a:pt x="173" y="55"/>
                    <a:pt x="173" y="55"/>
                    <a:pt x="173" y="55"/>
                  </a:cubicBezTo>
                  <a:cubicBezTo>
                    <a:pt x="173" y="55"/>
                    <a:pt x="173" y="55"/>
                    <a:pt x="173" y="55"/>
                  </a:cubicBezTo>
                  <a:cubicBezTo>
                    <a:pt x="173" y="56"/>
                    <a:pt x="173" y="56"/>
                    <a:pt x="173" y="56"/>
                  </a:cubicBezTo>
                  <a:cubicBezTo>
                    <a:pt x="173" y="56"/>
                    <a:pt x="173" y="56"/>
                    <a:pt x="173" y="56"/>
                  </a:cubicBezTo>
                  <a:cubicBezTo>
                    <a:pt x="174" y="55"/>
                    <a:pt x="174" y="55"/>
                    <a:pt x="174" y="55"/>
                  </a:cubicBezTo>
                  <a:cubicBezTo>
                    <a:pt x="174" y="55"/>
                    <a:pt x="174" y="55"/>
                    <a:pt x="174" y="55"/>
                  </a:cubicBezTo>
                  <a:cubicBezTo>
                    <a:pt x="174" y="55"/>
                    <a:pt x="174" y="55"/>
                    <a:pt x="174" y="55"/>
                  </a:cubicBezTo>
                  <a:cubicBezTo>
                    <a:pt x="174" y="54"/>
                    <a:pt x="174" y="54"/>
                    <a:pt x="174" y="54"/>
                  </a:cubicBezTo>
                  <a:cubicBezTo>
                    <a:pt x="173" y="53"/>
                    <a:pt x="173" y="53"/>
                    <a:pt x="173" y="53"/>
                  </a:cubicBezTo>
                  <a:close/>
                  <a:moveTo>
                    <a:pt x="174" y="54"/>
                  </a:moveTo>
                  <a:cubicBezTo>
                    <a:pt x="174" y="54"/>
                    <a:pt x="174" y="54"/>
                    <a:pt x="174" y="54"/>
                  </a:cubicBezTo>
                  <a:cubicBezTo>
                    <a:pt x="174" y="54"/>
                    <a:pt x="174" y="54"/>
                    <a:pt x="174" y="54"/>
                  </a:cubicBezTo>
                  <a:cubicBezTo>
                    <a:pt x="175" y="54"/>
                    <a:pt x="175" y="54"/>
                    <a:pt x="175" y="54"/>
                  </a:cubicBezTo>
                  <a:cubicBezTo>
                    <a:pt x="175" y="54"/>
                    <a:pt x="175" y="54"/>
                    <a:pt x="175" y="54"/>
                  </a:cubicBezTo>
                  <a:cubicBezTo>
                    <a:pt x="175" y="54"/>
                    <a:pt x="175" y="54"/>
                    <a:pt x="175" y="54"/>
                  </a:cubicBezTo>
                  <a:cubicBezTo>
                    <a:pt x="174" y="54"/>
                    <a:pt x="174" y="54"/>
                    <a:pt x="174" y="54"/>
                  </a:cubicBezTo>
                  <a:close/>
                  <a:moveTo>
                    <a:pt x="173" y="52"/>
                  </a:moveTo>
                  <a:cubicBezTo>
                    <a:pt x="173" y="52"/>
                    <a:pt x="173" y="52"/>
                    <a:pt x="173" y="52"/>
                  </a:cubicBezTo>
                  <a:cubicBezTo>
                    <a:pt x="173" y="53"/>
                    <a:pt x="173" y="53"/>
                    <a:pt x="173" y="53"/>
                  </a:cubicBezTo>
                  <a:cubicBezTo>
                    <a:pt x="173" y="53"/>
                    <a:pt x="173" y="53"/>
                    <a:pt x="173" y="53"/>
                  </a:cubicBezTo>
                  <a:cubicBezTo>
                    <a:pt x="174" y="54"/>
                    <a:pt x="174" y="54"/>
                    <a:pt x="174" y="54"/>
                  </a:cubicBezTo>
                  <a:cubicBezTo>
                    <a:pt x="174" y="53"/>
                    <a:pt x="174" y="53"/>
                    <a:pt x="174" y="53"/>
                  </a:cubicBezTo>
                  <a:cubicBezTo>
                    <a:pt x="173" y="53"/>
                    <a:pt x="173" y="53"/>
                    <a:pt x="173" y="53"/>
                  </a:cubicBezTo>
                  <a:cubicBezTo>
                    <a:pt x="173" y="52"/>
                    <a:pt x="173" y="52"/>
                    <a:pt x="173" y="52"/>
                  </a:cubicBezTo>
                  <a:close/>
                  <a:moveTo>
                    <a:pt x="175" y="52"/>
                  </a:moveTo>
                  <a:cubicBezTo>
                    <a:pt x="174" y="52"/>
                    <a:pt x="174" y="52"/>
                    <a:pt x="174" y="52"/>
                  </a:cubicBezTo>
                  <a:cubicBezTo>
                    <a:pt x="173" y="53"/>
                    <a:pt x="173" y="53"/>
                    <a:pt x="173" y="53"/>
                  </a:cubicBezTo>
                  <a:cubicBezTo>
                    <a:pt x="174" y="53"/>
                    <a:pt x="174" y="53"/>
                    <a:pt x="174" y="53"/>
                  </a:cubicBezTo>
                  <a:cubicBezTo>
                    <a:pt x="175" y="53"/>
                    <a:pt x="175" y="53"/>
                    <a:pt x="175" y="53"/>
                  </a:cubicBezTo>
                  <a:cubicBezTo>
                    <a:pt x="175" y="53"/>
                    <a:pt x="175" y="53"/>
                    <a:pt x="175" y="53"/>
                  </a:cubicBezTo>
                  <a:cubicBezTo>
                    <a:pt x="175" y="53"/>
                    <a:pt x="175" y="53"/>
                    <a:pt x="175" y="53"/>
                  </a:cubicBezTo>
                  <a:cubicBezTo>
                    <a:pt x="175" y="53"/>
                    <a:pt x="175" y="53"/>
                    <a:pt x="175" y="53"/>
                  </a:cubicBezTo>
                  <a:cubicBezTo>
                    <a:pt x="175" y="52"/>
                    <a:pt x="175" y="52"/>
                    <a:pt x="175" y="52"/>
                  </a:cubicBezTo>
                  <a:cubicBezTo>
                    <a:pt x="175" y="52"/>
                    <a:pt x="175" y="52"/>
                    <a:pt x="175" y="52"/>
                  </a:cubicBezTo>
                  <a:cubicBezTo>
                    <a:pt x="175" y="52"/>
                    <a:pt x="175" y="52"/>
                    <a:pt x="175" y="52"/>
                  </a:cubicBezTo>
                  <a:cubicBezTo>
                    <a:pt x="175" y="52"/>
                    <a:pt x="175" y="52"/>
                    <a:pt x="175" y="52"/>
                  </a:cubicBezTo>
                  <a:close/>
                  <a:moveTo>
                    <a:pt x="173" y="51"/>
                  </a:moveTo>
                  <a:cubicBezTo>
                    <a:pt x="173" y="51"/>
                    <a:pt x="173" y="51"/>
                    <a:pt x="173" y="51"/>
                  </a:cubicBezTo>
                  <a:cubicBezTo>
                    <a:pt x="173" y="51"/>
                    <a:pt x="173" y="51"/>
                    <a:pt x="173" y="51"/>
                  </a:cubicBezTo>
                  <a:cubicBezTo>
                    <a:pt x="173" y="51"/>
                    <a:pt x="173" y="51"/>
                    <a:pt x="173" y="51"/>
                  </a:cubicBezTo>
                  <a:cubicBezTo>
                    <a:pt x="173" y="51"/>
                    <a:pt x="173" y="51"/>
                    <a:pt x="173" y="51"/>
                  </a:cubicBezTo>
                  <a:close/>
                  <a:moveTo>
                    <a:pt x="175" y="50"/>
                  </a:moveTo>
                  <a:cubicBezTo>
                    <a:pt x="175" y="50"/>
                    <a:pt x="175" y="50"/>
                    <a:pt x="175" y="50"/>
                  </a:cubicBezTo>
                  <a:cubicBezTo>
                    <a:pt x="175" y="50"/>
                    <a:pt x="175" y="50"/>
                    <a:pt x="175" y="50"/>
                  </a:cubicBezTo>
                  <a:cubicBezTo>
                    <a:pt x="175" y="50"/>
                    <a:pt x="175" y="50"/>
                    <a:pt x="175" y="50"/>
                  </a:cubicBezTo>
                  <a:cubicBezTo>
                    <a:pt x="175" y="50"/>
                    <a:pt x="175" y="50"/>
                    <a:pt x="175" y="50"/>
                  </a:cubicBezTo>
                  <a:close/>
                  <a:moveTo>
                    <a:pt x="174" y="50"/>
                  </a:moveTo>
                  <a:cubicBezTo>
                    <a:pt x="174" y="50"/>
                    <a:pt x="174" y="50"/>
                    <a:pt x="174" y="50"/>
                  </a:cubicBezTo>
                  <a:cubicBezTo>
                    <a:pt x="174" y="51"/>
                    <a:pt x="174" y="51"/>
                    <a:pt x="174" y="51"/>
                  </a:cubicBezTo>
                  <a:cubicBezTo>
                    <a:pt x="173" y="51"/>
                    <a:pt x="173" y="51"/>
                    <a:pt x="173" y="51"/>
                  </a:cubicBezTo>
                  <a:cubicBezTo>
                    <a:pt x="174" y="51"/>
                    <a:pt x="174" y="51"/>
                    <a:pt x="174" y="51"/>
                  </a:cubicBezTo>
                  <a:cubicBezTo>
                    <a:pt x="174" y="51"/>
                    <a:pt x="174" y="51"/>
                    <a:pt x="174" y="51"/>
                  </a:cubicBezTo>
                  <a:cubicBezTo>
                    <a:pt x="174" y="51"/>
                    <a:pt x="174" y="51"/>
                    <a:pt x="174" y="51"/>
                  </a:cubicBezTo>
                  <a:cubicBezTo>
                    <a:pt x="174" y="51"/>
                    <a:pt x="174" y="51"/>
                    <a:pt x="174" y="51"/>
                  </a:cubicBezTo>
                  <a:cubicBezTo>
                    <a:pt x="174" y="52"/>
                    <a:pt x="174" y="52"/>
                    <a:pt x="174" y="52"/>
                  </a:cubicBezTo>
                  <a:cubicBezTo>
                    <a:pt x="174" y="52"/>
                    <a:pt x="174" y="52"/>
                    <a:pt x="174" y="52"/>
                  </a:cubicBezTo>
                  <a:cubicBezTo>
                    <a:pt x="175" y="52"/>
                    <a:pt x="175" y="52"/>
                    <a:pt x="175" y="52"/>
                  </a:cubicBezTo>
                  <a:cubicBezTo>
                    <a:pt x="175" y="52"/>
                    <a:pt x="175" y="52"/>
                    <a:pt x="175" y="52"/>
                  </a:cubicBezTo>
                  <a:cubicBezTo>
                    <a:pt x="175" y="51"/>
                    <a:pt x="175" y="51"/>
                    <a:pt x="175" y="51"/>
                  </a:cubicBezTo>
                  <a:cubicBezTo>
                    <a:pt x="175" y="50"/>
                    <a:pt x="175" y="50"/>
                    <a:pt x="175" y="50"/>
                  </a:cubicBezTo>
                  <a:cubicBezTo>
                    <a:pt x="175" y="50"/>
                    <a:pt x="175" y="50"/>
                    <a:pt x="175" y="50"/>
                  </a:cubicBezTo>
                  <a:cubicBezTo>
                    <a:pt x="174" y="50"/>
                    <a:pt x="174" y="50"/>
                    <a:pt x="174" y="50"/>
                  </a:cubicBezTo>
                  <a:close/>
                  <a:moveTo>
                    <a:pt x="163" y="56"/>
                  </a:moveTo>
                  <a:cubicBezTo>
                    <a:pt x="163" y="56"/>
                    <a:pt x="163" y="56"/>
                    <a:pt x="163" y="56"/>
                  </a:cubicBezTo>
                  <a:cubicBezTo>
                    <a:pt x="163" y="56"/>
                    <a:pt x="163" y="56"/>
                    <a:pt x="163" y="56"/>
                  </a:cubicBezTo>
                  <a:cubicBezTo>
                    <a:pt x="163" y="56"/>
                    <a:pt x="163" y="56"/>
                    <a:pt x="163" y="56"/>
                  </a:cubicBezTo>
                  <a:close/>
                  <a:moveTo>
                    <a:pt x="162" y="57"/>
                  </a:moveTo>
                  <a:cubicBezTo>
                    <a:pt x="163" y="57"/>
                    <a:pt x="163" y="57"/>
                    <a:pt x="163" y="57"/>
                  </a:cubicBezTo>
                  <a:cubicBezTo>
                    <a:pt x="163" y="57"/>
                    <a:pt x="163" y="57"/>
                    <a:pt x="163" y="57"/>
                  </a:cubicBezTo>
                  <a:cubicBezTo>
                    <a:pt x="162" y="57"/>
                    <a:pt x="162" y="57"/>
                    <a:pt x="162" y="57"/>
                  </a:cubicBezTo>
                  <a:close/>
                  <a:moveTo>
                    <a:pt x="158" y="58"/>
                  </a:moveTo>
                  <a:cubicBezTo>
                    <a:pt x="158" y="59"/>
                    <a:pt x="158" y="59"/>
                    <a:pt x="158" y="59"/>
                  </a:cubicBezTo>
                  <a:cubicBezTo>
                    <a:pt x="158" y="59"/>
                    <a:pt x="158" y="59"/>
                    <a:pt x="158" y="59"/>
                  </a:cubicBezTo>
                  <a:cubicBezTo>
                    <a:pt x="158" y="59"/>
                    <a:pt x="158" y="58"/>
                    <a:pt x="158" y="58"/>
                  </a:cubicBezTo>
                  <a:close/>
                  <a:moveTo>
                    <a:pt x="159" y="58"/>
                  </a:moveTo>
                  <a:cubicBezTo>
                    <a:pt x="158" y="58"/>
                    <a:pt x="158" y="58"/>
                    <a:pt x="158" y="58"/>
                  </a:cubicBezTo>
                  <a:cubicBezTo>
                    <a:pt x="159" y="58"/>
                    <a:pt x="159" y="58"/>
                    <a:pt x="159" y="58"/>
                  </a:cubicBezTo>
                  <a:cubicBezTo>
                    <a:pt x="159" y="58"/>
                    <a:pt x="159" y="58"/>
                    <a:pt x="159" y="58"/>
                  </a:cubicBezTo>
                  <a:cubicBezTo>
                    <a:pt x="159" y="58"/>
                    <a:pt x="159" y="58"/>
                    <a:pt x="159" y="58"/>
                  </a:cubicBezTo>
                  <a:close/>
                  <a:moveTo>
                    <a:pt x="159" y="61"/>
                  </a:moveTo>
                  <a:cubicBezTo>
                    <a:pt x="159" y="61"/>
                    <a:pt x="159" y="61"/>
                    <a:pt x="159" y="61"/>
                  </a:cubicBezTo>
                  <a:cubicBezTo>
                    <a:pt x="158" y="61"/>
                    <a:pt x="158" y="61"/>
                    <a:pt x="158" y="61"/>
                  </a:cubicBezTo>
                  <a:cubicBezTo>
                    <a:pt x="158" y="62"/>
                    <a:pt x="158" y="62"/>
                    <a:pt x="158" y="62"/>
                  </a:cubicBezTo>
                  <a:cubicBezTo>
                    <a:pt x="159" y="62"/>
                    <a:pt x="159" y="62"/>
                    <a:pt x="159" y="62"/>
                  </a:cubicBezTo>
                  <a:cubicBezTo>
                    <a:pt x="159" y="61"/>
                    <a:pt x="159" y="61"/>
                    <a:pt x="159" y="61"/>
                  </a:cubicBezTo>
                  <a:cubicBezTo>
                    <a:pt x="159" y="61"/>
                    <a:pt x="159" y="61"/>
                    <a:pt x="159" y="61"/>
                  </a:cubicBezTo>
                  <a:close/>
                  <a:moveTo>
                    <a:pt x="161" y="58"/>
                  </a:moveTo>
                  <a:cubicBezTo>
                    <a:pt x="160" y="59"/>
                    <a:pt x="160" y="59"/>
                    <a:pt x="160" y="59"/>
                  </a:cubicBezTo>
                  <a:cubicBezTo>
                    <a:pt x="160" y="59"/>
                    <a:pt x="160" y="59"/>
                    <a:pt x="160" y="59"/>
                  </a:cubicBezTo>
                  <a:cubicBezTo>
                    <a:pt x="160" y="59"/>
                    <a:pt x="160" y="59"/>
                    <a:pt x="160" y="59"/>
                  </a:cubicBezTo>
                  <a:cubicBezTo>
                    <a:pt x="159" y="60"/>
                    <a:pt x="159" y="60"/>
                    <a:pt x="159" y="60"/>
                  </a:cubicBezTo>
                  <a:cubicBezTo>
                    <a:pt x="159" y="60"/>
                    <a:pt x="159" y="60"/>
                    <a:pt x="159" y="60"/>
                  </a:cubicBezTo>
                  <a:cubicBezTo>
                    <a:pt x="160" y="61"/>
                    <a:pt x="160" y="61"/>
                    <a:pt x="160" y="61"/>
                  </a:cubicBezTo>
                  <a:cubicBezTo>
                    <a:pt x="160" y="60"/>
                    <a:pt x="160" y="60"/>
                    <a:pt x="160" y="60"/>
                  </a:cubicBezTo>
                  <a:cubicBezTo>
                    <a:pt x="161" y="59"/>
                    <a:pt x="161" y="59"/>
                    <a:pt x="161" y="59"/>
                  </a:cubicBezTo>
                  <a:cubicBezTo>
                    <a:pt x="162" y="58"/>
                    <a:pt x="162" y="58"/>
                    <a:pt x="162" y="58"/>
                  </a:cubicBezTo>
                  <a:cubicBezTo>
                    <a:pt x="162" y="58"/>
                    <a:pt x="162" y="58"/>
                    <a:pt x="162" y="58"/>
                  </a:cubicBezTo>
                  <a:cubicBezTo>
                    <a:pt x="162" y="57"/>
                    <a:pt x="162" y="57"/>
                    <a:pt x="162" y="57"/>
                  </a:cubicBezTo>
                  <a:cubicBezTo>
                    <a:pt x="162" y="57"/>
                    <a:pt x="162" y="57"/>
                    <a:pt x="162" y="57"/>
                  </a:cubicBezTo>
                  <a:cubicBezTo>
                    <a:pt x="161" y="57"/>
                    <a:pt x="161" y="57"/>
                    <a:pt x="161" y="57"/>
                  </a:cubicBezTo>
                  <a:cubicBezTo>
                    <a:pt x="161" y="57"/>
                    <a:pt x="161" y="57"/>
                    <a:pt x="161" y="57"/>
                  </a:cubicBezTo>
                  <a:cubicBezTo>
                    <a:pt x="161" y="58"/>
                    <a:pt x="161" y="58"/>
                    <a:pt x="161" y="58"/>
                  </a:cubicBezTo>
                  <a:close/>
                  <a:moveTo>
                    <a:pt x="154" y="54"/>
                  </a:moveTo>
                  <a:cubicBezTo>
                    <a:pt x="155" y="53"/>
                    <a:pt x="155" y="53"/>
                    <a:pt x="155" y="53"/>
                  </a:cubicBezTo>
                  <a:cubicBezTo>
                    <a:pt x="154" y="53"/>
                    <a:pt x="154" y="53"/>
                    <a:pt x="154" y="53"/>
                  </a:cubicBezTo>
                  <a:cubicBezTo>
                    <a:pt x="154" y="54"/>
                    <a:pt x="154" y="54"/>
                    <a:pt x="154" y="54"/>
                  </a:cubicBezTo>
                  <a:close/>
                  <a:moveTo>
                    <a:pt x="152" y="55"/>
                  </a:moveTo>
                  <a:cubicBezTo>
                    <a:pt x="152" y="55"/>
                    <a:pt x="152" y="55"/>
                    <a:pt x="152" y="55"/>
                  </a:cubicBezTo>
                  <a:cubicBezTo>
                    <a:pt x="152" y="55"/>
                    <a:pt x="152" y="55"/>
                    <a:pt x="152" y="55"/>
                  </a:cubicBezTo>
                  <a:cubicBezTo>
                    <a:pt x="152" y="55"/>
                    <a:pt x="152" y="55"/>
                    <a:pt x="152" y="55"/>
                  </a:cubicBezTo>
                  <a:close/>
                  <a:moveTo>
                    <a:pt x="154" y="61"/>
                  </a:moveTo>
                  <a:cubicBezTo>
                    <a:pt x="153" y="61"/>
                    <a:pt x="153" y="61"/>
                    <a:pt x="153" y="61"/>
                  </a:cubicBezTo>
                  <a:cubicBezTo>
                    <a:pt x="153" y="61"/>
                    <a:pt x="153" y="61"/>
                    <a:pt x="153" y="61"/>
                  </a:cubicBezTo>
                  <a:cubicBezTo>
                    <a:pt x="154" y="61"/>
                    <a:pt x="154" y="61"/>
                    <a:pt x="154" y="61"/>
                  </a:cubicBezTo>
                  <a:close/>
                  <a:moveTo>
                    <a:pt x="152" y="60"/>
                  </a:moveTo>
                  <a:cubicBezTo>
                    <a:pt x="153" y="59"/>
                    <a:pt x="153" y="59"/>
                    <a:pt x="153" y="59"/>
                  </a:cubicBezTo>
                  <a:cubicBezTo>
                    <a:pt x="153" y="60"/>
                    <a:pt x="153" y="60"/>
                    <a:pt x="153" y="60"/>
                  </a:cubicBezTo>
                  <a:cubicBezTo>
                    <a:pt x="153" y="60"/>
                    <a:pt x="153" y="60"/>
                    <a:pt x="153" y="60"/>
                  </a:cubicBezTo>
                  <a:cubicBezTo>
                    <a:pt x="153" y="61"/>
                    <a:pt x="153" y="61"/>
                    <a:pt x="153" y="61"/>
                  </a:cubicBezTo>
                  <a:cubicBezTo>
                    <a:pt x="152" y="60"/>
                    <a:pt x="152" y="60"/>
                    <a:pt x="152" y="60"/>
                  </a:cubicBezTo>
                  <a:cubicBezTo>
                    <a:pt x="152" y="60"/>
                    <a:pt x="152" y="60"/>
                    <a:pt x="152" y="60"/>
                  </a:cubicBezTo>
                  <a:close/>
                  <a:moveTo>
                    <a:pt x="147" y="57"/>
                  </a:moveTo>
                  <a:cubicBezTo>
                    <a:pt x="148" y="57"/>
                    <a:pt x="148" y="57"/>
                    <a:pt x="148" y="57"/>
                  </a:cubicBezTo>
                  <a:cubicBezTo>
                    <a:pt x="148" y="57"/>
                    <a:pt x="148" y="57"/>
                    <a:pt x="148" y="57"/>
                  </a:cubicBezTo>
                  <a:cubicBezTo>
                    <a:pt x="148" y="57"/>
                    <a:pt x="148" y="57"/>
                    <a:pt x="148" y="57"/>
                  </a:cubicBezTo>
                  <a:cubicBezTo>
                    <a:pt x="148" y="57"/>
                    <a:pt x="148" y="57"/>
                    <a:pt x="148" y="57"/>
                  </a:cubicBezTo>
                  <a:cubicBezTo>
                    <a:pt x="147" y="57"/>
                    <a:pt x="147" y="57"/>
                    <a:pt x="147" y="57"/>
                  </a:cubicBezTo>
                  <a:close/>
                  <a:moveTo>
                    <a:pt x="148" y="62"/>
                  </a:moveTo>
                  <a:cubicBezTo>
                    <a:pt x="149" y="62"/>
                    <a:pt x="149" y="62"/>
                    <a:pt x="149" y="62"/>
                  </a:cubicBezTo>
                  <a:cubicBezTo>
                    <a:pt x="150" y="62"/>
                    <a:pt x="150" y="62"/>
                    <a:pt x="150" y="62"/>
                  </a:cubicBezTo>
                  <a:cubicBezTo>
                    <a:pt x="149" y="62"/>
                    <a:pt x="149" y="62"/>
                    <a:pt x="149" y="62"/>
                  </a:cubicBezTo>
                  <a:cubicBezTo>
                    <a:pt x="148" y="62"/>
                    <a:pt x="148" y="62"/>
                    <a:pt x="148" y="62"/>
                  </a:cubicBezTo>
                  <a:close/>
                  <a:moveTo>
                    <a:pt x="142" y="59"/>
                  </a:moveTo>
                  <a:cubicBezTo>
                    <a:pt x="142" y="58"/>
                    <a:pt x="142" y="58"/>
                    <a:pt x="142" y="58"/>
                  </a:cubicBezTo>
                  <a:cubicBezTo>
                    <a:pt x="142" y="58"/>
                    <a:pt x="142" y="58"/>
                    <a:pt x="142" y="58"/>
                  </a:cubicBezTo>
                  <a:cubicBezTo>
                    <a:pt x="142" y="58"/>
                    <a:pt x="142" y="58"/>
                    <a:pt x="142" y="58"/>
                  </a:cubicBezTo>
                  <a:cubicBezTo>
                    <a:pt x="142" y="59"/>
                    <a:pt x="142" y="59"/>
                    <a:pt x="142" y="59"/>
                  </a:cubicBezTo>
                  <a:close/>
                  <a:moveTo>
                    <a:pt x="144" y="61"/>
                  </a:moveTo>
                  <a:cubicBezTo>
                    <a:pt x="145" y="61"/>
                    <a:pt x="145" y="61"/>
                    <a:pt x="145" y="61"/>
                  </a:cubicBezTo>
                  <a:cubicBezTo>
                    <a:pt x="146" y="61"/>
                    <a:pt x="146" y="61"/>
                    <a:pt x="146" y="61"/>
                  </a:cubicBezTo>
                  <a:cubicBezTo>
                    <a:pt x="146" y="62"/>
                    <a:pt x="146" y="62"/>
                    <a:pt x="146" y="62"/>
                  </a:cubicBezTo>
                  <a:cubicBezTo>
                    <a:pt x="145" y="62"/>
                    <a:pt x="145" y="62"/>
                    <a:pt x="145" y="62"/>
                  </a:cubicBezTo>
                  <a:cubicBezTo>
                    <a:pt x="144" y="62"/>
                    <a:pt x="144" y="62"/>
                    <a:pt x="144" y="62"/>
                  </a:cubicBezTo>
                  <a:cubicBezTo>
                    <a:pt x="144" y="61"/>
                    <a:pt x="144" y="61"/>
                    <a:pt x="144" y="61"/>
                  </a:cubicBezTo>
                  <a:close/>
                  <a:moveTo>
                    <a:pt x="143" y="62"/>
                  </a:moveTo>
                  <a:cubicBezTo>
                    <a:pt x="143" y="61"/>
                    <a:pt x="143" y="61"/>
                    <a:pt x="143" y="61"/>
                  </a:cubicBezTo>
                  <a:cubicBezTo>
                    <a:pt x="143" y="62"/>
                    <a:pt x="143" y="62"/>
                    <a:pt x="143" y="62"/>
                  </a:cubicBezTo>
                  <a:cubicBezTo>
                    <a:pt x="143" y="62"/>
                    <a:pt x="143" y="62"/>
                    <a:pt x="143" y="62"/>
                  </a:cubicBezTo>
                  <a:close/>
                  <a:moveTo>
                    <a:pt x="141" y="61"/>
                  </a:moveTo>
                  <a:cubicBezTo>
                    <a:pt x="141" y="61"/>
                    <a:pt x="141" y="61"/>
                    <a:pt x="141" y="61"/>
                  </a:cubicBezTo>
                  <a:cubicBezTo>
                    <a:pt x="142" y="61"/>
                    <a:pt x="142" y="61"/>
                    <a:pt x="142" y="61"/>
                  </a:cubicBezTo>
                  <a:cubicBezTo>
                    <a:pt x="141" y="62"/>
                    <a:pt x="141" y="62"/>
                    <a:pt x="141" y="62"/>
                  </a:cubicBezTo>
                  <a:cubicBezTo>
                    <a:pt x="141" y="61"/>
                    <a:pt x="141" y="61"/>
                    <a:pt x="141" y="61"/>
                  </a:cubicBezTo>
                  <a:close/>
                  <a:moveTo>
                    <a:pt x="124" y="70"/>
                  </a:moveTo>
                  <a:cubicBezTo>
                    <a:pt x="124" y="71"/>
                    <a:pt x="124" y="71"/>
                    <a:pt x="124" y="71"/>
                  </a:cubicBezTo>
                  <a:cubicBezTo>
                    <a:pt x="124" y="71"/>
                    <a:pt x="124" y="71"/>
                    <a:pt x="124" y="71"/>
                  </a:cubicBezTo>
                  <a:cubicBezTo>
                    <a:pt x="126" y="71"/>
                    <a:pt x="126" y="71"/>
                    <a:pt x="126" y="71"/>
                  </a:cubicBezTo>
                  <a:cubicBezTo>
                    <a:pt x="127" y="70"/>
                    <a:pt x="127" y="70"/>
                    <a:pt x="127" y="70"/>
                  </a:cubicBezTo>
                  <a:cubicBezTo>
                    <a:pt x="128" y="70"/>
                    <a:pt x="128" y="70"/>
                    <a:pt x="128" y="70"/>
                  </a:cubicBezTo>
                  <a:cubicBezTo>
                    <a:pt x="129" y="70"/>
                    <a:pt x="129" y="70"/>
                    <a:pt x="129" y="70"/>
                  </a:cubicBezTo>
                  <a:cubicBezTo>
                    <a:pt x="129" y="69"/>
                    <a:pt x="129" y="69"/>
                    <a:pt x="129" y="69"/>
                  </a:cubicBezTo>
                  <a:cubicBezTo>
                    <a:pt x="130" y="69"/>
                    <a:pt x="130" y="69"/>
                    <a:pt x="130" y="69"/>
                  </a:cubicBezTo>
                  <a:cubicBezTo>
                    <a:pt x="132" y="67"/>
                    <a:pt x="132" y="67"/>
                    <a:pt x="132" y="67"/>
                  </a:cubicBezTo>
                  <a:cubicBezTo>
                    <a:pt x="132" y="67"/>
                    <a:pt x="132" y="67"/>
                    <a:pt x="132" y="67"/>
                  </a:cubicBezTo>
                  <a:cubicBezTo>
                    <a:pt x="132" y="67"/>
                    <a:pt x="132" y="67"/>
                    <a:pt x="132" y="67"/>
                  </a:cubicBezTo>
                  <a:cubicBezTo>
                    <a:pt x="131" y="66"/>
                    <a:pt x="131" y="66"/>
                    <a:pt x="131" y="66"/>
                  </a:cubicBezTo>
                  <a:cubicBezTo>
                    <a:pt x="130" y="65"/>
                    <a:pt x="130" y="65"/>
                    <a:pt x="130" y="65"/>
                  </a:cubicBezTo>
                  <a:cubicBezTo>
                    <a:pt x="130" y="65"/>
                    <a:pt x="130" y="65"/>
                    <a:pt x="130" y="65"/>
                  </a:cubicBezTo>
                  <a:cubicBezTo>
                    <a:pt x="129" y="65"/>
                    <a:pt x="129" y="65"/>
                    <a:pt x="129" y="65"/>
                  </a:cubicBezTo>
                  <a:cubicBezTo>
                    <a:pt x="129" y="66"/>
                    <a:pt x="129" y="66"/>
                    <a:pt x="129" y="66"/>
                  </a:cubicBezTo>
                  <a:cubicBezTo>
                    <a:pt x="128" y="66"/>
                    <a:pt x="128" y="66"/>
                    <a:pt x="128" y="66"/>
                  </a:cubicBezTo>
                  <a:cubicBezTo>
                    <a:pt x="128" y="67"/>
                    <a:pt x="128" y="67"/>
                    <a:pt x="128" y="67"/>
                  </a:cubicBezTo>
                  <a:cubicBezTo>
                    <a:pt x="127" y="66"/>
                    <a:pt x="127" y="66"/>
                    <a:pt x="127" y="66"/>
                  </a:cubicBezTo>
                  <a:cubicBezTo>
                    <a:pt x="127" y="66"/>
                    <a:pt x="127" y="66"/>
                    <a:pt x="127" y="66"/>
                  </a:cubicBezTo>
                  <a:cubicBezTo>
                    <a:pt x="126" y="67"/>
                    <a:pt x="126" y="67"/>
                    <a:pt x="126" y="67"/>
                  </a:cubicBezTo>
                  <a:cubicBezTo>
                    <a:pt x="125" y="68"/>
                    <a:pt x="125" y="68"/>
                    <a:pt x="125" y="68"/>
                  </a:cubicBezTo>
                  <a:cubicBezTo>
                    <a:pt x="125" y="69"/>
                    <a:pt x="125" y="69"/>
                    <a:pt x="125" y="69"/>
                  </a:cubicBezTo>
                  <a:cubicBezTo>
                    <a:pt x="124" y="69"/>
                    <a:pt x="124" y="69"/>
                    <a:pt x="124" y="69"/>
                  </a:cubicBezTo>
                  <a:cubicBezTo>
                    <a:pt x="125" y="70"/>
                    <a:pt x="125" y="70"/>
                    <a:pt x="125" y="70"/>
                  </a:cubicBezTo>
                  <a:cubicBezTo>
                    <a:pt x="125" y="70"/>
                    <a:pt x="125" y="70"/>
                    <a:pt x="125" y="70"/>
                  </a:cubicBezTo>
                  <a:cubicBezTo>
                    <a:pt x="125" y="70"/>
                    <a:pt x="125" y="70"/>
                    <a:pt x="125" y="70"/>
                  </a:cubicBezTo>
                  <a:cubicBezTo>
                    <a:pt x="124" y="70"/>
                    <a:pt x="124" y="70"/>
                    <a:pt x="124" y="70"/>
                  </a:cubicBezTo>
                  <a:close/>
                  <a:moveTo>
                    <a:pt x="123" y="71"/>
                  </a:moveTo>
                  <a:cubicBezTo>
                    <a:pt x="124" y="70"/>
                    <a:pt x="124" y="70"/>
                    <a:pt x="124" y="70"/>
                  </a:cubicBezTo>
                  <a:cubicBezTo>
                    <a:pt x="123" y="70"/>
                    <a:pt x="123" y="70"/>
                    <a:pt x="123" y="70"/>
                  </a:cubicBezTo>
                  <a:cubicBezTo>
                    <a:pt x="123" y="70"/>
                    <a:pt x="123" y="70"/>
                    <a:pt x="123" y="70"/>
                  </a:cubicBezTo>
                  <a:cubicBezTo>
                    <a:pt x="123" y="71"/>
                    <a:pt x="123" y="71"/>
                    <a:pt x="123" y="71"/>
                  </a:cubicBezTo>
                  <a:close/>
                  <a:moveTo>
                    <a:pt x="123" y="71"/>
                  </a:moveTo>
                  <a:cubicBezTo>
                    <a:pt x="123" y="71"/>
                    <a:pt x="123" y="71"/>
                    <a:pt x="123" y="71"/>
                  </a:cubicBezTo>
                  <a:cubicBezTo>
                    <a:pt x="123" y="72"/>
                    <a:pt x="123" y="72"/>
                    <a:pt x="123" y="72"/>
                  </a:cubicBezTo>
                  <a:cubicBezTo>
                    <a:pt x="121" y="72"/>
                    <a:pt x="121" y="72"/>
                    <a:pt x="121" y="72"/>
                  </a:cubicBezTo>
                  <a:cubicBezTo>
                    <a:pt x="121" y="73"/>
                    <a:pt x="121" y="73"/>
                    <a:pt x="121" y="73"/>
                  </a:cubicBezTo>
                  <a:cubicBezTo>
                    <a:pt x="121" y="73"/>
                    <a:pt x="121" y="73"/>
                    <a:pt x="121" y="73"/>
                  </a:cubicBezTo>
                  <a:cubicBezTo>
                    <a:pt x="123" y="72"/>
                    <a:pt x="123" y="72"/>
                    <a:pt x="123" y="72"/>
                  </a:cubicBezTo>
                  <a:cubicBezTo>
                    <a:pt x="124" y="72"/>
                    <a:pt x="124" y="72"/>
                    <a:pt x="124" y="72"/>
                  </a:cubicBezTo>
                  <a:cubicBezTo>
                    <a:pt x="123" y="71"/>
                    <a:pt x="123" y="71"/>
                    <a:pt x="123" y="71"/>
                  </a:cubicBezTo>
                  <a:close/>
                  <a:moveTo>
                    <a:pt x="117" y="71"/>
                  </a:moveTo>
                  <a:cubicBezTo>
                    <a:pt x="117" y="71"/>
                    <a:pt x="117" y="71"/>
                    <a:pt x="117" y="71"/>
                  </a:cubicBezTo>
                  <a:cubicBezTo>
                    <a:pt x="117" y="72"/>
                    <a:pt x="117" y="72"/>
                    <a:pt x="117" y="72"/>
                  </a:cubicBezTo>
                  <a:cubicBezTo>
                    <a:pt x="117" y="72"/>
                    <a:pt x="117" y="72"/>
                    <a:pt x="117" y="72"/>
                  </a:cubicBezTo>
                  <a:cubicBezTo>
                    <a:pt x="116" y="72"/>
                    <a:pt x="116" y="72"/>
                    <a:pt x="116" y="72"/>
                  </a:cubicBezTo>
                  <a:cubicBezTo>
                    <a:pt x="116" y="71"/>
                    <a:pt x="116" y="71"/>
                    <a:pt x="116" y="71"/>
                  </a:cubicBezTo>
                  <a:cubicBezTo>
                    <a:pt x="117" y="71"/>
                    <a:pt x="117" y="71"/>
                    <a:pt x="117" y="71"/>
                  </a:cubicBezTo>
                  <a:close/>
                  <a:moveTo>
                    <a:pt x="104" y="67"/>
                  </a:moveTo>
                  <a:cubicBezTo>
                    <a:pt x="106" y="66"/>
                    <a:pt x="106" y="66"/>
                    <a:pt x="106" y="66"/>
                  </a:cubicBezTo>
                  <a:cubicBezTo>
                    <a:pt x="107" y="67"/>
                    <a:pt x="107" y="67"/>
                    <a:pt x="107" y="67"/>
                  </a:cubicBezTo>
                  <a:cubicBezTo>
                    <a:pt x="108" y="67"/>
                    <a:pt x="108" y="67"/>
                    <a:pt x="108" y="67"/>
                  </a:cubicBezTo>
                  <a:cubicBezTo>
                    <a:pt x="109" y="66"/>
                    <a:pt x="109" y="66"/>
                    <a:pt x="109" y="66"/>
                  </a:cubicBezTo>
                  <a:cubicBezTo>
                    <a:pt x="110" y="67"/>
                    <a:pt x="110" y="67"/>
                    <a:pt x="110" y="67"/>
                  </a:cubicBezTo>
                  <a:cubicBezTo>
                    <a:pt x="110" y="67"/>
                    <a:pt x="110" y="67"/>
                    <a:pt x="110" y="67"/>
                  </a:cubicBezTo>
                  <a:cubicBezTo>
                    <a:pt x="111" y="67"/>
                    <a:pt x="111" y="67"/>
                    <a:pt x="111" y="67"/>
                  </a:cubicBezTo>
                  <a:cubicBezTo>
                    <a:pt x="112" y="68"/>
                    <a:pt x="112" y="68"/>
                    <a:pt x="112" y="68"/>
                  </a:cubicBezTo>
                  <a:cubicBezTo>
                    <a:pt x="112" y="69"/>
                    <a:pt x="112" y="69"/>
                    <a:pt x="112" y="69"/>
                  </a:cubicBezTo>
                  <a:cubicBezTo>
                    <a:pt x="112" y="70"/>
                    <a:pt x="112" y="70"/>
                    <a:pt x="112" y="70"/>
                  </a:cubicBezTo>
                  <a:cubicBezTo>
                    <a:pt x="111" y="70"/>
                    <a:pt x="111" y="70"/>
                    <a:pt x="111" y="70"/>
                  </a:cubicBezTo>
                  <a:cubicBezTo>
                    <a:pt x="110" y="70"/>
                    <a:pt x="110" y="70"/>
                    <a:pt x="110" y="70"/>
                  </a:cubicBezTo>
                  <a:cubicBezTo>
                    <a:pt x="109" y="70"/>
                    <a:pt x="109" y="70"/>
                    <a:pt x="109" y="70"/>
                  </a:cubicBezTo>
                  <a:cubicBezTo>
                    <a:pt x="108" y="69"/>
                    <a:pt x="108" y="69"/>
                    <a:pt x="108" y="69"/>
                  </a:cubicBezTo>
                  <a:cubicBezTo>
                    <a:pt x="107" y="69"/>
                    <a:pt x="107" y="69"/>
                    <a:pt x="107" y="69"/>
                  </a:cubicBezTo>
                  <a:cubicBezTo>
                    <a:pt x="107" y="68"/>
                    <a:pt x="107" y="68"/>
                    <a:pt x="107" y="68"/>
                  </a:cubicBezTo>
                  <a:cubicBezTo>
                    <a:pt x="106" y="68"/>
                    <a:pt x="106" y="68"/>
                    <a:pt x="106" y="68"/>
                  </a:cubicBezTo>
                  <a:cubicBezTo>
                    <a:pt x="105" y="68"/>
                    <a:pt x="105" y="68"/>
                    <a:pt x="105" y="68"/>
                  </a:cubicBezTo>
                  <a:cubicBezTo>
                    <a:pt x="104" y="67"/>
                    <a:pt x="104" y="67"/>
                    <a:pt x="104" y="67"/>
                  </a:cubicBezTo>
                  <a:cubicBezTo>
                    <a:pt x="104" y="67"/>
                    <a:pt x="104" y="67"/>
                    <a:pt x="104" y="67"/>
                  </a:cubicBezTo>
                  <a:close/>
                  <a:moveTo>
                    <a:pt x="90" y="57"/>
                  </a:moveTo>
                  <a:cubicBezTo>
                    <a:pt x="91" y="58"/>
                    <a:pt x="91" y="58"/>
                    <a:pt x="91" y="58"/>
                  </a:cubicBezTo>
                  <a:cubicBezTo>
                    <a:pt x="91" y="57"/>
                    <a:pt x="91" y="57"/>
                    <a:pt x="91" y="57"/>
                  </a:cubicBezTo>
                  <a:cubicBezTo>
                    <a:pt x="91" y="58"/>
                    <a:pt x="91" y="58"/>
                    <a:pt x="91" y="58"/>
                  </a:cubicBezTo>
                  <a:cubicBezTo>
                    <a:pt x="90" y="58"/>
                    <a:pt x="90" y="58"/>
                    <a:pt x="90" y="58"/>
                  </a:cubicBezTo>
                  <a:cubicBezTo>
                    <a:pt x="90" y="57"/>
                    <a:pt x="90" y="57"/>
                    <a:pt x="90" y="57"/>
                  </a:cubicBezTo>
                  <a:close/>
                  <a:moveTo>
                    <a:pt x="88" y="56"/>
                  </a:moveTo>
                  <a:cubicBezTo>
                    <a:pt x="88" y="57"/>
                    <a:pt x="88" y="57"/>
                    <a:pt x="88" y="57"/>
                  </a:cubicBezTo>
                  <a:cubicBezTo>
                    <a:pt x="89" y="56"/>
                    <a:pt x="89" y="56"/>
                    <a:pt x="89" y="56"/>
                  </a:cubicBezTo>
                  <a:cubicBezTo>
                    <a:pt x="89" y="56"/>
                    <a:pt x="89" y="56"/>
                    <a:pt x="89" y="56"/>
                  </a:cubicBezTo>
                  <a:cubicBezTo>
                    <a:pt x="90" y="56"/>
                    <a:pt x="90" y="56"/>
                    <a:pt x="90" y="56"/>
                  </a:cubicBezTo>
                  <a:cubicBezTo>
                    <a:pt x="89" y="56"/>
                    <a:pt x="89" y="56"/>
                    <a:pt x="89" y="56"/>
                  </a:cubicBezTo>
                  <a:cubicBezTo>
                    <a:pt x="89" y="56"/>
                    <a:pt x="89" y="56"/>
                    <a:pt x="89" y="56"/>
                  </a:cubicBezTo>
                  <a:cubicBezTo>
                    <a:pt x="88" y="56"/>
                    <a:pt x="88" y="56"/>
                    <a:pt x="88" y="56"/>
                  </a:cubicBezTo>
                  <a:cubicBezTo>
                    <a:pt x="88" y="56"/>
                    <a:pt x="88" y="56"/>
                    <a:pt x="88" y="56"/>
                  </a:cubicBezTo>
                  <a:cubicBezTo>
                    <a:pt x="88" y="56"/>
                    <a:pt x="88" y="56"/>
                    <a:pt x="88" y="56"/>
                  </a:cubicBezTo>
                  <a:close/>
                  <a:moveTo>
                    <a:pt x="135" y="60"/>
                  </a:moveTo>
                  <a:cubicBezTo>
                    <a:pt x="136" y="60"/>
                    <a:pt x="136" y="60"/>
                    <a:pt x="136" y="60"/>
                  </a:cubicBezTo>
                  <a:cubicBezTo>
                    <a:pt x="138" y="60"/>
                    <a:pt x="138" y="60"/>
                    <a:pt x="138" y="60"/>
                  </a:cubicBezTo>
                  <a:cubicBezTo>
                    <a:pt x="138" y="60"/>
                    <a:pt x="138" y="60"/>
                    <a:pt x="138" y="60"/>
                  </a:cubicBezTo>
                  <a:cubicBezTo>
                    <a:pt x="138" y="60"/>
                    <a:pt x="138" y="60"/>
                    <a:pt x="138" y="60"/>
                  </a:cubicBezTo>
                  <a:cubicBezTo>
                    <a:pt x="139" y="60"/>
                    <a:pt x="139" y="60"/>
                    <a:pt x="139" y="60"/>
                  </a:cubicBezTo>
                  <a:cubicBezTo>
                    <a:pt x="140" y="59"/>
                    <a:pt x="140" y="59"/>
                    <a:pt x="140" y="59"/>
                  </a:cubicBezTo>
                  <a:cubicBezTo>
                    <a:pt x="140" y="59"/>
                    <a:pt x="140" y="59"/>
                    <a:pt x="140" y="59"/>
                  </a:cubicBezTo>
                  <a:cubicBezTo>
                    <a:pt x="139" y="59"/>
                    <a:pt x="139" y="59"/>
                    <a:pt x="139" y="59"/>
                  </a:cubicBezTo>
                  <a:cubicBezTo>
                    <a:pt x="138" y="59"/>
                    <a:pt x="138" y="59"/>
                    <a:pt x="138" y="59"/>
                  </a:cubicBezTo>
                  <a:cubicBezTo>
                    <a:pt x="137" y="59"/>
                    <a:pt x="137" y="59"/>
                    <a:pt x="137" y="59"/>
                  </a:cubicBezTo>
                  <a:cubicBezTo>
                    <a:pt x="136" y="59"/>
                    <a:pt x="136" y="59"/>
                    <a:pt x="136" y="59"/>
                  </a:cubicBezTo>
                  <a:cubicBezTo>
                    <a:pt x="135" y="59"/>
                    <a:pt x="135" y="59"/>
                    <a:pt x="135" y="59"/>
                  </a:cubicBezTo>
                  <a:cubicBezTo>
                    <a:pt x="135" y="60"/>
                    <a:pt x="135" y="60"/>
                    <a:pt x="135" y="60"/>
                  </a:cubicBezTo>
                  <a:cubicBezTo>
                    <a:pt x="135" y="60"/>
                    <a:pt x="135" y="60"/>
                    <a:pt x="135" y="60"/>
                  </a:cubicBezTo>
                  <a:close/>
                  <a:moveTo>
                    <a:pt x="134" y="61"/>
                  </a:moveTo>
                  <a:cubicBezTo>
                    <a:pt x="134" y="62"/>
                    <a:pt x="134" y="62"/>
                    <a:pt x="134" y="62"/>
                  </a:cubicBezTo>
                  <a:cubicBezTo>
                    <a:pt x="134" y="62"/>
                    <a:pt x="134" y="62"/>
                    <a:pt x="134" y="62"/>
                  </a:cubicBezTo>
                  <a:cubicBezTo>
                    <a:pt x="134" y="62"/>
                    <a:pt x="134" y="62"/>
                    <a:pt x="134" y="62"/>
                  </a:cubicBezTo>
                  <a:cubicBezTo>
                    <a:pt x="134" y="61"/>
                    <a:pt x="134" y="61"/>
                    <a:pt x="134" y="61"/>
                  </a:cubicBezTo>
                  <a:close/>
                  <a:moveTo>
                    <a:pt x="130" y="61"/>
                  </a:moveTo>
                  <a:cubicBezTo>
                    <a:pt x="129" y="62"/>
                    <a:pt x="129" y="62"/>
                    <a:pt x="129" y="62"/>
                  </a:cubicBezTo>
                  <a:cubicBezTo>
                    <a:pt x="129" y="62"/>
                    <a:pt x="129" y="62"/>
                    <a:pt x="129" y="62"/>
                  </a:cubicBezTo>
                  <a:cubicBezTo>
                    <a:pt x="129" y="62"/>
                    <a:pt x="129" y="62"/>
                    <a:pt x="129" y="62"/>
                  </a:cubicBezTo>
                  <a:cubicBezTo>
                    <a:pt x="129" y="63"/>
                    <a:pt x="129" y="63"/>
                    <a:pt x="129" y="63"/>
                  </a:cubicBezTo>
                  <a:cubicBezTo>
                    <a:pt x="130" y="63"/>
                    <a:pt x="130" y="63"/>
                    <a:pt x="130" y="63"/>
                  </a:cubicBezTo>
                  <a:cubicBezTo>
                    <a:pt x="131" y="62"/>
                    <a:pt x="131" y="62"/>
                    <a:pt x="131" y="62"/>
                  </a:cubicBezTo>
                  <a:cubicBezTo>
                    <a:pt x="132" y="62"/>
                    <a:pt x="132" y="62"/>
                    <a:pt x="132" y="62"/>
                  </a:cubicBezTo>
                  <a:cubicBezTo>
                    <a:pt x="131" y="61"/>
                    <a:pt x="131" y="61"/>
                    <a:pt x="131" y="61"/>
                  </a:cubicBezTo>
                  <a:cubicBezTo>
                    <a:pt x="130" y="62"/>
                    <a:pt x="130" y="62"/>
                    <a:pt x="130" y="62"/>
                  </a:cubicBezTo>
                  <a:cubicBezTo>
                    <a:pt x="130" y="61"/>
                    <a:pt x="130" y="61"/>
                    <a:pt x="130" y="61"/>
                  </a:cubicBezTo>
                  <a:close/>
                  <a:moveTo>
                    <a:pt x="127" y="63"/>
                  </a:moveTo>
                  <a:cubicBezTo>
                    <a:pt x="127" y="63"/>
                    <a:pt x="127" y="63"/>
                    <a:pt x="127" y="63"/>
                  </a:cubicBezTo>
                  <a:cubicBezTo>
                    <a:pt x="128" y="63"/>
                    <a:pt x="128" y="63"/>
                    <a:pt x="128" y="63"/>
                  </a:cubicBezTo>
                  <a:cubicBezTo>
                    <a:pt x="128" y="62"/>
                    <a:pt x="128" y="62"/>
                    <a:pt x="128" y="62"/>
                  </a:cubicBezTo>
                  <a:cubicBezTo>
                    <a:pt x="128" y="62"/>
                    <a:pt x="128" y="62"/>
                    <a:pt x="128" y="62"/>
                  </a:cubicBezTo>
                  <a:cubicBezTo>
                    <a:pt x="128" y="62"/>
                    <a:pt x="128" y="62"/>
                    <a:pt x="128" y="62"/>
                  </a:cubicBezTo>
                  <a:cubicBezTo>
                    <a:pt x="127" y="63"/>
                    <a:pt x="127" y="63"/>
                    <a:pt x="127" y="63"/>
                  </a:cubicBezTo>
                  <a:cubicBezTo>
                    <a:pt x="127" y="63"/>
                    <a:pt x="127" y="63"/>
                    <a:pt x="127" y="63"/>
                  </a:cubicBezTo>
                  <a:close/>
                  <a:moveTo>
                    <a:pt x="124" y="63"/>
                  </a:moveTo>
                  <a:cubicBezTo>
                    <a:pt x="125" y="62"/>
                    <a:pt x="125" y="62"/>
                    <a:pt x="125" y="62"/>
                  </a:cubicBezTo>
                  <a:cubicBezTo>
                    <a:pt x="125" y="62"/>
                    <a:pt x="125" y="62"/>
                    <a:pt x="125" y="62"/>
                  </a:cubicBezTo>
                  <a:cubicBezTo>
                    <a:pt x="125" y="62"/>
                    <a:pt x="125" y="62"/>
                    <a:pt x="125" y="62"/>
                  </a:cubicBezTo>
                  <a:cubicBezTo>
                    <a:pt x="126" y="62"/>
                    <a:pt x="126" y="62"/>
                    <a:pt x="126" y="62"/>
                  </a:cubicBezTo>
                  <a:cubicBezTo>
                    <a:pt x="126" y="62"/>
                    <a:pt x="126" y="62"/>
                    <a:pt x="126" y="62"/>
                  </a:cubicBezTo>
                  <a:cubicBezTo>
                    <a:pt x="127" y="62"/>
                    <a:pt x="127" y="62"/>
                    <a:pt x="127" y="62"/>
                  </a:cubicBezTo>
                  <a:cubicBezTo>
                    <a:pt x="126" y="63"/>
                    <a:pt x="126" y="63"/>
                    <a:pt x="126" y="63"/>
                  </a:cubicBezTo>
                  <a:cubicBezTo>
                    <a:pt x="125" y="63"/>
                    <a:pt x="125" y="63"/>
                    <a:pt x="125" y="63"/>
                  </a:cubicBezTo>
                  <a:cubicBezTo>
                    <a:pt x="124" y="63"/>
                    <a:pt x="124" y="63"/>
                    <a:pt x="124" y="63"/>
                  </a:cubicBezTo>
                  <a:cubicBezTo>
                    <a:pt x="124" y="63"/>
                    <a:pt x="124" y="63"/>
                    <a:pt x="124" y="63"/>
                  </a:cubicBezTo>
                  <a:close/>
                  <a:moveTo>
                    <a:pt x="123" y="63"/>
                  </a:moveTo>
                  <a:cubicBezTo>
                    <a:pt x="122" y="63"/>
                    <a:pt x="122" y="63"/>
                    <a:pt x="122" y="63"/>
                  </a:cubicBezTo>
                  <a:cubicBezTo>
                    <a:pt x="122" y="64"/>
                    <a:pt x="122" y="64"/>
                    <a:pt x="122" y="64"/>
                  </a:cubicBezTo>
                  <a:cubicBezTo>
                    <a:pt x="122" y="63"/>
                    <a:pt x="122" y="63"/>
                    <a:pt x="122" y="63"/>
                  </a:cubicBezTo>
                  <a:cubicBezTo>
                    <a:pt x="123" y="63"/>
                    <a:pt x="123" y="63"/>
                    <a:pt x="123" y="63"/>
                  </a:cubicBezTo>
                  <a:close/>
                  <a:moveTo>
                    <a:pt x="124" y="62"/>
                  </a:moveTo>
                  <a:cubicBezTo>
                    <a:pt x="123" y="62"/>
                    <a:pt x="123" y="62"/>
                    <a:pt x="123" y="62"/>
                  </a:cubicBezTo>
                  <a:cubicBezTo>
                    <a:pt x="123" y="62"/>
                    <a:pt x="123" y="62"/>
                    <a:pt x="123" y="62"/>
                  </a:cubicBezTo>
                  <a:cubicBezTo>
                    <a:pt x="124" y="62"/>
                    <a:pt x="124" y="62"/>
                    <a:pt x="124" y="62"/>
                  </a:cubicBezTo>
                  <a:cubicBezTo>
                    <a:pt x="124" y="62"/>
                    <a:pt x="124" y="62"/>
                    <a:pt x="124" y="62"/>
                  </a:cubicBezTo>
                  <a:close/>
                  <a:moveTo>
                    <a:pt x="108" y="63"/>
                  </a:moveTo>
                  <a:cubicBezTo>
                    <a:pt x="108" y="63"/>
                    <a:pt x="108" y="63"/>
                    <a:pt x="108" y="63"/>
                  </a:cubicBezTo>
                  <a:cubicBezTo>
                    <a:pt x="109" y="62"/>
                    <a:pt x="109" y="62"/>
                    <a:pt x="109" y="62"/>
                  </a:cubicBezTo>
                  <a:cubicBezTo>
                    <a:pt x="112" y="61"/>
                    <a:pt x="112" y="61"/>
                    <a:pt x="112" y="61"/>
                  </a:cubicBezTo>
                  <a:cubicBezTo>
                    <a:pt x="113" y="62"/>
                    <a:pt x="113" y="62"/>
                    <a:pt x="113" y="62"/>
                  </a:cubicBezTo>
                  <a:cubicBezTo>
                    <a:pt x="113" y="62"/>
                    <a:pt x="113" y="62"/>
                    <a:pt x="113" y="62"/>
                  </a:cubicBezTo>
                  <a:cubicBezTo>
                    <a:pt x="114" y="62"/>
                    <a:pt x="114" y="62"/>
                    <a:pt x="114" y="62"/>
                  </a:cubicBezTo>
                  <a:cubicBezTo>
                    <a:pt x="116" y="63"/>
                    <a:pt x="116" y="63"/>
                    <a:pt x="116" y="63"/>
                  </a:cubicBezTo>
                  <a:cubicBezTo>
                    <a:pt x="117" y="62"/>
                    <a:pt x="117" y="62"/>
                    <a:pt x="117" y="62"/>
                  </a:cubicBezTo>
                  <a:cubicBezTo>
                    <a:pt x="118" y="63"/>
                    <a:pt x="118" y="63"/>
                    <a:pt x="118" y="63"/>
                  </a:cubicBezTo>
                  <a:cubicBezTo>
                    <a:pt x="118" y="63"/>
                    <a:pt x="118" y="63"/>
                    <a:pt x="118" y="63"/>
                  </a:cubicBezTo>
                  <a:cubicBezTo>
                    <a:pt x="119" y="63"/>
                    <a:pt x="119" y="63"/>
                    <a:pt x="119" y="63"/>
                  </a:cubicBezTo>
                  <a:cubicBezTo>
                    <a:pt x="120" y="62"/>
                    <a:pt x="120" y="62"/>
                    <a:pt x="120" y="62"/>
                  </a:cubicBezTo>
                  <a:cubicBezTo>
                    <a:pt x="121" y="62"/>
                    <a:pt x="121" y="62"/>
                    <a:pt x="121" y="62"/>
                  </a:cubicBezTo>
                  <a:cubicBezTo>
                    <a:pt x="121" y="61"/>
                    <a:pt x="121" y="61"/>
                    <a:pt x="121" y="61"/>
                  </a:cubicBezTo>
                  <a:cubicBezTo>
                    <a:pt x="121" y="61"/>
                    <a:pt x="121" y="61"/>
                    <a:pt x="121" y="61"/>
                  </a:cubicBezTo>
                  <a:cubicBezTo>
                    <a:pt x="122" y="61"/>
                    <a:pt x="122" y="61"/>
                    <a:pt x="122" y="61"/>
                  </a:cubicBezTo>
                  <a:cubicBezTo>
                    <a:pt x="123" y="61"/>
                    <a:pt x="123" y="61"/>
                    <a:pt x="123" y="61"/>
                  </a:cubicBezTo>
                  <a:cubicBezTo>
                    <a:pt x="123" y="62"/>
                    <a:pt x="123" y="62"/>
                    <a:pt x="123" y="62"/>
                  </a:cubicBezTo>
                  <a:cubicBezTo>
                    <a:pt x="122" y="62"/>
                    <a:pt x="122" y="62"/>
                    <a:pt x="122" y="62"/>
                  </a:cubicBezTo>
                  <a:cubicBezTo>
                    <a:pt x="122" y="63"/>
                    <a:pt x="122" y="63"/>
                    <a:pt x="122" y="63"/>
                  </a:cubicBezTo>
                  <a:cubicBezTo>
                    <a:pt x="121" y="63"/>
                    <a:pt x="121" y="63"/>
                    <a:pt x="121" y="63"/>
                  </a:cubicBezTo>
                  <a:cubicBezTo>
                    <a:pt x="120" y="64"/>
                    <a:pt x="120" y="64"/>
                    <a:pt x="120" y="64"/>
                  </a:cubicBezTo>
                  <a:cubicBezTo>
                    <a:pt x="120" y="64"/>
                    <a:pt x="120" y="64"/>
                    <a:pt x="120" y="64"/>
                  </a:cubicBezTo>
                  <a:cubicBezTo>
                    <a:pt x="119" y="64"/>
                    <a:pt x="119" y="64"/>
                    <a:pt x="119" y="64"/>
                  </a:cubicBezTo>
                  <a:cubicBezTo>
                    <a:pt x="118" y="64"/>
                    <a:pt x="118" y="64"/>
                    <a:pt x="118" y="64"/>
                  </a:cubicBezTo>
                  <a:cubicBezTo>
                    <a:pt x="116" y="64"/>
                    <a:pt x="116" y="64"/>
                    <a:pt x="116" y="64"/>
                  </a:cubicBezTo>
                  <a:cubicBezTo>
                    <a:pt x="115" y="64"/>
                    <a:pt x="115" y="64"/>
                    <a:pt x="115" y="64"/>
                  </a:cubicBezTo>
                  <a:cubicBezTo>
                    <a:pt x="114" y="64"/>
                    <a:pt x="114" y="64"/>
                    <a:pt x="114" y="64"/>
                  </a:cubicBezTo>
                  <a:cubicBezTo>
                    <a:pt x="114" y="65"/>
                    <a:pt x="114" y="65"/>
                    <a:pt x="114" y="65"/>
                  </a:cubicBezTo>
                  <a:cubicBezTo>
                    <a:pt x="113" y="65"/>
                    <a:pt x="113" y="65"/>
                    <a:pt x="113" y="65"/>
                  </a:cubicBezTo>
                  <a:cubicBezTo>
                    <a:pt x="113" y="64"/>
                    <a:pt x="113" y="64"/>
                    <a:pt x="113" y="64"/>
                  </a:cubicBezTo>
                  <a:cubicBezTo>
                    <a:pt x="112" y="65"/>
                    <a:pt x="112" y="65"/>
                    <a:pt x="112" y="65"/>
                  </a:cubicBezTo>
                  <a:cubicBezTo>
                    <a:pt x="111" y="64"/>
                    <a:pt x="111" y="64"/>
                    <a:pt x="111" y="64"/>
                  </a:cubicBezTo>
                  <a:cubicBezTo>
                    <a:pt x="111" y="64"/>
                    <a:pt x="111" y="64"/>
                    <a:pt x="111" y="64"/>
                  </a:cubicBezTo>
                  <a:cubicBezTo>
                    <a:pt x="110" y="64"/>
                    <a:pt x="110" y="64"/>
                    <a:pt x="110" y="64"/>
                  </a:cubicBezTo>
                  <a:cubicBezTo>
                    <a:pt x="109" y="64"/>
                    <a:pt x="109" y="64"/>
                    <a:pt x="109" y="64"/>
                  </a:cubicBezTo>
                  <a:cubicBezTo>
                    <a:pt x="109" y="64"/>
                    <a:pt x="109" y="64"/>
                    <a:pt x="109" y="64"/>
                  </a:cubicBezTo>
                  <a:cubicBezTo>
                    <a:pt x="108" y="64"/>
                    <a:pt x="108" y="64"/>
                    <a:pt x="108" y="64"/>
                  </a:cubicBezTo>
                  <a:cubicBezTo>
                    <a:pt x="108" y="63"/>
                    <a:pt x="108" y="63"/>
                    <a:pt x="108" y="63"/>
                  </a:cubicBezTo>
                  <a:close/>
                  <a:moveTo>
                    <a:pt x="107" y="63"/>
                  </a:moveTo>
                  <a:cubicBezTo>
                    <a:pt x="107" y="64"/>
                    <a:pt x="107" y="64"/>
                    <a:pt x="107" y="64"/>
                  </a:cubicBezTo>
                  <a:cubicBezTo>
                    <a:pt x="108" y="64"/>
                    <a:pt x="108" y="64"/>
                    <a:pt x="108" y="64"/>
                  </a:cubicBezTo>
                  <a:cubicBezTo>
                    <a:pt x="108" y="63"/>
                    <a:pt x="108" y="63"/>
                    <a:pt x="108" y="63"/>
                  </a:cubicBezTo>
                  <a:cubicBezTo>
                    <a:pt x="107" y="63"/>
                    <a:pt x="107" y="63"/>
                    <a:pt x="107" y="63"/>
                  </a:cubicBezTo>
                  <a:close/>
                  <a:moveTo>
                    <a:pt x="107" y="63"/>
                  </a:moveTo>
                  <a:cubicBezTo>
                    <a:pt x="106" y="63"/>
                    <a:pt x="106" y="63"/>
                    <a:pt x="106" y="63"/>
                  </a:cubicBezTo>
                  <a:cubicBezTo>
                    <a:pt x="106" y="64"/>
                    <a:pt x="106" y="64"/>
                    <a:pt x="106" y="64"/>
                  </a:cubicBezTo>
                  <a:cubicBezTo>
                    <a:pt x="106" y="64"/>
                    <a:pt x="106" y="64"/>
                    <a:pt x="106" y="64"/>
                  </a:cubicBezTo>
                  <a:cubicBezTo>
                    <a:pt x="107" y="63"/>
                    <a:pt x="107" y="63"/>
                    <a:pt x="107" y="63"/>
                  </a:cubicBezTo>
                  <a:cubicBezTo>
                    <a:pt x="107" y="63"/>
                    <a:pt x="107" y="63"/>
                    <a:pt x="107" y="63"/>
                  </a:cubicBezTo>
                  <a:close/>
                  <a:moveTo>
                    <a:pt x="94" y="63"/>
                  </a:moveTo>
                  <a:cubicBezTo>
                    <a:pt x="94" y="64"/>
                    <a:pt x="94" y="64"/>
                    <a:pt x="94" y="64"/>
                  </a:cubicBezTo>
                  <a:cubicBezTo>
                    <a:pt x="94" y="64"/>
                    <a:pt x="94" y="64"/>
                    <a:pt x="94" y="64"/>
                  </a:cubicBezTo>
                  <a:cubicBezTo>
                    <a:pt x="94" y="64"/>
                    <a:pt x="94" y="64"/>
                    <a:pt x="94" y="64"/>
                  </a:cubicBezTo>
                  <a:cubicBezTo>
                    <a:pt x="95" y="65"/>
                    <a:pt x="95" y="65"/>
                    <a:pt x="95" y="65"/>
                  </a:cubicBezTo>
                  <a:cubicBezTo>
                    <a:pt x="95" y="65"/>
                    <a:pt x="95" y="65"/>
                    <a:pt x="95" y="65"/>
                  </a:cubicBezTo>
                  <a:cubicBezTo>
                    <a:pt x="96" y="65"/>
                    <a:pt x="96" y="65"/>
                    <a:pt x="96" y="65"/>
                  </a:cubicBezTo>
                  <a:cubicBezTo>
                    <a:pt x="97" y="65"/>
                    <a:pt x="97" y="65"/>
                    <a:pt x="97" y="65"/>
                  </a:cubicBezTo>
                  <a:cubicBezTo>
                    <a:pt x="98" y="65"/>
                    <a:pt x="98" y="65"/>
                    <a:pt x="98" y="65"/>
                  </a:cubicBezTo>
                  <a:cubicBezTo>
                    <a:pt x="98" y="64"/>
                    <a:pt x="98" y="64"/>
                    <a:pt x="98" y="64"/>
                  </a:cubicBezTo>
                  <a:cubicBezTo>
                    <a:pt x="99" y="65"/>
                    <a:pt x="99" y="65"/>
                    <a:pt x="99" y="65"/>
                  </a:cubicBezTo>
                  <a:cubicBezTo>
                    <a:pt x="100" y="64"/>
                    <a:pt x="100" y="64"/>
                    <a:pt x="100" y="64"/>
                  </a:cubicBezTo>
                  <a:cubicBezTo>
                    <a:pt x="101" y="65"/>
                    <a:pt x="101" y="65"/>
                    <a:pt x="101" y="65"/>
                  </a:cubicBezTo>
                  <a:cubicBezTo>
                    <a:pt x="102" y="64"/>
                    <a:pt x="102" y="64"/>
                    <a:pt x="102" y="64"/>
                  </a:cubicBezTo>
                  <a:cubicBezTo>
                    <a:pt x="102" y="64"/>
                    <a:pt x="102" y="64"/>
                    <a:pt x="102" y="64"/>
                  </a:cubicBezTo>
                  <a:cubicBezTo>
                    <a:pt x="103" y="64"/>
                    <a:pt x="103" y="64"/>
                    <a:pt x="103" y="64"/>
                  </a:cubicBezTo>
                  <a:cubicBezTo>
                    <a:pt x="104" y="64"/>
                    <a:pt x="104" y="64"/>
                    <a:pt x="104" y="64"/>
                  </a:cubicBezTo>
                  <a:cubicBezTo>
                    <a:pt x="104" y="64"/>
                    <a:pt x="104" y="64"/>
                    <a:pt x="104" y="64"/>
                  </a:cubicBezTo>
                  <a:cubicBezTo>
                    <a:pt x="105" y="64"/>
                    <a:pt x="105" y="64"/>
                    <a:pt x="105" y="64"/>
                  </a:cubicBezTo>
                  <a:cubicBezTo>
                    <a:pt x="105" y="63"/>
                    <a:pt x="105" y="63"/>
                    <a:pt x="105" y="63"/>
                  </a:cubicBezTo>
                  <a:cubicBezTo>
                    <a:pt x="105" y="63"/>
                    <a:pt x="105" y="63"/>
                    <a:pt x="105" y="63"/>
                  </a:cubicBezTo>
                  <a:cubicBezTo>
                    <a:pt x="105" y="63"/>
                    <a:pt x="105" y="63"/>
                    <a:pt x="105" y="63"/>
                  </a:cubicBezTo>
                  <a:cubicBezTo>
                    <a:pt x="105" y="62"/>
                    <a:pt x="105" y="62"/>
                    <a:pt x="105" y="62"/>
                  </a:cubicBezTo>
                  <a:cubicBezTo>
                    <a:pt x="104" y="62"/>
                    <a:pt x="104" y="62"/>
                    <a:pt x="104" y="62"/>
                  </a:cubicBezTo>
                  <a:cubicBezTo>
                    <a:pt x="104" y="62"/>
                    <a:pt x="104" y="62"/>
                    <a:pt x="104" y="62"/>
                  </a:cubicBezTo>
                  <a:cubicBezTo>
                    <a:pt x="103" y="63"/>
                    <a:pt x="103" y="63"/>
                    <a:pt x="103" y="63"/>
                  </a:cubicBezTo>
                  <a:cubicBezTo>
                    <a:pt x="103" y="62"/>
                    <a:pt x="103" y="62"/>
                    <a:pt x="103" y="62"/>
                  </a:cubicBezTo>
                  <a:cubicBezTo>
                    <a:pt x="102" y="61"/>
                    <a:pt x="102" y="61"/>
                    <a:pt x="102" y="61"/>
                  </a:cubicBezTo>
                  <a:cubicBezTo>
                    <a:pt x="101" y="62"/>
                    <a:pt x="101" y="62"/>
                    <a:pt x="101" y="62"/>
                  </a:cubicBezTo>
                  <a:cubicBezTo>
                    <a:pt x="101" y="61"/>
                    <a:pt x="101" y="61"/>
                    <a:pt x="101" y="61"/>
                  </a:cubicBezTo>
                  <a:cubicBezTo>
                    <a:pt x="100" y="61"/>
                    <a:pt x="100" y="61"/>
                    <a:pt x="100" y="61"/>
                  </a:cubicBezTo>
                  <a:cubicBezTo>
                    <a:pt x="99" y="62"/>
                    <a:pt x="99" y="62"/>
                    <a:pt x="99" y="62"/>
                  </a:cubicBezTo>
                  <a:cubicBezTo>
                    <a:pt x="99" y="62"/>
                    <a:pt x="99" y="62"/>
                    <a:pt x="99" y="62"/>
                  </a:cubicBezTo>
                  <a:cubicBezTo>
                    <a:pt x="101" y="63"/>
                    <a:pt x="101" y="63"/>
                    <a:pt x="101" y="63"/>
                  </a:cubicBezTo>
                  <a:cubicBezTo>
                    <a:pt x="101" y="63"/>
                    <a:pt x="101" y="63"/>
                    <a:pt x="101" y="63"/>
                  </a:cubicBezTo>
                  <a:cubicBezTo>
                    <a:pt x="100" y="63"/>
                    <a:pt x="100" y="63"/>
                    <a:pt x="100" y="63"/>
                  </a:cubicBezTo>
                  <a:cubicBezTo>
                    <a:pt x="99" y="64"/>
                    <a:pt x="99" y="64"/>
                    <a:pt x="99" y="64"/>
                  </a:cubicBezTo>
                  <a:cubicBezTo>
                    <a:pt x="98" y="63"/>
                    <a:pt x="98" y="63"/>
                    <a:pt x="98" y="63"/>
                  </a:cubicBezTo>
                  <a:cubicBezTo>
                    <a:pt x="98" y="62"/>
                    <a:pt x="98" y="62"/>
                    <a:pt x="98" y="62"/>
                  </a:cubicBezTo>
                  <a:cubicBezTo>
                    <a:pt x="98" y="62"/>
                    <a:pt x="98" y="62"/>
                    <a:pt x="98" y="62"/>
                  </a:cubicBezTo>
                  <a:cubicBezTo>
                    <a:pt x="97" y="62"/>
                    <a:pt x="97" y="62"/>
                    <a:pt x="97" y="62"/>
                  </a:cubicBezTo>
                  <a:cubicBezTo>
                    <a:pt x="96" y="62"/>
                    <a:pt x="96" y="62"/>
                    <a:pt x="96" y="62"/>
                  </a:cubicBezTo>
                  <a:cubicBezTo>
                    <a:pt x="95" y="63"/>
                    <a:pt x="95" y="63"/>
                    <a:pt x="95" y="63"/>
                  </a:cubicBezTo>
                  <a:cubicBezTo>
                    <a:pt x="95" y="63"/>
                    <a:pt x="94" y="63"/>
                    <a:pt x="94" y="63"/>
                  </a:cubicBezTo>
                  <a:close/>
                  <a:moveTo>
                    <a:pt x="92" y="62"/>
                  </a:moveTo>
                  <a:cubicBezTo>
                    <a:pt x="93" y="62"/>
                    <a:pt x="93" y="62"/>
                    <a:pt x="93" y="62"/>
                  </a:cubicBezTo>
                  <a:cubicBezTo>
                    <a:pt x="94" y="62"/>
                    <a:pt x="94" y="62"/>
                    <a:pt x="94" y="62"/>
                  </a:cubicBezTo>
                  <a:cubicBezTo>
                    <a:pt x="94" y="63"/>
                    <a:pt x="94" y="63"/>
                    <a:pt x="94" y="63"/>
                  </a:cubicBezTo>
                  <a:cubicBezTo>
                    <a:pt x="93" y="64"/>
                    <a:pt x="93" y="64"/>
                    <a:pt x="93" y="64"/>
                  </a:cubicBezTo>
                  <a:cubicBezTo>
                    <a:pt x="93" y="64"/>
                    <a:pt x="93" y="64"/>
                    <a:pt x="93" y="64"/>
                  </a:cubicBezTo>
                  <a:cubicBezTo>
                    <a:pt x="93" y="64"/>
                    <a:pt x="93" y="64"/>
                    <a:pt x="93" y="64"/>
                  </a:cubicBezTo>
                  <a:cubicBezTo>
                    <a:pt x="92" y="64"/>
                    <a:pt x="92" y="64"/>
                    <a:pt x="92" y="64"/>
                  </a:cubicBezTo>
                  <a:cubicBezTo>
                    <a:pt x="91" y="64"/>
                    <a:pt x="91" y="64"/>
                    <a:pt x="91" y="64"/>
                  </a:cubicBezTo>
                  <a:cubicBezTo>
                    <a:pt x="90" y="64"/>
                    <a:pt x="90" y="64"/>
                    <a:pt x="90" y="64"/>
                  </a:cubicBezTo>
                  <a:cubicBezTo>
                    <a:pt x="91" y="63"/>
                    <a:pt x="91" y="63"/>
                    <a:pt x="91" y="63"/>
                  </a:cubicBezTo>
                  <a:cubicBezTo>
                    <a:pt x="91" y="63"/>
                    <a:pt x="91" y="63"/>
                    <a:pt x="91" y="63"/>
                  </a:cubicBezTo>
                  <a:cubicBezTo>
                    <a:pt x="92" y="62"/>
                    <a:pt x="92" y="62"/>
                    <a:pt x="92" y="62"/>
                  </a:cubicBezTo>
                  <a:close/>
                  <a:moveTo>
                    <a:pt x="89" y="64"/>
                  </a:moveTo>
                  <a:cubicBezTo>
                    <a:pt x="89" y="63"/>
                    <a:pt x="89" y="63"/>
                    <a:pt x="89" y="63"/>
                  </a:cubicBezTo>
                  <a:cubicBezTo>
                    <a:pt x="89" y="64"/>
                    <a:pt x="89" y="64"/>
                    <a:pt x="89" y="64"/>
                  </a:cubicBezTo>
                  <a:cubicBezTo>
                    <a:pt x="89" y="64"/>
                    <a:pt x="89" y="64"/>
                    <a:pt x="89" y="64"/>
                  </a:cubicBezTo>
                  <a:cubicBezTo>
                    <a:pt x="89" y="64"/>
                    <a:pt x="89" y="64"/>
                    <a:pt x="89" y="64"/>
                  </a:cubicBezTo>
                  <a:close/>
                  <a:moveTo>
                    <a:pt x="85" y="61"/>
                  </a:moveTo>
                  <a:cubicBezTo>
                    <a:pt x="85" y="62"/>
                    <a:pt x="85" y="62"/>
                    <a:pt x="85" y="62"/>
                  </a:cubicBezTo>
                  <a:cubicBezTo>
                    <a:pt x="85" y="62"/>
                    <a:pt x="85" y="62"/>
                    <a:pt x="85" y="62"/>
                  </a:cubicBezTo>
                  <a:cubicBezTo>
                    <a:pt x="86" y="63"/>
                    <a:pt x="86" y="63"/>
                    <a:pt x="86" y="63"/>
                  </a:cubicBezTo>
                  <a:cubicBezTo>
                    <a:pt x="87" y="63"/>
                    <a:pt x="87" y="63"/>
                    <a:pt x="87" y="63"/>
                  </a:cubicBezTo>
                  <a:cubicBezTo>
                    <a:pt x="87" y="64"/>
                    <a:pt x="87" y="64"/>
                    <a:pt x="87" y="64"/>
                  </a:cubicBezTo>
                  <a:cubicBezTo>
                    <a:pt x="88" y="63"/>
                    <a:pt x="88" y="63"/>
                    <a:pt x="88" y="63"/>
                  </a:cubicBezTo>
                  <a:cubicBezTo>
                    <a:pt x="89" y="63"/>
                    <a:pt x="89" y="63"/>
                    <a:pt x="89" y="63"/>
                  </a:cubicBezTo>
                  <a:cubicBezTo>
                    <a:pt x="89" y="63"/>
                    <a:pt x="89" y="63"/>
                    <a:pt x="89" y="63"/>
                  </a:cubicBezTo>
                  <a:cubicBezTo>
                    <a:pt x="90" y="63"/>
                    <a:pt x="90" y="63"/>
                    <a:pt x="90" y="63"/>
                  </a:cubicBezTo>
                  <a:cubicBezTo>
                    <a:pt x="90" y="62"/>
                    <a:pt x="90" y="62"/>
                    <a:pt x="90" y="62"/>
                  </a:cubicBezTo>
                  <a:cubicBezTo>
                    <a:pt x="89" y="61"/>
                    <a:pt x="89" y="61"/>
                    <a:pt x="89" y="61"/>
                  </a:cubicBezTo>
                  <a:cubicBezTo>
                    <a:pt x="88" y="61"/>
                    <a:pt x="88" y="61"/>
                    <a:pt x="88" y="61"/>
                  </a:cubicBezTo>
                  <a:cubicBezTo>
                    <a:pt x="87" y="61"/>
                    <a:pt x="87" y="61"/>
                    <a:pt x="87" y="61"/>
                  </a:cubicBezTo>
                  <a:cubicBezTo>
                    <a:pt x="86" y="61"/>
                    <a:pt x="86" y="61"/>
                    <a:pt x="86" y="61"/>
                  </a:cubicBezTo>
                  <a:cubicBezTo>
                    <a:pt x="85" y="61"/>
                    <a:pt x="85" y="61"/>
                    <a:pt x="85" y="61"/>
                  </a:cubicBezTo>
                  <a:close/>
                  <a:moveTo>
                    <a:pt x="192" y="62"/>
                  </a:moveTo>
                  <a:cubicBezTo>
                    <a:pt x="193" y="62"/>
                    <a:pt x="193" y="62"/>
                    <a:pt x="193" y="62"/>
                  </a:cubicBezTo>
                  <a:cubicBezTo>
                    <a:pt x="193" y="62"/>
                    <a:pt x="193" y="62"/>
                    <a:pt x="193" y="62"/>
                  </a:cubicBezTo>
                  <a:cubicBezTo>
                    <a:pt x="194" y="62"/>
                    <a:pt x="194" y="62"/>
                    <a:pt x="194" y="62"/>
                  </a:cubicBezTo>
                  <a:cubicBezTo>
                    <a:pt x="193" y="61"/>
                    <a:pt x="193" y="61"/>
                    <a:pt x="193" y="61"/>
                  </a:cubicBezTo>
                  <a:cubicBezTo>
                    <a:pt x="193" y="61"/>
                    <a:pt x="193" y="61"/>
                    <a:pt x="193" y="61"/>
                  </a:cubicBezTo>
                  <a:cubicBezTo>
                    <a:pt x="193" y="61"/>
                    <a:pt x="193" y="61"/>
                    <a:pt x="193" y="61"/>
                  </a:cubicBezTo>
                  <a:cubicBezTo>
                    <a:pt x="192" y="62"/>
                    <a:pt x="192" y="62"/>
                    <a:pt x="192" y="62"/>
                  </a:cubicBezTo>
                  <a:close/>
                  <a:moveTo>
                    <a:pt x="188" y="62"/>
                  </a:moveTo>
                  <a:cubicBezTo>
                    <a:pt x="188" y="62"/>
                    <a:pt x="189" y="62"/>
                    <a:pt x="189" y="62"/>
                  </a:cubicBezTo>
                  <a:cubicBezTo>
                    <a:pt x="190" y="62"/>
                    <a:pt x="190" y="62"/>
                    <a:pt x="190" y="62"/>
                  </a:cubicBezTo>
                  <a:cubicBezTo>
                    <a:pt x="191" y="62"/>
                    <a:pt x="191" y="62"/>
                    <a:pt x="191" y="62"/>
                  </a:cubicBezTo>
                  <a:cubicBezTo>
                    <a:pt x="192" y="62"/>
                    <a:pt x="192" y="62"/>
                    <a:pt x="192" y="62"/>
                  </a:cubicBezTo>
                  <a:cubicBezTo>
                    <a:pt x="192" y="61"/>
                    <a:pt x="192" y="61"/>
                    <a:pt x="192" y="61"/>
                  </a:cubicBezTo>
                  <a:cubicBezTo>
                    <a:pt x="193" y="61"/>
                    <a:pt x="193" y="61"/>
                    <a:pt x="193" y="61"/>
                  </a:cubicBezTo>
                  <a:cubicBezTo>
                    <a:pt x="194" y="60"/>
                    <a:pt x="194" y="60"/>
                    <a:pt x="194" y="60"/>
                  </a:cubicBezTo>
                  <a:cubicBezTo>
                    <a:pt x="194" y="60"/>
                    <a:pt x="194" y="60"/>
                    <a:pt x="194" y="60"/>
                  </a:cubicBezTo>
                  <a:cubicBezTo>
                    <a:pt x="194" y="60"/>
                    <a:pt x="194" y="60"/>
                    <a:pt x="194" y="60"/>
                  </a:cubicBezTo>
                  <a:cubicBezTo>
                    <a:pt x="194" y="59"/>
                    <a:pt x="194" y="59"/>
                    <a:pt x="194" y="59"/>
                  </a:cubicBezTo>
                  <a:cubicBezTo>
                    <a:pt x="194" y="59"/>
                    <a:pt x="194" y="59"/>
                    <a:pt x="194" y="59"/>
                  </a:cubicBezTo>
                  <a:cubicBezTo>
                    <a:pt x="193" y="58"/>
                    <a:pt x="193" y="58"/>
                    <a:pt x="193" y="58"/>
                  </a:cubicBezTo>
                  <a:cubicBezTo>
                    <a:pt x="193" y="58"/>
                    <a:pt x="193" y="58"/>
                    <a:pt x="193" y="58"/>
                  </a:cubicBezTo>
                  <a:cubicBezTo>
                    <a:pt x="192" y="58"/>
                    <a:pt x="192" y="58"/>
                    <a:pt x="192" y="58"/>
                  </a:cubicBezTo>
                  <a:cubicBezTo>
                    <a:pt x="191" y="58"/>
                    <a:pt x="191" y="58"/>
                    <a:pt x="191" y="58"/>
                  </a:cubicBezTo>
                  <a:cubicBezTo>
                    <a:pt x="190" y="59"/>
                    <a:pt x="190" y="59"/>
                    <a:pt x="190" y="59"/>
                  </a:cubicBezTo>
                  <a:cubicBezTo>
                    <a:pt x="190" y="60"/>
                    <a:pt x="190" y="60"/>
                    <a:pt x="190" y="60"/>
                  </a:cubicBezTo>
                  <a:cubicBezTo>
                    <a:pt x="188" y="62"/>
                    <a:pt x="188" y="62"/>
                    <a:pt x="188" y="62"/>
                  </a:cubicBezTo>
                  <a:close/>
                  <a:moveTo>
                    <a:pt x="78" y="56"/>
                  </a:moveTo>
                  <a:cubicBezTo>
                    <a:pt x="77" y="57"/>
                    <a:pt x="77" y="57"/>
                    <a:pt x="77" y="57"/>
                  </a:cubicBezTo>
                  <a:cubicBezTo>
                    <a:pt x="78" y="57"/>
                    <a:pt x="78" y="57"/>
                    <a:pt x="78" y="57"/>
                  </a:cubicBezTo>
                  <a:cubicBezTo>
                    <a:pt x="79" y="58"/>
                    <a:pt x="79" y="58"/>
                    <a:pt x="79" y="58"/>
                  </a:cubicBezTo>
                  <a:cubicBezTo>
                    <a:pt x="79" y="57"/>
                    <a:pt x="79" y="57"/>
                    <a:pt x="79" y="57"/>
                  </a:cubicBezTo>
                  <a:cubicBezTo>
                    <a:pt x="81" y="57"/>
                    <a:pt x="81" y="57"/>
                    <a:pt x="81" y="57"/>
                  </a:cubicBezTo>
                  <a:cubicBezTo>
                    <a:pt x="82" y="57"/>
                    <a:pt x="82" y="57"/>
                    <a:pt x="82" y="57"/>
                  </a:cubicBezTo>
                  <a:cubicBezTo>
                    <a:pt x="83" y="57"/>
                    <a:pt x="83" y="57"/>
                    <a:pt x="83" y="57"/>
                  </a:cubicBezTo>
                  <a:cubicBezTo>
                    <a:pt x="83" y="56"/>
                    <a:pt x="83" y="56"/>
                    <a:pt x="83" y="56"/>
                  </a:cubicBezTo>
                  <a:cubicBezTo>
                    <a:pt x="82" y="56"/>
                    <a:pt x="82" y="56"/>
                    <a:pt x="82" y="56"/>
                  </a:cubicBezTo>
                  <a:cubicBezTo>
                    <a:pt x="81" y="56"/>
                    <a:pt x="81" y="56"/>
                    <a:pt x="81" y="56"/>
                  </a:cubicBezTo>
                  <a:cubicBezTo>
                    <a:pt x="81" y="56"/>
                    <a:pt x="81" y="56"/>
                    <a:pt x="81" y="56"/>
                  </a:cubicBezTo>
                  <a:cubicBezTo>
                    <a:pt x="78" y="56"/>
                    <a:pt x="78" y="56"/>
                    <a:pt x="78" y="56"/>
                  </a:cubicBezTo>
                  <a:cubicBezTo>
                    <a:pt x="78" y="56"/>
                    <a:pt x="78" y="56"/>
                    <a:pt x="78" y="56"/>
                  </a:cubicBezTo>
                  <a:close/>
                  <a:moveTo>
                    <a:pt x="44" y="55"/>
                  </a:moveTo>
                  <a:cubicBezTo>
                    <a:pt x="44" y="55"/>
                    <a:pt x="44" y="55"/>
                    <a:pt x="44" y="55"/>
                  </a:cubicBezTo>
                  <a:cubicBezTo>
                    <a:pt x="45" y="55"/>
                    <a:pt x="45" y="55"/>
                    <a:pt x="45" y="55"/>
                  </a:cubicBezTo>
                  <a:cubicBezTo>
                    <a:pt x="45" y="55"/>
                    <a:pt x="45" y="55"/>
                    <a:pt x="45" y="55"/>
                  </a:cubicBezTo>
                  <a:cubicBezTo>
                    <a:pt x="44" y="55"/>
                    <a:pt x="44" y="55"/>
                    <a:pt x="44" y="55"/>
                  </a:cubicBezTo>
                  <a:close/>
                  <a:moveTo>
                    <a:pt x="45" y="55"/>
                  </a:moveTo>
                  <a:cubicBezTo>
                    <a:pt x="45" y="55"/>
                    <a:pt x="45" y="55"/>
                    <a:pt x="45" y="55"/>
                  </a:cubicBezTo>
                  <a:cubicBezTo>
                    <a:pt x="46" y="55"/>
                    <a:pt x="46" y="55"/>
                    <a:pt x="46" y="55"/>
                  </a:cubicBezTo>
                  <a:cubicBezTo>
                    <a:pt x="46" y="54"/>
                    <a:pt x="46" y="54"/>
                    <a:pt x="46" y="54"/>
                  </a:cubicBezTo>
                  <a:cubicBezTo>
                    <a:pt x="47" y="54"/>
                    <a:pt x="47" y="54"/>
                    <a:pt x="47" y="54"/>
                  </a:cubicBezTo>
                  <a:cubicBezTo>
                    <a:pt x="47" y="53"/>
                    <a:pt x="47" y="53"/>
                    <a:pt x="47" y="53"/>
                  </a:cubicBezTo>
                  <a:cubicBezTo>
                    <a:pt x="47" y="53"/>
                    <a:pt x="47" y="53"/>
                    <a:pt x="47" y="53"/>
                  </a:cubicBezTo>
                  <a:cubicBezTo>
                    <a:pt x="48" y="52"/>
                    <a:pt x="48" y="52"/>
                    <a:pt x="48" y="52"/>
                  </a:cubicBezTo>
                  <a:cubicBezTo>
                    <a:pt x="49" y="52"/>
                    <a:pt x="49" y="52"/>
                    <a:pt x="49" y="52"/>
                  </a:cubicBezTo>
                  <a:cubicBezTo>
                    <a:pt x="50" y="52"/>
                    <a:pt x="50" y="52"/>
                    <a:pt x="50" y="52"/>
                  </a:cubicBezTo>
                  <a:cubicBezTo>
                    <a:pt x="51" y="52"/>
                    <a:pt x="51" y="52"/>
                    <a:pt x="51" y="52"/>
                  </a:cubicBezTo>
                  <a:cubicBezTo>
                    <a:pt x="52" y="53"/>
                    <a:pt x="52" y="53"/>
                    <a:pt x="52" y="53"/>
                  </a:cubicBezTo>
                  <a:cubicBezTo>
                    <a:pt x="52" y="52"/>
                    <a:pt x="52" y="52"/>
                    <a:pt x="52" y="52"/>
                  </a:cubicBezTo>
                  <a:cubicBezTo>
                    <a:pt x="53" y="52"/>
                    <a:pt x="53" y="52"/>
                    <a:pt x="53" y="52"/>
                  </a:cubicBezTo>
                  <a:cubicBezTo>
                    <a:pt x="54" y="52"/>
                    <a:pt x="54" y="52"/>
                    <a:pt x="54" y="52"/>
                  </a:cubicBezTo>
                  <a:cubicBezTo>
                    <a:pt x="55" y="53"/>
                    <a:pt x="55" y="53"/>
                    <a:pt x="55" y="53"/>
                  </a:cubicBezTo>
                  <a:cubicBezTo>
                    <a:pt x="56" y="53"/>
                    <a:pt x="56" y="53"/>
                    <a:pt x="56" y="53"/>
                  </a:cubicBezTo>
                  <a:cubicBezTo>
                    <a:pt x="58" y="53"/>
                    <a:pt x="58" y="53"/>
                    <a:pt x="58" y="53"/>
                  </a:cubicBezTo>
                  <a:cubicBezTo>
                    <a:pt x="59" y="54"/>
                    <a:pt x="59" y="54"/>
                    <a:pt x="59" y="54"/>
                  </a:cubicBezTo>
                  <a:cubicBezTo>
                    <a:pt x="59" y="55"/>
                    <a:pt x="59" y="55"/>
                    <a:pt x="59" y="55"/>
                  </a:cubicBezTo>
                  <a:cubicBezTo>
                    <a:pt x="59" y="55"/>
                    <a:pt x="59" y="55"/>
                    <a:pt x="59" y="55"/>
                  </a:cubicBezTo>
                  <a:cubicBezTo>
                    <a:pt x="61" y="56"/>
                    <a:pt x="61" y="56"/>
                    <a:pt x="61" y="56"/>
                  </a:cubicBezTo>
                  <a:cubicBezTo>
                    <a:pt x="63" y="56"/>
                    <a:pt x="63" y="56"/>
                    <a:pt x="63" y="56"/>
                  </a:cubicBezTo>
                  <a:cubicBezTo>
                    <a:pt x="66" y="56"/>
                    <a:pt x="66" y="56"/>
                    <a:pt x="66" y="56"/>
                  </a:cubicBezTo>
                  <a:cubicBezTo>
                    <a:pt x="68" y="56"/>
                    <a:pt x="68" y="56"/>
                    <a:pt x="68" y="56"/>
                  </a:cubicBezTo>
                  <a:cubicBezTo>
                    <a:pt x="68" y="55"/>
                    <a:pt x="68" y="55"/>
                    <a:pt x="68" y="55"/>
                  </a:cubicBezTo>
                  <a:cubicBezTo>
                    <a:pt x="68" y="54"/>
                    <a:pt x="68" y="54"/>
                    <a:pt x="68" y="54"/>
                  </a:cubicBezTo>
                  <a:cubicBezTo>
                    <a:pt x="69" y="54"/>
                    <a:pt x="69" y="54"/>
                    <a:pt x="69" y="54"/>
                  </a:cubicBezTo>
                  <a:cubicBezTo>
                    <a:pt x="70" y="55"/>
                    <a:pt x="70" y="55"/>
                    <a:pt x="70" y="55"/>
                  </a:cubicBezTo>
                  <a:cubicBezTo>
                    <a:pt x="71" y="55"/>
                    <a:pt x="71" y="55"/>
                    <a:pt x="71" y="55"/>
                  </a:cubicBezTo>
                  <a:cubicBezTo>
                    <a:pt x="72" y="54"/>
                    <a:pt x="72" y="54"/>
                    <a:pt x="72" y="54"/>
                  </a:cubicBezTo>
                  <a:cubicBezTo>
                    <a:pt x="72" y="55"/>
                    <a:pt x="72" y="55"/>
                    <a:pt x="72" y="55"/>
                  </a:cubicBezTo>
                  <a:cubicBezTo>
                    <a:pt x="73" y="56"/>
                    <a:pt x="73" y="56"/>
                    <a:pt x="73" y="56"/>
                  </a:cubicBezTo>
                  <a:cubicBezTo>
                    <a:pt x="74" y="55"/>
                    <a:pt x="74" y="55"/>
                    <a:pt x="74" y="55"/>
                  </a:cubicBezTo>
                  <a:cubicBezTo>
                    <a:pt x="75" y="56"/>
                    <a:pt x="75" y="56"/>
                    <a:pt x="75" y="56"/>
                  </a:cubicBezTo>
                  <a:cubicBezTo>
                    <a:pt x="75" y="56"/>
                    <a:pt x="75" y="56"/>
                    <a:pt x="75" y="56"/>
                  </a:cubicBezTo>
                  <a:cubicBezTo>
                    <a:pt x="77" y="56"/>
                    <a:pt x="77" y="56"/>
                    <a:pt x="77" y="56"/>
                  </a:cubicBezTo>
                  <a:cubicBezTo>
                    <a:pt x="77" y="57"/>
                    <a:pt x="77" y="57"/>
                    <a:pt x="77" y="57"/>
                  </a:cubicBezTo>
                  <a:cubicBezTo>
                    <a:pt x="77" y="58"/>
                    <a:pt x="77" y="58"/>
                    <a:pt x="77" y="58"/>
                  </a:cubicBezTo>
                  <a:cubicBezTo>
                    <a:pt x="78" y="59"/>
                    <a:pt x="78" y="59"/>
                    <a:pt x="78" y="59"/>
                  </a:cubicBezTo>
                  <a:cubicBezTo>
                    <a:pt x="78" y="59"/>
                    <a:pt x="78" y="59"/>
                    <a:pt x="78" y="59"/>
                  </a:cubicBezTo>
                  <a:cubicBezTo>
                    <a:pt x="79" y="60"/>
                    <a:pt x="79" y="60"/>
                    <a:pt x="79" y="60"/>
                  </a:cubicBezTo>
                  <a:cubicBezTo>
                    <a:pt x="80" y="59"/>
                    <a:pt x="80" y="59"/>
                    <a:pt x="80" y="59"/>
                  </a:cubicBezTo>
                  <a:cubicBezTo>
                    <a:pt x="81" y="60"/>
                    <a:pt x="81" y="60"/>
                    <a:pt x="81" y="60"/>
                  </a:cubicBezTo>
                  <a:cubicBezTo>
                    <a:pt x="81" y="60"/>
                    <a:pt x="81" y="60"/>
                    <a:pt x="81" y="60"/>
                  </a:cubicBezTo>
                  <a:cubicBezTo>
                    <a:pt x="82" y="59"/>
                    <a:pt x="82" y="59"/>
                    <a:pt x="82" y="59"/>
                  </a:cubicBezTo>
                  <a:cubicBezTo>
                    <a:pt x="83" y="59"/>
                    <a:pt x="83" y="59"/>
                    <a:pt x="83" y="59"/>
                  </a:cubicBezTo>
                  <a:cubicBezTo>
                    <a:pt x="83" y="60"/>
                    <a:pt x="83" y="60"/>
                    <a:pt x="83" y="60"/>
                  </a:cubicBezTo>
                  <a:cubicBezTo>
                    <a:pt x="84" y="60"/>
                    <a:pt x="84" y="60"/>
                    <a:pt x="84" y="60"/>
                  </a:cubicBezTo>
                  <a:cubicBezTo>
                    <a:pt x="84" y="60"/>
                    <a:pt x="84" y="60"/>
                    <a:pt x="84" y="60"/>
                  </a:cubicBezTo>
                  <a:cubicBezTo>
                    <a:pt x="84" y="62"/>
                    <a:pt x="84" y="62"/>
                    <a:pt x="84" y="62"/>
                  </a:cubicBezTo>
                  <a:cubicBezTo>
                    <a:pt x="84" y="62"/>
                    <a:pt x="84" y="62"/>
                    <a:pt x="84" y="62"/>
                  </a:cubicBezTo>
                  <a:cubicBezTo>
                    <a:pt x="84" y="63"/>
                    <a:pt x="84" y="63"/>
                    <a:pt x="84" y="63"/>
                  </a:cubicBezTo>
                  <a:cubicBezTo>
                    <a:pt x="84" y="64"/>
                    <a:pt x="84" y="64"/>
                    <a:pt x="84" y="64"/>
                  </a:cubicBezTo>
                  <a:cubicBezTo>
                    <a:pt x="84" y="64"/>
                    <a:pt x="84" y="64"/>
                    <a:pt x="84" y="64"/>
                  </a:cubicBezTo>
                  <a:cubicBezTo>
                    <a:pt x="83" y="63"/>
                    <a:pt x="83" y="63"/>
                    <a:pt x="83" y="63"/>
                  </a:cubicBezTo>
                  <a:cubicBezTo>
                    <a:pt x="82" y="64"/>
                    <a:pt x="82" y="64"/>
                    <a:pt x="82" y="64"/>
                  </a:cubicBezTo>
                  <a:cubicBezTo>
                    <a:pt x="81" y="63"/>
                    <a:pt x="81" y="63"/>
                    <a:pt x="81" y="63"/>
                  </a:cubicBezTo>
                  <a:cubicBezTo>
                    <a:pt x="80" y="62"/>
                    <a:pt x="80" y="62"/>
                    <a:pt x="80" y="62"/>
                  </a:cubicBezTo>
                  <a:cubicBezTo>
                    <a:pt x="79" y="62"/>
                    <a:pt x="79" y="62"/>
                    <a:pt x="79" y="62"/>
                  </a:cubicBezTo>
                  <a:cubicBezTo>
                    <a:pt x="79" y="62"/>
                    <a:pt x="79" y="62"/>
                    <a:pt x="79" y="62"/>
                  </a:cubicBezTo>
                  <a:cubicBezTo>
                    <a:pt x="77" y="62"/>
                    <a:pt x="77" y="62"/>
                    <a:pt x="77" y="62"/>
                  </a:cubicBezTo>
                  <a:cubicBezTo>
                    <a:pt x="76" y="62"/>
                    <a:pt x="76" y="62"/>
                    <a:pt x="76" y="62"/>
                  </a:cubicBezTo>
                  <a:cubicBezTo>
                    <a:pt x="75" y="62"/>
                    <a:pt x="75" y="62"/>
                    <a:pt x="75" y="62"/>
                  </a:cubicBezTo>
                  <a:cubicBezTo>
                    <a:pt x="74" y="61"/>
                    <a:pt x="74" y="61"/>
                    <a:pt x="74" y="61"/>
                  </a:cubicBezTo>
                  <a:cubicBezTo>
                    <a:pt x="73" y="62"/>
                    <a:pt x="73" y="62"/>
                    <a:pt x="73" y="62"/>
                  </a:cubicBezTo>
                  <a:cubicBezTo>
                    <a:pt x="71" y="62"/>
                    <a:pt x="71" y="62"/>
                    <a:pt x="71" y="62"/>
                  </a:cubicBezTo>
                  <a:cubicBezTo>
                    <a:pt x="70" y="61"/>
                    <a:pt x="70" y="61"/>
                    <a:pt x="70" y="61"/>
                  </a:cubicBezTo>
                  <a:cubicBezTo>
                    <a:pt x="69" y="62"/>
                    <a:pt x="69" y="62"/>
                    <a:pt x="69" y="62"/>
                  </a:cubicBezTo>
                  <a:cubicBezTo>
                    <a:pt x="67" y="61"/>
                    <a:pt x="67" y="61"/>
                    <a:pt x="67" y="61"/>
                  </a:cubicBezTo>
                  <a:cubicBezTo>
                    <a:pt x="64" y="60"/>
                    <a:pt x="64" y="60"/>
                    <a:pt x="64" y="60"/>
                  </a:cubicBezTo>
                  <a:cubicBezTo>
                    <a:pt x="63" y="60"/>
                    <a:pt x="63" y="60"/>
                    <a:pt x="63" y="60"/>
                  </a:cubicBezTo>
                  <a:cubicBezTo>
                    <a:pt x="62" y="59"/>
                    <a:pt x="62" y="59"/>
                    <a:pt x="62" y="59"/>
                  </a:cubicBezTo>
                  <a:cubicBezTo>
                    <a:pt x="61" y="59"/>
                    <a:pt x="61" y="59"/>
                    <a:pt x="61" y="59"/>
                  </a:cubicBezTo>
                  <a:cubicBezTo>
                    <a:pt x="61" y="60"/>
                    <a:pt x="61" y="60"/>
                    <a:pt x="61" y="60"/>
                  </a:cubicBezTo>
                  <a:cubicBezTo>
                    <a:pt x="60" y="60"/>
                    <a:pt x="60" y="60"/>
                    <a:pt x="60" y="60"/>
                  </a:cubicBezTo>
                  <a:cubicBezTo>
                    <a:pt x="59" y="59"/>
                    <a:pt x="59" y="59"/>
                    <a:pt x="59" y="59"/>
                  </a:cubicBezTo>
                  <a:cubicBezTo>
                    <a:pt x="59" y="59"/>
                    <a:pt x="59" y="59"/>
                    <a:pt x="59" y="59"/>
                  </a:cubicBezTo>
                  <a:cubicBezTo>
                    <a:pt x="58" y="60"/>
                    <a:pt x="58" y="60"/>
                    <a:pt x="58" y="60"/>
                  </a:cubicBezTo>
                  <a:cubicBezTo>
                    <a:pt x="56" y="59"/>
                    <a:pt x="56" y="59"/>
                    <a:pt x="56" y="59"/>
                  </a:cubicBezTo>
                  <a:cubicBezTo>
                    <a:pt x="55" y="58"/>
                    <a:pt x="55" y="58"/>
                    <a:pt x="55" y="58"/>
                  </a:cubicBezTo>
                  <a:cubicBezTo>
                    <a:pt x="53" y="58"/>
                    <a:pt x="53" y="58"/>
                    <a:pt x="53" y="58"/>
                  </a:cubicBezTo>
                  <a:cubicBezTo>
                    <a:pt x="53" y="58"/>
                    <a:pt x="53" y="58"/>
                    <a:pt x="53" y="58"/>
                  </a:cubicBezTo>
                  <a:cubicBezTo>
                    <a:pt x="52" y="59"/>
                    <a:pt x="52" y="59"/>
                    <a:pt x="52" y="59"/>
                  </a:cubicBezTo>
                  <a:cubicBezTo>
                    <a:pt x="51" y="58"/>
                    <a:pt x="51" y="58"/>
                    <a:pt x="51" y="58"/>
                  </a:cubicBezTo>
                  <a:cubicBezTo>
                    <a:pt x="50" y="58"/>
                    <a:pt x="50" y="58"/>
                    <a:pt x="50" y="58"/>
                  </a:cubicBezTo>
                  <a:cubicBezTo>
                    <a:pt x="49" y="58"/>
                    <a:pt x="49" y="58"/>
                    <a:pt x="49" y="58"/>
                  </a:cubicBezTo>
                  <a:cubicBezTo>
                    <a:pt x="50" y="57"/>
                    <a:pt x="50" y="57"/>
                    <a:pt x="50" y="57"/>
                  </a:cubicBezTo>
                  <a:cubicBezTo>
                    <a:pt x="50" y="56"/>
                    <a:pt x="50" y="56"/>
                    <a:pt x="50" y="56"/>
                  </a:cubicBezTo>
                  <a:cubicBezTo>
                    <a:pt x="50" y="56"/>
                    <a:pt x="50" y="56"/>
                    <a:pt x="50" y="56"/>
                  </a:cubicBezTo>
                  <a:cubicBezTo>
                    <a:pt x="49" y="57"/>
                    <a:pt x="49" y="57"/>
                    <a:pt x="49" y="57"/>
                  </a:cubicBezTo>
                  <a:cubicBezTo>
                    <a:pt x="48" y="56"/>
                    <a:pt x="48" y="56"/>
                    <a:pt x="48" y="56"/>
                  </a:cubicBezTo>
                  <a:cubicBezTo>
                    <a:pt x="48" y="56"/>
                    <a:pt x="48" y="56"/>
                    <a:pt x="48" y="56"/>
                  </a:cubicBezTo>
                  <a:cubicBezTo>
                    <a:pt x="47" y="56"/>
                    <a:pt x="47" y="56"/>
                    <a:pt x="47" y="56"/>
                  </a:cubicBezTo>
                  <a:cubicBezTo>
                    <a:pt x="45" y="56"/>
                    <a:pt x="45" y="56"/>
                    <a:pt x="45" y="56"/>
                  </a:cubicBezTo>
                  <a:cubicBezTo>
                    <a:pt x="45" y="56"/>
                    <a:pt x="45" y="56"/>
                    <a:pt x="45" y="56"/>
                  </a:cubicBezTo>
                  <a:cubicBezTo>
                    <a:pt x="45" y="55"/>
                    <a:pt x="45" y="55"/>
                    <a:pt x="45" y="55"/>
                  </a:cubicBezTo>
                  <a:cubicBezTo>
                    <a:pt x="45" y="55"/>
                    <a:pt x="45" y="55"/>
                    <a:pt x="45" y="55"/>
                  </a:cubicBezTo>
                  <a:close/>
                  <a:moveTo>
                    <a:pt x="57" y="10"/>
                  </a:moveTo>
                  <a:cubicBezTo>
                    <a:pt x="57" y="11"/>
                    <a:pt x="57" y="11"/>
                    <a:pt x="57" y="11"/>
                  </a:cubicBezTo>
                  <a:cubicBezTo>
                    <a:pt x="58" y="11"/>
                    <a:pt x="58" y="11"/>
                    <a:pt x="58" y="11"/>
                  </a:cubicBezTo>
                  <a:cubicBezTo>
                    <a:pt x="58" y="11"/>
                    <a:pt x="58" y="11"/>
                    <a:pt x="58" y="11"/>
                  </a:cubicBezTo>
                  <a:cubicBezTo>
                    <a:pt x="58" y="11"/>
                    <a:pt x="58" y="11"/>
                    <a:pt x="58" y="11"/>
                  </a:cubicBezTo>
                  <a:cubicBezTo>
                    <a:pt x="59" y="10"/>
                    <a:pt x="59" y="10"/>
                    <a:pt x="59" y="10"/>
                  </a:cubicBezTo>
                  <a:cubicBezTo>
                    <a:pt x="58" y="9"/>
                    <a:pt x="58" y="9"/>
                    <a:pt x="58" y="9"/>
                  </a:cubicBezTo>
                  <a:cubicBezTo>
                    <a:pt x="57" y="9"/>
                    <a:pt x="57" y="9"/>
                    <a:pt x="57" y="9"/>
                  </a:cubicBezTo>
                  <a:cubicBezTo>
                    <a:pt x="57" y="10"/>
                    <a:pt x="57" y="10"/>
                    <a:pt x="57" y="10"/>
                  </a:cubicBezTo>
                  <a:close/>
                  <a:moveTo>
                    <a:pt x="49" y="15"/>
                  </a:moveTo>
                  <a:cubicBezTo>
                    <a:pt x="49" y="16"/>
                    <a:pt x="49" y="16"/>
                    <a:pt x="49" y="16"/>
                  </a:cubicBezTo>
                  <a:cubicBezTo>
                    <a:pt x="50" y="15"/>
                    <a:pt x="50" y="15"/>
                    <a:pt x="50" y="15"/>
                  </a:cubicBezTo>
                  <a:cubicBezTo>
                    <a:pt x="49" y="15"/>
                    <a:pt x="49" y="15"/>
                    <a:pt x="49" y="15"/>
                  </a:cubicBezTo>
                  <a:close/>
                  <a:moveTo>
                    <a:pt x="49" y="13"/>
                  </a:moveTo>
                  <a:cubicBezTo>
                    <a:pt x="50" y="13"/>
                    <a:pt x="50" y="13"/>
                    <a:pt x="50" y="13"/>
                  </a:cubicBezTo>
                  <a:cubicBezTo>
                    <a:pt x="49" y="13"/>
                    <a:pt x="49" y="13"/>
                    <a:pt x="49" y="13"/>
                  </a:cubicBezTo>
                  <a:cubicBezTo>
                    <a:pt x="49" y="13"/>
                    <a:pt x="49" y="13"/>
                    <a:pt x="49" y="13"/>
                  </a:cubicBezTo>
                  <a:close/>
                  <a:moveTo>
                    <a:pt x="49" y="14"/>
                  </a:moveTo>
                  <a:cubicBezTo>
                    <a:pt x="49" y="14"/>
                    <a:pt x="49" y="14"/>
                    <a:pt x="49" y="14"/>
                  </a:cubicBezTo>
                  <a:cubicBezTo>
                    <a:pt x="50" y="14"/>
                    <a:pt x="50" y="14"/>
                    <a:pt x="50" y="14"/>
                  </a:cubicBezTo>
                  <a:cubicBezTo>
                    <a:pt x="49" y="14"/>
                    <a:pt x="49" y="14"/>
                    <a:pt x="49" y="14"/>
                  </a:cubicBezTo>
                  <a:close/>
                  <a:moveTo>
                    <a:pt x="46" y="14"/>
                  </a:moveTo>
                  <a:cubicBezTo>
                    <a:pt x="46" y="15"/>
                    <a:pt x="46" y="15"/>
                    <a:pt x="46" y="15"/>
                  </a:cubicBezTo>
                  <a:cubicBezTo>
                    <a:pt x="47" y="15"/>
                    <a:pt x="47" y="15"/>
                    <a:pt x="47" y="15"/>
                  </a:cubicBezTo>
                  <a:cubicBezTo>
                    <a:pt x="48" y="14"/>
                    <a:pt x="48" y="14"/>
                    <a:pt x="48" y="14"/>
                  </a:cubicBezTo>
                  <a:cubicBezTo>
                    <a:pt x="47" y="14"/>
                    <a:pt x="47" y="14"/>
                    <a:pt x="47" y="14"/>
                  </a:cubicBezTo>
                  <a:cubicBezTo>
                    <a:pt x="46" y="14"/>
                    <a:pt x="46" y="14"/>
                    <a:pt x="46" y="14"/>
                  </a:cubicBezTo>
                  <a:close/>
                  <a:moveTo>
                    <a:pt x="39" y="23"/>
                  </a:moveTo>
                  <a:cubicBezTo>
                    <a:pt x="40" y="23"/>
                    <a:pt x="40" y="23"/>
                    <a:pt x="40" y="23"/>
                  </a:cubicBezTo>
                  <a:cubicBezTo>
                    <a:pt x="40" y="23"/>
                    <a:pt x="40" y="23"/>
                    <a:pt x="40" y="23"/>
                  </a:cubicBezTo>
                  <a:cubicBezTo>
                    <a:pt x="40" y="22"/>
                    <a:pt x="40" y="22"/>
                    <a:pt x="40" y="22"/>
                  </a:cubicBezTo>
                  <a:cubicBezTo>
                    <a:pt x="39" y="23"/>
                    <a:pt x="39" y="23"/>
                    <a:pt x="39" y="23"/>
                  </a:cubicBezTo>
                  <a:close/>
                  <a:moveTo>
                    <a:pt x="41" y="22"/>
                  </a:moveTo>
                  <a:cubicBezTo>
                    <a:pt x="41" y="23"/>
                    <a:pt x="41" y="23"/>
                    <a:pt x="41" y="23"/>
                  </a:cubicBezTo>
                  <a:cubicBezTo>
                    <a:pt x="42" y="23"/>
                    <a:pt x="42" y="23"/>
                    <a:pt x="42" y="23"/>
                  </a:cubicBezTo>
                  <a:cubicBezTo>
                    <a:pt x="42" y="24"/>
                    <a:pt x="42" y="24"/>
                    <a:pt x="42" y="24"/>
                  </a:cubicBezTo>
                  <a:cubicBezTo>
                    <a:pt x="42" y="24"/>
                    <a:pt x="42" y="24"/>
                    <a:pt x="42" y="24"/>
                  </a:cubicBezTo>
                  <a:cubicBezTo>
                    <a:pt x="43" y="23"/>
                    <a:pt x="43" y="23"/>
                    <a:pt x="43" y="23"/>
                  </a:cubicBezTo>
                  <a:cubicBezTo>
                    <a:pt x="42" y="23"/>
                    <a:pt x="42" y="23"/>
                    <a:pt x="42" y="23"/>
                  </a:cubicBezTo>
                  <a:cubicBezTo>
                    <a:pt x="43" y="22"/>
                    <a:pt x="43" y="22"/>
                    <a:pt x="43" y="22"/>
                  </a:cubicBezTo>
                  <a:cubicBezTo>
                    <a:pt x="42" y="22"/>
                    <a:pt x="42" y="22"/>
                    <a:pt x="42" y="22"/>
                  </a:cubicBezTo>
                  <a:cubicBezTo>
                    <a:pt x="42" y="22"/>
                    <a:pt x="42" y="22"/>
                    <a:pt x="42" y="22"/>
                  </a:cubicBezTo>
                  <a:cubicBezTo>
                    <a:pt x="41" y="22"/>
                    <a:pt x="41" y="22"/>
                    <a:pt x="41" y="22"/>
                  </a:cubicBezTo>
                  <a:close/>
                  <a:moveTo>
                    <a:pt x="61" y="34"/>
                  </a:moveTo>
                  <a:cubicBezTo>
                    <a:pt x="61" y="35"/>
                    <a:pt x="61" y="35"/>
                    <a:pt x="61" y="35"/>
                  </a:cubicBezTo>
                  <a:cubicBezTo>
                    <a:pt x="61" y="35"/>
                    <a:pt x="61" y="35"/>
                    <a:pt x="61" y="35"/>
                  </a:cubicBezTo>
                  <a:cubicBezTo>
                    <a:pt x="62" y="35"/>
                    <a:pt x="62" y="35"/>
                    <a:pt x="62" y="35"/>
                  </a:cubicBezTo>
                  <a:cubicBezTo>
                    <a:pt x="61" y="34"/>
                    <a:pt x="61" y="34"/>
                    <a:pt x="61" y="34"/>
                  </a:cubicBezTo>
                  <a:cubicBezTo>
                    <a:pt x="61" y="34"/>
                    <a:pt x="61" y="34"/>
                    <a:pt x="61" y="34"/>
                  </a:cubicBezTo>
                  <a:close/>
                  <a:moveTo>
                    <a:pt x="55" y="38"/>
                  </a:moveTo>
                  <a:cubicBezTo>
                    <a:pt x="55" y="39"/>
                    <a:pt x="55" y="39"/>
                    <a:pt x="55" y="39"/>
                  </a:cubicBezTo>
                  <a:cubicBezTo>
                    <a:pt x="55" y="39"/>
                    <a:pt x="55" y="39"/>
                    <a:pt x="55" y="39"/>
                  </a:cubicBezTo>
                  <a:cubicBezTo>
                    <a:pt x="54" y="39"/>
                    <a:pt x="54" y="39"/>
                    <a:pt x="54" y="39"/>
                  </a:cubicBezTo>
                  <a:cubicBezTo>
                    <a:pt x="54" y="40"/>
                    <a:pt x="54" y="40"/>
                    <a:pt x="54" y="40"/>
                  </a:cubicBezTo>
                  <a:cubicBezTo>
                    <a:pt x="55" y="40"/>
                    <a:pt x="55" y="40"/>
                    <a:pt x="55" y="40"/>
                  </a:cubicBezTo>
                  <a:cubicBezTo>
                    <a:pt x="55" y="40"/>
                    <a:pt x="55" y="40"/>
                    <a:pt x="55" y="40"/>
                  </a:cubicBezTo>
                  <a:cubicBezTo>
                    <a:pt x="55" y="39"/>
                    <a:pt x="55" y="39"/>
                    <a:pt x="55" y="39"/>
                  </a:cubicBezTo>
                  <a:cubicBezTo>
                    <a:pt x="55" y="40"/>
                    <a:pt x="55" y="40"/>
                    <a:pt x="55" y="40"/>
                  </a:cubicBezTo>
                  <a:cubicBezTo>
                    <a:pt x="56" y="41"/>
                    <a:pt x="56" y="41"/>
                    <a:pt x="56" y="41"/>
                  </a:cubicBezTo>
                  <a:cubicBezTo>
                    <a:pt x="57" y="40"/>
                    <a:pt x="57" y="40"/>
                    <a:pt x="57" y="40"/>
                  </a:cubicBezTo>
                  <a:cubicBezTo>
                    <a:pt x="57" y="41"/>
                    <a:pt x="57" y="41"/>
                    <a:pt x="57" y="41"/>
                  </a:cubicBezTo>
                  <a:cubicBezTo>
                    <a:pt x="58" y="41"/>
                    <a:pt x="58" y="41"/>
                    <a:pt x="58" y="41"/>
                  </a:cubicBezTo>
                  <a:cubicBezTo>
                    <a:pt x="58" y="40"/>
                    <a:pt x="58" y="40"/>
                    <a:pt x="58" y="40"/>
                  </a:cubicBezTo>
                  <a:cubicBezTo>
                    <a:pt x="59" y="40"/>
                    <a:pt x="59" y="40"/>
                    <a:pt x="59" y="40"/>
                  </a:cubicBezTo>
                  <a:cubicBezTo>
                    <a:pt x="58" y="39"/>
                    <a:pt x="58" y="39"/>
                    <a:pt x="58" y="39"/>
                  </a:cubicBezTo>
                  <a:cubicBezTo>
                    <a:pt x="57" y="38"/>
                    <a:pt x="57" y="38"/>
                    <a:pt x="57" y="38"/>
                  </a:cubicBezTo>
                  <a:cubicBezTo>
                    <a:pt x="55" y="38"/>
                    <a:pt x="55" y="38"/>
                    <a:pt x="55" y="38"/>
                  </a:cubicBezTo>
                  <a:cubicBezTo>
                    <a:pt x="55" y="38"/>
                    <a:pt x="55" y="38"/>
                    <a:pt x="55" y="38"/>
                  </a:cubicBezTo>
                  <a:close/>
                  <a:moveTo>
                    <a:pt x="52" y="40"/>
                  </a:moveTo>
                  <a:cubicBezTo>
                    <a:pt x="52" y="40"/>
                    <a:pt x="52" y="40"/>
                    <a:pt x="52" y="40"/>
                  </a:cubicBezTo>
                  <a:cubicBezTo>
                    <a:pt x="52" y="40"/>
                    <a:pt x="52" y="40"/>
                    <a:pt x="52" y="40"/>
                  </a:cubicBezTo>
                  <a:cubicBezTo>
                    <a:pt x="52" y="40"/>
                    <a:pt x="52" y="40"/>
                    <a:pt x="52" y="40"/>
                  </a:cubicBezTo>
                  <a:close/>
                  <a:moveTo>
                    <a:pt x="46" y="35"/>
                  </a:moveTo>
                  <a:cubicBezTo>
                    <a:pt x="46" y="35"/>
                    <a:pt x="46" y="35"/>
                    <a:pt x="46" y="35"/>
                  </a:cubicBezTo>
                  <a:cubicBezTo>
                    <a:pt x="45" y="36"/>
                    <a:pt x="45" y="36"/>
                    <a:pt x="45" y="36"/>
                  </a:cubicBezTo>
                  <a:cubicBezTo>
                    <a:pt x="45" y="36"/>
                    <a:pt x="45" y="36"/>
                    <a:pt x="45" y="36"/>
                  </a:cubicBezTo>
                  <a:cubicBezTo>
                    <a:pt x="47" y="37"/>
                    <a:pt x="47" y="37"/>
                    <a:pt x="47" y="37"/>
                  </a:cubicBezTo>
                  <a:cubicBezTo>
                    <a:pt x="47" y="37"/>
                    <a:pt x="47" y="37"/>
                    <a:pt x="47" y="37"/>
                  </a:cubicBezTo>
                  <a:cubicBezTo>
                    <a:pt x="47" y="38"/>
                    <a:pt x="47" y="38"/>
                    <a:pt x="47" y="38"/>
                  </a:cubicBezTo>
                  <a:cubicBezTo>
                    <a:pt x="48" y="38"/>
                    <a:pt x="48" y="38"/>
                    <a:pt x="48" y="38"/>
                  </a:cubicBezTo>
                  <a:cubicBezTo>
                    <a:pt x="48" y="39"/>
                    <a:pt x="48" y="39"/>
                    <a:pt x="48" y="39"/>
                  </a:cubicBezTo>
                  <a:cubicBezTo>
                    <a:pt x="49" y="40"/>
                    <a:pt x="49" y="40"/>
                    <a:pt x="49" y="40"/>
                  </a:cubicBezTo>
                  <a:cubicBezTo>
                    <a:pt x="50" y="40"/>
                    <a:pt x="50" y="40"/>
                    <a:pt x="50" y="40"/>
                  </a:cubicBezTo>
                  <a:cubicBezTo>
                    <a:pt x="50" y="40"/>
                    <a:pt x="50" y="40"/>
                    <a:pt x="50" y="40"/>
                  </a:cubicBezTo>
                  <a:cubicBezTo>
                    <a:pt x="51" y="41"/>
                    <a:pt x="51" y="41"/>
                    <a:pt x="51" y="41"/>
                  </a:cubicBezTo>
                  <a:cubicBezTo>
                    <a:pt x="51" y="40"/>
                    <a:pt x="51" y="40"/>
                    <a:pt x="51" y="40"/>
                  </a:cubicBezTo>
                  <a:cubicBezTo>
                    <a:pt x="51" y="39"/>
                    <a:pt x="51" y="39"/>
                    <a:pt x="51" y="39"/>
                  </a:cubicBezTo>
                  <a:cubicBezTo>
                    <a:pt x="51" y="38"/>
                    <a:pt x="51" y="38"/>
                    <a:pt x="51" y="38"/>
                  </a:cubicBezTo>
                  <a:cubicBezTo>
                    <a:pt x="50" y="38"/>
                    <a:pt x="50" y="38"/>
                    <a:pt x="50" y="38"/>
                  </a:cubicBezTo>
                  <a:cubicBezTo>
                    <a:pt x="49" y="37"/>
                    <a:pt x="49" y="37"/>
                    <a:pt x="49" y="37"/>
                  </a:cubicBezTo>
                  <a:cubicBezTo>
                    <a:pt x="49" y="35"/>
                    <a:pt x="49" y="35"/>
                    <a:pt x="49" y="35"/>
                  </a:cubicBezTo>
                  <a:cubicBezTo>
                    <a:pt x="48" y="35"/>
                    <a:pt x="48" y="35"/>
                    <a:pt x="48" y="35"/>
                  </a:cubicBezTo>
                  <a:cubicBezTo>
                    <a:pt x="48" y="34"/>
                    <a:pt x="48" y="34"/>
                    <a:pt x="48" y="34"/>
                  </a:cubicBezTo>
                  <a:cubicBezTo>
                    <a:pt x="48" y="34"/>
                    <a:pt x="48" y="34"/>
                    <a:pt x="48" y="34"/>
                  </a:cubicBezTo>
                  <a:cubicBezTo>
                    <a:pt x="47" y="34"/>
                    <a:pt x="47" y="34"/>
                    <a:pt x="47" y="34"/>
                  </a:cubicBezTo>
                  <a:cubicBezTo>
                    <a:pt x="47" y="35"/>
                    <a:pt x="47" y="35"/>
                    <a:pt x="47" y="35"/>
                  </a:cubicBezTo>
                  <a:cubicBezTo>
                    <a:pt x="47" y="35"/>
                    <a:pt x="47" y="35"/>
                    <a:pt x="47" y="35"/>
                  </a:cubicBezTo>
                  <a:cubicBezTo>
                    <a:pt x="47" y="35"/>
                    <a:pt x="47" y="35"/>
                    <a:pt x="47" y="35"/>
                  </a:cubicBezTo>
                  <a:cubicBezTo>
                    <a:pt x="46" y="34"/>
                    <a:pt x="46" y="34"/>
                    <a:pt x="46" y="34"/>
                  </a:cubicBezTo>
                  <a:cubicBezTo>
                    <a:pt x="46" y="35"/>
                    <a:pt x="46" y="35"/>
                    <a:pt x="46" y="35"/>
                  </a:cubicBezTo>
                  <a:close/>
                  <a:moveTo>
                    <a:pt x="41" y="30"/>
                  </a:moveTo>
                  <a:cubicBezTo>
                    <a:pt x="41" y="30"/>
                    <a:pt x="41" y="30"/>
                    <a:pt x="41" y="30"/>
                  </a:cubicBezTo>
                  <a:cubicBezTo>
                    <a:pt x="42" y="31"/>
                    <a:pt x="42" y="31"/>
                    <a:pt x="42" y="31"/>
                  </a:cubicBezTo>
                  <a:cubicBezTo>
                    <a:pt x="42" y="30"/>
                    <a:pt x="42" y="30"/>
                    <a:pt x="42" y="30"/>
                  </a:cubicBezTo>
                  <a:cubicBezTo>
                    <a:pt x="42" y="30"/>
                    <a:pt x="42" y="30"/>
                    <a:pt x="42" y="30"/>
                  </a:cubicBezTo>
                  <a:cubicBezTo>
                    <a:pt x="41" y="30"/>
                    <a:pt x="41" y="30"/>
                    <a:pt x="41" y="30"/>
                  </a:cubicBezTo>
                  <a:close/>
                  <a:moveTo>
                    <a:pt x="42" y="28"/>
                  </a:moveTo>
                  <a:cubicBezTo>
                    <a:pt x="42" y="29"/>
                    <a:pt x="42" y="29"/>
                    <a:pt x="42" y="29"/>
                  </a:cubicBezTo>
                  <a:cubicBezTo>
                    <a:pt x="42" y="29"/>
                    <a:pt x="42" y="29"/>
                    <a:pt x="42" y="29"/>
                  </a:cubicBezTo>
                  <a:cubicBezTo>
                    <a:pt x="43" y="29"/>
                    <a:pt x="43" y="29"/>
                    <a:pt x="43" y="29"/>
                  </a:cubicBezTo>
                  <a:cubicBezTo>
                    <a:pt x="44" y="29"/>
                    <a:pt x="44" y="29"/>
                    <a:pt x="44" y="29"/>
                  </a:cubicBezTo>
                  <a:cubicBezTo>
                    <a:pt x="44" y="29"/>
                    <a:pt x="44" y="29"/>
                    <a:pt x="44" y="29"/>
                  </a:cubicBezTo>
                  <a:cubicBezTo>
                    <a:pt x="43" y="28"/>
                    <a:pt x="43" y="28"/>
                    <a:pt x="43" y="28"/>
                  </a:cubicBezTo>
                  <a:cubicBezTo>
                    <a:pt x="42" y="28"/>
                    <a:pt x="42" y="28"/>
                    <a:pt x="42" y="28"/>
                  </a:cubicBezTo>
                  <a:close/>
                  <a:moveTo>
                    <a:pt x="33" y="23"/>
                  </a:moveTo>
                  <a:cubicBezTo>
                    <a:pt x="33" y="24"/>
                    <a:pt x="33" y="24"/>
                    <a:pt x="33" y="24"/>
                  </a:cubicBezTo>
                  <a:cubicBezTo>
                    <a:pt x="33" y="24"/>
                    <a:pt x="33" y="24"/>
                    <a:pt x="33" y="24"/>
                  </a:cubicBezTo>
                  <a:cubicBezTo>
                    <a:pt x="34" y="24"/>
                    <a:pt x="34" y="24"/>
                    <a:pt x="34" y="24"/>
                  </a:cubicBezTo>
                  <a:cubicBezTo>
                    <a:pt x="35" y="25"/>
                    <a:pt x="35" y="25"/>
                    <a:pt x="35" y="25"/>
                  </a:cubicBezTo>
                  <a:cubicBezTo>
                    <a:pt x="36" y="25"/>
                    <a:pt x="36" y="25"/>
                    <a:pt x="36" y="25"/>
                  </a:cubicBezTo>
                  <a:cubicBezTo>
                    <a:pt x="35" y="23"/>
                    <a:pt x="35" y="23"/>
                    <a:pt x="35" y="23"/>
                  </a:cubicBezTo>
                  <a:cubicBezTo>
                    <a:pt x="34" y="23"/>
                    <a:pt x="34" y="23"/>
                    <a:pt x="34" y="23"/>
                  </a:cubicBezTo>
                  <a:cubicBezTo>
                    <a:pt x="33" y="23"/>
                    <a:pt x="33" y="23"/>
                    <a:pt x="33" y="23"/>
                  </a:cubicBezTo>
                  <a:close/>
                  <a:moveTo>
                    <a:pt x="31" y="21"/>
                  </a:moveTo>
                  <a:cubicBezTo>
                    <a:pt x="31" y="21"/>
                    <a:pt x="31" y="21"/>
                    <a:pt x="31" y="21"/>
                  </a:cubicBezTo>
                  <a:cubicBezTo>
                    <a:pt x="32" y="22"/>
                    <a:pt x="32" y="22"/>
                    <a:pt x="32" y="22"/>
                  </a:cubicBezTo>
                  <a:cubicBezTo>
                    <a:pt x="33" y="22"/>
                    <a:pt x="33" y="22"/>
                    <a:pt x="33" y="22"/>
                  </a:cubicBezTo>
                  <a:cubicBezTo>
                    <a:pt x="32" y="23"/>
                    <a:pt x="32" y="23"/>
                    <a:pt x="32" y="23"/>
                  </a:cubicBezTo>
                  <a:cubicBezTo>
                    <a:pt x="32" y="23"/>
                    <a:pt x="32" y="23"/>
                    <a:pt x="32" y="23"/>
                  </a:cubicBezTo>
                  <a:cubicBezTo>
                    <a:pt x="31" y="21"/>
                    <a:pt x="31" y="21"/>
                    <a:pt x="31" y="21"/>
                  </a:cubicBezTo>
                  <a:close/>
                  <a:moveTo>
                    <a:pt x="28" y="19"/>
                  </a:moveTo>
                  <a:cubicBezTo>
                    <a:pt x="28" y="21"/>
                    <a:pt x="28" y="21"/>
                    <a:pt x="28" y="21"/>
                  </a:cubicBezTo>
                  <a:cubicBezTo>
                    <a:pt x="29" y="20"/>
                    <a:pt x="29" y="20"/>
                    <a:pt x="29" y="20"/>
                  </a:cubicBezTo>
                  <a:cubicBezTo>
                    <a:pt x="30" y="20"/>
                    <a:pt x="30" y="20"/>
                    <a:pt x="30" y="20"/>
                  </a:cubicBezTo>
                  <a:cubicBezTo>
                    <a:pt x="29" y="19"/>
                    <a:pt x="29" y="19"/>
                    <a:pt x="29" y="19"/>
                  </a:cubicBezTo>
                  <a:cubicBezTo>
                    <a:pt x="28" y="19"/>
                    <a:pt x="28" y="19"/>
                    <a:pt x="28" y="19"/>
                  </a:cubicBezTo>
                  <a:cubicBezTo>
                    <a:pt x="28" y="19"/>
                    <a:pt x="28" y="19"/>
                    <a:pt x="28" y="19"/>
                  </a:cubicBezTo>
                  <a:close/>
                  <a:moveTo>
                    <a:pt x="31" y="49"/>
                  </a:moveTo>
                  <a:cubicBezTo>
                    <a:pt x="32" y="50"/>
                    <a:pt x="32" y="50"/>
                    <a:pt x="32" y="50"/>
                  </a:cubicBezTo>
                  <a:cubicBezTo>
                    <a:pt x="32" y="50"/>
                    <a:pt x="32" y="50"/>
                    <a:pt x="32" y="50"/>
                  </a:cubicBezTo>
                  <a:cubicBezTo>
                    <a:pt x="31" y="49"/>
                    <a:pt x="31" y="49"/>
                    <a:pt x="31" y="49"/>
                  </a:cubicBezTo>
                  <a:cubicBezTo>
                    <a:pt x="31" y="49"/>
                    <a:pt x="31" y="49"/>
                    <a:pt x="31" y="49"/>
                  </a:cubicBezTo>
                  <a:close/>
                  <a:moveTo>
                    <a:pt x="23" y="39"/>
                  </a:moveTo>
                  <a:cubicBezTo>
                    <a:pt x="22" y="40"/>
                    <a:pt x="22" y="40"/>
                    <a:pt x="22" y="40"/>
                  </a:cubicBezTo>
                  <a:cubicBezTo>
                    <a:pt x="24" y="41"/>
                    <a:pt x="24" y="41"/>
                    <a:pt x="24" y="41"/>
                  </a:cubicBezTo>
                  <a:cubicBezTo>
                    <a:pt x="23" y="41"/>
                    <a:pt x="23" y="41"/>
                    <a:pt x="23" y="41"/>
                  </a:cubicBezTo>
                  <a:cubicBezTo>
                    <a:pt x="23" y="40"/>
                    <a:pt x="23" y="40"/>
                    <a:pt x="23" y="40"/>
                  </a:cubicBezTo>
                  <a:cubicBezTo>
                    <a:pt x="23" y="39"/>
                    <a:pt x="23" y="39"/>
                    <a:pt x="23" y="39"/>
                  </a:cubicBezTo>
                  <a:close/>
                  <a:moveTo>
                    <a:pt x="21" y="38"/>
                  </a:moveTo>
                  <a:cubicBezTo>
                    <a:pt x="22" y="39"/>
                    <a:pt x="22" y="39"/>
                    <a:pt x="22" y="39"/>
                  </a:cubicBezTo>
                  <a:cubicBezTo>
                    <a:pt x="21" y="39"/>
                    <a:pt x="21" y="39"/>
                    <a:pt x="21" y="39"/>
                  </a:cubicBezTo>
                  <a:cubicBezTo>
                    <a:pt x="21" y="38"/>
                    <a:pt x="21" y="38"/>
                    <a:pt x="21" y="38"/>
                  </a:cubicBezTo>
                  <a:close/>
                  <a:moveTo>
                    <a:pt x="20" y="36"/>
                  </a:moveTo>
                  <a:cubicBezTo>
                    <a:pt x="19" y="36"/>
                    <a:pt x="19" y="36"/>
                    <a:pt x="19" y="36"/>
                  </a:cubicBezTo>
                  <a:cubicBezTo>
                    <a:pt x="20" y="37"/>
                    <a:pt x="20" y="37"/>
                    <a:pt x="20" y="37"/>
                  </a:cubicBezTo>
                  <a:cubicBezTo>
                    <a:pt x="21" y="37"/>
                    <a:pt x="21" y="37"/>
                    <a:pt x="21" y="37"/>
                  </a:cubicBezTo>
                  <a:cubicBezTo>
                    <a:pt x="20" y="36"/>
                    <a:pt x="20" y="36"/>
                    <a:pt x="20" y="36"/>
                  </a:cubicBezTo>
                  <a:close/>
                  <a:moveTo>
                    <a:pt x="15" y="32"/>
                  </a:moveTo>
                  <a:cubicBezTo>
                    <a:pt x="15" y="33"/>
                    <a:pt x="15" y="33"/>
                    <a:pt x="15" y="33"/>
                  </a:cubicBezTo>
                  <a:cubicBezTo>
                    <a:pt x="16" y="33"/>
                    <a:pt x="16" y="33"/>
                    <a:pt x="16" y="33"/>
                  </a:cubicBezTo>
                  <a:cubicBezTo>
                    <a:pt x="17" y="35"/>
                    <a:pt x="17" y="35"/>
                    <a:pt x="17" y="35"/>
                  </a:cubicBezTo>
                  <a:cubicBezTo>
                    <a:pt x="18" y="35"/>
                    <a:pt x="18" y="35"/>
                    <a:pt x="18" y="35"/>
                  </a:cubicBezTo>
                  <a:cubicBezTo>
                    <a:pt x="18" y="34"/>
                    <a:pt x="18" y="34"/>
                    <a:pt x="18" y="34"/>
                  </a:cubicBezTo>
                  <a:cubicBezTo>
                    <a:pt x="17" y="32"/>
                    <a:pt x="17" y="32"/>
                    <a:pt x="17" y="32"/>
                  </a:cubicBezTo>
                  <a:cubicBezTo>
                    <a:pt x="16" y="32"/>
                    <a:pt x="16" y="32"/>
                    <a:pt x="16" y="32"/>
                  </a:cubicBezTo>
                  <a:cubicBezTo>
                    <a:pt x="15" y="32"/>
                    <a:pt x="15" y="32"/>
                    <a:pt x="15" y="32"/>
                  </a:cubicBezTo>
                  <a:close/>
                  <a:moveTo>
                    <a:pt x="14" y="29"/>
                  </a:moveTo>
                  <a:cubicBezTo>
                    <a:pt x="14" y="30"/>
                    <a:pt x="14" y="30"/>
                    <a:pt x="14" y="30"/>
                  </a:cubicBezTo>
                  <a:cubicBezTo>
                    <a:pt x="14" y="31"/>
                    <a:pt x="14" y="31"/>
                    <a:pt x="14" y="31"/>
                  </a:cubicBezTo>
                  <a:cubicBezTo>
                    <a:pt x="15" y="30"/>
                    <a:pt x="15" y="30"/>
                    <a:pt x="15" y="30"/>
                  </a:cubicBezTo>
                  <a:cubicBezTo>
                    <a:pt x="15" y="30"/>
                    <a:pt x="15" y="30"/>
                    <a:pt x="15" y="30"/>
                  </a:cubicBezTo>
                  <a:cubicBezTo>
                    <a:pt x="14" y="29"/>
                    <a:pt x="14" y="29"/>
                    <a:pt x="14" y="29"/>
                  </a:cubicBezTo>
                  <a:close/>
                  <a:moveTo>
                    <a:pt x="15" y="27"/>
                  </a:moveTo>
                  <a:cubicBezTo>
                    <a:pt x="16" y="27"/>
                    <a:pt x="16" y="27"/>
                    <a:pt x="16" y="27"/>
                  </a:cubicBezTo>
                  <a:cubicBezTo>
                    <a:pt x="16" y="27"/>
                    <a:pt x="16" y="27"/>
                    <a:pt x="16" y="27"/>
                  </a:cubicBezTo>
                  <a:cubicBezTo>
                    <a:pt x="16" y="27"/>
                    <a:pt x="16" y="27"/>
                    <a:pt x="16" y="27"/>
                  </a:cubicBezTo>
                  <a:cubicBezTo>
                    <a:pt x="15" y="27"/>
                    <a:pt x="15" y="27"/>
                    <a:pt x="15" y="27"/>
                  </a:cubicBezTo>
                  <a:cubicBezTo>
                    <a:pt x="15" y="27"/>
                    <a:pt x="15" y="27"/>
                    <a:pt x="15" y="27"/>
                  </a:cubicBezTo>
                  <a:close/>
                  <a:moveTo>
                    <a:pt x="8" y="22"/>
                  </a:moveTo>
                  <a:cubicBezTo>
                    <a:pt x="9" y="22"/>
                    <a:pt x="9" y="22"/>
                    <a:pt x="9" y="22"/>
                  </a:cubicBezTo>
                  <a:cubicBezTo>
                    <a:pt x="10" y="21"/>
                    <a:pt x="10" y="21"/>
                    <a:pt x="10" y="21"/>
                  </a:cubicBezTo>
                  <a:cubicBezTo>
                    <a:pt x="10" y="21"/>
                    <a:pt x="10" y="21"/>
                    <a:pt x="10" y="21"/>
                  </a:cubicBezTo>
                  <a:cubicBezTo>
                    <a:pt x="11" y="23"/>
                    <a:pt x="11" y="23"/>
                    <a:pt x="11" y="23"/>
                  </a:cubicBezTo>
                  <a:cubicBezTo>
                    <a:pt x="12" y="23"/>
                    <a:pt x="12" y="23"/>
                    <a:pt x="12" y="23"/>
                  </a:cubicBezTo>
                  <a:cubicBezTo>
                    <a:pt x="12" y="24"/>
                    <a:pt x="12" y="24"/>
                    <a:pt x="12" y="24"/>
                  </a:cubicBezTo>
                  <a:cubicBezTo>
                    <a:pt x="12" y="25"/>
                    <a:pt x="12" y="25"/>
                    <a:pt x="12" y="25"/>
                  </a:cubicBezTo>
                  <a:cubicBezTo>
                    <a:pt x="11" y="25"/>
                    <a:pt x="11" y="25"/>
                    <a:pt x="11" y="25"/>
                  </a:cubicBezTo>
                  <a:cubicBezTo>
                    <a:pt x="10" y="24"/>
                    <a:pt x="10" y="24"/>
                    <a:pt x="10" y="24"/>
                  </a:cubicBezTo>
                  <a:cubicBezTo>
                    <a:pt x="10" y="24"/>
                    <a:pt x="10" y="24"/>
                    <a:pt x="10" y="24"/>
                  </a:cubicBezTo>
                  <a:cubicBezTo>
                    <a:pt x="9" y="23"/>
                    <a:pt x="9" y="23"/>
                    <a:pt x="9" y="23"/>
                  </a:cubicBezTo>
                  <a:cubicBezTo>
                    <a:pt x="8" y="22"/>
                    <a:pt x="8" y="22"/>
                    <a:pt x="8" y="22"/>
                  </a:cubicBezTo>
                  <a:close/>
                  <a:moveTo>
                    <a:pt x="8" y="19"/>
                  </a:moveTo>
                  <a:cubicBezTo>
                    <a:pt x="9" y="19"/>
                    <a:pt x="9" y="19"/>
                    <a:pt x="9" y="19"/>
                  </a:cubicBezTo>
                  <a:cubicBezTo>
                    <a:pt x="9" y="18"/>
                    <a:pt x="9" y="18"/>
                    <a:pt x="9" y="18"/>
                  </a:cubicBezTo>
                  <a:cubicBezTo>
                    <a:pt x="8" y="19"/>
                    <a:pt x="8" y="19"/>
                    <a:pt x="8" y="19"/>
                  </a:cubicBezTo>
                  <a:close/>
                  <a:moveTo>
                    <a:pt x="2" y="15"/>
                  </a:moveTo>
                  <a:cubicBezTo>
                    <a:pt x="2" y="15"/>
                    <a:pt x="2" y="15"/>
                    <a:pt x="2" y="15"/>
                  </a:cubicBezTo>
                  <a:cubicBezTo>
                    <a:pt x="2" y="16"/>
                    <a:pt x="2" y="16"/>
                    <a:pt x="2" y="16"/>
                  </a:cubicBezTo>
                  <a:cubicBezTo>
                    <a:pt x="3" y="16"/>
                    <a:pt x="3" y="16"/>
                    <a:pt x="3" y="16"/>
                  </a:cubicBezTo>
                  <a:cubicBezTo>
                    <a:pt x="4" y="16"/>
                    <a:pt x="4" y="16"/>
                    <a:pt x="4" y="16"/>
                  </a:cubicBezTo>
                  <a:cubicBezTo>
                    <a:pt x="3" y="16"/>
                    <a:pt x="3" y="16"/>
                    <a:pt x="3" y="16"/>
                  </a:cubicBezTo>
                  <a:cubicBezTo>
                    <a:pt x="2" y="15"/>
                    <a:pt x="2" y="15"/>
                    <a:pt x="2" y="15"/>
                  </a:cubicBezTo>
                  <a:close/>
                  <a:moveTo>
                    <a:pt x="0" y="4"/>
                  </a:moveTo>
                  <a:cubicBezTo>
                    <a:pt x="0" y="4"/>
                    <a:pt x="0" y="4"/>
                    <a:pt x="0" y="4"/>
                  </a:cubicBezTo>
                  <a:cubicBezTo>
                    <a:pt x="0" y="6"/>
                    <a:pt x="0" y="6"/>
                    <a:pt x="0" y="6"/>
                  </a:cubicBezTo>
                  <a:cubicBezTo>
                    <a:pt x="1" y="8"/>
                    <a:pt x="1" y="8"/>
                    <a:pt x="1" y="8"/>
                  </a:cubicBezTo>
                  <a:cubicBezTo>
                    <a:pt x="2" y="8"/>
                    <a:pt x="2" y="8"/>
                    <a:pt x="2" y="8"/>
                  </a:cubicBezTo>
                  <a:cubicBezTo>
                    <a:pt x="4" y="10"/>
                    <a:pt x="4" y="10"/>
                    <a:pt x="4" y="10"/>
                  </a:cubicBezTo>
                  <a:cubicBezTo>
                    <a:pt x="4" y="10"/>
                    <a:pt x="4" y="10"/>
                    <a:pt x="4" y="10"/>
                  </a:cubicBezTo>
                  <a:cubicBezTo>
                    <a:pt x="5" y="11"/>
                    <a:pt x="5" y="11"/>
                    <a:pt x="5" y="11"/>
                  </a:cubicBezTo>
                  <a:cubicBezTo>
                    <a:pt x="6" y="11"/>
                    <a:pt x="6" y="11"/>
                    <a:pt x="6" y="11"/>
                  </a:cubicBezTo>
                  <a:cubicBezTo>
                    <a:pt x="7" y="11"/>
                    <a:pt x="7" y="11"/>
                    <a:pt x="7" y="11"/>
                  </a:cubicBezTo>
                  <a:cubicBezTo>
                    <a:pt x="8" y="12"/>
                    <a:pt x="8" y="12"/>
                    <a:pt x="8" y="12"/>
                  </a:cubicBezTo>
                  <a:cubicBezTo>
                    <a:pt x="10" y="15"/>
                    <a:pt x="10" y="15"/>
                    <a:pt x="10" y="15"/>
                  </a:cubicBezTo>
                  <a:cubicBezTo>
                    <a:pt x="11" y="16"/>
                    <a:pt x="11" y="16"/>
                    <a:pt x="11" y="16"/>
                  </a:cubicBezTo>
                  <a:cubicBezTo>
                    <a:pt x="12" y="16"/>
                    <a:pt x="12" y="16"/>
                    <a:pt x="12" y="16"/>
                  </a:cubicBezTo>
                  <a:cubicBezTo>
                    <a:pt x="12" y="17"/>
                    <a:pt x="12" y="17"/>
                    <a:pt x="12" y="17"/>
                  </a:cubicBezTo>
                  <a:cubicBezTo>
                    <a:pt x="12" y="17"/>
                    <a:pt x="12" y="17"/>
                    <a:pt x="12" y="17"/>
                  </a:cubicBezTo>
                  <a:cubicBezTo>
                    <a:pt x="12" y="18"/>
                    <a:pt x="12" y="18"/>
                    <a:pt x="12" y="18"/>
                  </a:cubicBezTo>
                  <a:cubicBezTo>
                    <a:pt x="13" y="19"/>
                    <a:pt x="13" y="19"/>
                    <a:pt x="13" y="19"/>
                  </a:cubicBezTo>
                  <a:cubicBezTo>
                    <a:pt x="14" y="19"/>
                    <a:pt x="14" y="19"/>
                    <a:pt x="14" y="19"/>
                  </a:cubicBezTo>
                  <a:cubicBezTo>
                    <a:pt x="15" y="20"/>
                    <a:pt x="15" y="20"/>
                    <a:pt x="15" y="20"/>
                  </a:cubicBezTo>
                  <a:cubicBezTo>
                    <a:pt x="15" y="20"/>
                    <a:pt x="15" y="20"/>
                    <a:pt x="15" y="20"/>
                  </a:cubicBezTo>
                  <a:cubicBezTo>
                    <a:pt x="16" y="20"/>
                    <a:pt x="16" y="20"/>
                    <a:pt x="16" y="20"/>
                  </a:cubicBezTo>
                  <a:cubicBezTo>
                    <a:pt x="16" y="21"/>
                    <a:pt x="16" y="21"/>
                    <a:pt x="16" y="21"/>
                  </a:cubicBezTo>
                  <a:cubicBezTo>
                    <a:pt x="16" y="21"/>
                    <a:pt x="16" y="21"/>
                    <a:pt x="16" y="21"/>
                  </a:cubicBezTo>
                  <a:cubicBezTo>
                    <a:pt x="16" y="22"/>
                    <a:pt x="16" y="22"/>
                    <a:pt x="16" y="22"/>
                  </a:cubicBezTo>
                  <a:cubicBezTo>
                    <a:pt x="17" y="23"/>
                    <a:pt x="17" y="23"/>
                    <a:pt x="17" y="23"/>
                  </a:cubicBezTo>
                  <a:cubicBezTo>
                    <a:pt x="17" y="23"/>
                    <a:pt x="17" y="23"/>
                    <a:pt x="17" y="23"/>
                  </a:cubicBezTo>
                  <a:cubicBezTo>
                    <a:pt x="18" y="25"/>
                    <a:pt x="18" y="25"/>
                    <a:pt x="18" y="25"/>
                  </a:cubicBezTo>
                  <a:cubicBezTo>
                    <a:pt x="18" y="26"/>
                    <a:pt x="18" y="26"/>
                    <a:pt x="18" y="26"/>
                  </a:cubicBezTo>
                  <a:cubicBezTo>
                    <a:pt x="19" y="27"/>
                    <a:pt x="19" y="27"/>
                    <a:pt x="19" y="27"/>
                  </a:cubicBezTo>
                  <a:cubicBezTo>
                    <a:pt x="21" y="28"/>
                    <a:pt x="21" y="28"/>
                    <a:pt x="21" y="28"/>
                  </a:cubicBezTo>
                  <a:cubicBezTo>
                    <a:pt x="21" y="28"/>
                    <a:pt x="21" y="28"/>
                    <a:pt x="21" y="28"/>
                  </a:cubicBezTo>
                  <a:cubicBezTo>
                    <a:pt x="22" y="30"/>
                    <a:pt x="22" y="30"/>
                    <a:pt x="22" y="30"/>
                  </a:cubicBezTo>
                  <a:cubicBezTo>
                    <a:pt x="23" y="31"/>
                    <a:pt x="23" y="31"/>
                    <a:pt x="23" y="31"/>
                  </a:cubicBezTo>
                  <a:cubicBezTo>
                    <a:pt x="23" y="33"/>
                    <a:pt x="23" y="33"/>
                    <a:pt x="23" y="33"/>
                  </a:cubicBezTo>
                  <a:cubicBezTo>
                    <a:pt x="24" y="35"/>
                    <a:pt x="24" y="35"/>
                    <a:pt x="24" y="35"/>
                  </a:cubicBezTo>
                  <a:cubicBezTo>
                    <a:pt x="24" y="37"/>
                    <a:pt x="24" y="37"/>
                    <a:pt x="24" y="37"/>
                  </a:cubicBezTo>
                  <a:cubicBezTo>
                    <a:pt x="25" y="38"/>
                    <a:pt x="25" y="38"/>
                    <a:pt x="25" y="38"/>
                  </a:cubicBezTo>
                  <a:cubicBezTo>
                    <a:pt x="26" y="39"/>
                    <a:pt x="26" y="39"/>
                    <a:pt x="26" y="39"/>
                  </a:cubicBezTo>
                  <a:cubicBezTo>
                    <a:pt x="28" y="41"/>
                    <a:pt x="28" y="41"/>
                    <a:pt x="28" y="41"/>
                  </a:cubicBezTo>
                  <a:cubicBezTo>
                    <a:pt x="28" y="41"/>
                    <a:pt x="28" y="41"/>
                    <a:pt x="28" y="41"/>
                  </a:cubicBezTo>
                  <a:cubicBezTo>
                    <a:pt x="30" y="42"/>
                    <a:pt x="30" y="42"/>
                    <a:pt x="30" y="42"/>
                  </a:cubicBezTo>
                  <a:cubicBezTo>
                    <a:pt x="30" y="42"/>
                    <a:pt x="30" y="42"/>
                    <a:pt x="30" y="42"/>
                  </a:cubicBezTo>
                  <a:cubicBezTo>
                    <a:pt x="31" y="43"/>
                    <a:pt x="31" y="43"/>
                    <a:pt x="31" y="43"/>
                  </a:cubicBezTo>
                  <a:cubicBezTo>
                    <a:pt x="31" y="44"/>
                    <a:pt x="31" y="44"/>
                    <a:pt x="31" y="44"/>
                  </a:cubicBezTo>
                  <a:cubicBezTo>
                    <a:pt x="32" y="45"/>
                    <a:pt x="32" y="45"/>
                    <a:pt x="32" y="45"/>
                  </a:cubicBezTo>
                  <a:cubicBezTo>
                    <a:pt x="34" y="46"/>
                    <a:pt x="34" y="46"/>
                    <a:pt x="34" y="46"/>
                  </a:cubicBezTo>
                  <a:cubicBezTo>
                    <a:pt x="35" y="47"/>
                    <a:pt x="35" y="47"/>
                    <a:pt x="35" y="47"/>
                  </a:cubicBezTo>
                  <a:cubicBezTo>
                    <a:pt x="36" y="48"/>
                    <a:pt x="36" y="48"/>
                    <a:pt x="36" y="48"/>
                  </a:cubicBezTo>
                  <a:cubicBezTo>
                    <a:pt x="37" y="48"/>
                    <a:pt x="37" y="48"/>
                    <a:pt x="37" y="48"/>
                  </a:cubicBezTo>
                  <a:cubicBezTo>
                    <a:pt x="40" y="50"/>
                    <a:pt x="40" y="50"/>
                    <a:pt x="40" y="50"/>
                  </a:cubicBezTo>
                  <a:cubicBezTo>
                    <a:pt x="40" y="51"/>
                    <a:pt x="40" y="51"/>
                    <a:pt x="40" y="51"/>
                  </a:cubicBezTo>
                  <a:cubicBezTo>
                    <a:pt x="41" y="51"/>
                    <a:pt x="41" y="51"/>
                    <a:pt x="41" y="51"/>
                  </a:cubicBezTo>
                  <a:cubicBezTo>
                    <a:pt x="41" y="52"/>
                    <a:pt x="41" y="52"/>
                    <a:pt x="41" y="52"/>
                  </a:cubicBezTo>
                  <a:cubicBezTo>
                    <a:pt x="42" y="52"/>
                    <a:pt x="42" y="52"/>
                    <a:pt x="42" y="52"/>
                  </a:cubicBezTo>
                  <a:cubicBezTo>
                    <a:pt x="42" y="51"/>
                    <a:pt x="42" y="51"/>
                    <a:pt x="42" y="51"/>
                  </a:cubicBezTo>
                  <a:cubicBezTo>
                    <a:pt x="41" y="51"/>
                    <a:pt x="41" y="51"/>
                    <a:pt x="41" y="51"/>
                  </a:cubicBezTo>
                  <a:cubicBezTo>
                    <a:pt x="41" y="50"/>
                    <a:pt x="41" y="50"/>
                    <a:pt x="41" y="50"/>
                  </a:cubicBezTo>
                  <a:cubicBezTo>
                    <a:pt x="42" y="50"/>
                    <a:pt x="42" y="50"/>
                    <a:pt x="42" y="50"/>
                  </a:cubicBezTo>
                  <a:cubicBezTo>
                    <a:pt x="44" y="52"/>
                    <a:pt x="44" y="52"/>
                    <a:pt x="44" y="52"/>
                  </a:cubicBezTo>
                  <a:cubicBezTo>
                    <a:pt x="44" y="51"/>
                    <a:pt x="44" y="51"/>
                    <a:pt x="44" y="51"/>
                  </a:cubicBezTo>
                  <a:cubicBezTo>
                    <a:pt x="44" y="50"/>
                    <a:pt x="44" y="50"/>
                    <a:pt x="44" y="50"/>
                  </a:cubicBezTo>
                  <a:cubicBezTo>
                    <a:pt x="45" y="50"/>
                    <a:pt x="45" y="50"/>
                    <a:pt x="45" y="50"/>
                  </a:cubicBezTo>
                  <a:cubicBezTo>
                    <a:pt x="45" y="50"/>
                    <a:pt x="45" y="50"/>
                    <a:pt x="45" y="50"/>
                  </a:cubicBezTo>
                  <a:cubicBezTo>
                    <a:pt x="46" y="51"/>
                    <a:pt x="46" y="51"/>
                    <a:pt x="46" y="51"/>
                  </a:cubicBezTo>
                  <a:cubicBezTo>
                    <a:pt x="47" y="51"/>
                    <a:pt x="47" y="51"/>
                    <a:pt x="47" y="51"/>
                  </a:cubicBezTo>
                  <a:cubicBezTo>
                    <a:pt x="47" y="51"/>
                    <a:pt x="47" y="51"/>
                    <a:pt x="47" y="51"/>
                  </a:cubicBezTo>
                  <a:cubicBezTo>
                    <a:pt x="47" y="49"/>
                    <a:pt x="47" y="49"/>
                    <a:pt x="47" y="49"/>
                  </a:cubicBezTo>
                  <a:cubicBezTo>
                    <a:pt x="48" y="47"/>
                    <a:pt x="48" y="47"/>
                    <a:pt x="48" y="47"/>
                  </a:cubicBezTo>
                  <a:cubicBezTo>
                    <a:pt x="47" y="45"/>
                    <a:pt x="47" y="45"/>
                    <a:pt x="47" y="45"/>
                  </a:cubicBezTo>
                  <a:cubicBezTo>
                    <a:pt x="48" y="44"/>
                    <a:pt x="48" y="44"/>
                    <a:pt x="48" y="44"/>
                  </a:cubicBezTo>
                  <a:cubicBezTo>
                    <a:pt x="47" y="43"/>
                    <a:pt x="47" y="43"/>
                    <a:pt x="47" y="43"/>
                  </a:cubicBezTo>
                  <a:cubicBezTo>
                    <a:pt x="48" y="42"/>
                    <a:pt x="48" y="42"/>
                    <a:pt x="48" y="42"/>
                  </a:cubicBezTo>
                  <a:cubicBezTo>
                    <a:pt x="48" y="42"/>
                    <a:pt x="48" y="42"/>
                    <a:pt x="48" y="42"/>
                  </a:cubicBezTo>
                  <a:cubicBezTo>
                    <a:pt x="49" y="41"/>
                    <a:pt x="49" y="41"/>
                    <a:pt x="49" y="41"/>
                  </a:cubicBezTo>
                  <a:cubicBezTo>
                    <a:pt x="49" y="40"/>
                    <a:pt x="49" y="40"/>
                    <a:pt x="49" y="40"/>
                  </a:cubicBezTo>
                  <a:cubicBezTo>
                    <a:pt x="48" y="40"/>
                    <a:pt x="48" y="40"/>
                    <a:pt x="48" y="40"/>
                  </a:cubicBezTo>
                  <a:cubicBezTo>
                    <a:pt x="47" y="39"/>
                    <a:pt x="47" y="39"/>
                    <a:pt x="47" y="39"/>
                  </a:cubicBezTo>
                  <a:cubicBezTo>
                    <a:pt x="47" y="38"/>
                    <a:pt x="47" y="38"/>
                    <a:pt x="47" y="38"/>
                  </a:cubicBezTo>
                  <a:cubicBezTo>
                    <a:pt x="46" y="38"/>
                    <a:pt x="46" y="38"/>
                    <a:pt x="46" y="38"/>
                  </a:cubicBezTo>
                  <a:cubicBezTo>
                    <a:pt x="46" y="38"/>
                    <a:pt x="46" y="38"/>
                    <a:pt x="46" y="38"/>
                  </a:cubicBezTo>
                  <a:cubicBezTo>
                    <a:pt x="45" y="37"/>
                    <a:pt x="45" y="37"/>
                    <a:pt x="45" y="37"/>
                  </a:cubicBezTo>
                  <a:cubicBezTo>
                    <a:pt x="44" y="37"/>
                    <a:pt x="44" y="37"/>
                    <a:pt x="44" y="37"/>
                  </a:cubicBezTo>
                  <a:cubicBezTo>
                    <a:pt x="43" y="37"/>
                    <a:pt x="43" y="37"/>
                    <a:pt x="43" y="37"/>
                  </a:cubicBezTo>
                  <a:cubicBezTo>
                    <a:pt x="43" y="36"/>
                    <a:pt x="43" y="36"/>
                    <a:pt x="43" y="36"/>
                  </a:cubicBezTo>
                  <a:cubicBezTo>
                    <a:pt x="42" y="35"/>
                    <a:pt x="42" y="35"/>
                    <a:pt x="42" y="35"/>
                  </a:cubicBezTo>
                  <a:cubicBezTo>
                    <a:pt x="42" y="36"/>
                    <a:pt x="42" y="36"/>
                    <a:pt x="42" y="36"/>
                  </a:cubicBezTo>
                  <a:cubicBezTo>
                    <a:pt x="42" y="35"/>
                    <a:pt x="42" y="35"/>
                    <a:pt x="42" y="35"/>
                  </a:cubicBezTo>
                  <a:cubicBezTo>
                    <a:pt x="42" y="34"/>
                    <a:pt x="42" y="34"/>
                    <a:pt x="42" y="34"/>
                  </a:cubicBezTo>
                  <a:cubicBezTo>
                    <a:pt x="41" y="32"/>
                    <a:pt x="41" y="32"/>
                    <a:pt x="41" y="32"/>
                  </a:cubicBezTo>
                  <a:cubicBezTo>
                    <a:pt x="40" y="32"/>
                    <a:pt x="40" y="32"/>
                    <a:pt x="40" y="32"/>
                  </a:cubicBezTo>
                  <a:cubicBezTo>
                    <a:pt x="40" y="32"/>
                    <a:pt x="40" y="32"/>
                    <a:pt x="40" y="32"/>
                  </a:cubicBezTo>
                  <a:cubicBezTo>
                    <a:pt x="38" y="32"/>
                    <a:pt x="38" y="32"/>
                    <a:pt x="38" y="32"/>
                  </a:cubicBezTo>
                  <a:cubicBezTo>
                    <a:pt x="37" y="31"/>
                    <a:pt x="37" y="31"/>
                    <a:pt x="37" y="31"/>
                  </a:cubicBezTo>
                  <a:cubicBezTo>
                    <a:pt x="37" y="30"/>
                    <a:pt x="37" y="30"/>
                    <a:pt x="37" y="30"/>
                  </a:cubicBezTo>
                  <a:cubicBezTo>
                    <a:pt x="38" y="30"/>
                    <a:pt x="38" y="30"/>
                    <a:pt x="38" y="30"/>
                  </a:cubicBezTo>
                  <a:cubicBezTo>
                    <a:pt x="39" y="29"/>
                    <a:pt x="39" y="29"/>
                    <a:pt x="39" y="29"/>
                  </a:cubicBezTo>
                  <a:cubicBezTo>
                    <a:pt x="38" y="29"/>
                    <a:pt x="38" y="29"/>
                    <a:pt x="38" y="29"/>
                  </a:cubicBezTo>
                  <a:cubicBezTo>
                    <a:pt x="37" y="29"/>
                    <a:pt x="37" y="29"/>
                    <a:pt x="37" y="29"/>
                  </a:cubicBezTo>
                  <a:cubicBezTo>
                    <a:pt x="37" y="29"/>
                    <a:pt x="37" y="29"/>
                    <a:pt x="37" y="29"/>
                  </a:cubicBezTo>
                  <a:cubicBezTo>
                    <a:pt x="36" y="29"/>
                    <a:pt x="36" y="29"/>
                    <a:pt x="36" y="29"/>
                  </a:cubicBezTo>
                  <a:cubicBezTo>
                    <a:pt x="36" y="29"/>
                    <a:pt x="36" y="29"/>
                    <a:pt x="36" y="29"/>
                  </a:cubicBezTo>
                  <a:cubicBezTo>
                    <a:pt x="37" y="28"/>
                    <a:pt x="37" y="28"/>
                    <a:pt x="37" y="28"/>
                  </a:cubicBezTo>
                  <a:cubicBezTo>
                    <a:pt x="39" y="28"/>
                    <a:pt x="39" y="28"/>
                    <a:pt x="39" y="28"/>
                  </a:cubicBezTo>
                  <a:cubicBezTo>
                    <a:pt x="38" y="27"/>
                    <a:pt x="38" y="27"/>
                    <a:pt x="38" y="27"/>
                  </a:cubicBezTo>
                  <a:cubicBezTo>
                    <a:pt x="37" y="26"/>
                    <a:pt x="37" y="26"/>
                    <a:pt x="37" y="26"/>
                  </a:cubicBezTo>
                  <a:cubicBezTo>
                    <a:pt x="36" y="26"/>
                    <a:pt x="36" y="26"/>
                    <a:pt x="36" y="26"/>
                  </a:cubicBezTo>
                  <a:cubicBezTo>
                    <a:pt x="35" y="26"/>
                    <a:pt x="35" y="26"/>
                    <a:pt x="35" y="26"/>
                  </a:cubicBezTo>
                  <a:cubicBezTo>
                    <a:pt x="34" y="27"/>
                    <a:pt x="34" y="27"/>
                    <a:pt x="34" y="27"/>
                  </a:cubicBezTo>
                  <a:cubicBezTo>
                    <a:pt x="33" y="27"/>
                    <a:pt x="33" y="27"/>
                    <a:pt x="33" y="27"/>
                  </a:cubicBezTo>
                  <a:cubicBezTo>
                    <a:pt x="34" y="27"/>
                    <a:pt x="34" y="27"/>
                    <a:pt x="34" y="27"/>
                  </a:cubicBezTo>
                  <a:cubicBezTo>
                    <a:pt x="34" y="26"/>
                    <a:pt x="34" y="26"/>
                    <a:pt x="34" y="26"/>
                  </a:cubicBezTo>
                  <a:cubicBezTo>
                    <a:pt x="35" y="26"/>
                    <a:pt x="35" y="26"/>
                    <a:pt x="35" y="26"/>
                  </a:cubicBezTo>
                  <a:cubicBezTo>
                    <a:pt x="35" y="26"/>
                    <a:pt x="35" y="26"/>
                    <a:pt x="35" y="26"/>
                  </a:cubicBezTo>
                  <a:cubicBezTo>
                    <a:pt x="35" y="25"/>
                    <a:pt x="35" y="25"/>
                    <a:pt x="35" y="25"/>
                  </a:cubicBezTo>
                  <a:cubicBezTo>
                    <a:pt x="34" y="25"/>
                    <a:pt x="34" y="25"/>
                    <a:pt x="34" y="25"/>
                  </a:cubicBezTo>
                  <a:cubicBezTo>
                    <a:pt x="32" y="25"/>
                    <a:pt x="32" y="25"/>
                    <a:pt x="32" y="25"/>
                  </a:cubicBezTo>
                  <a:cubicBezTo>
                    <a:pt x="31" y="24"/>
                    <a:pt x="31" y="24"/>
                    <a:pt x="31" y="24"/>
                  </a:cubicBezTo>
                  <a:cubicBezTo>
                    <a:pt x="31" y="23"/>
                    <a:pt x="31" y="23"/>
                    <a:pt x="31" y="23"/>
                  </a:cubicBezTo>
                  <a:cubicBezTo>
                    <a:pt x="31" y="22"/>
                    <a:pt x="31" y="22"/>
                    <a:pt x="31" y="22"/>
                  </a:cubicBezTo>
                  <a:cubicBezTo>
                    <a:pt x="29" y="21"/>
                    <a:pt x="29" y="21"/>
                    <a:pt x="29" y="21"/>
                  </a:cubicBezTo>
                  <a:cubicBezTo>
                    <a:pt x="29" y="21"/>
                    <a:pt x="29" y="21"/>
                    <a:pt x="29" y="21"/>
                  </a:cubicBezTo>
                  <a:cubicBezTo>
                    <a:pt x="28" y="21"/>
                    <a:pt x="28" y="21"/>
                    <a:pt x="28" y="21"/>
                  </a:cubicBezTo>
                  <a:cubicBezTo>
                    <a:pt x="27" y="20"/>
                    <a:pt x="27" y="20"/>
                    <a:pt x="27" y="20"/>
                  </a:cubicBezTo>
                  <a:cubicBezTo>
                    <a:pt x="27" y="19"/>
                    <a:pt x="27" y="19"/>
                    <a:pt x="27" y="19"/>
                  </a:cubicBezTo>
                  <a:cubicBezTo>
                    <a:pt x="26" y="18"/>
                    <a:pt x="26" y="18"/>
                    <a:pt x="26" y="18"/>
                  </a:cubicBezTo>
                  <a:cubicBezTo>
                    <a:pt x="24" y="17"/>
                    <a:pt x="24" y="17"/>
                    <a:pt x="24" y="17"/>
                  </a:cubicBezTo>
                  <a:cubicBezTo>
                    <a:pt x="23" y="17"/>
                    <a:pt x="23" y="17"/>
                    <a:pt x="23" y="17"/>
                  </a:cubicBezTo>
                  <a:cubicBezTo>
                    <a:pt x="23" y="17"/>
                    <a:pt x="23" y="17"/>
                    <a:pt x="23" y="17"/>
                  </a:cubicBezTo>
                  <a:cubicBezTo>
                    <a:pt x="22" y="17"/>
                    <a:pt x="22" y="17"/>
                    <a:pt x="22" y="17"/>
                  </a:cubicBezTo>
                  <a:cubicBezTo>
                    <a:pt x="22" y="16"/>
                    <a:pt x="22" y="16"/>
                    <a:pt x="22" y="16"/>
                  </a:cubicBezTo>
                  <a:cubicBezTo>
                    <a:pt x="22" y="16"/>
                    <a:pt x="22" y="16"/>
                    <a:pt x="22" y="16"/>
                  </a:cubicBezTo>
                  <a:cubicBezTo>
                    <a:pt x="21" y="16"/>
                    <a:pt x="21" y="16"/>
                    <a:pt x="21" y="16"/>
                  </a:cubicBezTo>
                  <a:cubicBezTo>
                    <a:pt x="21" y="15"/>
                    <a:pt x="21" y="15"/>
                    <a:pt x="21" y="15"/>
                  </a:cubicBezTo>
                  <a:cubicBezTo>
                    <a:pt x="20" y="14"/>
                    <a:pt x="20" y="14"/>
                    <a:pt x="20" y="14"/>
                  </a:cubicBezTo>
                  <a:cubicBezTo>
                    <a:pt x="19" y="13"/>
                    <a:pt x="19" y="13"/>
                    <a:pt x="19" y="13"/>
                  </a:cubicBezTo>
                  <a:cubicBezTo>
                    <a:pt x="19" y="13"/>
                    <a:pt x="19" y="13"/>
                    <a:pt x="19" y="13"/>
                  </a:cubicBezTo>
                  <a:cubicBezTo>
                    <a:pt x="16" y="11"/>
                    <a:pt x="16" y="11"/>
                    <a:pt x="16" y="11"/>
                  </a:cubicBezTo>
                  <a:cubicBezTo>
                    <a:pt x="15" y="11"/>
                    <a:pt x="15" y="11"/>
                    <a:pt x="15" y="11"/>
                  </a:cubicBezTo>
                  <a:cubicBezTo>
                    <a:pt x="14" y="10"/>
                    <a:pt x="14" y="10"/>
                    <a:pt x="14" y="10"/>
                  </a:cubicBezTo>
                  <a:cubicBezTo>
                    <a:pt x="13" y="10"/>
                    <a:pt x="13" y="10"/>
                    <a:pt x="13" y="10"/>
                  </a:cubicBezTo>
                  <a:cubicBezTo>
                    <a:pt x="13" y="9"/>
                    <a:pt x="13" y="9"/>
                    <a:pt x="13" y="9"/>
                  </a:cubicBezTo>
                  <a:cubicBezTo>
                    <a:pt x="13" y="8"/>
                    <a:pt x="13" y="8"/>
                    <a:pt x="13" y="8"/>
                  </a:cubicBezTo>
                  <a:cubicBezTo>
                    <a:pt x="12" y="8"/>
                    <a:pt x="12" y="8"/>
                    <a:pt x="12" y="8"/>
                  </a:cubicBezTo>
                  <a:cubicBezTo>
                    <a:pt x="11" y="7"/>
                    <a:pt x="11" y="7"/>
                    <a:pt x="11" y="7"/>
                  </a:cubicBezTo>
                  <a:cubicBezTo>
                    <a:pt x="11" y="7"/>
                    <a:pt x="11" y="7"/>
                    <a:pt x="11" y="7"/>
                  </a:cubicBezTo>
                  <a:cubicBezTo>
                    <a:pt x="10" y="6"/>
                    <a:pt x="10" y="6"/>
                    <a:pt x="10" y="6"/>
                  </a:cubicBezTo>
                  <a:cubicBezTo>
                    <a:pt x="9" y="5"/>
                    <a:pt x="9" y="5"/>
                    <a:pt x="9" y="5"/>
                  </a:cubicBezTo>
                  <a:cubicBezTo>
                    <a:pt x="8" y="5"/>
                    <a:pt x="8" y="5"/>
                    <a:pt x="8" y="5"/>
                  </a:cubicBezTo>
                  <a:cubicBezTo>
                    <a:pt x="8" y="5"/>
                    <a:pt x="8" y="5"/>
                    <a:pt x="8" y="5"/>
                  </a:cubicBezTo>
                  <a:cubicBezTo>
                    <a:pt x="7" y="5"/>
                    <a:pt x="7" y="5"/>
                    <a:pt x="7" y="5"/>
                  </a:cubicBezTo>
                  <a:cubicBezTo>
                    <a:pt x="6" y="5"/>
                    <a:pt x="6" y="5"/>
                    <a:pt x="6" y="5"/>
                  </a:cubicBezTo>
                  <a:cubicBezTo>
                    <a:pt x="5" y="5"/>
                    <a:pt x="5" y="5"/>
                    <a:pt x="5" y="5"/>
                  </a:cubicBezTo>
                  <a:cubicBezTo>
                    <a:pt x="4" y="5"/>
                    <a:pt x="4" y="5"/>
                    <a:pt x="4" y="5"/>
                  </a:cubicBezTo>
                  <a:cubicBezTo>
                    <a:pt x="2" y="4"/>
                    <a:pt x="2" y="4"/>
                    <a:pt x="2" y="4"/>
                  </a:cubicBezTo>
                  <a:cubicBezTo>
                    <a:pt x="0" y="4"/>
                    <a:pt x="0" y="4"/>
                    <a:pt x="0" y="4"/>
                  </a:cubicBezTo>
                  <a:close/>
                </a:path>
              </a:pathLst>
            </a:custGeom>
            <a:grpFill/>
            <a:ln>
              <a:noFill/>
            </a:ln>
          </p:spPr>
          <p:txBody>
            <a:bodyPr vert="horz" wrap="square" lIns="91440" tIns="45720" rIns="91440" bIns="45720" numCol="1" anchor="t" anchorCtr="0" compatLnSpc="1"/>
            <a:lstStyle/>
            <a:p>
              <a:endParaRPr lang="en-US"/>
            </a:p>
          </p:txBody>
        </p:sp>
        <p:sp>
          <p:nvSpPr>
            <p:cNvPr id="25" name="Freeform 21"/>
            <p:cNvSpPr>
              <a:spLocks noEditPoints="1"/>
            </p:cNvSpPr>
            <p:nvPr/>
          </p:nvSpPr>
          <p:spPr bwMode="auto">
            <a:xfrm>
              <a:off x="6922893" y="3353524"/>
              <a:ext cx="66905" cy="18013"/>
            </a:xfrm>
            <a:custGeom>
              <a:avLst/>
              <a:gdLst>
                <a:gd name="T0" fmla="*/ 0 w 52"/>
                <a:gd name="T1" fmla="*/ 11 h 14"/>
                <a:gd name="T2" fmla="*/ 4 w 52"/>
                <a:gd name="T3" fmla="*/ 14 h 14"/>
                <a:gd name="T4" fmla="*/ 4 w 52"/>
                <a:gd name="T5" fmla="*/ 11 h 14"/>
                <a:gd name="T6" fmla="*/ 7 w 52"/>
                <a:gd name="T7" fmla="*/ 11 h 14"/>
                <a:gd name="T8" fmla="*/ 7 w 52"/>
                <a:gd name="T9" fmla="*/ 7 h 14"/>
                <a:gd name="T10" fmla="*/ 7 w 52"/>
                <a:gd name="T11" fmla="*/ 7 h 14"/>
                <a:gd name="T12" fmla="*/ 4 w 52"/>
                <a:gd name="T13" fmla="*/ 11 h 14"/>
                <a:gd name="T14" fmla="*/ 0 w 52"/>
                <a:gd name="T15" fmla="*/ 11 h 14"/>
                <a:gd name="T16" fmla="*/ 0 w 52"/>
                <a:gd name="T17" fmla="*/ 11 h 14"/>
                <a:gd name="T18" fmla="*/ 11 w 52"/>
                <a:gd name="T19" fmla="*/ 7 h 14"/>
                <a:gd name="T20" fmla="*/ 15 w 52"/>
                <a:gd name="T21" fmla="*/ 11 h 14"/>
                <a:gd name="T22" fmla="*/ 18 w 52"/>
                <a:gd name="T23" fmla="*/ 14 h 14"/>
                <a:gd name="T24" fmla="*/ 22 w 52"/>
                <a:gd name="T25" fmla="*/ 14 h 14"/>
                <a:gd name="T26" fmla="*/ 22 w 52"/>
                <a:gd name="T27" fmla="*/ 11 h 14"/>
                <a:gd name="T28" fmla="*/ 26 w 52"/>
                <a:gd name="T29" fmla="*/ 11 h 14"/>
                <a:gd name="T30" fmla="*/ 30 w 52"/>
                <a:gd name="T31" fmla="*/ 11 h 14"/>
                <a:gd name="T32" fmla="*/ 37 w 52"/>
                <a:gd name="T33" fmla="*/ 11 h 14"/>
                <a:gd name="T34" fmla="*/ 41 w 52"/>
                <a:gd name="T35" fmla="*/ 7 h 14"/>
                <a:gd name="T36" fmla="*/ 44 w 52"/>
                <a:gd name="T37" fmla="*/ 7 h 14"/>
                <a:gd name="T38" fmla="*/ 48 w 52"/>
                <a:gd name="T39" fmla="*/ 3 h 14"/>
                <a:gd name="T40" fmla="*/ 48 w 52"/>
                <a:gd name="T41" fmla="*/ 3 h 14"/>
                <a:gd name="T42" fmla="*/ 52 w 52"/>
                <a:gd name="T43" fmla="*/ 0 h 14"/>
                <a:gd name="T44" fmla="*/ 52 w 52"/>
                <a:gd name="T45" fmla="*/ 0 h 14"/>
                <a:gd name="T46" fmla="*/ 52 w 52"/>
                <a:gd name="T47" fmla="*/ 0 h 14"/>
                <a:gd name="T48" fmla="*/ 44 w 52"/>
                <a:gd name="T49" fmla="*/ 0 h 14"/>
                <a:gd name="T50" fmla="*/ 41 w 52"/>
                <a:gd name="T51" fmla="*/ 0 h 14"/>
                <a:gd name="T52" fmla="*/ 37 w 52"/>
                <a:gd name="T53" fmla="*/ 0 h 14"/>
                <a:gd name="T54" fmla="*/ 33 w 52"/>
                <a:gd name="T55" fmla="*/ 0 h 14"/>
                <a:gd name="T56" fmla="*/ 30 w 52"/>
                <a:gd name="T57" fmla="*/ 0 h 14"/>
                <a:gd name="T58" fmla="*/ 22 w 52"/>
                <a:gd name="T59" fmla="*/ 0 h 14"/>
                <a:gd name="T60" fmla="*/ 18 w 52"/>
                <a:gd name="T61" fmla="*/ 3 h 14"/>
                <a:gd name="T62" fmla="*/ 11 w 52"/>
                <a:gd name="T6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14">
                  <a:moveTo>
                    <a:pt x="0" y="11"/>
                  </a:moveTo>
                  <a:lnTo>
                    <a:pt x="4" y="14"/>
                  </a:lnTo>
                  <a:lnTo>
                    <a:pt x="4" y="11"/>
                  </a:lnTo>
                  <a:lnTo>
                    <a:pt x="7" y="11"/>
                  </a:lnTo>
                  <a:lnTo>
                    <a:pt x="7" y="7"/>
                  </a:lnTo>
                  <a:lnTo>
                    <a:pt x="7" y="7"/>
                  </a:lnTo>
                  <a:lnTo>
                    <a:pt x="4" y="11"/>
                  </a:lnTo>
                  <a:lnTo>
                    <a:pt x="0" y="11"/>
                  </a:lnTo>
                  <a:lnTo>
                    <a:pt x="0" y="11"/>
                  </a:lnTo>
                  <a:close/>
                  <a:moveTo>
                    <a:pt x="11" y="7"/>
                  </a:moveTo>
                  <a:lnTo>
                    <a:pt x="15" y="11"/>
                  </a:lnTo>
                  <a:lnTo>
                    <a:pt x="18" y="14"/>
                  </a:lnTo>
                  <a:lnTo>
                    <a:pt x="22" y="14"/>
                  </a:lnTo>
                  <a:lnTo>
                    <a:pt x="22" y="11"/>
                  </a:lnTo>
                  <a:lnTo>
                    <a:pt x="26" y="11"/>
                  </a:lnTo>
                  <a:lnTo>
                    <a:pt x="30" y="11"/>
                  </a:lnTo>
                  <a:lnTo>
                    <a:pt x="37" y="11"/>
                  </a:lnTo>
                  <a:lnTo>
                    <a:pt x="41" y="7"/>
                  </a:lnTo>
                  <a:lnTo>
                    <a:pt x="44" y="7"/>
                  </a:lnTo>
                  <a:lnTo>
                    <a:pt x="48" y="3"/>
                  </a:lnTo>
                  <a:lnTo>
                    <a:pt x="48" y="3"/>
                  </a:lnTo>
                  <a:lnTo>
                    <a:pt x="52" y="0"/>
                  </a:lnTo>
                  <a:lnTo>
                    <a:pt x="52" y="0"/>
                  </a:lnTo>
                  <a:lnTo>
                    <a:pt x="52" y="0"/>
                  </a:lnTo>
                  <a:lnTo>
                    <a:pt x="44" y="0"/>
                  </a:lnTo>
                  <a:lnTo>
                    <a:pt x="41" y="0"/>
                  </a:lnTo>
                  <a:lnTo>
                    <a:pt x="37" y="0"/>
                  </a:lnTo>
                  <a:lnTo>
                    <a:pt x="33" y="0"/>
                  </a:lnTo>
                  <a:lnTo>
                    <a:pt x="30" y="0"/>
                  </a:lnTo>
                  <a:lnTo>
                    <a:pt x="22" y="0"/>
                  </a:lnTo>
                  <a:lnTo>
                    <a:pt x="18" y="3"/>
                  </a:lnTo>
                  <a:lnTo>
                    <a:pt x="11" y="7"/>
                  </a:lnTo>
                  <a:close/>
                </a:path>
              </a:pathLst>
            </a:custGeom>
            <a:grpFill/>
            <a:ln>
              <a:noFill/>
            </a:ln>
          </p:spPr>
          <p:txBody>
            <a:bodyPr vert="horz" wrap="square" lIns="91440" tIns="45720" rIns="91440" bIns="45720" numCol="1" anchor="t" anchorCtr="0" compatLnSpc="1"/>
            <a:lstStyle/>
            <a:p>
              <a:endParaRPr lang="en-US"/>
            </a:p>
          </p:txBody>
        </p:sp>
        <p:sp>
          <p:nvSpPr>
            <p:cNvPr id="26" name="Freeform 22"/>
            <p:cNvSpPr>
              <a:spLocks noEditPoints="1"/>
            </p:cNvSpPr>
            <p:nvPr/>
          </p:nvSpPr>
          <p:spPr bwMode="auto">
            <a:xfrm>
              <a:off x="6417249" y="3033153"/>
              <a:ext cx="405289" cy="133810"/>
            </a:xfrm>
            <a:custGeom>
              <a:avLst/>
              <a:gdLst>
                <a:gd name="T0" fmla="*/ 193 w 315"/>
                <a:gd name="T1" fmla="*/ 74 h 104"/>
                <a:gd name="T2" fmla="*/ 4 w 315"/>
                <a:gd name="T3" fmla="*/ 33 h 104"/>
                <a:gd name="T4" fmla="*/ 0 w 315"/>
                <a:gd name="T5" fmla="*/ 30 h 104"/>
                <a:gd name="T6" fmla="*/ 174 w 315"/>
                <a:gd name="T7" fmla="*/ 100 h 104"/>
                <a:gd name="T8" fmla="*/ 186 w 315"/>
                <a:gd name="T9" fmla="*/ 100 h 104"/>
                <a:gd name="T10" fmla="*/ 219 w 315"/>
                <a:gd name="T11" fmla="*/ 93 h 104"/>
                <a:gd name="T12" fmla="*/ 241 w 315"/>
                <a:gd name="T13" fmla="*/ 93 h 104"/>
                <a:gd name="T14" fmla="*/ 260 w 315"/>
                <a:gd name="T15" fmla="*/ 56 h 104"/>
                <a:gd name="T16" fmla="*/ 267 w 315"/>
                <a:gd name="T17" fmla="*/ 48 h 104"/>
                <a:gd name="T18" fmla="*/ 289 w 315"/>
                <a:gd name="T19" fmla="*/ 48 h 104"/>
                <a:gd name="T20" fmla="*/ 304 w 315"/>
                <a:gd name="T21" fmla="*/ 48 h 104"/>
                <a:gd name="T22" fmla="*/ 308 w 315"/>
                <a:gd name="T23" fmla="*/ 41 h 104"/>
                <a:gd name="T24" fmla="*/ 311 w 315"/>
                <a:gd name="T25" fmla="*/ 33 h 104"/>
                <a:gd name="T26" fmla="*/ 297 w 315"/>
                <a:gd name="T27" fmla="*/ 30 h 104"/>
                <a:gd name="T28" fmla="*/ 293 w 315"/>
                <a:gd name="T29" fmla="*/ 26 h 104"/>
                <a:gd name="T30" fmla="*/ 293 w 315"/>
                <a:gd name="T31" fmla="*/ 19 h 104"/>
                <a:gd name="T32" fmla="*/ 282 w 315"/>
                <a:gd name="T33" fmla="*/ 8 h 104"/>
                <a:gd name="T34" fmla="*/ 274 w 315"/>
                <a:gd name="T35" fmla="*/ 11 h 104"/>
                <a:gd name="T36" fmla="*/ 263 w 315"/>
                <a:gd name="T37" fmla="*/ 22 h 104"/>
                <a:gd name="T38" fmla="*/ 248 w 315"/>
                <a:gd name="T39" fmla="*/ 37 h 104"/>
                <a:gd name="T40" fmla="*/ 252 w 315"/>
                <a:gd name="T41" fmla="*/ 37 h 104"/>
                <a:gd name="T42" fmla="*/ 252 w 315"/>
                <a:gd name="T43" fmla="*/ 48 h 104"/>
                <a:gd name="T44" fmla="*/ 248 w 315"/>
                <a:gd name="T45" fmla="*/ 41 h 104"/>
                <a:gd name="T46" fmla="*/ 241 w 315"/>
                <a:gd name="T47" fmla="*/ 48 h 104"/>
                <a:gd name="T48" fmla="*/ 230 w 315"/>
                <a:gd name="T49" fmla="*/ 48 h 104"/>
                <a:gd name="T50" fmla="*/ 215 w 315"/>
                <a:gd name="T51" fmla="*/ 67 h 104"/>
                <a:gd name="T52" fmla="*/ 200 w 315"/>
                <a:gd name="T53" fmla="*/ 78 h 104"/>
                <a:gd name="T54" fmla="*/ 189 w 315"/>
                <a:gd name="T55" fmla="*/ 85 h 104"/>
                <a:gd name="T56" fmla="*/ 171 w 315"/>
                <a:gd name="T57" fmla="*/ 93 h 104"/>
                <a:gd name="T58" fmla="*/ 160 w 315"/>
                <a:gd name="T59" fmla="*/ 85 h 104"/>
                <a:gd name="T60" fmla="*/ 278 w 315"/>
                <a:gd name="T61" fmla="*/ 0 h 104"/>
                <a:gd name="T62" fmla="*/ 286 w 315"/>
                <a:gd name="T63" fmla="*/ 4 h 104"/>
                <a:gd name="T64" fmla="*/ 189 w 315"/>
                <a:gd name="T65" fmla="*/ 82 h 104"/>
                <a:gd name="T66" fmla="*/ 193 w 315"/>
                <a:gd name="T67" fmla="*/ 78 h 104"/>
                <a:gd name="T68" fmla="*/ 197 w 315"/>
                <a:gd name="T69" fmla="*/ 74 h 104"/>
                <a:gd name="T70" fmla="*/ 193 w 315"/>
                <a:gd name="T71" fmla="*/ 74 h 104"/>
                <a:gd name="T72" fmla="*/ 4 w 315"/>
                <a:gd name="T73" fmla="*/ 11 h 104"/>
                <a:gd name="T74" fmla="*/ 15 w 315"/>
                <a:gd name="T75" fmla="*/ 15 h 104"/>
                <a:gd name="T76" fmla="*/ 23 w 315"/>
                <a:gd name="T77" fmla="*/ 26 h 104"/>
                <a:gd name="T78" fmla="*/ 34 w 315"/>
                <a:gd name="T79" fmla="*/ 22 h 104"/>
                <a:gd name="T80" fmla="*/ 37 w 315"/>
                <a:gd name="T81" fmla="*/ 19 h 104"/>
                <a:gd name="T82" fmla="*/ 56 w 315"/>
                <a:gd name="T83" fmla="*/ 48 h 104"/>
                <a:gd name="T84" fmla="*/ 56 w 315"/>
                <a:gd name="T85" fmla="*/ 67 h 104"/>
                <a:gd name="T86" fmla="*/ 67 w 315"/>
                <a:gd name="T87" fmla="*/ 78 h 104"/>
                <a:gd name="T88" fmla="*/ 71 w 315"/>
                <a:gd name="T89" fmla="*/ 85 h 104"/>
                <a:gd name="T90" fmla="*/ 71 w 315"/>
                <a:gd name="T91" fmla="*/ 93 h 104"/>
                <a:gd name="T92" fmla="*/ 71 w 315"/>
                <a:gd name="T93" fmla="*/ 93 h 104"/>
                <a:gd name="T94" fmla="*/ 60 w 315"/>
                <a:gd name="T95" fmla="*/ 93 h 104"/>
                <a:gd name="T96" fmla="*/ 45 w 315"/>
                <a:gd name="T97" fmla="*/ 85 h 104"/>
                <a:gd name="T98" fmla="*/ 30 w 315"/>
                <a:gd name="T99" fmla="*/ 74 h 104"/>
                <a:gd name="T100" fmla="*/ 23 w 315"/>
                <a:gd name="T101" fmla="*/ 63 h 104"/>
                <a:gd name="T102" fmla="*/ 12 w 315"/>
                <a:gd name="T103" fmla="*/ 52 h 104"/>
                <a:gd name="T104" fmla="*/ 8 w 315"/>
                <a:gd name="T105"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 h="104">
                  <a:moveTo>
                    <a:pt x="193" y="74"/>
                  </a:moveTo>
                  <a:lnTo>
                    <a:pt x="193" y="78"/>
                  </a:lnTo>
                  <a:lnTo>
                    <a:pt x="189" y="78"/>
                  </a:lnTo>
                  <a:lnTo>
                    <a:pt x="189" y="78"/>
                  </a:lnTo>
                  <a:lnTo>
                    <a:pt x="193" y="74"/>
                  </a:lnTo>
                  <a:lnTo>
                    <a:pt x="193" y="74"/>
                  </a:lnTo>
                  <a:lnTo>
                    <a:pt x="193" y="74"/>
                  </a:lnTo>
                  <a:close/>
                  <a:moveTo>
                    <a:pt x="0" y="30"/>
                  </a:moveTo>
                  <a:lnTo>
                    <a:pt x="0" y="33"/>
                  </a:lnTo>
                  <a:lnTo>
                    <a:pt x="4" y="33"/>
                  </a:lnTo>
                  <a:lnTo>
                    <a:pt x="4" y="33"/>
                  </a:lnTo>
                  <a:lnTo>
                    <a:pt x="4" y="30"/>
                  </a:lnTo>
                  <a:lnTo>
                    <a:pt x="4" y="30"/>
                  </a:lnTo>
                  <a:lnTo>
                    <a:pt x="0" y="30"/>
                  </a:lnTo>
                  <a:lnTo>
                    <a:pt x="0" y="30"/>
                  </a:lnTo>
                  <a:close/>
                  <a:moveTo>
                    <a:pt x="160" y="85"/>
                  </a:moveTo>
                  <a:lnTo>
                    <a:pt x="163" y="93"/>
                  </a:lnTo>
                  <a:lnTo>
                    <a:pt x="171" y="97"/>
                  </a:lnTo>
                  <a:lnTo>
                    <a:pt x="171" y="97"/>
                  </a:lnTo>
                  <a:lnTo>
                    <a:pt x="174" y="100"/>
                  </a:lnTo>
                  <a:lnTo>
                    <a:pt x="174" y="104"/>
                  </a:lnTo>
                  <a:lnTo>
                    <a:pt x="178" y="104"/>
                  </a:lnTo>
                  <a:lnTo>
                    <a:pt x="182" y="100"/>
                  </a:lnTo>
                  <a:lnTo>
                    <a:pt x="182" y="100"/>
                  </a:lnTo>
                  <a:lnTo>
                    <a:pt x="186" y="100"/>
                  </a:lnTo>
                  <a:lnTo>
                    <a:pt x="189" y="100"/>
                  </a:lnTo>
                  <a:lnTo>
                    <a:pt x="200" y="100"/>
                  </a:lnTo>
                  <a:lnTo>
                    <a:pt x="208" y="97"/>
                  </a:lnTo>
                  <a:lnTo>
                    <a:pt x="211" y="93"/>
                  </a:lnTo>
                  <a:lnTo>
                    <a:pt x="219" y="93"/>
                  </a:lnTo>
                  <a:lnTo>
                    <a:pt x="223" y="97"/>
                  </a:lnTo>
                  <a:lnTo>
                    <a:pt x="223" y="97"/>
                  </a:lnTo>
                  <a:lnTo>
                    <a:pt x="226" y="97"/>
                  </a:lnTo>
                  <a:lnTo>
                    <a:pt x="234" y="93"/>
                  </a:lnTo>
                  <a:lnTo>
                    <a:pt x="241" y="93"/>
                  </a:lnTo>
                  <a:lnTo>
                    <a:pt x="241" y="89"/>
                  </a:lnTo>
                  <a:lnTo>
                    <a:pt x="248" y="82"/>
                  </a:lnTo>
                  <a:lnTo>
                    <a:pt x="252" y="74"/>
                  </a:lnTo>
                  <a:lnTo>
                    <a:pt x="256" y="71"/>
                  </a:lnTo>
                  <a:lnTo>
                    <a:pt x="260" y="56"/>
                  </a:lnTo>
                  <a:lnTo>
                    <a:pt x="260" y="56"/>
                  </a:lnTo>
                  <a:lnTo>
                    <a:pt x="260" y="52"/>
                  </a:lnTo>
                  <a:lnTo>
                    <a:pt x="260" y="52"/>
                  </a:lnTo>
                  <a:lnTo>
                    <a:pt x="263" y="48"/>
                  </a:lnTo>
                  <a:lnTo>
                    <a:pt x="267" y="48"/>
                  </a:lnTo>
                  <a:lnTo>
                    <a:pt x="271" y="48"/>
                  </a:lnTo>
                  <a:lnTo>
                    <a:pt x="278" y="48"/>
                  </a:lnTo>
                  <a:lnTo>
                    <a:pt x="282" y="48"/>
                  </a:lnTo>
                  <a:lnTo>
                    <a:pt x="286" y="48"/>
                  </a:lnTo>
                  <a:lnTo>
                    <a:pt x="289" y="48"/>
                  </a:lnTo>
                  <a:lnTo>
                    <a:pt x="289" y="48"/>
                  </a:lnTo>
                  <a:lnTo>
                    <a:pt x="293" y="52"/>
                  </a:lnTo>
                  <a:lnTo>
                    <a:pt x="297" y="52"/>
                  </a:lnTo>
                  <a:lnTo>
                    <a:pt x="300" y="48"/>
                  </a:lnTo>
                  <a:lnTo>
                    <a:pt x="304" y="48"/>
                  </a:lnTo>
                  <a:lnTo>
                    <a:pt x="304" y="48"/>
                  </a:lnTo>
                  <a:lnTo>
                    <a:pt x="300" y="45"/>
                  </a:lnTo>
                  <a:lnTo>
                    <a:pt x="300" y="41"/>
                  </a:lnTo>
                  <a:lnTo>
                    <a:pt x="300" y="37"/>
                  </a:lnTo>
                  <a:lnTo>
                    <a:pt x="308" y="41"/>
                  </a:lnTo>
                  <a:lnTo>
                    <a:pt x="315" y="37"/>
                  </a:lnTo>
                  <a:lnTo>
                    <a:pt x="315" y="37"/>
                  </a:lnTo>
                  <a:lnTo>
                    <a:pt x="315" y="33"/>
                  </a:lnTo>
                  <a:lnTo>
                    <a:pt x="315" y="33"/>
                  </a:lnTo>
                  <a:lnTo>
                    <a:pt x="311" y="33"/>
                  </a:lnTo>
                  <a:lnTo>
                    <a:pt x="308" y="30"/>
                  </a:lnTo>
                  <a:lnTo>
                    <a:pt x="304" y="30"/>
                  </a:lnTo>
                  <a:lnTo>
                    <a:pt x="300" y="26"/>
                  </a:lnTo>
                  <a:lnTo>
                    <a:pt x="297" y="26"/>
                  </a:lnTo>
                  <a:lnTo>
                    <a:pt x="297" y="30"/>
                  </a:lnTo>
                  <a:lnTo>
                    <a:pt x="293" y="30"/>
                  </a:lnTo>
                  <a:lnTo>
                    <a:pt x="297" y="26"/>
                  </a:lnTo>
                  <a:lnTo>
                    <a:pt x="297" y="22"/>
                  </a:lnTo>
                  <a:lnTo>
                    <a:pt x="293" y="22"/>
                  </a:lnTo>
                  <a:lnTo>
                    <a:pt x="293" y="26"/>
                  </a:lnTo>
                  <a:lnTo>
                    <a:pt x="289" y="26"/>
                  </a:lnTo>
                  <a:lnTo>
                    <a:pt x="289" y="26"/>
                  </a:lnTo>
                  <a:lnTo>
                    <a:pt x="289" y="19"/>
                  </a:lnTo>
                  <a:lnTo>
                    <a:pt x="293" y="19"/>
                  </a:lnTo>
                  <a:lnTo>
                    <a:pt x="293" y="19"/>
                  </a:lnTo>
                  <a:lnTo>
                    <a:pt x="289" y="15"/>
                  </a:lnTo>
                  <a:lnTo>
                    <a:pt x="286" y="15"/>
                  </a:lnTo>
                  <a:lnTo>
                    <a:pt x="282" y="15"/>
                  </a:lnTo>
                  <a:lnTo>
                    <a:pt x="282" y="8"/>
                  </a:lnTo>
                  <a:lnTo>
                    <a:pt x="282" y="8"/>
                  </a:lnTo>
                  <a:lnTo>
                    <a:pt x="278" y="8"/>
                  </a:lnTo>
                  <a:lnTo>
                    <a:pt x="278" y="11"/>
                  </a:lnTo>
                  <a:lnTo>
                    <a:pt x="274" y="15"/>
                  </a:lnTo>
                  <a:lnTo>
                    <a:pt x="274" y="15"/>
                  </a:lnTo>
                  <a:lnTo>
                    <a:pt x="274" y="11"/>
                  </a:lnTo>
                  <a:lnTo>
                    <a:pt x="274" y="8"/>
                  </a:lnTo>
                  <a:lnTo>
                    <a:pt x="274" y="8"/>
                  </a:lnTo>
                  <a:lnTo>
                    <a:pt x="271" y="15"/>
                  </a:lnTo>
                  <a:lnTo>
                    <a:pt x="267" y="15"/>
                  </a:lnTo>
                  <a:lnTo>
                    <a:pt x="263" y="22"/>
                  </a:lnTo>
                  <a:lnTo>
                    <a:pt x="263" y="26"/>
                  </a:lnTo>
                  <a:lnTo>
                    <a:pt x="260" y="33"/>
                  </a:lnTo>
                  <a:lnTo>
                    <a:pt x="256" y="33"/>
                  </a:lnTo>
                  <a:lnTo>
                    <a:pt x="252" y="33"/>
                  </a:lnTo>
                  <a:lnTo>
                    <a:pt x="248" y="37"/>
                  </a:lnTo>
                  <a:lnTo>
                    <a:pt x="252" y="37"/>
                  </a:lnTo>
                  <a:lnTo>
                    <a:pt x="248" y="37"/>
                  </a:lnTo>
                  <a:lnTo>
                    <a:pt x="252" y="37"/>
                  </a:lnTo>
                  <a:lnTo>
                    <a:pt x="256" y="37"/>
                  </a:lnTo>
                  <a:lnTo>
                    <a:pt x="252" y="37"/>
                  </a:lnTo>
                  <a:lnTo>
                    <a:pt x="252" y="41"/>
                  </a:lnTo>
                  <a:lnTo>
                    <a:pt x="248" y="41"/>
                  </a:lnTo>
                  <a:lnTo>
                    <a:pt x="252" y="41"/>
                  </a:lnTo>
                  <a:lnTo>
                    <a:pt x="252" y="48"/>
                  </a:lnTo>
                  <a:lnTo>
                    <a:pt x="252" y="48"/>
                  </a:lnTo>
                  <a:lnTo>
                    <a:pt x="248" y="48"/>
                  </a:lnTo>
                  <a:lnTo>
                    <a:pt x="248" y="45"/>
                  </a:lnTo>
                  <a:lnTo>
                    <a:pt x="248" y="41"/>
                  </a:lnTo>
                  <a:lnTo>
                    <a:pt x="248" y="41"/>
                  </a:lnTo>
                  <a:lnTo>
                    <a:pt x="248" y="41"/>
                  </a:lnTo>
                  <a:lnTo>
                    <a:pt x="245" y="41"/>
                  </a:lnTo>
                  <a:lnTo>
                    <a:pt x="245" y="45"/>
                  </a:lnTo>
                  <a:lnTo>
                    <a:pt x="245" y="52"/>
                  </a:lnTo>
                  <a:lnTo>
                    <a:pt x="245" y="52"/>
                  </a:lnTo>
                  <a:lnTo>
                    <a:pt x="241" y="48"/>
                  </a:lnTo>
                  <a:lnTo>
                    <a:pt x="237" y="45"/>
                  </a:lnTo>
                  <a:lnTo>
                    <a:pt x="237" y="45"/>
                  </a:lnTo>
                  <a:lnTo>
                    <a:pt x="234" y="45"/>
                  </a:lnTo>
                  <a:lnTo>
                    <a:pt x="230" y="45"/>
                  </a:lnTo>
                  <a:lnTo>
                    <a:pt x="230" y="48"/>
                  </a:lnTo>
                  <a:lnTo>
                    <a:pt x="226" y="52"/>
                  </a:lnTo>
                  <a:lnTo>
                    <a:pt x="226" y="56"/>
                  </a:lnTo>
                  <a:lnTo>
                    <a:pt x="219" y="59"/>
                  </a:lnTo>
                  <a:lnTo>
                    <a:pt x="219" y="63"/>
                  </a:lnTo>
                  <a:lnTo>
                    <a:pt x="215" y="67"/>
                  </a:lnTo>
                  <a:lnTo>
                    <a:pt x="211" y="71"/>
                  </a:lnTo>
                  <a:lnTo>
                    <a:pt x="197" y="74"/>
                  </a:lnTo>
                  <a:lnTo>
                    <a:pt x="197" y="74"/>
                  </a:lnTo>
                  <a:lnTo>
                    <a:pt x="197" y="78"/>
                  </a:lnTo>
                  <a:lnTo>
                    <a:pt x="200" y="78"/>
                  </a:lnTo>
                  <a:lnTo>
                    <a:pt x="197" y="78"/>
                  </a:lnTo>
                  <a:lnTo>
                    <a:pt x="193" y="82"/>
                  </a:lnTo>
                  <a:lnTo>
                    <a:pt x="189" y="82"/>
                  </a:lnTo>
                  <a:lnTo>
                    <a:pt x="189" y="82"/>
                  </a:lnTo>
                  <a:lnTo>
                    <a:pt x="189" y="85"/>
                  </a:lnTo>
                  <a:lnTo>
                    <a:pt x="189" y="89"/>
                  </a:lnTo>
                  <a:lnTo>
                    <a:pt x="186" y="93"/>
                  </a:lnTo>
                  <a:lnTo>
                    <a:pt x="186" y="93"/>
                  </a:lnTo>
                  <a:lnTo>
                    <a:pt x="178" y="93"/>
                  </a:lnTo>
                  <a:lnTo>
                    <a:pt x="171" y="93"/>
                  </a:lnTo>
                  <a:lnTo>
                    <a:pt x="167" y="93"/>
                  </a:lnTo>
                  <a:lnTo>
                    <a:pt x="167" y="89"/>
                  </a:lnTo>
                  <a:lnTo>
                    <a:pt x="163" y="85"/>
                  </a:lnTo>
                  <a:lnTo>
                    <a:pt x="160" y="85"/>
                  </a:lnTo>
                  <a:lnTo>
                    <a:pt x="160" y="85"/>
                  </a:lnTo>
                  <a:close/>
                  <a:moveTo>
                    <a:pt x="278" y="0"/>
                  </a:moveTo>
                  <a:lnTo>
                    <a:pt x="274" y="4"/>
                  </a:lnTo>
                  <a:lnTo>
                    <a:pt x="274" y="4"/>
                  </a:lnTo>
                  <a:lnTo>
                    <a:pt x="278" y="4"/>
                  </a:lnTo>
                  <a:lnTo>
                    <a:pt x="278" y="0"/>
                  </a:lnTo>
                  <a:lnTo>
                    <a:pt x="278" y="0"/>
                  </a:lnTo>
                  <a:close/>
                  <a:moveTo>
                    <a:pt x="282" y="0"/>
                  </a:moveTo>
                  <a:lnTo>
                    <a:pt x="278" y="4"/>
                  </a:lnTo>
                  <a:lnTo>
                    <a:pt x="282" y="4"/>
                  </a:lnTo>
                  <a:lnTo>
                    <a:pt x="286" y="4"/>
                  </a:lnTo>
                  <a:lnTo>
                    <a:pt x="286" y="4"/>
                  </a:lnTo>
                  <a:lnTo>
                    <a:pt x="282" y="0"/>
                  </a:lnTo>
                  <a:lnTo>
                    <a:pt x="282" y="0"/>
                  </a:lnTo>
                  <a:close/>
                  <a:moveTo>
                    <a:pt x="193" y="82"/>
                  </a:moveTo>
                  <a:lnTo>
                    <a:pt x="189" y="82"/>
                  </a:lnTo>
                  <a:lnTo>
                    <a:pt x="189" y="78"/>
                  </a:lnTo>
                  <a:lnTo>
                    <a:pt x="193" y="82"/>
                  </a:lnTo>
                  <a:lnTo>
                    <a:pt x="193" y="82"/>
                  </a:lnTo>
                  <a:close/>
                  <a:moveTo>
                    <a:pt x="193" y="78"/>
                  </a:moveTo>
                  <a:lnTo>
                    <a:pt x="193" y="78"/>
                  </a:lnTo>
                  <a:lnTo>
                    <a:pt x="193" y="78"/>
                  </a:lnTo>
                  <a:lnTo>
                    <a:pt x="193" y="78"/>
                  </a:lnTo>
                  <a:lnTo>
                    <a:pt x="193" y="78"/>
                  </a:lnTo>
                  <a:lnTo>
                    <a:pt x="193" y="78"/>
                  </a:lnTo>
                  <a:close/>
                  <a:moveTo>
                    <a:pt x="197" y="74"/>
                  </a:moveTo>
                  <a:lnTo>
                    <a:pt x="197" y="78"/>
                  </a:lnTo>
                  <a:lnTo>
                    <a:pt x="193" y="78"/>
                  </a:lnTo>
                  <a:lnTo>
                    <a:pt x="193" y="78"/>
                  </a:lnTo>
                  <a:lnTo>
                    <a:pt x="193" y="74"/>
                  </a:lnTo>
                  <a:lnTo>
                    <a:pt x="193" y="74"/>
                  </a:lnTo>
                  <a:lnTo>
                    <a:pt x="193" y="74"/>
                  </a:lnTo>
                  <a:lnTo>
                    <a:pt x="197" y="74"/>
                  </a:lnTo>
                  <a:lnTo>
                    <a:pt x="197" y="74"/>
                  </a:lnTo>
                  <a:close/>
                  <a:moveTo>
                    <a:pt x="0" y="15"/>
                  </a:moveTo>
                  <a:lnTo>
                    <a:pt x="4" y="11"/>
                  </a:lnTo>
                  <a:lnTo>
                    <a:pt x="4" y="11"/>
                  </a:lnTo>
                  <a:lnTo>
                    <a:pt x="8" y="11"/>
                  </a:lnTo>
                  <a:lnTo>
                    <a:pt x="12" y="15"/>
                  </a:lnTo>
                  <a:lnTo>
                    <a:pt x="15" y="15"/>
                  </a:lnTo>
                  <a:lnTo>
                    <a:pt x="15" y="15"/>
                  </a:lnTo>
                  <a:lnTo>
                    <a:pt x="19" y="19"/>
                  </a:lnTo>
                  <a:lnTo>
                    <a:pt x="19" y="22"/>
                  </a:lnTo>
                  <a:lnTo>
                    <a:pt x="15" y="22"/>
                  </a:lnTo>
                  <a:lnTo>
                    <a:pt x="15" y="26"/>
                  </a:lnTo>
                  <a:lnTo>
                    <a:pt x="23" y="26"/>
                  </a:lnTo>
                  <a:lnTo>
                    <a:pt x="26" y="26"/>
                  </a:lnTo>
                  <a:lnTo>
                    <a:pt x="26" y="22"/>
                  </a:lnTo>
                  <a:lnTo>
                    <a:pt x="30" y="26"/>
                  </a:lnTo>
                  <a:lnTo>
                    <a:pt x="34" y="22"/>
                  </a:lnTo>
                  <a:lnTo>
                    <a:pt x="34" y="22"/>
                  </a:lnTo>
                  <a:lnTo>
                    <a:pt x="34" y="22"/>
                  </a:lnTo>
                  <a:lnTo>
                    <a:pt x="34" y="22"/>
                  </a:lnTo>
                  <a:lnTo>
                    <a:pt x="34" y="22"/>
                  </a:lnTo>
                  <a:lnTo>
                    <a:pt x="37" y="19"/>
                  </a:lnTo>
                  <a:lnTo>
                    <a:pt x="37" y="19"/>
                  </a:lnTo>
                  <a:lnTo>
                    <a:pt x="41" y="22"/>
                  </a:lnTo>
                  <a:lnTo>
                    <a:pt x="52" y="33"/>
                  </a:lnTo>
                  <a:lnTo>
                    <a:pt x="56" y="41"/>
                  </a:lnTo>
                  <a:lnTo>
                    <a:pt x="56" y="45"/>
                  </a:lnTo>
                  <a:lnTo>
                    <a:pt x="56" y="48"/>
                  </a:lnTo>
                  <a:lnTo>
                    <a:pt x="56" y="56"/>
                  </a:lnTo>
                  <a:lnTo>
                    <a:pt x="56" y="56"/>
                  </a:lnTo>
                  <a:lnTo>
                    <a:pt x="56" y="59"/>
                  </a:lnTo>
                  <a:lnTo>
                    <a:pt x="56" y="59"/>
                  </a:lnTo>
                  <a:lnTo>
                    <a:pt x="56" y="67"/>
                  </a:lnTo>
                  <a:lnTo>
                    <a:pt x="60" y="71"/>
                  </a:lnTo>
                  <a:lnTo>
                    <a:pt x="63" y="74"/>
                  </a:lnTo>
                  <a:lnTo>
                    <a:pt x="67" y="74"/>
                  </a:lnTo>
                  <a:lnTo>
                    <a:pt x="67" y="74"/>
                  </a:lnTo>
                  <a:lnTo>
                    <a:pt x="67" y="78"/>
                  </a:lnTo>
                  <a:lnTo>
                    <a:pt x="67" y="82"/>
                  </a:lnTo>
                  <a:lnTo>
                    <a:pt x="67" y="82"/>
                  </a:lnTo>
                  <a:lnTo>
                    <a:pt x="67" y="82"/>
                  </a:lnTo>
                  <a:lnTo>
                    <a:pt x="67" y="85"/>
                  </a:lnTo>
                  <a:lnTo>
                    <a:pt x="71" y="85"/>
                  </a:lnTo>
                  <a:lnTo>
                    <a:pt x="74" y="89"/>
                  </a:lnTo>
                  <a:lnTo>
                    <a:pt x="74" y="93"/>
                  </a:lnTo>
                  <a:lnTo>
                    <a:pt x="71" y="93"/>
                  </a:lnTo>
                  <a:lnTo>
                    <a:pt x="71" y="93"/>
                  </a:lnTo>
                  <a:lnTo>
                    <a:pt x="71" y="93"/>
                  </a:lnTo>
                  <a:lnTo>
                    <a:pt x="67" y="89"/>
                  </a:lnTo>
                  <a:lnTo>
                    <a:pt x="71" y="93"/>
                  </a:lnTo>
                  <a:lnTo>
                    <a:pt x="67" y="93"/>
                  </a:lnTo>
                  <a:lnTo>
                    <a:pt x="67" y="93"/>
                  </a:lnTo>
                  <a:lnTo>
                    <a:pt x="71" y="93"/>
                  </a:lnTo>
                  <a:lnTo>
                    <a:pt x="71" y="93"/>
                  </a:lnTo>
                  <a:lnTo>
                    <a:pt x="67" y="97"/>
                  </a:lnTo>
                  <a:lnTo>
                    <a:pt x="63" y="93"/>
                  </a:lnTo>
                  <a:lnTo>
                    <a:pt x="63" y="97"/>
                  </a:lnTo>
                  <a:lnTo>
                    <a:pt x="60" y="93"/>
                  </a:lnTo>
                  <a:lnTo>
                    <a:pt x="60" y="93"/>
                  </a:lnTo>
                  <a:lnTo>
                    <a:pt x="52" y="89"/>
                  </a:lnTo>
                  <a:lnTo>
                    <a:pt x="49" y="89"/>
                  </a:lnTo>
                  <a:lnTo>
                    <a:pt x="45" y="85"/>
                  </a:lnTo>
                  <a:lnTo>
                    <a:pt x="45" y="85"/>
                  </a:lnTo>
                  <a:lnTo>
                    <a:pt x="41" y="85"/>
                  </a:lnTo>
                  <a:lnTo>
                    <a:pt x="37" y="85"/>
                  </a:lnTo>
                  <a:lnTo>
                    <a:pt x="34" y="82"/>
                  </a:lnTo>
                  <a:lnTo>
                    <a:pt x="34" y="78"/>
                  </a:lnTo>
                  <a:lnTo>
                    <a:pt x="30" y="74"/>
                  </a:lnTo>
                  <a:lnTo>
                    <a:pt x="26" y="74"/>
                  </a:lnTo>
                  <a:lnTo>
                    <a:pt x="23" y="71"/>
                  </a:lnTo>
                  <a:lnTo>
                    <a:pt x="23" y="71"/>
                  </a:lnTo>
                  <a:lnTo>
                    <a:pt x="26" y="67"/>
                  </a:lnTo>
                  <a:lnTo>
                    <a:pt x="23" y="63"/>
                  </a:lnTo>
                  <a:lnTo>
                    <a:pt x="19" y="63"/>
                  </a:lnTo>
                  <a:lnTo>
                    <a:pt x="19" y="59"/>
                  </a:lnTo>
                  <a:lnTo>
                    <a:pt x="12" y="56"/>
                  </a:lnTo>
                  <a:lnTo>
                    <a:pt x="12" y="52"/>
                  </a:lnTo>
                  <a:lnTo>
                    <a:pt x="12" y="52"/>
                  </a:lnTo>
                  <a:lnTo>
                    <a:pt x="8" y="48"/>
                  </a:lnTo>
                  <a:lnTo>
                    <a:pt x="8" y="48"/>
                  </a:lnTo>
                  <a:lnTo>
                    <a:pt x="12" y="45"/>
                  </a:lnTo>
                  <a:lnTo>
                    <a:pt x="12" y="41"/>
                  </a:lnTo>
                  <a:lnTo>
                    <a:pt x="8" y="37"/>
                  </a:lnTo>
                  <a:lnTo>
                    <a:pt x="8" y="33"/>
                  </a:lnTo>
                  <a:lnTo>
                    <a:pt x="4" y="22"/>
                  </a:lnTo>
                  <a:lnTo>
                    <a:pt x="0" y="15"/>
                  </a:lnTo>
                  <a:close/>
                </a:path>
              </a:pathLst>
            </a:custGeom>
            <a:grpFill/>
            <a:ln>
              <a:noFill/>
            </a:ln>
          </p:spPr>
          <p:txBody>
            <a:bodyPr vert="horz" wrap="square" lIns="91440" tIns="45720" rIns="91440" bIns="45720" numCol="1" anchor="t" anchorCtr="0" compatLnSpc="1"/>
            <a:lstStyle/>
            <a:p>
              <a:endParaRPr lang="en-US"/>
            </a:p>
          </p:txBody>
        </p:sp>
        <p:sp>
          <p:nvSpPr>
            <p:cNvPr id="27" name="Freeform 23"/>
            <p:cNvSpPr>
              <a:spLocks noEditPoints="1"/>
            </p:cNvSpPr>
            <p:nvPr/>
          </p:nvSpPr>
          <p:spPr bwMode="auto">
            <a:xfrm>
              <a:off x="6718320" y="3080759"/>
              <a:ext cx="23159" cy="19300"/>
            </a:xfrm>
            <a:custGeom>
              <a:avLst/>
              <a:gdLst>
                <a:gd name="T0" fmla="*/ 0 w 18"/>
                <a:gd name="T1" fmla="*/ 8 h 15"/>
                <a:gd name="T2" fmla="*/ 3 w 18"/>
                <a:gd name="T3" fmla="*/ 8 h 15"/>
                <a:gd name="T4" fmla="*/ 3 w 18"/>
                <a:gd name="T5" fmla="*/ 8 h 15"/>
                <a:gd name="T6" fmla="*/ 7 w 18"/>
                <a:gd name="T7" fmla="*/ 11 h 15"/>
                <a:gd name="T8" fmla="*/ 11 w 18"/>
                <a:gd name="T9" fmla="*/ 15 h 15"/>
                <a:gd name="T10" fmla="*/ 11 w 18"/>
                <a:gd name="T11" fmla="*/ 15 h 15"/>
                <a:gd name="T12" fmla="*/ 11 w 18"/>
                <a:gd name="T13" fmla="*/ 8 h 15"/>
                <a:gd name="T14" fmla="*/ 11 w 18"/>
                <a:gd name="T15" fmla="*/ 4 h 15"/>
                <a:gd name="T16" fmla="*/ 14 w 18"/>
                <a:gd name="T17" fmla="*/ 4 h 15"/>
                <a:gd name="T18" fmla="*/ 14 w 18"/>
                <a:gd name="T19" fmla="*/ 4 h 15"/>
                <a:gd name="T20" fmla="*/ 14 w 18"/>
                <a:gd name="T21" fmla="*/ 0 h 15"/>
                <a:gd name="T22" fmla="*/ 11 w 18"/>
                <a:gd name="T23" fmla="*/ 0 h 15"/>
                <a:gd name="T24" fmla="*/ 7 w 18"/>
                <a:gd name="T25" fmla="*/ 4 h 15"/>
                <a:gd name="T26" fmla="*/ 0 w 18"/>
                <a:gd name="T27" fmla="*/ 8 h 15"/>
                <a:gd name="T28" fmla="*/ 0 w 18"/>
                <a:gd name="T29" fmla="*/ 8 h 15"/>
                <a:gd name="T30" fmla="*/ 0 w 18"/>
                <a:gd name="T31" fmla="*/ 8 h 15"/>
                <a:gd name="T32" fmla="*/ 14 w 18"/>
                <a:gd name="T33" fmla="*/ 4 h 15"/>
                <a:gd name="T34" fmla="*/ 14 w 18"/>
                <a:gd name="T35" fmla="*/ 8 h 15"/>
                <a:gd name="T36" fmla="*/ 14 w 18"/>
                <a:gd name="T37" fmla="*/ 11 h 15"/>
                <a:gd name="T38" fmla="*/ 18 w 18"/>
                <a:gd name="T39" fmla="*/ 11 h 15"/>
                <a:gd name="T40" fmla="*/ 18 w 18"/>
                <a:gd name="T41" fmla="*/ 11 h 15"/>
                <a:gd name="T42" fmla="*/ 18 w 18"/>
                <a:gd name="T43" fmla="*/ 4 h 15"/>
                <a:gd name="T44" fmla="*/ 14 w 18"/>
                <a:gd name="T45" fmla="*/ 4 h 15"/>
                <a:gd name="T46" fmla="*/ 14 w 18"/>
                <a:gd name="T47" fmla="*/ 4 h 15"/>
                <a:gd name="T48" fmla="*/ 14 w 18"/>
                <a:gd name="T4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5">
                  <a:moveTo>
                    <a:pt x="0" y="8"/>
                  </a:moveTo>
                  <a:lnTo>
                    <a:pt x="3" y="8"/>
                  </a:lnTo>
                  <a:lnTo>
                    <a:pt x="3" y="8"/>
                  </a:lnTo>
                  <a:lnTo>
                    <a:pt x="7" y="11"/>
                  </a:lnTo>
                  <a:lnTo>
                    <a:pt x="11" y="15"/>
                  </a:lnTo>
                  <a:lnTo>
                    <a:pt x="11" y="15"/>
                  </a:lnTo>
                  <a:lnTo>
                    <a:pt x="11" y="8"/>
                  </a:lnTo>
                  <a:lnTo>
                    <a:pt x="11" y="4"/>
                  </a:lnTo>
                  <a:lnTo>
                    <a:pt x="14" y="4"/>
                  </a:lnTo>
                  <a:lnTo>
                    <a:pt x="14" y="4"/>
                  </a:lnTo>
                  <a:lnTo>
                    <a:pt x="14" y="0"/>
                  </a:lnTo>
                  <a:lnTo>
                    <a:pt x="11" y="0"/>
                  </a:lnTo>
                  <a:lnTo>
                    <a:pt x="7" y="4"/>
                  </a:lnTo>
                  <a:lnTo>
                    <a:pt x="0" y="8"/>
                  </a:lnTo>
                  <a:lnTo>
                    <a:pt x="0" y="8"/>
                  </a:lnTo>
                  <a:lnTo>
                    <a:pt x="0" y="8"/>
                  </a:lnTo>
                  <a:close/>
                  <a:moveTo>
                    <a:pt x="14" y="4"/>
                  </a:moveTo>
                  <a:lnTo>
                    <a:pt x="14" y="8"/>
                  </a:lnTo>
                  <a:lnTo>
                    <a:pt x="14" y="11"/>
                  </a:lnTo>
                  <a:lnTo>
                    <a:pt x="18" y="11"/>
                  </a:lnTo>
                  <a:lnTo>
                    <a:pt x="18" y="11"/>
                  </a:lnTo>
                  <a:lnTo>
                    <a:pt x="18" y="4"/>
                  </a:lnTo>
                  <a:lnTo>
                    <a:pt x="14" y="4"/>
                  </a:lnTo>
                  <a:lnTo>
                    <a:pt x="14" y="4"/>
                  </a:lnTo>
                  <a:lnTo>
                    <a:pt x="14" y="4"/>
                  </a:lnTo>
                  <a:close/>
                </a:path>
              </a:pathLst>
            </a:custGeom>
            <a:grpFill/>
            <a:ln>
              <a:noFill/>
            </a:ln>
          </p:spPr>
          <p:txBody>
            <a:bodyPr vert="horz" wrap="square" lIns="91440" tIns="45720" rIns="91440" bIns="45720" numCol="1" anchor="t" anchorCtr="0" compatLnSpc="1"/>
            <a:lstStyle/>
            <a:p>
              <a:endParaRPr lang="en-US"/>
            </a:p>
          </p:txBody>
        </p:sp>
        <p:sp>
          <p:nvSpPr>
            <p:cNvPr id="28" name="Freeform 24"/>
            <p:cNvSpPr>
              <a:spLocks noEditPoints="1"/>
            </p:cNvSpPr>
            <p:nvPr/>
          </p:nvSpPr>
          <p:spPr bwMode="auto">
            <a:xfrm>
              <a:off x="6436547" y="2703775"/>
              <a:ext cx="176269" cy="306218"/>
            </a:xfrm>
            <a:custGeom>
              <a:avLst/>
              <a:gdLst>
                <a:gd name="T0" fmla="*/ 4 w 137"/>
                <a:gd name="T1" fmla="*/ 11 h 238"/>
                <a:gd name="T2" fmla="*/ 15 w 137"/>
                <a:gd name="T3" fmla="*/ 15 h 238"/>
                <a:gd name="T4" fmla="*/ 22 w 137"/>
                <a:gd name="T5" fmla="*/ 11 h 238"/>
                <a:gd name="T6" fmla="*/ 37 w 137"/>
                <a:gd name="T7" fmla="*/ 11 h 238"/>
                <a:gd name="T8" fmla="*/ 52 w 137"/>
                <a:gd name="T9" fmla="*/ 0 h 238"/>
                <a:gd name="T10" fmla="*/ 67 w 137"/>
                <a:gd name="T11" fmla="*/ 8 h 238"/>
                <a:gd name="T12" fmla="*/ 74 w 137"/>
                <a:gd name="T13" fmla="*/ 11 h 238"/>
                <a:gd name="T14" fmla="*/ 82 w 137"/>
                <a:gd name="T15" fmla="*/ 26 h 238"/>
                <a:gd name="T16" fmla="*/ 96 w 137"/>
                <a:gd name="T17" fmla="*/ 26 h 238"/>
                <a:gd name="T18" fmla="*/ 96 w 137"/>
                <a:gd name="T19" fmla="*/ 34 h 238"/>
                <a:gd name="T20" fmla="*/ 85 w 137"/>
                <a:gd name="T21" fmla="*/ 37 h 238"/>
                <a:gd name="T22" fmla="*/ 78 w 137"/>
                <a:gd name="T23" fmla="*/ 41 h 238"/>
                <a:gd name="T24" fmla="*/ 74 w 137"/>
                <a:gd name="T25" fmla="*/ 41 h 238"/>
                <a:gd name="T26" fmla="*/ 74 w 137"/>
                <a:gd name="T27" fmla="*/ 48 h 238"/>
                <a:gd name="T28" fmla="*/ 67 w 137"/>
                <a:gd name="T29" fmla="*/ 56 h 238"/>
                <a:gd name="T30" fmla="*/ 63 w 137"/>
                <a:gd name="T31" fmla="*/ 59 h 238"/>
                <a:gd name="T32" fmla="*/ 63 w 137"/>
                <a:gd name="T33" fmla="*/ 74 h 238"/>
                <a:gd name="T34" fmla="*/ 71 w 137"/>
                <a:gd name="T35" fmla="*/ 82 h 238"/>
                <a:gd name="T36" fmla="*/ 78 w 137"/>
                <a:gd name="T37" fmla="*/ 93 h 238"/>
                <a:gd name="T38" fmla="*/ 89 w 137"/>
                <a:gd name="T39" fmla="*/ 104 h 238"/>
                <a:gd name="T40" fmla="*/ 119 w 137"/>
                <a:gd name="T41" fmla="*/ 126 h 238"/>
                <a:gd name="T42" fmla="*/ 122 w 137"/>
                <a:gd name="T43" fmla="*/ 134 h 238"/>
                <a:gd name="T44" fmla="*/ 126 w 137"/>
                <a:gd name="T45" fmla="*/ 149 h 238"/>
                <a:gd name="T46" fmla="*/ 130 w 137"/>
                <a:gd name="T47" fmla="*/ 160 h 238"/>
                <a:gd name="T48" fmla="*/ 134 w 137"/>
                <a:gd name="T49" fmla="*/ 167 h 238"/>
                <a:gd name="T50" fmla="*/ 134 w 137"/>
                <a:gd name="T51" fmla="*/ 171 h 238"/>
                <a:gd name="T52" fmla="*/ 130 w 137"/>
                <a:gd name="T53" fmla="*/ 178 h 238"/>
                <a:gd name="T54" fmla="*/ 130 w 137"/>
                <a:gd name="T55" fmla="*/ 189 h 238"/>
                <a:gd name="T56" fmla="*/ 122 w 137"/>
                <a:gd name="T57" fmla="*/ 200 h 238"/>
                <a:gd name="T58" fmla="*/ 111 w 137"/>
                <a:gd name="T59" fmla="*/ 208 h 238"/>
                <a:gd name="T60" fmla="*/ 93 w 137"/>
                <a:gd name="T61" fmla="*/ 212 h 238"/>
                <a:gd name="T62" fmla="*/ 89 w 137"/>
                <a:gd name="T63" fmla="*/ 208 h 238"/>
                <a:gd name="T64" fmla="*/ 93 w 137"/>
                <a:gd name="T65" fmla="*/ 212 h 238"/>
                <a:gd name="T66" fmla="*/ 89 w 137"/>
                <a:gd name="T67" fmla="*/ 219 h 238"/>
                <a:gd name="T68" fmla="*/ 82 w 137"/>
                <a:gd name="T69" fmla="*/ 219 h 238"/>
                <a:gd name="T70" fmla="*/ 82 w 137"/>
                <a:gd name="T71" fmla="*/ 226 h 238"/>
                <a:gd name="T72" fmla="*/ 74 w 137"/>
                <a:gd name="T73" fmla="*/ 230 h 238"/>
                <a:gd name="T74" fmla="*/ 63 w 137"/>
                <a:gd name="T75" fmla="*/ 238 h 238"/>
                <a:gd name="T76" fmla="*/ 63 w 137"/>
                <a:gd name="T77" fmla="*/ 234 h 238"/>
                <a:gd name="T78" fmla="*/ 63 w 137"/>
                <a:gd name="T79" fmla="*/ 226 h 238"/>
                <a:gd name="T80" fmla="*/ 67 w 137"/>
                <a:gd name="T81" fmla="*/ 215 h 238"/>
                <a:gd name="T82" fmla="*/ 56 w 137"/>
                <a:gd name="T83" fmla="*/ 212 h 238"/>
                <a:gd name="T84" fmla="*/ 63 w 137"/>
                <a:gd name="T85" fmla="*/ 204 h 238"/>
                <a:gd name="T86" fmla="*/ 82 w 137"/>
                <a:gd name="T87" fmla="*/ 200 h 238"/>
                <a:gd name="T88" fmla="*/ 82 w 137"/>
                <a:gd name="T89" fmla="*/ 197 h 238"/>
                <a:gd name="T90" fmla="*/ 89 w 137"/>
                <a:gd name="T91" fmla="*/ 186 h 238"/>
                <a:gd name="T92" fmla="*/ 104 w 137"/>
                <a:gd name="T93" fmla="*/ 174 h 238"/>
                <a:gd name="T94" fmla="*/ 100 w 137"/>
                <a:gd name="T95" fmla="*/ 152 h 238"/>
                <a:gd name="T96" fmla="*/ 100 w 137"/>
                <a:gd name="T97" fmla="*/ 141 h 238"/>
                <a:gd name="T98" fmla="*/ 100 w 137"/>
                <a:gd name="T99" fmla="*/ 126 h 238"/>
                <a:gd name="T100" fmla="*/ 96 w 137"/>
                <a:gd name="T101" fmla="*/ 119 h 238"/>
                <a:gd name="T102" fmla="*/ 89 w 137"/>
                <a:gd name="T103" fmla="*/ 111 h 238"/>
                <a:gd name="T104" fmla="*/ 82 w 137"/>
                <a:gd name="T105" fmla="*/ 104 h 238"/>
                <a:gd name="T106" fmla="*/ 67 w 137"/>
                <a:gd name="T107" fmla="*/ 93 h 238"/>
                <a:gd name="T108" fmla="*/ 48 w 137"/>
                <a:gd name="T109" fmla="*/ 78 h 238"/>
                <a:gd name="T110" fmla="*/ 41 w 137"/>
                <a:gd name="T111" fmla="*/ 71 h 238"/>
                <a:gd name="T112" fmla="*/ 45 w 137"/>
                <a:gd name="T113" fmla="*/ 59 h 238"/>
                <a:gd name="T114" fmla="*/ 48 w 137"/>
                <a:gd name="T115" fmla="*/ 48 h 238"/>
                <a:gd name="T116" fmla="*/ 37 w 137"/>
                <a:gd name="T117" fmla="*/ 41 h 238"/>
                <a:gd name="T118" fmla="*/ 11 w 137"/>
                <a:gd name="T119" fmla="*/ 34 h 238"/>
                <a:gd name="T120" fmla="*/ 0 w 137"/>
                <a:gd name="T121" fmla="*/ 19 h 238"/>
                <a:gd name="T122" fmla="*/ 48 w 137"/>
                <a:gd name="T123" fmla="*/ 215 h 238"/>
                <a:gd name="T124" fmla="*/ 48 w 137"/>
                <a:gd name="T125"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38">
                  <a:moveTo>
                    <a:pt x="0" y="15"/>
                  </a:moveTo>
                  <a:lnTo>
                    <a:pt x="0" y="15"/>
                  </a:lnTo>
                  <a:lnTo>
                    <a:pt x="4" y="15"/>
                  </a:lnTo>
                  <a:lnTo>
                    <a:pt x="4" y="15"/>
                  </a:lnTo>
                  <a:lnTo>
                    <a:pt x="4" y="11"/>
                  </a:lnTo>
                  <a:lnTo>
                    <a:pt x="8" y="11"/>
                  </a:lnTo>
                  <a:lnTo>
                    <a:pt x="11" y="11"/>
                  </a:lnTo>
                  <a:lnTo>
                    <a:pt x="11" y="15"/>
                  </a:lnTo>
                  <a:lnTo>
                    <a:pt x="11" y="15"/>
                  </a:lnTo>
                  <a:lnTo>
                    <a:pt x="15" y="15"/>
                  </a:lnTo>
                  <a:lnTo>
                    <a:pt x="15" y="11"/>
                  </a:lnTo>
                  <a:lnTo>
                    <a:pt x="19" y="11"/>
                  </a:lnTo>
                  <a:lnTo>
                    <a:pt x="22" y="11"/>
                  </a:lnTo>
                  <a:lnTo>
                    <a:pt x="22" y="11"/>
                  </a:lnTo>
                  <a:lnTo>
                    <a:pt x="22" y="11"/>
                  </a:lnTo>
                  <a:lnTo>
                    <a:pt x="26" y="15"/>
                  </a:lnTo>
                  <a:lnTo>
                    <a:pt x="30" y="11"/>
                  </a:lnTo>
                  <a:lnTo>
                    <a:pt x="30" y="8"/>
                  </a:lnTo>
                  <a:lnTo>
                    <a:pt x="34" y="8"/>
                  </a:lnTo>
                  <a:lnTo>
                    <a:pt x="37" y="11"/>
                  </a:lnTo>
                  <a:lnTo>
                    <a:pt x="41" y="8"/>
                  </a:lnTo>
                  <a:lnTo>
                    <a:pt x="41" y="4"/>
                  </a:lnTo>
                  <a:lnTo>
                    <a:pt x="45" y="0"/>
                  </a:lnTo>
                  <a:lnTo>
                    <a:pt x="48" y="0"/>
                  </a:lnTo>
                  <a:lnTo>
                    <a:pt x="52" y="0"/>
                  </a:lnTo>
                  <a:lnTo>
                    <a:pt x="56" y="4"/>
                  </a:lnTo>
                  <a:lnTo>
                    <a:pt x="56" y="4"/>
                  </a:lnTo>
                  <a:lnTo>
                    <a:pt x="59" y="4"/>
                  </a:lnTo>
                  <a:lnTo>
                    <a:pt x="59" y="8"/>
                  </a:lnTo>
                  <a:lnTo>
                    <a:pt x="67" y="8"/>
                  </a:lnTo>
                  <a:lnTo>
                    <a:pt x="71" y="8"/>
                  </a:lnTo>
                  <a:lnTo>
                    <a:pt x="74" y="8"/>
                  </a:lnTo>
                  <a:lnTo>
                    <a:pt x="78" y="8"/>
                  </a:lnTo>
                  <a:lnTo>
                    <a:pt x="74" y="11"/>
                  </a:lnTo>
                  <a:lnTo>
                    <a:pt x="74" y="11"/>
                  </a:lnTo>
                  <a:lnTo>
                    <a:pt x="71" y="19"/>
                  </a:lnTo>
                  <a:lnTo>
                    <a:pt x="74" y="19"/>
                  </a:lnTo>
                  <a:lnTo>
                    <a:pt x="74" y="22"/>
                  </a:lnTo>
                  <a:lnTo>
                    <a:pt x="82" y="22"/>
                  </a:lnTo>
                  <a:lnTo>
                    <a:pt x="82" y="26"/>
                  </a:lnTo>
                  <a:lnTo>
                    <a:pt x="85" y="26"/>
                  </a:lnTo>
                  <a:lnTo>
                    <a:pt x="89" y="30"/>
                  </a:lnTo>
                  <a:lnTo>
                    <a:pt x="93" y="26"/>
                  </a:lnTo>
                  <a:lnTo>
                    <a:pt x="93" y="30"/>
                  </a:lnTo>
                  <a:lnTo>
                    <a:pt x="96" y="26"/>
                  </a:lnTo>
                  <a:lnTo>
                    <a:pt x="96" y="30"/>
                  </a:lnTo>
                  <a:lnTo>
                    <a:pt x="96" y="30"/>
                  </a:lnTo>
                  <a:lnTo>
                    <a:pt x="100" y="30"/>
                  </a:lnTo>
                  <a:lnTo>
                    <a:pt x="96" y="34"/>
                  </a:lnTo>
                  <a:lnTo>
                    <a:pt x="96" y="34"/>
                  </a:lnTo>
                  <a:lnTo>
                    <a:pt x="93" y="34"/>
                  </a:lnTo>
                  <a:lnTo>
                    <a:pt x="93" y="34"/>
                  </a:lnTo>
                  <a:lnTo>
                    <a:pt x="89" y="34"/>
                  </a:lnTo>
                  <a:lnTo>
                    <a:pt x="85" y="34"/>
                  </a:lnTo>
                  <a:lnTo>
                    <a:pt x="85" y="37"/>
                  </a:lnTo>
                  <a:lnTo>
                    <a:pt x="85" y="37"/>
                  </a:lnTo>
                  <a:lnTo>
                    <a:pt x="85" y="41"/>
                  </a:lnTo>
                  <a:lnTo>
                    <a:pt x="82" y="41"/>
                  </a:lnTo>
                  <a:lnTo>
                    <a:pt x="82" y="41"/>
                  </a:lnTo>
                  <a:lnTo>
                    <a:pt x="78" y="41"/>
                  </a:lnTo>
                  <a:lnTo>
                    <a:pt x="78" y="41"/>
                  </a:lnTo>
                  <a:lnTo>
                    <a:pt x="78" y="41"/>
                  </a:lnTo>
                  <a:lnTo>
                    <a:pt x="74" y="41"/>
                  </a:lnTo>
                  <a:lnTo>
                    <a:pt x="74" y="41"/>
                  </a:lnTo>
                  <a:lnTo>
                    <a:pt x="74" y="41"/>
                  </a:lnTo>
                  <a:lnTo>
                    <a:pt x="74" y="45"/>
                  </a:lnTo>
                  <a:lnTo>
                    <a:pt x="74" y="45"/>
                  </a:lnTo>
                  <a:lnTo>
                    <a:pt x="74" y="48"/>
                  </a:lnTo>
                  <a:lnTo>
                    <a:pt x="74" y="48"/>
                  </a:lnTo>
                  <a:lnTo>
                    <a:pt x="74" y="48"/>
                  </a:lnTo>
                  <a:lnTo>
                    <a:pt x="74" y="52"/>
                  </a:lnTo>
                  <a:lnTo>
                    <a:pt x="74" y="52"/>
                  </a:lnTo>
                  <a:lnTo>
                    <a:pt x="71" y="52"/>
                  </a:lnTo>
                  <a:lnTo>
                    <a:pt x="71" y="56"/>
                  </a:lnTo>
                  <a:lnTo>
                    <a:pt x="67" y="56"/>
                  </a:lnTo>
                  <a:lnTo>
                    <a:pt x="67" y="56"/>
                  </a:lnTo>
                  <a:lnTo>
                    <a:pt x="67" y="56"/>
                  </a:lnTo>
                  <a:lnTo>
                    <a:pt x="67" y="59"/>
                  </a:lnTo>
                  <a:lnTo>
                    <a:pt x="63" y="59"/>
                  </a:lnTo>
                  <a:lnTo>
                    <a:pt x="63" y="59"/>
                  </a:lnTo>
                  <a:lnTo>
                    <a:pt x="63" y="63"/>
                  </a:lnTo>
                  <a:lnTo>
                    <a:pt x="63" y="63"/>
                  </a:lnTo>
                  <a:lnTo>
                    <a:pt x="67" y="67"/>
                  </a:lnTo>
                  <a:lnTo>
                    <a:pt x="63" y="71"/>
                  </a:lnTo>
                  <a:lnTo>
                    <a:pt x="63" y="74"/>
                  </a:lnTo>
                  <a:lnTo>
                    <a:pt x="67" y="74"/>
                  </a:lnTo>
                  <a:lnTo>
                    <a:pt x="63" y="78"/>
                  </a:lnTo>
                  <a:lnTo>
                    <a:pt x="63" y="78"/>
                  </a:lnTo>
                  <a:lnTo>
                    <a:pt x="63" y="78"/>
                  </a:lnTo>
                  <a:lnTo>
                    <a:pt x="71" y="82"/>
                  </a:lnTo>
                  <a:lnTo>
                    <a:pt x="74" y="85"/>
                  </a:lnTo>
                  <a:lnTo>
                    <a:pt x="74" y="85"/>
                  </a:lnTo>
                  <a:lnTo>
                    <a:pt x="78" y="89"/>
                  </a:lnTo>
                  <a:lnTo>
                    <a:pt x="78" y="89"/>
                  </a:lnTo>
                  <a:lnTo>
                    <a:pt x="78" y="93"/>
                  </a:lnTo>
                  <a:lnTo>
                    <a:pt x="78" y="93"/>
                  </a:lnTo>
                  <a:lnTo>
                    <a:pt x="78" y="97"/>
                  </a:lnTo>
                  <a:lnTo>
                    <a:pt x="85" y="100"/>
                  </a:lnTo>
                  <a:lnTo>
                    <a:pt x="89" y="104"/>
                  </a:lnTo>
                  <a:lnTo>
                    <a:pt x="89" y="104"/>
                  </a:lnTo>
                  <a:lnTo>
                    <a:pt x="96" y="108"/>
                  </a:lnTo>
                  <a:lnTo>
                    <a:pt x="108" y="115"/>
                  </a:lnTo>
                  <a:lnTo>
                    <a:pt x="108" y="115"/>
                  </a:lnTo>
                  <a:lnTo>
                    <a:pt x="115" y="123"/>
                  </a:lnTo>
                  <a:lnTo>
                    <a:pt x="119" y="126"/>
                  </a:lnTo>
                  <a:lnTo>
                    <a:pt x="119" y="126"/>
                  </a:lnTo>
                  <a:lnTo>
                    <a:pt x="119" y="126"/>
                  </a:lnTo>
                  <a:lnTo>
                    <a:pt x="119" y="130"/>
                  </a:lnTo>
                  <a:lnTo>
                    <a:pt x="122" y="134"/>
                  </a:lnTo>
                  <a:lnTo>
                    <a:pt x="122" y="134"/>
                  </a:lnTo>
                  <a:lnTo>
                    <a:pt x="122" y="137"/>
                  </a:lnTo>
                  <a:lnTo>
                    <a:pt x="122" y="137"/>
                  </a:lnTo>
                  <a:lnTo>
                    <a:pt x="126" y="141"/>
                  </a:lnTo>
                  <a:lnTo>
                    <a:pt x="126" y="145"/>
                  </a:lnTo>
                  <a:lnTo>
                    <a:pt x="126" y="149"/>
                  </a:lnTo>
                  <a:lnTo>
                    <a:pt x="130" y="152"/>
                  </a:lnTo>
                  <a:lnTo>
                    <a:pt x="130" y="152"/>
                  </a:lnTo>
                  <a:lnTo>
                    <a:pt x="130" y="156"/>
                  </a:lnTo>
                  <a:lnTo>
                    <a:pt x="130" y="156"/>
                  </a:lnTo>
                  <a:lnTo>
                    <a:pt x="130" y="160"/>
                  </a:lnTo>
                  <a:lnTo>
                    <a:pt x="130" y="160"/>
                  </a:lnTo>
                  <a:lnTo>
                    <a:pt x="130" y="163"/>
                  </a:lnTo>
                  <a:lnTo>
                    <a:pt x="130" y="167"/>
                  </a:lnTo>
                  <a:lnTo>
                    <a:pt x="134" y="167"/>
                  </a:lnTo>
                  <a:lnTo>
                    <a:pt x="134" y="167"/>
                  </a:lnTo>
                  <a:lnTo>
                    <a:pt x="137" y="171"/>
                  </a:lnTo>
                  <a:lnTo>
                    <a:pt x="134" y="174"/>
                  </a:lnTo>
                  <a:lnTo>
                    <a:pt x="134" y="174"/>
                  </a:lnTo>
                  <a:lnTo>
                    <a:pt x="134" y="171"/>
                  </a:lnTo>
                  <a:lnTo>
                    <a:pt x="134" y="171"/>
                  </a:lnTo>
                  <a:lnTo>
                    <a:pt x="134" y="171"/>
                  </a:lnTo>
                  <a:lnTo>
                    <a:pt x="134" y="174"/>
                  </a:lnTo>
                  <a:lnTo>
                    <a:pt x="134" y="174"/>
                  </a:lnTo>
                  <a:lnTo>
                    <a:pt x="134" y="178"/>
                  </a:lnTo>
                  <a:lnTo>
                    <a:pt x="130" y="178"/>
                  </a:lnTo>
                  <a:lnTo>
                    <a:pt x="130" y="182"/>
                  </a:lnTo>
                  <a:lnTo>
                    <a:pt x="130" y="182"/>
                  </a:lnTo>
                  <a:lnTo>
                    <a:pt x="130" y="186"/>
                  </a:lnTo>
                  <a:lnTo>
                    <a:pt x="130" y="189"/>
                  </a:lnTo>
                  <a:lnTo>
                    <a:pt x="130" y="189"/>
                  </a:lnTo>
                  <a:lnTo>
                    <a:pt x="130" y="189"/>
                  </a:lnTo>
                  <a:lnTo>
                    <a:pt x="126" y="193"/>
                  </a:lnTo>
                  <a:lnTo>
                    <a:pt x="126" y="197"/>
                  </a:lnTo>
                  <a:lnTo>
                    <a:pt x="126" y="197"/>
                  </a:lnTo>
                  <a:lnTo>
                    <a:pt x="122" y="200"/>
                  </a:lnTo>
                  <a:lnTo>
                    <a:pt x="119" y="200"/>
                  </a:lnTo>
                  <a:lnTo>
                    <a:pt x="115" y="204"/>
                  </a:lnTo>
                  <a:lnTo>
                    <a:pt x="115" y="204"/>
                  </a:lnTo>
                  <a:lnTo>
                    <a:pt x="111" y="204"/>
                  </a:lnTo>
                  <a:lnTo>
                    <a:pt x="111" y="208"/>
                  </a:lnTo>
                  <a:lnTo>
                    <a:pt x="104" y="212"/>
                  </a:lnTo>
                  <a:lnTo>
                    <a:pt x="100" y="212"/>
                  </a:lnTo>
                  <a:lnTo>
                    <a:pt x="96" y="212"/>
                  </a:lnTo>
                  <a:lnTo>
                    <a:pt x="93" y="212"/>
                  </a:lnTo>
                  <a:lnTo>
                    <a:pt x="93" y="212"/>
                  </a:lnTo>
                  <a:lnTo>
                    <a:pt x="93" y="208"/>
                  </a:lnTo>
                  <a:lnTo>
                    <a:pt x="93" y="208"/>
                  </a:lnTo>
                  <a:lnTo>
                    <a:pt x="93" y="208"/>
                  </a:lnTo>
                  <a:lnTo>
                    <a:pt x="93" y="208"/>
                  </a:lnTo>
                  <a:lnTo>
                    <a:pt x="89" y="208"/>
                  </a:lnTo>
                  <a:lnTo>
                    <a:pt x="93" y="212"/>
                  </a:lnTo>
                  <a:lnTo>
                    <a:pt x="93" y="212"/>
                  </a:lnTo>
                  <a:lnTo>
                    <a:pt x="89" y="212"/>
                  </a:lnTo>
                  <a:lnTo>
                    <a:pt x="89" y="212"/>
                  </a:lnTo>
                  <a:lnTo>
                    <a:pt x="93" y="212"/>
                  </a:lnTo>
                  <a:lnTo>
                    <a:pt x="93" y="215"/>
                  </a:lnTo>
                  <a:lnTo>
                    <a:pt x="93" y="215"/>
                  </a:lnTo>
                  <a:lnTo>
                    <a:pt x="89" y="219"/>
                  </a:lnTo>
                  <a:lnTo>
                    <a:pt x="85" y="215"/>
                  </a:lnTo>
                  <a:lnTo>
                    <a:pt x="89" y="219"/>
                  </a:lnTo>
                  <a:lnTo>
                    <a:pt x="89" y="219"/>
                  </a:lnTo>
                  <a:lnTo>
                    <a:pt x="89" y="223"/>
                  </a:lnTo>
                  <a:lnTo>
                    <a:pt x="85" y="223"/>
                  </a:lnTo>
                  <a:lnTo>
                    <a:pt x="85" y="219"/>
                  </a:lnTo>
                  <a:lnTo>
                    <a:pt x="82" y="219"/>
                  </a:lnTo>
                  <a:lnTo>
                    <a:pt x="85" y="223"/>
                  </a:lnTo>
                  <a:lnTo>
                    <a:pt x="85" y="223"/>
                  </a:lnTo>
                  <a:lnTo>
                    <a:pt x="85" y="223"/>
                  </a:lnTo>
                  <a:lnTo>
                    <a:pt x="82" y="223"/>
                  </a:lnTo>
                  <a:lnTo>
                    <a:pt x="82" y="226"/>
                  </a:lnTo>
                  <a:lnTo>
                    <a:pt x="82" y="226"/>
                  </a:lnTo>
                  <a:lnTo>
                    <a:pt x="78" y="226"/>
                  </a:lnTo>
                  <a:lnTo>
                    <a:pt x="78" y="230"/>
                  </a:lnTo>
                  <a:lnTo>
                    <a:pt x="74" y="230"/>
                  </a:lnTo>
                  <a:lnTo>
                    <a:pt x="74" y="230"/>
                  </a:lnTo>
                  <a:lnTo>
                    <a:pt x="74" y="234"/>
                  </a:lnTo>
                  <a:lnTo>
                    <a:pt x="71" y="234"/>
                  </a:lnTo>
                  <a:lnTo>
                    <a:pt x="71" y="234"/>
                  </a:lnTo>
                  <a:lnTo>
                    <a:pt x="71" y="234"/>
                  </a:lnTo>
                  <a:lnTo>
                    <a:pt x="63" y="238"/>
                  </a:lnTo>
                  <a:lnTo>
                    <a:pt x="59" y="238"/>
                  </a:lnTo>
                  <a:lnTo>
                    <a:pt x="63" y="238"/>
                  </a:lnTo>
                  <a:lnTo>
                    <a:pt x="63" y="234"/>
                  </a:lnTo>
                  <a:lnTo>
                    <a:pt x="67" y="234"/>
                  </a:lnTo>
                  <a:lnTo>
                    <a:pt x="63" y="234"/>
                  </a:lnTo>
                  <a:lnTo>
                    <a:pt x="63" y="234"/>
                  </a:lnTo>
                  <a:lnTo>
                    <a:pt x="63" y="230"/>
                  </a:lnTo>
                  <a:lnTo>
                    <a:pt x="63" y="226"/>
                  </a:lnTo>
                  <a:lnTo>
                    <a:pt x="63" y="226"/>
                  </a:lnTo>
                  <a:lnTo>
                    <a:pt x="63" y="226"/>
                  </a:lnTo>
                  <a:lnTo>
                    <a:pt x="63" y="223"/>
                  </a:lnTo>
                  <a:lnTo>
                    <a:pt x="63" y="219"/>
                  </a:lnTo>
                  <a:lnTo>
                    <a:pt x="71" y="215"/>
                  </a:lnTo>
                  <a:lnTo>
                    <a:pt x="71" y="212"/>
                  </a:lnTo>
                  <a:lnTo>
                    <a:pt x="67" y="215"/>
                  </a:lnTo>
                  <a:lnTo>
                    <a:pt x="63" y="215"/>
                  </a:lnTo>
                  <a:lnTo>
                    <a:pt x="63" y="215"/>
                  </a:lnTo>
                  <a:lnTo>
                    <a:pt x="59" y="212"/>
                  </a:lnTo>
                  <a:lnTo>
                    <a:pt x="59" y="215"/>
                  </a:lnTo>
                  <a:lnTo>
                    <a:pt x="56" y="212"/>
                  </a:lnTo>
                  <a:lnTo>
                    <a:pt x="56" y="212"/>
                  </a:lnTo>
                  <a:lnTo>
                    <a:pt x="56" y="212"/>
                  </a:lnTo>
                  <a:lnTo>
                    <a:pt x="56" y="208"/>
                  </a:lnTo>
                  <a:lnTo>
                    <a:pt x="59" y="204"/>
                  </a:lnTo>
                  <a:lnTo>
                    <a:pt x="63" y="204"/>
                  </a:lnTo>
                  <a:lnTo>
                    <a:pt x="63" y="200"/>
                  </a:lnTo>
                  <a:lnTo>
                    <a:pt x="67" y="200"/>
                  </a:lnTo>
                  <a:lnTo>
                    <a:pt x="71" y="200"/>
                  </a:lnTo>
                  <a:lnTo>
                    <a:pt x="78" y="200"/>
                  </a:lnTo>
                  <a:lnTo>
                    <a:pt x="82" y="200"/>
                  </a:lnTo>
                  <a:lnTo>
                    <a:pt x="82" y="204"/>
                  </a:lnTo>
                  <a:lnTo>
                    <a:pt x="85" y="204"/>
                  </a:lnTo>
                  <a:lnTo>
                    <a:pt x="85" y="200"/>
                  </a:lnTo>
                  <a:lnTo>
                    <a:pt x="85" y="200"/>
                  </a:lnTo>
                  <a:lnTo>
                    <a:pt x="82" y="197"/>
                  </a:lnTo>
                  <a:lnTo>
                    <a:pt x="78" y="197"/>
                  </a:lnTo>
                  <a:lnTo>
                    <a:pt x="78" y="189"/>
                  </a:lnTo>
                  <a:lnTo>
                    <a:pt x="82" y="189"/>
                  </a:lnTo>
                  <a:lnTo>
                    <a:pt x="89" y="189"/>
                  </a:lnTo>
                  <a:lnTo>
                    <a:pt x="89" y="186"/>
                  </a:lnTo>
                  <a:lnTo>
                    <a:pt x="93" y="182"/>
                  </a:lnTo>
                  <a:lnTo>
                    <a:pt x="96" y="182"/>
                  </a:lnTo>
                  <a:lnTo>
                    <a:pt x="100" y="178"/>
                  </a:lnTo>
                  <a:lnTo>
                    <a:pt x="100" y="178"/>
                  </a:lnTo>
                  <a:lnTo>
                    <a:pt x="104" y="174"/>
                  </a:lnTo>
                  <a:lnTo>
                    <a:pt x="104" y="171"/>
                  </a:lnTo>
                  <a:lnTo>
                    <a:pt x="104" y="167"/>
                  </a:lnTo>
                  <a:lnTo>
                    <a:pt x="104" y="163"/>
                  </a:lnTo>
                  <a:lnTo>
                    <a:pt x="104" y="160"/>
                  </a:lnTo>
                  <a:lnTo>
                    <a:pt x="100" y="152"/>
                  </a:lnTo>
                  <a:lnTo>
                    <a:pt x="96" y="152"/>
                  </a:lnTo>
                  <a:lnTo>
                    <a:pt x="96" y="149"/>
                  </a:lnTo>
                  <a:lnTo>
                    <a:pt x="96" y="149"/>
                  </a:lnTo>
                  <a:lnTo>
                    <a:pt x="100" y="145"/>
                  </a:lnTo>
                  <a:lnTo>
                    <a:pt x="100" y="141"/>
                  </a:lnTo>
                  <a:lnTo>
                    <a:pt x="96" y="137"/>
                  </a:lnTo>
                  <a:lnTo>
                    <a:pt x="96" y="134"/>
                  </a:lnTo>
                  <a:lnTo>
                    <a:pt x="100" y="130"/>
                  </a:lnTo>
                  <a:lnTo>
                    <a:pt x="100" y="126"/>
                  </a:lnTo>
                  <a:lnTo>
                    <a:pt x="100" y="126"/>
                  </a:lnTo>
                  <a:lnTo>
                    <a:pt x="96" y="126"/>
                  </a:lnTo>
                  <a:lnTo>
                    <a:pt x="100" y="123"/>
                  </a:lnTo>
                  <a:lnTo>
                    <a:pt x="100" y="119"/>
                  </a:lnTo>
                  <a:lnTo>
                    <a:pt x="100" y="119"/>
                  </a:lnTo>
                  <a:lnTo>
                    <a:pt x="96" y="119"/>
                  </a:lnTo>
                  <a:lnTo>
                    <a:pt x="96" y="119"/>
                  </a:lnTo>
                  <a:lnTo>
                    <a:pt x="93" y="115"/>
                  </a:lnTo>
                  <a:lnTo>
                    <a:pt x="89" y="115"/>
                  </a:lnTo>
                  <a:lnTo>
                    <a:pt x="89" y="115"/>
                  </a:lnTo>
                  <a:lnTo>
                    <a:pt x="89" y="111"/>
                  </a:lnTo>
                  <a:lnTo>
                    <a:pt x="85" y="111"/>
                  </a:lnTo>
                  <a:lnTo>
                    <a:pt x="85" y="111"/>
                  </a:lnTo>
                  <a:lnTo>
                    <a:pt x="82" y="108"/>
                  </a:lnTo>
                  <a:lnTo>
                    <a:pt x="82" y="108"/>
                  </a:lnTo>
                  <a:lnTo>
                    <a:pt x="82" y="104"/>
                  </a:lnTo>
                  <a:lnTo>
                    <a:pt x="78" y="104"/>
                  </a:lnTo>
                  <a:lnTo>
                    <a:pt x="74" y="104"/>
                  </a:lnTo>
                  <a:lnTo>
                    <a:pt x="74" y="100"/>
                  </a:lnTo>
                  <a:lnTo>
                    <a:pt x="67" y="93"/>
                  </a:lnTo>
                  <a:lnTo>
                    <a:pt x="67" y="93"/>
                  </a:lnTo>
                  <a:lnTo>
                    <a:pt x="63" y="89"/>
                  </a:lnTo>
                  <a:lnTo>
                    <a:pt x="59" y="85"/>
                  </a:lnTo>
                  <a:lnTo>
                    <a:pt x="56" y="82"/>
                  </a:lnTo>
                  <a:lnTo>
                    <a:pt x="52" y="82"/>
                  </a:lnTo>
                  <a:lnTo>
                    <a:pt x="48" y="78"/>
                  </a:lnTo>
                  <a:lnTo>
                    <a:pt x="41" y="78"/>
                  </a:lnTo>
                  <a:lnTo>
                    <a:pt x="41" y="74"/>
                  </a:lnTo>
                  <a:lnTo>
                    <a:pt x="37" y="74"/>
                  </a:lnTo>
                  <a:lnTo>
                    <a:pt x="37" y="71"/>
                  </a:lnTo>
                  <a:lnTo>
                    <a:pt x="41" y="71"/>
                  </a:lnTo>
                  <a:lnTo>
                    <a:pt x="37" y="67"/>
                  </a:lnTo>
                  <a:lnTo>
                    <a:pt x="37" y="63"/>
                  </a:lnTo>
                  <a:lnTo>
                    <a:pt x="37" y="63"/>
                  </a:lnTo>
                  <a:lnTo>
                    <a:pt x="41" y="63"/>
                  </a:lnTo>
                  <a:lnTo>
                    <a:pt x="45" y="59"/>
                  </a:lnTo>
                  <a:lnTo>
                    <a:pt x="48" y="59"/>
                  </a:lnTo>
                  <a:lnTo>
                    <a:pt x="48" y="52"/>
                  </a:lnTo>
                  <a:lnTo>
                    <a:pt x="52" y="52"/>
                  </a:lnTo>
                  <a:lnTo>
                    <a:pt x="52" y="52"/>
                  </a:lnTo>
                  <a:lnTo>
                    <a:pt x="48" y="48"/>
                  </a:lnTo>
                  <a:lnTo>
                    <a:pt x="48" y="48"/>
                  </a:lnTo>
                  <a:lnTo>
                    <a:pt x="48" y="45"/>
                  </a:lnTo>
                  <a:lnTo>
                    <a:pt x="41" y="45"/>
                  </a:lnTo>
                  <a:lnTo>
                    <a:pt x="41" y="41"/>
                  </a:lnTo>
                  <a:lnTo>
                    <a:pt x="37" y="41"/>
                  </a:lnTo>
                  <a:lnTo>
                    <a:pt x="34" y="45"/>
                  </a:lnTo>
                  <a:lnTo>
                    <a:pt x="26" y="41"/>
                  </a:lnTo>
                  <a:lnTo>
                    <a:pt x="22" y="41"/>
                  </a:lnTo>
                  <a:lnTo>
                    <a:pt x="19" y="37"/>
                  </a:lnTo>
                  <a:lnTo>
                    <a:pt x="11" y="34"/>
                  </a:lnTo>
                  <a:lnTo>
                    <a:pt x="11" y="30"/>
                  </a:lnTo>
                  <a:lnTo>
                    <a:pt x="11" y="26"/>
                  </a:lnTo>
                  <a:lnTo>
                    <a:pt x="11" y="22"/>
                  </a:lnTo>
                  <a:lnTo>
                    <a:pt x="8" y="19"/>
                  </a:lnTo>
                  <a:lnTo>
                    <a:pt x="0" y="19"/>
                  </a:lnTo>
                  <a:lnTo>
                    <a:pt x="0" y="15"/>
                  </a:lnTo>
                  <a:lnTo>
                    <a:pt x="0" y="15"/>
                  </a:lnTo>
                  <a:close/>
                  <a:moveTo>
                    <a:pt x="45" y="212"/>
                  </a:moveTo>
                  <a:lnTo>
                    <a:pt x="48" y="212"/>
                  </a:lnTo>
                  <a:lnTo>
                    <a:pt x="48" y="215"/>
                  </a:lnTo>
                  <a:lnTo>
                    <a:pt x="48" y="215"/>
                  </a:lnTo>
                  <a:lnTo>
                    <a:pt x="48" y="215"/>
                  </a:lnTo>
                  <a:lnTo>
                    <a:pt x="52" y="212"/>
                  </a:lnTo>
                  <a:lnTo>
                    <a:pt x="48" y="212"/>
                  </a:lnTo>
                  <a:lnTo>
                    <a:pt x="48" y="208"/>
                  </a:lnTo>
                  <a:lnTo>
                    <a:pt x="45" y="212"/>
                  </a:lnTo>
                  <a:close/>
                </a:path>
              </a:pathLst>
            </a:custGeom>
            <a:grpFill/>
            <a:ln>
              <a:noFill/>
            </a:ln>
          </p:spPr>
          <p:txBody>
            <a:bodyPr vert="horz" wrap="square" lIns="91440" tIns="45720" rIns="91440" bIns="45720" numCol="1" anchor="t" anchorCtr="0" compatLnSpc="1"/>
            <a:lstStyle/>
            <a:p>
              <a:endParaRPr lang="en-US"/>
            </a:p>
          </p:txBody>
        </p:sp>
        <p:sp>
          <p:nvSpPr>
            <p:cNvPr id="29" name="Freeform 25"/>
            <p:cNvSpPr/>
            <p:nvPr/>
          </p:nvSpPr>
          <p:spPr bwMode="auto">
            <a:xfrm>
              <a:off x="6460992" y="2885191"/>
              <a:ext cx="109364" cy="86205"/>
            </a:xfrm>
            <a:custGeom>
              <a:avLst/>
              <a:gdLst>
                <a:gd name="T0" fmla="*/ 40 w 85"/>
                <a:gd name="T1" fmla="*/ 63 h 67"/>
                <a:gd name="T2" fmla="*/ 44 w 85"/>
                <a:gd name="T3" fmla="*/ 59 h 67"/>
                <a:gd name="T4" fmla="*/ 52 w 85"/>
                <a:gd name="T5" fmla="*/ 59 h 67"/>
                <a:gd name="T6" fmla="*/ 63 w 85"/>
                <a:gd name="T7" fmla="*/ 59 h 67"/>
                <a:gd name="T8" fmla="*/ 66 w 85"/>
                <a:gd name="T9" fmla="*/ 63 h 67"/>
                <a:gd name="T10" fmla="*/ 66 w 85"/>
                <a:gd name="T11" fmla="*/ 59 h 67"/>
                <a:gd name="T12" fmla="*/ 59 w 85"/>
                <a:gd name="T13" fmla="*/ 56 h 67"/>
                <a:gd name="T14" fmla="*/ 63 w 85"/>
                <a:gd name="T15" fmla="*/ 48 h 67"/>
                <a:gd name="T16" fmla="*/ 70 w 85"/>
                <a:gd name="T17" fmla="*/ 45 h 67"/>
                <a:gd name="T18" fmla="*/ 77 w 85"/>
                <a:gd name="T19" fmla="*/ 41 h 67"/>
                <a:gd name="T20" fmla="*/ 81 w 85"/>
                <a:gd name="T21" fmla="*/ 37 h 67"/>
                <a:gd name="T22" fmla="*/ 85 w 85"/>
                <a:gd name="T23" fmla="*/ 30 h 67"/>
                <a:gd name="T24" fmla="*/ 85 w 85"/>
                <a:gd name="T25" fmla="*/ 22 h 67"/>
                <a:gd name="T26" fmla="*/ 81 w 85"/>
                <a:gd name="T27" fmla="*/ 11 h 67"/>
                <a:gd name="T28" fmla="*/ 77 w 85"/>
                <a:gd name="T29" fmla="*/ 8 h 67"/>
                <a:gd name="T30" fmla="*/ 70 w 85"/>
                <a:gd name="T31" fmla="*/ 4 h 67"/>
                <a:gd name="T32" fmla="*/ 66 w 85"/>
                <a:gd name="T33" fmla="*/ 0 h 67"/>
                <a:gd name="T34" fmla="*/ 59 w 85"/>
                <a:gd name="T35" fmla="*/ 4 h 67"/>
                <a:gd name="T36" fmla="*/ 63 w 85"/>
                <a:gd name="T37" fmla="*/ 11 h 67"/>
                <a:gd name="T38" fmla="*/ 63 w 85"/>
                <a:gd name="T39" fmla="*/ 15 h 67"/>
                <a:gd name="T40" fmla="*/ 55 w 85"/>
                <a:gd name="T41" fmla="*/ 8 h 67"/>
                <a:gd name="T42" fmla="*/ 48 w 85"/>
                <a:gd name="T43" fmla="*/ 8 h 67"/>
                <a:gd name="T44" fmla="*/ 44 w 85"/>
                <a:gd name="T45" fmla="*/ 4 h 67"/>
                <a:gd name="T46" fmla="*/ 37 w 85"/>
                <a:gd name="T47" fmla="*/ 4 h 67"/>
                <a:gd name="T48" fmla="*/ 29 w 85"/>
                <a:gd name="T49" fmla="*/ 4 h 67"/>
                <a:gd name="T50" fmla="*/ 22 w 85"/>
                <a:gd name="T51" fmla="*/ 4 h 67"/>
                <a:gd name="T52" fmla="*/ 11 w 85"/>
                <a:gd name="T53" fmla="*/ 4 h 67"/>
                <a:gd name="T54" fmla="*/ 3 w 85"/>
                <a:gd name="T55" fmla="*/ 11 h 67"/>
                <a:gd name="T56" fmla="*/ 0 w 85"/>
                <a:gd name="T57" fmla="*/ 19 h 67"/>
                <a:gd name="T58" fmla="*/ 0 w 85"/>
                <a:gd name="T59" fmla="*/ 30 h 67"/>
                <a:gd name="T60" fmla="*/ 3 w 85"/>
                <a:gd name="T61" fmla="*/ 33 h 67"/>
                <a:gd name="T62" fmla="*/ 3 w 85"/>
                <a:gd name="T63" fmla="*/ 41 h 67"/>
                <a:gd name="T64" fmla="*/ 7 w 85"/>
                <a:gd name="T65" fmla="*/ 45 h 67"/>
                <a:gd name="T66" fmla="*/ 7 w 85"/>
                <a:gd name="T67" fmla="*/ 48 h 67"/>
                <a:gd name="T68" fmla="*/ 11 w 85"/>
                <a:gd name="T69" fmla="*/ 56 h 67"/>
                <a:gd name="T70" fmla="*/ 15 w 85"/>
                <a:gd name="T71" fmla="*/ 56 h 67"/>
                <a:gd name="T72" fmla="*/ 15 w 85"/>
                <a:gd name="T73" fmla="*/ 59 h 67"/>
                <a:gd name="T74" fmla="*/ 18 w 85"/>
                <a:gd name="T75" fmla="*/ 63 h 67"/>
                <a:gd name="T76" fmla="*/ 18 w 85"/>
                <a:gd name="T77" fmla="*/ 59 h 67"/>
                <a:gd name="T78" fmla="*/ 22 w 85"/>
                <a:gd name="T79" fmla="*/ 56 h 67"/>
                <a:gd name="T80" fmla="*/ 26 w 85"/>
                <a:gd name="T81" fmla="*/ 59 h 67"/>
                <a:gd name="T82" fmla="*/ 22 w 85"/>
                <a:gd name="T83" fmla="*/ 67 h 67"/>
                <a:gd name="T84" fmla="*/ 22 w 85"/>
                <a:gd name="T85" fmla="*/ 67 h 67"/>
                <a:gd name="T86" fmla="*/ 26 w 85"/>
                <a:gd name="T87" fmla="*/ 67 h 67"/>
                <a:gd name="T88" fmla="*/ 29 w 85"/>
                <a:gd name="T89" fmla="*/ 67 h 67"/>
                <a:gd name="T90" fmla="*/ 33 w 85"/>
                <a:gd name="T9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67">
                  <a:moveTo>
                    <a:pt x="37" y="67"/>
                  </a:moveTo>
                  <a:lnTo>
                    <a:pt x="40" y="63"/>
                  </a:lnTo>
                  <a:lnTo>
                    <a:pt x="44" y="63"/>
                  </a:lnTo>
                  <a:lnTo>
                    <a:pt x="44" y="59"/>
                  </a:lnTo>
                  <a:lnTo>
                    <a:pt x="48" y="59"/>
                  </a:lnTo>
                  <a:lnTo>
                    <a:pt x="52" y="59"/>
                  </a:lnTo>
                  <a:lnTo>
                    <a:pt x="59" y="59"/>
                  </a:lnTo>
                  <a:lnTo>
                    <a:pt x="63" y="59"/>
                  </a:lnTo>
                  <a:lnTo>
                    <a:pt x="63" y="63"/>
                  </a:lnTo>
                  <a:lnTo>
                    <a:pt x="66" y="63"/>
                  </a:lnTo>
                  <a:lnTo>
                    <a:pt x="66" y="59"/>
                  </a:lnTo>
                  <a:lnTo>
                    <a:pt x="66" y="59"/>
                  </a:lnTo>
                  <a:lnTo>
                    <a:pt x="63" y="56"/>
                  </a:lnTo>
                  <a:lnTo>
                    <a:pt x="59" y="56"/>
                  </a:lnTo>
                  <a:lnTo>
                    <a:pt x="59" y="48"/>
                  </a:lnTo>
                  <a:lnTo>
                    <a:pt x="63" y="48"/>
                  </a:lnTo>
                  <a:lnTo>
                    <a:pt x="70" y="48"/>
                  </a:lnTo>
                  <a:lnTo>
                    <a:pt x="70" y="45"/>
                  </a:lnTo>
                  <a:lnTo>
                    <a:pt x="74" y="41"/>
                  </a:lnTo>
                  <a:lnTo>
                    <a:pt x="77" y="41"/>
                  </a:lnTo>
                  <a:lnTo>
                    <a:pt x="81" y="37"/>
                  </a:lnTo>
                  <a:lnTo>
                    <a:pt x="81" y="37"/>
                  </a:lnTo>
                  <a:lnTo>
                    <a:pt x="85" y="33"/>
                  </a:lnTo>
                  <a:lnTo>
                    <a:pt x="85" y="30"/>
                  </a:lnTo>
                  <a:lnTo>
                    <a:pt x="85" y="26"/>
                  </a:lnTo>
                  <a:lnTo>
                    <a:pt x="85" y="22"/>
                  </a:lnTo>
                  <a:lnTo>
                    <a:pt x="85" y="19"/>
                  </a:lnTo>
                  <a:lnTo>
                    <a:pt x="81" y="11"/>
                  </a:lnTo>
                  <a:lnTo>
                    <a:pt x="77" y="11"/>
                  </a:lnTo>
                  <a:lnTo>
                    <a:pt x="77" y="8"/>
                  </a:lnTo>
                  <a:lnTo>
                    <a:pt x="74" y="8"/>
                  </a:lnTo>
                  <a:lnTo>
                    <a:pt x="70" y="4"/>
                  </a:lnTo>
                  <a:lnTo>
                    <a:pt x="70" y="4"/>
                  </a:lnTo>
                  <a:lnTo>
                    <a:pt x="66" y="0"/>
                  </a:lnTo>
                  <a:lnTo>
                    <a:pt x="63" y="4"/>
                  </a:lnTo>
                  <a:lnTo>
                    <a:pt x="59" y="4"/>
                  </a:lnTo>
                  <a:lnTo>
                    <a:pt x="63" y="8"/>
                  </a:lnTo>
                  <a:lnTo>
                    <a:pt x="63" y="11"/>
                  </a:lnTo>
                  <a:lnTo>
                    <a:pt x="63" y="15"/>
                  </a:lnTo>
                  <a:lnTo>
                    <a:pt x="63" y="15"/>
                  </a:lnTo>
                  <a:lnTo>
                    <a:pt x="59" y="15"/>
                  </a:lnTo>
                  <a:lnTo>
                    <a:pt x="55" y="8"/>
                  </a:lnTo>
                  <a:lnTo>
                    <a:pt x="52" y="8"/>
                  </a:lnTo>
                  <a:lnTo>
                    <a:pt x="48" y="8"/>
                  </a:lnTo>
                  <a:lnTo>
                    <a:pt x="44" y="4"/>
                  </a:lnTo>
                  <a:lnTo>
                    <a:pt x="44" y="4"/>
                  </a:lnTo>
                  <a:lnTo>
                    <a:pt x="40" y="4"/>
                  </a:lnTo>
                  <a:lnTo>
                    <a:pt x="37" y="4"/>
                  </a:lnTo>
                  <a:lnTo>
                    <a:pt x="33" y="4"/>
                  </a:lnTo>
                  <a:lnTo>
                    <a:pt x="29" y="4"/>
                  </a:lnTo>
                  <a:lnTo>
                    <a:pt x="22" y="4"/>
                  </a:lnTo>
                  <a:lnTo>
                    <a:pt x="22" y="4"/>
                  </a:lnTo>
                  <a:lnTo>
                    <a:pt x="18" y="4"/>
                  </a:lnTo>
                  <a:lnTo>
                    <a:pt x="11" y="4"/>
                  </a:lnTo>
                  <a:lnTo>
                    <a:pt x="7" y="4"/>
                  </a:lnTo>
                  <a:lnTo>
                    <a:pt x="3" y="11"/>
                  </a:lnTo>
                  <a:lnTo>
                    <a:pt x="3" y="15"/>
                  </a:lnTo>
                  <a:lnTo>
                    <a:pt x="0" y="19"/>
                  </a:lnTo>
                  <a:lnTo>
                    <a:pt x="0" y="22"/>
                  </a:lnTo>
                  <a:lnTo>
                    <a:pt x="0" y="30"/>
                  </a:lnTo>
                  <a:lnTo>
                    <a:pt x="3" y="30"/>
                  </a:lnTo>
                  <a:lnTo>
                    <a:pt x="3" y="33"/>
                  </a:lnTo>
                  <a:lnTo>
                    <a:pt x="3" y="37"/>
                  </a:lnTo>
                  <a:lnTo>
                    <a:pt x="3" y="41"/>
                  </a:lnTo>
                  <a:lnTo>
                    <a:pt x="3" y="41"/>
                  </a:lnTo>
                  <a:lnTo>
                    <a:pt x="7" y="45"/>
                  </a:lnTo>
                  <a:lnTo>
                    <a:pt x="7" y="45"/>
                  </a:lnTo>
                  <a:lnTo>
                    <a:pt x="7" y="48"/>
                  </a:lnTo>
                  <a:lnTo>
                    <a:pt x="7" y="52"/>
                  </a:lnTo>
                  <a:lnTo>
                    <a:pt x="11" y="56"/>
                  </a:lnTo>
                  <a:lnTo>
                    <a:pt x="11" y="52"/>
                  </a:lnTo>
                  <a:lnTo>
                    <a:pt x="15" y="56"/>
                  </a:lnTo>
                  <a:lnTo>
                    <a:pt x="15" y="59"/>
                  </a:lnTo>
                  <a:lnTo>
                    <a:pt x="15" y="59"/>
                  </a:lnTo>
                  <a:lnTo>
                    <a:pt x="15" y="63"/>
                  </a:lnTo>
                  <a:lnTo>
                    <a:pt x="18" y="63"/>
                  </a:lnTo>
                  <a:lnTo>
                    <a:pt x="18" y="63"/>
                  </a:lnTo>
                  <a:lnTo>
                    <a:pt x="18" y="59"/>
                  </a:lnTo>
                  <a:lnTo>
                    <a:pt x="22" y="59"/>
                  </a:lnTo>
                  <a:lnTo>
                    <a:pt x="22" y="56"/>
                  </a:lnTo>
                  <a:lnTo>
                    <a:pt x="22" y="59"/>
                  </a:lnTo>
                  <a:lnTo>
                    <a:pt x="26" y="59"/>
                  </a:lnTo>
                  <a:lnTo>
                    <a:pt x="22" y="63"/>
                  </a:lnTo>
                  <a:lnTo>
                    <a:pt x="22" y="67"/>
                  </a:lnTo>
                  <a:lnTo>
                    <a:pt x="22" y="67"/>
                  </a:lnTo>
                  <a:lnTo>
                    <a:pt x="22" y="67"/>
                  </a:lnTo>
                  <a:lnTo>
                    <a:pt x="26" y="67"/>
                  </a:lnTo>
                  <a:lnTo>
                    <a:pt x="26" y="67"/>
                  </a:lnTo>
                  <a:lnTo>
                    <a:pt x="29" y="63"/>
                  </a:lnTo>
                  <a:lnTo>
                    <a:pt x="29" y="67"/>
                  </a:lnTo>
                  <a:lnTo>
                    <a:pt x="33" y="67"/>
                  </a:lnTo>
                  <a:lnTo>
                    <a:pt x="33" y="67"/>
                  </a:lnTo>
                  <a:lnTo>
                    <a:pt x="37" y="67"/>
                  </a:lnTo>
                  <a:close/>
                </a:path>
              </a:pathLst>
            </a:custGeom>
            <a:grpFill/>
            <a:ln>
              <a:noFill/>
            </a:ln>
          </p:spPr>
          <p:txBody>
            <a:bodyPr vert="horz" wrap="square" lIns="91440" tIns="45720" rIns="91440" bIns="45720" numCol="1" anchor="t" anchorCtr="0" compatLnSpc="1"/>
            <a:lstStyle/>
            <a:p>
              <a:endParaRPr lang="en-US"/>
            </a:p>
          </p:txBody>
        </p:sp>
        <p:sp>
          <p:nvSpPr>
            <p:cNvPr id="30" name="Freeform 26"/>
            <p:cNvSpPr/>
            <p:nvPr/>
          </p:nvSpPr>
          <p:spPr bwMode="auto">
            <a:xfrm>
              <a:off x="6394088" y="2723074"/>
              <a:ext cx="171122" cy="181415"/>
            </a:xfrm>
            <a:custGeom>
              <a:avLst/>
              <a:gdLst>
                <a:gd name="T0" fmla="*/ 18 w 133"/>
                <a:gd name="T1" fmla="*/ 22 h 141"/>
                <a:gd name="T2" fmla="*/ 26 w 133"/>
                <a:gd name="T3" fmla="*/ 15 h 141"/>
                <a:gd name="T4" fmla="*/ 26 w 133"/>
                <a:gd name="T5" fmla="*/ 4 h 141"/>
                <a:gd name="T6" fmla="*/ 33 w 133"/>
                <a:gd name="T7" fmla="*/ 0 h 141"/>
                <a:gd name="T8" fmla="*/ 44 w 133"/>
                <a:gd name="T9" fmla="*/ 7 h 141"/>
                <a:gd name="T10" fmla="*/ 44 w 133"/>
                <a:gd name="T11" fmla="*/ 19 h 141"/>
                <a:gd name="T12" fmla="*/ 59 w 133"/>
                <a:gd name="T13" fmla="*/ 26 h 141"/>
                <a:gd name="T14" fmla="*/ 74 w 133"/>
                <a:gd name="T15" fmla="*/ 26 h 141"/>
                <a:gd name="T16" fmla="*/ 81 w 133"/>
                <a:gd name="T17" fmla="*/ 33 h 141"/>
                <a:gd name="T18" fmla="*/ 85 w 133"/>
                <a:gd name="T19" fmla="*/ 37 h 141"/>
                <a:gd name="T20" fmla="*/ 78 w 133"/>
                <a:gd name="T21" fmla="*/ 44 h 141"/>
                <a:gd name="T22" fmla="*/ 70 w 133"/>
                <a:gd name="T23" fmla="*/ 48 h 141"/>
                <a:gd name="T24" fmla="*/ 70 w 133"/>
                <a:gd name="T25" fmla="*/ 56 h 141"/>
                <a:gd name="T26" fmla="*/ 74 w 133"/>
                <a:gd name="T27" fmla="*/ 63 h 141"/>
                <a:gd name="T28" fmla="*/ 89 w 133"/>
                <a:gd name="T29" fmla="*/ 67 h 141"/>
                <a:gd name="T30" fmla="*/ 100 w 133"/>
                <a:gd name="T31" fmla="*/ 78 h 141"/>
                <a:gd name="T32" fmla="*/ 107 w 133"/>
                <a:gd name="T33" fmla="*/ 89 h 141"/>
                <a:gd name="T34" fmla="*/ 115 w 133"/>
                <a:gd name="T35" fmla="*/ 93 h 141"/>
                <a:gd name="T36" fmla="*/ 118 w 133"/>
                <a:gd name="T37" fmla="*/ 96 h 141"/>
                <a:gd name="T38" fmla="*/ 122 w 133"/>
                <a:gd name="T39" fmla="*/ 100 h 141"/>
                <a:gd name="T40" fmla="*/ 129 w 133"/>
                <a:gd name="T41" fmla="*/ 104 h 141"/>
                <a:gd name="T42" fmla="*/ 133 w 133"/>
                <a:gd name="T43" fmla="*/ 108 h 141"/>
                <a:gd name="T44" fmla="*/ 133 w 133"/>
                <a:gd name="T45" fmla="*/ 111 h 141"/>
                <a:gd name="T46" fmla="*/ 129 w 133"/>
                <a:gd name="T47" fmla="*/ 122 h 141"/>
                <a:gd name="T48" fmla="*/ 129 w 133"/>
                <a:gd name="T49" fmla="*/ 134 h 141"/>
                <a:gd name="T50" fmla="*/ 122 w 133"/>
                <a:gd name="T51" fmla="*/ 130 h 141"/>
                <a:gd name="T52" fmla="*/ 111 w 133"/>
                <a:gd name="T53" fmla="*/ 130 h 141"/>
                <a:gd name="T54" fmla="*/ 115 w 133"/>
                <a:gd name="T55" fmla="*/ 141 h 141"/>
                <a:gd name="T56" fmla="*/ 107 w 133"/>
                <a:gd name="T57" fmla="*/ 134 h 141"/>
                <a:gd name="T58" fmla="*/ 96 w 133"/>
                <a:gd name="T59" fmla="*/ 130 h 141"/>
                <a:gd name="T60" fmla="*/ 100 w 133"/>
                <a:gd name="T61" fmla="*/ 122 h 141"/>
                <a:gd name="T62" fmla="*/ 100 w 133"/>
                <a:gd name="T63" fmla="*/ 115 h 141"/>
                <a:gd name="T64" fmla="*/ 96 w 133"/>
                <a:gd name="T65" fmla="*/ 108 h 141"/>
                <a:gd name="T66" fmla="*/ 92 w 133"/>
                <a:gd name="T67" fmla="*/ 104 h 141"/>
                <a:gd name="T68" fmla="*/ 85 w 133"/>
                <a:gd name="T69" fmla="*/ 96 h 141"/>
                <a:gd name="T70" fmla="*/ 85 w 133"/>
                <a:gd name="T71" fmla="*/ 89 h 141"/>
                <a:gd name="T72" fmla="*/ 81 w 133"/>
                <a:gd name="T73" fmla="*/ 78 h 141"/>
                <a:gd name="T74" fmla="*/ 63 w 133"/>
                <a:gd name="T75" fmla="*/ 67 h 141"/>
                <a:gd name="T76" fmla="*/ 48 w 133"/>
                <a:gd name="T77" fmla="*/ 78 h 141"/>
                <a:gd name="T78" fmla="*/ 37 w 133"/>
                <a:gd name="T79" fmla="*/ 70 h 141"/>
                <a:gd name="T80" fmla="*/ 26 w 133"/>
                <a:gd name="T81" fmla="*/ 78 h 141"/>
                <a:gd name="T82" fmla="*/ 22 w 133"/>
                <a:gd name="T83" fmla="*/ 67 h 141"/>
                <a:gd name="T84" fmla="*/ 22 w 133"/>
                <a:gd name="T85" fmla="*/ 59 h 141"/>
                <a:gd name="T86" fmla="*/ 22 w 133"/>
                <a:gd name="T87" fmla="*/ 48 h 141"/>
                <a:gd name="T88" fmla="*/ 11 w 133"/>
                <a:gd name="T89" fmla="*/ 52 h 141"/>
                <a:gd name="T90" fmla="*/ 11 w 133"/>
                <a:gd name="T91" fmla="*/ 41 h 141"/>
                <a:gd name="T92" fmla="*/ 0 w 133"/>
                <a:gd name="T93" fmla="*/ 33 h 141"/>
                <a:gd name="T94" fmla="*/ 7 w 133"/>
                <a:gd name="T95" fmla="*/ 26 h 141"/>
                <a:gd name="T96" fmla="*/ 7 w 133"/>
                <a:gd name="T97" fmla="*/ 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41">
                  <a:moveTo>
                    <a:pt x="15" y="19"/>
                  </a:moveTo>
                  <a:lnTo>
                    <a:pt x="18" y="19"/>
                  </a:lnTo>
                  <a:lnTo>
                    <a:pt x="18" y="22"/>
                  </a:lnTo>
                  <a:lnTo>
                    <a:pt x="26" y="19"/>
                  </a:lnTo>
                  <a:lnTo>
                    <a:pt x="26" y="19"/>
                  </a:lnTo>
                  <a:lnTo>
                    <a:pt x="26" y="15"/>
                  </a:lnTo>
                  <a:lnTo>
                    <a:pt x="26" y="15"/>
                  </a:lnTo>
                  <a:lnTo>
                    <a:pt x="26" y="11"/>
                  </a:lnTo>
                  <a:lnTo>
                    <a:pt x="26" y="4"/>
                  </a:lnTo>
                  <a:lnTo>
                    <a:pt x="26" y="4"/>
                  </a:lnTo>
                  <a:lnTo>
                    <a:pt x="26" y="0"/>
                  </a:lnTo>
                  <a:lnTo>
                    <a:pt x="33" y="0"/>
                  </a:lnTo>
                  <a:lnTo>
                    <a:pt x="33" y="4"/>
                  </a:lnTo>
                  <a:lnTo>
                    <a:pt x="41" y="4"/>
                  </a:lnTo>
                  <a:lnTo>
                    <a:pt x="44" y="7"/>
                  </a:lnTo>
                  <a:lnTo>
                    <a:pt x="44" y="11"/>
                  </a:lnTo>
                  <a:lnTo>
                    <a:pt x="44" y="15"/>
                  </a:lnTo>
                  <a:lnTo>
                    <a:pt x="44" y="19"/>
                  </a:lnTo>
                  <a:lnTo>
                    <a:pt x="52" y="22"/>
                  </a:lnTo>
                  <a:lnTo>
                    <a:pt x="55" y="26"/>
                  </a:lnTo>
                  <a:lnTo>
                    <a:pt x="59" y="26"/>
                  </a:lnTo>
                  <a:lnTo>
                    <a:pt x="67" y="30"/>
                  </a:lnTo>
                  <a:lnTo>
                    <a:pt x="70" y="26"/>
                  </a:lnTo>
                  <a:lnTo>
                    <a:pt x="74" y="26"/>
                  </a:lnTo>
                  <a:lnTo>
                    <a:pt x="74" y="30"/>
                  </a:lnTo>
                  <a:lnTo>
                    <a:pt x="81" y="30"/>
                  </a:lnTo>
                  <a:lnTo>
                    <a:pt x="81" y="33"/>
                  </a:lnTo>
                  <a:lnTo>
                    <a:pt x="81" y="33"/>
                  </a:lnTo>
                  <a:lnTo>
                    <a:pt x="85" y="37"/>
                  </a:lnTo>
                  <a:lnTo>
                    <a:pt x="85" y="37"/>
                  </a:lnTo>
                  <a:lnTo>
                    <a:pt x="81" y="37"/>
                  </a:lnTo>
                  <a:lnTo>
                    <a:pt x="81" y="44"/>
                  </a:lnTo>
                  <a:lnTo>
                    <a:pt x="78" y="44"/>
                  </a:lnTo>
                  <a:lnTo>
                    <a:pt x="74" y="48"/>
                  </a:lnTo>
                  <a:lnTo>
                    <a:pt x="70" y="48"/>
                  </a:lnTo>
                  <a:lnTo>
                    <a:pt x="70" y="48"/>
                  </a:lnTo>
                  <a:lnTo>
                    <a:pt x="70" y="52"/>
                  </a:lnTo>
                  <a:lnTo>
                    <a:pt x="74" y="56"/>
                  </a:lnTo>
                  <a:lnTo>
                    <a:pt x="70" y="56"/>
                  </a:lnTo>
                  <a:lnTo>
                    <a:pt x="70" y="59"/>
                  </a:lnTo>
                  <a:lnTo>
                    <a:pt x="74" y="59"/>
                  </a:lnTo>
                  <a:lnTo>
                    <a:pt x="74" y="63"/>
                  </a:lnTo>
                  <a:lnTo>
                    <a:pt x="81" y="63"/>
                  </a:lnTo>
                  <a:lnTo>
                    <a:pt x="85" y="67"/>
                  </a:lnTo>
                  <a:lnTo>
                    <a:pt x="89" y="67"/>
                  </a:lnTo>
                  <a:lnTo>
                    <a:pt x="92" y="70"/>
                  </a:lnTo>
                  <a:lnTo>
                    <a:pt x="96" y="74"/>
                  </a:lnTo>
                  <a:lnTo>
                    <a:pt x="100" y="78"/>
                  </a:lnTo>
                  <a:lnTo>
                    <a:pt x="100" y="78"/>
                  </a:lnTo>
                  <a:lnTo>
                    <a:pt x="107" y="85"/>
                  </a:lnTo>
                  <a:lnTo>
                    <a:pt x="107" y="89"/>
                  </a:lnTo>
                  <a:lnTo>
                    <a:pt x="111" y="89"/>
                  </a:lnTo>
                  <a:lnTo>
                    <a:pt x="115" y="89"/>
                  </a:lnTo>
                  <a:lnTo>
                    <a:pt x="115" y="93"/>
                  </a:lnTo>
                  <a:lnTo>
                    <a:pt x="115" y="93"/>
                  </a:lnTo>
                  <a:lnTo>
                    <a:pt x="118" y="96"/>
                  </a:lnTo>
                  <a:lnTo>
                    <a:pt x="118" y="96"/>
                  </a:lnTo>
                  <a:lnTo>
                    <a:pt x="122" y="96"/>
                  </a:lnTo>
                  <a:lnTo>
                    <a:pt x="122" y="100"/>
                  </a:lnTo>
                  <a:lnTo>
                    <a:pt x="122" y="100"/>
                  </a:lnTo>
                  <a:lnTo>
                    <a:pt x="126" y="100"/>
                  </a:lnTo>
                  <a:lnTo>
                    <a:pt x="129" y="104"/>
                  </a:lnTo>
                  <a:lnTo>
                    <a:pt x="129" y="104"/>
                  </a:lnTo>
                  <a:lnTo>
                    <a:pt x="133" y="104"/>
                  </a:lnTo>
                  <a:lnTo>
                    <a:pt x="133" y="104"/>
                  </a:lnTo>
                  <a:lnTo>
                    <a:pt x="133" y="108"/>
                  </a:lnTo>
                  <a:lnTo>
                    <a:pt x="129" y="111"/>
                  </a:lnTo>
                  <a:lnTo>
                    <a:pt x="133" y="111"/>
                  </a:lnTo>
                  <a:lnTo>
                    <a:pt x="133" y="111"/>
                  </a:lnTo>
                  <a:lnTo>
                    <a:pt x="133" y="115"/>
                  </a:lnTo>
                  <a:lnTo>
                    <a:pt x="129" y="119"/>
                  </a:lnTo>
                  <a:lnTo>
                    <a:pt x="129" y="122"/>
                  </a:lnTo>
                  <a:lnTo>
                    <a:pt x="133" y="126"/>
                  </a:lnTo>
                  <a:lnTo>
                    <a:pt x="133" y="130"/>
                  </a:lnTo>
                  <a:lnTo>
                    <a:pt x="129" y="134"/>
                  </a:lnTo>
                  <a:lnTo>
                    <a:pt x="126" y="134"/>
                  </a:lnTo>
                  <a:lnTo>
                    <a:pt x="122" y="130"/>
                  </a:lnTo>
                  <a:lnTo>
                    <a:pt x="122" y="130"/>
                  </a:lnTo>
                  <a:lnTo>
                    <a:pt x="118" y="126"/>
                  </a:lnTo>
                  <a:lnTo>
                    <a:pt x="115" y="130"/>
                  </a:lnTo>
                  <a:lnTo>
                    <a:pt x="111" y="130"/>
                  </a:lnTo>
                  <a:lnTo>
                    <a:pt x="115" y="134"/>
                  </a:lnTo>
                  <a:lnTo>
                    <a:pt x="115" y="137"/>
                  </a:lnTo>
                  <a:lnTo>
                    <a:pt x="115" y="141"/>
                  </a:lnTo>
                  <a:lnTo>
                    <a:pt x="115" y="141"/>
                  </a:lnTo>
                  <a:lnTo>
                    <a:pt x="111" y="141"/>
                  </a:lnTo>
                  <a:lnTo>
                    <a:pt x="107" y="134"/>
                  </a:lnTo>
                  <a:lnTo>
                    <a:pt x="104" y="134"/>
                  </a:lnTo>
                  <a:lnTo>
                    <a:pt x="100" y="134"/>
                  </a:lnTo>
                  <a:lnTo>
                    <a:pt x="96" y="130"/>
                  </a:lnTo>
                  <a:lnTo>
                    <a:pt x="100" y="130"/>
                  </a:lnTo>
                  <a:lnTo>
                    <a:pt x="100" y="126"/>
                  </a:lnTo>
                  <a:lnTo>
                    <a:pt x="100" y="122"/>
                  </a:lnTo>
                  <a:lnTo>
                    <a:pt x="100" y="119"/>
                  </a:lnTo>
                  <a:lnTo>
                    <a:pt x="100" y="119"/>
                  </a:lnTo>
                  <a:lnTo>
                    <a:pt x="100" y="115"/>
                  </a:lnTo>
                  <a:lnTo>
                    <a:pt x="104" y="111"/>
                  </a:lnTo>
                  <a:lnTo>
                    <a:pt x="100" y="111"/>
                  </a:lnTo>
                  <a:lnTo>
                    <a:pt x="96" y="108"/>
                  </a:lnTo>
                  <a:lnTo>
                    <a:pt x="100" y="108"/>
                  </a:lnTo>
                  <a:lnTo>
                    <a:pt x="96" y="104"/>
                  </a:lnTo>
                  <a:lnTo>
                    <a:pt x="92" y="104"/>
                  </a:lnTo>
                  <a:lnTo>
                    <a:pt x="89" y="100"/>
                  </a:lnTo>
                  <a:lnTo>
                    <a:pt x="85" y="100"/>
                  </a:lnTo>
                  <a:lnTo>
                    <a:pt x="85" y="96"/>
                  </a:lnTo>
                  <a:lnTo>
                    <a:pt x="85" y="93"/>
                  </a:lnTo>
                  <a:lnTo>
                    <a:pt x="85" y="89"/>
                  </a:lnTo>
                  <a:lnTo>
                    <a:pt x="85" y="89"/>
                  </a:lnTo>
                  <a:lnTo>
                    <a:pt x="85" y="85"/>
                  </a:lnTo>
                  <a:lnTo>
                    <a:pt x="85" y="82"/>
                  </a:lnTo>
                  <a:lnTo>
                    <a:pt x="81" y="78"/>
                  </a:lnTo>
                  <a:lnTo>
                    <a:pt x="74" y="74"/>
                  </a:lnTo>
                  <a:lnTo>
                    <a:pt x="70" y="70"/>
                  </a:lnTo>
                  <a:lnTo>
                    <a:pt x="63" y="67"/>
                  </a:lnTo>
                  <a:lnTo>
                    <a:pt x="59" y="70"/>
                  </a:lnTo>
                  <a:lnTo>
                    <a:pt x="55" y="74"/>
                  </a:lnTo>
                  <a:lnTo>
                    <a:pt x="48" y="78"/>
                  </a:lnTo>
                  <a:lnTo>
                    <a:pt x="44" y="74"/>
                  </a:lnTo>
                  <a:lnTo>
                    <a:pt x="41" y="74"/>
                  </a:lnTo>
                  <a:lnTo>
                    <a:pt x="37" y="70"/>
                  </a:lnTo>
                  <a:lnTo>
                    <a:pt x="33" y="74"/>
                  </a:lnTo>
                  <a:lnTo>
                    <a:pt x="30" y="78"/>
                  </a:lnTo>
                  <a:lnTo>
                    <a:pt x="26" y="78"/>
                  </a:lnTo>
                  <a:lnTo>
                    <a:pt x="22" y="78"/>
                  </a:lnTo>
                  <a:lnTo>
                    <a:pt x="22" y="70"/>
                  </a:lnTo>
                  <a:lnTo>
                    <a:pt x="22" y="67"/>
                  </a:lnTo>
                  <a:lnTo>
                    <a:pt x="22" y="63"/>
                  </a:lnTo>
                  <a:lnTo>
                    <a:pt x="22" y="59"/>
                  </a:lnTo>
                  <a:lnTo>
                    <a:pt x="22" y="59"/>
                  </a:lnTo>
                  <a:lnTo>
                    <a:pt x="22" y="56"/>
                  </a:lnTo>
                  <a:lnTo>
                    <a:pt x="22" y="52"/>
                  </a:lnTo>
                  <a:lnTo>
                    <a:pt x="22" y="48"/>
                  </a:lnTo>
                  <a:lnTo>
                    <a:pt x="18" y="48"/>
                  </a:lnTo>
                  <a:lnTo>
                    <a:pt x="15" y="52"/>
                  </a:lnTo>
                  <a:lnTo>
                    <a:pt x="11" y="52"/>
                  </a:lnTo>
                  <a:lnTo>
                    <a:pt x="7" y="48"/>
                  </a:lnTo>
                  <a:lnTo>
                    <a:pt x="11" y="44"/>
                  </a:lnTo>
                  <a:lnTo>
                    <a:pt x="11" y="41"/>
                  </a:lnTo>
                  <a:lnTo>
                    <a:pt x="7" y="37"/>
                  </a:lnTo>
                  <a:lnTo>
                    <a:pt x="4" y="37"/>
                  </a:lnTo>
                  <a:lnTo>
                    <a:pt x="0" y="33"/>
                  </a:lnTo>
                  <a:lnTo>
                    <a:pt x="4" y="30"/>
                  </a:lnTo>
                  <a:lnTo>
                    <a:pt x="4" y="30"/>
                  </a:lnTo>
                  <a:lnTo>
                    <a:pt x="7" y="26"/>
                  </a:lnTo>
                  <a:lnTo>
                    <a:pt x="7" y="26"/>
                  </a:lnTo>
                  <a:lnTo>
                    <a:pt x="7" y="22"/>
                  </a:lnTo>
                  <a:lnTo>
                    <a:pt x="7" y="19"/>
                  </a:lnTo>
                  <a:lnTo>
                    <a:pt x="15" y="19"/>
                  </a:lnTo>
                  <a:lnTo>
                    <a:pt x="15" y="19"/>
                  </a:lnTo>
                  <a:close/>
                </a:path>
              </a:pathLst>
            </a:custGeom>
            <a:grpFill/>
            <a:ln>
              <a:noFill/>
            </a:ln>
          </p:spPr>
          <p:txBody>
            <a:bodyPr vert="horz" wrap="square" lIns="91440" tIns="45720" rIns="91440" bIns="45720" numCol="1" anchor="t" anchorCtr="0" compatLnSpc="1"/>
            <a:lstStyle/>
            <a:p>
              <a:endParaRPr lang="en-US"/>
            </a:p>
          </p:txBody>
        </p:sp>
        <p:sp>
          <p:nvSpPr>
            <p:cNvPr id="31" name="Freeform 27"/>
            <p:cNvSpPr>
              <a:spLocks noEditPoints="1"/>
            </p:cNvSpPr>
            <p:nvPr/>
          </p:nvSpPr>
          <p:spPr bwMode="auto">
            <a:xfrm>
              <a:off x="6346483" y="2765533"/>
              <a:ext cx="181415" cy="301072"/>
            </a:xfrm>
            <a:custGeom>
              <a:avLst/>
              <a:gdLst>
                <a:gd name="T0" fmla="*/ 13 w 38"/>
                <a:gd name="T1" fmla="*/ 3 h 63"/>
                <a:gd name="T2" fmla="*/ 16 w 38"/>
                <a:gd name="T3" fmla="*/ 4 h 63"/>
                <a:gd name="T4" fmla="*/ 16 w 38"/>
                <a:gd name="T5" fmla="*/ 8 h 63"/>
                <a:gd name="T6" fmla="*/ 18 w 38"/>
                <a:gd name="T7" fmla="*/ 12 h 63"/>
                <a:gd name="T8" fmla="*/ 23 w 38"/>
                <a:gd name="T9" fmla="*/ 12 h 63"/>
                <a:gd name="T10" fmla="*/ 30 w 38"/>
                <a:gd name="T11" fmla="*/ 11 h 63"/>
                <a:gd name="T12" fmla="*/ 33 w 38"/>
                <a:gd name="T13" fmla="*/ 15 h 63"/>
                <a:gd name="T14" fmla="*/ 35 w 38"/>
                <a:gd name="T15" fmla="*/ 19 h 63"/>
                <a:gd name="T16" fmla="*/ 38 w 38"/>
                <a:gd name="T17" fmla="*/ 21 h 63"/>
                <a:gd name="T18" fmla="*/ 37 w 38"/>
                <a:gd name="T19" fmla="*/ 25 h 63"/>
                <a:gd name="T20" fmla="*/ 33 w 38"/>
                <a:gd name="T21" fmla="*/ 26 h 63"/>
                <a:gd name="T22" fmla="*/ 27 w 38"/>
                <a:gd name="T23" fmla="*/ 26 h 63"/>
                <a:gd name="T24" fmla="*/ 24 w 38"/>
                <a:gd name="T25" fmla="*/ 31 h 63"/>
                <a:gd name="T26" fmla="*/ 25 w 38"/>
                <a:gd name="T27" fmla="*/ 36 h 63"/>
                <a:gd name="T28" fmla="*/ 23 w 38"/>
                <a:gd name="T29" fmla="*/ 36 h 63"/>
                <a:gd name="T30" fmla="*/ 21 w 38"/>
                <a:gd name="T31" fmla="*/ 34 h 63"/>
                <a:gd name="T32" fmla="*/ 19 w 38"/>
                <a:gd name="T33" fmla="*/ 34 h 63"/>
                <a:gd name="T34" fmla="*/ 17 w 38"/>
                <a:gd name="T35" fmla="*/ 33 h 63"/>
                <a:gd name="T36" fmla="*/ 16 w 38"/>
                <a:gd name="T37" fmla="*/ 31 h 63"/>
                <a:gd name="T38" fmla="*/ 14 w 38"/>
                <a:gd name="T39" fmla="*/ 31 h 63"/>
                <a:gd name="T40" fmla="*/ 13 w 38"/>
                <a:gd name="T41" fmla="*/ 31 h 63"/>
                <a:gd name="T42" fmla="*/ 13 w 38"/>
                <a:gd name="T43" fmla="*/ 34 h 63"/>
                <a:gd name="T44" fmla="*/ 12 w 38"/>
                <a:gd name="T45" fmla="*/ 38 h 63"/>
                <a:gd name="T46" fmla="*/ 10 w 38"/>
                <a:gd name="T47" fmla="*/ 44 h 63"/>
                <a:gd name="T48" fmla="*/ 10 w 38"/>
                <a:gd name="T49" fmla="*/ 46 h 63"/>
                <a:gd name="T50" fmla="*/ 12 w 38"/>
                <a:gd name="T51" fmla="*/ 49 h 63"/>
                <a:gd name="T52" fmla="*/ 13 w 38"/>
                <a:gd name="T53" fmla="*/ 49 h 63"/>
                <a:gd name="T54" fmla="*/ 15 w 38"/>
                <a:gd name="T55" fmla="*/ 52 h 63"/>
                <a:gd name="T56" fmla="*/ 16 w 38"/>
                <a:gd name="T57" fmla="*/ 52 h 63"/>
                <a:gd name="T58" fmla="*/ 17 w 38"/>
                <a:gd name="T59" fmla="*/ 55 h 63"/>
                <a:gd name="T60" fmla="*/ 17 w 38"/>
                <a:gd name="T61" fmla="*/ 56 h 63"/>
                <a:gd name="T62" fmla="*/ 20 w 38"/>
                <a:gd name="T63" fmla="*/ 59 h 63"/>
                <a:gd name="T64" fmla="*/ 23 w 38"/>
                <a:gd name="T65" fmla="*/ 61 h 63"/>
                <a:gd name="T66" fmla="*/ 23 w 38"/>
                <a:gd name="T67" fmla="*/ 63 h 63"/>
                <a:gd name="T68" fmla="*/ 19 w 38"/>
                <a:gd name="T69" fmla="*/ 62 h 63"/>
                <a:gd name="T70" fmla="*/ 18 w 38"/>
                <a:gd name="T71" fmla="*/ 60 h 63"/>
                <a:gd name="T72" fmla="*/ 15 w 38"/>
                <a:gd name="T73" fmla="*/ 60 h 63"/>
                <a:gd name="T74" fmla="*/ 13 w 38"/>
                <a:gd name="T75" fmla="*/ 57 h 63"/>
                <a:gd name="T76" fmla="*/ 10 w 38"/>
                <a:gd name="T77" fmla="*/ 55 h 63"/>
                <a:gd name="T78" fmla="*/ 8 w 38"/>
                <a:gd name="T79" fmla="*/ 52 h 63"/>
                <a:gd name="T80" fmla="*/ 6 w 38"/>
                <a:gd name="T81" fmla="*/ 51 h 63"/>
                <a:gd name="T82" fmla="*/ 7 w 38"/>
                <a:gd name="T83" fmla="*/ 48 h 63"/>
                <a:gd name="T84" fmla="*/ 8 w 38"/>
                <a:gd name="T85" fmla="*/ 45 h 63"/>
                <a:gd name="T86" fmla="*/ 9 w 38"/>
                <a:gd name="T87" fmla="*/ 42 h 63"/>
                <a:gd name="T88" fmla="*/ 11 w 38"/>
                <a:gd name="T89" fmla="*/ 36 h 63"/>
                <a:gd name="T90" fmla="*/ 10 w 38"/>
                <a:gd name="T91" fmla="*/ 31 h 63"/>
                <a:gd name="T92" fmla="*/ 7 w 38"/>
                <a:gd name="T93" fmla="*/ 26 h 63"/>
                <a:gd name="T94" fmla="*/ 6 w 38"/>
                <a:gd name="T95" fmla="*/ 22 h 63"/>
                <a:gd name="T96" fmla="*/ 6 w 38"/>
                <a:gd name="T97" fmla="*/ 18 h 63"/>
                <a:gd name="T98" fmla="*/ 2 w 38"/>
                <a:gd name="T99" fmla="*/ 13 h 63"/>
                <a:gd name="T100" fmla="*/ 0 w 38"/>
                <a:gd name="T101" fmla="*/ 10 h 63"/>
                <a:gd name="T102" fmla="*/ 2 w 38"/>
                <a:gd name="T103" fmla="*/ 6 h 63"/>
                <a:gd name="T104" fmla="*/ 6 w 38"/>
                <a:gd name="T105" fmla="*/ 4 h 63"/>
                <a:gd name="T106" fmla="*/ 9 w 38"/>
                <a:gd name="T107" fmla="*/ 2 h 63"/>
                <a:gd name="T108" fmla="*/ 10 w 38"/>
                <a:gd name="T109" fmla="*/ 0 h 63"/>
                <a:gd name="T110" fmla="*/ 13 w 38"/>
                <a:gd name="T111" fmla="*/ 59 h 63"/>
                <a:gd name="T112" fmla="*/ 10 w 38"/>
                <a:gd name="T113" fmla="*/ 55 h 63"/>
                <a:gd name="T114" fmla="*/ 7 w 38"/>
                <a:gd name="T115" fmla="*/ 55 h 63"/>
                <a:gd name="T116" fmla="*/ 23 w 38"/>
                <a:gd name="T117" fmla="*/ 37 h 63"/>
                <a:gd name="T118" fmla="*/ 13 w 38"/>
                <a:gd name="T119" fmla="*/ 46 h 63"/>
                <a:gd name="T120" fmla="*/ 14 w 38"/>
                <a:gd name="T12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63">
                  <a:moveTo>
                    <a:pt x="10" y="0"/>
                  </a:moveTo>
                  <a:cubicBezTo>
                    <a:pt x="11" y="1"/>
                    <a:pt x="11" y="1"/>
                    <a:pt x="11" y="1"/>
                  </a:cubicBezTo>
                  <a:cubicBezTo>
                    <a:pt x="12" y="1"/>
                    <a:pt x="12" y="1"/>
                    <a:pt x="12" y="1"/>
                  </a:cubicBezTo>
                  <a:cubicBezTo>
                    <a:pt x="13" y="2"/>
                    <a:pt x="13" y="2"/>
                    <a:pt x="13" y="2"/>
                  </a:cubicBezTo>
                  <a:cubicBezTo>
                    <a:pt x="13" y="3"/>
                    <a:pt x="13" y="3"/>
                    <a:pt x="13" y="3"/>
                  </a:cubicBezTo>
                  <a:cubicBezTo>
                    <a:pt x="12" y="4"/>
                    <a:pt x="12" y="4"/>
                    <a:pt x="12" y="4"/>
                  </a:cubicBezTo>
                  <a:cubicBezTo>
                    <a:pt x="13" y="5"/>
                    <a:pt x="13" y="5"/>
                    <a:pt x="13" y="5"/>
                  </a:cubicBezTo>
                  <a:cubicBezTo>
                    <a:pt x="14" y="5"/>
                    <a:pt x="14" y="5"/>
                    <a:pt x="14" y="5"/>
                  </a:cubicBezTo>
                  <a:cubicBezTo>
                    <a:pt x="15" y="4"/>
                    <a:pt x="15" y="4"/>
                    <a:pt x="15" y="4"/>
                  </a:cubicBezTo>
                  <a:cubicBezTo>
                    <a:pt x="16" y="4"/>
                    <a:pt x="16" y="4"/>
                    <a:pt x="16" y="4"/>
                  </a:cubicBezTo>
                  <a:cubicBezTo>
                    <a:pt x="16" y="5"/>
                    <a:pt x="16" y="5"/>
                    <a:pt x="16" y="5"/>
                  </a:cubicBezTo>
                  <a:cubicBezTo>
                    <a:pt x="16" y="6"/>
                    <a:pt x="16" y="6"/>
                    <a:pt x="16" y="6"/>
                  </a:cubicBezTo>
                  <a:cubicBezTo>
                    <a:pt x="16" y="7"/>
                    <a:pt x="16" y="7"/>
                    <a:pt x="16" y="7"/>
                  </a:cubicBezTo>
                  <a:cubicBezTo>
                    <a:pt x="16" y="7"/>
                    <a:pt x="16" y="7"/>
                    <a:pt x="16" y="7"/>
                  </a:cubicBezTo>
                  <a:cubicBezTo>
                    <a:pt x="16" y="8"/>
                    <a:pt x="16" y="8"/>
                    <a:pt x="16" y="8"/>
                  </a:cubicBezTo>
                  <a:cubicBezTo>
                    <a:pt x="16" y="9"/>
                    <a:pt x="16" y="9"/>
                    <a:pt x="16" y="9"/>
                  </a:cubicBezTo>
                  <a:cubicBezTo>
                    <a:pt x="16" y="10"/>
                    <a:pt x="16" y="10"/>
                    <a:pt x="16" y="10"/>
                  </a:cubicBezTo>
                  <a:cubicBezTo>
                    <a:pt x="16" y="12"/>
                    <a:pt x="16" y="12"/>
                    <a:pt x="16" y="12"/>
                  </a:cubicBezTo>
                  <a:cubicBezTo>
                    <a:pt x="17" y="12"/>
                    <a:pt x="17" y="12"/>
                    <a:pt x="17" y="12"/>
                  </a:cubicBezTo>
                  <a:cubicBezTo>
                    <a:pt x="18" y="12"/>
                    <a:pt x="18" y="12"/>
                    <a:pt x="18" y="12"/>
                  </a:cubicBezTo>
                  <a:cubicBezTo>
                    <a:pt x="19" y="11"/>
                    <a:pt x="19" y="11"/>
                    <a:pt x="19" y="11"/>
                  </a:cubicBezTo>
                  <a:cubicBezTo>
                    <a:pt x="20" y="10"/>
                    <a:pt x="20" y="10"/>
                    <a:pt x="20" y="10"/>
                  </a:cubicBezTo>
                  <a:cubicBezTo>
                    <a:pt x="21" y="11"/>
                    <a:pt x="21" y="11"/>
                    <a:pt x="21" y="11"/>
                  </a:cubicBezTo>
                  <a:cubicBezTo>
                    <a:pt x="22" y="11"/>
                    <a:pt x="22" y="11"/>
                    <a:pt x="22" y="11"/>
                  </a:cubicBezTo>
                  <a:cubicBezTo>
                    <a:pt x="23" y="12"/>
                    <a:pt x="23" y="12"/>
                    <a:pt x="23" y="12"/>
                  </a:cubicBezTo>
                  <a:cubicBezTo>
                    <a:pt x="25" y="11"/>
                    <a:pt x="25" y="11"/>
                    <a:pt x="25" y="11"/>
                  </a:cubicBezTo>
                  <a:cubicBezTo>
                    <a:pt x="26" y="10"/>
                    <a:pt x="26" y="10"/>
                    <a:pt x="26" y="10"/>
                  </a:cubicBezTo>
                  <a:cubicBezTo>
                    <a:pt x="27" y="9"/>
                    <a:pt x="27" y="9"/>
                    <a:pt x="27" y="9"/>
                  </a:cubicBezTo>
                  <a:cubicBezTo>
                    <a:pt x="29" y="10"/>
                    <a:pt x="29" y="10"/>
                    <a:pt x="29" y="10"/>
                  </a:cubicBezTo>
                  <a:cubicBezTo>
                    <a:pt x="30" y="11"/>
                    <a:pt x="30" y="11"/>
                    <a:pt x="30" y="11"/>
                  </a:cubicBezTo>
                  <a:cubicBezTo>
                    <a:pt x="32" y="12"/>
                    <a:pt x="32" y="12"/>
                    <a:pt x="32" y="12"/>
                  </a:cubicBezTo>
                  <a:cubicBezTo>
                    <a:pt x="33" y="13"/>
                    <a:pt x="33" y="13"/>
                    <a:pt x="33" y="13"/>
                  </a:cubicBezTo>
                  <a:cubicBezTo>
                    <a:pt x="33" y="14"/>
                    <a:pt x="33" y="14"/>
                    <a:pt x="33" y="14"/>
                  </a:cubicBezTo>
                  <a:cubicBezTo>
                    <a:pt x="33" y="15"/>
                    <a:pt x="33" y="15"/>
                    <a:pt x="33" y="15"/>
                  </a:cubicBezTo>
                  <a:cubicBezTo>
                    <a:pt x="33" y="15"/>
                    <a:pt x="33" y="15"/>
                    <a:pt x="33" y="15"/>
                  </a:cubicBezTo>
                  <a:cubicBezTo>
                    <a:pt x="33" y="16"/>
                    <a:pt x="33" y="16"/>
                    <a:pt x="33" y="16"/>
                  </a:cubicBezTo>
                  <a:cubicBezTo>
                    <a:pt x="33" y="17"/>
                    <a:pt x="33" y="17"/>
                    <a:pt x="33" y="17"/>
                  </a:cubicBezTo>
                  <a:cubicBezTo>
                    <a:pt x="33" y="18"/>
                    <a:pt x="33" y="18"/>
                    <a:pt x="33" y="18"/>
                  </a:cubicBezTo>
                  <a:cubicBezTo>
                    <a:pt x="34" y="18"/>
                    <a:pt x="34" y="18"/>
                    <a:pt x="34" y="18"/>
                  </a:cubicBezTo>
                  <a:cubicBezTo>
                    <a:pt x="35" y="19"/>
                    <a:pt x="35" y="19"/>
                    <a:pt x="35" y="19"/>
                  </a:cubicBezTo>
                  <a:cubicBezTo>
                    <a:pt x="36" y="19"/>
                    <a:pt x="36" y="19"/>
                    <a:pt x="36" y="19"/>
                  </a:cubicBezTo>
                  <a:cubicBezTo>
                    <a:pt x="37" y="20"/>
                    <a:pt x="37" y="20"/>
                    <a:pt x="37" y="20"/>
                  </a:cubicBezTo>
                  <a:cubicBezTo>
                    <a:pt x="36" y="20"/>
                    <a:pt x="36" y="20"/>
                    <a:pt x="36" y="20"/>
                  </a:cubicBezTo>
                  <a:cubicBezTo>
                    <a:pt x="37" y="21"/>
                    <a:pt x="37" y="21"/>
                    <a:pt x="37" y="21"/>
                  </a:cubicBezTo>
                  <a:cubicBezTo>
                    <a:pt x="38" y="21"/>
                    <a:pt x="38" y="21"/>
                    <a:pt x="38" y="21"/>
                  </a:cubicBezTo>
                  <a:cubicBezTo>
                    <a:pt x="37" y="22"/>
                    <a:pt x="37" y="22"/>
                    <a:pt x="37" y="22"/>
                  </a:cubicBezTo>
                  <a:cubicBezTo>
                    <a:pt x="37" y="23"/>
                    <a:pt x="37" y="23"/>
                    <a:pt x="37" y="23"/>
                  </a:cubicBezTo>
                  <a:cubicBezTo>
                    <a:pt x="37" y="23"/>
                    <a:pt x="37" y="23"/>
                    <a:pt x="37" y="23"/>
                  </a:cubicBezTo>
                  <a:cubicBezTo>
                    <a:pt x="37" y="24"/>
                    <a:pt x="37" y="24"/>
                    <a:pt x="37" y="24"/>
                  </a:cubicBezTo>
                  <a:cubicBezTo>
                    <a:pt x="37" y="25"/>
                    <a:pt x="37" y="25"/>
                    <a:pt x="37" y="25"/>
                  </a:cubicBezTo>
                  <a:cubicBezTo>
                    <a:pt x="37" y="26"/>
                    <a:pt x="37" y="26"/>
                    <a:pt x="37" y="26"/>
                  </a:cubicBezTo>
                  <a:cubicBezTo>
                    <a:pt x="36" y="26"/>
                    <a:pt x="36" y="26"/>
                    <a:pt x="36" y="26"/>
                  </a:cubicBezTo>
                  <a:cubicBezTo>
                    <a:pt x="35" y="26"/>
                    <a:pt x="35" y="26"/>
                    <a:pt x="35" y="26"/>
                  </a:cubicBezTo>
                  <a:cubicBezTo>
                    <a:pt x="34" y="26"/>
                    <a:pt x="34" y="26"/>
                    <a:pt x="34" y="26"/>
                  </a:cubicBezTo>
                  <a:cubicBezTo>
                    <a:pt x="33" y="26"/>
                    <a:pt x="33" y="26"/>
                    <a:pt x="33" y="26"/>
                  </a:cubicBezTo>
                  <a:cubicBezTo>
                    <a:pt x="32" y="26"/>
                    <a:pt x="32" y="26"/>
                    <a:pt x="32" y="26"/>
                  </a:cubicBezTo>
                  <a:cubicBezTo>
                    <a:pt x="30" y="26"/>
                    <a:pt x="30" y="26"/>
                    <a:pt x="30" y="26"/>
                  </a:cubicBezTo>
                  <a:cubicBezTo>
                    <a:pt x="30" y="26"/>
                    <a:pt x="30" y="26"/>
                    <a:pt x="30" y="26"/>
                  </a:cubicBezTo>
                  <a:cubicBezTo>
                    <a:pt x="29" y="26"/>
                    <a:pt x="29" y="26"/>
                    <a:pt x="29" y="26"/>
                  </a:cubicBezTo>
                  <a:cubicBezTo>
                    <a:pt x="27" y="26"/>
                    <a:pt x="27" y="26"/>
                    <a:pt x="27" y="26"/>
                  </a:cubicBezTo>
                  <a:cubicBezTo>
                    <a:pt x="26" y="26"/>
                    <a:pt x="26" y="26"/>
                    <a:pt x="26" y="26"/>
                  </a:cubicBezTo>
                  <a:cubicBezTo>
                    <a:pt x="25" y="28"/>
                    <a:pt x="25" y="28"/>
                    <a:pt x="25" y="28"/>
                  </a:cubicBezTo>
                  <a:cubicBezTo>
                    <a:pt x="25" y="29"/>
                    <a:pt x="25" y="29"/>
                    <a:pt x="25" y="29"/>
                  </a:cubicBezTo>
                  <a:cubicBezTo>
                    <a:pt x="24" y="30"/>
                    <a:pt x="24" y="30"/>
                    <a:pt x="24" y="30"/>
                  </a:cubicBezTo>
                  <a:cubicBezTo>
                    <a:pt x="24" y="31"/>
                    <a:pt x="24" y="31"/>
                    <a:pt x="24" y="31"/>
                  </a:cubicBezTo>
                  <a:cubicBezTo>
                    <a:pt x="24" y="33"/>
                    <a:pt x="24" y="33"/>
                    <a:pt x="24" y="33"/>
                  </a:cubicBezTo>
                  <a:cubicBezTo>
                    <a:pt x="25" y="33"/>
                    <a:pt x="25" y="33"/>
                    <a:pt x="25" y="33"/>
                  </a:cubicBezTo>
                  <a:cubicBezTo>
                    <a:pt x="25" y="34"/>
                    <a:pt x="25" y="34"/>
                    <a:pt x="25" y="34"/>
                  </a:cubicBezTo>
                  <a:cubicBezTo>
                    <a:pt x="25" y="35"/>
                    <a:pt x="25" y="35"/>
                    <a:pt x="25" y="35"/>
                  </a:cubicBezTo>
                  <a:cubicBezTo>
                    <a:pt x="25" y="36"/>
                    <a:pt x="25" y="36"/>
                    <a:pt x="25" y="36"/>
                  </a:cubicBezTo>
                  <a:cubicBezTo>
                    <a:pt x="25" y="36"/>
                    <a:pt x="25" y="36"/>
                    <a:pt x="25" y="36"/>
                  </a:cubicBezTo>
                  <a:cubicBezTo>
                    <a:pt x="25" y="37"/>
                    <a:pt x="25" y="37"/>
                    <a:pt x="25" y="37"/>
                  </a:cubicBezTo>
                  <a:cubicBezTo>
                    <a:pt x="25" y="37"/>
                    <a:pt x="25" y="37"/>
                    <a:pt x="25" y="37"/>
                  </a:cubicBezTo>
                  <a:cubicBezTo>
                    <a:pt x="24" y="36"/>
                    <a:pt x="24" y="36"/>
                    <a:pt x="24" y="36"/>
                  </a:cubicBezTo>
                  <a:cubicBezTo>
                    <a:pt x="23" y="36"/>
                    <a:pt x="23" y="36"/>
                    <a:pt x="23" y="36"/>
                  </a:cubicBezTo>
                  <a:cubicBezTo>
                    <a:pt x="23" y="36"/>
                    <a:pt x="23" y="36"/>
                    <a:pt x="23" y="36"/>
                  </a:cubicBezTo>
                  <a:cubicBezTo>
                    <a:pt x="23" y="35"/>
                    <a:pt x="23" y="35"/>
                    <a:pt x="23" y="35"/>
                  </a:cubicBezTo>
                  <a:cubicBezTo>
                    <a:pt x="23" y="35"/>
                    <a:pt x="23" y="35"/>
                    <a:pt x="23" y="35"/>
                  </a:cubicBezTo>
                  <a:cubicBezTo>
                    <a:pt x="21" y="34"/>
                    <a:pt x="21" y="34"/>
                    <a:pt x="21" y="34"/>
                  </a:cubicBezTo>
                  <a:cubicBezTo>
                    <a:pt x="21" y="34"/>
                    <a:pt x="21" y="34"/>
                    <a:pt x="21" y="34"/>
                  </a:cubicBezTo>
                  <a:cubicBezTo>
                    <a:pt x="20" y="34"/>
                    <a:pt x="20" y="34"/>
                    <a:pt x="20" y="34"/>
                  </a:cubicBezTo>
                  <a:cubicBezTo>
                    <a:pt x="20" y="34"/>
                    <a:pt x="20" y="34"/>
                    <a:pt x="20" y="34"/>
                  </a:cubicBezTo>
                  <a:cubicBezTo>
                    <a:pt x="20" y="35"/>
                    <a:pt x="20" y="35"/>
                    <a:pt x="20" y="35"/>
                  </a:cubicBezTo>
                  <a:cubicBezTo>
                    <a:pt x="20" y="34"/>
                    <a:pt x="20" y="34"/>
                    <a:pt x="20" y="34"/>
                  </a:cubicBezTo>
                  <a:cubicBezTo>
                    <a:pt x="19" y="34"/>
                    <a:pt x="19" y="34"/>
                    <a:pt x="19" y="34"/>
                  </a:cubicBezTo>
                  <a:cubicBezTo>
                    <a:pt x="18" y="34"/>
                    <a:pt x="18" y="34"/>
                    <a:pt x="18" y="34"/>
                  </a:cubicBezTo>
                  <a:cubicBezTo>
                    <a:pt x="17" y="34"/>
                    <a:pt x="17" y="34"/>
                    <a:pt x="17" y="34"/>
                  </a:cubicBezTo>
                  <a:cubicBezTo>
                    <a:pt x="17" y="34"/>
                    <a:pt x="17" y="34"/>
                    <a:pt x="17" y="34"/>
                  </a:cubicBezTo>
                  <a:cubicBezTo>
                    <a:pt x="17" y="34"/>
                    <a:pt x="17" y="34"/>
                    <a:pt x="17" y="34"/>
                  </a:cubicBezTo>
                  <a:cubicBezTo>
                    <a:pt x="17" y="33"/>
                    <a:pt x="17" y="33"/>
                    <a:pt x="17" y="33"/>
                  </a:cubicBezTo>
                  <a:cubicBezTo>
                    <a:pt x="17" y="33"/>
                    <a:pt x="17" y="33"/>
                    <a:pt x="17" y="33"/>
                  </a:cubicBezTo>
                  <a:cubicBezTo>
                    <a:pt x="17" y="32"/>
                    <a:pt x="17" y="32"/>
                    <a:pt x="17" y="32"/>
                  </a:cubicBezTo>
                  <a:cubicBezTo>
                    <a:pt x="17" y="31"/>
                    <a:pt x="17" y="31"/>
                    <a:pt x="17" y="31"/>
                  </a:cubicBezTo>
                  <a:cubicBezTo>
                    <a:pt x="17" y="31"/>
                    <a:pt x="17" y="31"/>
                    <a:pt x="17" y="31"/>
                  </a:cubicBezTo>
                  <a:cubicBezTo>
                    <a:pt x="16" y="31"/>
                    <a:pt x="16" y="31"/>
                    <a:pt x="16" y="31"/>
                  </a:cubicBezTo>
                  <a:cubicBezTo>
                    <a:pt x="16" y="31"/>
                    <a:pt x="16" y="31"/>
                    <a:pt x="16" y="31"/>
                  </a:cubicBezTo>
                  <a:cubicBezTo>
                    <a:pt x="16" y="31"/>
                    <a:pt x="16" y="31"/>
                    <a:pt x="16" y="31"/>
                  </a:cubicBezTo>
                  <a:cubicBezTo>
                    <a:pt x="15" y="30"/>
                    <a:pt x="15" y="30"/>
                    <a:pt x="15" y="30"/>
                  </a:cubicBezTo>
                  <a:cubicBezTo>
                    <a:pt x="15" y="31"/>
                    <a:pt x="15" y="31"/>
                    <a:pt x="15" y="31"/>
                  </a:cubicBezTo>
                  <a:cubicBezTo>
                    <a:pt x="14" y="31"/>
                    <a:pt x="14" y="31"/>
                    <a:pt x="14" y="31"/>
                  </a:cubicBezTo>
                  <a:cubicBezTo>
                    <a:pt x="14" y="31"/>
                    <a:pt x="14" y="31"/>
                    <a:pt x="14" y="31"/>
                  </a:cubicBezTo>
                  <a:cubicBezTo>
                    <a:pt x="14" y="31"/>
                    <a:pt x="14" y="31"/>
                    <a:pt x="14" y="31"/>
                  </a:cubicBezTo>
                  <a:cubicBezTo>
                    <a:pt x="13" y="31"/>
                    <a:pt x="13" y="31"/>
                    <a:pt x="13" y="31"/>
                  </a:cubicBezTo>
                  <a:cubicBezTo>
                    <a:pt x="13" y="31"/>
                    <a:pt x="13" y="31"/>
                    <a:pt x="13" y="31"/>
                  </a:cubicBezTo>
                  <a:cubicBezTo>
                    <a:pt x="13" y="31"/>
                    <a:pt x="13" y="31"/>
                    <a:pt x="13" y="31"/>
                  </a:cubicBezTo>
                  <a:cubicBezTo>
                    <a:pt x="13" y="31"/>
                    <a:pt x="13" y="31"/>
                    <a:pt x="13" y="31"/>
                  </a:cubicBezTo>
                  <a:cubicBezTo>
                    <a:pt x="13" y="32"/>
                    <a:pt x="13" y="32"/>
                    <a:pt x="13" y="32"/>
                  </a:cubicBezTo>
                  <a:cubicBezTo>
                    <a:pt x="14" y="33"/>
                    <a:pt x="14" y="33"/>
                    <a:pt x="14" y="33"/>
                  </a:cubicBezTo>
                  <a:cubicBezTo>
                    <a:pt x="13" y="33"/>
                    <a:pt x="13" y="33"/>
                    <a:pt x="13" y="33"/>
                  </a:cubicBezTo>
                  <a:cubicBezTo>
                    <a:pt x="13" y="34"/>
                    <a:pt x="13" y="34"/>
                    <a:pt x="13" y="34"/>
                  </a:cubicBezTo>
                  <a:cubicBezTo>
                    <a:pt x="13" y="35"/>
                    <a:pt x="13" y="35"/>
                    <a:pt x="13" y="35"/>
                  </a:cubicBezTo>
                  <a:cubicBezTo>
                    <a:pt x="13" y="35"/>
                    <a:pt x="13" y="35"/>
                    <a:pt x="13" y="35"/>
                  </a:cubicBezTo>
                  <a:cubicBezTo>
                    <a:pt x="13" y="36"/>
                    <a:pt x="13" y="36"/>
                    <a:pt x="13" y="36"/>
                  </a:cubicBezTo>
                  <a:cubicBezTo>
                    <a:pt x="13" y="37"/>
                    <a:pt x="13" y="37"/>
                    <a:pt x="13" y="37"/>
                  </a:cubicBezTo>
                  <a:cubicBezTo>
                    <a:pt x="12" y="38"/>
                    <a:pt x="12" y="38"/>
                    <a:pt x="12" y="38"/>
                  </a:cubicBezTo>
                  <a:cubicBezTo>
                    <a:pt x="12" y="38"/>
                    <a:pt x="12" y="38"/>
                    <a:pt x="12" y="38"/>
                  </a:cubicBezTo>
                  <a:cubicBezTo>
                    <a:pt x="11" y="41"/>
                    <a:pt x="11" y="41"/>
                    <a:pt x="11" y="41"/>
                  </a:cubicBezTo>
                  <a:cubicBezTo>
                    <a:pt x="10" y="43"/>
                    <a:pt x="10" y="43"/>
                    <a:pt x="10" y="43"/>
                  </a:cubicBezTo>
                  <a:cubicBezTo>
                    <a:pt x="10" y="43"/>
                    <a:pt x="10" y="43"/>
                    <a:pt x="10" y="43"/>
                  </a:cubicBezTo>
                  <a:cubicBezTo>
                    <a:pt x="10" y="44"/>
                    <a:pt x="10" y="44"/>
                    <a:pt x="10" y="44"/>
                  </a:cubicBezTo>
                  <a:cubicBezTo>
                    <a:pt x="10" y="44"/>
                    <a:pt x="10" y="44"/>
                    <a:pt x="10" y="44"/>
                  </a:cubicBezTo>
                  <a:cubicBezTo>
                    <a:pt x="11" y="45"/>
                    <a:pt x="11" y="45"/>
                    <a:pt x="11" y="45"/>
                  </a:cubicBezTo>
                  <a:cubicBezTo>
                    <a:pt x="10" y="45"/>
                    <a:pt x="10" y="45"/>
                    <a:pt x="10" y="45"/>
                  </a:cubicBezTo>
                  <a:cubicBezTo>
                    <a:pt x="10" y="45"/>
                    <a:pt x="10" y="45"/>
                    <a:pt x="10" y="45"/>
                  </a:cubicBezTo>
                  <a:cubicBezTo>
                    <a:pt x="10" y="46"/>
                    <a:pt x="10" y="46"/>
                    <a:pt x="10" y="46"/>
                  </a:cubicBezTo>
                  <a:cubicBezTo>
                    <a:pt x="10" y="47"/>
                    <a:pt x="10" y="47"/>
                    <a:pt x="10" y="47"/>
                  </a:cubicBezTo>
                  <a:cubicBezTo>
                    <a:pt x="11" y="48"/>
                    <a:pt x="11" y="48"/>
                    <a:pt x="11" y="48"/>
                  </a:cubicBezTo>
                  <a:cubicBezTo>
                    <a:pt x="11" y="49"/>
                    <a:pt x="11" y="49"/>
                    <a:pt x="11" y="49"/>
                  </a:cubicBezTo>
                  <a:cubicBezTo>
                    <a:pt x="11" y="49"/>
                    <a:pt x="11" y="49"/>
                    <a:pt x="11" y="49"/>
                  </a:cubicBezTo>
                  <a:cubicBezTo>
                    <a:pt x="12" y="49"/>
                    <a:pt x="12" y="49"/>
                    <a:pt x="12" y="49"/>
                  </a:cubicBezTo>
                  <a:cubicBezTo>
                    <a:pt x="12" y="49"/>
                    <a:pt x="12" y="49"/>
                    <a:pt x="12" y="49"/>
                  </a:cubicBezTo>
                  <a:cubicBezTo>
                    <a:pt x="12" y="48"/>
                    <a:pt x="12" y="48"/>
                    <a:pt x="12" y="48"/>
                  </a:cubicBezTo>
                  <a:cubicBezTo>
                    <a:pt x="12" y="48"/>
                    <a:pt x="12" y="48"/>
                    <a:pt x="12" y="48"/>
                  </a:cubicBezTo>
                  <a:cubicBezTo>
                    <a:pt x="13" y="48"/>
                    <a:pt x="13" y="48"/>
                    <a:pt x="13" y="48"/>
                  </a:cubicBezTo>
                  <a:cubicBezTo>
                    <a:pt x="13" y="49"/>
                    <a:pt x="13" y="49"/>
                    <a:pt x="13" y="49"/>
                  </a:cubicBezTo>
                  <a:cubicBezTo>
                    <a:pt x="14" y="50"/>
                    <a:pt x="14" y="50"/>
                    <a:pt x="14" y="50"/>
                  </a:cubicBezTo>
                  <a:cubicBezTo>
                    <a:pt x="14" y="50"/>
                    <a:pt x="14" y="50"/>
                    <a:pt x="14" y="50"/>
                  </a:cubicBezTo>
                  <a:cubicBezTo>
                    <a:pt x="14" y="51"/>
                    <a:pt x="14" y="51"/>
                    <a:pt x="14" y="51"/>
                  </a:cubicBezTo>
                  <a:cubicBezTo>
                    <a:pt x="14" y="51"/>
                    <a:pt x="14" y="51"/>
                    <a:pt x="14" y="51"/>
                  </a:cubicBezTo>
                  <a:cubicBezTo>
                    <a:pt x="15" y="52"/>
                    <a:pt x="15" y="52"/>
                    <a:pt x="15" y="52"/>
                  </a:cubicBezTo>
                  <a:cubicBezTo>
                    <a:pt x="15" y="52"/>
                    <a:pt x="15" y="52"/>
                    <a:pt x="15" y="52"/>
                  </a:cubicBezTo>
                  <a:cubicBezTo>
                    <a:pt x="15" y="51"/>
                    <a:pt x="15" y="51"/>
                    <a:pt x="15" y="51"/>
                  </a:cubicBezTo>
                  <a:cubicBezTo>
                    <a:pt x="15" y="51"/>
                    <a:pt x="15" y="51"/>
                    <a:pt x="15" y="51"/>
                  </a:cubicBezTo>
                  <a:cubicBezTo>
                    <a:pt x="16" y="52"/>
                    <a:pt x="16" y="52"/>
                    <a:pt x="16" y="52"/>
                  </a:cubicBezTo>
                  <a:cubicBezTo>
                    <a:pt x="16" y="52"/>
                    <a:pt x="16" y="52"/>
                    <a:pt x="16" y="52"/>
                  </a:cubicBezTo>
                  <a:cubicBezTo>
                    <a:pt x="16" y="53"/>
                    <a:pt x="16" y="53"/>
                    <a:pt x="16" y="53"/>
                  </a:cubicBezTo>
                  <a:cubicBezTo>
                    <a:pt x="17" y="53"/>
                    <a:pt x="17" y="53"/>
                    <a:pt x="17" y="53"/>
                  </a:cubicBezTo>
                  <a:cubicBezTo>
                    <a:pt x="17" y="55"/>
                    <a:pt x="17" y="55"/>
                    <a:pt x="17" y="55"/>
                  </a:cubicBezTo>
                  <a:cubicBezTo>
                    <a:pt x="17" y="55"/>
                    <a:pt x="17" y="55"/>
                    <a:pt x="17" y="55"/>
                  </a:cubicBezTo>
                  <a:cubicBezTo>
                    <a:pt x="17" y="55"/>
                    <a:pt x="17" y="55"/>
                    <a:pt x="17" y="55"/>
                  </a:cubicBezTo>
                  <a:cubicBezTo>
                    <a:pt x="16" y="55"/>
                    <a:pt x="16" y="55"/>
                    <a:pt x="16" y="55"/>
                  </a:cubicBezTo>
                  <a:cubicBezTo>
                    <a:pt x="16" y="56"/>
                    <a:pt x="16" y="56"/>
                    <a:pt x="16" y="56"/>
                  </a:cubicBezTo>
                  <a:cubicBezTo>
                    <a:pt x="16" y="56"/>
                    <a:pt x="16" y="56"/>
                    <a:pt x="16" y="56"/>
                  </a:cubicBezTo>
                  <a:cubicBezTo>
                    <a:pt x="17" y="57"/>
                    <a:pt x="17" y="57"/>
                    <a:pt x="17" y="57"/>
                  </a:cubicBezTo>
                  <a:cubicBezTo>
                    <a:pt x="17" y="56"/>
                    <a:pt x="17" y="56"/>
                    <a:pt x="17" y="56"/>
                  </a:cubicBezTo>
                  <a:cubicBezTo>
                    <a:pt x="17" y="56"/>
                    <a:pt x="17" y="56"/>
                    <a:pt x="17" y="56"/>
                  </a:cubicBezTo>
                  <a:cubicBezTo>
                    <a:pt x="17" y="57"/>
                    <a:pt x="17" y="57"/>
                    <a:pt x="17" y="57"/>
                  </a:cubicBezTo>
                  <a:cubicBezTo>
                    <a:pt x="18" y="57"/>
                    <a:pt x="18" y="57"/>
                    <a:pt x="18" y="57"/>
                  </a:cubicBezTo>
                  <a:cubicBezTo>
                    <a:pt x="19" y="58"/>
                    <a:pt x="19" y="58"/>
                    <a:pt x="19" y="58"/>
                  </a:cubicBezTo>
                  <a:cubicBezTo>
                    <a:pt x="20" y="59"/>
                    <a:pt x="20" y="59"/>
                    <a:pt x="20" y="59"/>
                  </a:cubicBezTo>
                  <a:cubicBezTo>
                    <a:pt x="20" y="59"/>
                    <a:pt x="20" y="59"/>
                    <a:pt x="20" y="59"/>
                  </a:cubicBezTo>
                  <a:cubicBezTo>
                    <a:pt x="21" y="59"/>
                    <a:pt x="21" y="59"/>
                    <a:pt x="21" y="59"/>
                  </a:cubicBezTo>
                  <a:cubicBezTo>
                    <a:pt x="22" y="59"/>
                    <a:pt x="22" y="59"/>
                    <a:pt x="22" y="59"/>
                  </a:cubicBezTo>
                  <a:cubicBezTo>
                    <a:pt x="22" y="60"/>
                    <a:pt x="22" y="60"/>
                    <a:pt x="22" y="60"/>
                  </a:cubicBezTo>
                  <a:cubicBezTo>
                    <a:pt x="23" y="61"/>
                    <a:pt x="23" y="61"/>
                    <a:pt x="23" y="61"/>
                  </a:cubicBezTo>
                  <a:cubicBezTo>
                    <a:pt x="24" y="61"/>
                    <a:pt x="24" y="61"/>
                    <a:pt x="24" y="61"/>
                  </a:cubicBezTo>
                  <a:cubicBezTo>
                    <a:pt x="24" y="62"/>
                    <a:pt x="24" y="62"/>
                    <a:pt x="24" y="62"/>
                  </a:cubicBezTo>
                  <a:cubicBezTo>
                    <a:pt x="24" y="62"/>
                    <a:pt x="24" y="62"/>
                    <a:pt x="24" y="62"/>
                  </a:cubicBezTo>
                  <a:cubicBezTo>
                    <a:pt x="24" y="62"/>
                    <a:pt x="24" y="62"/>
                    <a:pt x="24" y="62"/>
                  </a:cubicBezTo>
                  <a:cubicBezTo>
                    <a:pt x="23" y="63"/>
                    <a:pt x="23" y="63"/>
                    <a:pt x="23" y="63"/>
                  </a:cubicBezTo>
                  <a:cubicBezTo>
                    <a:pt x="22" y="62"/>
                    <a:pt x="22" y="62"/>
                    <a:pt x="22" y="62"/>
                  </a:cubicBezTo>
                  <a:cubicBezTo>
                    <a:pt x="22" y="63"/>
                    <a:pt x="22" y="63"/>
                    <a:pt x="22" y="63"/>
                  </a:cubicBezTo>
                  <a:cubicBezTo>
                    <a:pt x="21" y="63"/>
                    <a:pt x="21" y="63"/>
                    <a:pt x="21" y="63"/>
                  </a:cubicBezTo>
                  <a:cubicBezTo>
                    <a:pt x="19" y="63"/>
                    <a:pt x="19" y="63"/>
                    <a:pt x="19" y="63"/>
                  </a:cubicBezTo>
                  <a:cubicBezTo>
                    <a:pt x="19" y="62"/>
                    <a:pt x="19" y="62"/>
                    <a:pt x="19" y="62"/>
                  </a:cubicBezTo>
                  <a:cubicBezTo>
                    <a:pt x="20" y="62"/>
                    <a:pt x="20" y="62"/>
                    <a:pt x="20" y="62"/>
                  </a:cubicBezTo>
                  <a:cubicBezTo>
                    <a:pt x="20" y="61"/>
                    <a:pt x="20" y="61"/>
                    <a:pt x="20" y="61"/>
                  </a:cubicBezTo>
                  <a:cubicBezTo>
                    <a:pt x="19" y="60"/>
                    <a:pt x="19" y="60"/>
                    <a:pt x="19" y="60"/>
                  </a:cubicBezTo>
                  <a:cubicBezTo>
                    <a:pt x="19" y="60"/>
                    <a:pt x="19" y="60"/>
                    <a:pt x="19" y="60"/>
                  </a:cubicBezTo>
                  <a:cubicBezTo>
                    <a:pt x="18" y="60"/>
                    <a:pt x="18" y="60"/>
                    <a:pt x="18" y="60"/>
                  </a:cubicBezTo>
                  <a:cubicBezTo>
                    <a:pt x="17" y="59"/>
                    <a:pt x="17" y="59"/>
                    <a:pt x="17" y="59"/>
                  </a:cubicBezTo>
                  <a:cubicBezTo>
                    <a:pt x="16" y="59"/>
                    <a:pt x="16" y="59"/>
                    <a:pt x="16" y="59"/>
                  </a:cubicBezTo>
                  <a:cubicBezTo>
                    <a:pt x="16" y="59"/>
                    <a:pt x="16" y="59"/>
                    <a:pt x="16" y="59"/>
                  </a:cubicBezTo>
                  <a:cubicBezTo>
                    <a:pt x="15" y="60"/>
                    <a:pt x="15" y="60"/>
                    <a:pt x="15" y="60"/>
                  </a:cubicBezTo>
                  <a:cubicBezTo>
                    <a:pt x="15" y="60"/>
                    <a:pt x="15" y="60"/>
                    <a:pt x="15" y="60"/>
                  </a:cubicBezTo>
                  <a:cubicBezTo>
                    <a:pt x="13" y="59"/>
                    <a:pt x="13" y="59"/>
                    <a:pt x="13" y="59"/>
                  </a:cubicBezTo>
                  <a:cubicBezTo>
                    <a:pt x="13" y="58"/>
                    <a:pt x="13" y="58"/>
                    <a:pt x="13" y="58"/>
                  </a:cubicBezTo>
                  <a:cubicBezTo>
                    <a:pt x="13" y="58"/>
                    <a:pt x="13" y="58"/>
                    <a:pt x="13" y="58"/>
                  </a:cubicBezTo>
                  <a:cubicBezTo>
                    <a:pt x="13" y="57"/>
                    <a:pt x="13" y="57"/>
                    <a:pt x="13" y="57"/>
                  </a:cubicBezTo>
                  <a:cubicBezTo>
                    <a:pt x="13" y="57"/>
                    <a:pt x="13" y="57"/>
                    <a:pt x="13" y="57"/>
                  </a:cubicBezTo>
                  <a:cubicBezTo>
                    <a:pt x="13" y="57"/>
                    <a:pt x="13" y="57"/>
                    <a:pt x="13" y="57"/>
                  </a:cubicBezTo>
                  <a:cubicBezTo>
                    <a:pt x="12" y="57"/>
                    <a:pt x="12" y="57"/>
                    <a:pt x="12" y="57"/>
                  </a:cubicBezTo>
                  <a:cubicBezTo>
                    <a:pt x="12" y="56"/>
                    <a:pt x="12" y="56"/>
                    <a:pt x="12" y="56"/>
                  </a:cubicBezTo>
                  <a:cubicBezTo>
                    <a:pt x="11" y="55"/>
                    <a:pt x="11" y="55"/>
                    <a:pt x="11" y="55"/>
                  </a:cubicBezTo>
                  <a:cubicBezTo>
                    <a:pt x="10" y="55"/>
                    <a:pt x="10" y="55"/>
                    <a:pt x="10" y="55"/>
                  </a:cubicBezTo>
                  <a:cubicBezTo>
                    <a:pt x="10" y="53"/>
                    <a:pt x="10" y="53"/>
                    <a:pt x="10" y="53"/>
                  </a:cubicBezTo>
                  <a:cubicBezTo>
                    <a:pt x="9" y="53"/>
                    <a:pt x="9" y="53"/>
                    <a:pt x="9" y="53"/>
                  </a:cubicBezTo>
                  <a:cubicBezTo>
                    <a:pt x="9" y="53"/>
                    <a:pt x="9" y="53"/>
                    <a:pt x="9" y="53"/>
                  </a:cubicBezTo>
                  <a:cubicBezTo>
                    <a:pt x="8" y="52"/>
                    <a:pt x="8" y="52"/>
                    <a:pt x="8" y="52"/>
                  </a:cubicBezTo>
                  <a:cubicBezTo>
                    <a:pt x="8" y="52"/>
                    <a:pt x="8" y="52"/>
                    <a:pt x="8" y="52"/>
                  </a:cubicBezTo>
                  <a:cubicBezTo>
                    <a:pt x="8" y="52"/>
                    <a:pt x="8" y="52"/>
                    <a:pt x="8" y="52"/>
                  </a:cubicBezTo>
                  <a:cubicBezTo>
                    <a:pt x="8" y="53"/>
                    <a:pt x="8" y="53"/>
                    <a:pt x="8" y="53"/>
                  </a:cubicBezTo>
                  <a:cubicBezTo>
                    <a:pt x="7" y="53"/>
                    <a:pt x="7" y="53"/>
                    <a:pt x="7" y="53"/>
                  </a:cubicBezTo>
                  <a:cubicBezTo>
                    <a:pt x="7" y="52"/>
                    <a:pt x="7" y="52"/>
                    <a:pt x="7" y="52"/>
                  </a:cubicBezTo>
                  <a:cubicBezTo>
                    <a:pt x="6" y="51"/>
                    <a:pt x="6" y="51"/>
                    <a:pt x="6" y="51"/>
                  </a:cubicBezTo>
                  <a:cubicBezTo>
                    <a:pt x="7" y="51"/>
                    <a:pt x="7" y="51"/>
                    <a:pt x="7" y="51"/>
                  </a:cubicBezTo>
                  <a:cubicBezTo>
                    <a:pt x="6" y="50"/>
                    <a:pt x="6" y="50"/>
                    <a:pt x="6" y="50"/>
                  </a:cubicBezTo>
                  <a:cubicBezTo>
                    <a:pt x="7" y="49"/>
                    <a:pt x="7" y="49"/>
                    <a:pt x="7" y="49"/>
                  </a:cubicBezTo>
                  <a:cubicBezTo>
                    <a:pt x="7" y="48"/>
                    <a:pt x="7" y="48"/>
                    <a:pt x="7" y="48"/>
                  </a:cubicBezTo>
                  <a:cubicBezTo>
                    <a:pt x="7" y="48"/>
                    <a:pt x="7" y="48"/>
                    <a:pt x="7" y="48"/>
                  </a:cubicBezTo>
                  <a:cubicBezTo>
                    <a:pt x="8" y="47"/>
                    <a:pt x="8" y="47"/>
                    <a:pt x="8" y="47"/>
                  </a:cubicBezTo>
                  <a:cubicBezTo>
                    <a:pt x="7" y="47"/>
                    <a:pt x="7" y="47"/>
                    <a:pt x="7" y="47"/>
                  </a:cubicBezTo>
                  <a:cubicBezTo>
                    <a:pt x="8" y="46"/>
                    <a:pt x="8" y="46"/>
                    <a:pt x="8" y="46"/>
                  </a:cubicBezTo>
                  <a:cubicBezTo>
                    <a:pt x="8" y="46"/>
                    <a:pt x="8" y="46"/>
                    <a:pt x="8" y="46"/>
                  </a:cubicBezTo>
                  <a:cubicBezTo>
                    <a:pt x="8" y="45"/>
                    <a:pt x="8" y="45"/>
                    <a:pt x="8" y="45"/>
                  </a:cubicBezTo>
                  <a:cubicBezTo>
                    <a:pt x="8" y="45"/>
                    <a:pt x="8" y="45"/>
                    <a:pt x="8" y="45"/>
                  </a:cubicBezTo>
                  <a:cubicBezTo>
                    <a:pt x="8" y="44"/>
                    <a:pt x="8" y="44"/>
                    <a:pt x="8" y="44"/>
                  </a:cubicBezTo>
                  <a:cubicBezTo>
                    <a:pt x="8" y="43"/>
                    <a:pt x="8" y="43"/>
                    <a:pt x="8" y="43"/>
                  </a:cubicBezTo>
                  <a:cubicBezTo>
                    <a:pt x="9" y="43"/>
                    <a:pt x="9" y="43"/>
                    <a:pt x="9" y="43"/>
                  </a:cubicBezTo>
                  <a:cubicBezTo>
                    <a:pt x="9" y="42"/>
                    <a:pt x="9" y="42"/>
                    <a:pt x="9" y="42"/>
                  </a:cubicBezTo>
                  <a:cubicBezTo>
                    <a:pt x="10" y="41"/>
                    <a:pt x="10" y="41"/>
                    <a:pt x="10" y="41"/>
                  </a:cubicBezTo>
                  <a:cubicBezTo>
                    <a:pt x="11" y="38"/>
                    <a:pt x="11" y="38"/>
                    <a:pt x="11" y="38"/>
                  </a:cubicBezTo>
                  <a:cubicBezTo>
                    <a:pt x="11" y="38"/>
                    <a:pt x="11" y="38"/>
                    <a:pt x="11" y="38"/>
                  </a:cubicBezTo>
                  <a:cubicBezTo>
                    <a:pt x="11" y="37"/>
                    <a:pt x="11" y="37"/>
                    <a:pt x="11" y="37"/>
                  </a:cubicBezTo>
                  <a:cubicBezTo>
                    <a:pt x="11" y="36"/>
                    <a:pt x="11" y="36"/>
                    <a:pt x="11" y="36"/>
                  </a:cubicBezTo>
                  <a:cubicBezTo>
                    <a:pt x="11" y="35"/>
                    <a:pt x="11" y="35"/>
                    <a:pt x="11" y="35"/>
                  </a:cubicBezTo>
                  <a:cubicBezTo>
                    <a:pt x="10" y="34"/>
                    <a:pt x="10" y="34"/>
                    <a:pt x="10" y="34"/>
                  </a:cubicBezTo>
                  <a:cubicBezTo>
                    <a:pt x="10" y="33"/>
                    <a:pt x="10" y="33"/>
                    <a:pt x="10" y="33"/>
                  </a:cubicBezTo>
                  <a:cubicBezTo>
                    <a:pt x="10" y="32"/>
                    <a:pt x="10" y="32"/>
                    <a:pt x="10" y="32"/>
                  </a:cubicBezTo>
                  <a:cubicBezTo>
                    <a:pt x="10" y="31"/>
                    <a:pt x="10" y="31"/>
                    <a:pt x="10" y="31"/>
                  </a:cubicBezTo>
                  <a:cubicBezTo>
                    <a:pt x="10" y="31"/>
                    <a:pt x="10" y="31"/>
                    <a:pt x="10" y="31"/>
                  </a:cubicBezTo>
                  <a:cubicBezTo>
                    <a:pt x="10" y="30"/>
                    <a:pt x="10" y="30"/>
                    <a:pt x="10" y="30"/>
                  </a:cubicBezTo>
                  <a:cubicBezTo>
                    <a:pt x="9" y="28"/>
                    <a:pt x="9" y="28"/>
                    <a:pt x="9" y="28"/>
                  </a:cubicBezTo>
                  <a:cubicBezTo>
                    <a:pt x="8" y="27"/>
                    <a:pt x="8" y="27"/>
                    <a:pt x="8" y="27"/>
                  </a:cubicBezTo>
                  <a:cubicBezTo>
                    <a:pt x="7" y="26"/>
                    <a:pt x="7" y="26"/>
                    <a:pt x="7" y="26"/>
                  </a:cubicBezTo>
                  <a:cubicBezTo>
                    <a:pt x="6" y="25"/>
                    <a:pt x="6" y="25"/>
                    <a:pt x="6" y="25"/>
                  </a:cubicBezTo>
                  <a:cubicBezTo>
                    <a:pt x="6" y="24"/>
                    <a:pt x="6" y="24"/>
                    <a:pt x="6" y="24"/>
                  </a:cubicBezTo>
                  <a:cubicBezTo>
                    <a:pt x="5" y="23"/>
                    <a:pt x="5" y="23"/>
                    <a:pt x="5" y="23"/>
                  </a:cubicBezTo>
                  <a:cubicBezTo>
                    <a:pt x="6" y="22"/>
                    <a:pt x="6" y="22"/>
                    <a:pt x="6" y="22"/>
                  </a:cubicBezTo>
                  <a:cubicBezTo>
                    <a:pt x="6" y="22"/>
                    <a:pt x="6" y="22"/>
                    <a:pt x="6" y="22"/>
                  </a:cubicBezTo>
                  <a:cubicBezTo>
                    <a:pt x="6" y="20"/>
                    <a:pt x="6" y="20"/>
                    <a:pt x="6" y="20"/>
                  </a:cubicBezTo>
                  <a:cubicBezTo>
                    <a:pt x="6" y="19"/>
                    <a:pt x="6" y="19"/>
                    <a:pt x="6" y="19"/>
                  </a:cubicBezTo>
                  <a:cubicBezTo>
                    <a:pt x="7" y="19"/>
                    <a:pt x="7" y="19"/>
                    <a:pt x="7" y="19"/>
                  </a:cubicBezTo>
                  <a:cubicBezTo>
                    <a:pt x="7" y="18"/>
                    <a:pt x="7" y="18"/>
                    <a:pt x="7" y="18"/>
                  </a:cubicBezTo>
                  <a:cubicBezTo>
                    <a:pt x="6" y="18"/>
                    <a:pt x="6" y="18"/>
                    <a:pt x="6" y="18"/>
                  </a:cubicBezTo>
                  <a:cubicBezTo>
                    <a:pt x="6" y="17"/>
                    <a:pt x="6" y="17"/>
                    <a:pt x="6" y="17"/>
                  </a:cubicBezTo>
                  <a:cubicBezTo>
                    <a:pt x="5" y="16"/>
                    <a:pt x="5" y="16"/>
                    <a:pt x="5" y="16"/>
                  </a:cubicBezTo>
                  <a:cubicBezTo>
                    <a:pt x="4" y="15"/>
                    <a:pt x="4" y="15"/>
                    <a:pt x="4" y="15"/>
                  </a:cubicBezTo>
                  <a:cubicBezTo>
                    <a:pt x="3" y="13"/>
                    <a:pt x="3" y="13"/>
                    <a:pt x="3" y="13"/>
                  </a:cubicBezTo>
                  <a:cubicBezTo>
                    <a:pt x="2" y="13"/>
                    <a:pt x="2" y="13"/>
                    <a:pt x="2" y="13"/>
                  </a:cubicBezTo>
                  <a:cubicBezTo>
                    <a:pt x="2" y="12"/>
                    <a:pt x="2" y="12"/>
                    <a:pt x="2" y="12"/>
                  </a:cubicBezTo>
                  <a:cubicBezTo>
                    <a:pt x="1" y="11"/>
                    <a:pt x="1" y="11"/>
                    <a:pt x="1" y="11"/>
                  </a:cubicBezTo>
                  <a:cubicBezTo>
                    <a:pt x="0" y="10"/>
                    <a:pt x="0" y="10"/>
                    <a:pt x="0" y="10"/>
                  </a:cubicBezTo>
                  <a:cubicBezTo>
                    <a:pt x="0" y="10"/>
                    <a:pt x="0" y="10"/>
                    <a:pt x="0" y="10"/>
                  </a:cubicBezTo>
                  <a:cubicBezTo>
                    <a:pt x="0" y="10"/>
                    <a:pt x="0" y="10"/>
                    <a:pt x="0" y="10"/>
                  </a:cubicBezTo>
                  <a:cubicBezTo>
                    <a:pt x="1" y="9"/>
                    <a:pt x="1" y="9"/>
                    <a:pt x="1" y="9"/>
                  </a:cubicBezTo>
                  <a:cubicBezTo>
                    <a:pt x="2" y="9"/>
                    <a:pt x="2" y="9"/>
                    <a:pt x="2" y="9"/>
                  </a:cubicBezTo>
                  <a:cubicBezTo>
                    <a:pt x="1" y="8"/>
                    <a:pt x="1" y="8"/>
                    <a:pt x="1" y="8"/>
                  </a:cubicBezTo>
                  <a:cubicBezTo>
                    <a:pt x="1" y="7"/>
                    <a:pt x="1" y="7"/>
                    <a:pt x="1" y="7"/>
                  </a:cubicBezTo>
                  <a:cubicBezTo>
                    <a:pt x="2" y="6"/>
                    <a:pt x="2" y="6"/>
                    <a:pt x="2" y="6"/>
                  </a:cubicBezTo>
                  <a:cubicBezTo>
                    <a:pt x="2" y="5"/>
                    <a:pt x="2" y="5"/>
                    <a:pt x="2" y="5"/>
                  </a:cubicBezTo>
                  <a:cubicBezTo>
                    <a:pt x="2" y="4"/>
                    <a:pt x="2" y="4"/>
                    <a:pt x="2" y="4"/>
                  </a:cubicBezTo>
                  <a:cubicBezTo>
                    <a:pt x="4" y="4"/>
                    <a:pt x="4" y="4"/>
                    <a:pt x="4" y="4"/>
                  </a:cubicBezTo>
                  <a:cubicBezTo>
                    <a:pt x="5" y="4"/>
                    <a:pt x="5" y="4"/>
                    <a:pt x="5" y="4"/>
                  </a:cubicBezTo>
                  <a:cubicBezTo>
                    <a:pt x="6" y="4"/>
                    <a:pt x="6" y="4"/>
                    <a:pt x="6" y="4"/>
                  </a:cubicBezTo>
                  <a:cubicBezTo>
                    <a:pt x="6" y="3"/>
                    <a:pt x="6" y="3"/>
                    <a:pt x="6" y="3"/>
                  </a:cubicBezTo>
                  <a:cubicBezTo>
                    <a:pt x="6" y="2"/>
                    <a:pt x="6" y="2"/>
                    <a:pt x="6" y="2"/>
                  </a:cubicBezTo>
                  <a:cubicBezTo>
                    <a:pt x="7" y="2"/>
                    <a:pt x="7" y="2"/>
                    <a:pt x="7" y="2"/>
                  </a:cubicBezTo>
                  <a:cubicBezTo>
                    <a:pt x="8" y="2"/>
                    <a:pt x="8" y="2"/>
                    <a:pt x="8" y="2"/>
                  </a:cubicBezTo>
                  <a:cubicBezTo>
                    <a:pt x="9" y="2"/>
                    <a:pt x="9" y="2"/>
                    <a:pt x="9" y="2"/>
                  </a:cubicBezTo>
                  <a:cubicBezTo>
                    <a:pt x="8" y="1"/>
                    <a:pt x="8" y="1"/>
                    <a:pt x="8" y="1"/>
                  </a:cubicBezTo>
                  <a:cubicBezTo>
                    <a:pt x="8" y="1"/>
                    <a:pt x="8" y="1"/>
                    <a:pt x="8" y="1"/>
                  </a:cubicBezTo>
                  <a:cubicBezTo>
                    <a:pt x="9" y="0"/>
                    <a:pt x="9" y="0"/>
                    <a:pt x="9" y="0"/>
                  </a:cubicBezTo>
                  <a:cubicBezTo>
                    <a:pt x="10" y="0"/>
                    <a:pt x="10" y="0"/>
                    <a:pt x="10" y="0"/>
                  </a:cubicBezTo>
                  <a:cubicBezTo>
                    <a:pt x="10" y="0"/>
                    <a:pt x="10" y="0"/>
                    <a:pt x="10" y="0"/>
                  </a:cubicBezTo>
                  <a:close/>
                  <a:moveTo>
                    <a:pt x="13" y="59"/>
                  </a:moveTo>
                  <a:cubicBezTo>
                    <a:pt x="13" y="60"/>
                    <a:pt x="13" y="60"/>
                    <a:pt x="13" y="60"/>
                  </a:cubicBezTo>
                  <a:cubicBezTo>
                    <a:pt x="13" y="60"/>
                    <a:pt x="13" y="60"/>
                    <a:pt x="13" y="60"/>
                  </a:cubicBezTo>
                  <a:cubicBezTo>
                    <a:pt x="13" y="59"/>
                    <a:pt x="13" y="59"/>
                    <a:pt x="13" y="59"/>
                  </a:cubicBezTo>
                  <a:cubicBezTo>
                    <a:pt x="13" y="59"/>
                    <a:pt x="13" y="59"/>
                    <a:pt x="13" y="59"/>
                  </a:cubicBezTo>
                  <a:cubicBezTo>
                    <a:pt x="13" y="59"/>
                    <a:pt x="13" y="59"/>
                    <a:pt x="13" y="59"/>
                  </a:cubicBezTo>
                  <a:close/>
                  <a:moveTo>
                    <a:pt x="10" y="55"/>
                  </a:moveTo>
                  <a:cubicBezTo>
                    <a:pt x="10" y="56"/>
                    <a:pt x="10" y="56"/>
                    <a:pt x="10" y="56"/>
                  </a:cubicBezTo>
                  <a:cubicBezTo>
                    <a:pt x="10" y="56"/>
                    <a:pt x="10" y="56"/>
                    <a:pt x="10" y="56"/>
                  </a:cubicBezTo>
                  <a:cubicBezTo>
                    <a:pt x="10" y="55"/>
                    <a:pt x="10" y="55"/>
                    <a:pt x="10" y="55"/>
                  </a:cubicBezTo>
                  <a:cubicBezTo>
                    <a:pt x="10" y="55"/>
                    <a:pt x="10" y="55"/>
                    <a:pt x="10" y="55"/>
                  </a:cubicBezTo>
                  <a:close/>
                  <a:moveTo>
                    <a:pt x="7" y="53"/>
                  </a:moveTo>
                  <a:cubicBezTo>
                    <a:pt x="7" y="54"/>
                    <a:pt x="7" y="54"/>
                    <a:pt x="7" y="54"/>
                  </a:cubicBezTo>
                  <a:cubicBezTo>
                    <a:pt x="7" y="54"/>
                    <a:pt x="7" y="54"/>
                    <a:pt x="7" y="54"/>
                  </a:cubicBezTo>
                  <a:cubicBezTo>
                    <a:pt x="7" y="55"/>
                    <a:pt x="7" y="55"/>
                    <a:pt x="7" y="55"/>
                  </a:cubicBezTo>
                  <a:cubicBezTo>
                    <a:pt x="7" y="54"/>
                    <a:pt x="7" y="54"/>
                    <a:pt x="7" y="54"/>
                  </a:cubicBezTo>
                  <a:cubicBezTo>
                    <a:pt x="7" y="53"/>
                    <a:pt x="7" y="53"/>
                    <a:pt x="7" y="53"/>
                  </a:cubicBezTo>
                  <a:cubicBezTo>
                    <a:pt x="7" y="53"/>
                    <a:pt x="7" y="53"/>
                    <a:pt x="7" y="53"/>
                  </a:cubicBezTo>
                  <a:close/>
                  <a:moveTo>
                    <a:pt x="23" y="36"/>
                  </a:moveTo>
                  <a:cubicBezTo>
                    <a:pt x="23" y="37"/>
                    <a:pt x="23" y="37"/>
                    <a:pt x="23" y="37"/>
                  </a:cubicBezTo>
                  <a:cubicBezTo>
                    <a:pt x="24" y="37"/>
                    <a:pt x="24" y="37"/>
                    <a:pt x="24" y="37"/>
                  </a:cubicBezTo>
                  <a:cubicBezTo>
                    <a:pt x="24" y="37"/>
                    <a:pt x="24" y="37"/>
                    <a:pt x="24" y="37"/>
                  </a:cubicBezTo>
                  <a:cubicBezTo>
                    <a:pt x="23" y="36"/>
                    <a:pt x="23" y="36"/>
                    <a:pt x="23" y="36"/>
                  </a:cubicBezTo>
                  <a:close/>
                  <a:moveTo>
                    <a:pt x="14" y="46"/>
                  </a:moveTo>
                  <a:cubicBezTo>
                    <a:pt x="13" y="46"/>
                    <a:pt x="13" y="46"/>
                    <a:pt x="13" y="46"/>
                  </a:cubicBezTo>
                  <a:cubicBezTo>
                    <a:pt x="14" y="46"/>
                    <a:pt x="14" y="46"/>
                    <a:pt x="14" y="46"/>
                  </a:cubicBezTo>
                  <a:cubicBezTo>
                    <a:pt x="14" y="46"/>
                    <a:pt x="14" y="46"/>
                    <a:pt x="14" y="46"/>
                  </a:cubicBezTo>
                  <a:close/>
                  <a:moveTo>
                    <a:pt x="14" y="47"/>
                  </a:moveTo>
                  <a:cubicBezTo>
                    <a:pt x="14" y="47"/>
                    <a:pt x="14" y="47"/>
                    <a:pt x="14" y="47"/>
                  </a:cubicBezTo>
                  <a:cubicBezTo>
                    <a:pt x="14" y="48"/>
                    <a:pt x="14" y="48"/>
                    <a:pt x="14" y="48"/>
                  </a:cubicBezTo>
                  <a:cubicBezTo>
                    <a:pt x="15" y="48"/>
                    <a:pt x="15" y="48"/>
                    <a:pt x="15" y="48"/>
                  </a:cubicBezTo>
                  <a:cubicBezTo>
                    <a:pt x="15" y="47"/>
                    <a:pt x="15" y="47"/>
                    <a:pt x="15" y="47"/>
                  </a:cubicBezTo>
                  <a:lnTo>
                    <a:pt x="14" y="47"/>
                  </a:lnTo>
                  <a:close/>
                </a:path>
              </a:pathLst>
            </a:custGeom>
            <a:grpFill/>
            <a:ln>
              <a:noFill/>
            </a:ln>
          </p:spPr>
          <p:txBody>
            <a:bodyPr vert="horz" wrap="square" lIns="91440" tIns="45720" rIns="91440" bIns="45720" numCol="1" anchor="t" anchorCtr="0" compatLnSpc="1"/>
            <a:lstStyle/>
            <a:p>
              <a:endParaRPr lang="en-US"/>
            </a:p>
          </p:txBody>
        </p:sp>
        <p:sp>
          <p:nvSpPr>
            <p:cNvPr id="32" name="Freeform 28"/>
            <p:cNvSpPr>
              <a:spLocks noEditPoints="1"/>
            </p:cNvSpPr>
            <p:nvPr/>
          </p:nvSpPr>
          <p:spPr bwMode="auto">
            <a:xfrm>
              <a:off x="6226826" y="2603418"/>
              <a:ext cx="190421" cy="382130"/>
            </a:xfrm>
            <a:custGeom>
              <a:avLst/>
              <a:gdLst>
                <a:gd name="T0" fmla="*/ 82 w 148"/>
                <a:gd name="T1" fmla="*/ 4 h 297"/>
                <a:gd name="T2" fmla="*/ 97 w 148"/>
                <a:gd name="T3" fmla="*/ 22 h 297"/>
                <a:gd name="T4" fmla="*/ 89 w 148"/>
                <a:gd name="T5" fmla="*/ 41 h 297"/>
                <a:gd name="T6" fmla="*/ 85 w 148"/>
                <a:gd name="T7" fmla="*/ 48 h 297"/>
                <a:gd name="T8" fmla="*/ 85 w 148"/>
                <a:gd name="T9" fmla="*/ 63 h 297"/>
                <a:gd name="T10" fmla="*/ 100 w 148"/>
                <a:gd name="T11" fmla="*/ 71 h 297"/>
                <a:gd name="T12" fmla="*/ 108 w 148"/>
                <a:gd name="T13" fmla="*/ 78 h 297"/>
                <a:gd name="T14" fmla="*/ 122 w 148"/>
                <a:gd name="T15" fmla="*/ 86 h 297"/>
                <a:gd name="T16" fmla="*/ 115 w 148"/>
                <a:gd name="T17" fmla="*/ 100 h 297"/>
                <a:gd name="T18" fmla="*/ 126 w 148"/>
                <a:gd name="T19" fmla="*/ 104 h 297"/>
                <a:gd name="T20" fmla="*/ 148 w 148"/>
                <a:gd name="T21" fmla="*/ 108 h 297"/>
                <a:gd name="T22" fmla="*/ 137 w 148"/>
                <a:gd name="T23" fmla="*/ 119 h 297"/>
                <a:gd name="T24" fmla="*/ 122 w 148"/>
                <a:gd name="T25" fmla="*/ 130 h 297"/>
                <a:gd name="T26" fmla="*/ 115 w 148"/>
                <a:gd name="T27" fmla="*/ 141 h 297"/>
                <a:gd name="T28" fmla="*/ 97 w 148"/>
                <a:gd name="T29" fmla="*/ 152 h 297"/>
                <a:gd name="T30" fmla="*/ 93 w 148"/>
                <a:gd name="T31" fmla="*/ 163 h 297"/>
                <a:gd name="T32" fmla="*/ 111 w 148"/>
                <a:gd name="T33" fmla="*/ 186 h 297"/>
                <a:gd name="T34" fmla="*/ 115 w 148"/>
                <a:gd name="T35" fmla="*/ 201 h 297"/>
                <a:gd name="T36" fmla="*/ 119 w 148"/>
                <a:gd name="T37" fmla="*/ 223 h 297"/>
                <a:gd name="T38" fmla="*/ 130 w 148"/>
                <a:gd name="T39" fmla="*/ 245 h 297"/>
                <a:gd name="T40" fmla="*/ 134 w 148"/>
                <a:gd name="T41" fmla="*/ 267 h 297"/>
                <a:gd name="T42" fmla="*/ 122 w 148"/>
                <a:gd name="T43" fmla="*/ 290 h 297"/>
                <a:gd name="T44" fmla="*/ 119 w 148"/>
                <a:gd name="T45" fmla="*/ 286 h 297"/>
                <a:gd name="T46" fmla="*/ 122 w 148"/>
                <a:gd name="T47" fmla="*/ 278 h 297"/>
                <a:gd name="T48" fmla="*/ 122 w 148"/>
                <a:gd name="T49" fmla="*/ 264 h 297"/>
                <a:gd name="T50" fmla="*/ 119 w 148"/>
                <a:gd name="T51" fmla="*/ 241 h 297"/>
                <a:gd name="T52" fmla="*/ 111 w 148"/>
                <a:gd name="T53" fmla="*/ 238 h 297"/>
                <a:gd name="T54" fmla="*/ 104 w 148"/>
                <a:gd name="T55" fmla="*/ 219 h 297"/>
                <a:gd name="T56" fmla="*/ 100 w 148"/>
                <a:gd name="T57" fmla="*/ 197 h 297"/>
                <a:gd name="T58" fmla="*/ 97 w 148"/>
                <a:gd name="T59" fmla="*/ 193 h 297"/>
                <a:gd name="T60" fmla="*/ 85 w 148"/>
                <a:gd name="T61" fmla="*/ 178 h 297"/>
                <a:gd name="T62" fmla="*/ 85 w 148"/>
                <a:gd name="T63" fmla="*/ 182 h 297"/>
                <a:gd name="T64" fmla="*/ 74 w 148"/>
                <a:gd name="T65" fmla="*/ 189 h 297"/>
                <a:gd name="T66" fmla="*/ 71 w 148"/>
                <a:gd name="T67" fmla="*/ 193 h 297"/>
                <a:gd name="T68" fmla="*/ 56 w 148"/>
                <a:gd name="T69" fmla="*/ 201 h 297"/>
                <a:gd name="T70" fmla="*/ 48 w 148"/>
                <a:gd name="T71" fmla="*/ 204 h 297"/>
                <a:gd name="T72" fmla="*/ 45 w 148"/>
                <a:gd name="T73" fmla="*/ 197 h 297"/>
                <a:gd name="T74" fmla="*/ 48 w 148"/>
                <a:gd name="T75" fmla="*/ 178 h 297"/>
                <a:gd name="T76" fmla="*/ 41 w 148"/>
                <a:gd name="T77" fmla="*/ 163 h 297"/>
                <a:gd name="T78" fmla="*/ 30 w 148"/>
                <a:gd name="T79" fmla="*/ 149 h 297"/>
                <a:gd name="T80" fmla="*/ 23 w 148"/>
                <a:gd name="T81" fmla="*/ 145 h 297"/>
                <a:gd name="T82" fmla="*/ 26 w 148"/>
                <a:gd name="T83" fmla="*/ 149 h 297"/>
                <a:gd name="T84" fmla="*/ 26 w 148"/>
                <a:gd name="T85" fmla="*/ 137 h 297"/>
                <a:gd name="T86" fmla="*/ 15 w 148"/>
                <a:gd name="T87" fmla="*/ 134 h 297"/>
                <a:gd name="T88" fmla="*/ 11 w 148"/>
                <a:gd name="T89" fmla="*/ 134 h 297"/>
                <a:gd name="T90" fmla="*/ 4 w 148"/>
                <a:gd name="T91" fmla="*/ 115 h 297"/>
                <a:gd name="T92" fmla="*/ 11 w 148"/>
                <a:gd name="T93" fmla="*/ 104 h 297"/>
                <a:gd name="T94" fmla="*/ 19 w 148"/>
                <a:gd name="T95" fmla="*/ 86 h 297"/>
                <a:gd name="T96" fmla="*/ 26 w 148"/>
                <a:gd name="T97" fmla="*/ 71 h 297"/>
                <a:gd name="T98" fmla="*/ 34 w 148"/>
                <a:gd name="T99" fmla="*/ 41 h 297"/>
                <a:gd name="T100" fmla="*/ 48 w 148"/>
                <a:gd name="T101" fmla="*/ 15 h 297"/>
                <a:gd name="T102" fmla="*/ 67 w 148"/>
                <a:gd name="T103" fmla="*/ 8 h 297"/>
                <a:gd name="T104" fmla="*/ 23 w 148"/>
                <a:gd name="T105" fmla="*/ 1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 h="297">
                  <a:moveTo>
                    <a:pt x="67" y="0"/>
                  </a:moveTo>
                  <a:lnTo>
                    <a:pt x="71" y="0"/>
                  </a:lnTo>
                  <a:lnTo>
                    <a:pt x="74" y="0"/>
                  </a:lnTo>
                  <a:lnTo>
                    <a:pt x="78" y="0"/>
                  </a:lnTo>
                  <a:lnTo>
                    <a:pt x="82" y="0"/>
                  </a:lnTo>
                  <a:lnTo>
                    <a:pt x="82" y="4"/>
                  </a:lnTo>
                  <a:lnTo>
                    <a:pt x="85" y="4"/>
                  </a:lnTo>
                  <a:lnTo>
                    <a:pt x="85" y="11"/>
                  </a:lnTo>
                  <a:lnTo>
                    <a:pt x="89" y="8"/>
                  </a:lnTo>
                  <a:lnTo>
                    <a:pt x="93" y="11"/>
                  </a:lnTo>
                  <a:lnTo>
                    <a:pt x="93" y="15"/>
                  </a:lnTo>
                  <a:lnTo>
                    <a:pt x="97" y="22"/>
                  </a:lnTo>
                  <a:lnTo>
                    <a:pt x="97" y="26"/>
                  </a:lnTo>
                  <a:lnTo>
                    <a:pt x="97" y="34"/>
                  </a:lnTo>
                  <a:lnTo>
                    <a:pt x="97" y="37"/>
                  </a:lnTo>
                  <a:lnTo>
                    <a:pt x="93" y="37"/>
                  </a:lnTo>
                  <a:lnTo>
                    <a:pt x="93" y="37"/>
                  </a:lnTo>
                  <a:lnTo>
                    <a:pt x="89" y="41"/>
                  </a:lnTo>
                  <a:lnTo>
                    <a:pt x="89" y="41"/>
                  </a:lnTo>
                  <a:lnTo>
                    <a:pt x="89" y="45"/>
                  </a:lnTo>
                  <a:lnTo>
                    <a:pt x="89" y="48"/>
                  </a:lnTo>
                  <a:lnTo>
                    <a:pt x="89" y="48"/>
                  </a:lnTo>
                  <a:lnTo>
                    <a:pt x="85" y="48"/>
                  </a:lnTo>
                  <a:lnTo>
                    <a:pt x="85" y="48"/>
                  </a:lnTo>
                  <a:lnTo>
                    <a:pt x="82" y="52"/>
                  </a:lnTo>
                  <a:lnTo>
                    <a:pt x="85" y="56"/>
                  </a:lnTo>
                  <a:lnTo>
                    <a:pt x="82" y="56"/>
                  </a:lnTo>
                  <a:lnTo>
                    <a:pt x="82" y="60"/>
                  </a:lnTo>
                  <a:lnTo>
                    <a:pt x="85" y="60"/>
                  </a:lnTo>
                  <a:lnTo>
                    <a:pt x="85" y="63"/>
                  </a:lnTo>
                  <a:lnTo>
                    <a:pt x="89" y="63"/>
                  </a:lnTo>
                  <a:lnTo>
                    <a:pt x="89" y="67"/>
                  </a:lnTo>
                  <a:lnTo>
                    <a:pt x="89" y="71"/>
                  </a:lnTo>
                  <a:lnTo>
                    <a:pt x="93" y="67"/>
                  </a:lnTo>
                  <a:lnTo>
                    <a:pt x="100" y="67"/>
                  </a:lnTo>
                  <a:lnTo>
                    <a:pt x="100" y="71"/>
                  </a:lnTo>
                  <a:lnTo>
                    <a:pt x="100" y="71"/>
                  </a:lnTo>
                  <a:lnTo>
                    <a:pt x="104" y="74"/>
                  </a:lnTo>
                  <a:lnTo>
                    <a:pt x="108" y="71"/>
                  </a:lnTo>
                  <a:lnTo>
                    <a:pt x="108" y="74"/>
                  </a:lnTo>
                  <a:lnTo>
                    <a:pt x="108" y="78"/>
                  </a:lnTo>
                  <a:lnTo>
                    <a:pt x="108" y="78"/>
                  </a:lnTo>
                  <a:lnTo>
                    <a:pt x="111" y="82"/>
                  </a:lnTo>
                  <a:lnTo>
                    <a:pt x="111" y="82"/>
                  </a:lnTo>
                  <a:lnTo>
                    <a:pt x="115" y="82"/>
                  </a:lnTo>
                  <a:lnTo>
                    <a:pt x="115" y="82"/>
                  </a:lnTo>
                  <a:lnTo>
                    <a:pt x="119" y="82"/>
                  </a:lnTo>
                  <a:lnTo>
                    <a:pt x="122" y="86"/>
                  </a:lnTo>
                  <a:lnTo>
                    <a:pt x="122" y="86"/>
                  </a:lnTo>
                  <a:lnTo>
                    <a:pt x="122" y="89"/>
                  </a:lnTo>
                  <a:lnTo>
                    <a:pt x="122" y="89"/>
                  </a:lnTo>
                  <a:lnTo>
                    <a:pt x="119" y="97"/>
                  </a:lnTo>
                  <a:lnTo>
                    <a:pt x="115" y="97"/>
                  </a:lnTo>
                  <a:lnTo>
                    <a:pt x="115" y="100"/>
                  </a:lnTo>
                  <a:lnTo>
                    <a:pt x="119" y="100"/>
                  </a:lnTo>
                  <a:lnTo>
                    <a:pt x="122" y="100"/>
                  </a:lnTo>
                  <a:lnTo>
                    <a:pt x="122" y="100"/>
                  </a:lnTo>
                  <a:lnTo>
                    <a:pt x="126" y="100"/>
                  </a:lnTo>
                  <a:lnTo>
                    <a:pt x="126" y="100"/>
                  </a:lnTo>
                  <a:lnTo>
                    <a:pt x="126" y="104"/>
                  </a:lnTo>
                  <a:lnTo>
                    <a:pt x="126" y="108"/>
                  </a:lnTo>
                  <a:lnTo>
                    <a:pt x="130" y="112"/>
                  </a:lnTo>
                  <a:lnTo>
                    <a:pt x="134" y="108"/>
                  </a:lnTo>
                  <a:lnTo>
                    <a:pt x="137" y="108"/>
                  </a:lnTo>
                  <a:lnTo>
                    <a:pt x="145" y="104"/>
                  </a:lnTo>
                  <a:lnTo>
                    <a:pt x="148" y="108"/>
                  </a:lnTo>
                  <a:lnTo>
                    <a:pt x="148" y="108"/>
                  </a:lnTo>
                  <a:lnTo>
                    <a:pt x="145" y="112"/>
                  </a:lnTo>
                  <a:lnTo>
                    <a:pt x="137" y="112"/>
                  </a:lnTo>
                  <a:lnTo>
                    <a:pt x="137" y="115"/>
                  </a:lnTo>
                  <a:lnTo>
                    <a:pt x="137" y="119"/>
                  </a:lnTo>
                  <a:lnTo>
                    <a:pt x="137" y="119"/>
                  </a:lnTo>
                  <a:lnTo>
                    <a:pt x="134" y="123"/>
                  </a:lnTo>
                  <a:lnTo>
                    <a:pt x="134" y="123"/>
                  </a:lnTo>
                  <a:lnTo>
                    <a:pt x="130" y="126"/>
                  </a:lnTo>
                  <a:lnTo>
                    <a:pt x="126" y="126"/>
                  </a:lnTo>
                  <a:lnTo>
                    <a:pt x="122" y="130"/>
                  </a:lnTo>
                  <a:lnTo>
                    <a:pt x="122" y="130"/>
                  </a:lnTo>
                  <a:lnTo>
                    <a:pt x="126" y="134"/>
                  </a:lnTo>
                  <a:lnTo>
                    <a:pt x="122" y="134"/>
                  </a:lnTo>
                  <a:lnTo>
                    <a:pt x="119" y="134"/>
                  </a:lnTo>
                  <a:lnTo>
                    <a:pt x="115" y="134"/>
                  </a:lnTo>
                  <a:lnTo>
                    <a:pt x="115" y="137"/>
                  </a:lnTo>
                  <a:lnTo>
                    <a:pt x="115" y="141"/>
                  </a:lnTo>
                  <a:lnTo>
                    <a:pt x="111" y="141"/>
                  </a:lnTo>
                  <a:lnTo>
                    <a:pt x="108" y="141"/>
                  </a:lnTo>
                  <a:lnTo>
                    <a:pt x="100" y="141"/>
                  </a:lnTo>
                  <a:lnTo>
                    <a:pt x="100" y="145"/>
                  </a:lnTo>
                  <a:lnTo>
                    <a:pt x="100" y="149"/>
                  </a:lnTo>
                  <a:lnTo>
                    <a:pt x="97" y="152"/>
                  </a:lnTo>
                  <a:lnTo>
                    <a:pt x="97" y="156"/>
                  </a:lnTo>
                  <a:lnTo>
                    <a:pt x="100" y="160"/>
                  </a:lnTo>
                  <a:lnTo>
                    <a:pt x="97" y="160"/>
                  </a:lnTo>
                  <a:lnTo>
                    <a:pt x="93" y="163"/>
                  </a:lnTo>
                  <a:lnTo>
                    <a:pt x="93" y="163"/>
                  </a:lnTo>
                  <a:lnTo>
                    <a:pt x="93" y="163"/>
                  </a:lnTo>
                  <a:lnTo>
                    <a:pt x="97" y="167"/>
                  </a:lnTo>
                  <a:lnTo>
                    <a:pt x="100" y="171"/>
                  </a:lnTo>
                  <a:lnTo>
                    <a:pt x="100" y="175"/>
                  </a:lnTo>
                  <a:lnTo>
                    <a:pt x="104" y="175"/>
                  </a:lnTo>
                  <a:lnTo>
                    <a:pt x="108" y="182"/>
                  </a:lnTo>
                  <a:lnTo>
                    <a:pt x="111" y="186"/>
                  </a:lnTo>
                  <a:lnTo>
                    <a:pt x="115" y="189"/>
                  </a:lnTo>
                  <a:lnTo>
                    <a:pt x="115" y="193"/>
                  </a:lnTo>
                  <a:lnTo>
                    <a:pt x="119" y="193"/>
                  </a:lnTo>
                  <a:lnTo>
                    <a:pt x="119" y="197"/>
                  </a:lnTo>
                  <a:lnTo>
                    <a:pt x="115" y="197"/>
                  </a:lnTo>
                  <a:lnTo>
                    <a:pt x="115" y="201"/>
                  </a:lnTo>
                  <a:lnTo>
                    <a:pt x="115" y="208"/>
                  </a:lnTo>
                  <a:lnTo>
                    <a:pt x="115" y="208"/>
                  </a:lnTo>
                  <a:lnTo>
                    <a:pt x="111" y="212"/>
                  </a:lnTo>
                  <a:lnTo>
                    <a:pt x="115" y="215"/>
                  </a:lnTo>
                  <a:lnTo>
                    <a:pt x="115" y="219"/>
                  </a:lnTo>
                  <a:lnTo>
                    <a:pt x="119" y="223"/>
                  </a:lnTo>
                  <a:lnTo>
                    <a:pt x="122" y="227"/>
                  </a:lnTo>
                  <a:lnTo>
                    <a:pt x="126" y="230"/>
                  </a:lnTo>
                  <a:lnTo>
                    <a:pt x="130" y="238"/>
                  </a:lnTo>
                  <a:lnTo>
                    <a:pt x="130" y="241"/>
                  </a:lnTo>
                  <a:lnTo>
                    <a:pt x="130" y="241"/>
                  </a:lnTo>
                  <a:lnTo>
                    <a:pt x="130" y="245"/>
                  </a:lnTo>
                  <a:lnTo>
                    <a:pt x="130" y="249"/>
                  </a:lnTo>
                  <a:lnTo>
                    <a:pt x="130" y="252"/>
                  </a:lnTo>
                  <a:lnTo>
                    <a:pt x="134" y="256"/>
                  </a:lnTo>
                  <a:lnTo>
                    <a:pt x="134" y="260"/>
                  </a:lnTo>
                  <a:lnTo>
                    <a:pt x="134" y="264"/>
                  </a:lnTo>
                  <a:lnTo>
                    <a:pt x="134" y="267"/>
                  </a:lnTo>
                  <a:lnTo>
                    <a:pt x="134" y="267"/>
                  </a:lnTo>
                  <a:lnTo>
                    <a:pt x="130" y="278"/>
                  </a:lnTo>
                  <a:lnTo>
                    <a:pt x="126" y="282"/>
                  </a:lnTo>
                  <a:lnTo>
                    <a:pt x="126" y="286"/>
                  </a:lnTo>
                  <a:lnTo>
                    <a:pt x="122" y="286"/>
                  </a:lnTo>
                  <a:lnTo>
                    <a:pt x="122" y="290"/>
                  </a:lnTo>
                  <a:lnTo>
                    <a:pt x="122" y="290"/>
                  </a:lnTo>
                  <a:lnTo>
                    <a:pt x="122" y="293"/>
                  </a:lnTo>
                  <a:lnTo>
                    <a:pt x="119" y="297"/>
                  </a:lnTo>
                  <a:lnTo>
                    <a:pt x="119" y="290"/>
                  </a:lnTo>
                  <a:lnTo>
                    <a:pt x="119" y="286"/>
                  </a:lnTo>
                  <a:lnTo>
                    <a:pt x="119" y="286"/>
                  </a:lnTo>
                  <a:lnTo>
                    <a:pt x="119" y="282"/>
                  </a:lnTo>
                  <a:lnTo>
                    <a:pt x="119" y="286"/>
                  </a:lnTo>
                  <a:lnTo>
                    <a:pt x="119" y="282"/>
                  </a:lnTo>
                  <a:lnTo>
                    <a:pt x="122" y="278"/>
                  </a:lnTo>
                  <a:lnTo>
                    <a:pt x="122" y="278"/>
                  </a:lnTo>
                  <a:lnTo>
                    <a:pt x="122" y="278"/>
                  </a:lnTo>
                  <a:lnTo>
                    <a:pt x="122" y="275"/>
                  </a:lnTo>
                  <a:lnTo>
                    <a:pt x="122" y="271"/>
                  </a:lnTo>
                  <a:lnTo>
                    <a:pt x="122" y="271"/>
                  </a:lnTo>
                  <a:lnTo>
                    <a:pt x="122" y="267"/>
                  </a:lnTo>
                  <a:lnTo>
                    <a:pt x="122" y="264"/>
                  </a:lnTo>
                  <a:lnTo>
                    <a:pt x="122" y="264"/>
                  </a:lnTo>
                  <a:lnTo>
                    <a:pt x="119" y="260"/>
                  </a:lnTo>
                  <a:lnTo>
                    <a:pt x="119" y="256"/>
                  </a:lnTo>
                  <a:lnTo>
                    <a:pt x="122" y="256"/>
                  </a:lnTo>
                  <a:lnTo>
                    <a:pt x="119" y="252"/>
                  </a:lnTo>
                  <a:lnTo>
                    <a:pt x="119" y="252"/>
                  </a:lnTo>
                  <a:lnTo>
                    <a:pt x="119" y="241"/>
                  </a:lnTo>
                  <a:lnTo>
                    <a:pt x="115" y="241"/>
                  </a:lnTo>
                  <a:lnTo>
                    <a:pt x="115" y="238"/>
                  </a:lnTo>
                  <a:lnTo>
                    <a:pt x="111" y="234"/>
                  </a:lnTo>
                  <a:lnTo>
                    <a:pt x="111" y="238"/>
                  </a:lnTo>
                  <a:lnTo>
                    <a:pt x="111" y="238"/>
                  </a:lnTo>
                  <a:lnTo>
                    <a:pt x="111" y="238"/>
                  </a:lnTo>
                  <a:lnTo>
                    <a:pt x="108" y="234"/>
                  </a:lnTo>
                  <a:lnTo>
                    <a:pt x="108" y="227"/>
                  </a:lnTo>
                  <a:lnTo>
                    <a:pt x="108" y="227"/>
                  </a:lnTo>
                  <a:lnTo>
                    <a:pt x="108" y="223"/>
                  </a:lnTo>
                  <a:lnTo>
                    <a:pt x="108" y="219"/>
                  </a:lnTo>
                  <a:lnTo>
                    <a:pt x="104" y="219"/>
                  </a:lnTo>
                  <a:lnTo>
                    <a:pt x="104" y="212"/>
                  </a:lnTo>
                  <a:lnTo>
                    <a:pt x="104" y="212"/>
                  </a:lnTo>
                  <a:lnTo>
                    <a:pt x="100" y="201"/>
                  </a:lnTo>
                  <a:lnTo>
                    <a:pt x="100" y="201"/>
                  </a:lnTo>
                  <a:lnTo>
                    <a:pt x="100" y="197"/>
                  </a:lnTo>
                  <a:lnTo>
                    <a:pt x="100" y="197"/>
                  </a:lnTo>
                  <a:lnTo>
                    <a:pt x="100" y="197"/>
                  </a:lnTo>
                  <a:lnTo>
                    <a:pt x="97" y="193"/>
                  </a:lnTo>
                  <a:lnTo>
                    <a:pt x="100" y="189"/>
                  </a:lnTo>
                  <a:lnTo>
                    <a:pt x="100" y="189"/>
                  </a:lnTo>
                  <a:lnTo>
                    <a:pt x="97" y="193"/>
                  </a:lnTo>
                  <a:lnTo>
                    <a:pt x="97" y="193"/>
                  </a:lnTo>
                  <a:lnTo>
                    <a:pt x="93" y="193"/>
                  </a:lnTo>
                  <a:lnTo>
                    <a:pt x="93" y="189"/>
                  </a:lnTo>
                  <a:lnTo>
                    <a:pt x="89" y="186"/>
                  </a:lnTo>
                  <a:lnTo>
                    <a:pt x="85" y="182"/>
                  </a:lnTo>
                  <a:lnTo>
                    <a:pt x="85" y="178"/>
                  </a:lnTo>
                  <a:lnTo>
                    <a:pt x="85" y="178"/>
                  </a:lnTo>
                  <a:lnTo>
                    <a:pt x="85" y="178"/>
                  </a:lnTo>
                  <a:lnTo>
                    <a:pt x="82" y="175"/>
                  </a:lnTo>
                  <a:lnTo>
                    <a:pt x="85" y="178"/>
                  </a:lnTo>
                  <a:lnTo>
                    <a:pt x="82" y="178"/>
                  </a:lnTo>
                  <a:lnTo>
                    <a:pt x="82" y="182"/>
                  </a:lnTo>
                  <a:lnTo>
                    <a:pt x="85" y="182"/>
                  </a:lnTo>
                  <a:lnTo>
                    <a:pt x="85" y="186"/>
                  </a:lnTo>
                  <a:lnTo>
                    <a:pt x="82" y="186"/>
                  </a:lnTo>
                  <a:lnTo>
                    <a:pt x="85" y="189"/>
                  </a:lnTo>
                  <a:lnTo>
                    <a:pt x="78" y="193"/>
                  </a:lnTo>
                  <a:lnTo>
                    <a:pt x="78" y="189"/>
                  </a:lnTo>
                  <a:lnTo>
                    <a:pt x="74" y="189"/>
                  </a:lnTo>
                  <a:lnTo>
                    <a:pt x="74" y="189"/>
                  </a:lnTo>
                  <a:lnTo>
                    <a:pt x="74" y="193"/>
                  </a:lnTo>
                  <a:lnTo>
                    <a:pt x="74" y="193"/>
                  </a:lnTo>
                  <a:lnTo>
                    <a:pt x="78" y="193"/>
                  </a:lnTo>
                  <a:lnTo>
                    <a:pt x="74" y="193"/>
                  </a:lnTo>
                  <a:lnTo>
                    <a:pt x="71" y="193"/>
                  </a:lnTo>
                  <a:lnTo>
                    <a:pt x="71" y="193"/>
                  </a:lnTo>
                  <a:lnTo>
                    <a:pt x="71" y="197"/>
                  </a:lnTo>
                  <a:lnTo>
                    <a:pt x="63" y="201"/>
                  </a:lnTo>
                  <a:lnTo>
                    <a:pt x="60" y="201"/>
                  </a:lnTo>
                  <a:lnTo>
                    <a:pt x="60" y="201"/>
                  </a:lnTo>
                  <a:lnTo>
                    <a:pt x="56" y="201"/>
                  </a:lnTo>
                  <a:lnTo>
                    <a:pt x="56" y="201"/>
                  </a:lnTo>
                  <a:lnTo>
                    <a:pt x="56" y="201"/>
                  </a:lnTo>
                  <a:lnTo>
                    <a:pt x="56" y="201"/>
                  </a:lnTo>
                  <a:lnTo>
                    <a:pt x="52" y="201"/>
                  </a:lnTo>
                  <a:lnTo>
                    <a:pt x="48" y="201"/>
                  </a:lnTo>
                  <a:lnTo>
                    <a:pt x="48" y="204"/>
                  </a:lnTo>
                  <a:lnTo>
                    <a:pt x="45" y="204"/>
                  </a:lnTo>
                  <a:lnTo>
                    <a:pt x="45" y="201"/>
                  </a:lnTo>
                  <a:lnTo>
                    <a:pt x="52" y="197"/>
                  </a:lnTo>
                  <a:lnTo>
                    <a:pt x="52" y="193"/>
                  </a:lnTo>
                  <a:lnTo>
                    <a:pt x="48" y="197"/>
                  </a:lnTo>
                  <a:lnTo>
                    <a:pt x="45" y="197"/>
                  </a:lnTo>
                  <a:lnTo>
                    <a:pt x="41" y="201"/>
                  </a:lnTo>
                  <a:lnTo>
                    <a:pt x="41" y="201"/>
                  </a:lnTo>
                  <a:lnTo>
                    <a:pt x="41" y="201"/>
                  </a:lnTo>
                  <a:lnTo>
                    <a:pt x="41" y="197"/>
                  </a:lnTo>
                  <a:lnTo>
                    <a:pt x="45" y="182"/>
                  </a:lnTo>
                  <a:lnTo>
                    <a:pt x="48" y="178"/>
                  </a:lnTo>
                  <a:lnTo>
                    <a:pt x="48" y="178"/>
                  </a:lnTo>
                  <a:lnTo>
                    <a:pt x="45" y="171"/>
                  </a:lnTo>
                  <a:lnTo>
                    <a:pt x="45" y="167"/>
                  </a:lnTo>
                  <a:lnTo>
                    <a:pt x="41" y="163"/>
                  </a:lnTo>
                  <a:lnTo>
                    <a:pt x="41" y="163"/>
                  </a:lnTo>
                  <a:lnTo>
                    <a:pt x="41" y="163"/>
                  </a:lnTo>
                  <a:lnTo>
                    <a:pt x="41" y="160"/>
                  </a:lnTo>
                  <a:lnTo>
                    <a:pt x="37" y="156"/>
                  </a:lnTo>
                  <a:lnTo>
                    <a:pt x="37" y="156"/>
                  </a:lnTo>
                  <a:lnTo>
                    <a:pt x="34" y="152"/>
                  </a:lnTo>
                  <a:lnTo>
                    <a:pt x="34" y="149"/>
                  </a:lnTo>
                  <a:lnTo>
                    <a:pt x="30" y="149"/>
                  </a:lnTo>
                  <a:lnTo>
                    <a:pt x="34" y="149"/>
                  </a:lnTo>
                  <a:lnTo>
                    <a:pt x="34" y="156"/>
                  </a:lnTo>
                  <a:lnTo>
                    <a:pt x="26" y="152"/>
                  </a:lnTo>
                  <a:lnTo>
                    <a:pt x="23" y="152"/>
                  </a:lnTo>
                  <a:lnTo>
                    <a:pt x="23" y="149"/>
                  </a:lnTo>
                  <a:lnTo>
                    <a:pt x="23" y="145"/>
                  </a:lnTo>
                  <a:lnTo>
                    <a:pt x="19" y="145"/>
                  </a:lnTo>
                  <a:lnTo>
                    <a:pt x="23" y="145"/>
                  </a:lnTo>
                  <a:lnTo>
                    <a:pt x="26" y="149"/>
                  </a:lnTo>
                  <a:lnTo>
                    <a:pt x="26" y="149"/>
                  </a:lnTo>
                  <a:lnTo>
                    <a:pt x="30" y="149"/>
                  </a:lnTo>
                  <a:lnTo>
                    <a:pt x="26" y="149"/>
                  </a:lnTo>
                  <a:lnTo>
                    <a:pt x="26" y="145"/>
                  </a:lnTo>
                  <a:lnTo>
                    <a:pt x="26" y="145"/>
                  </a:lnTo>
                  <a:lnTo>
                    <a:pt x="30" y="145"/>
                  </a:lnTo>
                  <a:lnTo>
                    <a:pt x="30" y="145"/>
                  </a:lnTo>
                  <a:lnTo>
                    <a:pt x="30" y="141"/>
                  </a:lnTo>
                  <a:lnTo>
                    <a:pt x="26" y="137"/>
                  </a:lnTo>
                  <a:lnTo>
                    <a:pt x="23" y="137"/>
                  </a:lnTo>
                  <a:lnTo>
                    <a:pt x="23" y="134"/>
                  </a:lnTo>
                  <a:lnTo>
                    <a:pt x="19" y="134"/>
                  </a:lnTo>
                  <a:lnTo>
                    <a:pt x="19" y="134"/>
                  </a:lnTo>
                  <a:lnTo>
                    <a:pt x="19" y="134"/>
                  </a:lnTo>
                  <a:lnTo>
                    <a:pt x="15" y="134"/>
                  </a:lnTo>
                  <a:lnTo>
                    <a:pt x="15" y="134"/>
                  </a:lnTo>
                  <a:lnTo>
                    <a:pt x="15" y="130"/>
                  </a:lnTo>
                  <a:lnTo>
                    <a:pt x="15" y="130"/>
                  </a:lnTo>
                  <a:lnTo>
                    <a:pt x="11" y="130"/>
                  </a:lnTo>
                  <a:lnTo>
                    <a:pt x="11" y="130"/>
                  </a:lnTo>
                  <a:lnTo>
                    <a:pt x="11" y="134"/>
                  </a:lnTo>
                  <a:lnTo>
                    <a:pt x="4" y="126"/>
                  </a:lnTo>
                  <a:lnTo>
                    <a:pt x="4" y="123"/>
                  </a:lnTo>
                  <a:lnTo>
                    <a:pt x="4" y="119"/>
                  </a:lnTo>
                  <a:lnTo>
                    <a:pt x="4" y="119"/>
                  </a:lnTo>
                  <a:lnTo>
                    <a:pt x="0" y="119"/>
                  </a:lnTo>
                  <a:lnTo>
                    <a:pt x="4" y="115"/>
                  </a:lnTo>
                  <a:lnTo>
                    <a:pt x="4" y="112"/>
                  </a:lnTo>
                  <a:lnTo>
                    <a:pt x="8" y="115"/>
                  </a:lnTo>
                  <a:lnTo>
                    <a:pt x="8" y="112"/>
                  </a:lnTo>
                  <a:lnTo>
                    <a:pt x="8" y="104"/>
                  </a:lnTo>
                  <a:lnTo>
                    <a:pt x="8" y="104"/>
                  </a:lnTo>
                  <a:lnTo>
                    <a:pt x="11" y="104"/>
                  </a:lnTo>
                  <a:lnTo>
                    <a:pt x="11" y="100"/>
                  </a:lnTo>
                  <a:lnTo>
                    <a:pt x="15" y="97"/>
                  </a:lnTo>
                  <a:lnTo>
                    <a:pt x="15" y="93"/>
                  </a:lnTo>
                  <a:lnTo>
                    <a:pt x="15" y="89"/>
                  </a:lnTo>
                  <a:lnTo>
                    <a:pt x="15" y="86"/>
                  </a:lnTo>
                  <a:lnTo>
                    <a:pt x="19" y="86"/>
                  </a:lnTo>
                  <a:lnTo>
                    <a:pt x="19" y="82"/>
                  </a:lnTo>
                  <a:lnTo>
                    <a:pt x="19" y="78"/>
                  </a:lnTo>
                  <a:lnTo>
                    <a:pt x="15" y="71"/>
                  </a:lnTo>
                  <a:lnTo>
                    <a:pt x="19" y="71"/>
                  </a:lnTo>
                  <a:lnTo>
                    <a:pt x="23" y="71"/>
                  </a:lnTo>
                  <a:lnTo>
                    <a:pt x="26" y="71"/>
                  </a:lnTo>
                  <a:lnTo>
                    <a:pt x="30" y="67"/>
                  </a:lnTo>
                  <a:lnTo>
                    <a:pt x="30" y="60"/>
                  </a:lnTo>
                  <a:lnTo>
                    <a:pt x="34" y="52"/>
                  </a:lnTo>
                  <a:lnTo>
                    <a:pt x="30" y="48"/>
                  </a:lnTo>
                  <a:lnTo>
                    <a:pt x="30" y="48"/>
                  </a:lnTo>
                  <a:lnTo>
                    <a:pt x="34" y="41"/>
                  </a:lnTo>
                  <a:lnTo>
                    <a:pt x="37" y="34"/>
                  </a:lnTo>
                  <a:lnTo>
                    <a:pt x="34" y="34"/>
                  </a:lnTo>
                  <a:lnTo>
                    <a:pt x="37" y="30"/>
                  </a:lnTo>
                  <a:lnTo>
                    <a:pt x="41" y="22"/>
                  </a:lnTo>
                  <a:lnTo>
                    <a:pt x="45" y="22"/>
                  </a:lnTo>
                  <a:lnTo>
                    <a:pt x="48" y="15"/>
                  </a:lnTo>
                  <a:lnTo>
                    <a:pt x="52" y="11"/>
                  </a:lnTo>
                  <a:lnTo>
                    <a:pt x="56" y="11"/>
                  </a:lnTo>
                  <a:lnTo>
                    <a:pt x="60" y="8"/>
                  </a:lnTo>
                  <a:lnTo>
                    <a:pt x="63" y="11"/>
                  </a:lnTo>
                  <a:lnTo>
                    <a:pt x="67" y="11"/>
                  </a:lnTo>
                  <a:lnTo>
                    <a:pt x="67" y="8"/>
                  </a:lnTo>
                  <a:lnTo>
                    <a:pt x="67" y="4"/>
                  </a:lnTo>
                  <a:lnTo>
                    <a:pt x="71" y="4"/>
                  </a:lnTo>
                  <a:lnTo>
                    <a:pt x="67" y="0"/>
                  </a:lnTo>
                  <a:lnTo>
                    <a:pt x="67" y="0"/>
                  </a:lnTo>
                  <a:lnTo>
                    <a:pt x="67" y="0"/>
                  </a:lnTo>
                  <a:close/>
                  <a:moveTo>
                    <a:pt x="23" y="156"/>
                  </a:moveTo>
                  <a:lnTo>
                    <a:pt x="26" y="160"/>
                  </a:lnTo>
                  <a:lnTo>
                    <a:pt x="26" y="160"/>
                  </a:lnTo>
                  <a:lnTo>
                    <a:pt x="30" y="160"/>
                  </a:lnTo>
                  <a:lnTo>
                    <a:pt x="26" y="156"/>
                  </a:lnTo>
                  <a:lnTo>
                    <a:pt x="23" y="156"/>
                  </a:lnTo>
                  <a:close/>
                </a:path>
              </a:pathLst>
            </a:custGeom>
            <a:grpFill/>
            <a:ln>
              <a:noFill/>
            </a:ln>
          </p:spPr>
          <p:txBody>
            <a:bodyPr vert="horz" wrap="square" lIns="91440" tIns="45720" rIns="91440" bIns="45720" numCol="1" anchor="t" anchorCtr="0" compatLnSpc="1"/>
            <a:lstStyle/>
            <a:p>
              <a:endParaRPr lang="en-US"/>
            </a:p>
          </p:txBody>
        </p:sp>
        <p:sp>
          <p:nvSpPr>
            <p:cNvPr id="33" name="Freeform 29"/>
            <p:cNvSpPr>
              <a:spLocks noEditPoints="1"/>
            </p:cNvSpPr>
            <p:nvPr/>
          </p:nvSpPr>
          <p:spPr bwMode="auto">
            <a:xfrm>
              <a:off x="5983653" y="2985548"/>
              <a:ext cx="47606" cy="81058"/>
            </a:xfrm>
            <a:custGeom>
              <a:avLst/>
              <a:gdLst>
                <a:gd name="T0" fmla="*/ 0 w 37"/>
                <a:gd name="T1" fmla="*/ 26 h 63"/>
                <a:gd name="T2" fmla="*/ 4 w 37"/>
                <a:gd name="T3" fmla="*/ 22 h 63"/>
                <a:gd name="T4" fmla="*/ 0 w 37"/>
                <a:gd name="T5" fmla="*/ 26 h 63"/>
                <a:gd name="T6" fmla="*/ 0 w 37"/>
                <a:gd name="T7" fmla="*/ 30 h 63"/>
                <a:gd name="T8" fmla="*/ 8 w 37"/>
                <a:gd name="T9" fmla="*/ 4 h 63"/>
                <a:gd name="T10" fmla="*/ 0 w 37"/>
                <a:gd name="T11" fmla="*/ 0 h 63"/>
                <a:gd name="T12" fmla="*/ 8 w 37"/>
                <a:gd name="T13" fmla="*/ 0 h 63"/>
                <a:gd name="T14" fmla="*/ 8 w 37"/>
                <a:gd name="T15" fmla="*/ 4 h 63"/>
                <a:gd name="T16" fmla="*/ 8 w 37"/>
                <a:gd name="T17" fmla="*/ 4 h 63"/>
                <a:gd name="T18" fmla="*/ 12 w 37"/>
                <a:gd name="T19" fmla="*/ 4 h 63"/>
                <a:gd name="T20" fmla="*/ 15 w 37"/>
                <a:gd name="T21" fmla="*/ 7 h 63"/>
                <a:gd name="T22" fmla="*/ 15 w 37"/>
                <a:gd name="T23" fmla="*/ 7 h 63"/>
                <a:gd name="T24" fmla="*/ 12 w 37"/>
                <a:gd name="T25" fmla="*/ 7 h 63"/>
                <a:gd name="T26" fmla="*/ 8 w 37"/>
                <a:gd name="T27" fmla="*/ 4 h 63"/>
                <a:gd name="T28" fmla="*/ 8 w 37"/>
                <a:gd name="T29" fmla="*/ 4 h 63"/>
                <a:gd name="T30" fmla="*/ 12 w 37"/>
                <a:gd name="T31" fmla="*/ 4 h 63"/>
                <a:gd name="T32" fmla="*/ 8 w 37"/>
                <a:gd name="T33" fmla="*/ 7 h 63"/>
                <a:gd name="T34" fmla="*/ 8 w 37"/>
                <a:gd name="T35" fmla="*/ 7 h 63"/>
                <a:gd name="T36" fmla="*/ 8 w 37"/>
                <a:gd name="T37" fmla="*/ 11 h 63"/>
                <a:gd name="T38" fmla="*/ 4 w 37"/>
                <a:gd name="T39" fmla="*/ 15 h 63"/>
                <a:gd name="T40" fmla="*/ 4 w 37"/>
                <a:gd name="T41" fmla="*/ 11 h 63"/>
                <a:gd name="T42" fmla="*/ 0 w 37"/>
                <a:gd name="T43" fmla="*/ 15 h 63"/>
                <a:gd name="T44" fmla="*/ 4 w 37"/>
                <a:gd name="T45" fmla="*/ 15 h 63"/>
                <a:gd name="T46" fmla="*/ 4 w 37"/>
                <a:gd name="T47" fmla="*/ 19 h 63"/>
                <a:gd name="T48" fmla="*/ 4 w 37"/>
                <a:gd name="T49" fmla="*/ 26 h 63"/>
                <a:gd name="T50" fmla="*/ 0 w 37"/>
                <a:gd name="T51" fmla="*/ 33 h 63"/>
                <a:gd name="T52" fmla="*/ 4 w 37"/>
                <a:gd name="T53" fmla="*/ 41 h 63"/>
                <a:gd name="T54" fmla="*/ 4 w 37"/>
                <a:gd name="T55" fmla="*/ 48 h 63"/>
                <a:gd name="T56" fmla="*/ 8 w 37"/>
                <a:gd name="T57" fmla="*/ 59 h 63"/>
                <a:gd name="T58" fmla="*/ 15 w 37"/>
                <a:gd name="T59" fmla="*/ 59 h 63"/>
                <a:gd name="T60" fmla="*/ 26 w 37"/>
                <a:gd name="T61" fmla="*/ 59 h 63"/>
                <a:gd name="T62" fmla="*/ 34 w 37"/>
                <a:gd name="T63" fmla="*/ 48 h 63"/>
                <a:gd name="T64" fmla="*/ 37 w 37"/>
                <a:gd name="T65" fmla="*/ 45 h 63"/>
                <a:gd name="T66" fmla="*/ 37 w 37"/>
                <a:gd name="T67" fmla="*/ 41 h 63"/>
                <a:gd name="T68" fmla="*/ 37 w 37"/>
                <a:gd name="T69" fmla="*/ 37 h 63"/>
                <a:gd name="T70" fmla="*/ 30 w 37"/>
                <a:gd name="T71" fmla="*/ 26 h 63"/>
                <a:gd name="T72" fmla="*/ 26 w 37"/>
                <a:gd name="T73" fmla="*/ 22 h 63"/>
                <a:gd name="T74" fmla="*/ 23 w 37"/>
                <a:gd name="T75" fmla="*/ 22 h 63"/>
                <a:gd name="T76" fmla="*/ 26 w 37"/>
                <a:gd name="T77" fmla="*/ 19 h 63"/>
                <a:gd name="T78" fmla="*/ 23 w 37"/>
                <a:gd name="T79" fmla="*/ 15 h 63"/>
                <a:gd name="T80" fmla="*/ 19 w 37"/>
                <a:gd name="T81" fmla="*/ 11 h 63"/>
                <a:gd name="T82" fmla="*/ 19 w 37"/>
                <a:gd name="T83" fmla="*/ 11 h 63"/>
                <a:gd name="T84" fmla="*/ 12 w 37"/>
                <a:gd name="T85" fmla="*/ 7 h 63"/>
                <a:gd name="T86" fmla="*/ 12 w 37"/>
                <a:gd name="T8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63">
                  <a:moveTo>
                    <a:pt x="0" y="30"/>
                  </a:moveTo>
                  <a:lnTo>
                    <a:pt x="0" y="26"/>
                  </a:lnTo>
                  <a:lnTo>
                    <a:pt x="0" y="26"/>
                  </a:lnTo>
                  <a:lnTo>
                    <a:pt x="4" y="22"/>
                  </a:lnTo>
                  <a:lnTo>
                    <a:pt x="0" y="26"/>
                  </a:lnTo>
                  <a:lnTo>
                    <a:pt x="0" y="26"/>
                  </a:lnTo>
                  <a:lnTo>
                    <a:pt x="0" y="26"/>
                  </a:lnTo>
                  <a:lnTo>
                    <a:pt x="0" y="30"/>
                  </a:lnTo>
                  <a:lnTo>
                    <a:pt x="0" y="30"/>
                  </a:lnTo>
                  <a:close/>
                  <a:moveTo>
                    <a:pt x="8" y="4"/>
                  </a:moveTo>
                  <a:lnTo>
                    <a:pt x="4" y="4"/>
                  </a:lnTo>
                  <a:lnTo>
                    <a:pt x="0" y="0"/>
                  </a:lnTo>
                  <a:lnTo>
                    <a:pt x="8" y="0"/>
                  </a:lnTo>
                  <a:lnTo>
                    <a:pt x="8" y="0"/>
                  </a:lnTo>
                  <a:lnTo>
                    <a:pt x="8" y="4"/>
                  </a:lnTo>
                  <a:lnTo>
                    <a:pt x="8" y="4"/>
                  </a:lnTo>
                  <a:lnTo>
                    <a:pt x="8" y="4"/>
                  </a:lnTo>
                  <a:lnTo>
                    <a:pt x="8" y="4"/>
                  </a:lnTo>
                  <a:close/>
                  <a:moveTo>
                    <a:pt x="12" y="4"/>
                  </a:moveTo>
                  <a:lnTo>
                    <a:pt x="12" y="4"/>
                  </a:lnTo>
                  <a:lnTo>
                    <a:pt x="12" y="4"/>
                  </a:lnTo>
                  <a:lnTo>
                    <a:pt x="15" y="7"/>
                  </a:lnTo>
                  <a:lnTo>
                    <a:pt x="19" y="7"/>
                  </a:lnTo>
                  <a:lnTo>
                    <a:pt x="15" y="7"/>
                  </a:lnTo>
                  <a:lnTo>
                    <a:pt x="12" y="7"/>
                  </a:lnTo>
                  <a:lnTo>
                    <a:pt x="12" y="7"/>
                  </a:lnTo>
                  <a:lnTo>
                    <a:pt x="8" y="4"/>
                  </a:lnTo>
                  <a:lnTo>
                    <a:pt x="8" y="4"/>
                  </a:lnTo>
                  <a:lnTo>
                    <a:pt x="12" y="4"/>
                  </a:lnTo>
                  <a:lnTo>
                    <a:pt x="8" y="4"/>
                  </a:lnTo>
                  <a:lnTo>
                    <a:pt x="12" y="4"/>
                  </a:lnTo>
                  <a:lnTo>
                    <a:pt x="12" y="4"/>
                  </a:lnTo>
                  <a:close/>
                  <a:moveTo>
                    <a:pt x="8" y="7"/>
                  </a:moveTo>
                  <a:lnTo>
                    <a:pt x="8" y="7"/>
                  </a:lnTo>
                  <a:lnTo>
                    <a:pt x="8" y="7"/>
                  </a:lnTo>
                  <a:lnTo>
                    <a:pt x="8" y="7"/>
                  </a:lnTo>
                  <a:lnTo>
                    <a:pt x="8" y="7"/>
                  </a:lnTo>
                  <a:lnTo>
                    <a:pt x="8" y="11"/>
                  </a:lnTo>
                  <a:lnTo>
                    <a:pt x="8" y="11"/>
                  </a:lnTo>
                  <a:lnTo>
                    <a:pt x="4" y="15"/>
                  </a:lnTo>
                  <a:lnTo>
                    <a:pt x="4" y="15"/>
                  </a:lnTo>
                  <a:lnTo>
                    <a:pt x="4" y="11"/>
                  </a:lnTo>
                  <a:lnTo>
                    <a:pt x="0" y="11"/>
                  </a:lnTo>
                  <a:lnTo>
                    <a:pt x="0" y="15"/>
                  </a:lnTo>
                  <a:lnTo>
                    <a:pt x="0" y="15"/>
                  </a:lnTo>
                  <a:lnTo>
                    <a:pt x="4" y="15"/>
                  </a:lnTo>
                  <a:lnTo>
                    <a:pt x="4" y="15"/>
                  </a:lnTo>
                  <a:lnTo>
                    <a:pt x="4" y="19"/>
                  </a:lnTo>
                  <a:lnTo>
                    <a:pt x="4" y="22"/>
                  </a:lnTo>
                  <a:lnTo>
                    <a:pt x="4" y="26"/>
                  </a:lnTo>
                  <a:lnTo>
                    <a:pt x="0" y="30"/>
                  </a:lnTo>
                  <a:lnTo>
                    <a:pt x="0" y="33"/>
                  </a:lnTo>
                  <a:lnTo>
                    <a:pt x="0" y="33"/>
                  </a:lnTo>
                  <a:lnTo>
                    <a:pt x="4" y="41"/>
                  </a:lnTo>
                  <a:lnTo>
                    <a:pt x="0" y="41"/>
                  </a:lnTo>
                  <a:lnTo>
                    <a:pt x="4" y="48"/>
                  </a:lnTo>
                  <a:lnTo>
                    <a:pt x="8" y="56"/>
                  </a:lnTo>
                  <a:lnTo>
                    <a:pt x="8" y="59"/>
                  </a:lnTo>
                  <a:lnTo>
                    <a:pt x="12" y="63"/>
                  </a:lnTo>
                  <a:lnTo>
                    <a:pt x="15" y="59"/>
                  </a:lnTo>
                  <a:lnTo>
                    <a:pt x="23" y="59"/>
                  </a:lnTo>
                  <a:lnTo>
                    <a:pt x="26" y="59"/>
                  </a:lnTo>
                  <a:lnTo>
                    <a:pt x="34" y="56"/>
                  </a:lnTo>
                  <a:lnTo>
                    <a:pt x="34" y="48"/>
                  </a:lnTo>
                  <a:lnTo>
                    <a:pt x="37" y="48"/>
                  </a:lnTo>
                  <a:lnTo>
                    <a:pt x="37" y="45"/>
                  </a:lnTo>
                  <a:lnTo>
                    <a:pt x="37" y="45"/>
                  </a:lnTo>
                  <a:lnTo>
                    <a:pt x="37" y="41"/>
                  </a:lnTo>
                  <a:lnTo>
                    <a:pt x="34" y="37"/>
                  </a:lnTo>
                  <a:lnTo>
                    <a:pt x="37" y="37"/>
                  </a:lnTo>
                  <a:lnTo>
                    <a:pt x="34" y="33"/>
                  </a:lnTo>
                  <a:lnTo>
                    <a:pt x="30" y="26"/>
                  </a:lnTo>
                  <a:lnTo>
                    <a:pt x="30" y="22"/>
                  </a:lnTo>
                  <a:lnTo>
                    <a:pt x="26" y="22"/>
                  </a:lnTo>
                  <a:lnTo>
                    <a:pt x="26" y="22"/>
                  </a:lnTo>
                  <a:lnTo>
                    <a:pt x="23" y="22"/>
                  </a:lnTo>
                  <a:lnTo>
                    <a:pt x="26" y="22"/>
                  </a:lnTo>
                  <a:lnTo>
                    <a:pt x="26" y="19"/>
                  </a:lnTo>
                  <a:lnTo>
                    <a:pt x="23" y="19"/>
                  </a:lnTo>
                  <a:lnTo>
                    <a:pt x="23" y="15"/>
                  </a:lnTo>
                  <a:lnTo>
                    <a:pt x="19" y="15"/>
                  </a:lnTo>
                  <a:lnTo>
                    <a:pt x="19" y="11"/>
                  </a:lnTo>
                  <a:lnTo>
                    <a:pt x="19" y="11"/>
                  </a:lnTo>
                  <a:lnTo>
                    <a:pt x="19" y="11"/>
                  </a:lnTo>
                  <a:lnTo>
                    <a:pt x="15" y="7"/>
                  </a:lnTo>
                  <a:lnTo>
                    <a:pt x="12" y="7"/>
                  </a:lnTo>
                  <a:lnTo>
                    <a:pt x="12" y="7"/>
                  </a:lnTo>
                  <a:lnTo>
                    <a:pt x="12" y="7"/>
                  </a:lnTo>
                  <a:lnTo>
                    <a:pt x="8" y="7"/>
                  </a:lnTo>
                  <a:close/>
                </a:path>
              </a:pathLst>
            </a:custGeom>
            <a:grpFill/>
            <a:ln>
              <a:noFill/>
            </a:ln>
          </p:spPr>
          <p:txBody>
            <a:bodyPr vert="horz" wrap="square" lIns="91440" tIns="45720" rIns="91440" bIns="45720" numCol="1" anchor="t" anchorCtr="0" compatLnSpc="1"/>
            <a:lstStyle/>
            <a:p>
              <a:endParaRPr lang="en-US"/>
            </a:p>
          </p:txBody>
        </p:sp>
        <p:sp>
          <p:nvSpPr>
            <p:cNvPr id="34" name="Freeform 30"/>
            <p:cNvSpPr>
              <a:spLocks noEditPoints="1"/>
            </p:cNvSpPr>
            <p:nvPr/>
          </p:nvSpPr>
          <p:spPr bwMode="auto">
            <a:xfrm>
              <a:off x="5722468" y="2494055"/>
              <a:ext cx="595711" cy="530092"/>
            </a:xfrm>
            <a:custGeom>
              <a:avLst/>
              <a:gdLst>
                <a:gd name="T0" fmla="*/ 155 w 463"/>
                <a:gd name="T1" fmla="*/ 37 h 412"/>
                <a:gd name="T2" fmla="*/ 181 w 463"/>
                <a:gd name="T3" fmla="*/ 48 h 412"/>
                <a:gd name="T4" fmla="*/ 189 w 463"/>
                <a:gd name="T5" fmla="*/ 82 h 412"/>
                <a:gd name="T6" fmla="*/ 240 w 463"/>
                <a:gd name="T7" fmla="*/ 100 h 412"/>
                <a:gd name="T8" fmla="*/ 300 w 463"/>
                <a:gd name="T9" fmla="*/ 111 h 412"/>
                <a:gd name="T10" fmla="*/ 322 w 463"/>
                <a:gd name="T11" fmla="*/ 93 h 412"/>
                <a:gd name="T12" fmla="*/ 348 w 463"/>
                <a:gd name="T13" fmla="*/ 111 h 412"/>
                <a:gd name="T14" fmla="*/ 370 w 463"/>
                <a:gd name="T15" fmla="*/ 93 h 412"/>
                <a:gd name="T16" fmla="*/ 392 w 463"/>
                <a:gd name="T17" fmla="*/ 78 h 412"/>
                <a:gd name="T18" fmla="*/ 429 w 463"/>
                <a:gd name="T19" fmla="*/ 67 h 412"/>
                <a:gd name="T20" fmla="*/ 444 w 463"/>
                <a:gd name="T21" fmla="*/ 70 h 412"/>
                <a:gd name="T22" fmla="*/ 459 w 463"/>
                <a:gd name="T23" fmla="*/ 85 h 412"/>
                <a:gd name="T24" fmla="*/ 437 w 463"/>
                <a:gd name="T25" fmla="*/ 107 h 412"/>
                <a:gd name="T26" fmla="*/ 422 w 463"/>
                <a:gd name="T27" fmla="*/ 152 h 412"/>
                <a:gd name="T28" fmla="*/ 407 w 463"/>
                <a:gd name="T29" fmla="*/ 178 h 412"/>
                <a:gd name="T30" fmla="*/ 400 w 463"/>
                <a:gd name="T31" fmla="*/ 189 h 412"/>
                <a:gd name="T32" fmla="*/ 385 w 463"/>
                <a:gd name="T33" fmla="*/ 159 h 412"/>
                <a:gd name="T34" fmla="*/ 377 w 463"/>
                <a:gd name="T35" fmla="*/ 167 h 412"/>
                <a:gd name="T36" fmla="*/ 381 w 463"/>
                <a:gd name="T37" fmla="*/ 152 h 412"/>
                <a:gd name="T38" fmla="*/ 377 w 463"/>
                <a:gd name="T39" fmla="*/ 133 h 412"/>
                <a:gd name="T40" fmla="*/ 344 w 463"/>
                <a:gd name="T41" fmla="*/ 126 h 412"/>
                <a:gd name="T42" fmla="*/ 333 w 463"/>
                <a:gd name="T43" fmla="*/ 119 h 412"/>
                <a:gd name="T44" fmla="*/ 322 w 463"/>
                <a:gd name="T45" fmla="*/ 115 h 412"/>
                <a:gd name="T46" fmla="*/ 329 w 463"/>
                <a:gd name="T47" fmla="*/ 133 h 412"/>
                <a:gd name="T48" fmla="*/ 333 w 463"/>
                <a:gd name="T49" fmla="*/ 167 h 412"/>
                <a:gd name="T50" fmla="*/ 337 w 463"/>
                <a:gd name="T51" fmla="*/ 197 h 412"/>
                <a:gd name="T52" fmla="*/ 326 w 463"/>
                <a:gd name="T53" fmla="*/ 193 h 412"/>
                <a:gd name="T54" fmla="*/ 322 w 463"/>
                <a:gd name="T55" fmla="*/ 193 h 412"/>
                <a:gd name="T56" fmla="*/ 303 w 463"/>
                <a:gd name="T57" fmla="*/ 215 h 412"/>
                <a:gd name="T58" fmla="*/ 285 w 463"/>
                <a:gd name="T59" fmla="*/ 226 h 412"/>
                <a:gd name="T60" fmla="*/ 255 w 463"/>
                <a:gd name="T61" fmla="*/ 260 h 412"/>
                <a:gd name="T62" fmla="*/ 222 w 463"/>
                <a:gd name="T63" fmla="*/ 286 h 412"/>
                <a:gd name="T64" fmla="*/ 207 w 463"/>
                <a:gd name="T65" fmla="*/ 315 h 412"/>
                <a:gd name="T66" fmla="*/ 203 w 463"/>
                <a:gd name="T67" fmla="*/ 378 h 412"/>
                <a:gd name="T68" fmla="*/ 196 w 463"/>
                <a:gd name="T69" fmla="*/ 393 h 412"/>
                <a:gd name="T70" fmla="*/ 178 w 463"/>
                <a:gd name="T71" fmla="*/ 408 h 412"/>
                <a:gd name="T72" fmla="*/ 141 w 463"/>
                <a:gd name="T73" fmla="*/ 371 h 412"/>
                <a:gd name="T74" fmla="*/ 118 w 463"/>
                <a:gd name="T75" fmla="*/ 334 h 412"/>
                <a:gd name="T76" fmla="*/ 100 w 463"/>
                <a:gd name="T77" fmla="*/ 297 h 412"/>
                <a:gd name="T78" fmla="*/ 85 w 463"/>
                <a:gd name="T79" fmla="*/ 252 h 412"/>
                <a:gd name="T80" fmla="*/ 78 w 463"/>
                <a:gd name="T81" fmla="*/ 219 h 412"/>
                <a:gd name="T82" fmla="*/ 74 w 463"/>
                <a:gd name="T83" fmla="*/ 197 h 412"/>
                <a:gd name="T84" fmla="*/ 74 w 463"/>
                <a:gd name="T85" fmla="*/ 185 h 412"/>
                <a:gd name="T86" fmla="*/ 59 w 463"/>
                <a:gd name="T87" fmla="*/ 208 h 412"/>
                <a:gd name="T88" fmla="*/ 11 w 463"/>
                <a:gd name="T89" fmla="*/ 185 h 412"/>
                <a:gd name="T90" fmla="*/ 22 w 463"/>
                <a:gd name="T91" fmla="*/ 185 h 412"/>
                <a:gd name="T92" fmla="*/ 26 w 463"/>
                <a:gd name="T93" fmla="*/ 178 h 412"/>
                <a:gd name="T94" fmla="*/ 0 w 463"/>
                <a:gd name="T95" fmla="*/ 167 h 412"/>
                <a:gd name="T96" fmla="*/ 33 w 463"/>
                <a:gd name="T97" fmla="*/ 152 h 412"/>
                <a:gd name="T98" fmla="*/ 33 w 463"/>
                <a:gd name="T99" fmla="*/ 130 h 412"/>
                <a:gd name="T100" fmla="*/ 11 w 463"/>
                <a:gd name="T101" fmla="*/ 111 h 412"/>
                <a:gd name="T102" fmla="*/ 37 w 463"/>
                <a:gd name="T103" fmla="*/ 96 h 412"/>
                <a:gd name="T104" fmla="*/ 78 w 463"/>
                <a:gd name="T105" fmla="*/ 56 h 412"/>
                <a:gd name="T106" fmla="*/ 92 w 463"/>
                <a:gd name="T107" fmla="*/ 22 h 412"/>
                <a:gd name="T108" fmla="*/ 137 w 463"/>
                <a:gd name="T109" fmla="*/ 7 h 412"/>
                <a:gd name="T110" fmla="*/ 333 w 463"/>
                <a:gd name="T111" fmla="*/ 197 h 412"/>
                <a:gd name="T112" fmla="*/ 329 w 463"/>
                <a:gd name="T113" fmla="*/ 19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12">
                  <a:moveTo>
                    <a:pt x="148" y="15"/>
                  </a:moveTo>
                  <a:lnTo>
                    <a:pt x="148" y="15"/>
                  </a:lnTo>
                  <a:lnTo>
                    <a:pt x="148" y="18"/>
                  </a:lnTo>
                  <a:lnTo>
                    <a:pt x="152" y="22"/>
                  </a:lnTo>
                  <a:lnTo>
                    <a:pt x="152" y="26"/>
                  </a:lnTo>
                  <a:lnTo>
                    <a:pt x="155" y="30"/>
                  </a:lnTo>
                  <a:lnTo>
                    <a:pt x="152" y="30"/>
                  </a:lnTo>
                  <a:lnTo>
                    <a:pt x="155" y="33"/>
                  </a:lnTo>
                  <a:lnTo>
                    <a:pt x="155" y="33"/>
                  </a:lnTo>
                  <a:lnTo>
                    <a:pt x="155" y="37"/>
                  </a:lnTo>
                  <a:lnTo>
                    <a:pt x="159" y="37"/>
                  </a:lnTo>
                  <a:lnTo>
                    <a:pt x="159" y="41"/>
                  </a:lnTo>
                  <a:lnTo>
                    <a:pt x="163" y="41"/>
                  </a:lnTo>
                  <a:lnTo>
                    <a:pt x="166" y="41"/>
                  </a:lnTo>
                  <a:lnTo>
                    <a:pt x="170" y="41"/>
                  </a:lnTo>
                  <a:lnTo>
                    <a:pt x="170" y="41"/>
                  </a:lnTo>
                  <a:lnTo>
                    <a:pt x="174" y="41"/>
                  </a:lnTo>
                  <a:lnTo>
                    <a:pt x="178" y="44"/>
                  </a:lnTo>
                  <a:lnTo>
                    <a:pt x="181" y="44"/>
                  </a:lnTo>
                  <a:lnTo>
                    <a:pt x="181" y="48"/>
                  </a:lnTo>
                  <a:lnTo>
                    <a:pt x="185" y="48"/>
                  </a:lnTo>
                  <a:lnTo>
                    <a:pt x="185" y="52"/>
                  </a:lnTo>
                  <a:lnTo>
                    <a:pt x="185" y="52"/>
                  </a:lnTo>
                  <a:lnTo>
                    <a:pt x="185" y="56"/>
                  </a:lnTo>
                  <a:lnTo>
                    <a:pt x="185" y="63"/>
                  </a:lnTo>
                  <a:lnTo>
                    <a:pt x="185" y="70"/>
                  </a:lnTo>
                  <a:lnTo>
                    <a:pt x="181" y="74"/>
                  </a:lnTo>
                  <a:lnTo>
                    <a:pt x="181" y="78"/>
                  </a:lnTo>
                  <a:lnTo>
                    <a:pt x="185" y="78"/>
                  </a:lnTo>
                  <a:lnTo>
                    <a:pt x="189" y="82"/>
                  </a:lnTo>
                  <a:lnTo>
                    <a:pt x="189" y="82"/>
                  </a:lnTo>
                  <a:lnTo>
                    <a:pt x="192" y="82"/>
                  </a:lnTo>
                  <a:lnTo>
                    <a:pt x="200" y="85"/>
                  </a:lnTo>
                  <a:lnTo>
                    <a:pt x="207" y="89"/>
                  </a:lnTo>
                  <a:lnTo>
                    <a:pt x="211" y="93"/>
                  </a:lnTo>
                  <a:lnTo>
                    <a:pt x="218" y="96"/>
                  </a:lnTo>
                  <a:lnTo>
                    <a:pt x="222" y="96"/>
                  </a:lnTo>
                  <a:lnTo>
                    <a:pt x="226" y="96"/>
                  </a:lnTo>
                  <a:lnTo>
                    <a:pt x="229" y="100"/>
                  </a:lnTo>
                  <a:lnTo>
                    <a:pt x="240" y="100"/>
                  </a:lnTo>
                  <a:lnTo>
                    <a:pt x="240" y="104"/>
                  </a:lnTo>
                  <a:lnTo>
                    <a:pt x="252" y="100"/>
                  </a:lnTo>
                  <a:lnTo>
                    <a:pt x="259" y="104"/>
                  </a:lnTo>
                  <a:lnTo>
                    <a:pt x="259" y="107"/>
                  </a:lnTo>
                  <a:lnTo>
                    <a:pt x="263" y="107"/>
                  </a:lnTo>
                  <a:lnTo>
                    <a:pt x="274" y="111"/>
                  </a:lnTo>
                  <a:lnTo>
                    <a:pt x="274" y="111"/>
                  </a:lnTo>
                  <a:lnTo>
                    <a:pt x="281" y="111"/>
                  </a:lnTo>
                  <a:lnTo>
                    <a:pt x="296" y="115"/>
                  </a:lnTo>
                  <a:lnTo>
                    <a:pt x="300" y="111"/>
                  </a:lnTo>
                  <a:lnTo>
                    <a:pt x="303" y="115"/>
                  </a:lnTo>
                  <a:lnTo>
                    <a:pt x="315" y="115"/>
                  </a:lnTo>
                  <a:lnTo>
                    <a:pt x="318" y="107"/>
                  </a:lnTo>
                  <a:lnTo>
                    <a:pt x="315" y="100"/>
                  </a:lnTo>
                  <a:lnTo>
                    <a:pt x="315" y="93"/>
                  </a:lnTo>
                  <a:lnTo>
                    <a:pt x="315" y="93"/>
                  </a:lnTo>
                  <a:lnTo>
                    <a:pt x="315" y="93"/>
                  </a:lnTo>
                  <a:lnTo>
                    <a:pt x="318" y="89"/>
                  </a:lnTo>
                  <a:lnTo>
                    <a:pt x="322" y="89"/>
                  </a:lnTo>
                  <a:lnTo>
                    <a:pt x="322" y="93"/>
                  </a:lnTo>
                  <a:lnTo>
                    <a:pt x="322" y="96"/>
                  </a:lnTo>
                  <a:lnTo>
                    <a:pt x="326" y="96"/>
                  </a:lnTo>
                  <a:lnTo>
                    <a:pt x="326" y="96"/>
                  </a:lnTo>
                  <a:lnTo>
                    <a:pt x="326" y="100"/>
                  </a:lnTo>
                  <a:lnTo>
                    <a:pt x="326" y="104"/>
                  </a:lnTo>
                  <a:lnTo>
                    <a:pt x="329" y="107"/>
                  </a:lnTo>
                  <a:lnTo>
                    <a:pt x="333" y="107"/>
                  </a:lnTo>
                  <a:lnTo>
                    <a:pt x="337" y="107"/>
                  </a:lnTo>
                  <a:lnTo>
                    <a:pt x="344" y="111"/>
                  </a:lnTo>
                  <a:lnTo>
                    <a:pt x="348" y="111"/>
                  </a:lnTo>
                  <a:lnTo>
                    <a:pt x="352" y="107"/>
                  </a:lnTo>
                  <a:lnTo>
                    <a:pt x="355" y="107"/>
                  </a:lnTo>
                  <a:lnTo>
                    <a:pt x="359" y="107"/>
                  </a:lnTo>
                  <a:lnTo>
                    <a:pt x="366" y="107"/>
                  </a:lnTo>
                  <a:lnTo>
                    <a:pt x="370" y="107"/>
                  </a:lnTo>
                  <a:lnTo>
                    <a:pt x="377" y="104"/>
                  </a:lnTo>
                  <a:lnTo>
                    <a:pt x="374" y="104"/>
                  </a:lnTo>
                  <a:lnTo>
                    <a:pt x="374" y="100"/>
                  </a:lnTo>
                  <a:lnTo>
                    <a:pt x="370" y="96"/>
                  </a:lnTo>
                  <a:lnTo>
                    <a:pt x="370" y="93"/>
                  </a:lnTo>
                  <a:lnTo>
                    <a:pt x="370" y="89"/>
                  </a:lnTo>
                  <a:lnTo>
                    <a:pt x="374" y="89"/>
                  </a:lnTo>
                  <a:lnTo>
                    <a:pt x="377" y="89"/>
                  </a:lnTo>
                  <a:lnTo>
                    <a:pt x="381" y="89"/>
                  </a:lnTo>
                  <a:lnTo>
                    <a:pt x="385" y="85"/>
                  </a:lnTo>
                  <a:lnTo>
                    <a:pt x="385" y="85"/>
                  </a:lnTo>
                  <a:lnTo>
                    <a:pt x="389" y="85"/>
                  </a:lnTo>
                  <a:lnTo>
                    <a:pt x="389" y="82"/>
                  </a:lnTo>
                  <a:lnTo>
                    <a:pt x="392" y="82"/>
                  </a:lnTo>
                  <a:lnTo>
                    <a:pt x="392" y="78"/>
                  </a:lnTo>
                  <a:lnTo>
                    <a:pt x="396" y="74"/>
                  </a:lnTo>
                  <a:lnTo>
                    <a:pt x="400" y="74"/>
                  </a:lnTo>
                  <a:lnTo>
                    <a:pt x="407" y="74"/>
                  </a:lnTo>
                  <a:lnTo>
                    <a:pt x="411" y="70"/>
                  </a:lnTo>
                  <a:lnTo>
                    <a:pt x="411" y="67"/>
                  </a:lnTo>
                  <a:lnTo>
                    <a:pt x="411" y="67"/>
                  </a:lnTo>
                  <a:lnTo>
                    <a:pt x="415" y="63"/>
                  </a:lnTo>
                  <a:lnTo>
                    <a:pt x="418" y="67"/>
                  </a:lnTo>
                  <a:lnTo>
                    <a:pt x="422" y="67"/>
                  </a:lnTo>
                  <a:lnTo>
                    <a:pt x="429" y="67"/>
                  </a:lnTo>
                  <a:lnTo>
                    <a:pt x="429" y="67"/>
                  </a:lnTo>
                  <a:lnTo>
                    <a:pt x="429" y="63"/>
                  </a:lnTo>
                  <a:lnTo>
                    <a:pt x="437" y="59"/>
                  </a:lnTo>
                  <a:lnTo>
                    <a:pt x="440" y="59"/>
                  </a:lnTo>
                  <a:lnTo>
                    <a:pt x="440" y="63"/>
                  </a:lnTo>
                  <a:lnTo>
                    <a:pt x="444" y="63"/>
                  </a:lnTo>
                  <a:lnTo>
                    <a:pt x="444" y="63"/>
                  </a:lnTo>
                  <a:lnTo>
                    <a:pt x="440" y="67"/>
                  </a:lnTo>
                  <a:lnTo>
                    <a:pt x="444" y="70"/>
                  </a:lnTo>
                  <a:lnTo>
                    <a:pt x="444" y="70"/>
                  </a:lnTo>
                  <a:lnTo>
                    <a:pt x="448" y="70"/>
                  </a:lnTo>
                  <a:lnTo>
                    <a:pt x="448" y="70"/>
                  </a:lnTo>
                  <a:lnTo>
                    <a:pt x="452" y="74"/>
                  </a:lnTo>
                  <a:lnTo>
                    <a:pt x="452" y="78"/>
                  </a:lnTo>
                  <a:lnTo>
                    <a:pt x="448" y="78"/>
                  </a:lnTo>
                  <a:lnTo>
                    <a:pt x="448" y="82"/>
                  </a:lnTo>
                  <a:lnTo>
                    <a:pt x="452" y="82"/>
                  </a:lnTo>
                  <a:lnTo>
                    <a:pt x="455" y="82"/>
                  </a:lnTo>
                  <a:lnTo>
                    <a:pt x="459" y="82"/>
                  </a:lnTo>
                  <a:lnTo>
                    <a:pt x="459" y="85"/>
                  </a:lnTo>
                  <a:lnTo>
                    <a:pt x="463" y="89"/>
                  </a:lnTo>
                  <a:lnTo>
                    <a:pt x="459" y="89"/>
                  </a:lnTo>
                  <a:lnTo>
                    <a:pt x="459" y="93"/>
                  </a:lnTo>
                  <a:lnTo>
                    <a:pt x="459" y="96"/>
                  </a:lnTo>
                  <a:lnTo>
                    <a:pt x="455" y="96"/>
                  </a:lnTo>
                  <a:lnTo>
                    <a:pt x="452" y="93"/>
                  </a:lnTo>
                  <a:lnTo>
                    <a:pt x="448" y="96"/>
                  </a:lnTo>
                  <a:lnTo>
                    <a:pt x="444" y="96"/>
                  </a:lnTo>
                  <a:lnTo>
                    <a:pt x="440" y="100"/>
                  </a:lnTo>
                  <a:lnTo>
                    <a:pt x="437" y="107"/>
                  </a:lnTo>
                  <a:lnTo>
                    <a:pt x="433" y="107"/>
                  </a:lnTo>
                  <a:lnTo>
                    <a:pt x="429" y="115"/>
                  </a:lnTo>
                  <a:lnTo>
                    <a:pt x="426" y="119"/>
                  </a:lnTo>
                  <a:lnTo>
                    <a:pt x="429" y="119"/>
                  </a:lnTo>
                  <a:lnTo>
                    <a:pt x="426" y="126"/>
                  </a:lnTo>
                  <a:lnTo>
                    <a:pt x="422" y="133"/>
                  </a:lnTo>
                  <a:lnTo>
                    <a:pt x="422" y="133"/>
                  </a:lnTo>
                  <a:lnTo>
                    <a:pt x="426" y="137"/>
                  </a:lnTo>
                  <a:lnTo>
                    <a:pt x="422" y="145"/>
                  </a:lnTo>
                  <a:lnTo>
                    <a:pt x="422" y="152"/>
                  </a:lnTo>
                  <a:lnTo>
                    <a:pt x="418" y="156"/>
                  </a:lnTo>
                  <a:lnTo>
                    <a:pt x="415" y="156"/>
                  </a:lnTo>
                  <a:lnTo>
                    <a:pt x="411" y="156"/>
                  </a:lnTo>
                  <a:lnTo>
                    <a:pt x="407" y="156"/>
                  </a:lnTo>
                  <a:lnTo>
                    <a:pt x="411" y="163"/>
                  </a:lnTo>
                  <a:lnTo>
                    <a:pt x="411" y="167"/>
                  </a:lnTo>
                  <a:lnTo>
                    <a:pt x="411" y="171"/>
                  </a:lnTo>
                  <a:lnTo>
                    <a:pt x="407" y="171"/>
                  </a:lnTo>
                  <a:lnTo>
                    <a:pt x="407" y="174"/>
                  </a:lnTo>
                  <a:lnTo>
                    <a:pt x="407" y="178"/>
                  </a:lnTo>
                  <a:lnTo>
                    <a:pt x="407" y="182"/>
                  </a:lnTo>
                  <a:lnTo>
                    <a:pt x="403" y="185"/>
                  </a:lnTo>
                  <a:lnTo>
                    <a:pt x="403" y="189"/>
                  </a:lnTo>
                  <a:lnTo>
                    <a:pt x="400" y="189"/>
                  </a:lnTo>
                  <a:lnTo>
                    <a:pt x="400" y="189"/>
                  </a:lnTo>
                  <a:lnTo>
                    <a:pt x="400" y="193"/>
                  </a:lnTo>
                  <a:lnTo>
                    <a:pt x="400" y="193"/>
                  </a:lnTo>
                  <a:lnTo>
                    <a:pt x="400" y="189"/>
                  </a:lnTo>
                  <a:lnTo>
                    <a:pt x="400" y="189"/>
                  </a:lnTo>
                  <a:lnTo>
                    <a:pt x="400" y="189"/>
                  </a:lnTo>
                  <a:lnTo>
                    <a:pt x="396" y="185"/>
                  </a:lnTo>
                  <a:lnTo>
                    <a:pt x="396" y="182"/>
                  </a:lnTo>
                  <a:lnTo>
                    <a:pt x="396" y="174"/>
                  </a:lnTo>
                  <a:lnTo>
                    <a:pt x="392" y="174"/>
                  </a:lnTo>
                  <a:lnTo>
                    <a:pt x="392" y="171"/>
                  </a:lnTo>
                  <a:lnTo>
                    <a:pt x="392" y="167"/>
                  </a:lnTo>
                  <a:lnTo>
                    <a:pt x="392" y="163"/>
                  </a:lnTo>
                  <a:lnTo>
                    <a:pt x="392" y="163"/>
                  </a:lnTo>
                  <a:lnTo>
                    <a:pt x="389" y="163"/>
                  </a:lnTo>
                  <a:lnTo>
                    <a:pt x="385" y="159"/>
                  </a:lnTo>
                  <a:lnTo>
                    <a:pt x="385" y="163"/>
                  </a:lnTo>
                  <a:lnTo>
                    <a:pt x="385" y="163"/>
                  </a:lnTo>
                  <a:lnTo>
                    <a:pt x="385" y="163"/>
                  </a:lnTo>
                  <a:lnTo>
                    <a:pt x="385" y="167"/>
                  </a:lnTo>
                  <a:lnTo>
                    <a:pt x="381" y="171"/>
                  </a:lnTo>
                  <a:lnTo>
                    <a:pt x="385" y="171"/>
                  </a:lnTo>
                  <a:lnTo>
                    <a:pt x="385" y="171"/>
                  </a:lnTo>
                  <a:lnTo>
                    <a:pt x="381" y="171"/>
                  </a:lnTo>
                  <a:lnTo>
                    <a:pt x="377" y="171"/>
                  </a:lnTo>
                  <a:lnTo>
                    <a:pt x="377" y="167"/>
                  </a:lnTo>
                  <a:lnTo>
                    <a:pt x="377" y="167"/>
                  </a:lnTo>
                  <a:lnTo>
                    <a:pt x="374" y="163"/>
                  </a:lnTo>
                  <a:lnTo>
                    <a:pt x="374" y="159"/>
                  </a:lnTo>
                  <a:lnTo>
                    <a:pt x="374" y="159"/>
                  </a:lnTo>
                  <a:lnTo>
                    <a:pt x="374" y="156"/>
                  </a:lnTo>
                  <a:lnTo>
                    <a:pt x="374" y="156"/>
                  </a:lnTo>
                  <a:lnTo>
                    <a:pt x="377" y="152"/>
                  </a:lnTo>
                  <a:lnTo>
                    <a:pt x="377" y="156"/>
                  </a:lnTo>
                  <a:lnTo>
                    <a:pt x="381" y="156"/>
                  </a:lnTo>
                  <a:lnTo>
                    <a:pt x="381" y="152"/>
                  </a:lnTo>
                  <a:lnTo>
                    <a:pt x="381" y="152"/>
                  </a:lnTo>
                  <a:lnTo>
                    <a:pt x="385" y="148"/>
                  </a:lnTo>
                  <a:lnTo>
                    <a:pt x="385" y="145"/>
                  </a:lnTo>
                  <a:lnTo>
                    <a:pt x="385" y="141"/>
                  </a:lnTo>
                  <a:lnTo>
                    <a:pt x="389" y="137"/>
                  </a:lnTo>
                  <a:lnTo>
                    <a:pt x="385" y="137"/>
                  </a:lnTo>
                  <a:lnTo>
                    <a:pt x="385" y="133"/>
                  </a:lnTo>
                  <a:lnTo>
                    <a:pt x="381" y="137"/>
                  </a:lnTo>
                  <a:lnTo>
                    <a:pt x="381" y="133"/>
                  </a:lnTo>
                  <a:lnTo>
                    <a:pt x="377" y="133"/>
                  </a:lnTo>
                  <a:lnTo>
                    <a:pt x="374" y="133"/>
                  </a:lnTo>
                  <a:lnTo>
                    <a:pt x="366" y="133"/>
                  </a:lnTo>
                  <a:lnTo>
                    <a:pt x="363" y="133"/>
                  </a:lnTo>
                  <a:lnTo>
                    <a:pt x="355" y="133"/>
                  </a:lnTo>
                  <a:lnTo>
                    <a:pt x="352" y="133"/>
                  </a:lnTo>
                  <a:lnTo>
                    <a:pt x="352" y="133"/>
                  </a:lnTo>
                  <a:lnTo>
                    <a:pt x="348" y="133"/>
                  </a:lnTo>
                  <a:lnTo>
                    <a:pt x="348" y="130"/>
                  </a:lnTo>
                  <a:lnTo>
                    <a:pt x="344" y="126"/>
                  </a:lnTo>
                  <a:lnTo>
                    <a:pt x="344" y="126"/>
                  </a:lnTo>
                  <a:lnTo>
                    <a:pt x="344" y="122"/>
                  </a:lnTo>
                  <a:lnTo>
                    <a:pt x="344" y="119"/>
                  </a:lnTo>
                  <a:lnTo>
                    <a:pt x="340" y="119"/>
                  </a:lnTo>
                  <a:lnTo>
                    <a:pt x="340" y="119"/>
                  </a:lnTo>
                  <a:lnTo>
                    <a:pt x="337" y="119"/>
                  </a:lnTo>
                  <a:lnTo>
                    <a:pt x="337" y="119"/>
                  </a:lnTo>
                  <a:lnTo>
                    <a:pt x="333" y="115"/>
                  </a:lnTo>
                  <a:lnTo>
                    <a:pt x="333" y="115"/>
                  </a:lnTo>
                  <a:lnTo>
                    <a:pt x="329" y="119"/>
                  </a:lnTo>
                  <a:lnTo>
                    <a:pt x="333" y="119"/>
                  </a:lnTo>
                  <a:lnTo>
                    <a:pt x="333" y="119"/>
                  </a:lnTo>
                  <a:lnTo>
                    <a:pt x="329" y="119"/>
                  </a:lnTo>
                  <a:lnTo>
                    <a:pt x="326" y="115"/>
                  </a:lnTo>
                  <a:lnTo>
                    <a:pt x="326" y="115"/>
                  </a:lnTo>
                  <a:lnTo>
                    <a:pt x="326" y="111"/>
                  </a:lnTo>
                  <a:lnTo>
                    <a:pt x="322" y="111"/>
                  </a:lnTo>
                  <a:lnTo>
                    <a:pt x="322" y="111"/>
                  </a:lnTo>
                  <a:lnTo>
                    <a:pt x="322" y="111"/>
                  </a:lnTo>
                  <a:lnTo>
                    <a:pt x="322" y="115"/>
                  </a:lnTo>
                  <a:lnTo>
                    <a:pt x="322" y="115"/>
                  </a:lnTo>
                  <a:lnTo>
                    <a:pt x="322" y="119"/>
                  </a:lnTo>
                  <a:lnTo>
                    <a:pt x="318" y="122"/>
                  </a:lnTo>
                  <a:lnTo>
                    <a:pt x="318" y="126"/>
                  </a:lnTo>
                  <a:lnTo>
                    <a:pt x="326" y="130"/>
                  </a:lnTo>
                  <a:lnTo>
                    <a:pt x="329" y="130"/>
                  </a:lnTo>
                  <a:lnTo>
                    <a:pt x="333" y="130"/>
                  </a:lnTo>
                  <a:lnTo>
                    <a:pt x="329" y="130"/>
                  </a:lnTo>
                  <a:lnTo>
                    <a:pt x="333" y="133"/>
                  </a:lnTo>
                  <a:lnTo>
                    <a:pt x="329" y="137"/>
                  </a:lnTo>
                  <a:lnTo>
                    <a:pt x="329" y="133"/>
                  </a:lnTo>
                  <a:lnTo>
                    <a:pt x="326" y="137"/>
                  </a:lnTo>
                  <a:lnTo>
                    <a:pt x="326" y="141"/>
                  </a:lnTo>
                  <a:lnTo>
                    <a:pt x="322" y="141"/>
                  </a:lnTo>
                  <a:lnTo>
                    <a:pt x="322" y="148"/>
                  </a:lnTo>
                  <a:lnTo>
                    <a:pt x="326" y="152"/>
                  </a:lnTo>
                  <a:lnTo>
                    <a:pt x="329" y="152"/>
                  </a:lnTo>
                  <a:lnTo>
                    <a:pt x="333" y="156"/>
                  </a:lnTo>
                  <a:lnTo>
                    <a:pt x="333" y="163"/>
                  </a:lnTo>
                  <a:lnTo>
                    <a:pt x="333" y="167"/>
                  </a:lnTo>
                  <a:lnTo>
                    <a:pt x="333" y="167"/>
                  </a:lnTo>
                  <a:lnTo>
                    <a:pt x="333" y="174"/>
                  </a:lnTo>
                  <a:lnTo>
                    <a:pt x="340" y="178"/>
                  </a:lnTo>
                  <a:lnTo>
                    <a:pt x="340" y="182"/>
                  </a:lnTo>
                  <a:lnTo>
                    <a:pt x="340" y="185"/>
                  </a:lnTo>
                  <a:lnTo>
                    <a:pt x="340" y="189"/>
                  </a:lnTo>
                  <a:lnTo>
                    <a:pt x="340" y="189"/>
                  </a:lnTo>
                  <a:lnTo>
                    <a:pt x="340" y="193"/>
                  </a:lnTo>
                  <a:lnTo>
                    <a:pt x="340" y="197"/>
                  </a:lnTo>
                  <a:lnTo>
                    <a:pt x="337" y="193"/>
                  </a:lnTo>
                  <a:lnTo>
                    <a:pt x="337" y="197"/>
                  </a:lnTo>
                  <a:lnTo>
                    <a:pt x="337" y="193"/>
                  </a:lnTo>
                  <a:lnTo>
                    <a:pt x="333" y="193"/>
                  </a:lnTo>
                  <a:lnTo>
                    <a:pt x="333" y="189"/>
                  </a:lnTo>
                  <a:lnTo>
                    <a:pt x="333" y="189"/>
                  </a:lnTo>
                  <a:lnTo>
                    <a:pt x="333" y="193"/>
                  </a:lnTo>
                  <a:lnTo>
                    <a:pt x="333" y="193"/>
                  </a:lnTo>
                  <a:lnTo>
                    <a:pt x="333" y="193"/>
                  </a:lnTo>
                  <a:lnTo>
                    <a:pt x="329" y="193"/>
                  </a:lnTo>
                  <a:lnTo>
                    <a:pt x="329" y="193"/>
                  </a:lnTo>
                  <a:lnTo>
                    <a:pt x="326" y="193"/>
                  </a:lnTo>
                  <a:lnTo>
                    <a:pt x="326" y="189"/>
                  </a:lnTo>
                  <a:lnTo>
                    <a:pt x="326" y="185"/>
                  </a:lnTo>
                  <a:lnTo>
                    <a:pt x="326" y="185"/>
                  </a:lnTo>
                  <a:lnTo>
                    <a:pt x="322" y="185"/>
                  </a:lnTo>
                  <a:lnTo>
                    <a:pt x="322" y="185"/>
                  </a:lnTo>
                  <a:lnTo>
                    <a:pt x="322" y="185"/>
                  </a:lnTo>
                  <a:lnTo>
                    <a:pt x="326" y="185"/>
                  </a:lnTo>
                  <a:lnTo>
                    <a:pt x="322" y="189"/>
                  </a:lnTo>
                  <a:lnTo>
                    <a:pt x="322" y="189"/>
                  </a:lnTo>
                  <a:lnTo>
                    <a:pt x="322" y="193"/>
                  </a:lnTo>
                  <a:lnTo>
                    <a:pt x="318" y="193"/>
                  </a:lnTo>
                  <a:lnTo>
                    <a:pt x="311" y="197"/>
                  </a:lnTo>
                  <a:lnTo>
                    <a:pt x="307" y="200"/>
                  </a:lnTo>
                  <a:lnTo>
                    <a:pt x="307" y="200"/>
                  </a:lnTo>
                  <a:lnTo>
                    <a:pt x="307" y="204"/>
                  </a:lnTo>
                  <a:lnTo>
                    <a:pt x="307" y="208"/>
                  </a:lnTo>
                  <a:lnTo>
                    <a:pt x="307" y="208"/>
                  </a:lnTo>
                  <a:lnTo>
                    <a:pt x="307" y="211"/>
                  </a:lnTo>
                  <a:lnTo>
                    <a:pt x="307" y="211"/>
                  </a:lnTo>
                  <a:lnTo>
                    <a:pt x="303" y="215"/>
                  </a:lnTo>
                  <a:lnTo>
                    <a:pt x="303" y="215"/>
                  </a:lnTo>
                  <a:lnTo>
                    <a:pt x="303" y="215"/>
                  </a:lnTo>
                  <a:lnTo>
                    <a:pt x="303" y="219"/>
                  </a:lnTo>
                  <a:lnTo>
                    <a:pt x="296" y="222"/>
                  </a:lnTo>
                  <a:lnTo>
                    <a:pt x="296" y="222"/>
                  </a:lnTo>
                  <a:lnTo>
                    <a:pt x="289" y="230"/>
                  </a:lnTo>
                  <a:lnTo>
                    <a:pt x="289" y="226"/>
                  </a:lnTo>
                  <a:lnTo>
                    <a:pt x="289" y="226"/>
                  </a:lnTo>
                  <a:lnTo>
                    <a:pt x="285" y="226"/>
                  </a:lnTo>
                  <a:lnTo>
                    <a:pt x="285" y="226"/>
                  </a:lnTo>
                  <a:lnTo>
                    <a:pt x="281" y="226"/>
                  </a:lnTo>
                  <a:lnTo>
                    <a:pt x="281" y="226"/>
                  </a:lnTo>
                  <a:lnTo>
                    <a:pt x="281" y="230"/>
                  </a:lnTo>
                  <a:lnTo>
                    <a:pt x="281" y="230"/>
                  </a:lnTo>
                  <a:lnTo>
                    <a:pt x="285" y="230"/>
                  </a:lnTo>
                  <a:lnTo>
                    <a:pt x="285" y="230"/>
                  </a:lnTo>
                  <a:lnTo>
                    <a:pt x="274" y="237"/>
                  </a:lnTo>
                  <a:lnTo>
                    <a:pt x="270" y="245"/>
                  </a:lnTo>
                  <a:lnTo>
                    <a:pt x="255" y="256"/>
                  </a:lnTo>
                  <a:lnTo>
                    <a:pt x="255" y="260"/>
                  </a:lnTo>
                  <a:lnTo>
                    <a:pt x="252" y="263"/>
                  </a:lnTo>
                  <a:lnTo>
                    <a:pt x="244" y="267"/>
                  </a:lnTo>
                  <a:lnTo>
                    <a:pt x="240" y="267"/>
                  </a:lnTo>
                  <a:lnTo>
                    <a:pt x="240" y="271"/>
                  </a:lnTo>
                  <a:lnTo>
                    <a:pt x="240" y="274"/>
                  </a:lnTo>
                  <a:lnTo>
                    <a:pt x="237" y="278"/>
                  </a:lnTo>
                  <a:lnTo>
                    <a:pt x="233" y="282"/>
                  </a:lnTo>
                  <a:lnTo>
                    <a:pt x="226" y="282"/>
                  </a:lnTo>
                  <a:lnTo>
                    <a:pt x="222" y="282"/>
                  </a:lnTo>
                  <a:lnTo>
                    <a:pt x="222" y="286"/>
                  </a:lnTo>
                  <a:lnTo>
                    <a:pt x="218" y="289"/>
                  </a:lnTo>
                  <a:lnTo>
                    <a:pt x="215" y="289"/>
                  </a:lnTo>
                  <a:lnTo>
                    <a:pt x="215" y="289"/>
                  </a:lnTo>
                  <a:lnTo>
                    <a:pt x="211" y="289"/>
                  </a:lnTo>
                  <a:lnTo>
                    <a:pt x="207" y="293"/>
                  </a:lnTo>
                  <a:lnTo>
                    <a:pt x="207" y="297"/>
                  </a:lnTo>
                  <a:lnTo>
                    <a:pt x="207" y="300"/>
                  </a:lnTo>
                  <a:lnTo>
                    <a:pt x="207" y="308"/>
                  </a:lnTo>
                  <a:lnTo>
                    <a:pt x="207" y="312"/>
                  </a:lnTo>
                  <a:lnTo>
                    <a:pt x="207" y="315"/>
                  </a:lnTo>
                  <a:lnTo>
                    <a:pt x="207" y="326"/>
                  </a:lnTo>
                  <a:lnTo>
                    <a:pt x="211" y="330"/>
                  </a:lnTo>
                  <a:lnTo>
                    <a:pt x="211" y="334"/>
                  </a:lnTo>
                  <a:lnTo>
                    <a:pt x="207" y="345"/>
                  </a:lnTo>
                  <a:lnTo>
                    <a:pt x="203" y="352"/>
                  </a:lnTo>
                  <a:lnTo>
                    <a:pt x="203" y="360"/>
                  </a:lnTo>
                  <a:lnTo>
                    <a:pt x="203" y="360"/>
                  </a:lnTo>
                  <a:lnTo>
                    <a:pt x="207" y="371"/>
                  </a:lnTo>
                  <a:lnTo>
                    <a:pt x="207" y="375"/>
                  </a:lnTo>
                  <a:lnTo>
                    <a:pt x="203" y="378"/>
                  </a:lnTo>
                  <a:lnTo>
                    <a:pt x="200" y="375"/>
                  </a:lnTo>
                  <a:lnTo>
                    <a:pt x="196" y="378"/>
                  </a:lnTo>
                  <a:lnTo>
                    <a:pt x="196" y="378"/>
                  </a:lnTo>
                  <a:lnTo>
                    <a:pt x="196" y="382"/>
                  </a:lnTo>
                  <a:lnTo>
                    <a:pt x="192" y="386"/>
                  </a:lnTo>
                  <a:lnTo>
                    <a:pt x="189" y="389"/>
                  </a:lnTo>
                  <a:lnTo>
                    <a:pt x="192" y="389"/>
                  </a:lnTo>
                  <a:lnTo>
                    <a:pt x="196" y="393"/>
                  </a:lnTo>
                  <a:lnTo>
                    <a:pt x="196" y="393"/>
                  </a:lnTo>
                  <a:lnTo>
                    <a:pt x="196" y="393"/>
                  </a:lnTo>
                  <a:lnTo>
                    <a:pt x="196" y="393"/>
                  </a:lnTo>
                  <a:lnTo>
                    <a:pt x="192" y="393"/>
                  </a:lnTo>
                  <a:lnTo>
                    <a:pt x="185" y="393"/>
                  </a:lnTo>
                  <a:lnTo>
                    <a:pt x="185" y="393"/>
                  </a:lnTo>
                  <a:lnTo>
                    <a:pt x="181" y="397"/>
                  </a:lnTo>
                  <a:lnTo>
                    <a:pt x="178" y="401"/>
                  </a:lnTo>
                  <a:lnTo>
                    <a:pt x="178" y="401"/>
                  </a:lnTo>
                  <a:lnTo>
                    <a:pt x="178" y="401"/>
                  </a:lnTo>
                  <a:lnTo>
                    <a:pt x="178" y="404"/>
                  </a:lnTo>
                  <a:lnTo>
                    <a:pt x="178" y="408"/>
                  </a:lnTo>
                  <a:lnTo>
                    <a:pt x="170" y="412"/>
                  </a:lnTo>
                  <a:lnTo>
                    <a:pt x="163" y="408"/>
                  </a:lnTo>
                  <a:lnTo>
                    <a:pt x="159" y="408"/>
                  </a:lnTo>
                  <a:lnTo>
                    <a:pt x="155" y="401"/>
                  </a:lnTo>
                  <a:lnTo>
                    <a:pt x="148" y="389"/>
                  </a:lnTo>
                  <a:lnTo>
                    <a:pt x="148" y="386"/>
                  </a:lnTo>
                  <a:lnTo>
                    <a:pt x="148" y="378"/>
                  </a:lnTo>
                  <a:lnTo>
                    <a:pt x="144" y="371"/>
                  </a:lnTo>
                  <a:lnTo>
                    <a:pt x="144" y="371"/>
                  </a:lnTo>
                  <a:lnTo>
                    <a:pt x="141" y="371"/>
                  </a:lnTo>
                  <a:lnTo>
                    <a:pt x="141" y="363"/>
                  </a:lnTo>
                  <a:lnTo>
                    <a:pt x="137" y="360"/>
                  </a:lnTo>
                  <a:lnTo>
                    <a:pt x="133" y="356"/>
                  </a:lnTo>
                  <a:lnTo>
                    <a:pt x="129" y="352"/>
                  </a:lnTo>
                  <a:lnTo>
                    <a:pt x="129" y="352"/>
                  </a:lnTo>
                  <a:lnTo>
                    <a:pt x="126" y="345"/>
                  </a:lnTo>
                  <a:lnTo>
                    <a:pt x="122" y="341"/>
                  </a:lnTo>
                  <a:lnTo>
                    <a:pt x="122" y="341"/>
                  </a:lnTo>
                  <a:lnTo>
                    <a:pt x="122" y="334"/>
                  </a:lnTo>
                  <a:lnTo>
                    <a:pt x="118" y="334"/>
                  </a:lnTo>
                  <a:lnTo>
                    <a:pt x="115" y="326"/>
                  </a:lnTo>
                  <a:lnTo>
                    <a:pt x="115" y="323"/>
                  </a:lnTo>
                  <a:lnTo>
                    <a:pt x="115" y="319"/>
                  </a:lnTo>
                  <a:lnTo>
                    <a:pt x="111" y="315"/>
                  </a:lnTo>
                  <a:lnTo>
                    <a:pt x="111" y="312"/>
                  </a:lnTo>
                  <a:lnTo>
                    <a:pt x="111" y="312"/>
                  </a:lnTo>
                  <a:lnTo>
                    <a:pt x="107" y="304"/>
                  </a:lnTo>
                  <a:lnTo>
                    <a:pt x="107" y="304"/>
                  </a:lnTo>
                  <a:lnTo>
                    <a:pt x="103" y="304"/>
                  </a:lnTo>
                  <a:lnTo>
                    <a:pt x="100" y="297"/>
                  </a:lnTo>
                  <a:lnTo>
                    <a:pt x="100" y="297"/>
                  </a:lnTo>
                  <a:lnTo>
                    <a:pt x="100" y="293"/>
                  </a:lnTo>
                  <a:lnTo>
                    <a:pt x="96" y="289"/>
                  </a:lnTo>
                  <a:lnTo>
                    <a:pt x="96" y="289"/>
                  </a:lnTo>
                  <a:lnTo>
                    <a:pt x="92" y="282"/>
                  </a:lnTo>
                  <a:lnTo>
                    <a:pt x="92" y="274"/>
                  </a:lnTo>
                  <a:lnTo>
                    <a:pt x="85" y="260"/>
                  </a:lnTo>
                  <a:lnTo>
                    <a:pt x="85" y="256"/>
                  </a:lnTo>
                  <a:lnTo>
                    <a:pt x="81" y="252"/>
                  </a:lnTo>
                  <a:lnTo>
                    <a:pt x="85" y="252"/>
                  </a:lnTo>
                  <a:lnTo>
                    <a:pt x="81" y="248"/>
                  </a:lnTo>
                  <a:lnTo>
                    <a:pt x="81" y="245"/>
                  </a:lnTo>
                  <a:lnTo>
                    <a:pt x="85" y="245"/>
                  </a:lnTo>
                  <a:lnTo>
                    <a:pt x="81" y="241"/>
                  </a:lnTo>
                  <a:lnTo>
                    <a:pt x="81" y="237"/>
                  </a:lnTo>
                  <a:lnTo>
                    <a:pt x="78" y="230"/>
                  </a:lnTo>
                  <a:lnTo>
                    <a:pt x="74" y="226"/>
                  </a:lnTo>
                  <a:lnTo>
                    <a:pt x="78" y="222"/>
                  </a:lnTo>
                  <a:lnTo>
                    <a:pt x="78" y="222"/>
                  </a:lnTo>
                  <a:lnTo>
                    <a:pt x="78" y="219"/>
                  </a:lnTo>
                  <a:lnTo>
                    <a:pt x="78" y="219"/>
                  </a:lnTo>
                  <a:lnTo>
                    <a:pt x="78" y="211"/>
                  </a:lnTo>
                  <a:lnTo>
                    <a:pt x="78" y="208"/>
                  </a:lnTo>
                  <a:lnTo>
                    <a:pt x="74" y="208"/>
                  </a:lnTo>
                  <a:lnTo>
                    <a:pt x="74" y="200"/>
                  </a:lnTo>
                  <a:lnTo>
                    <a:pt x="78" y="197"/>
                  </a:lnTo>
                  <a:lnTo>
                    <a:pt x="78" y="197"/>
                  </a:lnTo>
                  <a:lnTo>
                    <a:pt x="81" y="197"/>
                  </a:lnTo>
                  <a:lnTo>
                    <a:pt x="78" y="197"/>
                  </a:lnTo>
                  <a:lnTo>
                    <a:pt x="74" y="197"/>
                  </a:lnTo>
                  <a:lnTo>
                    <a:pt x="70" y="197"/>
                  </a:lnTo>
                  <a:lnTo>
                    <a:pt x="70" y="193"/>
                  </a:lnTo>
                  <a:lnTo>
                    <a:pt x="70" y="193"/>
                  </a:lnTo>
                  <a:lnTo>
                    <a:pt x="70" y="189"/>
                  </a:lnTo>
                  <a:lnTo>
                    <a:pt x="70" y="189"/>
                  </a:lnTo>
                  <a:lnTo>
                    <a:pt x="74" y="189"/>
                  </a:lnTo>
                  <a:lnTo>
                    <a:pt x="78" y="185"/>
                  </a:lnTo>
                  <a:lnTo>
                    <a:pt x="78" y="185"/>
                  </a:lnTo>
                  <a:lnTo>
                    <a:pt x="74" y="185"/>
                  </a:lnTo>
                  <a:lnTo>
                    <a:pt x="74" y="185"/>
                  </a:lnTo>
                  <a:lnTo>
                    <a:pt x="70" y="185"/>
                  </a:lnTo>
                  <a:lnTo>
                    <a:pt x="66" y="182"/>
                  </a:lnTo>
                  <a:lnTo>
                    <a:pt x="66" y="185"/>
                  </a:lnTo>
                  <a:lnTo>
                    <a:pt x="66" y="189"/>
                  </a:lnTo>
                  <a:lnTo>
                    <a:pt x="63" y="193"/>
                  </a:lnTo>
                  <a:lnTo>
                    <a:pt x="66" y="197"/>
                  </a:lnTo>
                  <a:lnTo>
                    <a:pt x="66" y="200"/>
                  </a:lnTo>
                  <a:lnTo>
                    <a:pt x="63" y="204"/>
                  </a:lnTo>
                  <a:lnTo>
                    <a:pt x="63" y="204"/>
                  </a:lnTo>
                  <a:lnTo>
                    <a:pt x="59" y="208"/>
                  </a:lnTo>
                  <a:lnTo>
                    <a:pt x="48" y="211"/>
                  </a:lnTo>
                  <a:lnTo>
                    <a:pt x="44" y="215"/>
                  </a:lnTo>
                  <a:lnTo>
                    <a:pt x="41" y="211"/>
                  </a:lnTo>
                  <a:lnTo>
                    <a:pt x="26" y="204"/>
                  </a:lnTo>
                  <a:lnTo>
                    <a:pt x="22" y="197"/>
                  </a:lnTo>
                  <a:lnTo>
                    <a:pt x="22" y="197"/>
                  </a:lnTo>
                  <a:lnTo>
                    <a:pt x="22" y="197"/>
                  </a:lnTo>
                  <a:lnTo>
                    <a:pt x="18" y="197"/>
                  </a:lnTo>
                  <a:lnTo>
                    <a:pt x="11" y="189"/>
                  </a:lnTo>
                  <a:lnTo>
                    <a:pt x="11" y="185"/>
                  </a:lnTo>
                  <a:lnTo>
                    <a:pt x="11" y="185"/>
                  </a:lnTo>
                  <a:lnTo>
                    <a:pt x="15" y="185"/>
                  </a:lnTo>
                  <a:lnTo>
                    <a:pt x="15" y="185"/>
                  </a:lnTo>
                  <a:lnTo>
                    <a:pt x="15" y="185"/>
                  </a:lnTo>
                  <a:lnTo>
                    <a:pt x="15" y="189"/>
                  </a:lnTo>
                  <a:lnTo>
                    <a:pt x="18" y="189"/>
                  </a:lnTo>
                  <a:lnTo>
                    <a:pt x="18" y="189"/>
                  </a:lnTo>
                  <a:lnTo>
                    <a:pt x="22" y="185"/>
                  </a:lnTo>
                  <a:lnTo>
                    <a:pt x="22" y="189"/>
                  </a:lnTo>
                  <a:lnTo>
                    <a:pt x="22" y="185"/>
                  </a:lnTo>
                  <a:lnTo>
                    <a:pt x="29" y="182"/>
                  </a:lnTo>
                  <a:lnTo>
                    <a:pt x="33" y="182"/>
                  </a:lnTo>
                  <a:lnTo>
                    <a:pt x="37" y="178"/>
                  </a:lnTo>
                  <a:lnTo>
                    <a:pt x="37" y="178"/>
                  </a:lnTo>
                  <a:lnTo>
                    <a:pt x="37" y="174"/>
                  </a:lnTo>
                  <a:lnTo>
                    <a:pt x="33" y="174"/>
                  </a:lnTo>
                  <a:lnTo>
                    <a:pt x="33" y="174"/>
                  </a:lnTo>
                  <a:lnTo>
                    <a:pt x="33" y="174"/>
                  </a:lnTo>
                  <a:lnTo>
                    <a:pt x="33" y="178"/>
                  </a:lnTo>
                  <a:lnTo>
                    <a:pt x="26" y="178"/>
                  </a:lnTo>
                  <a:lnTo>
                    <a:pt x="22" y="178"/>
                  </a:lnTo>
                  <a:lnTo>
                    <a:pt x="18" y="182"/>
                  </a:lnTo>
                  <a:lnTo>
                    <a:pt x="7" y="178"/>
                  </a:lnTo>
                  <a:lnTo>
                    <a:pt x="4" y="171"/>
                  </a:lnTo>
                  <a:lnTo>
                    <a:pt x="0" y="171"/>
                  </a:lnTo>
                  <a:lnTo>
                    <a:pt x="4" y="167"/>
                  </a:lnTo>
                  <a:lnTo>
                    <a:pt x="4" y="163"/>
                  </a:lnTo>
                  <a:lnTo>
                    <a:pt x="7" y="163"/>
                  </a:lnTo>
                  <a:lnTo>
                    <a:pt x="4" y="163"/>
                  </a:lnTo>
                  <a:lnTo>
                    <a:pt x="0" y="167"/>
                  </a:lnTo>
                  <a:lnTo>
                    <a:pt x="0" y="163"/>
                  </a:lnTo>
                  <a:lnTo>
                    <a:pt x="4" y="159"/>
                  </a:lnTo>
                  <a:lnTo>
                    <a:pt x="4" y="159"/>
                  </a:lnTo>
                  <a:lnTo>
                    <a:pt x="7" y="156"/>
                  </a:lnTo>
                  <a:lnTo>
                    <a:pt x="11" y="156"/>
                  </a:lnTo>
                  <a:lnTo>
                    <a:pt x="11" y="156"/>
                  </a:lnTo>
                  <a:lnTo>
                    <a:pt x="22" y="156"/>
                  </a:lnTo>
                  <a:lnTo>
                    <a:pt x="29" y="152"/>
                  </a:lnTo>
                  <a:lnTo>
                    <a:pt x="29" y="152"/>
                  </a:lnTo>
                  <a:lnTo>
                    <a:pt x="33" y="152"/>
                  </a:lnTo>
                  <a:lnTo>
                    <a:pt x="33" y="152"/>
                  </a:lnTo>
                  <a:lnTo>
                    <a:pt x="37" y="156"/>
                  </a:lnTo>
                  <a:lnTo>
                    <a:pt x="41" y="152"/>
                  </a:lnTo>
                  <a:lnTo>
                    <a:pt x="41" y="152"/>
                  </a:lnTo>
                  <a:lnTo>
                    <a:pt x="41" y="152"/>
                  </a:lnTo>
                  <a:lnTo>
                    <a:pt x="41" y="148"/>
                  </a:lnTo>
                  <a:lnTo>
                    <a:pt x="37" y="137"/>
                  </a:lnTo>
                  <a:lnTo>
                    <a:pt x="33" y="133"/>
                  </a:lnTo>
                  <a:lnTo>
                    <a:pt x="33" y="133"/>
                  </a:lnTo>
                  <a:lnTo>
                    <a:pt x="33" y="130"/>
                  </a:lnTo>
                  <a:lnTo>
                    <a:pt x="29" y="130"/>
                  </a:lnTo>
                  <a:lnTo>
                    <a:pt x="26" y="130"/>
                  </a:lnTo>
                  <a:lnTo>
                    <a:pt x="22" y="122"/>
                  </a:lnTo>
                  <a:lnTo>
                    <a:pt x="22" y="119"/>
                  </a:lnTo>
                  <a:lnTo>
                    <a:pt x="22" y="115"/>
                  </a:lnTo>
                  <a:lnTo>
                    <a:pt x="18" y="115"/>
                  </a:lnTo>
                  <a:lnTo>
                    <a:pt x="15" y="115"/>
                  </a:lnTo>
                  <a:lnTo>
                    <a:pt x="11" y="115"/>
                  </a:lnTo>
                  <a:lnTo>
                    <a:pt x="11" y="115"/>
                  </a:lnTo>
                  <a:lnTo>
                    <a:pt x="11" y="111"/>
                  </a:lnTo>
                  <a:lnTo>
                    <a:pt x="11" y="104"/>
                  </a:lnTo>
                  <a:lnTo>
                    <a:pt x="15" y="104"/>
                  </a:lnTo>
                  <a:lnTo>
                    <a:pt x="18" y="96"/>
                  </a:lnTo>
                  <a:lnTo>
                    <a:pt x="18" y="96"/>
                  </a:lnTo>
                  <a:lnTo>
                    <a:pt x="22" y="93"/>
                  </a:lnTo>
                  <a:lnTo>
                    <a:pt x="26" y="93"/>
                  </a:lnTo>
                  <a:lnTo>
                    <a:pt x="29" y="93"/>
                  </a:lnTo>
                  <a:lnTo>
                    <a:pt x="29" y="96"/>
                  </a:lnTo>
                  <a:lnTo>
                    <a:pt x="33" y="96"/>
                  </a:lnTo>
                  <a:lnTo>
                    <a:pt x="37" y="96"/>
                  </a:lnTo>
                  <a:lnTo>
                    <a:pt x="48" y="93"/>
                  </a:lnTo>
                  <a:lnTo>
                    <a:pt x="52" y="89"/>
                  </a:lnTo>
                  <a:lnTo>
                    <a:pt x="55" y="82"/>
                  </a:lnTo>
                  <a:lnTo>
                    <a:pt x="63" y="74"/>
                  </a:lnTo>
                  <a:lnTo>
                    <a:pt x="63" y="70"/>
                  </a:lnTo>
                  <a:lnTo>
                    <a:pt x="66" y="67"/>
                  </a:lnTo>
                  <a:lnTo>
                    <a:pt x="70" y="63"/>
                  </a:lnTo>
                  <a:lnTo>
                    <a:pt x="74" y="59"/>
                  </a:lnTo>
                  <a:lnTo>
                    <a:pt x="78" y="56"/>
                  </a:lnTo>
                  <a:lnTo>
                    <a:pt x="78" y="56"/>
                  </a:lnTo>
                  <a:lnTo>
                    <a:pt x="74" y="52"/>
                  </a:lnTo>
                  <a:lnTo>
                    <a:pt x="78" y="48"/>
                  </a:lnTo>
                  <a:lnTo>
                    <a:pt x="81" y="44"/>
                  </a:lnTo>
                  <a:lnTo>
                    <a:pt x="81" y="41"/>
                  </a:lnTo>
                  <a:lnTo>
                    <a:pt x="81" y="33"/>
                  </a:lnTo>
                  <a:lnTo>
                    <a:pt x="81" y="30"/>
                  </a:lnTo>
                  <a:lnTo>
                    <a:pt x="81" y="30"/>
                  </a:lnTo>
                  <a:lnTo>
                    <a:pt x="85" y="22"/>
                  </a:lnTo>
                  <a:lnTo>
                    <a:pt x="89" y="22"/>
                  </a:lnTo>
                  <a:lnTo>
                    <a:pt x="92" y="22"/>
                  </a:lnTo>
                  <a:lnTo>
                    <a:pt x="92" y="22"/>
                  </a:lnTo>
                  <a:lnTo>
                    <a:pt x="96" y="18"/>
                  </a:lnTo>
                  <a:lnTo>
                    <a:pt x="103" y="11"/>
                  </a:lnTo>
                  <a:lnTo>
                    <a:pt x="107" y="7"/>
                  </a:lnTo>
                  <a:lnTo>
                    <a:pt x="111" y="4"/>
                  </a:lnTo>
                  <a:lnTo>
                    <a:pt x="115" y="0"/>
                  </a:lnTo>
                  <a:lnTo>
                    <a:pt x="118" y="0"/>
                  </a:lnTo>
                  <a:lnTo>
                    <a:pt x="126" y="7"/>
                  </a:lnTo>
                  <a:lnTo>
                    <a:pt x="129" y="4"/>
                  </a:lnTo>
                  <a:lnTo>
                    <a:pt x="137" y="7"/>
                  </a:lnTo>
                  <a:lnTo>
                    <a:pt x="137" y="11"/>
                  </a:lnTo>
                  <a:lnTo>
                    <a:pt x="141" y="11"/>
                  </a:lnTo>
                  <a:lnTo>
                    <a:pt x="148" y="15"/>
                  </a:lnTo>
                  <a:lnTo>
                    <a:pt x="148" y="15"/>
                  </a:lnTo>
                  <a:lnTo>
                    <a:pt x="148" y="15"/>
                  </a:lnTo>
                  <a:close/>
                  <a:moveTo>
                    <a:pt x="333" y="197"/>
                  </a:moveTo>
                  <a:lnTo>
                    <a:pt x="333" y="197"/>
                  </a:lnTo>
                  <a:lnTo>
                    <a:pt x="333" y="197"/>
                  </a:lnTo>
                  <a:lnTo>
                    <a:pt x="333" y="197"/>
                  </a:lnTo>
                  <a:lnTo>
                    <a:pt x="333" y="197"/>
                  </a:lnTo>
                  <a:close/>
                  <a:moveTo>
                    <a:pt x="333" y="193"/>
                  </a:moveTo>
                  <a:lnTo>
                    <a:pt x="329" y="193"/>
                  </a:lnTo>
                  <a:lnTo>
                    <a:pt x="329" y="197"/>
                  </a:lnTo>
                  <a:lnTo>
                    <a:pt x="333" y="197"/>
                  </a:lnTo>
                  <a:lnTo>
                    <a:pt x="333" y="197"/>
                  </a:lnTo>
                  <a:lnTo>
                    <a:pt x="333" y="193"/>
                  </a:lnTo>
                  <a:lnTo>
                    <a:pt x="333" y="193"/>
                  </a:lnTo>
                  <a:close/>
                  <a:moveTo>
                    <a:pt x="329" y="193"/>
                  </a:moveTo>
                  <a:lnTo>
                    <a:pt x="329" y="197"/>
                  </a:lnTo>
                  <a:lnTo>
                    <a:pt x="329" y="197"/>
                  </a:lnTo>
                  <a:lnTo>
                    <a:pt x="329" y="197"/>
                  </a:lnTo>
                  <a:lnTo>
                    <a:pt x="329" y="193"/>
                  </a:lnTo>
                  <a:lnTo>
                    <a:pt x="329" y="193"/>
                  </a:lnTo>
                  <a:close/>
                  <a:moveTo>
                    <a:pt x="322" y="197"/>
                  </a:moveTo>
                  <a:lnTo>
                    <a:pt x="322" y="197"/>
                  </a:lnTo>
                  <a:lnTo>
                    <a:pt x="326" y="197"/>
                  </a:lnTo>
                  <a:lnTo>
                    <a:pt x="326" y="193"/>
                  </a:lnTo>
                  <a:lnTo>
                    <a:pt x="326" y="193"/>
                  </a:lnTo>
                  <a:lnTo>
                    <a:pt x="322" y="197"/>
                  </a:lnTo>
                  <a:close/>
                </a:path>
              </a:pathLst>
            </a:custGeom>
            <a:grpFill/>
            <a:ln>
              <a:noFill/>
            </a:ln>
          </p:spPr>
          <p:txBody>
            <a:bodyPr vert="horz" wrap="square" lIns="91440" tIns="45720" rIns="91440" bIns="45720" numCol="1" anchor="t" anchorCtr="0" compatLnSpc="1"/>
            <a:lstStyle/>
            <a:p>
              <a:endParaRPr lang="en-US"/>
            </a:p>
          </p:txBody>
        </p:sp>
        <p:sp>
          <p:nvSpPr>
            <p:cNvPr id="35" name="Freeform 31"/>
            <p:cNvSpPr>
              <a:spLocks noEditPoints="1"/>
            </p:cNvSpPr>
            <p:nvPr/>
          </p:nvSpPr>
          <p:spPr bwMode="auto">
            <a:xfrm>
              <a:off x="6131617" y="2636870"/>
              <a:ext cx="105504" cy="128663"/>
            </a:xfrm>
            <a:custGeom>
              <a:avLst/>
              <a:gdLst>
                <a:gd name="T0" fmla="*/ 22 w 22"/>
                <a:gd name="T1" fmla="*/ 24 h 27"/>
                <a:gd name="T2" fmla="*/ 20 w 22"/>
                <a:gd name="T3" fmla="*/ 25 h 27"/>
                <a:gd name="T4" fmla="*/ 21 w 22"/>
                <a:gd name="T5" fmla="*/ 27 h 27"/>
                <a:gd name="T6" fmla="*/ 19 w 22"/>
                <a:gd name="T7" fmla="*/ 24 h 27"/>
                <a:gd name="T8" fmla="*/ 19 w 22"/>
                <a:gd name="T9" fmla="*/ 23 h 27"/>
                <a:gd name="T10" fmla="*/ 18 w 22"/>
                <a:gd name="T11" fmla="*/ 23 h 27"/>
                <a:gd name="T12" fmla="*/ 18 w 22"/>
                <a:gd name="T13" fmla="*/ 21 h 27"/>
                <a:gd name="T14" fmla="*/ 16 w 22"/>
                <a:gd name="T15" fmla="*/ 17 h 27"/>
                <a:gd name="T16" fmla="*/ 16 w 22"/>
                <a:gd name="T17" fmla="*/ 17 h 27"/>
                <a:gd name="T18" fmla="*/ 13 w 22"/>
                <a:gd name="T19" fmla="*/ 17 h 27"/>
                <a:gd name="T20" fmla="*/ 11 w 22"/>
                <a:gd name="T21" fmla="*/ 15 h 27"/>
                <a:gd name="T22" fmla="*/ 12 w 22"/>
                <a:gd name="T23" fmla="*/ 18 h 27"/>
                <a:gd name="T24" fmla="*/ 12 w 22"/>
                <a:gd name="T25" fmla="*/ 19 h 27"/>
                <a:gd name="T26" fmla="*/ 11 w 22"/>
                <a:gd name="T27" fmla="*/ 22 h 27"/>
                <a:gd name="T28" fmla="*/ 11 w 22"/>
                <a:gd name="T29" fmla="*/ 20 h 27"/>
                <a:gd name="T30" fmla="*/ 10 w 22"/>
                <a:gd name="T31" fmla="*/ 21 h 27"/>
                <a:gd name="T32" fmla="*/ 10 w 22"/>
                <a:gd name="T33" fmla="*/ 19 h 27"/>
                <a:gd name="T34" fmla="*/ 9 w 22"/>
                <a:gd name="T35" fmla="*/ 19 h 27"/>
                <a:gd name="T36" fmla="*/ 9 w 22"/>
                <a:gd name="T37" fmla="*/ 21 h 27"/>
                <a:gd name="T38" fmla="*/ 9 w 22"/>
                <a:gd name="T39" fmla="*/ 22 h 27"/>
                <a:gd name="T40" fmla="*/ 8 w 22"/>
                <a:gd name="T41" fmla="*/ 22 h 27"/>
                <a:gd name="T42" fmla="*/ 7 w 22"/>
                <a:gd name="T43" fmla="*/ 21 h 27"/>
                <a:gd name="T44" fmla="*/ 6 w 22"/>
                <a:gd name="T45" fmla="*/ 19 h 27"/>
                <a:gd name="T46" fmla="*/ 4 w 22"/>
                <a:gd name="T47" fmla="*/ 15 h 27"/>
                <a:gd name="T48" fmla="*/ 4 w 22"/>
                <a:gd name="T49" fmla="*/ 12 h 27"/>
                <a:gd name="T50" fmla="*/ 1 w 22"/>
                <a:gd name="T51" fmla="*/ 10 h 27"/>
                <a:gd name="T52" fmla="*/ 2 w 22"/>
                <a:gd name="T53" fmla="*/ 7 h 27"/>
                <a:gd name="T54" fmla="*/ 4 w 22"/>
                <a:gd name="T55" fmla="*/ 6 h 27"/>
                <a:gd name="T56" fmla="*/ 3 w 22"/>
                <a:gd name="T57" fmla="*/ 5 h 27"/>
                <a:gd name="T58" fmla="*/ 0 w 22"/>
                <a:gd name="T59" fmla="*/ 3 h 27"/>
                <a:gd name="T60" fmla="*/ 1 w 22"/>
                <a:gd name="T61" fmla="*/ 1 h 27"/>
                <a:gd name="T62" fmla="*/ 1 w 22"/>
                <a:gd name="T63" fmla="*/ 0 h 27"/>
                <a:gd name="T64" fmla="*/ 2 w 22"/>
                <a:gd name="T65" fmla="*/ 1 h 27"/>
                <a:gd name="T66" fmla="*/ 4 w 22"/>
                <a:gd name="T67" fmla="*/ 2 h 27"/>
                <a:gd name="T68" fmla="*/ 4 w 22"/>
                <a:gd name="T69" fmla="*/ 1 h 27"/>
                <a:gd name="T70" fmla="*/ 6 w 22"/>
                <a:gd name="T71" fmla="*/ 2 h 27"/>
                <a:gd name="T72" fmla="*/ 7 w 22"/>
                <a:gd name="T73" fmla="*/ 3 h 27"/>
                <a:gd name="T74" fmla="*/ 8 w 22"/>
                <a:gd name="T75" fmla="*/ 5 h 27"/>
                <a:gd name="T76" fmla="*/ 9 w 22"/>
                <a:gd name="T77" fmla="*/ 6 h 27"/>
                <a:gd name="T78" fmla="*/ 13 w 22"/>
                <a:gd name="T79" fmla="*/ 6 h 27"/>
                <a:gd name="T80" fmla="*/ 17 w 22"/>
                <a:gd name="T81" fmla="*/ 6 h 27"/>
                <a:gd name="T82" fmla="*/ 18 w 22"/>
                <a:gd name="T83" fmla="*/ 7 h 27"/>
                <a:gd name="T84" fmla="*/ 18 w 22"/>
                <a:gd name="T85" fmla="*/ 9 h 27"/>
                <a:gd name="T86" fmla="*/ 17 w 22"/>
                <a:gd name="T87" fmla="*/ 11 h 27"/>
                <a:gd name="T88" fmla="*/ 16 w 22"/>
                <a:gd name="T89" fmla="*/ 11 h 27"/>
                <a:gd name="T90" fmla="*/ 15 w 22"/>
                <a:gd name="T91" fmla="*/ 13 h 27"/>
                <a:gd name="T92" fmla="*/ 16 w 22"/>
                <a:gd name="T93" fmla="*/ 15 h 27"/>
                <a:gd name="T94" fmla="*/ 17 w 22"/>
                <a:gd name="T95" fmla="*/ 16 h 27"/>
                <a:gd name="T96" fmla="*/ 17 w 22"/>
                <a:gd name="T97" fmla="*/ 16 h 27"/>
                <a:gd name="T98" fmla="*/ 18 w 22"/>
                <a:gd name="T99" fmla="*/ 14 h 27"/>
                <a:gd name="T100" fmla="*/ 19 w 22"/>
                <a:gd name="T101" fmla="*/ 14 h 27"/>
                <a:gd name="T102" fmla="*/ 20 w 22"/>
                <a:gd name="T103" fmla="*/ 15 h 27"/>
                <a:gd name="T104" fmla="*/ 21 w 22"/>
                <a:gd name="T105" fmla="*/ 17 h 27"/>
                <a:gd name="T106" fmla="*/ 22 w 22"/>
                <a:gd name="T107" fmla="*/ 21 h 27"/>
                <a:gd name="T108" fmla="*/ 22 w 22"/>
                <a:gd name="T109" fmla="*/ 22 h 27"/>
                <a:gd name="T110" fmla="*/ 16 w 22"/>
                <a:gd name="T111" fmla="*/ 18 h 27"/>
                <a:gd name="T112" fmla="*/ 16 w 22"/>
                <a:gd name="T113" fmla="*/ 19 h 27"/>
                <a:gd name="T114" fmla="*/ 14 w 22"/>
                <a:gd name="T115" fmla="*/ 19 h 27"/>
                <a:gd name="T116" fmla="*/ 15 w 22"/>
                <a:gd name="T117" fmla="*/ 19 h 27"/>
                <a:gd name="T118" fmla="*/ 14 w 22"/>
                <a:gd name="T119" fmla="*/ 18 h 27"/>
                <a:gd name="T120" fmla="*/ 12 w 22"/>
                <a:gd name="T121" fmla="*/ 18 h 27"/>
                <a:gd name="T122" fmla="*/ 14 w 22"/>
                <a:gd name="T12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27">
                  <a:moveTo>
                    <a:pt x="22" y="22"/>
                  </a:moveTo>
                  <a:cubicBezTo>
                    <a:pt x="22" y="23"/>
                    <a:pt x="22" y="23"/>
                    <a:pt x="22" y="23"/>
                  </a:cubicBezTo>
                  <a:cubicBezTo>
                    <a:pt x="22" y="24"/>
                    <a:pt x="22" y="24"/>
                    <a:pt x="22" y="24"/>
                  </a:cubicBezTo>
                  <a:cubicBezTo>
                    <a:pt x="21" y="23"/>
                    <a:pt x="21" y="23"/>
                    <a:pt x="21" y="23"/>
                  </a:cubicBezTo>
                  <a:cubicBezTo>
                    <a:pt x="21" y="24"/>
                    <a:pt x="21" y="24"/>
                    <a:pt x="21" y="24"/>
                  </a:cubicBezTo>
                  <a:cubicBezTo>
                    <a:pt x="20" y="25"/>
                    <a:pt x="20" y="25"/>
                    <a:pt x="20" y="25"/>
                  </a:cubicBezTo>
                  <a:cubicBezTo>
                    <a:pt x="21" y="25"/>
                    <a:pt x="21" y="25"/>
                    <a:pt x="21" y="25"/>
                  </a:cubicBezTo>
                  <a:cubicBezTo>
                    <a:pt x="20" y="26"/>
                    <a:pt x="20" y="26"/>
                    <a:pt x="20" y="26"/>
                  </a:cubicBezTo>
                  <a:cubicBezTo>
                    <a:pt x="21" y="27"/>
                    <a:pt x="21" y="27"/>
                    <a:pt x="21" y="27"/>
                  </a:cubicBezTo>
                  <a:cubicBezTo>
                    <a:pt x="21" y="27"/>
                    <a:pt x="21" y="27"/>
                    <a:pt x="21" y="27"/>
                  </a:cubicBezTo>
                  <a:cubicBezTo>
                    <a:pt x="20" y="25"/>
                    <a:pt x="20" y="25"/>
                    <a:pt x="20" y="25"/>
                  </a:cubicBezTo>
                  <a:cubicBezTo>
                    <a:pt x="19" y="24"/>
                    <a:pt x="19" y="24"/>
                    <a:pt x="19" y="24"/>
                  </a:cubicBezTo>
                  <a:cubicBezTo>
                    <a:pt x="19" y="24"/>
                    <a:pt x="19" y="24"/>
                    <a:pt x="19" y="24"/>
                  </a:cubicBezTo>
                  <a:cubicBezTo>
                    <a:pt x="19" y="23"/>
                    <a:pt x="19" y="23"/>
                    <a:pt x="19" y="23"/>
                  </a:cubicBezTo>
                  <a:cubicBezTo>
                    <a:pt x="19" y="23"/>
                    <a:pt x="19" y="23"/>
                    <a:pt x="19" y="23"/>
                  </a:cubicBezTo>
                  <a:cubicBezTo>
                    <a:pt x="19" y="23"/>
                    <a:pt x="19" y="23"/>
                    <a:pt x="19" y="23"/>
                  </a:cubicBezTo>
                  <a:cubicBezTo>
                    <a:pt x="18" y="23"/>
                    <a:pt x="18" y="23"/>
                    <a:pt x="18" y="23"/>
                  </a:cubicBezTo>
                  <a:cubicBezTo>
                    <a:pt x="18" y="23"/>
                    <a:pt x="18" y="23"/>
                    <a:pt x="18" y="23"/>
                  </a:cubicBezTo>
                  <a:cubicBezTo>
                    <a:pt x="18" y="22"/>
                    <a:pt x="18" y="22"/>
                    <a:pt x="18" y="22"/>
                  </a:cubicBezTo>
                  <a:cubicBezTo>
                    <a:pt x="18" y="22"/>
                    <a:pt x="18" y="22"/>
                    <a:pt x="18" y="22"/>
                  </a:cubicBezTo>
                  <a:cubicBezTo>
                    <a:pt x="18" y="21"/>
                    <a:pt x="18" y="21"/>
                    <a:pt x="18" y="21"/>
                  </a:cubicBezTo>
                  <a:cubicBezTo>
                    <a:pt x="18" y="20"/>
                    <a:pt x="18" y="20"/>
                    <a:pt x="18" y="20"/>
                  </a:cubicBezTo>
                  <a:cubicBezTo>
                    <a:pt x="18" y="20"/>
                    <a:pt x="18" y="20"/>
                    <a:pt x="18" y="20"/>
                  </a:cubicBezTo>
                  <a:cubicBezTo>
                    <a:pt x="16" y="17"/>
                    <a:pt x="16" y="17"/>
                    <a:pt x="16" y="17"/>
                  </a:cubicBezTo>
                  <a:cubicBezTo>
                    <a:pt x="16" y="17"/>
                    <a:pt x="16" y="17"/>
                    <a:pt x="16" y="17"/>
                  </a:cubicBezTo>
                  <a:cubicBezTo>
                    <a:pt x="16" y="17"/>
                    <a:pt x="16" y="17"/>
                    <a:pt x="16" y="17"/>
                  </a:cubicBezTo>
                  <a:cubicBezTo>
                    <a:pt x="16" y="17"/>
                    <a:pt x="16" y="17"/>
                    <a:pt x="16" y="17"/>
                  </a:cubicBezTo>
                  <a:cubicBezTo>
                    <a:pt x="15" y="18"/>
                    <a:pt x="15" y="18"/>
                    <a:pt x="15" y="18"/>
                  </a:cubicBezTo>
                  <a:cubicBezTo>
                    <a:pt x="13" y="17"/>
                    <a:pt x="13" y="17"/>
                    <a:pt x="13" y="17"/>
                  </a:cubicBezTo>
                  <a:cubicBezTo>
                    <a:pt x="13" y="17"/>
                    <a:pt x="13" y="17"/>
                    <a:pt x="13" y="17"/>
                  </a:cubicBezTo>
                  <a:cubicBezTo>
                    <a:pt x="13" y="17"/>
                    <a:pt x="13" y="17"/>
                    <a:pt x="13" y="17"/>
                  </a:cubicBezTo>
                  <a:cubicBezTo>
                    <a:pt x="12" y="16"/>
                    <a:pt x="12" y="16"/>
                    <a:pt x="12" y="16"/>
                  </a:cubicBezTo>
                  <a:cubicBezTo>
                    <a:pt x="11" y="15"/>
                    <a:pt x="11" y="15"/>
                    <a:pt x="11" y="15"/>
                  </a:cubicBezTo>
                  <a:cubicBezTo>
                    <a:pt x="12" y="16"/>
                    <a:pt x="12" y="16"/>
                    <a:pt x="12" y="16"/>
                  </a:cubicBezTo>
                  <a:cubicBezTo>
                    <a:pt x="12" y="17"/>
                    <a:pt x="12" y="17"/>
                    <a:pt x="12" y="17"/>
                  </a:cubicBezTo>
                  <a:cubicBezTo>
                    <a:pt x="12" y="18"/>
                    <a:pt x="12" y="18"/>
                    <a:pt x="12" y="18"/>
                  </a:cubicBezTo>
                  <a:cubicBezTo>
                    <a:pt x="11" y="18"/>
                    <a:pt x="11" y="18"/>
                    <a:pt x="11" y="18"/>
                  </a:cubicBezTo>
                  <a:cubicBezTo>
                    <a:pt x="12" y="18"/>
                    <a:pt x="12" y="18"/>
                    <a:pt x="12" y="18"/>
                  </a:cubicBezTo>
                  <a:cubicBezTo>
                    <a:pt x="12" y="19"/>
                    <a:pt x="12" y="19"/>
                    <a:pt x="12" y="19"/>
                  </a:cubicBezTo>
                  <a:cubicBezTo>
                    <a:pt x="12" y="20"/>
                    <a:pt x="12" y="20"/>
                    <a:pt x="12" y="20"/>
                  </a:cubicBezTo>
                  <a:cubicBezTo>
                    <a:pt x="11" y="20"/>
                    <a:pt x="11" y="20"/>
                    <a:pt x="11" y="20"/>
                  </a:cubicBezTo>
                  <a:cubicBezTo>
                    <a:pt x="11" y="22"/>
                    <a:pt x="11" y="22"/>
                    <a:pt x="11" y="22"/>
                  </a:cubicBezTo>
                  <a:cubicBezTo>
                    <a:pt x="10" y="21"/>
                    <a:pt x="10" y="21"/>
                    <a:pt x="10" y="21"/>
                  </a:cubicBezTo>
                  <a:cubicBezTo>
                    <a:pt x="10" y="20"/>
                    <a:pt x="10" y="20"/>
                    <a:pt x="10" y="20"/>
                  </a:cubicBezTo>
                  <a:cubicBezTo>
                    <a:pt x="11" y="20"/>
                    <a:pt x="11" y="20"/>
                    <a:pt x="11" y="20"/>
                  </a:cubicBezTo>
                  <a:cubicBezTo>
                    <a:pt x="11" y="20"/>
                    <a:pt x="11" y="20"/>
                    <a:pt x="11" y="20"/>
                  </a:cubicBezTo>
                  <a:cubicBezTo>
                    <a:pt x="10" y="20"/>
                    <a:pt x="10" y="20"/>
                    <a:pt x="10" y="20"/>
                  </a:cubicBezTo>
                  <a:cubicBezTo>
                    <a:pt x="10" y="21"/>
                    <a:pt x="10" y="21"/>
                    <a:pt x="10" y="21"/>
                  </a:cubicBezTo>
                  <a:cubicBezTo>
                    <a:pt x="9" y="20"/>
                    <a:pt x="9" y="20"/>
                    <a:pt x="9" y="20"/>
                  </a:cubicBezTo>
                  <a:cubicBezTo>
                    <a:pt x="10" y="19"/>
                    <a:pt x="10" y="19"/>
                    <a:pt x="10" y="19"/>
                  </a:cubicBezTo>
                  <a:cubicBezTo>
                    <a:pt x="10" y="19"/>
                    <a:pt x="10" y="19"/>
                    <a:pt x="10" y="19"/>
                  </a:cubicBezTo>
                  <a:cubicBezTo>
                    <a:pt x="9" y="18"/>
                    <a:pt x="9" y="18"/>
                    <a:pt x="9" y="18"/>
                  </a:cubicBezTo>
                  <a:cubicBezTo>
                    <a:pt x="10" y="19"/>
                    <a:pt x="10" y="19"/>
                    <a:pt x="10" y="19"/>
                  </a:cubicBezTo>
                  <a:cubicBezTo>
                    <a:pt x="9" y="19"/>
                    <a:pt x="9" y="19"/>
                    <a:pt x="9" y="19"/>
                  </a:cubicBezTo>
                  <a:cubicBezTo>
                    <a:pt x="9" y="20"/>
                    <a:pt x="9" y="20"/>
                    <a:pt x="9" y="20"/>
                  </a:cubicBezTo>
                  <a:cubicBezTo>
                    <a:pt x="9" y="20"/>
                    <a:pt x="9" y="20"/>
                    <a:pt x="9" y="20"/>
                  </a:cubicBezTo>
                  <a:cubicBezTo>
                    <a:pt x="9" y="21"/>
                    <a:pt x="9" y="21"/>
                    <a:pt x="9" y="21"/>
                  </a:cubicBezTo>
                  <a:cubicBezTo>
                    <a:pt x="9" y="22"/>
                    <a:pt x="9" y="22"/>
                    <a:pt x="9" y="22"/>
                  </a:cubicBezTo>
                  <a:cubicBezTo>
                    <a:pt x="9" y="22"/>
                    <a:pt x="9" y="22"/>
                    <a:pt x="9" y="22"/>
                  </a:cubicBezTo>
                  <a:cubicBezTo>
                    <a:pt x="9" y="22"/>
                    <a:pt x="9" y="22"/>
                    <a:pt x="9" y="22"/>
                  </a:cubicBezTo>
                  <a:cubicBezTo>
                    <a:pt x="8" y="22"/>
                    <a:pt x="8" y="22"/>
                    <a:pt x="8" y="22"/>
                  </a:cubicBezTo>
                  <a:cubicBezTo>
                    <a:pt x="8" y="22"/>
                    <a:pt x="8" y="22"/>
                    <a:pt x="8" y="22"/>
                  </a:cubicBezTo>
                  <a:cubicBezTo>
                    <a:pt x="8" y="22"/>
                    <a:pt x="8" y="22"/>
                    <a:pt x="8" y="22"/>
                  </a:cubicBezTo>
                  <a:cubicBezTo>
                    <a:pt x="7" y="22"/>
                    <a:pt x="7" y="22"/>
                    <a:pt x="7" y="22"/>
                  </a:cubicBezTo>
                  <a:cubicBezTo>
                    <a:pt x="7" y="22"/>
                    <a:pt x="7" y="22"/>
                    <a:pt x="7" y="22"/>
                  </a:cubicBezTo>
                  <a:cubicBezTo>
                    <a:pt x="7" y="21"/>
                    <a:pt x="7" y="21"/>
                    <a:pt x="7" y="21"/>
                  </a:cubicBezTo>
                  <a:cubicBezTo>
                    <a:pt x="6" y="21"/>
                    <a:pt x="6" y="21"/>
                    <a:pt x="6" y="21"/>
                  </a:cubicBezTo>
                  <a:cubicBezTo>
                    <a:pt x="6" y="20"/>
                    <a:pt x="6" y="20"/>
                    <a:pt x="6" y="20"/>
                  </a:cubicBezTo>
                  <a:cubicBezTo>
                    <a:pt x="6" y="19"/>
                    <a:pt x="6" y="19"/>
                    <a:pt x="6" y="19"/>
                  </a:cubicBezTo>
                  <a:cubicBezTo>
                    <a:pt x="6" y="18"/>
                    <a:pt x="6" y="18"/>
                    <a:pt x="6" y="18"/>
                  </a:cubicBezTo>
                  <a:cubicBezTo>
                    <a:pt x="4" y="17"/>
                    <a:pt x="4" y="17"/>
                    <a:pt x="4" y="17"/>
                  </a:cubicBezTo>
                  <a:cubicBezTo>
                    <a:pt x="4" y="15"/>
                    <a:pt x="4" y="15"/>
                    <a:pt x="4" y="15"/>
                  </a:cubicBezTo>
                  <a:cubicBezTo>
                    <a:pt x="4" y="15"/>
                    <a:pt x="4" y="15"/>
                    <a:pt x="4" y="15"/>
                  </a:cubicBezTo>
                  <a:cubicBezTo>
                    <a:pt x="4" y="14"/>
                    <a:pt x="4" y="14"/>
                    <a:pt x="4" y="14"/>
                  </a:cubicBezTo>
                  <a:cubicBezTo>
                    <a:pt x="4" y="12"/>
                    <a:pt x="4" y="12"/>
                    <a:pt x="4" y="12"/>
                  </a:cubicBezTo>
                  <a:cubicBezTo>
                    <a:pt x="3" y="11"/>
                    <a:pt x="3" y="11"/>
                    <a:pt x="3" y="11"/>
                  </a:cubicBezTo>
                  <a:cubicBezTo>
                    <a:pt x="2" y="11"/>
                    <a:pt x="2" y="11"/>
                    <a:pt x="2" y="11"/>
                  </a:cubicBezTo>
                  <a:cubicBezTo>
                    <a:pt x="1" y="10"/>
                    <a:pt x="1" y="10"/>
                    <a:pt x="1" y="10"/>
                  </a:cubicBezTo>
                  <a:cubicBezTo>
                    <a:pt x="1" y="8"/>
                    <a:pt x="1" y="8"/>
                    <a:pt x="1" y="8"/>
                  </a:cubicBezTo>
                  <a:cubicBezTo>
                    <a:pt x="2" y="8"/>
                    <a:pt x="2" y="8"/>
                    <a:pt x="2" y="8"/>
                  </a:cubicBezTo>
                  <a:cubicBezTo>
                    <a:pt x="2" y="7"/>
                    <a:pt x="2" y="7"/>
                    <a:pt x="2" y="7"/>
                  </a:cubicBezTo>
                  <a:cubicBezTo>
                    <a:pt x="3" y="6"/>
                    <a:pt x="3" y="6"/>
                    <a:pt x="3" y="6"/>
                  </a:cubicBezTo>
                  <a:cubicBezTo>
                    <a:pt x="3" y="7"/>
                    <a:pt x="3" y="7"/>
                    <a:pt x="3" y="7"/>
                  </a:cubicBezTo>
                  <a:cubicBezTo>
                    <a:pt x="4" y="6"/>
                    <a:pt x="4" y="6"/>
                    <a:pt x="4" y="6"/>
                  </a:cubicBezTo>
                  <a:cubicBezTo>
                    <a:pt x="3" y="5"/>
                    <a:pt x="3" y="5"/>
                    <a:pt x="3" y="5"/>
                  </a:cubicBezTo>
                  <a:cubicBezTo>
                    <a:pt x="4" y="5"/>
                    <a:pt x="4" y="5"/>
                    <a:pt x="4" y="5"/>
                  </a:cubicBezTo>
                  <a:cubicBezTo>
                    <a:pt x="3" y="5"/>
                    <a:pt x="3" y="5"/>
                    <a:pt x="3" y="5"/>
                  </a:cubicBezTo>
                  <a:cubicBezTo>
                    <a:pt x="2" y="5"/>
                    <a:pt x="2" y="5"/>
                    <a:pt x="2" y="5"/>
                  </a:cubicBezTo>
                  <a:cubicBezTo>
                    <a:pt x="0" y="4"/>
                    <a:pt x="0" y="4"/>
                    <a:pt x="0" y="4"/>
                  </a:cubicBezTo>
                  <a:cubicBezTo>
                    <a:pt x="0" y="3"/>
                    <a:pt x="0" y="3"/>
                    <a:pt x="0" y="3"/>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2" y="0"/>
                    <a:pt x="2" y="0"/>
                    <a:pt x="2" y="0"/>
                  </a:cubicBezTo>
                  <a:cubicBezTo>
                    <a:pt x="2" y="1"/>
                    <a:pt x="2" y="1"/>
                    <a:pt x="2" y="1"/>
                  </a:cubicBezTo>
                  <a:cubicBezTo>
                    <a:pt x="2" y="1"/>
                    <a:pt x="2" y="1"/>
                    <a:pt x="2" y="1"/>
                  </a:cubicBezTo>
                  <a:cubicBezTo>
                    <a:pt x="3" y="2"/>
                    <a:pt x="3" y="2"/>
                    <a:pt x="3" y="2"/>
                  </a:cubicBezTo>
                  <a:cubicBezTo>
                    <a:pt x="4" y="2"/>
                    <a:pt x="4" y="2"/>
                    <a:pt x="4" y="2"/>
                  </a:cubicBezTo>
                  <a:cubicBezTo>
                    <a:pt x="4" y="2"/>
                    <a:pt x="4" y="2"/>
                    <a:pt x="4" y="2"/>
                  </a:cubicBezTo>
                  <a:cubicBezTo>
                    <a:pt x="3" y="2"/>
                    <a:pt x="3" y="2"/>
                    <a:pt x="3" y="2"/>
                  </a:cubicBezTo>
                  <a:cubicBezTo>
                    <a:pt x="4" y="1"/>
                    <a:pt x="4" y="1"/>
                    <a:pt x="4" y="1"/>
                  </a:cubicBezTo>
                  <a:cubicBezTo>
                    <a:pt x="4" y="1"/>
                    <a:pt x="4" y="1"/>
                    <a:pt x="4" y="1"/>
                  </a:cubicBezTo>
                  <a:cubicBezTo>
                    <a:pt x="5" y="2"/>
                    <a:pt x="5" y="2"/>
                    <a:pt x="5" y="2"/>
                  </a:cubicBezTo>
                  <a:cubicBezTo>
                    <a:pt x="5" y="2"/>
                    <a:pt x="5" y="2"/>
                    <a:pt x="5" y="2"/>
                  </a:cubicBezTo>
                  <a:cubicBezTo>
                    <a:pt x="6" y="2"/>
                    <a:pt x="6" y="2"/>
                    <a:pt x="6" y="2"/>
                  </a:cubicBezTo>
                  <a:cubicBezTo>
                    <a:pt x="6" y="2"/>
                    <a:pt x="6" y="2"/>
                    <a:pt x="6" y="2"/>
                  </a:cubicBezTo>
                  <a:cubicBezTo>
                    <a:pt x="7" y="2"/>
                    <a:pt x="7" y="2"/>
                    <a:pt x="7" y="2"/>
                  </a:cubicBezTo>
                  <a:cubicBezTo>
                    <a:pt x="7" y="3"/>
                    <a:pt x="7" y="3"/>
                    <a:pt x="7" y="3"/>
                  </a:cubicBezTo>
                  <a:cubicBezTo>
                    <a:pt x="7" y="4"/>
                    <a:pt x="7" y="4"/>
                    <a:pt x="7" y="4"/>
                  </a:cubicBezTo>
                  <a:cubicBezTo>
                    <a:pt x="7" y="4"/>
                    <a:pt x="7" y="4"/>
                    <a:pt x="7" y="4"/>
                  </a:cubicBezTo>
                  <a:cubicBezTo>
                    <a:pt x="8" y="5"/>
                    <a:pt x="8" y="5"/>
                    <a:pt x="8" y="5"/>
                  </a:cubicBezTo>
                  <a:cubicBezTo>
                    <a:pt x="8" y="6"/>
                    <a:pt x="8" y="6"/>
                    <a:pt x="8" y="6"/>
                  </a:cubicBezTo>
                  <a:cubicBezTo>
                    <a:pt x="9" y="6"/>
                    <a:pt x="9" y="6"/>
                    <a:pt x="9" y="6"/>
                  </a:cubicBezTo>
                  <a:cubicBezTo>
                    <a:pt x="9" y="6"/>
                    <a:pt x="9" y="6"/>
                    <a:pt x="9" y="6"/>
                  </a:cubicBezTo>
                  <a:cubicBezTo>
                    <a:pt x="10" y="6"/>
                    <a:pt x="10" y="6"/>
                    <a:pt x="10" y="6"/>
                  </a:cubicBezTo>
                  <a:cubicBezTo>
                    <a:pt x="12" y="6"/>
                    <a:pt x="12" y="6"/>
                    <a:pt x="12" y="6"/>
                  </a:cubicBezTo>
                  <a:cubicBezTo>
                    <a:pt x="13" y="6"/>
                    <a:pt x="13" y="6"/>
                    <a:pt x="13" y="6"/>
                  </a:cubicBezTo>
                  <a:cubicBezTo>
                    <a:pt x="15" y="6"/>
                    <a:pt x="15" y="6"/>
                    <a:pt x="15" y="6"/>
                  </a:cubicBezTo>
                  <a:cubicBezTo>
                    <a:pt x="16" y="6"/>
                    <a:pt x="16" y="6"/>
                    <a:pt x="16" y="6"/>
                  </a:cubicBezTo>
                  <a:cubicBezTo>
                    <a:pt x="17" y="6"/>
                    <a:pt x="17" y="6"/>
                    <a:pt x="17" y="6"/>
                  </a:cubicBezTo>
                  <a:cubicBezTo>
                    <a:pt x="17" y="7"/>
                    <a:pt x="17" y="7"/>
                    <a:pt x="17" y="7"/>
                  </a:cubicBezTo>
                  <a:cubicBezTo>
                    <a:pt x="18" y="6"/>
                    <a:pt x="18" y="6"/>
                    <a:pt x="18" y="6"/>
                  </a:cubicBezTo>
                  <a:cubicBezTo>
                    <a:pt x="18" y="7"/>
                    <a:pt x="18" y="7"/>
                    <a:pt x="18" y="7"/>
                  </a:cubicBezTo>
                  <a:cubicBezTo>
                    <a:pt x="19" y="7"/>
                    <a:pt x="19" y="7"/>
                    <a:pt x="19" y="7"/>
                  </a:cubicBezTo>
                  <a:cubicBezTo>
                    <a:pt x="18" y="8"/>
                    <a:pt x="18" y="8"/>
                    <a:pt x="18" y="8"/>
                  </a:cubicBezTo>
                  <a:cubicBezTo>
                    <a:pt x="18" y="9"/>
                    <a:pt x="18" y="9"/>
                    <a:pt x="18" y="9"/>
                  </a:cubicBezTo>
                  <a:cubicBezTo>
                    <a:pt x="18" y="10"/>
                    <a:pt x="18" y="10"/>
                    <a:pt x="18" y="10"/>
                  </a:cubicBezTo>
                  <a:cubicBezTo>
                    <a:pt x="17" y="11"/>
                    <a:pt x="17" y="11"/>
                    <a:pt x="17" y="11"/>
                  </a:cubicBezTo>
                  <a:cubicBezTo>
                    <a:pt x="17" y="11"/>
                    <a:pt x="17" y="11"/>
                    <a:pt x="17" y="11"/>
                  </a:cubicBezTo>
                  <a:cubicBezTo>
                    <a:pt x="17" y="12"/>
                    <a:pt x="17" y="12"/>
                    <a:pt x="17" y="12"/>
                  </a:cubicBezTo>
                  <a:cubicBezTo>
                    <a:pt x="16" y="12"/>
                    <a:pt x="16" y="12"/>
                    <a:pt x="16" y="12"/>
                  </a:cubicBezTo>
                  <a:cubicBezTo>
                    <a:pt x="16" y="11"/>
                    <a:pt x="16" y="11"/>
                    <a:pt x="16" y="11"/>
                  </a:cubicBezTo>
                  <a:cubicBezTo>
                    <a:pt x="15" y="12"/>
                    <a:pt x="15" y="12"/>
                    <a:pt x="15" y="12"/>
                  </a:cubicBezTo>
                  <a:cubicBezTo>
                    <a:pt x="15" y="12"/>
                    <a:pt x="15" y="12"/>
                    <a:pt x="15" y="12"/>
                  </a:cubicBezTo>
                  <a:cubicBezTo>
                    <a:pt x="15" y="13"/>
                    <a:pt x="15" y="13"/>
                    <a:pt x="15" y="13"/>
                  </a:cubicBezTo>
                  <a:cubicBezTo>
                    <a:pt x="15" y="13"/>
                    <a:pt x="15" y="13"/>
                    <a:pt x="15" y="13"/>
                  </a:cubicBezTo>
                  <a:cubicBezTo>
                    <a:pt x="15" y="14"/>
                    <a:pt x="15" y="14"/>
                    <a:pt x="15" y="14"/>
                  </a:cubicBezTo>
                  <a:cubicBezTo>
                    <a:pt x="16" y="15"/>
                    <a:pt x="16" y="15"/>
                    <a:pt x="16" y="15"/>
                  </a:cubicBezTo>
                  <a:cubicBezTo>
                    <a:pt x="16" y="15"/>
                    <a:pt x="16" y="15"/>
                    <a:pt x="16" y="15"/>
                  </a:cubicBezTo>
                  <a:cubicBezTo>
                    <a:pt x="16" y="16"/>
                    <a:pt x="16" y="16"/>
                    <a:pt x="16" y="16"/>
                  </a:cubicBezTo>
                  <a:cubicBezTo>
                    <a:pt x="17" y="16"/>
                    <a:pt x="17" y="16"/>
                    <a:pt x="17" y="16"/>
                  </a:cubicBezTo>
                  <a:cubicBezTo>
                    <a:pt x="18" y="16"/>
                    <a:pt x="18" y="16"/>
                    <a:pt x="18" y="16"/>
                  </a:cubicBezTo>
                  <a:cubicBezTo>
                    <a:pt x="18" y="16"/>
                    <a:pt x="18" y="16"/>
                    <a:pt x="18" y="16"/>
                  </a:cubicBezTo>
                  <a:cubicBezTo>
                    <a:pt x="17" y="16"/>
                    <a:pt x="17" y="16"/>
                    <a:pt x="17" y="16"/>
                  </a:cubicBezTo>
                  <a:cubicBezTo>
                    <a:pt x="18" y="15"/>
                    <a:pt x="18" y="15"/>
                    <a:pt x="18" y="15"/>
                  </a:cubicBezTo>
                  <a:cubicBezTo>
                    <a:pt x="18" y="14"/>
                    <a:pt x="18" y="14"/>
                    <a:pt x="18" y="14"/>
                  </a:cubicBezTo>
                  <a:cubicBezTo>
                    <a:pt x="18" y="14"/>
                    <a:pt x="18" y="14"/>
                    <a:pt x="18" y="14"/>
                  </a:cubicBezTo>
                  <a:cubicBezTo>
                    <a:pt x="18" y="14"/>
                    <a:pt x="18" y="14"/>
                    <a:pt x="18" y="14"/>
                  </a:cubicBezTo>
                  <a:cubicBezTo>
                    <a:pt x="18" y="13"/>
                    <a:pt x="18" y="13"/>
                    <a:pt x="18" y="13"/>
                  </a:cubicBezTo>
                  <a:cubicBezTo>
                    <a:pt x="19" y="14"/>
                    <a:pt x="19" y="14"/>
                    <a:pt x="19" y="14"/>
                  </a:cubicBezTo>
                  <a:cubicBezTo>
                    <a:pt x="20" y="14"/>
                    <a:pt x="20" y="14"/>
                    <a:pt x="20" y="14"/>
                  </a:cubicBezTo>
                  <a:cubicBezTo>
                    <a:pt x="20" y="14"/>
                    <a:pt x="20" y="14"/>
                    <a:pt x="20" y="14"/>
                  </a:cubicBezTo>
                  <a:cubicBezTo>
                    <a:pt x="20" y="15"/>
                    <a:pt x="20" y="15"/>
                    <a:pt x="20" y="15"/>
                  </a:cubicBezTo>
                  <a:cubicBezTo>
                    <a:pt x="20" y="16"/>
                    <a:pt x="20" y="16"/>
                    <a:pt x="20" y="16"/>
                  </a:cubicBezTo>
                  <a:cubicBezTo>
                    <a:pt x="20" y="17"/>
                    <a:pt x="20" y="17"/>
                    <a:pt x="20" y="17"/>
                  </a:cubicBezTo>
                  <a:cubicBezTo>
                    <a:pt x="21" y="17"/>
                    <a:pt x="21" y="17"/>
                    <a:pt x="21" y="17"/>
                  </a:cubicBezTo>
                  <a:cubicBezTo>
                    <a:pt x="21" y="19"/>
                    <a:pt x="21" y="19"/>
                    <a:pt x="21" y="19"/>
                  </a:cubicBezTo>
                  <a:cubicBezTo>
                    <a:pt x="21" y="20"/>
                    <a:pt x="21" y="20"/>
                    <a:pt x="21" y="20"/>
                  </a:cubicBezTo>
                  <a:cubicBezTo>
                    <a:pt x="22" y="21"/>
                    <a:pt x="22" y="21"/>
                    <a:pt x="22" y="21"/>
                  </a:cubicBezTo>
                  <a:cubicBezTo>
                    <a:pt x="22" y="21"/>
                    <a:pt x="22" y="21"/>
                    <a:pt x="22" y="21"/>
                  </a:cubicBezTo>
                  <a:cubicBezTo>
                    <a:pt x="22" y="21"/>
                    <a:pt x="22" y="21"/>
                    <a:pt x="22" y="21"/>
                  </a:cubicBezTo>
                  <a:cubicBezTo>
                    <a:pt x="22" y="22"/>
                    <a:pt x="22" y="22"/>
                    <a:pt x="22" y="22"/>
                  </a:cubicBezTo>
                  <a:cubicBezTo>
                    <a:pt x="22" y="22"/>
                    <a:pt x="22" y="22"/>
                    <a:pt x="22" y="22"/>
                  </a:cubicBezTo>
                  <a:close/>
                  <a:moveTo>
                    <a:pt x="16" y="19"/>
                  </a:moveTo>
                  <a:cubicBezTo>
                    <a:pt x="16" y="18"/>
                    <a:pt x="16" y="18"/>
                    <a:pt x="16" y="18"/>
                  </a:cubicBezTo>
                  <a:cubicBezTo>
                    <a:pt x="16" y="18"/>
                    <a:pt x="16" y="18"/>
                    <a:pt x="16" y="18"/>
                  </a:cubicBezTo>
                  <a:cubicBezTo>
                    <a:pt x="16" y="19"/>
                    <a:pt x="16" y="19"/>
                    <a:pt x="16" y="19"/>
                  </a:cubicBezTo>
                  <a:cubicBezTo>
                    <a:pt x="16" y="19"/>
                    <a:pt x="16" y="19"/>
                    <a:pt x="16" y="19"/>
                  </a:cubicBezTo>
                  <a:cubicBezTo>
                    <a:pt x="16" y="19"/>
                    <a:pt x="16" y="19"/>
                    <a:pt x="16" y="19"/>
                  </a:cubicBezTo>
                  <a:close/>
                  <a:moveTo>
                    <a:pt x="14" y="18"/>
                  </a:moveTo>
                  <a:cubicBezTo>
                    <a:pt x="14" y="19"/>
                    <a:pt x="14" y="19"/>
                    <a:pt x="14" y="19"/>
                  </a:cubicBezTo>
                  <a:cubicBezTo>
                    <a:pt x="14" y="20"/>
                    <a:pt x="14" y="20"/>
                    <a:pt x="14" y="20"/>
                  </a:cubicBezTo>
                  <a:cubicBezTo>
                    <a:pt x="15" y="20"/>
                    <a:pt x="15" y="20"/>
                    <a:pt x="15" y="20"/>
                  </a:cubicBezTo>
                  <a:cubicBezTo>
                    <a:pt x="15" y="19"/>
                    <a:pt x="15" y="19"/>
                    <a:pt x="15" y="19"/>
                  </a:cubicBezTo>
                  <a:cubicBezTo>
                    <a:pt x="15" y="19"/>
                    <a:pt x="15" y="19"/>
                    <a:pt x="15" y="19"/>
                  </a:cubicBezTo>
                  <a:cubicBezTo>
                    <a:pt x="14" y="18"/>
                    <a:pt x="14" y="18"/>
                    <a:pt x="14" y="18"/>
                  </a:cubicBezTo>
                  <a:cubicBezTo>
                    <a:pt x="14" y="18"/>
                    <a:pt x="14" y="18"/>
                    <a:pt x="14" y="18"/>
                  </a:cubicBezTo>
                  <a:close/>
                  <a:moveTo>
                    <a:pt x="13" y="18"/>
                  </a:moveTo>
                  <a:cubicBezTo>
                    <a:pt x="12" y="18"/>
                    <a:pt x="12" y="18"/>
                    <a:pt x="12" y="18"/>
                  </a:cubicBezTo>
                  <a:cubicBezTo>
                    <a:pt x="12" y="18"/>
                    <a:pt x="12" y="18"/>
                    <a:pt x="12" y="18"/>
                  </a:cubicBezTo>
                  <a:cubicBezTo>
                    <a:pt x="13" y="20"/>
                    <a:pt x="13" y="20"/>
                    <a:pt x="13" y="20"/>
                  </a:cubicBezTo>
                  <a:cubicBezTo>
                    <a:pt x="14" y="20"/>
                    <a:pt x="14" y="20"/>
                    <a:pt x="14" y="20"/>
                  </a:cubicBezTo>
                  <a:cubicBezTo>
                    <a:pt x="14" y="18"/>
                    <a:pt x="14" y="18"/>
                    <a:pt x="14" y="18"/>
                  </a:cubicBezTo>
                  <a:lnTo>
                    <a:pt x="13" y="18"/>
                  </a:lnTo>
                  <a:close/>
                </a:path>
              </a:pathLst>
            </a:custGeom>
            <a:grpFill/>
            <a:ln>
              <a:noFill/>
            </a:ln>
          </p:spPr>
          <p:txBody>
            <a:bodyPr vert="horz" wrap="square" lIns="91440" tIns="45720" rIns="91440" bIns="45720" numCol="1" anchor="t" anchorCtr="0" compatLnSpc="1"/>
            <a:lstStyle/>
            <a:p>
              <a:endParaRPr lang="en-US"/>
            </a:p>
          </p:txBody>
        </p:sp>
        <p:sp>
          <p:nvSpPr>
            <p:cNvPr id="36" name="Freeform 32"/>
            <p:cNvSpPr/>
            <p:nvPr/>
          </p:nvSpPr>
          <p:spPr bwMode="auto">
            <a:xfrm>
              <a:off x="6141910" y="2603418"/>
              <a:ext cx="65619" cy="33452"/>
            </a:xfrm>
            <a:custGeom>
              <a:avLst/>
              <a:gdLst>
                <a:gd name="T0" fmla="*/ 0 w 51"/>
                <a:gd name="T1" fmla="*/ 11 h 26"/>
                <a:gd name="T2" fmla="*/ 3 w 51"/>
                <a:gd name="T3" fmla="*/ 11 h 26"/>
                <a:gd name="T4" fmla="*/ 7 w 51"/>
                <a:gd name="T5" fmla="*/ 4 h 26"/>
                <a:gd name="T6" fmla="*/ 14 w 51"/>
                <a:gd name="T7" fmla="*/ 0 h 26"/>
                <a:gd name="T8" fmla="*/ 22 w 51"/>
                <a:gd name="T9" fmla="*/ 0 h 26"/>
                <a:gd name="T10" fmla="*/ 22 w 51"/>
                <a:gd name="T11" fmla="*/ 0 h 26"/>
                <a:gd name="T12" fmla="*/ 29 w 51"/>
                <a:gd name="T13" fmla="*/ 4 h 26"/>
                <a:gd name="T14" fmla="*/ 33 w 51"/>
                <a:gd name="T15" fmla="*/ 4 h 26"/>
                <a:gd name="T16" fmla="*/ 37 w 51"/>
                <a:gd name="T17" fmla="*/ 4 h 26"/>
                <a:gd name="T18" fmla="*/ 40 w 51"/>
                <a:gd name="T19" fmla="*/ 4 h 26"/>
                <a:gd name="T20" fmla="*/ 44 w 51"/>
                <a:gd name="T21" fmla="*/ 4 h 26"/>
                <a:gd name="T22" fmla="*/ 44 w 51"/>
                <a:gd name="T23" fmla="*/ 4 h 26"/>
                <a:gd name="T24" fmla="*/ 44 w 51"/>
                <a:gd name="T25" fmla="*/ 8 h 26"/>
                <a:gd name="T26" fmla="*/ 44 w 51"/>
                <a:gd name="T27" fmla="*/ 11 h 26"/>
                <a:gd name="T28" fmla="*/ 48 w 51"/>
                <a:gd name="T29" fmla="*/ 15 h 26"/>
                <a:gd name="T30" fmla="*/ 48 w 51"/>
                <a:gd name="T31" fmla="*/ 19 h 26"/>
                <a:gd name="T32" fmla="*/ 51 w 51"/>
                <a:gd name="T33" fmla="*/ 19 h 26"/>
                <a:gd name="T34" fmla="*/ 44 w 51"/>
                <a:gd name="T35" fmla="*/ 22 h 26"/>
                <a:gd name="T36" fmla="*/ 40 w 51"/>
                <a:gd name="T37" fmla="*/ 22 h 26"/>
                <a:gd name="T38" fmla="*/ 33 w 51"/>
                <a:gd name="T39" fmla="*/ 22 h 26"/>
                <a:gd name="T40" fmla="*/ 29 w 51"/>
                <a:gd name="T41" fmla="*/ 22 h 26"/>
                <a:gd name="T42" fmla="*/ 26 w 51"/>
                <a:gd name="T43" fmla="*/ 22 h 26"/>
                <a:gd name="T44" fmla="*/ 22 w 51"/>
                <a:gd name="T45" fmla="*/ 26 h 26"/>
                <a:gd name="T46" fmla="*/ 18 w 51"/>
                <a:gd name="T47" fmla="*/ 26 h 26"/>
                <a:gd name="T48" fmla="*/ 11 w 51"/>
                <a:gd name="T49" fmla="*/ 22 h 26"/>
                <a:gd name="T50" fmla="*/ 7 w 51"/>
                <a:gd name="T51" fmla="*/ 22 h 26"/>
                <a:gd name="T52" fmla="*/ 3 w 51"/>
                <a:gd name="T53" fmla="*/ 22 h 26"/>
                <a:gd name="T54" fmla="*/ 0 w 51"/>
                <a:gd name="T55" fmla="*/ 19 h 26"/>
                <a:gd name="T56" fmla="*/ 0 w 51"/>
                <a:gd name="T57" fmla="*/ 15 h 26"/>
                <a:gd name="T58" fmla="*/ 0 w 51"/>
                <a:gd name="T5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26">
                  <a:moveTo>
                    <a:pt x="0" y="11"/>
                  </a:moveTo>
                  <a:lnTo>
                    <a:pt x="3" y="11"/>
                  </a:lnTo>
                  <a:lnTo>
                    <a:pt x="7" y="4"/>
                  </a:lnTo>
                  <a:lnTo>
                    <a:pt x="14" y="0"/>
                  </a:lnTo>
                  <a:lnTo>
                    <a:pt x="22" y="0"/>
                  </a:lnTo>
                  <a:lnTo>
                    <a:pt x="22" y="0"/>
                  </a:lnTo>
                  <a:lnTo>
                    <a:pt x="29" y="4"/>
                  </a:lnTo>
                  <a:lnTo>
                    <a:pt x="33" y="4"/>
                  </a:lnTo>
                  <a:lnTo>
                    <a:pt x="37" y="4"/>
                  </a:lnTo>
                  <a:lnTo>
                    <a:pt x="40" y="4"/>
                  </a:lnTo>
                  <a:lnTo>
                    <a:pt x="44" y="4"/>
                  </a:lnTo>
                  <a:lnTo>
                    <a:pt x="44" y="4"/>
                  </a:lnTo>
                  <a:lnTo>
                    <a:pt x="44" y="8"/>
                  </a:lnTo>
                  <a:lnTo>
                    <a:pt x="44" y="11"/>
                  </a:lnTo>
                  <a:lnTo>
                    <a:pt x="48" y="15"/>
                  </a:lnTo>
                  <a:lnTo>
                    <a:pt x="48" y="19"/>
                  </a:lnTo>
                  <a:lnTo>
                    <a:pt x="51" y="19"/>
                  </a:lnTo>
                  <a:lnTo>
                    <a:pt x="44" y="22"/>
                  </a:lnTo>
                  <a:lnTo>
                    <a:pt x="40" y="22"/>
                  </a:lnTo>
                  <a:lnTo>
                    <a:pt x="33" y="22"/>
                  </a:lnTo>
                  <a:lnTo>
                    <a:pt x="29" y="22"/>
                  </a:lnTo>
                  <a:lnTo>
                    <a:pt x="26" y="22"/>
                  </a:lnTo>
                  <a:lnTo>
                    <a:pt x="22" y="26"/>
                  </a:lnTo>
                  <a:lnTo>
                    <a:pt x="18" y="26"/>
                  </a:lnTo>
                  <a:lnTo>
                    <a:pt x="11" y="22"/>
                  </a:lnTo>
                  <a:lnTo>
                    <a:pt x="7" y="22"/>
                  </a:lnTo>
                  <a:lnTo>
                    <a:pt x="3" y="22"/>
                  </a:lnTo>
                  <a:lnTo>
                    <a:pt x="0" y="19"/>
                  </a:lnTo>
                  <a:lnTo>
                    <a:pt x="0" y="15"/>
                  </a:lnTo>
                  <a:lnTo>
                    <a:pt x="0" y="11"/>
                  </a:lnTo>
                  <a:close/>
                </a:path>
              </a:pathLst>
            </a:custGeom>
            <a:grpFill/>
            <a:ln>
              <a:noFill/>
            </a:ln>
          </p:spPr>
          <p:txBody>
            <a:bodyPr vert="horz" wrap="square" lIns="91440" tIns="45720" rIns="91440" bIns="45720" numCol="1" anchor="t" anchorCtr="0" compatLnSpc="1"/>
            <a:lstStyle/>
            <a:p>
              <a:endParaRPr lang="en-US"/>
            </a:p>
          </p:txBody>
        </p:sp>
        <p:sp>
          <p:nvSpPr>
            <p:cNvPr id="37" name="Freeform 33"/>
            <p:cNvSpPr/>
            <p:nvPr/>
          </p:nvSpPr>
          <p:spPr bwMode="auto">
            <a:xfrm>
              <a:off x="5955347" y="2560960"/>
              <a:ext cx="176269" cy="81058"/>
            </a:xfrm>
            <a:custGeom>
              <a:avLst/>
              <a:gdLst>
                <a:gd name="T0" fmla="*/ 4 w 137"/>
                <a:gd name="T1" fmla="*/ 0 h 63"/>
                <a:gd name="T2" fmla="*/ 11 w 137"/>
                <a:gd name="T3" fmla="*/ 4 h 63"/>
                <a:gd name="T4" fmla="*/ 15 w 137"/>
                <a:gd name="T5" fmla="*/ 4 h 63"/>
                <a:gd name="T6" fmla="*/ 22 w 137"/>
                <a:gd name="T7" fmla="*/ 0 h 63"/>
                <a:gd name="T8" fmla="*/ 30 w 137"/>
                <a:gd name="T9" fmla="*/ 4 h 63"/>
                <a:gd name="T10" fmla="*/ 37 w 137"/>
                <a:gd name="T11" fmla="*/ 4 h 63"/>
                <a:gd name="T12" fmla="*/ 45 w 137"/>
                <a:gd name="T13" fmla="*/ 11 h 63"/>
                <a:gd name="T14" fmla="*/ 52 w 137"/>
                <a:gd name="T15" fmla="*/ 15 h 63"/>
                <a:gd name="T16" fmla="*/ 56 w 137"/>
                <a:gd name="T17" fmla="*/ 18 h 63"/>
                <a:gd name="T18" fmla="*/ 56 w 137"/>
                <a:gd name="T19" fmla="*/ 15 h 63"/>
                <a:gd name="T20" fmla="*/ 59 w 137"/>
                <a:gd name="T21" fmla="*/ 15 h 63"/>
                <a:gd name="T22" fmla="*/ 67 w 137"/>
                <a:gd name="T23" fmla="*/ 15 h 63"/>
                <a:gd name="T24" fmla="*/ 71 w 137"/>
                <a:gd name="T25" fmla="*/ 22 h 63"/>
                <a:gd name="T26" fmla="*/ 82 w 137"/>
                <a:gd name="T27" fmla="*/ 22 h 63"/>
                <a:gd name="T28" fmla="*/ 82 w 137"/>
                <a:gd name="T29" fmla="*/ 33 h 63"/>
                <a:gd name="T30" fmla="*/ 89 w 137"/>
                <a:gd name="T31" fmla="*/ 33 h 63"/>
                <a:gd name="T32" fmla="*/ 93 w 137"/>
                <a:gd name="T33" fmla="*/ 33 h 63"/>
                <a:gd name="T34" fmla="*/ 104 w 137"/>
                <a:gd name="T35" fmla="*/ 30 h 63"/>
                <a:gd name="T36" fmla="*/ 108 w 137"/>
                <a:gd name="T37" fmla="*/ 33 h 63"/>
                <a:gd name="T38" fmla="*/ 115 w 137"/>
                <a:gd name="T39" fmla="*/ 41 h 63"/>
                <a:gd name="T40" fmla="*/ 122 w 137"/>
                <a:gd name="T41" fmla="*/ 41 h 63"/>
                <a:gd name="T42" fmla="*/ 130 w 137"/>
                <a:gd name="T43" fmla="*/ 37 h 63"/>
                <a:gd name="T44" fmla="*/ 134 w 137"/>
                <a:gd name="T45" fmla="*/ 41 h 63"/>
                <a:gd name="T46" fmla="*/ 137 w 137"/>
                <a:gd name="T47" fmla="*/ 55 h 63"/>
                <a:gd name="T48" fmla="*/ 122 w 137"/>
                <a:gd name="T49" fmla="*/ 63 h 63"/>
                <a:gd name="T50" fmla="*/ 115 w 137"/>
                <a:gd name="T51" fmla="*/ 63 h 63"/>
                <a:gd name="T52" fmla="*/ 93 w 137"/>
                <a:gd name="T53" fmla="*/ 59 h 63"/>
                <a:gd name="T54" fmla="*/ 82 w 137"/>
                <a:gd name="T55" fmla="*/ 55 h 63"/>
                <a:gd name="T56" fmla="*/ 78 w 137"/>
                <a:gd name="T57" fmla="*/ 52 h 63"/>
                <a:gd name="T58" fmla="*/ 59 w 137"/>
                <a:gd name="T59" fmla="*/ 52 h 63"/>
                <a:gd name="T60" fmla="*/ 48 w 137"/>
                <a:gd name="T61" fmla="*/ 48 h 63"/>
                <a:gd name="T62" fmla="*/ 41 w 137"/>
                <a:gd name="T63" fmla="*/ 44 h 63"/>
                <a:gd name="T64" fmla="*/ 30 w 137"/>
                <a:gd name="T65" fmla="*/ 41 h 63"/>
                <a:gd name="T66" fmla="*/ 19 w 137"/>
                <a:gd name="T67" fmla="*/ 33 h 63"/>
                <a:gd name="T68" fmla="*/ 8 w 137"/>
                <a:gd name="T69" fmla="*/ 30 h 63"/>
                <a:gd name="T70" fmla="*/ 4 w 137"/>
                <a:gd name="T71" fmla="*/ 26 h 63"/>
                <a:gd name="T72" fmla="*/ 0 w 137"/>
                <a:gd name="T73" fmla="*/ 22 h 63"/>
                <a:gd name="T74" fmla="*/ 4 w 137"/>
                <a:gd name="T75" fmla="*/ 11 h 63"/>
                <a:gd name="T76" fmla="*/ 4 w 137"/>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63">
                  <a:moveTo>
                    <a:pt x="4" y="0"/>
                  </a:moveTo>
                  <a:lnTo>
                    <a:pt x="4" y="0"/>
                  </a:lnTo>
                  <a:lnTo>
                    <a:pt x="11" y="0"/>
                  </a:lnTo>
                  <a:lnTo>
                    <a:pt x="11" y="4"/>
                  </a:lnTo>
                  <a:lnTo>
                    <a:pt x="15" y="4"/>
                  </a:lnTo>
                  <a:lnTo>
                    <a:pt x="15" y="4"/>
                  </a:lnTo>
                  <a:lnTo>
                    <a:pt x="19" y="0"/>
                  </a:lnTo>
                  <a:lnTo>
                    <a:pt x="22" y="0"/>
                  </a:lnTo>
                  <a:lnTo>
                    <a:pt x="30" y="4"/>
                  </a:lnTo>
                  <a:lnTo>
                    <a:pt x="30" y="4"/>
                  </a:lnTo>
                  <a:lnTo>
                    <a:pt x="34" y="4"/>
                  </a:lnTo>
                  <a:lnTo>
                    <a:pt x="37" y="4"/>
                  </a:lnTo>
                  <a:lnTo>
                    <a:pt x="41" y="11"/>
                  </a:lnTo>
                  <a:lnTo>
                    <a:pt x="45" y="11"/>
                  </a:lnTo>
                  <a:lnTo>
                    <a:pt x="48" y="11"/>
                  </a:lnTo>
                  <a:lnTo>
                    <a:pt x="52" y="15"/>
                  </a:lnTo>
                  <a:lnTo>
                    <a:pt x="52" y="18"/>
                  </a:lnTo>
                  <a:lnTo>
                    <a:pt x="56" y="18"/>
                  </a:lnTo>
                  <a:lnTo>
                    <a:pt x="56" y="18"/>
                  </a:lnTo>
                  <a:lnTo>
                    <a:pt x="56" y="15"/>
                  </a:lnTo>
                  <a:lnTo>
                    <a:pt x="59" y="15"/>
                  </a:lnTo>
                  <a:lnTo>
                    <a:pt x="59" y="15"/>
                  </a:lnTo>
                  <a:lnTo>
                    <a:pt x="63" y="15"/>
                  </a:lnTo>
                  <a:lnTo>
                    <a:pt x="67" y="15"/>
                  </a:lnTo>
                  <a:lnTo>
                    <a:pt x="67" y="22"/>
                  </a:lnTo>
                  <a:lnTo>
                    <a:pt x="71" y="22"/>
                  </a:lnTo>
                  <a:lnTo>
                    <a:pt x="78" y="22"/>
                  </a:lnTo>
                  <a:lnTo>
                    <a:pt x="82" y="22"/>
                  </a:lnTo>
                  <a:lnTo>
                    <a:pt x="78" y="30"/>
                  </a:lnTo>
                  <a:lnTo>
                    <a:pt x="82" y="33"/>
                  </a:lnTo>
                  <a:lnTo>
                    <a:pt x="85" y="33"/>
                  </a:lnTo>
                  <a:lnTo>
                    <a:pt x="89" y="33"/>
                  </a:lnTo>
                  <a:lnTo>
                    <a:pt x="89" y="33"/>
                  </a:lnTo>
                  <a:lnTo>
                    <a:pt x="93" y="33"/>
                  </a:lnTo>
                  <a:lnTo>
                    <a:pt x="97" y="30"/>
                  </a:lnTo>
                  <a:lnTo>
                    <a:pt x="104" y="30"/>
                  </a:lnTo>
                  <a:lnTo>
                    <a:pt x="108" y="30"/>
                  </a:lnTo>
                  <a:lnTo>
                    <a:pt x="108" y="33"/>
                  </a:lnTo>
                  <a:lnTo>
                    <a:pt x="115" y="37"/>
                  </a:lnTo>
                  <a:lnTo>
                    <a:pt x="115" y="41"/>
                  </a:lnTo>
                  <a:lnTo>
                    <a:pt x="119" y="41"/>
                  </a:lnTo>
                  <a:lnTo>
                    <a:pt x="122" y="41"/>
                  </a:lnTo>
                  <a:lnTo>
                    <a:pt x="126" y="41"/>
                  </a:lnTo>
                  <a:lnTo>
                    <a:pt x="130" y="37"/>
                  </a:lnTo>
                  <a:lnTo>
                    <a:pt x="134" y="41"/>
                  </a:lnTo>
                  <a:lnTo>
                    <a:pt x="134" y="41"/>
                  </a:lnTo>
                  <a:lnTo>
                    <a:pt x="134" y="48"/>
                  </a:lnTo>
                  <a:lnTo>
                    <a:pt x="137" y="55"/>
                  </a:lnTo>
                  <a:lnTo>
                    <a:pt x="134" y="63"/>
                  </a:lnTo>
                  <a:lnTo>
                    <a:pt x="122" y="63"/>
                  </a:lnTo>
                  <a:lnTo>
                    <a:pt x="119" y="59"/>
                  </a:lnTo>
                  <a:lnTo>
                    <a:pt x="115" y="63"/>
                  </a:lnTo>
                  <a:lnTo>
                    <a:pt x="100" y="59"/>
                  </a:lnTo>
                  <a:lnTo>
                    <a:pt x="93" y="59"/>
                  </a:lnTo>
                  <a:lnTo>
                    <a:pt x="93" y="59"/>
                  </a:lnTo>
                  <a:lnTo>
                    <a:pt x="82" y="55"/>
                  </a:lnTo>
                  <a:lnTo>
                    <a:pt x="78" y="55"/>
                  </a:lnTo>
                  <a:lnTo>
                    <a:pt x="78" y="52"/>
                  </a:lnTo>
                  <a:lnTo>
                    <a:pt x="71" y="48"/>
                  </a:lnTo>
                  <a:lnTo>
                    <a:pt x="59" y="52"/>
                  </a:lnTo>
                  <a:lnTo>
                    <a:pt x="59" y="48"/>
                  </a:lnTo>
                  <a:lnTo>
                    <a:pt x="48" y="48"/>
                  </a:lnTo>
                  <a:lnTo>
                    <a:pt x="45" y="44"/>
                  </a:lnTo>
                  <a:lnTo>
                    <a:pt x="41" y="44"/>
                  </a:lnTo>
                  <a:lnTo>
                    <a:pt x="37" y="44"/>
                  </a:lnTo>
                  <a:lnTo>
                    <a:pt x="30" y="41"/>
                  </a:lnTo>
                  <a:lnTo>
                    <a:pt x="26" y="37"/>
                  </a:lnTo>
                  <a:lnTo>
                    <a:pt x="19" y="33"/>
                  </a:lnTo>
                  <a:lnTo>
                    <a:pt x="11" y="30"/>
                  </a:lnTo>
                  <a:lnTo>
                    <a:pt x="8" y="30"/>
                  </a:lnTo>
                  <a:lnTo>
                    <a:pt x="8" y="30"/>
                  </a:lnTo>
                  <a:lnTo>
                    <a:pt x="4" y="26"/>
                  </a:lnTo>
                  <a:lnTo>
                    <a:pt x="0" y="26"/>
                  </a:lnTo>
                  <a:lnTo>
                    <a:pt x="0" y="22"/>
                  </a:lnTo>
                  <a:lnTo>
                    <a:pt x="4" y="18"/>
                  </a:lnTo>
                  <a:lnTo>
                    <a:pt x="4" y="11"/>
                  </a:lnTo>
                  <a:lnTo>
                    <a:pt x="4" y="4"/>
                  </a:lnTo>
                  <a:lnTo>
                    <a:pt x="4" y="0"/>
                  </a:lnTo>
                  <a:close/>
                </a:path>
              </a:pathLst>
            </a:custGeom>
            <a:grpFill/>
            <a:ln>
              <a:noFill/>
            </a:ln>
          </p:spPr>
          <p:txBody>
            <a:bodyPr vert="horz" wrap="square" lIns="91440" tIns="45720" rIns="91440" bIns="45720" numCol="1" anchor="t" anchorCtr="0" compatLnSpc="1"/>
            <a:lstStyle/>
            <a:p>
              <a:endParaRPr lang="en-US"/>
            </a:p>
          </p:txBody>
        </p:sp>
        <p:sp>
          <p:nvSpPr>
            <p:cNvPr id="38" name="Freeform 34"/>
            <p:cNvSpPr/>
            <p:nvPr/>
          </p:nvSpPr>
          <p:spPr bwMode="auto">
            <a:xfrm>
              <a:off x="5551345" y="2418143"/>
              <a:ext cx="294639" cy="290779"/>
            </a:xfrm>
            <a:custGeom>
              <a:avLst/>
              <a:gdLst>
                <a:gd name="T0" fmla="*/ 137 w 229"/>
                <a:gd name="T1" fmla="*/ 218 h 226"/>
                <a:gd name="T2" fmla="*/ 155 w 229"/>
                <a:gd name="T3" fmla="*/ 215 h 226"/>
                <a:gd name="T4" fmla="*/ 166 w 229"/>
                <a:gd name="T5" fmla="*/ 211 h 226"/>
                <a:gd name="T6" fmla="*/ 174 w 229"/>
                <a:gd name="T7" fmla="*/ 211 h 226"/>
                <a:gd name="T8" fmla="*/ 166 w 229"/>
                <a:gd name="T9" fmla="*/ 192 h 226"/>
                <a:gd name="T10" fmla="*/ 155 w 229"/>
                <a:gd name="T11" fmla="*/ 181 h 226"/>
                <a:gd name="T12" fmla="*/ 148 w 229"/>
                <a:gd name="T13" fmla="*/ 174 h 226"/>
                <a:gd name="T14" fmla="*/ 144 w 229"/>
                <a:gd name="T15" fmla="*/ 163 h 226"/>
                <a:gd name="T16" fmla="*/ 155 w 229"/>
                <a:gd name="T17" fmla="*/ 152 h 226"/>
                <a:gd name="T18" fmla="*/ 166 w 229"/>
                <a:gd name="T19" fmla="*/ 155 h 226"/>
                <a:gd name="T20" fmla="*/ 188 w 229"/>
                <a:gd name="T21" fmla="*/ 141 h 226"/>
                <a:gd name="T22" fmla="*/ 203 w 229"/>
                <a:gd name="T23" fmla="*/ 122 h 226"/>
                <a:gd name="T24" fmla="*/ 207 w 229"/>
                <a:gd name="T25" fmla="*/ 111 h 226"/>
                <a:gd name="T26" fmla="*/ 214 w 229"/>
                <a:gd name="T27" fmla="*/ 92 h 226"/>
                <a:gd name="T28" fmla="*/ 222 w 229"/>
                <a:gd name="T29" fmla="*/ 81 h 226"/>
                <a:gd name="T30" fmla="*/ 229 w 229"/>
                <a:gd name="T31" fmla="*/ 74 h 226"/>
                <a:gd name="T32" fmla="*/ 214 w 229"/>
                <a:gd name="T33" fmla="*/ 70 h 226"/>
                <a:gd name="T34" fmla="*/ 196 w 229"/>
                <a:gd name="T35" fmla="*/ 55 h 226"/>
                <a:gd name="T36" fmla="*/ 192 w 229"/>
                <a:gd name="T37" fmla="*/ 37 h 226"/>
                <a:gd name="T38" fmla="*/ 192 w 229"/>
                <a:gd name="T39" fmla="*/ 26 h 226"/>
                <a:gd name="T40" fmla="*/ 181 w 229"/>
                <a:gd name="T41" fmla="*/ 14 h 226"/>
                <a:gd name="T42" fmla="*/ 170 w 229"/>
                <a:gd name="T43" fmla="*/ 7 h 226"/>
                <a:gd name="T44" fmla="*/ 170 w 229"/>
                <a:gd name="T45" fmla="*/ 0 h 226"/>
                <a:gd name="T46" fmla="*/ 151 w 229"/>
                <a:gd name="T47" fmla="*/ 7 h 226"/>
                <a:gd name="T48" fmla="*/ 148 w 229"/>
                <a:gd name="T49" fmla="*/ 37 h 226"/>
                <a:gd name="T50" fmla="*/ 144 w 229"/>
                <a:gd name="T51" fmla="*/ 48 h 226"/>
                <a:gd name="T52" fmla="*/ 137 w 229"/>
                <a:gd name="T53" fmla="*/ 55 h 226"/>
                <a:gd name="T54" fmla="*/ 133 w 229"/>
                <a:gd name="T55" fmla="*/ 63 h 226"/>
                <a:gd name="T56" fmla="*/ 129 w 229"/>
                <a:gd name="T57" fmla="*/ 77 h 226"/>
                <a:gd name="T58" fmla="*/ 122 w 229"/>
                <a:gd name="T59" fmla="*/ 85 h 226"/>
                <a:gd name="T60" fmla="*/ 114 w 229"/>
                <a:gd name="T61" fmla="*/ 85 h 226"/>
                <a:gd name="T62" fmla="*/ 107 w 229"/>
                <a:gd name="T63" fmla="*/ 92 h 226"/>
                <a:gd name="T64" fmla="*/ 92 w 229"/>
                <a:gd name="T65" fmla="*/ 100 h 226"/>
                <a:gd name="T66" fmla="*/ 85 w 229"/>
                <a:gd name="T67" fmla="*/ 107 h 226"/>
                <a:gd name="T68" fmla="*/ 88 w 229"/>
                <a:gd name="T69" fmla="*/ 122 h 226"/>
                <a:gd name="T70" fmla="*/ 70 w 229"/>
                <a:gd name="T71" fmla="*/ 126 h 226"/>
                <a:gd name="T72" fmla="*/ 48 w 229"/>
                <a:gd name="T73" fmla="*/ 129 h 226"/>
                <a:gd name="T74" fmla="*/ 0 w 229"/>
                <a:gd name="T75" fmla="*/ 126 h 226"/>
                <a:gd name="T76" fmla="*/ 18 w 229"/>
                <a:gd name="T77" fmla="*/ 144 h 226"/>
                <a:gd name="T78" fmla="*/ 29 w 229"/>
                <a:gd name="T79" fmla="*/ 152 h 226"/>
                <a:gd name="T80" fmla="*/ 37 w 229"/>
                <a:gd name="T81" fmla="*/ 163 h 226"/>
                <a:gd name="T82" fmla="*/ 44 w 229"/>
                <a:gd name="T83" fmla="*/ 174 h 226"/>
                <a:gd name="T84" fmla="*/ 29 w 229"/>
                <a:gd name="T85" fmla="*/ 178 h 226"/>
                <a:gd name="T86" fmla="*/ 22 w 229"/>
                <a:gd name="T87" fmla="*/ 189 h 226"/>
                <a:gd name="T88" fmla="*/ 22 w 229"/>
                <a:gd name="T89" fmla="*/ 200 h 226"/>
                <a:gd name="T90" fmla="*/ 33 w 229"/>
                <a:gd name="T91" fmla="*/ 200 h 226"/>
                <a:gd name="T92" fmla="*/ 40 w 229"/>
                <a:gd name="T93" fmla="*/ 200 h 226"/>
                <a:gd name="T94" fmla="*/ 48 w 229"/>
                <a:gd name="T95" fmla="*/ 200 h 226"/>
                <a:gd name="T96" fmla="*/ 55 w 229"/>
                <a:gd name="T97" fmla="*/ 200 h 226"/>
                <a:gd name="T98" fmla="*/ 62 w 229"/>
                <a:gd name="T99" fmla="*/ 200 h 226"/>
                <a:gd name="T100" fmla="*/ 74 w 229"/>
                <a:gd name="T101" fmla="*/ 196 h 226"/>
                <a:gd name="T102" fmla="*/ 85 w 229"/>
                <a:gd name="T103" fmla="*/ 196 h 226"/>
                <a:gd name="T104" fmla="*/ 99 w 229"/>
                <a:gd name="T105" fmla="*/ 196 h 226"/>
                <a:gd name="T106" fmla="*/ 103 w 229"/>
                <a:gd name="T107" fmla="*/ 204 h 226"/>
                <a:gd name="T108" fmla="*/ 111 w 229"/>
                <a:gd name="T109" fmla="*/ 204 h 226"/>
                <a:gd name="T110" fmla="*/ 114 w 229"/>
                <a:gd name="T111" fmla="*/ 215 h 226"/>
                <a:gd name="T112" fmla="*/ 114 w 229"/>
                <a:gd name="T113" fmla="*/ 218 h 226"/>
                <a:gd name="T114" fmla="*/ 129 w 22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226">
                  <a:moveTo>
                    <a:pt x="133" y="226"/>
                  </a:moveTo>
                  <a:lnTo>
                    <a:pt x="133" y="222"/>
                  </a:lnTo>
                  <a:lnTo>
                    <a:pt x="137" y="218"/>
                  </a:lnTo>
                  <a:lnTo>
                    <a:pt x="137" y="218"/>
                  </a:lnTo>
                  <a:lnTo>
                    <a:pt x="140" y="215"/>
                  </a:lnTo>
                  <a:lnTo>
                    <a:pt x="144" y="215"/>
                  </a:lnTo>
                  <a:lnTo>
                    <a:pt x="144" y="215"/>
                  </a:lnTo>
                  <a:lnTo>
                    <a:pt x="155" y="215"/>
                  </a:lnTo>
                  <a:lnTo>
                    <a:pt x="162" y="211"/>
                  </a:lnTo>
                  <a:lnTo>
                    <a:pt x="162" y="211"/>
                  </a:lnTo>
                  <a:lnTo>
                    <a:pt x="166" y="211"/>
                  </a:lnTo>
                  <a:lnTo>
                    <a:pt x="166" y="211"/>
                  </a:lnTo>
                  <a:lnTo>
                    <a:pt x="170" y="215"/>
                  </a:lnTo>
                  <a:lnTo>
                    <a:pt x="174" y="211"/>
                  </a:lnTo>
                  <a:lnTo>
                    <a:pt x="174" y="211"/>
                  </a:lnTo>
                  <a:lnTo>
                    <a:pt x="174" y="211"/>
                  </a:lnTo>
                  <a:lnTo>
                    <a:pt x="174" y="207"/>
                  </a:lnTo>
                  <a:lnTo>
                    <a:pt x="170" y="196"/>
                  </a:lnTo>
                  <a:lnTo>
                    <a:pt x="166" y="192"/>
                  </a:lnTo>
                  <a:lnTo>
                    <a:pt x="166" y="192"/>
                  </a:lnTo>
                  <a:lnTo>
                    <a:pt x="166" y="189"/>
                  </a:lnTo>
                  <a:lnTo>
                    <a:pt x="162" y="189"/>
                  </a:lnTo>
                  <a:lnTo>
                    <a:pt x="159" y="189"/>
                  </a:lnTo>
                  <a:lnTo>
                    <a:pt x="155" y="181"/>
                  </a:lnTo>
                  <a:lnTo>
                    <a:pt x="155" y="178"/>
                  </a:lnTo>
                  <a:lnTo>
                    <a:pt x="155" y="174"/>
                  </a:lnTo>
                  <a:lnTo>
                    <a:pt x="151" y="174"/>
                  </a:lnTo>
                  <a:lnTo>
                    <a:pt x="148" y="174"/>
                  </a:lnTo>
                  <a:lnTo>
                    <a:pt x="144" y="174"/>
                  </a:lnTo>
                  <a:lnTo>
                    <a:pt x="144" y="174"/>
                  </a:lnTo>
                  <a:lnTo>
                    <a:pt x="144" y="170"/>
                  </a:lnTo>
                  <a:lnTo>
                    <a:pt x="144" y="163"/>
                  </a:lnTo>
                  <a:lnTo>
                    <a:pt x="148" y="163"/>
                  </a:lnTo>
                  <a:lnTo>
                    <a:pt x="151" y="155"/>
                  </a:lnTo>
                  <a:lnTo>
                    <a:pt x="151" y="155"/>
                  </a:lnTo>
                  <a:lnTo>
                    <a:pt x="155" y="152"/>
                  </a:lnTo>
                  <a:lnTo>
                    <a:pt x="159" y="152"/>
                  </a:lnTo>
                  <a:lnTo>
                    <a:pt x="162" y="152"/>
                  </a:lnTo>
                  <a:lnTo>
                    <a:pt x="162" y="155"/>
                  </a:lnTo>
                  <a:lnTo>
                    <a:pt x="166" y="155"/>
                  </a:lnTo>
                  <a:lnTo>
                    <a:pt x="170" y="155"/>
                  </a:lnTo>
                  <a:lnTo>
                    <a:pt x="181" y="152"/>
                  </a:lnTo>
                  <a:lnTo>
                    <a:pt x="185" y="148"/>
                  </a:lnTo>
                  <a:lnTo>
                    <a:pt x="188" y="141"/>
                  </a:lnTo>
                  <a:lnTo>
                    <a:pt x="196" y="133"/>
                  </a:lnTo>
                  <a:lnTo>
                    <a:pt x="196" y="129"/>
                  </a:lnTo>
                  <a:lnTo>
                    <a:pt x="199" y="126"/>
                  </a:lnTo>
                  <a:lnTo>
                    <a:pt x="203" y="122"/>
                  </a:lnTo>
                  <a:lnTo>
                    <a:pt x="207" y="118"/>
                  </a:lnTo>
                  <a:lnTo>
                    <a:pt x="211" y="115"/>
                  </a:lnTo>
                  <a:lnTo>
                    <a:pt x="211" y="115"/>
                  </a:lnTo>
                  <a:lnTo>
                    <a:pt x="207" y="111"/>
                  </a:lnTo>
                  <a:lnTo>
                    <a:pt x="211" y="107"/>
                  </a:lnTo>
                  <a:lnTo>
                    <a:pt x="214" y="103"/>
                  </a:lnTo>
                  <a:lnTo>
                    <a:pt x="214" y="100"/>
                  </a:lnTo>
                  <a:lnTo>
                    <a:pt x="214" y="92"/>
                  </a:lnTo>
                  <a:lnTo>
                    <a:pt x="214" y="89"/>
                  </a:lnTo>
                  <a:lnTo>
                    <a:pt x="214" y="89"/>
                  </a:lnTo>
                  <a:lnTo>
                    <a:pt x="218" y="81"/>
                  </a:lnTo>
                  <a:lnTo>
                    <a:pt x="222" y="81"/>
                  </a:lnTo>
                  <a:lnTo>
                    <a:pt x="225" y="81"/>
                  </a:lnTo>
                  <a:lnTo>
                    <a:pt x="225" y="81"/>
                  </a:lnTo>
                  <a:lnTo>
                    <a:pt x="229" y="77"/>
                  </a:lnTo>
                  <a:lnTo>
                    <a:pt x="229" y="74"/>
                  </a:lnTo>
                  <a:lnTo>
                    <a:pt x="225" y="74"/>
                  </a:lnTo>
                  <a:lnTo>
                    <a:pt x="222" y="74"/>
                  </a:lnTo>
                  <a:lnTo>
                    <a:pt x="214" y="74"/>
                  </a:lnTo>
                  <a:lnTo>
                    <a:pt x="214" y="70"/>
                  </a:lnTo>
                  <a:lnTo>
                    <a:pt x="207" y="66"/>
                  </a:lnTo>
                  <a:lnTo>
                    <a:pt x="203" y="66"/>
                  </a:lnTo>
                  <a:lnTo>
                    <a:pt x="196" y="63"/>
                  </a:lnTo>
                  <a:lnTo>
                    <a:pt x="196" y="55"/>
                  </a:lnTo>
                  <a:lnTo>
                    <a:pt x="192" y="48"/>
                  </a:lnTo>
                  <a:lnTo>
                    <a:pt x="188" y="40"/>
                  </a:lnTo>
                  <a:lnTo>
                    <a:pt x="188" y="37"/>
                  </a:lnTo>
                  <a:lnTo>
                    <a:pt x="192" y="37"/>
                  </a:lnTo>
                  <a:lnTo>
                    <a:pt x="192" y="33"/>
                  </a:lnTo>
                  <a:lnTo>
                    <a:pt x="196" y="29"/>
                  </a:lnTo>
                  <a:lnTo>
                    <a:pt x="196" y="26"/>
                  </a:lnTo>
                  <a:lnTo>
                    <a:pt x="192" y="26"/>
                  </a:lnTo>
                  <a:lnTo>
                    <a:pt x="192" y="22"/>
                  </a:lnTo>
                  <a:lnTo>
                    <a:pt x="188" y="22"/>
                  </a:lnTo>
                  <a:lnTo>
                    <a:pt x="181" y="18"/>
                  </a:lnTo>
                  <a:lnTo>
                    <a:pt x="181" y="14"/>
                  </a:lnTo>
                  <a:lnTo>
                    <a:pt x="177" y="14"/>
                  </a:lnTo>
                  <a:lnTo>
                    <a:pt x="174" y="14"/>
                  </a:lnTo>
                  <a:lnTo>
                    <a:pt x="170" y="14"/>
                  </a:lnTo>
                  <a:lnTo>
                    <a:pt x="170" y="7"/>
                  </a:lnTo>
                  <a:lnTo>
                    <a:pt x="177" y="3"/>
                  </a:lnTo>
                  <a:lnTo>
                    <a:pt x="177" y="0"/>
                  </a:lnTo>
                  <a:lnTo>
                    <a:pt x="174" y="0"/>
                  </a:lnTo>
                  <a:lnTo>
                    <a:pt x="170" y="0"/>
                  </a:lnTo>
                  <a:lnTo>
                    <a:pt x="162" y="0"/>
                  </a:lnTo>
                  <a:lnTo>
                    <a:pt x="159" y="3"/>
                  </a:lnTo>
                  <a:lnTo>
                    <a:pt x="155" y="3"/>
                  </a:lnTo>
                  <a:lnTo>
                    <a:pt x="151" y="7"/>
                  </a:lnTo>
                  <a:lnTo>
                    <a:pt x="148" y="11"/>
                  </a:lnTo>
                  <a:lnTo>
                    <a:pt x="155" y="22"/>
                  </a:lnTo>
                  <a:lnTo>
                    <a:pt x="159" y="26"/>
                  </a:lnTo>
                  <a:lnTo>
                    <a:pt x="148" y="37"/>
                  </a:lnTo>
                  <a:lnTo>
                    <a:pt x="151" y="40"/>
                  </a:lnTo>
                  <a:lnTo>
                    <a:pt x="151" y="44"/>
                  </a:lnTo>
                  <a:lnTo>
                    <a:pt x="148" y="48"/>
                  </a:lnTo>
                  <a:lnTo>
                    <a:pt x="144" y="48"/>
                  </a:lnTo>
                  <a:lnTo>
                    <a:pt x="137" y="48"/>
                  </a:lnTo>
                  <a:lnTo>
                    <a:pt x="133" y="48"/>
                  </a:lnTo>
                  <a:lnTo>
                    <a:pt x="133" y="55"/>
                  </a:lnTo>
                  <a:lnTo>
                    <a:pt x="137" y="55"/>
                  </a:lnTo>
                  <a:lnTo>
                    <a:pt x="140" y="59"/>
                  </a:lnTo>
                  <a:lnTo>
                    <a:pt x="140" y="63"/>
                  </a:lnTo>
                  <a:lnTo>
                    <a:pt x="137" y="63"/>
                  </a:lnTo>
                  <a:lnTo>
                    <a:pt x="133" y="63"/>
                  </a:lnTo>
                  <a:lnTo>
                    <a:pt x="129" y="66"/>
                  </a:lnTo>
                  <a:lnTo>
                    <a:pt x="129" y="70"/>
                  </a:lnTo>
                  <a:lnTo>
                    <a:pt x="129" y="74"/>
                  </a:lnTo>
                  <a:lnTo>
                    <a:pt x="129" y="77"/>
                  </a:lnTo>
                  <a:lnTo>
                    <a:pt x="129" y="77"/>
                  </a:lnTo>
                  <a:lnTo>
                    <a:pt x="129" y="85"/>
                  </a:lnTo>
                  <a:lnTo>
                    <a:pt x="125" y="89"/>
                  </a:lnTo>
                  <a:lnTo>
                    <a:pt x="122" y="85"/>
                  </a:lnTo>
                  <a:lnTo>
                    <a:pt x="122" y="85"/>
                  </a:lnTo>
                  <a:lnTo>
                    <a:pt x="122" y="89"/>
                  </a:lnTo>
                  <a:lnTo>
                    <a:pt x="114" y="89"/>
                  </a:lnTo>
                  <a:lnTo>
                    <a:pt x="114" y="85"/>
                  </a:lnTo>
                  <a:lnTo>
                    <a:pt x="111" y="89"/>
                  </a:lnTo>
                  <a:lnTo>
                    <a:pt x="111" y="89"/>
                  </a:lnTo>
                  <a:lnTo>
                    <a:pt x="103" y="92"/>
                  </a:lnTo>
                  <a:lnTo>
                    <a:pt x="107" y="92"/>
                  </a:lnTo>
                  <a:lnTo>
                    <a:pt x="103" y="96"/>
                  </a:lnTo>
                  <a:lnTo>
                    <a:pt x="99" y="100"/>
                  </a:lnTo>
                  <a:lnTo>
                    <a:pt x="96" y="96"/>
                  </a:lnTo>
                  <a:lnTo>
                    <a:pt x="92" y="100"/>
                  </a:lnTo>
                  <a:lnTo>
                    <a:pt x="92" y="100"/>
                  </a:lnTo>
                  <a:lnTo>
                    <a:pt x="88" y="103"/>
                  </a:lnTo>
                  <a:lnTo>
                    <a:pt x="88" y="103"/>
                  </a:lnTo>
                  <a:lnTo>
                    <a:pt x="85" y="107"/>
                  </a:lnTo>
                  <a:lnTo>
                    <a:pt x="85" y="111"/>
                  </a:lnTo>
                  <a:lnTo>
                    <a:pt x="85" y="115"/>
                  </a:lnTo>
                  <a:lnTo>
                    <a:pt x="85" y="118"/>
                  </a:lnTo>
                  <a:lnTo>
                    <a:pt x="88" y="122"/>
                  </a:lnTo>
                  <a:lnTo>
                    <a:pt x="85" y="122"/>
                  </a:lnTo>
                  <a:lnTo>
                    <a:pt x="81" y="126"/>
                  </a:lnTo>
                  <a:lnTo>
                    <a:pt x="74" y="126"/>
                  </a:lnTo>
                  <a:lnTo>
                    <a:pt x="70" y="126"/>
                  </a:lnTo>
                  <a:lnTo>
                    <a:pt x="59" y="126"/>
                  </a:lnTo>
                  <a:lnTo>
                    <a:pt x="55" y="129"/>
                  </a:lnTo>
                  <a:lnTo>
                    <a:pt x="51" y="129"/>
                  </a:lnTo>
                  <a:lnTo>
                    <a:pt x="48" y="129"/>
                  </a:lnTo>
                  <a:lnTo>
                    <a:pt x="40" y="129"/>
                  </a:lnTo>
                  <a:lnTo>
                    <a:pt x="22" y="133"/>
                  </a:lnTo>
                  <a:lnTo>
                    <a:pt x="0" y="126"/>
                  </a:lnTo>
                  <a:lnTo>
                    <a:pt x="0" y="126"/>
                  </a:lnTo>
                  <a:lnTo>
                    <a:pt x="11" y="137"/>
                  </a:lnTo>
                  <a:lnTo>
                    <a:pt x="11" y="141"/>
                  </a:lnTo>
                  <a:lnTo>
                    <a:pt x="14" y="144"/>
                  </a:lnTo>
                  <a:lnTo>
                    <a:pt x="18" y="144"/>
                  </a:lnTo>
                  <a:lnTo>
                    <a:pt x="22" y="148"/>
                  </a:lnTo>
                  <a:lnTo>
                    <a:pt x="25" y="148"/>
                  </a:lnTo>
                  <a:lnTo>
                    <a:pt x="29" y="148"/>
                  </a:lnTo>
                  <a:lnTo>
                    <a:pt x="29" y="152"/>
                  </a:lnTo>
                  <a:lnTo>
                    <a:pt x="33" y="152"/>
                  </a:lnTo>
                  <a:lnTo>
                    <a:pt x="33" y="155"/>
                  </a:lnTo>
                  <a:lnTo>
                    <a:pt x="37" y="159"/>
                  </a:lnTo>
                  <a:lnTo>
                    <a:pt x="37" y="163"/>
                  </a:lnTo>
                  <a:lnTo>
                    <a:pt x="37" y="166"/>
                  </a:lnTo>
                  <a:lnTo>
                    <a:pt x="40" y="166"/>
                  </a:lnTo>
                  <a:lnTo>
                    <a:pt x="44" y="166"/>
                  </a:lnTo>
                  <a:lnTo>
                    <a:pt x="44" y="174"/>
                  </a:lnTo>
                  <a:lnTo>
                    <a:pt x="44" y="178"/>
                  </a:lnTo>
                  <a:lnTo>
                    <a:pt x="40" y="174"/>
                  </a:lnTo>
                  <a:lnTo>
                    <a:pt x="29" y="178"/>
                  </a:lnTo>
                  <a:lnTo>
                    <a:pt x="29" y="178"/>
                  </a:lnTo>
                  <a:lnTo>
                    <a:pt x="25" y="181"/>
                  </a:lnTo>
                  <a:lnTo>
                    <a:pt x="22" y="181"/>
                  </a:lnTo>
                  <a:lnTo>
                    <a:pt x="22" y="185"/>
                  </a:lnTo>
                  <a:lnTo>
                    <a:pt x="22" y="189"/>
                  </a:lnTo>
                  <a:lnTo>
                    <a:pt x="22" y="192"/>
                  </a:lnTo>
                  <a:lnTo>
                    <a:pt x="22" y="196"/>
                  </a:lnTo>
                  <a:lnTo>
                    <a:pt x="22" y="200"/>
                  </a:lnTo>
                  <a:lnTo>
                    <a:pt x="22" y="200"/>
                  </a:lnTo>
                  <a:lnTo>
                    <a:pt x="22" y="204"/>
                  </a:lnTo>
                  <a:lnTo>
                    <a:pt x="25" y="204"/>
                  </a:lnTo>
                  <a:lnTo>
                    <a:pt x="29" y="200"/>
                  </a:lnTo>
                  <a:lnTo>
                    <a:pt x="33" y="200"/>
                  </a:lnTo>
                  <a:lnTo>
                    <a:pt x="33" y="200"/>
                  </a:lnTo>
                  <a:lnTo>
                    <a:pt x="37" y="200"/>
                  </a:lnTo>
                  <a:lnTo>
                    <a:pt x="37" y="200"/>
                  </a:lnTo>
                  <a:lnTo>
                    <a:pt x="40" y="200"/>
                  </a:lnTo>
                  <a:lnTo>
                    <a:pt x="44" y="200"/>
                  </a:lnTo>
                  <a:lnTo>
                    <a:pt x="44" y="200"/>
                  </a:lnTo>
                  <a:lnTo>
                    <a:pt x="48" y="200"/>
                  </a:lnTo>
                  <a:lnTo>
                    <a:pt x="48" y="200"/>
                  </a:lnTo>
                  <a:lnTo>
                    <a:pt x="48" y="196"/>
                  </a:lnTo>
                  <a:lnTo>
                    <a:pt x="51" y="196"/>
                  </a:lnTo>
                  <a:lnTo>
                    <a:pt x="55" y="200"/>
                  </a:lnTo>
                  <a:lnTo>
                    <a:pt x="55" y="200"/>
                  </a:lnTo>
                  <a:lnTo>
                    <a:pt x="55" y="196"/>
                  </a:lnTo>
                  <a:lnTo>
                    <a:pt x="59" y="196"/>
                  </a:lnTo>
                  <a:lnTo>
                    <a:pt x="59" y="200"/>
                  </a:lnTo>
                  <a:lnTo>
                    <a:pt x="62" y="200"/>
                  </a:lnTo>
                  <a:lnTo>
                    <a:pt x="62" y="200"/>
                  </a:lnTo>
                  <a:lnTo>
                    <a:pt x="66" y="200"/>
                  </a:lnTo>
                  <a:lnTo>
                    <a:pt x="70" y="196"/>
                  </a:lnTo>
                  <a:lnTo>
                    <a:pt x="74" y="196"/>
                  </a:lnTo>
                  <a:lnTo>
                    <a:pt x="77" y="196"/>
                  </a:lnTo>
                  <a:lnTo>
                    <a:pt x="81" y="196"/>
                  </a:lnTo>
                  <a:lnTo>
                    <a:pt x="81" y="196"/>
                  </a:lnTo>
                  <a:lnTo>
                    <a:pt x="85" y="196"/>
                  </a:lnTo>
                  <a:lnTo>
                    <a:pt x="85" y="196"/>
                  </a:lnTo>
                  <a:lnTo>
                    <a:pt x="88" y="196"/>
                  </a:lnTo>
                  <a:lnTo>
                    <a:pt x="92" y="196"/>
                  </a:lnTo>
                  <a:lnTo>
                    <a:pt x="99" y="196"/>
                  </a:lnTo>
                  <a:lnTo>
                    <a:pt x="99" y="196"/>
                  </a:lnTo>
                  <a:lnTo>
                    <a:pt x="103" y="200"/>
                  </a:lnTo>
                  <a:lnTo>
                    <a:pt x="103" y="204"/>
                  </a:lnTo>
                  <a:lnTo>
                    <a:pt x="103" y="204"/>
                  </a:lnTo>
                  <a:lnTo>
                    <a:pt x="103" y="204"/>
                  </a:lnTo>
                  <a:lnTo>
                    <a:pt x="103" y="204"/>
                  </a:lnTo>
                  <a:lnTo>
                    <a:pt x="103" y="204"/>
                  </a:lnTo>
                  <a:lnTo>
                    <a:pt x="111" y="204"/>
                  </a:lnTo>
                  <a:lnTo>
                    <a:pt x="111" y="207"/>
                  </a:lnTo>
                  <a:lnTo>
                    <a:pt x="114" y="211"/>
                  </a:lnTo>
                  <a:lnTo>
                    <a:pt x="114" y="215"/>
                  </a:lnTo>
                  <a:lnTo>
                    <a:pt x="114" y="215"/>
                  </a:lnTo>
                  <a:lnTo>
                    <a:pt x="114" y="218"/>
                  </a:lnTo>
                  <a:lnTo>
                    <a:pt x="114" y="218"/>
                  </a:lnTo>
                  <a:lnTo>
                    <a:pt x="114" y="218"/>
                  </a:lnTo>
                  <a:lnTo>
                    <a:pt x="114" y="218"/>
                  </a:lnTo>
                  <a:lnTo>
                    <a:pt x="118" y="222"/>
                  </a:lnTo>
                  <a:lnTo>
                    <a:pt x="118" y="222"/>
                  </a:lnTo>
                  <a:lnTo>
                    <a:pt x="125" y="222"/>
                  </a:lnTo>
                  <a:lnTo>
                    <a:pt x="129" y="226"/>
                  </a:lnTo>
                  <a:lnTo>
                    <a:pt x="129" y="226"/>
                  </a:lnTo>
                  <a:lnTo>
                    <a:pt x="133" y="226"/>
                  </a:lnTo>
                  <a:close/>
                </a:path>
              </a:pathLst>
            </a:custGeom>
            <a:grpFill/>
            <a:ln>
              <a:noFill/>
            </a:ln>
          </p:spPr>
          <p:txBody>
            <a:bodyPr vert="horz" wrap="square" lIns="91440" tIns="45720" rIns="91440" bIns="45720" numCol="1" anchor="t" anchorCtr="0" compatLnSpc="1"/>
            <a:lstStyle/>
            <a:p>
              <a:endParaRPr lang="en-US"/>
            </a:p>
          </p:txBody>
        </p:sp>
        <p:sp>
          <p:nvSpPr>
            <p:cNvPr id="39" name="Freeform 35"/>
            <p:cNvSpPr/>
            <p:nvPr/>
          </p:nvSpPr>
          <p:spPr bwMode="auto">
            <a:xfrm>
              <a:off x="5770074" y="2402703"/>
              <a:ext cx="156969" cy="114511"/>
            </a:xfrm>
            <a:custGeom>
              <a:avLst/>
              <a:gdLst>
                <a:gd name="T0" fmla="*/ 59 w 122"/>
                <a:gd name="T1" fmla="*/ 89 h 89"/>
                <a:gd name="T2" fmla="*/ 70 w 122"/>
                <a:gd name="T3" fmla="*/ 78 h 89"/>
                <a:gd name="T4" fmla="*/ 78 w 122"/>
                <a:gd name="T5" fmla="*/ 71 h 89"/>
                <a:gd name="T6" fmla="*/ 89 w 122"/>
                <a:gd name="T7" fmla="*/ 78 h 89"/>
                <a:gd name="T8" fmla="*/ 100 w 122"/>
                <a:gd name="T9" fmla="*/ 78 h 89"/>
                <a:gd name="T10" fmla="*/ 104 w 122"/>
                <a:gd name="T11" fmla="*/ 82 h 89"/>
                <a:gd name="T12" fmla="*/ 115 w 122"/>
                <a:gd name="T13" fmla="*/ 82 h 89"/>
                <a:gd name="T14" fmla="*/ 118 w 122"/>
                <a:gd name="T15" fmla="*/ 82 h 89"/>
                <a:gd name="T16" fmla="*/ 118 w 122"/>
                <a:gd name="T17" fmla="*/ 75 h 89"/>
                <a:gd name="T18" fmla="*/ 115 w 122"/>
                <a:gd name="T19" fmla="*/ 67 h 89"/>
                <a:gd name="T20" fmla="*/ 111 w 122"/>
                <a:gd name="T21" fmla="*/ 52 h 89"/>
                <a:gd name="T22" fmla="*/ 104 w 122"/>
                <a:gd name="T23" fmla="*/ 49 h 89"/>
                <a:gd name="T24" fmla="*/ 96 w 122"/>
                <a:gd name="T25" fmla="*/ 38 h 89"/>
                <a:gd name="T26" fmla="*/ 85 w 122"/>
                <a:gd name="T27" fmla="*/ 30 h 89"/>
                <a:gd name="T28" fmla="*/ 81 w 122"/>
                <a:gd name="T29" fmla="*/ 26 h 89"/>
                <a:gd name="T30" fmla="*/ 66 w 122"/>
                <a:gd name="T31" fmla="*/ 26 h 89"/>
                <a:gd name="T32" fmla="*/ 63 w 122"/>
                <a:gd name="T33" fmla="*/ 23 h 89"/>
                <a:gd name="T34" fmla="*/ 59 w 122"/>
                <a:gd name="T35" fmla="*/ 15 h 89"/>
                <a:gd name="T36" fmla="*/ 48 w 122"/>
                <a:gd name="T37" fmla="*/ 0 h 89"/>
                <a:gd name="T38" fmla="*/ 44 w 122"/>
                <a:gd name="T39" fmla="*/ 0 h 89"/>
                <a:gd name="T40" fmla="*/ 41 w 122"/>
                <a:gd name="T41" fmla="*/ 0 h 89"/>
                <a:gd name="T42" fmla="*/ 37 w 122"/>
                <a:gd name="T43" fmla="*/ 4 h 89"/>
                <a:gd name="T44" fmla="*/ 29 w 122"/>
                <a:gd name="T45" fmla="*/ 0 h 89"/>
                <a:gd name="T46" fmla="*/ 29 w 122"/>
                <a:gd name="T47" fmla="*/ 0 h 89"/>
                <a:gd name="T48" fmla="*/ 18 w 122"/>
                <a:gd name="T49" fmla="*/ 8 h 89"/>
                <a:gd name="T50" fmla="*/ 7 w 122"/>
                <a:gd name="T51" fmla="*/ 15 h 89"/>
                <a:gd name="T52" fmla="*/ 0 w 122"/>
                <a:gd name="T53" fmla="*/ 26 h 89"/>
                <a:gd name="T54" fmla="*/ 7 w 122"/>
                <a:gd name="T55" fmla="*/ 26 h 89"/>
                <a:gd name="T56" fmla="*/ 11 w 122"/>
                <a:gd name="T57" fmla="*/ 30 h 89"/>
                <a:gd name="T58" fmla="*/ 22 w 122"/>
                <a:gd name="T59" fmla="*/ 34 h 89"/>
                <a:gd name="T60" fmla="*/ 26 w 122"/>
                <a:gd name="T61" fmla="*/ 38 h 89"/>
                <a:gd name="T62" fmla="*/ 22 w 122"/>
                <a:gd name="T63" fmla="*/ 45 h 89"/>
                <a:gd name="T64" fmla="*/ 18 w 122"/>
                <a:gd name="T65" fmla="*/ 49 h 89"/>
                <a:gd name="T66" fmla="*/ 22 w 122"/>
                <a:gd name="T67" fmla="*/ 60 h 89"/>
                <a:gd name="T68" fmla="*/ 26 w 122"/>
                <a:gd name="T69" fmla="*/ 75 h 89"/>
                <a:gd name="T70" fmla="*/ 37 w 122"/>
                <a:gd name="T71" fmla="*/ 78 h 89"/>
                <a:gd name="T72" fmla="*/ 44 w 122"/>
                <a:gd name="T73" fmla="*/ 86 h 89"/>
                <a:gd name="T74" fmla="*/ 55 w 122"/>
                <a:gd name="T75" fmla="*/ 86 h 89"/>
                <a:gd name="T76" fmla="*/ 59 w 122"/>
                <a:gd name="T7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89">
                  <a:moveTo>
                    <a:pt x="59" y="89"/>
                  </a:moveTo>
                  <a:lnTo>
                    <a:pt x="59" y="89"/>
                  </a:lnTo>
                  <a:lnTo>
                    <a:pt x="66" y="82"/>
                  </a:lnTo>
                  <a:lnTo>
                    <a:pt x="70" y="78"/>
                  </a:lnTo>
                  <a:lnTo>
                    <a:pt x="74" y="75"/>
                  </a:lnTo>
                  <a:lnTo>
                    <a:pt x="78" y="71"/>
                  </a:lnTo>
                  <a:lnTo>
                    <a:pt x="81" y="71"/>
                  </a:lnTo>
                  <a:lnTo>
                    <a:pt x="89" y="78"/>
                  </a:lnTo>
                  <a:lnTo>
                    <a:pt x="92" y="75"/>
                  </a:lnTo>
                  <a:lnTo>
                    <a:pt x="100" y="78"/>
                  </a:lnTo>
                  <a:lnTo>
                    <a:pt x="100" y="82"/>
                  </a:lnTo>
                  <a:lnTo>
                    <a:pt x="104" y="82"/>
                  </a:lnTo>
                  <a:lnTo>
                    <a:pt x="111" y="86"/>
                  </a:lnTo>
                  <a:lnTo>
                    <a:pt x="115" y="82"/>
                  </a:lnTo>
                  <a:lnTo>
                    <a:pt x="118" y="82"/>
                  </a:lnTo>
                  <a:lnTo>
                    <a:pt x="118" y="82"/>
                  </a:lnTo>
                  <a:lnTo>
                    <a:pt x="122" y="82"/>
                  </a:lnTo>
                  <a:lnTo>
                    <a:pt x="118" y="75"/>
                  </a:lnTo>
                  <a:lnTo>
                    <a:pt x="118" y="67"/>
                  </a:lnTo>
                  <a:lnTo>
                    <a:pt x="115" y="67"/>
                  </a:lnTo>
                  <a:lnTo>
                    <a:pt x="111" y="60"/>
                  </a:lnTo>
                  <a:lnTo>
                    <a:pt x="111" y="52"/>
                  </a:lnTo>
                  <a:lnTo>
                    <a:pt x="107" y="49"/>
                  </a:lnTo>
                  <a:lnTo>
                    <a:pt x="104" y="49"/>
                  </a:lnTo>
                  <a:lnTo>
                    <a:pt x="100" y="41"/>
                  </a:lnTo>
                  <a:lnTo>
                    <a:pt x="96" y="38"/>
                  </a:lnTo>
                  <a:lnTo>
                    <a:pt x="89" y="34"/>
                  </a:lnTo>
                  <a:lnTo>
                    <a:pt x="85" y="30"/>
                  </a:lnTo>
                  <a:lnTo>
                    <a:pt x="81" y="26"/>
                  </a:lnTo>
                  <a:lnTo>
                    <a:pt x="81" y="26"/>
                  </a:lnTo>
                  <a:lnTo>
                    <a:pt x="74" y="26"/>
                  </a:lnTo>
                  <a:lnTo>
                    <a:pt x="66" y="26"/>
                  </a:lnTo>
                  <a:lnTo>
                    <a:pt x="66" y="23"/>
                  </a:lnTo>
                  <a:lnTo>
                    <a:pt x="63" y="23"/>
                  </a:lnTo>
                  <a:lnTo>
                    <a:pt x="63" y="19"/>
                  </a:lnTo>
                  <a:lnTo>
                    <a:pt x="59" y="15"/>
                  </a:lnTo>
                  <a:lnTo>
                    <a:pt x="52" y="8"/>
                  </a:lnTo>
                  <a:lnTo>
                    <a:pt x="48" y="0"/>
                  </a:lnTo>
                  <a:lnTo>
                    <a:pt x="48" y="0"/>
                  </a:lnTo>
                  <a:lnTo>
                    <a:pt x="44" y="0"/>
                  </a:lnTo>
                  <a:lnTo>
                    <a:pt x="44" y="0"/>
                  </a:lnTo>
                  <a:lnTo>
                    <a:pt x="41" y="0"/>
                  </a:lnTo>
                  <a:lnTo>
                    <a:pt x="37" y="0"/>
                  </a:lnTo>
                  <a:lnTo>
                    <a:pt x="37" y="4"/>
                  </a:lnTo>
                  <a:lnTo>
                    <a:pt x="33" y="0"/>
                  </a:lnTo>
                  <a:lnTo>
                    <a:pt x="29" y="0"/>
                  </a:lnTo>
                  <a:lnTo>
                    <a:pt x="29" y="0"/>
                  </a:lnTo>
                  <a:lnTo>
                    <a:pt x="29" y="0"/>
                  </a:lnTo>
                  <a:lnTo>
                    <a:pt x="26" y="8"/>
                  </a:lnTo>
                  <a:lnTo>
                    <a:pt x="18" y="8"/>
                  </a:lnTo>
                  <a:lnTo>
                    <a:pt x="7" y="12"/>
                  </a:lnTo>
                  <a:lnTo>
                    <a:pt x="7" y="15"/>
                  </a:lnTo>
                  <a:lnTo>
                    <a:pt x="0" y="19"/>
                  </a:lnTo>
                  <a:lnTo>
                    <a:pt x="0" y="26"/>
                  </a:lnTo>
                  <a:lnTo>
                    <a:pt x="4" y="26"/>
                  </a:lnTo>
                  <a:lnTo>
                    <a:pt x="7" y="26"/>
                  </a:lnTo>
                  <a:lnTo>
                    <a:pt x="11" y="26"/>
                  </a:lnTo>
                  <a:lnTo>
                    <a:pt x="11" y="30"/>
                  </a:lnTo>
                  <a:lnTo>
                    <a:pt x="18" y="34"/>
                  </a:lnTo>
                  <a:lnTo>
                    <a:pt x="22" y="34"/>
                  </a:lnTo>
                  <a:lnTo>
                    <a:pt x="22" y="38"/>
                  </a:lnTo>
                  <a:lnTo>
                    <a:pt x="26" y="38"/>
                  </a:lnTo>
                  <a:lnTo>
                    <a:pt x="26" y="41"/>
                  </a:lnTo>
                  <a:lnTo>
                    <a:pt x="22" y="45"/>
                  </a:lnTo>
                  <a:lnTo>
                    <a:pt x="22" y="49"/>
                  </a:lnTo>
                  <a:lnTo>
                    <a:pt x="18" y="49"/>
                  </a:lnTo>
                  <a:lnTo>
                    <a:pt x="18" y="52"/>
                  </a:lnTo>
                  <a:lnTo>
                    <a:pt x="22" y="60"/>
                  </a:lnTo>
                  <a:lnTo>
                    <a:pt x="26" y="67"/>
                  </a:lnTo>
                  <a:lnTo>
                    <a:pt x="26" y="75"/>
                  </a:lnTo>
                  <a:lnTo>
                    <a:pt x="33" y="78"/>
                  </a:lnTo>
                  <a:lnTo>
                    <a:pt x="37" y="78"/>
                  </a:lnTo>
                  <a:lnTo>
                    <a:pt x="44" y="82"/>
                  </a:lnTo>
                  <a:lnTo>
                    <a:pt x="44" y="86"/>
                  </a:lnTo>
                  <a:lnTo>
                    <a:pt x="52" y="86"/>
                  </a:lnTo>
                  <a:lnTo>
                    <a:pt x="55" y="86"/>
                  </a:lnTo>
                  <a:lnTo>
                    <a:pt x="59" y="86"/>
                  </a:lnTo>
                  <a:lnTo>
                    <a:pt x="59" y="89"/>
                  </a:lnTo>
                  <a:close/>
                </a:path>
              </a:pathLst>
            </a:custGeom>
            <a:grpFill/>
            <a:ln>
              <a:noFill/>
            </a:ln>
          </p:spPr>
          <p:txBody>
            <a:bodyPr vert="horz" wrap="square" lIns="91440" tIns="45720" rIns="91440" bIns="45720" numCol="1" anchor="t" anchorCtr="0" compatLnSpc="1"/>
            <a:lstStyle/>
            <a:p>
              <a:endParaRPr lang="en-US"/>
            </a:p>
          </p:txBody>
        </p:sp>
        <p:sp>
          <p:nvSpPr>
            <p:cNvPr id="40" name="Freeform 36"/>
            <p:cNvSpPr/>
            <p:nvPr/>
          </p:nvSpPr>
          <p:spPr bwMode="auto">
            <a:xfrm>
              <a:off x="5532047" y="2374398"/>
              <a:ext cx="280486" cy="214868"/>
            </a:xfrm>
            <a:custGeom>
              <a:avLst/>
              <a:gdLst>
                <a:gd name="T0" fmla="*/ 200 w 218"/>
                <a:gd name="T1" fmla="*/ 15 h 167"/>
                <a:gd name="T2" fmla="*/ 211 w 218"/>
                <a:gd name="T3" fmla="*/ 15 h 167"/>
                <a:gd name="T4" fmla="*/ 211 w 218"/>
                <a:gd name="T5" fmla="*/ 22 h 167"/>
                <a:gd name="T6" fmla="*/ 203 w 218"/>
                <a:gd name="T7" fmla="*/ 30 h 167"/>
                <a:gd name="T8" fmla="*/ 177 w 218"/>
                <a:gd name="T9" fmla="*/ 34 h 167"/>
                <a:gd name="T10" fmla="*/ 166 w 218"/>
                <a:gd name="T11" fmla="*/ 41 h 167"/>
                <a:gd name="T12" fmla="*/ 174 w 218"/>
                <a:gd name="T13" fmla="*/ 60 h 167"/>
                <a:gd name="T14" fmla="*/ 166 w 218"/>
                <a:gd name="T15" fmla="*/ 78 h 167"/>
                <a:gd name="T16" fmla="*/ 152 w 218"/>
                <a:gd name="T17" fmla="*/ 82 h 167"/>
                <a:gd name="T18" fmla="*/ 152 w 218"/>
                <a:gd name="T19" fmla="*/ 89 h 167"/>
                <a:gd name="T20" fmla="*/ 152 w 218"/>
                <a:gd name="T21" fmla="*/ 97 h 167"/>
                <a:gd name="T22" fmla="*/ 144 w 218"/>
                <a:gd name="T23" fmla="*/ 104 h 167"/>
                <a:gd name="T24" fmla="*/ 144 w 218"/>
                <a:gd name="T25" fmla="*/ 111 h 167"/>
                <a:gd name="T26" fmla="*/ 137 w 218"/>
                <a:gd name="T27" fmla="*/ 119 h 167"/>
                <a:gd name="T28" fmla="*/ 129 w 218"/>
                <a:gd name="T29" fmla="*/ 123 h 167"/>
                <a:gd name="T30" fmla="*/ 126 w 218"/>
                <a:gd name="T31" fmla="*/ 123 h 167"/>
                <a:gd name="T32" fmla="*/ 118 w 218"/>
                <a:gd name="T33" fmla="*/ 130 h 167"/>
                <a:gd name="T34" fmla="*/ 107 w 218"/>
                <a:gd name="T35" fmla="*/ 134 h 167"/>
                <a:gd name="T36" fmla="*/ 103 w 218"/>
                <a:gd name="T37" fmla="*/ 137 h 167"/>
                <a:gd name="T38" fmla="*/ 100 w 218"/>
                <a:gd name="T39" fmla="*/ 149 h 167"/>
                <a:gd name="T40" fmla="*/ 100 w 218"/>
                <a:gd name="T41" fmla="*/ 156 h 167"/>
                <a:gd name="T42" fmla="*/ 85 w 218"/>
                <a:gd name="T43" fmla="*/ 160 h 167"/>
                <a:gd name="T44" fmla="*/ 66 w 218"/>
                <a:gd name="T45" fmla="*/ 163 h 167"/>
                <a:gd name="T46" fmla="*/ 37 w 218"/>
                <a:gd name="T47" fmla="*/ 167 h 167"/>
                <a:gd name="T48" fmla="*/ 29 w 218"/>
                <a:gd name="T49" fmla="*/ 141 h 167"/>
                <a:gd name="T50" fmla="*/ 26 w 218"/>
                <a:gd name="T51" fmla="*/ 126 h 167"/>
                <a:gd name="T52" fmla="*/ 7 w 218"/>
                <a:gd name="T53" fmla="*/ 119 h 167"/>
                <a:gd name="T54" fmla="*/ 3 w 218"/>
                <a:gd name="T55" fmla="*/ 104 h 167"/>
                <a:gd name="T56" fmla="*/ 7 w 218"/>
                <a:gd name="T57" fmla="*/ 93 h 167"/>
                <a:gd name="T58" fmla="*/ 0 w 218"/>
                <a:gd name="T59" fmla="*/ 85 h 167"/>
                <a:gd name="T60" fmla="*/ 0 w 218"/>
                <a:gd name="T61" fmla="*/ 78 h 167"/>
                <a:gd name="T62" fmla="*/ 7 w 218"/>
                <a:gd name="T63" fmla="*/ 71 h 167"/>
                <a:gd name="T64" fmla="*/ 3 w 218"/>
                <a:gd name="T65" fmla="*/ 67 h 167"/>
                <a:gd name="T66" fmla="*/ 7 w 218"/>
                <a:gd name="T67" fmla="*/ 60 h 167"/>
                <a:gd name="T68" fmla="*/ 11 w 218"/>
                <a:gd name="T69" fmla="*/ 60 h 167"/>
                <a:gd name="T70" fmla="*/ 18 w 218"/>
                <a:gd name="T71" fmla="*/ 60 h 167"/>
                <a:gd name="T72" fmla="*/ 26 w 218"/>
                <a:gd name="T73" fmla="*/ 63 h 167"/>
                <a:gd name="T74" fmla="*/ 33 w 218"/>
                <a:gd name="T75" fmla="*/ 63 h 167"/>
                <a:gd name="T76" fmla="*/ 40 w 218"/>
                <a:gd name="T77" fmla="*/ 56 h 167"/>
                <a:gd name="T78" fmla="*/ 52 w 218"/>
                <a:gd name="T79" fmla="*/ 48 h 167"/>
                <a:gd name="T80" fmla="*/ 55 w 218"/>
                <a:gd name="T81" fmla="*/ 45 h 167"/>
                <a:gd name="T82" fmla="*/ 59 w 218"/>
                <a:gd name="T83" fmla="*/ 34 h 167"/>
                <a:gd name="T84" fmla="*/ 59 w 218"/>
                <a:gd name="T85" fmla="*/ 30 h 167"/>
                <a:gd name="T86" fmla="*/ 66 w 218"/>
                <a:gd name="T87" fmla="*/ 26 h 167"/>
                <a:gd name="T88" fmla="*/ 77 w 218"/>
                <a:gd name="T89" fmla="*/ 22 h 167"/>
                <a:gd name="T90" fmla="*/ 85 w 218"/>
                <a:gd name="T91" fmla="*/ 22 h 167"/>
                <a:gd name="T92" fmla="*/ 96 w 218"/>
                <a:gd name="T93" fmla="*/ 26 h 167"/>
                <a:gd name="T94" fmla="*/ 103 w 218"/>
                <a:gd name="T95" fmla="*/ 26 h 167"/>
                <a:gd name="T96" fmla="*/ 114 w 218"/>
                <a:gd name="T97" fmla="*/ 30 h 167"/>
                <a:gd name="T98" fmla="*/ 122 w 218"/>
                <a:gd name="T99" fmla="*/ 22 h 167"/>
                <a:gd name="T100" fmla="*/ 129 w 218"/>
                <a:gd name="T101" fmla="*/ 26 h 167"/>
                <a:gd name="T102" fmla="*/ 133 w 218"/>
                <a:gd name="T103" fmla="*/ 22 h 167"/>
                <a:gd name="T104" fmla="*/ 137 w 218"/>
                <a:gd name="T105" fmla="*/ 19 h 167"/>
                <a:gd name="T106" fmla="*/ 144 w 218"/>
                <a:gd name="T107" fmla="*/ 19 h 167"/>
                <a:gd name="T108" fmla="*/ 144 w 218"/>
                <a:gd name="T109" fmla="*/ 11 h 167"/>
                <a:gd name="T110" fmla="*/ 148 w 218"/>
                <a:gd name="T111" fmla="*/ 0 h 167"/>
                <a:gd name="T112" fmla="*/ 159 w 218"/>
                <a:gd name="T113" fmla="*/ 4 h 167"/>
                <a:gd name="T114" fmla="*/ 159 w 218"/>
                <a:gd name="T115" fmla="*/ 11 h 167"/>
                <a:gd name="T116" fmla="*/ 163 w 218"/>
                <a:gd name="T117" fmla="*/ 19 h 167"/>
                <a:gd name="T118" fmla="*/ 166 w 218"/>
                <a:gd name="T119" fmla="*/ 30 h 167"/>
                <a:gd name="T120" fmla="*/ 174 w 218"/>
                <a:gd name="T121" fmla="*/ 34 h 167"/>
                <a:gd name="T122" fmla="*/ 181 w 218"/>
                <a:gd name="T123" fmla="*/ 30 h 167"/>
                <a:gd name="T124" fmla="*/ 189 w 218"/>
                <a:gd name="T125" fmla="*/ 2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167">
                  <a:moveTo>
                    <a:pt x="189" y="22"/>
                  </a:moveTo>
                  <a:lnTo>
                    <a:pt x="196" y="19"/>
                  </a:lnTo>
                  <a:lnTo>
                    <a:pt x="200" y="15"/>
                  </a:lnTo>
                  <a:lnTo>
                    <a:pt x="200" y="19"/>
                  </a:lnTo>
                  <a:lnTo>
                    <a:pt x="207" y="19"/>
                  </a:lnTo>
                  <a:lnTo>
                    <a:pt x="211" y="15"/>
                  </a:lnTo>
                  <a:lnTo>
                    <a:pt x="218" y="15"/>
                  </a:lnTo>
                  <a:lnTo>
                    <a:pt x="218" y="19"/>
                  </a:lnTo>
                  <a:lnTo>
                    <a:pt x="211" y="22"/>
                  </a:lnTo>
                  <a:lnTo>
                    <a:pt x="214" y="22"/>
                  </a:lnTo>
                  <a:lnTo>
                    <a:pt x="211" y="30"/>
                  </a:lnTo>
                  <a:lnTo>
                    <a:pt x="203" y="30"/>
                  </a:lnTo>
                  <a:lnTo>
                    <a:pt x="189" y="34"/>
                  </a:lnTo>
                  <a:lnTo>
                    <a:pt x="185" y="34"/>
                  </a:lnTo>
                  <a:lnTo>
                    <a:pt x="177" y="34"/>
                  </a:lnTo>
                  <a:lnTo>
                    <a:pt x="174" y="37"/>
                  </a:lnTo>
                  <a:lnTo>
                    <a:pt x="170" y="37"/>
                  </a:lnTo>
                  <a:lnTo>
                    <a:pt x="166" y="41"/>
                  </a:lnTo>
                  <a:lnTo>
                    <a:pt x="163" y="45"/>
                  </a:lnTo>
                  <a:lnTo>
                    <a:pt x="170" y="56"/>
                  </a:lnTo>
                  <a:lnTo>
                    <a:pt x="174" y="60"/>
                  </a:lnTo>
                  <a:lnTo>
                    <a:pt x="163" y="71"/>
                  </a:lnTo>
                  <a:lnTo>
                    <a:pt x="166" y="74"/>
                  </a:lnTo>
                  <a:lnTo>
                    <a:pt x="166" y="78"/>
                  </a:lnTo>
                  <a:lnTo>
                    <a:pt x="163" y="82"/>
                  </a:lnTo>
                  <a:lnTo>
                    <a:pt x="159" y="82"/>
                  </a:lnTo>
                  <a:lnTo>
                    <a:pt x="152" y="82"/>
                  </a:lnTo>
                  <a:lnTo>
                    <a:pt x="148" y="82"/>
                  </a:lnTo>
                  <a:lnTo>
                    <a:pt x="148" y="89"/>
                  </a:lnTo>
                  <a:lnTo>
                    <a:pt x="152" y="89"/>
                  </a:lnTo>
                  <a:lnTo>
                    <a:pt x="155" y="93"/>
                  </a:lnTo>
                  <a:lnTo>
                    <a:pt x="155" y="97"/>
                  </a:lnTo>
                  <a:lnTo>
                    <a:pt x="152" y="97"/>
                  </a:lnTo>
                  <a:lnTo>
                    <a:pt x="148" y="97"/>
                  </a:lnTo>
                  <a:lnTo>
                    <a:pt x="144" y="100"/>
                  </a:lnTo>
                  <a:lnTo>
                    <a:pt x="144" y="104"/>
                  </a:lnTo>
                  <a:lnTo>
                    <a:pt x="144" y="108"/>
                  </a:lnTo>
                  <a:lnTo>
                    <a:pt x="144" y="111"/>
                  </a:lnTo>
                  <a:lnTo>
                    <a:pt x="144" y="111"/>
                  </a:lnTo>
                  <a:lnTo>
                    <a:pt x="144" y="119"/>
                  </a:lnTo>
                  <a:lnTo>
                    <a:pt x="140" y="123"/>
                  </a:lnTo>
                  <a:lnTo>
                    <a:pt x="137" y="119"/>
                  </a:lnTo>
                  <a:lnTo>
                    <a:pt x="137" y="119"/>
                  </a:lnTo>
                  <a:lnTo>
                    <a:pt x="137" y="123"/>
                  </a:lnTo>
                  <a:lnTo>
                    <a:pt x="129" y="123"/>
                  </a:lnTo>
                  <a:lnTo>
                    <a:pt x="129" y="119"/>
                  </a:lnTo>
                  <a:lnTo>
                    <a:pt x="126" y="123"/>
                  </a:lnTo>
                  <a:lnTo>
                    <a:pt x="126" y="123"/>
                  </a:lnTo>
                  <a:lnTo>
                    <a:pt x="118" y="126"/>
                  </a:lnTo>
                  <a:lnTo>
                    <a:pt x="122" y="126"/>
                  </a:lnTo>
                  <a:lnTo>
                    <a:pt x="118" y="130"/>
                  </a:lnTo>
                  <a:lnTo>
                    <a:pt x="114" y="134"/>
                  </a:lnTo>
                  <a:lnTo>
                    <a:pt x="111" y="130"/>
                  </a:lnTo>
                  <a:lnTo>
                    <a:pt x="107" y="134"/>
                  </a:lnTo>
                  <a:lnTo>
                    <a:pt x="107" y="134"/>
                  </a:lnTo>
                  <a:lnTo>
                    <a:pt x="103" y="137"/>
                  </a:lnTo>
                  <a:lnTo>
                    <a:pt x="103" y="137"/>
                  </a:lnTo>
                  <a:lnTo>
                    <a:pt x="100" y="141"/>
                  </a:lnTo>
                  <a:lnTo>
                    <a:pt x="100" y="145"/>
                  </a:lnTo>
                  <a:lnTo>
                    <a:pt x="100" y="149"/>
                  </a:lnTo>
                  <a:lnTo>
                    <a:pt x="100" y="152"/>
                  </a:lnTo>
                  <a:lnTo>
                    <a:pt x="103" y="156"/>
                  </a:lnTo>
                  <a:lnTo>
                    <a:pt x="100" y="156"/>
                  </a:lnTo>
                  <a:lnTo>
                    <a:pt x="96" y="160"/>
                  </a:lnTo>
                  <a:lnTo>
                    <a:pt x="89" y="160"/>
                  </a:lnTo>
                  <a:lnTo>
                    <a:pt x="85" y="160"/>
                  </a:lnTo>
                  <a:lnTo>
                    <a:pt x="74" y="160"/>
                  </a:lnTo>
                  <a:lnTo>
                    <a:pt x="70" y="163"/>
                  </a:lnTo>
                  <a:lnTo>
                    <a:pt x="66" y="163"/>
                  </a:lnTo>
                  <a:lnTo>
                    <a:pt x="63" y="163"/>
                  </a:lnTo>
                  <a:lnTo>
                    <a:pt x="55" y="163"/>
                  </a:lnTo>
                  <a:lnTo>
                    <a:pt x="37" y="167"/>
                  </a:lnTo>
                  <a:lnTo>
                    <a:pt x="15" y="160"/>
                  </a:lnTo>
                  <a:lnTo>
                    <a:pt x="29" y="145"/>
                  </a:lnTo>
                  <a:lnTo>
                    <a:pt x="29" y="141"/>
                  </a:lnTo>
                  <a:lnTo>
                    <a:pt x="26" y="137"/>
                  </a:lnTo>
                  <a:lnTo>
                    <a:pt x="29" y="134"/>
                  </a:lnTo>
                  <a:lnTo>
                    <a:pt x="26" y="126"/>
                  </a:lnTo>
                  <a:lnTo>
                    <a:pt x="11" y="126"/>
                  </a:lnTo>
                  <a:lnTo>
                    <a:pt x="11" y="123"/>
                  </a:lnTo>
                  <a:lnTo>
                    <a:pt x="7" y="119"/>
                  </a:lnTo>
                  <a:lnTo>
                    <a:pt x="11" y="119"/>
                  </a:lnTo>
                  <a:lnTo>
                    <a:pt x="7" y="111"/>
                  </a:lnTo>
                  <a:lnTo>
                    <a:pt x="3" y="104"/>
                  </a:lnTo>
                  <a:lnTo>
                    <a:pt x="3" y="100"/>
                  </a:lnTo>
                  <a:lnTo>
                    <a:pt x="7" y="93"/>
                  </a:lnTo>
                  <a:lnTo>
                    <a:pt x="7" y="93"/>
                  </a:lnTo>
                  <a:lnTo>
                    <a:pt x="3" y="93"/>
                  </a:lnTo>
                  <a:lnTo>
                    <a:pt x="3" y="89"/>
                  </a:lnTo>
                  <a:lnTo>
                    <a:pt x="0" y="85"/>
                  </a:lnTo>
                  <a:lnTo>
                    <a:pt x="0" y="82"/>
                  </a:lnTo>
                  <a:lnTo>
                    <a:pt x="3" y="78"/>
                  </a:lnTo>
                  <a:lnTo>
                    <a:pt x="0" y="78"/>
                  </a:lnTo>
                  <a:lnTo>
                    <a:pt x="0" y="74"/>
                  </a:lnTo>
                  <a:lnTo>
                    <a:pt x="3" y="74"/>
                  </a:lnTo>
                  <a:lnTo>
                    <a:pt x="7" y="71"/>
                  </a:lnTo>
                  <a:lnTo>
                    <a:pt x="7" y="71"/>
                  </a:lnTo>
                  <a:lnTo>
                    <a:pt x="7" y="71"/>
                  </a:lnTo>
                  <a:lnTo>
                    <a:pt x="3" y="67"/>
                  </a:lnTo>
                  <a:lnTo>
                    <a:pt x="7" y="63"/>
                  </a:lnTo>
                  <a:lnTo>
                    <a:pt x="7" y="63"/>
                  </a:lnTo>
                  <a:lnTo>
                    <a:pt x="7" y="60"/>
                  </a:lnTo>
                  <a:lnTo>
                    <a:pt x="7" y="56"/>
                  </a:lnTo>
                  <a:lnTo>
                    <a:pt x="7" y="56"/>
                  </a:lnTo>
                  <a:lnTo>
                    <a:pt x="11" y="60"/>
                  </a:lnTo>
                  <a:lnTo>
                    <a:pt x="15" y="60"/>
                  </a:lnTo>
                  <a:lnTo>
                    <a:pt x="18" y="60"/>
                  </a:lnTo>
                  <a:lnTo>
                    <a:pt x="18" y="60"/>
                  </a:lnTo>
                  <a:lnTo>
                    <a:pt x="22" y="60"/>
                  </a:lnTo>
                  <a:lnTo>
                    <a:pt x="26" y="60"/>
                  </a:lnTo>
                  <a:lnTo>
                    <a:pt x="26" y="63"/>
                  </a:lnTo>
                  <a:lnTo>
                    <a:pt x="29" y="63"/>
                  </a:lnTo>
                  <a:lnTo>
                    <a:pt x="29" y="63"/>
                  </a:lnTo>
                  <a:lnTo>
                    <a:pt x="33" y="63"/>
                  </a:lnTo>
                  <a:lnTo>
                    <a:pt x="37" y="60"/>
                  </a:lnTo>
                  <a:lnTo>
                    <a:pt x="37" y="56"/>
                  </a:lnTo>
                  <a:lnTo>
                    <a:pt x="40" y="56"/>
                  </a:lnTo>
                  <a:lnTo>
                    <a:pt x="37" y="52"/>
                  </a:lnTo>
                  <a:lnTo>
                    <a:pt x="44" y="52"/>
                  </a:lnTo>
                  <a:lnTo>
                    <a:pt x="52" y="48"/>
                  </a:lnTo>
                  <a:lnTo>
                    <a:pt x="52" y="48"/>
                  </a:lnTo>
                  <a:lnTo>
                    <a:pt x="52" y="45"/>
                  </a:lnTo>
                  <a:lnTo>
                    <a:pt x="55" y="45"/>
                  </a:lnTo>
                  <a:lnTo>
                    <a:pt x="55" y="41"/>
                  </a:lnTo>
                  <a:lnTo>
                    <a:pt x="55" y="37"/>
                  </a:lnTo>
                  <a:lnTo>
                    <a:pt x="59" y="34"/>
                  </a:lnTo>
                  <a:lnTo>
                    <a:pt x="59" y="30"/>
                  </a:lnTo>
                  <a:lnTo>
                    <a:pt x="59" y="30"/>
                  </a:lnTo>
                  <a:lnTo>
                    <a:pt x="59" y="30"/>
                  </a:lnTo>
                  <a:lnTo>
                    <a:pt x="59" y="26"/>
                  </a:lnTo>
                  <a:lnTo>
                    <a:pt x="63" y="26"/>
                  </a:lnTo>
                  <a:lnTo>
                    <a:pt x="66" y="26"/>
                  </a:lnTo>
                  <a:lnTo>
                    <a:pt x="66" y="26"/>
                  </a:lnTo>
                  <a:lnTo>
                    <a:pt x="74" y="22"/>
                  </a:lnTo>
                  <a:lnTo>
                    <a:pt x="77" y="22"/>
                  </a:lnTo>
                  <a:lnTo>
                    <a:pt x="81" y="22"/>
                  </a:lnTo>
                  <a:lnTo>
                    <a:pt x="85" y="22"/>
                  </a:lnTo>
                  <a:lnTo>
                    <a:pt x="85" y="22"/>
                  </a:lnTo>
                  <a:lnTo>
                    <a:pt x="89" y="22"/>
                  </a:lnTo>
                  <a:lnTo>
                    <a:pt x="92" y="22"/>
                  </a:lnTo>
                  <a:lnTo>
                    <a:pt x="96" y="26"/>
                  </a:lnTo>
                  <a:lnTo>
                    <a:pt x="100" y="26"/>
                  </a:lnTo>
                  <a:lnTo>
                    <a:pt x="100" y="22"/>
                  </a:lnTo>
                  <a:lnTo>
                    <a:pt x="103" y="26"/>
                  </a:lnTo>
                  <a:lnTo>
                    <a:pt x="107" y="30"/>
                  </a:lnTo>
                  <a:lnTo>
                    <a:pt x="111" y="30"/>
                  </a:lnTo>
                  <a:lnTo>
                    <a:pt x="114" y="30"/>
                  </a:lnTo>
                  <a:lnTo>
                    <a:pt x="118" y="26"/>
                  </a:lnTo>
                  <a:lnTo>
                    <a:pt x="122" y="26"/>
                  </a:lnTo>
                  <a:lnTo>
                    <a:pt x="122" y="22"/>
                  </a:lnTo>
                  <a:lnTo>
                    <a:pt x="126" y="22"/>
                  </a:lnTo>
                  <a:lnTo>
                    <a:pt x="126" y="22"/>
                  </a:lnTo>
                  <a:lnTo>
                    <a:pt x="129" y="26"/>
                  </a:lnTo>
                  <a:lnTo>
                    <a:pt x="133" y="26"/>
                  </a:lnTo>
                  <a:lnTo>
                    <a:pt x="133" y="22"/>
                  </a:lnTo>
                  <a:lnTo>
                    <a:pt x="133" y="22"/>
                  </a:lnTo>
                  <a:lnTo>
                    <a:pt x="133" y="19"/>
                  </a:lnTo>
                  <a:lnTo>
                    <a:pt x="137" y="19"/>
                  </a:lnTo>
                  <a:lnTo>
                    <a:pt x="137" y="19"/>
                  </a:lnTo>
                  <a:lnTo>
                    <a:pt x="137" y="19"/>
                  </a:lnTo>
                  <a:lnTo>
                    <a:pt x="140" y="19"/>
                  </a:lnTo>
                  <a:lnTo>
                    <a:pt x="144" y="19"/>
                  </a:lnTo>
                  <a:lnTo>
                    <a:pt x="144" y="15"/>
                  </a:lnTo>
                  <a:lnTo>
                    <a:pt x="144" y="11"/>
                  </a:lnTo>
                  <a:lnTo>
                    <a:pt x="144" y="11"/>
                  </a:lnTo>
                  <a:lnTo>
                    <a:pt x="148" y="8"/>
                  </a:lnTo>
                  <a:lnTo>
                    <a:pt x="148" y="4"/>
                  </a:lnTo>
                  <a:lnTo>
                    <a:pt x="148" y="0"/>
                  </a:lnTo>
                  <a:lnTo>
                    <a:pt x="155" y="0"/>
                  </a:lnTo>
                  <a:lnTo>
                    <a:pt x="155" y="4"/>
                  </a:lnTo>
                  <a:lnTo>
                    <a:pt x="159" y="4"/>
                  </a:lnTo>
                  <a:lnTo>
                    <a:pt x="159" y="8"/>
                  </a:lnTo>
                  <a:lnTo>
                    <a:pt x="159" y="11"/>
                  </a:lnTo>
                  <a:lnTo>
                    <a:pt x="159" y="11"/>
                  </a:lnTo>
                  <a:lnTo>
                    <a:pt x="163" y="11"/>
                  </a:lnTo>
                  <a:lnTo>
                    <a:pt x="163" y="15"/>
                  </a:lnTo>
                  <a:lnTo>
                    <a:pt x="163" y="19"/>
                  </a:lnTo>
                  <a:lnTo>
                    <a:pt x="163" y="22"/>
                  </a:lnTo>
                  <a:lnTo>
                    <a:pt x="163" y="30"/>
                  </a:lnTo>
                  <a:lnTo>
                    <a:pt x="166" y="30"/>
                  </a:lnTo>
                  <a:lnTo>
                    <a:pt x="166" y="34"/>
                  </a:lnTo>
                  <a:lnTo>
                    <a:pt x="170" y="34"/>
                  </a:lnTo>
                  <a:lnTo>
                    <a:pt x="174" y="34"/>
                  </a:lnTo>
                  <a:lnTo>
                    <a:pt x="177" y="34"/>
                  </a:lnTo>
                  <a:lnTo>
                    <a:pt x="177" y="30"/>
                  </a:lnTo>
                  <a:lnTo>
                    <a:pt x="181" y="30"/>
                  </a:lnTo>
                  <a:lnTo>
                    <a:pt x="185" y="26"/>
                  </a:lnTo>
                  <a:lnTo>
                    <a:pt x="185" y="22"/>
                  </a:lnTo>
                  <a:lnTo>
                    <a:pt x="189" y="22"/>
                  </a:lnTo>
                  <a:close/>
                </a:path>
              </a:pathLst>
            </a:custGeom>
            <a:grpFill/>
            <a:ln>
              <a:noFill/>
            </a:ln>
          </p:spPr>
          <p:txBody>
            <a:bodyPr vert="horz" wrap="square" lIns="91440" tIns="45720" rIns="91440" bIns="45720" numCol="1" anchor="t" anchorCtr="0" compatLnSpc="1"/>
            <a:lstStyle/>
            <a:p>
              <a:endParaRPr lang="en-US"/>
            </a:p>
          </p:txBody>
        </p:sp>
        <p:sp>
          <p:nvSpPr>
            <p:cNvPr id="41" name="Freeform 37"/>
            <p:cNvSpPr>
              <a:spLocks noEditPoints="1"/>
            </p:cNvSpPr>
            <p:nvPr/>
          </p:nvSpPr>
          <p:spPr bwMode="auto">
            <a:xfrm>
              <a:off x="4435835" y="1921504"/>
              <a:ext cx="133810" cy="95211"/>
            </a:xfrm>
            <a:custGeom>
              <a:avLst/>
              <a:gdLst>
                <a:gd name="T0" fmla="*/ 22 w 28"/>
                <a:gd name="T1" fmla="*/ 19 h 20"/>
                <a:gd name="T2" fmla="*/ 22 w 28"/>
                <a:gd name="T3" fmla="*/ 18 h 20"/>
                <a:gd name="T4" fmla="*/ 20 w 28"/>
                <a:gd name="T5" fmla="*/ 18 h 20"/>
                <a:gd name="T6" fmla="*/ 20 w 28"/>
                <a:gd name="T7" fmla="*/ 19 h 20"/>
                <a:gd name="T8" fmla="*/ 26 w 28"/>
                <a:gd name="T9" fmla="*/ 16 h 20"/>
                <a:gd name="T10" fmla="*/ 26 w 28"/>
                <a:gd name="T11" fmla="*/ 14 h 20"/>
                <a:gd name="T12" fmla="*/ 18 w 28"/>
                <a:gd name="T13" fmla="*/ 12 h 20"/>
                <a:gd name="T14" fmla="*/ 15 w 28"/>
                <a:gd name="T15" fmla="*/ 15 h 20"/>
                <a:gd name="T16" fmla="*/ 13 w 28"/>
                <a:gd name="T17" fmla="*/ 14 h 20"/>
                <a:gd name="T18" fmla="*/ 13 w 28"/>
                <a:gd name="T19" fmla="*/ 12 h 20"/>
                <a:gd name="T20" fmla="*/ 14 w 28"/>
                <a:gd name="T21" fmla="*/ 12 h 20"/>
                <a:gd name="T22" fmla="*/ 15 w 28"/>
                <a:gd name="T23" fmla="*/ 12 h 20"/>
                <a:gd name="T24" fmla="*/ 16 w 28"/>
                <a:gd name="T25" fmla="*/ 10 h 20"/>
                <a:gd name="T26" fmla="*/ 17 w 28"/>
                <a:gd name="T27" fmla="*/ 13 h 20"/>
                <a:gd name="T28" fmla="*/ 17 w 28"/>
                <a:gd name="T29" fmla="*/ 14 h 20"/>
                <a:gd name="T30" fmla="*/ 15 w 28"/>
                <a:gd name="T31" fmla="*/ 16 h 20"/>
                <a:gd name="T32" fmla="*/ 17 w 28"/>
                <a:gd name="T33" fmla="*/ 16 h 20"/>
                <a:gd name="T34" fmla="*/ 13 w 28"/>
                <a:gd name="T35" fmla="*/ 16 h 20"/>
                <a:gd name="T36" fmla="*/ 15 w 28"/>
                <a:gd name="T37" fmla="*/ 16 h 20"/>
                <a:gd name="T38" fmla="*/ 15 w 28"/>
                <a:gd name="T39" fmla="*/ 17 h 20"/>
                <a:gd name="T40" fmla="*/ 14 w 28"/>
                <a:gd name="T41" fmla="*/ 18 h 20"/>
                <a:gd name="T42" fmla="*/ 12 w 28"/>
                <a:gd name="T43" fmla="*/ 17 h 20"/>
                <a:gd name="T44" fmla="*/ 9 w 28"/>
                <a:gd name="T45" fmla="*/ 12 h 20"/>
                <a:gd name="T46" fmla="*/ 10 w 28"/>
                <a:gd name="T47" fmla="*/ 12 h 20"/>
                <a:gd name="T48" fmla="*/ 10 w 28"/>
                <a:gd name="T49" fmla="*/ 17 h 20"/>
                <a:gd name="T50" fmla="*/ 10 w 28"/>
                <a:gd name="T51" fmla="*/ 17 h 20"/>
                <a:gd name="T52" fmla="*/ 11 w 28"/>
                <a:gd name="T53" fmla="*/ 15 h 20"/>
                <a:gd name="T54" fmla="*/ 10 w 28"/>
                <a:gd name="T55" fmla="*/ 13 h 20"/>
                <a:gd name="T56" fmla="*/ 9 w 28"/>
                <a:gd name="T57" fmla="*/ 16 h 20"/>
                <a:gd name="T58" fmla="*/ 7 w 28"/>
                <a:gd name="T59" fmla="*/ 14 h 20"/>
                <a:gd name="T60" fmla="*/ 12 w 28"/>
                <a:gd name="T61" fmla="*/ 2 h 20"/>
                <a:gd name="T62" fmla="*/ 3 w 28"/>
                <a:gd name="T63" fmla="*/ 6 h 20"/>
                <a:gd name="T64" fmla="*/ 3 w 28"/>
                <a:gd name="T65" fmla="*/ 7 h 20"/>
                <a:gd name="T66" fmla="*/ 2 w 28"/>
                <a:gd name="T67" fmla="*/ 6 h 20"/>
                <a:gd name="T68" fmla="*/ 6 w 28"/>
                <a:gd name="T69" fmla="*/ 5 h 20"/>
                <a:gd name="T70" fmla="*/ 8 w 28"/>
                <a:gd name="T71" fmla="*/ 5 h 20"/>
                <a:gd name="T72" fmla="*/ 9 w 28"/>
                <a:gd name="T73" fmla="*/ 1 h 20"/>
                <a:gd name="T74" fmla="*/ 7 w 28"/>
                <a:gd name="T75" fmla="*/ 2 h 20"/>
                <a:gd name="T76" fmla="*/ 5 w 28"/>
                <a:gd name="T77" fmla="*/ 4 h 20"/>
                <a:gd name="T78" fmla="*/ 2 w 28"/>
                <a:gd name="T79" fmla="*/ 5 h 20"/>
                <a:gd name="T80" fmla="*/ 1 w 28"/>
                <a:gd name="T81" fmla="*/ 6 h 20"/>
                <a:gd name="T82" fmla="*/ 6 w 28"/>
                <a:gd name="T83" fmla="*/ 16 h 20"/>
                <a:gd name="T84" fmla="*/ 6 w 28"/>
                <a:gd name="T85" fmla="*/ 15 h 20"/>
                <a:gd name="T86" fmla="*/ 7 w 28"/>
                <a:gd name="T87" fmla="*/ 12 h 20"/>
                <a:gd name="T88" fmla="*/ 9 w 28"/>
                <a:gd name="T89" fmla="*/ 11 h 20"/>
                <a:gd name="T90" fmla="*/ 10 w 28"/>
                <a:gd name="T91" fmla="*/ 9 h 20"/>
                <a:gd name="T92" fmla="*/ 11 w 28"/>
                <a:gd name="T93" fmla="*/ 9 h 20"/>
                <a:gd name="T94" fmla="*/ 9 w 28"/>
                <a:gd name="T95" fmla="*/ 8 h 20"/>
                <a:gd name="T96" fmla="*/ 8 w 28"/>
                <a:gd name="T97" fmla="*/ 6 h 20"/>
                <a:gd name="T98" fmla="*/ 5 w 28"/>
                <a:gd name="T99" fmla="*/ 5 h 20"/>
                <a:gd name="T100" fmla="*/ 5 w 28"/>
                <a:gd name="T101" fmla="*/ 7 h 20"/>
                <a:gd name="T102" fmla="*/ 4 w 28"/>
                <a:gd name="T103" fmla="*/ 8 h 20"/>
                <a:gd name="T104" fmla="*/ 4 w 28"/>
                <a:gd name="T105" fmla="*/ 6 h 20"/>
                <a:gd name="T106" fmla="*/ 2 w 28"/>
                <a:gd name="T107" fmla="*/ 8 h 20"/>
                <a:gd name="T108" fmla="*/ 1 w 28"/>
                <a:gd name="T109" fmla="*/ 9 h 20"/>
                <a:gd name="T110" fmla="*/ 0 w 28"/>
                <a:gd name="T111" fmla="*/ 10 h 20"/>
                <a:gd name="T112" fmla="*/ 0 w 28"/>
                <a:gd name="T113" fmla="*/ 12 h 20"/>
                <a:gd name="T114" fmla="*/ 2 w 28"/>
                <a:gd name="T115" fmla="*/ 14 h 20"/>
                <a:gd name="T116" fmla="*/ 3 w 28"/>
                <a:gd name="T1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20">
                  <a:moveTo>
                    <a:pt x="20" y="19"/>
                  </a:moveTo>
                  <a:cubicBezTo>
                    <a:pt x="20" y="20"/>
                    <a:pt x="20" y="20"/>
                    <a:pt x="20" y="20"/>
                  </a:cubicBezTo>
                  <a:cubicBezTo>
                    <a:pt x="21" y="20"/>
                    <a:pt x="21" y="20"/>
                    <a:pt x="21" y="20"/>
                  </a:cubicBezTo>
                  <a:cubicBezTo>
                    <a:pt x="22" y="19"/>
                    <a:pt x="22" y="19"/>
                    <a:pt x="22" y="19"/>
                  </a:cubicBezTo>
                  <a:cubicBezTo>
                    <a:pt x="22" y="19"/>
                    <a:pt x="22" y="19"/>
                    <a:pt x="22" y="19"/>
                  </a:cubicBezTo>
                  <a:cubicBezTo>
                    <a:pt x="22" y="19"/>
                    <a:pt x="22" y="19"/>
                    <a:pt x="22" y="19"/>
                  </a:cubicBezTo>
                  <a:cubicBezTo>
                    <a:pt x="22" y="18"/>
                    <a:pt x="22" y="18"/>
                    <a:pt x="22" y="18"/>
                  </a:cubicBezTo>
                  <a:cubicBezTo>
                    <a:pt x="22" y="18"/>
                    <a:pt x="22" y="18"/>
                    <a:pt x="22" y="18"/>
                  </a:cubicBezTo>
                  <a:cubicBezTo>
                    <a:pt x="21" y="18"/>
                    <a:pt x="21" y="18"/>
                    <a:pt x="21" y="18"/>
                  </a:cubicBezTo>
                  <a:cubicBezTo>
                    <a:pt x="21" y="18"/>
                    <a:pt x="21" y="18"/>
                    <a:pt x="21" y="18"/>
                  </a:cubicBezTo>
                  <a:cubicBezTo>
                    <a:pt x="21" y="18"/>
                    <a:pt x="21" y="18"/>
                    <a:pt x="21" y="18"/>
                  </a:cubicBezTo>
                  <a:cubicBezTo>
                    <a:pt x="20" y="18"/>
                    <a:pt x="20" y="18"/>
                    <a:pt x="20" y="18"/>
                  </a:cubicBezTo>
                  <a:cubicBezTo>
                    <a:pt x="20" y="18"/>
                    <a:pt x="20" y="18"/>
                    <a:pt x="20" y="18"/>
                  </a:cubicBezTo>
                  <a:cubicBezTo>
                    <a:pt x="21" y="18"/>
                    <a:pt x="21" y="18"/>
                    <a:pt x="21" y="18"/>
                  </a:cubicBezTo>
                  <a:cubicBezTo>
                    <a:pt x="21" y="18"/>
                    <a:pt x="21" y="18"/>
                    <a:pt x="21" y="18"/>
                  </a:cubicBezTo>
                  <a:cubicBezTo>
                    <a:pt x="20" y="19"/>
                    <a:pt x="20" y="19"/>
                    <a:pt x="20" y="19"/>
                  </a:cubicBezTo>
                  <a:cubicBezTo>
                    <a:pt x="20" y="19"/>
                    <a:pt x="20" y="19"/>
                    <a:pt x="20" y="19"/>
                  </a:cubicBezTo>
                  <a:close/>
                  <a:moveTo>
                    <a:pt x="26" y="14"/>
                  </a:moveTo>
                  <a:cubicBezTo>
                    <a:pt x="26" y="15"/>
                    <a:pt x="26" y="15"/>
                    <a:pt x="26" y="15"/>
                  </a:cubicBezTo>
                  <a:cubicBezTo>
                    <a:pt x="26" y="16"/>
                    <a:pt x="26" y="16"/>
                    <a:pt x="26" y="16"/>
                  </a:cubicBezTo>
                  <a:cubicBezTo>
                    <a:pt x="28" y="16"/>
                    <a:pt x="28" y="16"/>
                    <a:pt x="28" y="16"/>
                  </a:cubicBezTo>
                  <a:cubicBezTo>
                    <a:pt x="28" y="15"/>
                    <a:pt x="28" y="15"/>
                    <a:pt x="28" y="15"/>
                  </a:cubicBezTo>
                  <a:cubicBezTo>
                    <a:pt x="27" y="14"/>
                    <a:pt x="27" y="14"/>
                    <a:pt x="27" y="14"/>
                  </a:cubicBezTo>
                  <a:cubicBezTo>
                    <a:pt x="26" y="14"/>
                    <a:pt x="26" y="14"/>
                    <a:pt x="26" y="14"/>
                  </a:cubicBezTo>
                  <a:close/>
                  <a:moveTo>
                    <a:pt x="18" y="12"/>
                  </a:moveTo>
                  <a:cubicBezTo>
                    <a:pt x="17" y="13"/>
                    <a:pt x="17" y="13"/>
                    <a:pt x="17" y="13"/>
                  </a:cubicBezTo>
                  <a:cubicBezTo>
                    <a:pt x="18" y="13"/>
                    <a:pt x="18" y="13"/>
                    <a:pt x="18" y="13"/>
                  </a:cubicBezTo>
                  <a:cubicBezTo>
                    <a:pt x="18" y="12"/>
                    <a:pt x="18" y="12"/>
                    <a:pt x="18" y="12"/>
                  </a:cubicBezTo>
                  <a:close/>
                  <a:moveTo>
                    <a:pt x="15" y="16"/>
                  </a:moveTo>
                  <a:cubicBezTo>
                    <a:pt x="15" y="16"/>
                    <a:pt x="15" y="16"/>
                    <a:pt x="15" y="16"/>
                  </a:cubicBezTo>
                  <a:cubicBezTo>
                    <a:pt x="14" y="16"/>
                    <a:pt x="14" y="16"/>
                    <a:pt x="14" y="16"/>
                  </a:cubicBezTo>
                  <a:cubicBezTo>
                    <a:pt x="15" y="15"/>
                    <a:pt x="15" y="15"/>
                    <a:pt x="15" y="15"/>
                  </a:cubicBezTo>
                  <a:cubicBezTo>
                    <a:pt x="15" y="15"/>
                    <a:pt x="15" y="15"/>
                    <a:pt x="15" y="15"/>
                  </a:cubicBezTo>
                  <a:cubicBezTo>
                    <a:pt x="14" y="15"/>
                    <a:pt x="14" y="15"/>
                    <a:pt x="14" y="15"/>
                  </a:cubicBezTo>
                  <a:cubicBezTo>
                    <a:pt x="13" y="15"/>
                    <a:pt x="13" y="15"/>
                    <a:pt x="13" y="15"/>
                  </a:cubicBezTo>
                  <a:cubicBezTo>
                    <a:pt x="13" y="14"/>
                    <a:pt x="13" y="14"/>
                    <a:pt x="13" y="14"/>
                  </a:cubicBezTo>
                  <a:cubicBezTo>
                    <a:pt x="13" y="13"/>
                    <a:pt x="13" y="13"/>
                    <a:pt x="13" y="13"/>
                  </a:cubicBezTo>
                  <a:cubicBezTo>
                    <a:pt x="12" y="13"/>
                    <a:pt x="12" y="13"/>
                    <a:pt x="12" y="13"/>
                  </a:cubicBezTo>
                  <a:cubicBezTo>
                    <a:pt x="12" y="12"/>
                    <a:pt x="12" y="12"/>
                    <a:pt x="12" y="12"/>
                  </a:cubicBezTo>
                  <a:cubicBezTo>
                    <a:pt x="13" y="12"/>
                    <a:pt x="13" y="12"/>
                    <a:pt x="13" y="12"/>
                  </a:cubicBezTo>
                  <a:cubicBezTo>
                    <a:pt x="13" y="11"/>
                    <a:pt x="13" y="11"/>
                    <a:pt x="13" y="11"/>
                  </a:cubicBezTo>
                  <a:cubicBezTo>
                    <a:pt x="13" y="11"/>
                    <a:pt x="13" y="11"/>
                    <a:pt x="13" y="11"/>
                  </a:cubicBezTo>
                  <a:cubicBezTo>
                    <a:pt x="14" y="12"/>
                    <a:pt x="14" y="12"/>
                    <a:pt x="14" y="12"/>
                  </a:cubicBezTo>
                  <a:cubicBezTo>
                    <a:pt x="14" y="12"/>
                    <a:pt x="14" y="12"/>
                    <a:pt x="14" y="12"/>
                  </a:cubicBezTo>
                  <a:cubicBezTo>
                    <a:pt x="15" y="12"/>
                    <a:pt x="15" y="12"/>
                    <a:pt x="15" y="12"/>
                  </a:cubicBezTo>
                  <a:cubicBezTo>
                    <a:pt x="15" y="12"/>
                    <a:pt x="15" y="12"/>
                    <a:pt x="15" y="12"/>
                  </a:cubicBezTo>
                  <a:cubicBezTo>
                    <a:pt x="15" y="12"/>
                    <a:pt x="15" y="12"/>
                    <a:pt x="15" y="12"/>
                  </a:cubicBezTo>
                  <a:cubicBezTo>
                    <a:pt x="15" y="12"/>
                    <a:pt x="15" y="12"/>
                    <a:pt x="15" y="12"/>
                  </a:cubicBezTo>
                  <a:cubicBezTo>
                    <a:pt x="15" y="11"/>
                    <a:pt x="15" y="11"/>
                    <a:pt x="15" y="11"/>
                  </a:cubicBezTo>
                  <a:cubicBezTo>
                    <a:pt x="14" y="11"/>
                    <a:pt x="14" y="11"/>
                    <a:pt x="14" y="11"/>
                  </a:cubicBezTo>
                  <a:cubicBezTo>
                    <a:pt x="15" y="10"/>
                    <a:pt x="15" y="10"/>
                    <a:pt x="15" y="10"/>
                  </a:cubicBezTo>
                  <a:cubicBezTo>
                    <a:pt x="16" y="10"/>
                    <a:pt x="16" y="10"/>
                    <a:pt x="16" y="10"/>
                  </a:cubicBezTo>
                  <a:cubicBezTo>
                    <a:pt x="17" y="10"/>
                    <a:pt x="17" y="10"/>
                    <a:pt x="17" y="10"/>
                  </a:cubicBezTo>
                  <a:cubicBezTo>
                    <a:pt x="17" y="11"/>
                    <a:pt x="17" y="11"/>
                    <a:pt x="17" y="11"/>
                  </a:cubicBezTo>
                  <a:cubicBezTo>
                    <a:pt x="17" y="12"/>
                    <a:pt x="17" y="12"/>
                    <a:pt x="17" y="12"/>
                  </a:cubicBezTo>
                  <a:cubicBezTo>
                    <a:pt x="17" y="13"/>
                    <a:pt x="17" y="13"/>
                    <a:pt x="17" y="13"/>
                  </a:cubicBezTo>
                  <a:cubicBezTo>
                    <a:pt x="16" y="13"/>
                    <a:pt x="16" y="13"/>
                    <a:pt x="16" y="13"/>
                  </a:cubicBezTo>
                  <a:cubicBezTo>
                    <a:pt x="16" y="13"/>
                    <a:pt x="16" y="13"/>
                    <a:pt x="16" y="13"/>
                  </a:cubicBezTo>
                  <a:cubicBezTo>
                    <a:pt x="17" y="14"/>
                    <a:pt x="17" y="14"/>
                    <a:pt x="17" y="14"/>
                  </a:cubicBezTo>
                  <a:cubicBezTo>
                    <a:pt x="17" y="14"/>
                    <a:pt x="17" y="14"/>
                    <a:pt x="17" y="14"/>
                  </a:cubicBezTo>
                  <a:cubicBezTo>
                    <a:pt x="17" y="15"/>
                    <a:pt x="17" y="15"/>
                    <a:pt x="17" y="15"/>
                  </a:cubicBezTo>
                  <a:cubicBezTo>
                    <a:pt x="16" y="15"/>
                    <a:pt x="16" y="15"/>
                    <a:pt x="16" y="15"/>
                  </a:cubicBezTo>
                  <a:cubicBezTo>
                    <a:pt x="16" y="16"/>
                    <a:pt x="16" y="16"/>
                    <a:pt x="16" y="16"/>
                  </a:cubicBezTo>
                  <a:cubicBezTo>
                    <a:pt x="15" y="16"/>
                    <a:pt x="15" y="16"/>
                    <a:pt x="15" y="16"/>
                  </a:cubicBezTo>
                  <a:close/>
                  <a:moveTo>
                    <a:pt x="16" y="16"/>
                  </a:moveTo>
                  <a:cubicBezTo>
                    <a:pt x="16" y="16"/>
                    <a:pt x="16" y="16"/>
                    <a:pt x="16" y="16"/>
                  </a:cubicBezTo>
                  <a:cubicBezTo>
                    <a:pt x="16" y="16"/>
                    <a:pt x="16" y="16"/>
                    <a:pt x="16" y="16"/>
                  </a:cubicBezTo>
                  <a:cubicBezTo>
                    <a:pt x="17" y="16"/>
                    <a:pt x="17" y="16"/>
                    <a:pt x="17" y="16"/>
                  </a:cubicBezTo>
                  <a:cubicBezTo>
                    <a:pt x="17" y="15"/>
                    <a:pt x="17" y="15"/>
                    <a:pt x="17" y="15"/>
                  </a:cubicBezTo>
                  <a:cubicBezTo>
                    <a:pt x="16" y="16"/>
                    <a:pt x="16" y="16"/>
                    <a:pt x="16" y="16"/>
                  </a:cubicBezTo>
                  <a:cubicBezTo>
                    <a:pt x="16" y="16"/>
                    <a:pt x="16" y="16"/>
                    <a:pt x="16" y="16"/>
                  </a:cubicBezTo>
                  <a:close/>
                  <a:moveTo>
                    <a:pt x="13" y="16"/>
                  </a:moveTo>
                  <a:cubicBezTo>
                    <a:pt x="13" y="17"/>
                    <a:pt x="13" y="17"/>
                    <a:pt x="13" y="17"/>
                  </a:cubicBezTo>
                  <a:cubicBezTo>
                    <a:pt x="14" y="17"/>
                    <a:pt x="14" y="17"/>
                    <a:pt x="14" y="17"/>
                  </a:cubicBezTo>
                  <a:cubicBezTo>
                    <a:pt x="14" y="17"/>
                    <a:pt x="14" y="17"/>
                    <a:pt x="14" y="17"/>
                  </a:cubicBezTo>
                  <a:cubicBezTo>
                    <a:pt x="15" y="16"/>
                    <a:pt x="15" y="16"/>
                    <a:pt x="15" y="16"/>
                  </a:cubicBezTo>
                  <a:cubicBezTo>
                    <a:pt x="15" y="16"/>
                    <a:pt x="15" y="16"/>
                    <a:pt x="15" y="16"/>
                  </a:cubicBezTo>
                  <a:cubicBezTo>
                    <a:pt x="16" y="16"/>
                    <a:pt x="16" y="16"/>
                    <a:pt x="16" y="16"/>
                  </a:cubicBezTo>
                  <a:cubicBezTo>
                    <a:pt x="16" y="17"/>
                    <a:pt x="16" y="17"/>
                    <a:pt x="16" y="17"/>
                  </a:cubicBezTo>
                  <a:cubicBezTo>
                    <a:pt x="15" y="17"/>
                    <a:pt x="15" y="17"/>
                    <a:pt x="15" y="17"/>
                  </a:cubicBezTo>
                  <a:cubicBezTo>
                    <a:pt x="15" y="18"/>
                    <a:pt x="15" y="18"/>
                    <a:pt x="15" y="18"/>
                  </a:cubicBezTo>
                  <a:cubicBezTo>
                    <a:pt x="15" y="18"/>
                    <a:pt x="15" y="18"/>
                    <a:pt x="15" y="18"/>
                  </a:cubicBezTo>
                  <a:cubicBezTo>
                    <a:pt x="15" y="17"/>
                    <a:pt x="15" y="17"/>
                    <a:pt x="15" y="17"/>
                  </a:cubicBezTo>
                  <a:cubicBezTo>
                    <a:pt x="14" y="18"/>
                    <a:pt x="14" y="18"/>
                    <a:pt x="14" y="18"/>
                  </a:cubicBezTo>
                  <a:cubicBezTo>
                    <a:pt x="13" y="18"/>
                    <a:pt x="13" y="18"/>
                    <a:pt x="13" y="18"/>
                  </a:cubicBezTo>
                  <a:cubicBezTo>
                    <a:pt x="12" y="18"/>
                    <a:pt x="12" y="18"/>
                    <a:pt x="12" y="18"/>
                  </a:cubicBezTo>
                  <a:cubicBezTo>
                    <a:pt x="12" y="17"/>
                    <a:pt x="12" y="17"/>
                    <a:pt x="12" y="17"/>
                  </a:cubicBezTo>
                  <a:cubicBezTo>
                    <a:pt x="12" y="17"/>
                    <a:pt x="12" y="17"/>
                    <a:pt x="12" y="17"/>
                  </a:cubicBezTo>
                  <a:cubicBezTo>
                    <a:pt x="12" y="17"/>
                    <a:pt x="12" y="17"/>
                    <a:pt x="12" y="17"/>
                  </a:cubicBezTo>
                  <a:cubicBezTo>
                    <a:pt x="12" y="16"/>
                    <a:pt x="12" y="16"/>
                    <a:pt x="12" y="16"/>
                  </a:cubicBezTo>
                  <a:cubicBezTo>
                    <a:pt x="13" y="16"/>
                    <a:pt x="13" y="16"/>
                    <a:pt x="13" y="16"/>
                  </a:cubicBezTo>
                  <a:close/>
                  <a:moveTo>
                    <a:pt x="9" y="12"/>
                  </a:moveTo>
                  <a:cubicBezTo>
                    <a:pt x="10" y="11"/>
                    <a:pt x="10" y="11"/>
                    <a:pt x="10" y="11"/>
                  </a:cubicBezTo>
                  <a:cubicBezTo>
                    <a:pt x="10" y="10"/>
                    <a:pt x="10" y="10"/>
                    <a:pt x="10" y="10"/>
                  </a:cubicBezTo>
                  <a:cubicBezTo>
                    <a:pt x="10" y="11"/>
                    <a:pt x="10" y="11"/>
                    <a:pt x="10" y="11"/>
                  </a:cubicBezTo>
                  <a:cubicBezTo>
                    <a:pt x="10" y="12"/>
                    <a:pt x="10" y="12"/>
                    <a:pt x="10" y="12"/>
                  </a:cubicBezTo>
                  <a:cubicBezTo>
                    <a:pt x="9" y="12"/>
                    <a:pt x="9" y="12"/>
                    <a:pt x="9" y="12"/>
                  </a:cubicBezTo>
                  <a:close/>
                  <a:moveTo>
                    <a:pt x="9" y="16"/>
                  </a:moveTo>
                  <a:cubicBezTo>
                    <a:pt x="10" y="17"/>
                    <a:pt x="10" y="17"/>
                    <a:pt x="10" y="17"/>
                  </a:cubicBezTo>
                  <a:cubicBezTo>
                    <a:pt x="10" y="17"/>
                    <a:pt x="10" y="17"/>
                    <a:pt x="10" y="17"/>
                  </a:cubicBezTo>
                  <a:cubicBezTo>
                    <a:pt x="9" y="16"/>
                    <a:pt x="9" y="16"/>
                    <a:pt x="9" y="16"/>
                  </a:cubicBezTo>
                  <a:close/>
                  <a:moveTo>
                    <a:pt x="11" y="15"/>
                  </a:moveTo>
                  <a:cubicBezTo>
                    <a:pt x="11" y="16"/>
                    <a:pt x="11" y="16"/>
                    <a:pt x="11" y="16"/>
                  </a:cubicBezTo>
                  <a:cubicBezTo>
                    <a:pt x="10" y="17"/>
                    <a:pt x="10" y="17"/>
                    <a:pt x="10" y="17"/>
                  </a:cubicBezTo>
                  <a:cubicBezTo>
                    <a:pt x="11" y="17"/>
                    <a:pt x="11" y="17"/>
                    <a:pt x="11" y="17"/>
                  </a:cubicBezTo>
                  <a:cubicBezTo>
                    <a:pt x="11" y="17"/>
                    <a:pt x="11" y="17"/>
                    <a:pt x="11" y="17"/>
                  </a:cubicBezTo>
                  <a:cubicBezTo>
                    <a:pt x="12" y="16"/>
                    <a:pt x="12" y="16"/>
                    <a:pt x="12" y="16"/>
                  </a:cubicBezTo>
                  <a:cubicBezTo>
                    <a:pt x="12" y="16"/>
                    <a:pt x="11" y="15"/>
                    <a:pt x="11" y="15"/>
                  </a:cubicBezTo>
                  <a:close/>
                  <a:moveTo>
                    <a:pt x="7" y="13"/>
                  </a:moveTo>
                  <a:cubicBezTo>
                    <a:pt x="8" y="13"/>
                    <a:pt x="8" y="13"/>
                    <a:pt x="8" y="13"/>
                  </a:cubicBezTo>
                  <a:cubicBezTo>
                    <a:pt x="9" y="13"/>
                    <a:pt x="9" y="13"/>
                    <a:pt x="9" y="13"/>
                  </a:cubicBezTo>
                  <a:cubicBezTo>
                    <a:pt x="10" y="13"/>
                    <a:pt x="10" y="13"/>
                    <a:pt x="10" y="13"/>
                  </a:cubicBezTo>
                  <a:cubicBezTo>
                    <a:pt x="10" y="14"/>
                    <a:pt x="10" y="14"/>
                    <a:pt x="10" y="14"/>
                  </a:cubicBezTo>
                  <a:cubicBezTo>
                    <a:pt x="11" y="15"/>
                    <a:pt x="11" y="15"/>
                    <a:pt x="11" y="15"/>
                  </a:cubicBezTo>
                  <a:cubicBezTo>
                    <a:pt x="10" y="16"/>
                    <a:pt x="10" y="16"/>
                    <a:pt x="10" y="16"/>
                  </a:cubicBezTo>
                  <a:cubicBezTo>
                    <a:pt x="9" y="16"/>
                    <a:pt x="9" y="16"/>
                    <a:pt x="9" y="16"/>
                  </a:cubicBezTo>
                  <a:cubicBezTo>
                    <a:pt x="9" y="16"/>
                    <a:pt x="9" y="16"/>
                    <a:pt x="9" y="16"/>
                  </a:cubicBezTo>
                  <a:cubicBezTo>
                    <a:pt x="8" y="16"/>
                    <a:pt x="8" y="16"/>
                    <a:pt x="8" y="16"/>
                  </a:cubicBezTo>
                  <a:cubicBezTo>
                    <a:pt x="7" y="15"/>
                    <a:pt x="7" y="15"/>
                    <a:pt x="7" y="15"/>
                  </a:cubicBezTo>
                  <a:cubicBezTo>
                    <a:pt x="7" y="14"/>
                    <a:pt x="7" y="14"/>
                    <a:pt x="7" y="14"/>
                  </a:cubicBezTo>
                  <a:cubicBezTo>
                    <a:pt x="7" y="13"/>
                    <a:pt x="7" y="13"/>
                    <a:pt x="7" y="13"/>
                  </a:cubicBezTo>
                  <a:close/>
                  <a:moveTo>
                    <a:pt x="11" y="3"/>
                  </a:moveTo>
                  <a:cubicBezTo>
                    <a:pt x="11" y="2"/>
                    <a:pt x="11" y="2"/>
                    <a:pt x="11" y="2"/>
                  </a:cubicBezTo>
                  <a:cubicBezTo>
                    <a:pt x="12" y="2"/>
                    <a:pt x="12" y="2"/>
                    <a:pt x="12" y="2"/>
                  </a:cubicBezTo>
                  <a:cubicBezTo>
                    <a:pt x="11" y="3"/>
                    <a:pt x="11" y="3"/>
                    <a:pt x="11" y="3"/>
                  </a:cubicBezTo>
                  <a:cubicBezTo>
                    <a:pt x="11" y="3"/>
                    <a:pt x="11" y="3"/>
                    <a:pt x="11" y="3"/>
                  </a:cubicBezTo>
                  <a:close/>
                  <a:moveTo>
                    <a:pt x="3" y="7"/>
                  </a:moveTo>
                  <a:cubicBezTo>
                    <a:pt x="3" y="6"/>
                    <a:pt x="3" y="6"/>
                    <a:pt x="3" y="6"/>
                  </a:cubicBezTo>
                  <a:cubicBezTo>
                    <a:pt x="3" y="5"/>
                    <a:pt x="3" y="5"/>
                    <a:pt x="3" y="5"/>
                  </a:cubicBezTo>
                  <a:cubicBezTo>
                    <a:pt x="4" y="5"/>
                    <a:pt x="4" y="5"/>
                    <a:pt x="4" y="5"/>
                  </a:cubicBezTo>
                  <a:cubicBezTo>
                    <a:pt x="4" y="6"/>
                    <a:pt x="4" y="6"/>
                    <a:pt x="4" y="6"/>
                  </a:cubicBezTo>
                  <a:cubicBezTo>
                    <a:pt x="3" y="7"/>
                    <a:pt x="3" y="7"/>
                    <a:pt x="3" y="7"/>
                  </a:cubicBezTo>
                  <a:cubicBezTo>
                    <a:pt x="3" y="7"/>
                    <a:pt x="3" y="7"/>
                    <a:pt x="3" y="7"/>
                  </a:cubicBezTo>
                  <a:close/>
                  <a:moveTo>
                    <a:pt x="2" y="7"/>
                  </a:moveTo>
                  <a:cubicBezTo>
                    <a:pt x="2" y="6"/>
                    <a:pt x="2" y="6"/>
                    <a:pt x="2" y="6"/>
                  </a:cubicBezTo>
                  <a:cubicBezTo>
                    <a:pt x="2" y="6"/>
                    <a:pt x="2" y="6"/>
                    <a:pt x="2" y="6"/>
                  </a:cubicBezTo>
                  <a:cubicBezTo>
                    <a:pt x="4" y="5"/>
                    <a:pt x="4" y="5"/>
                    <a:pt x="4" y="5"/>
                  </a:cubicBezTo>
                  <a:cubicBezTo>
                    <a:pt x="4" y="5"/>
                    <a:pt x="4" y="5"/>
                    <a:pt x="4" y="5"/>
                  </a:cubicBezTo>
                  <a:cubicBezTo>
                    <a:pt x="5" y="5"/>
                    <a:pt x="5" y="5"/>
                    <a:pt x="5" y="5"/>
                  </a:cubicBezTo>
                  <a:cubicBezTo>
                    <a:pt x="6" y="5"/>
                    <a:pt x="6" y="5"/>
                    <a:pt x="6" y="5"/>
                  </a:cubicBezTo>
                  <a:cubicBezTo>
                    <a:pt x="6" y="5"/>
                    <a:pt x="6" y="5"/>
                    <a:pt x="6" y="5"/>
                  </a:cubicBezTo>
                  <a:cubicBezTo>
                    <a:pt x="7" y="5"/>
                    <a:pt x="7" y="5"/>
                    <a:pt x="7" y="5"/>
                  </a:cubicBezTo>
                  <a:cubicBezTo>
                    <a:pt x="8" y="5"/>
                    <a:pt x="8" y="5"/>
                    <a:pt x="8" y="5"/>
                  </a:cubicBezTo>
                  <a:cubicBezTo>
                    <a:pt x="8" y="5"/>
                    <a:pt x="8" y="5"/>
                    <a:pt x="8" y="5"/>
                  </a:cubicBezTo>
                  <a:cubicBezTo>
                    <a:pt x="9" y="3"/>
                    <a:pt x="9" y="3"/>
                    <a:pt x="9" y="3"/>
                  </a:cubicBezTo>
                  <a:cubicBezTo>
                    <a:pt x="9" y="3"/>
                    <a:pt x="9" y="3"/>
                    <a:pt x="9" y="3"/>
                  </a:cubicBezTo>
                  <a:cubicBezTo>
                    <a:pt x="9" y="2"/>
                    <a:pt x="9" y="2"/>
                    <a:pt x="9" y="2"/>
                  </a:cubicBezTo>
                  <a:cubicBezTo>
                    <a:pt x="9" y="1"/>
                    <a:pt x="9" y="1"/>
                    <a:pt x="9" y="1"/>
                  </a:cubicBezTo>
                  <a:cubicBezTo>
                    <a:pt x="10" y="0"/>
                    <a:pt x="10" y="0"/>
                    <a:pt x="10" y="0"/>
                  </a:cubicBezTo>
                  <a:cubicBezTo>
                    <a:pt x="10" y="0"/>
                    <a:pt x="10" y="0"/>
                    <a:pt x="10" y="0"/>
                  </a:cubicBezTo>
                  <a:cubicBezTo>
                    <a:pt x="8" y="1"/>
                    <a:pt x="8" y="1"/>
                    <a:pt x="8" y="1"/>
                  </a:cubicBezTo>
                  <a:cubicBezTo>
                    <a:pt x="7" y="2"/>
                    <a:pt x="7" y="2"/>
                    <a:pt x="7" y="2"/>
                  </a:cubicBezTo>
                  <a:cubicBezTo>
                    <a:pt x="6" y="2"/>
                    <a:pt x="6" y="2"/>
                    <a:pt x="6" y="2"/>
                  </a:cubicBezTo>
                  <a:cubicBezTo>
                    <a:pt x="6" y="2"/>
                    <a:pt x="6" y="2"/>
                    <a:pt x="6" y="2"/>
                  </a:cubicBezTo>
                  <a:cubicBezTo>
                    <a:pt x="5" y="3"/>
                    <a:pt x="5" y="3"/>
                    <a:pt x="5" y="3"/>
                  </a:cubicBezTo>
                  <a:cubicBezTo>
                    <a:pt x="5" y="4"/>
                    <a:pt x="5" y="4"/>
                    <a:pt x="5" y="4"/>
                  </a:cubicBezTo>
                  <a:cubicBezTo>
                    <a:pt x="4" y="4"/>
                    <a:pt x="4" y="4"/>
                    <a:pt x="4" y="4"/>
                  </a:cubicBezTo>
                  <a:cubicBezTo>
                    <a:pt x="3" y="5"/>
                    <a:pt x="3" y="5"/>
                    <a:pt x="3" y="5"/>
                  </a:cubicBezTo>
                  <a:cubicBezTo>
                    <a:pt x="2" y="5"/>
                    <a:pt x="2" y="5"/>
                    <a:pt x="2" y="5"/>
                  </a:cubicBezTo>
                  <a:cubicBezTo>
                    <a:pt x="2" y="5"/>
                    <a:pt x="2" y="5"/>
                    <a:pt x="2" y="5"/>
                  </a:cubicBezTo>
                  <a:cubicBezTo>
                    <a:pt x="1" y="5"/>
                    <a:pt x="1" y="5"/>
                    <a:pt x="1" y="5"/>
                  </a:cubicBezTo>
                  <a:cubicBezTo>
                    <a:pt x="1" y="6"/>
                    <a:pt x="1" y="6"/>
                    <a:pt x="1" y="6"/>
                  </a:cubicBezTo>
                  <a:cubicBezTo>
                    <a:pt x="1" y="6"/>
                    <a:pt x="1" y="6"/>
                    <a:pt x="1" y="6"/>
                  </a:cubicBezTo>
                  <a:cubicBezTo>
                    <a:pt x="1" y="6"/>
                    <a:pt x="1" y="6"/>
                    <a:pt x="1" y="6"/>
                  </a:cubicBezTo>
                  <a:cubicBezTo>
                    <a:pt x="2" y="7"/>
                    <a:pt x="2" y="7"/>
                    <a:pt x="2" y="7"/>
                  </a:cubicBezTo>
                  <a:close/>
                  <a:moveTo>
                    <a:pt x="6" y="17"/>
                  </a:moveTo>
                  <a:cubicBezTo>
                    <a:pt x="6" y="17"/>
                    <a:pt x="6" y="17"/>
                    <a:pt x="6" y="17"/>
                  </a:cubicBezTo>
                  <a:cubicBezTo>
                    <a:pt x="6" y="16"/>
                    <a:pt x="6" y="16"/>
                    <a:pt x="6" y="16"/>
                  </a:cubicBezTo>
                  <a:cubicBezTo>
                    <a:pt x="6" y="16"/>
                    <a:pt x="6" y="16"/>
                    <a:pt x="6" y="16"/>
                  </a:cubicBezTo>
                  <a:cubicBezTo>
                    <a:pt x="5" y="16"/>
                    <a:pt x="5" y="16"/>
                    <a:pt x="5" y="16"/>
                  </a:cubicBezTo>
                  <a:cubicBezTo>
                    <a:pt x="5" y="15"/>
                    <a:pt x="5" y="15"/>
                    <a:pt x="5" y="15"/>
                  </a:cubicBezTo>
                  <a:cubicBezTo>
                    <a:pt x="6" y="15"/>
                    <a:pt x="6" y="15"/>
                    <a:pt x="6" y="15"/>
                  </a:cubicBezTo>
                  <a:cubicBezTo>
                    <a:pt x="6" y="14"/>
                    <a:pt x="6" y="14"/>
                    <a:pt x="6" y="14"/>
                  </a:cubicBezTo>
                  <a:cubicBezTo>
                    <a:pt x="6" y="14"/>
                    <a:pt x="6" y="14"/>
                    <a:pt x="6" y="14"/>
                  </a:cubicBezTo>
                  <a:cubicBezTo>
                    <a:pt x="6" y="13"/>
                    <a:pt x="6" y="13"/>
                    <a:pt x="6" y="13"/>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0"/>
                    <a:pt x="9" y="10"/>
                    <a:pt x="9" y="10"/>
                  </a:cubicBezTo>
                  <a:cubicBezTo>
                    <a:pt x="8" y="10"/>
                    <a:pt x="8" y="10"/>
                    <a:pt x="8" y="10"/>
                  </a:cubicBezTo>
                  <a:cubicBezTo>
                    <a:pt x="9" y="9"/>
                    <a:pt x="9" y="9"/>
                    <a:pt x="9" y="9"/>
                  </a:cubicBezTo>
                  <a:cubicBezTo>
                    <a:pt x="10" y="9"/>
                    <a:pt x="10" y="9"/>
                    <a:pt x="10" y="9"/>
                  </a:cubicBezTo>
                  <a:cubicBezTo>
                    <a:pt x="10" y="10"/>
                    <a:pt x="10" y="10"/>
                    <a:pt x="10" y="10"/>
                  </a:cubicBezTo>
                  <a:cubicBezTo>
                    <a:pt x="11" y="9"/>
                    <a:pt x="11" y="9"/>
                    <a:pt x="11" y="9"/>
                  </a:cubicBezTo>
                  <a:cubicBezTo>
                    <a:pt x="11" y="10"/>
                    <a:pt x="11" y="10"/>
                    <a:pt x="11" y="10"/>
                  </a:cubicBezTo>
                  <a:cubicBezTo>
                    <a:pt x="11" y="9"/>
                    <a:pt x="11" y="9"/>
                    <a:pt x="11" y="9"/>
                  </a:cubicBezTo>
                  <a:cubicBezTo>
                    <a:pt x="11" y="8"/>
                    <a:pt x="11" y="8"/>
                    <a:pt x="11" y="8"/>
                  </a:cubicBezTo>
                  <a:cubicBezTo>
                    <a:pt x="11" y="8"/>
                    <a:pt x="11" y="8"/>
                    <a:pt x="11" y="8"/>
                  </a:cubicBezTo>
                  <a:cubicBezTo>
                    <a:pt x="10" y="8"/>
                    <a:pt x="10" y="8"/>
                    <a:pt x="10" y="8"/>
                  </a:cubicBezTo>
                  <a:cubicBezTo>
                    <a:pt x="9" y="8"/>
                    <a:pt x="9" y="8"/>
                    <a:pt x="9" y="8"/>
                  </a:cubicBezTo>
                  <a:cubicBezTo>
                    <a:pt x="9" y="7"/>
                    <a:pt x="9" y="7"/>
                    <a:pt x="9" y="7"/>
                  </a:cubicBezTo>
                  <a:cubicBezTo>
                    <a:pt x="8" y="7"/>
                    <a:pt x="8" y="7"/>
                    <a:pt x="8" y="7"/>
                  </a:cubicBezTo>
                  <a:cubicBezTo>
                    <a:pt x="8" y="7"/>
                    <a:pt x="8" y="7"/>
                    <a:pt x="8" y="7"/>
                  </a:cubicBezTo>
                  <a:cubicBezTo>
                    <a:pt x="8" y="6"/>
                    <a:pt x="8" y="6"/>
                    <a:pt x="8" y="6"/>
                  </a:cubicBezTo>
                  <a:cubicBezTo>
                    <a:pt x="8" y="6"/>
                    <a:pt x="8" y="6"/>
                    <a:pt x="8" y="6"/>
                  </a:cubicBezTo>
                  <a:cubicBezTo>
                    <a:pt x="7" y="5"/>
                    <a:pt x="7" y="5"/>
                    <a:pt x="7" y="5"/>
                  </a:cubicBezTo>
                  <a:cubicBezTo>
                    <a:pt x="6" y="5"/>
                    <a:pt x="6" y="5"/>
                    <a:pt x="6" y="5"/>
                  </a:cubicBezTo>
                  <a:cubicBezTo>
                    <a:pt x="5" y="5"/>
                    <a:pt x="5" y="5"/>
                    <a:pt x="5" y="5"/>
                  </a:cubicBezTo>
                  <a:cubicBezTo>
                    <a:pt x="5" y="5"/>
                    <a:pt x="5" y="5"/>
                    <a:pt x="5" y="5"/>
                  </a:cubicBezTo>
                  <a:cubicBezTo>
                    <a:pt x="4" y="6"/>
                    <a:pt x="4" y="6"/>
                    <a:pt x="4" y="6"/>
                  </a:cubicBezTo>
                  <a:cubicBezTo>
                    <a:pt x="5" y="6"/>
                    <a:pt x="5" y="6"/>
                    <a:pt x="5" y="6"/>
                  </a:cubicBezTo>
                  <a:cubicBezTo>
                    <a:pt x="5" y="7"/>
                    <a:pt x="5" y="7"/>
                    <a:pt x="5" y="7"/>
                  </a:cubicBezTo>
                  <a:cubicBezTo>
                    <a:pt x="6" y="8"/>
                    <a:pt x="6" y="8"/>
                    <a:pt x="6" y="8"/>
                  </a:cubicBezTo>
                  <a:cubicBezTo>
                    <a:pt x="6" y="8"/>
                    <a:pt x="6" y="8"/>
                    <a:pt x="6" y="8"/>
                  </a:cubicBezTo>
                  <a:cubicBezTo>
                    <a:pt x="5" y="8"/>
                    <a:pt x="5" y="8"/>
                    <a:pt x="5" y="8"/>
                  </a:cubicBezTo>
                  <a:cubicBezTo>
                    <a:pt x="4" y="8"/>
                    <a:pt x="4" y="8"/>
                    <a:pt x="4" y="8"/>
                  </a:cubicBezTo>
                  <a:cubicBezTo>
                    <a:pt x="4" y="7"/>
                    <a:pt x="4" y="7"/>
                    <a:pt x="4" y="7"/>
                  </a:cubicBezTo>
                  <a:cubicBezTo>
                    <a:pt x="4" y="7"/>
                    <a:pt x="4" y="7"/>
                    <a:pt x="4" y="7"/>
                  </a:cubicBezTo>
                  <a:cubicBezTo>
                    <a:pt x="4" y="6"/>
                    <a:pt x="4" y="6"/>
                    <a:pt x="4" y="6"/>
                  </a:cubicBezTo>
                  <a:cubicBezTo>
                    <a:pt x="4" y="6"/>
                    <a:pt x="4" y="6"/>
                    <a:pt x="4" y="6"/>
                  </a:cubicBezTo>
                  <a:cubicBezTo>
                    <a:pt x="3" y="7"/>
                    <a:pt x="3" y="7"/>
                    <a:pt x="3" y="7"/>
                  </a:cubicBezTo>
                  <a:cubicBezTo>
                    <a:pt x="3" y="8"/>
                    <a:pt x="3" y="8"/>
                    <a:pt x="3" y="8"/>
                  </a:cubicBezTo>
                  <a:cubicBezTo>
                    <a:pt x="3" y="8"/>
                    <a:pt x="3" y="8"/>
                    <a:pt x="3" y="8"/>
                  </a:cubicBezTo>
                  <a:cubicBezTo>
                    <a:pt x="2" y="8"/>
                    <a:pt x="2" y="8"/>
                    <a:pt x="2" y="8"/>
                  </a:cubicBezTo>
                  <a:cubicBezTo>
                    <a:pt x="1" y="8"/>
                    <a:pt x="1" y="8"/>
                    <a:pt x="1" y="8"/>
                  </a:cubicBezTo>
                  <a:cubicBezTo>
                    <a:pt x="1" y="7"/>
                    <a:pt x="1" y="7"/>
                    <a:pt x="1" y="7"/>
                  </a:cubicBezTo>
                  <a:cubicBezTo>
                    <a:pt x="0" y="8"/>
                    <a:pt x="0" y="8"/>
                    <a:pt x="0" y="8"/>
                  </a:cubicBezTo>
                  <a:cubicBezTo>
                    <a:pt x="1" y="9"/>
                    <a:pt x="1" y="9"/>
                    <a:pt x="1" y="9"/>
                  </a:cubicBezTo>
                  <a:cubicBezTo>
                    <a:pt x="1" y="9"/>
                    <a:pt x="1" y="9"/>
                    <a:pt x="1" y="9"/>
                  </a:cubicBezTo>
                  <a:cubicBezTo>
                    <a:pt x="1" y="9"/>
                    <a:pt x="1" y="9"/>
                    <a:pt x="1" y="9"/>
                  </a:cubicBezTo>
                  <a:cubicBezTo>
                    <a:pt x="0" y="9"/>
                    <a:pt x="0" y="9"/>
                    <a:pt x="0" y="9"/>
                  </a:cubicBezTo>
                  <a:cubicBezTo>
                    <a:pt x="0" y="10"/>
                    <a:pt x="0" y="10"/>
                    <a:pt x="0" y="10"/>
                  </a:cubicBezTo>
                  <a:cubicBezTo>
                    <a:pt x="1" y="10"/>
                    <a:pt x="1" y="10"/>
                    <a:pt x="1" y="10"/>
                  </a:cubicBezTo>
                  <a:cubicBezTo>
                    <a:pt x="1" y="11"/>
                    <a:pt x="1" y="11"/>
                    <a:pt x="1" y="11"/>
                  </a:cubicBezTo>
                  <a:cubicBezTo>
                    <a:pt x="2" y="12"/>
                    <a:pt x="2" y="12"/>
                    <a:pt x="2" y="12"/>
                  </a:cubicBezTo>
                  <a:cubicBezTo>
                    <a:pt x="0" y="12"/>
                    <a:pt x="0" y="12"/>
                    <a:pt x="0" y="12"/>
                  </a:cubicBezTo>
                  <a:cubicBezTo>
                    <a:pt x="0" y="13"/>
                    <a:pt x="0" y="13"/>
                    <a:pt x="0" y="13"/>
                  </a:cubicBezTo>
                  <a:cubicBezTo>
                    <a:pt x="0" y="14"/>
                    <a:pt x="0" y="14"/>
                    <a:pt x="0" y="14"/>
                  </a:cubicBezTo>
                  <a:cubicBezTo>
                    <a:pt x="1" y="13"/>
                    <a:pt x="1" y="13"/>
                    <a:pt x="1" y="13"/>
                  </a:cubicBezTo>
                  <a:cubicBezTo>
                    <a:pt x="2" y="14"/>
                    <a:pt x="2" y="14"/>
                    <a:pt x="2" y="14"/>
                  </a:cubicBezTo>
                  <a:cubicBezTo>
                    <a:pt x="2" y="15"/>
                    <a:pt x="2" y="15"/>
                    <a:pt x="2" y="15"/>
                  </a:cubicBezTo>
                  <a:cubicBezTo>
                    <a:pt x="2" y="16"/>
                    <a:pt x="2" y="16"/>
                    <a:pt x="2" y="16"/>
                  </a:cubicBezTo>
                  <a:cubicBezTo>
                    <a:pt x="2" y="16"/>
                    <a:pt x="2" y="16"/>
                    <a:pt x="2" y="16"/>
                  </a:cubicBezTo>
                  <a:cubicBezTo>
                    <a:pt x="3" y="16"/>
                    <a:pt x="3" y="16"/>
                    <a:pt x="3" y="16"/>
                  </a:cubicBezTo>
                  <a:cubicBezTo>
                    <a:pt x="5" y="17"/>
                    <a:pt x="5" y="17"/>
                    <a:pt x="5" y="17"/>
                  </a:cubicBezTo>
                  <a:cubicBezTo>
                    <a:pt x="5" y="17"/>
                    <a:pt x="5" y="17"/>
                    <a:pt x="5" y="17"/>
                  </a:cubicBezTo>
                  <a:lnTo>
                    <a:pt x="6" y="17"/>
                  </a:lnTo>
                  <a:close/>
                </a:path>
              </a:pathLst>
            </a:custGeom>
            <a:grpFill/>
            <a:ln>
              <a:noFill/>
            </a:ln>
          </p:spPr>
          <p:txBody>
            <a:bodyPr vert="horz" wrap="square" lIns="91440" tIns="45720" rIns="91440" bIns="45720" numCol="1" anchor="t" anchorCtr="0" compatLnSpc="1"/>
            <a:lstStyle/>
            <a:p>
              <a:endParaRPr lang="en-US"/>
            </a:p>
          </p:txBody>
        </p:sp>
        <p:sp>
          <p:nvSpPr>
            <p:cNvPr id="42" name="Freeform 38"/>
            <p:cNvSpPr>
              <a:spLocks noEditPoints="1"/>
            </p:cNvSpPr>
            <p:nvPr/>
          </p:nvSpPr>
          <p:spPr bwMode="auto">
            <a:xfrm>
              <a:off x="4368931" y="1467324"/>
              <a:ext cx="428448" cy="449035"/>
            </a:xfrm>
            <a:custGeom>
              <a:avLst/>
              <a:gdLst>
                <a:gd name="T0" fmla="*/ 86 w 90"/>
                <a:gd name="T1" fmla="*/ 12 h 94"/>
                <a:gd name="T2" fmla="*/ 89 w 90"/>
                <a:gd name="T3" fmla="*/ 7 h 94"/>
                <a:gd name="T4" fmla="*/ 83 w 90"/>
                <a:gd name="T5" fmla="*/ 5 h 94"/>
                <a:gd name="T6" fmla="*/ 79 w 90"/>
                <a:gd name="T7" fmla="*/ 5 h 94"/>
                <a:gd name="T8" fmla="*/ 76 w 90"/>
                <a:gd name="T9" fmla="*/ 0 h 94"/>
                <a:gd name="T10" fmla="*/ 73 w 90"/>
                <a:gd name="T11" fmla="*/ 6 h 94"/>
                <a:gd name="T12" fmla="*/ 67 w 90"/>
                <a:gd name="T13" fmla="*/ 9 h 94"/>
                <a:gd name="T14" fmla="*/ 65 w 90"/>
                <a:gd name="T15" fmla="*/ 4 h 94"/>
                <a:gd name="T16" fmla="*/ 62 w 90"/>
                <a:gd name="T17" fmla="*/ 10 h 94"/>
                <a:gd name="T18" fmla="*/ 57 w 90"/>
                <a:gd name="T19" fmla="*/ 11 h 94"/>
                <a:gd name="T20" fmla="*/ 51 w 90"/>
                <a:gd name="T21" fmla="*/ 16 h 94"/>
                <a:gd name="T22" fmla="*/ 49 w 90"/>
                <a:gd name="T23" fmla="*/ 18 h 94"/>
                <a:gd name="T24" fmla="*/ 44 w 90"/>
                <a:gd name="T25" fmla="*/ 18 h 94"/>
                <a:gd name="T26" fmla="*/ 40 w 90"/>
                <a:gd name="T27" fmla="*/ 23 h 94"/>
                <a:gd name="T28" fmla="*/ 39 w 90"/>
                <a:gd name="T29" fmla="*/ 26 h 94"/>
                <a:gd name="T30" fmla="*/ 35 w 90"/>
                <a:gd name="T31" fmla="*/ 29 h 94"/>
                <a:gd name="T32" fmla="*/ 35 w 90"/>
                <a:gd name="T33" fmla="*/ 32 h 94"/>
                <a:gd name="T34" fmla="*/ 31 w 90"/>
                <a:gd name="T35" fmla="*/ 37 h 94"/>
                <a:gd name="T36" fmla="*/ 30 w 90"/>
                <a:gd name="T37" fmla="*/ 40 h 94"/>
                <a:gd name="T38" fmla="*/ 28 w 90"/>
                <a:gd name="T39" fmla="*/ 46 h 94"/>
                <a:gd name="T40" fmla="*/ 23 w 90"/>
                <a:gd name="T41" fmla="*/ 51 h 94"/>
                <a:gd name="T42" fmla="*/ 18 w 90"/>
                <a:gd name="T43" fmla="*/ 57 h 94"/>
                <a:gd name="T44" fmla="*/ 24 w 90"/>
                <a:gd name="T45" fmla="*/ 57 h 94"/>
                <a:gd name="T46" fmla="*/ 16 w 90"/>
                <a:gd name="T47" fmla="*/ 59 h 94"/>
                <a:gd name="T48" fmla="*/ 14 w 90"/>
                <a:gd name="T49" fmla="*/ 63 h 94"/>
                <a:gd name="T50" fmla="*/ 10 w 90"/>
                <a:gd name="T51" fmla="*/ 64 h 94"/>
                <a:gd name="T52" fmla="*/ 8 w 90"/>
                <a:gd name="T53" fmla="*/ 67 h 94"/>
                <a:gd name="T54" fmla="*/ 1 w 90"/>
                <a:gd name="T55" fmla="*/ 68 h 94"/>
                <a:gd name="T56" fmla="*/ 2 w 90"/>
                <a:gd name="T57" fmla="*/ 72 h 94"/>
                <a:gd name="T58" fmla="*/ 7 w 90"/>
                <a:gd name="T59" fmla="*/ 73 h 94"/>
                <a:gd name="T60" fmla="*/ 8 w 90"/>
                <a:gd name="T61" fmla="*/ 75 h 94"/>
                <a:gd name="T62" fmla="*/ 2 w 90"/>
                <a:gd name="T63" fmla="*/ 77 h 94"/>
                <a:gd name="T64" fmla="*/ 8 w 90"/>
                <a:gd name="T65" fmla="*/ 79 h 94"/>
                <a:gd name="T66" fmla="*/ 4 w 90"/>
                <a:gd name="T67" fmla="*/ 84 h 94"/>
                <a:gd name="T68" fmla="*/ 6 w 90"/>
                <a:gd name="T69" fmla="*/ 88 h 94"/>
                <a:gd name="T70" fmla="*/ 10 w 90"/>
                <a:gd name="T71" fmla="*/ 94 h 94"/>
                <a:gd name="T72" fmla="*/ 18 w 90"/>
                <a:gd name="T73" fmla="*/ 87 h 94"/>
                <a:gd name="T74" fmla="*/ 22 w 90"/>
                <a:gd name="T75" fmla="*/ 85 h 94"/>
                <a:gd name="T76" fmla="*/ 28 w 90"/>
                <a:gd name="T77" fmla="*/ 88 h 94"/>
                <a:gd name="T78" fmla="*/ 28 w 90"/>
                <a:gd name="T79" fmla="*/ 66 h 94"/>
                <a:gd name="T80" fmla="*/ 34 w 90"/>
                <a:gd name="T81" fmla="*/ 40 h 94"/>
                <a:gd name="T82" fmla="*/ 45 w 90"/>
                <a:gd name="T83" fmla="*/ 25 h 94"/>
                <a:gd name="T84" fmla="*/ 53 w 90"/>
                <a:gd name="T85" fmla="*/ 18 h 94"/>
                <a:gd name="T86" fmla="*/ 69 w 90"/>
                <a:gd name="T87" fmla="*/ 20 h 94"/>
                <a:gd name="T88" fmla="*/ 79 w 90"/>
                <a:gd name="T89" fmla="*/ 10 h 94"/>
                <a:gd name="T90" fmla="*/ 3 w 90"/>
                <a:gd name="T91" fmla="*/ 81 h 94"/>
                <a:gd name="T92" fmla="*/ 1 w 90"/>
                <a:gd name="T93" fmla="*/ 80 h 94"/>
                <a:gd name="T94" fmla="*/ 4 w 90"/>
                <a:gd name="T95" fmla="*/ 67 h 94"/>
                <a:gd name="T96" fmla="*/ 15 w 90"/>
                <a:gd name="T97" fmla="*/ 58 h 94"/>
                <a:gd name="T98" fmla="*/ 26 w 90"/>
                <a:gd name="T99" fmla="*/ 44 h 94"/>
                <a:gd name="T100" fmla="*/ 27 w 90"/>
                <a:gd name="T101" fmla="*/ 30 h 94"/>
                <a:gd name="T102" fmla="*/ 33 w 90"/>
                <a:gd name="T103" fmla="*/ 23 h 94"/>
                <a:gd name="T104" fmla="*/ 36 w 90"/>
                <a:gd name="T105" fmla="*/ 20 h 94"/>
                <a:gd name="T106" fmla="*/ 35 w 90"/>
                <a:gd name="T107" fmla="*/ 22 h 94"/>
                <a:gd name="T108" fmla="*/ 44 w 90"/>
                <a:gd name="T109" fmla="*/ 16 h 94"/>
                <a:gd name="T110" fmla="*/ 44 w 90"/>
                <a:gd name="T111" fmla="*/ 16 h 94"/>
                <a:gd name="T112" fmla="*/ 49 w 90"/>
                <a:gd name="T113" fmla="*/ 12 h 94"/>
                <a:gd name="T114" fmla="*/ 51 w 90"/>
                <a:gd name="T115" fmla="*/ 10 h 94"/>
                <a:gd name="T116" fmla="*/ 62 w 90"/>
                <a:gd name="T117" fmla="*/ 6 h 94"/>
                <a:gd name="T118" fmla="*/ 62 w 90"/>
                <a:gd name="T119" fmla="*/ 5 h 94"/>
                <a:gd name="T120" fmla="*/ 71 w 90"/>
                <a:gd name="T121"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94">
                  <a:moveTo>
                    <a:pt x="83" y="17"/>
                  </a:moveTo>
                  <a:cubicBezTo>
                    <a:pt x="84" y="17"/>
                    <a:pt x="84" y="17"/>
                    <a:pt x="84" y="17"/>
                  </a:cubicBezTo>
                  <a:cubicBezTo>
                    <a:pt x="84" y="16"/>
                    <a:pt x="84" y="16"/>
                    <a:pt x="84" y="16"/>
                  </a:cubicBezTo>
                  <a:cubicBezTo>
                    <a:pt x="85" y="15"/>
                    <a:pt x="85" y="15"/>
                    <a:pt x="85" y="15"/>
                  </a:cubicBezTo>
                  <a:cubicBezTo>
                    <a:pt x="86" y="15"/>
                    <a:pt x="86" y="15"/>
                    <a:pt x="86" y="15"/>
                  </a:cubicBezTo>
                  <a:cubicBezTo>
                    <a:pt x="87" y="14"/>
                    <a:pt x="87" y="14"/>
                    <a:pt x="87" y="14"/>
                  </a:cubicBezTo>
                  <a:cubicBezTo>
                    <a:pt x="87" y="13"/>
                    <a:pt x="87" y="13"/>
                    <a:pt x="87" y="13"/>
                  </a:cubicBezTo>
                  <a:cubicBezTo>
                    <a:pt x="88" y="13"/>
                    <a:pt x="88" y="13"/>
                    <a:pt x="88" y="13"/>
                  </a:cubicBezTo>
                  <a:cubicBezTo>
                    <a:pt x="89" y="13"/>
                    <a:pt x="89" y="13"/>
                    <a:pt x="89" y="13"/>
                  </a:cubicBezTo>
                  <a:cubicBezTo>
                    <a:pt x="89" y="12"/>
                    <a:pt x="89" y="12"/>
                    <a:pt x="89" y="12"/>
                  </a:cubicBezTo>
                  <a:cubicBezTo>
                    <a:pt x="89" y="11"/>
                    <a:pt x="89" y="11"/>
                    <a:pt x="89" y="11"/>
                  </a:cubicBezTo>
                  <a:cubicBezTo>
                    <a:pt x="89" y="11"/>
                    <a:pt x="89" y="11"/>
                    <a:pt x="89" y="11"/>
                  </a:cubicBezTo>
                  <a:cubicBezTo>
                    <a:pt x="88" y="11"/>
                    <a:pt x="88" y="11"/>
                    <a:pt x="88" y="11"/>
                  </a:cubicBezTo>
                  <a:cubicBezTo>
                    <a:pt x="88" y="11"/>
                    <a:pt x="88" y="11"/>
                    <a:pt x="88" y="11"/>
                  </a:cubicBezTo>
                  <a:cubicBezTo>
                    <a:pt x="87" y="11"/>
                    <a:pt x="87" y="11"/>
                    <a:pt x="87" y="11"/>
                  </a:cubicBezTo>
                  <a:cubicBezTo>
                    <a:pt x="87" y="12"/>
                    <a:pt x="87" y="12"/>
                    <a:pt x="87" y="12"/>
                  </a:cubicBezTo>
                  <a:cubicBezTo>
                    <a:pt x="87" y="11"/>
                    <a:pt x="87" y="11"/>
                    <a:pt x="87" y="11"/>
                  </a:cubicBezTo>
                  <a:cubicBezTo>
                    <a:pt x="87" y="11"/>
                    <a:pt x="87" y="11"/>
                    <a:pt x="87" y="11"/>
                  </a:cubicBezTo>
                  <a:cubicBezTo>
                    <a:pt x="86" y="11"/>
                    <a:pt x="86" y="11"/>
                    <a:pt x="86" y="11"/>
                  </a:cubicBezTo>
                  <a:cubicBezTo>
                    <a:pt x="86" y="11"/>
                    <a:pt x="86" y="11"/>
                    <a:pt x="86" y="11"/>
                  </a:cubicBezTo>
                  <a:cubicBezTo>
                    <a:pt x="86" y="12"/>
                    <a:pt x="86" y="12"/>
                    <a:pt x="86" y="12"/>
                  </a:cubicBezTo>
                  <a:cubicBezTo>
                    <a:pt x="86" y="12"/>
                    <a:pt x="86" y="12"/>
                    <a:pt x="86" y="12"/>
                  </a:cubicBezTo>
                  <a:cubicBezTo>
                    <a:pt x="86" y="11"/>
                    <a:pt x="86" y="11"/>
                    <a:pt x="86" y="11"/>
                  </a:cubicBezTo>
                  <a:cubicBezTo>
                    <a:pt x="85" y="12"/>
                    <a:pt x="85" y="12"/>
                    <a:pt x="85" y="12"/>
                  </a:cubicBezTo>
                  <a:cubicBezTo>
                    <a:pt x="85" y="12"/>
                    <a:pt x="85" y="12"/>
                    <a:pt x="85" y="12"/>
                  </a:cubicBezTo>
                  <a:cubicBezTo>
                    <a:pt x="85" y="12"/>
                    <a:pt x="85" y="12"/>
                    <a:pt x="85" y="12"/>
                  </a:cubicBezTo>
                  <a:cubicBezTo>
                    <a:pt x="84" y="11"/>
                    <a:pt x="84" y="11"/>
                    <a:pt x="84" y="11"/>
                  </a:cubicBezTo>
                  <a:cubicBezTo>
                    <a:pt x="84" y="11"/>
                    <a:pt x="84" y="11"/>
                    <a:pt x="84" y="11"/>
                  </a:cubicBezTo>
                  <a:cubicBezTo>
                    <a:pt x="84" y="10"/>
                    <a:pt x="84" y="10"/>
                    <a:pt x="84" y="10"/>
                  </a:cubicBezTo>
                  <a:cubicBezTo>
                    <a:pt x="83" y="10"/>
                    <a:pt x="83" y="10"/>
                    <a:pt x="83" y="10"/>
                  </a:cubicBezTo>
                  <a:cubicBezTo>
                    <a:pt x="83" y="10"/>
                    <a:pt x="83" y="10"/>
                    <a:pt x="83" y="10"/>
                  </a:cubicBezTo>
                  <a:cubicBezTo>
                    <a:pt x="82" y="9"/>
                    <a:pt x="82" y="9"/>
                    <a:pt x="82" y="9"/>
                  </a:cubicBezTo>
                  <a:cubicBezTo>
                    <a:pt x="81" y="9"/>
                    <a:pt x="81" y="9"/>
                    <a:pt x="81" y="9"/>
                  </a:cubicBezTo>
                  <a:cubicBezTo>
                    <a:pt x="80" y="9"/>
                    <a:pt x="80" y="9"/>
                    <a:pt x="80" y="9"/>
                  </a:cubicBezTo>
                  <a:cubicBezTo>
                    <a:pt x="81" y="9"/>
                    <a:pt x="81" y="9"/>
                    <a:pt x="81" y="9"/>
                  </a:cubicBezTo>
                  <a:cubicBezTo>
                    <a:pt x="82" y="9"/>
                    <a:pt x="82" y="9"/>
                    <a:pt x="82" y="9"/>
                  </a:cubicBezTo>
                  <a:cubicBezTo>
                    <a:pt x="83" y="9"/>
                    <a:pt x="83" y="9"/>
                    <a:pt x="83" y="9"/>
                  </a:cubicBezTo>
                  <a:cubicBezTo>
                    <a:pt x="84" y="9"/>
                    <a:pt x="84" y="9"/>
                    <a:pt x="84" y="9"/>
                  </a:cubicBezTo>
                  <a:cubicBezTo>
                    <a:pt x="86" y="9"/>
                    <a:pt x="86" y="9"/>
                    <a:pt x="86" y="9"/>
                  </a:cubicBezTo>
                  <a:cubicBezTo>
                    <a:pt x="87" y="9"/>
                    <a:pt x="87" y="9"/>
                    <a:pt x="87" y="9"/>
                  </a:cubicBezTo>
                  <a:cubicBezTo>
                    <a:pt x="88" y="7"/>
                    <a:pt x="88" y="7"/>
                    <a:pt x="88" y="7"/>
                  </a:cubicBezTo>
                  <a:cubicBezTo>
                    <a:pt x="89" y="7"/>
                    <a:pt x="89" y="7"/>
                    <a:pt x="89" y="7"/>
                  </a:cubicBezTo>
                  <a:cubicBezTo>
                    <a:pt x="90" y="6"/>
                    <a:pt x="90" y="6"/>
                    <a:pt x="90" y="6"/>
                  </a:cubicBezTo>
                  <a:cubicBezTo>
                    <a:pt x="90" y="6"/>
                    <a:pt x="90" y="6"/>
                    <a:pt x="90" y="6"/>
                  </a:cubicBezTo>
                  <a:cubicBezTo>
                    <a:pt x="89" y="6"/>
                    <a:pt x="89" y="6"/>
                    <a:pt x="89" y="6"/>
                  </a:cubicBezTo>
                  <a:cubicBezTo>
                    <a:pt x="89" y="6"/>
                    <a:pt x="89" y="6"/>
                    <a:pt x="89" y="6"/>
                  </a:cubicBezTo>
                  <a:cubicBezTo>
                    <a:pt x="89" y="5"/>
                    <a:pt x="89" y="5"/>
                    <a:pt x="89" y="5"/>
                  </a:cubicBezTo>
                  <a:cubicBezTo>
                    <a:pt x="88" y="6"/>
                    <a:pt x="88" y="6"/>
                    <a:pt x="88" y="6"/>
                  </a:cubicBezTo>
                  <a:cubicBezTo>
                    <a:pt x="87" y="5"/>
                    <a:pt x="87" y="5"/>
                    <a:pt x="87" y="5"/>
                  </a:cubicBezTo>
                  <a:cubicBezTo>
                    <a:pt x="86" y="5"/>
                    <a:pt x="86" y="5"/>
                    <a:pt x="86" y="5"/>
                  </a:cubicBezTo>
                  <a:cubicBezTo>
                    <a:pt x="86" y="6"/>
                    <a:pt x="86" y="6"/>
                    <a:pt x="86" y="6"/>
                  </a:cubicBezTo>
                  <a:cubicBezTo>
                    <a:pt x="85" y="6"/>
                    <a:pt x="85" y="6"/>
                    <a:pt x="85" y="6"/>
                  </a:cubicBezTo>
                  <a:cubicBezTo>
                    <a:pt x="85" y="5"/>
                    <a:pt x="85" y="5"/>
                    <a:pt x="85" y="5"/>
                  </a:cubicBezTo>
                  <a:cubicBezTo>
                    <a:pt x="86" y="5"/>
                    <a:pt x="86" y="5"/>
                    <a:pt x="86" y="5"/>
                  </a:cubicBezTo>
                  <a:cubicBezTo>
                    <a:pt x="86" y="4"/>
                    <a:pt x="86" y="4"/>
                    <a:pt x="86" y="4"/>
                  </a:cubicBezTo>
                  <a:cubicBezTo>
                    <a:pt x="85" y="4"/>
                    <a:pt x="85" y="4"/>
                    <a:pt x="85" y="4"/>
                  </a:cubicBezTo>
                  <a:cubicBezTo>
                    <a:pt x="85" y="4"/>
                    <a:pt x="85" y="4"/>
                    <a:pt x="85" y="4"/>
                  </a:cubicBezTo>
                  <a:cubicBezTo>
                    <a:pt x="84" y="4"/>
                    <a:pt x="84" y="4"/>
                    <a:pt x="84" y="4"/>
                  </a:cubicBezTo>
                  <a:cubicBezTo>
                    <a:pt x="84" y="5"/>
                    <a:pt x="84" y="5"/>
                    <a:pt x="84" y="5"/>
                  </a:cubicBezTo>
                  <a:cubicBezTo>
                    <a:pt x="83" y="5"/>
                    <a:pt x="83" y="5"/>
                    <a:pt x="83" y="5"/>
                  </a:cubicBezTo>
                  <a:cubicBezTo>
                    <a:pt x="83" y="4"/>
                    <a:pt x="83" y="4"/>
                    <a:pt x="83" y="4"/>
                  </a:cubicBezTo>
                  <a:cubicBezTo>
                    <a:pt x="83" y="4"/>
                    <a:pt x="83" y="4"/>
                    <a:pt x="83" y="4"/>
                  </a:cubicBezTo>
                  <a:cubicBezTo>
                    <a:pt x="83" y="5"/>
                    <a:pt x="83" y="5"/>
                    <a:pt x="83" y="5"/>
                  </a:cubicBezTo>
                  <a:cubicBezTo>
                    <a:pt x="82" y="5"/>
                    <a:pt x="82" y="5"/>
                    <a:pt x="82" y="5"/>
                  </a:cubicBezTo>
                  <a:cubicBezTo>
                    <a:pt x="82" y="4"/>
                    <a:pt x="82" y="4"/>
                    <a:pt x="82" y="4"/>
                  </a:cubicBezTo>
                  <a:cubicBezTo>
                    <a:pt x="83" y="4"/>
                    <a:pt x="83" y="4"/>
                    <a:pt x="83" y="4"/>
                  </a:cubicBezTo>
                  <a:cubicBezTo>
                    <a:pt x="83" y="3"/>
                    <a:pt x="83" y="3"/>
                    <a:pt x="83" y="3"/>
                  </a:cubicBezTo>
                  <a:cubicBezTo>
                    <a:pt x="82" y="3"/>
                    <a:pt x="82" y="3"/>
                    <a:pt x="82" y="3"/>
                  </a:cubicBezTo>
                  <a:cubicBezTo>
                    <a:pt x="81" y="3"/>
                    <a:pt x="81" y="3"/>
                    <a:pt x="81" y="3"/>
                  </a:cubicBezTo>
                  <a:cubicBezTo>
                    <a:pt x="80" y="3"/>
                    <a:pt x="80" y="3"/>
                    <a:pt x="80" y="3"/>
                  </a:cubicBezTo>
                  <a:cubicBezTo>
                    <a:pt x="80" y="4"/>
                    <a:pt x="80" y="4"/>
                    <a:pt x="80" y="4"/>
                  </a:cubicBezTo>
                  <a:cubicBezTo>
                    <a:pt x="80" y="4"/>
                    <a:pt x="80" y="4"/>
                    <a:pt x="80" y="4"/>
                  </a:cubicBezTo>
                  <a:cubicBezTo>
                    <a:pt x="80" y="5"/>
                    <a:pt x="80" y="5"/>
                    <a:pt x="80" y="5"/>
                  </a:cubicBezTo>
                  <a:cubicBezTo>
                    <a:pt x="80" y="6"/>
                    <a:pt x="80" y="6"/>
                    <a:pt x="80" y="6"/>
                  </a:cubicBezTo>
                  <a:cubicBezTo>
                    <a:pt x="80" y="6"/>
                    <a:pt x="80" y="6"/>
                    <a:pt x="80" y="6"/>
                  </a:cubicBezTo>
                  <a:cubicBezTo>
                    <a:pt x="80" y="7"/>
                    <a:pt x="80" y="7"/>
                    <a:pt x="80" y="7"/>
                  </a:cubicBezTo>
                  <a:cubicBezTo>
                    <a:pt x="79" y="6"/>
                    <a:pt x="79" y="6"/>
                    <a:pt x="79" y="6"/>
                  </a:cubicBezTo>
                  <a:cubicBezTo>
                    <a:pt x="79" y="6"/>
                    <a:pt x="79" y="6"/>
                    <a:pt x="79" y="6"/>
                  </a:cubicBezTo>
                  <a:cubicBezTo>
                    <a:pt x="79" y="6"/>
                    <a:pt x="79" y="6"/>
                    <a:pt x="79" y="6"/>
                  </a:cubicBezTo>
                  <a:cubicBezTo>
                    <a:pt x="78" y="6"/>
                    <a:pt x="78" y="6"/>
                    <a:pt x="78" y="6"/>
                  </a:cubicBezTo>
                  <a:cubicBezTo>
                    <a:pt x="77" y="7"/>
                    <a:pt x="77" y="7"/>
                    <a:pt x="77" y="7"/>
                  </a:cubicBezTo>
                  <a:cubicBezTo>
                    <a:pt x="78" y="6"/>
                    <a:pt x="78" y="6"/>
                    <a:pt x="78" y="6"/>
                  </a:cubicBezTo>
                  <a:cubicBezTo>
                    <a:pt x="78" y="5"/>
                    <a:pt x="78" y="5"/>
                    <a:pt x="78" y="5"/>
                  </a:cubicBezTo>
                  <a:cubicBezTo>
                    <a:pt x="79" y="5"/>
                    <a:pt x="79" y="5"/>
                    <a:pt x="79" y="5"/>
                  </a:cubicBezTo>
                  <a:cubicBezTo>
                    <a:pt x="79" y="4"/>
                    <a:pt x="79" y="4"/>
                    <a:pt x="79" y="4"/>
                  </a:cubicBezTo>
                  <a:cubicBezTo>
                    <a:pt x="78" y="4"/>
                    <a:pt x="78" y="4"/>
                    <a:pt x="78" y="4"/>
                  </a:cubicBezTo>
                  <a:cubicBezTo>
                    <a:pt x="77" y="5"/>
                    <a:pt x="77" y="5"/>
                    <a:pt x="77" y="5"/>
                  </a:cubicBezTo>
                  <a:cubicBezTo>
                    <a:pt x="77" y="5"/>
                    <a:pt x="77" y="5"/>
                    <a:pt x="77" y="5"/>
                  </a:cubicBezTo>
                  <a:cubicBezTo>
                    <a:pt x="77" y="4"/>
                    <a:pt x="77" y="4"/>
                    <a:pt x="77" y="4"/>
                  </a:cubicBezTo>
                  <a:cubicBezTo>
                    <a:pt x="78" y="4"/>
                    <a:pt x="78" y="4"/>
                    <a:pt x="78" y="4"/>
                  </a:cubicBezTo>
                  <a:cubicBezTo>
                    <a:pt x="78" y="4"/>
                    <a:pt x="78" y="4"/>
                    <a:pt x="78" y="4"/>
                  </a:cubicBezTo>
                  <a:cubicBezTo>
                    <a:pt x="77" y="4"/>
                    <a:pt x="77" y="4"/>
                    <a:pt x="77" y="4"/>
                  </a:cubicBezTo>
                  <a:cubicBezTo>
                    <a:pt x="77" y="3"/>
                    <a:pt x="77" y="3"/>
                    <a:pt x="77" y="3"/>
                  </a:cubicBezTo>
                  <a:cubicBezTo>
                    <a:pt x="77" y="3"/>
                    <a:pt x="77" y="3"/>
                    <a:pt x="77" y="3"/>
                  </a:cubicBezTo>
                  <a:cubicBezTo>
                    <a:pt x="78" y="3"/>
                    <a:pt x="78" y="3"/>
                    <a:pt x="78" y="3"/>
                  </a:cubicBezTo>
                  <a:cubicBezTo>
                    <a:pt x="79" y="3"/>
                    <a:pt x="79" y="3"/>
                    <a:pt x="79" y="3"/>
                  </a:cubicBezTo>
                  <a:cubicBezTo>
                    <a:pt x="79" y="2"/>
                    <a:pt x="79" y="2"/>
                    <a:pt x="79" y="2"/>
                  </a:cubicBezTo>
                  <a:cubicBezTo>
                    <a:pt x="79" y="2"/>
                    <a:pt x="79" y="2"/>
                    <a:pt x="79" y="2"/>
                  </a:cubicBezTo>
                  <a:cubicBezTo>
                    <a:pt x="78" y="2"/>
                    <a:pt x="78" y="2"/>
                    <a:pt x="78" y="2"/>
                  </a:cubicBezTo>
                  <a:cubicBezTo>
                    <a:pt x="78" y="2"/>
                    <a:pt x="78" y="2"/>
                    <a:pt x="78" y="2"/>
                  </a:cubicBezTo>
                  <a:cubicBezTo>
                    <a:pt x="78" y="1"/>
                    <a:pt x="78" y="1"/>
                    <a:pt x="78" y="1"/>
                  </a:cubicBezTo>
                  <a:cubicBezTo>
                    <a:pt x="78" y="0"/>
                    <a:pt x="78" y="0"/>
                    <a:pt x="78" y="0"/>
                  </a:cubicBezTo>
                  <a:cubicBezTo>
                    <a:pt x="77" y="1"/>
                    <a:pt x="77" y="1"/>
                    <a:pt x="77" y="1"/>
                  </a:cubicBezTo>
                  <a:cubicBezTo>
                    <a:pt x="77" y="1"/>
                    <a:pt x="77" y="1"/>
                    <a:pt x="77" y="1"/>
                  </a:cubicBezTo>
                  <a:cubicBezTo>
                    <a:pt x="76" y="0"/>
                    <a:pt x="76" y="0"/>
                    <a:pt x="76" y="0"/>
                  </a:cubicBezTo>
                  <a:cubicBezTo>
                    <a:pt x="75" y="1"/>
                    <a:pt x="75" y="1"/>
                    <a:pt x="75" y="1"/>
                  </a:cubicBezTo>
                  <a:cubicBezTo>
                    <a:pt x="75" y="1"/>
                    <a:pt x="75" y="1"/>
                    <a:pt x="75" y="1"/>
                  </a:cubicBezTo>
                  <a:cubicBezTo>
                    <a:pt x="76" y="2"/>
                    <a:pt x="76" y="2"/>
                    <a:pt x="76" y="2"/>
                  </a:cubicBezTo>
                  <a:cubicBezTo>
                    <a:pt x="76" y="2"/>
                    <a:pt x="76" y="2"/>
                    <a:pt x="76" y="2"/>
                  </a:cubicBezTo>
                  <a:cubicBezTo>
                    <a:pt x="75" y="2"/>
                    <a:pt x="75" y="2"/>
                    <a:pt x="75" y="2"/>
                  </a:cubicBezTo>
                  <a:cubicBezTo>
                    <a:pt x="75" y="2"/>
                    <a:pt x="75" y="2"/>
                    <a:pt x="75" y="2"/>
                  </a:cubicBezTo>
                  <a:cubicBezTo>
                    <a:pt x="74" y="2"/>
                    <a:pt x="74" y="2"/>
                    <a:pt x="74" y="2"/>
                  </a:cubicBezTo>
                  <a:cubicBezTo>
                    <a:pt x="74" y="3"/>
                    <a:pt x="74" y="3"/>
                    <a:pt x="74" y="3"/>
                  </a:cubicBezTo>
                  <a:cubicBezTo>
                    <a:pt x="74" y="3"/>
                    <a:pt x="74" y="3"/>
                    <a:pt x="74" y="3"/>
                  </a:cubicBezTo>
                  <a:cubicBezTo>
                    <a:pt x="75" y="3"/>
                    <a:pt x="75" y="3"/>
                    <a:pt x="75" y="3"/>
                  </a:cubicBezTo>
                  <a:cubicBezTo>
                    <a:pt x="75" y="3"/>
                    <a:pt x="75" y="3"/>
                    <a:pt x="75" y="3"/>
                  </a:cubicBezTo>
                  <a:cubicBezTo>
                    <a:pt x="75" y="4"/>
                    <a:pt x="75" y="4"/>
                    <a:pt x="75" y="4"/>
                  </a:cubicBezTo>
                  <a:cubicBezTo>
                    <a:pt x="75" y="4"/>
                    <a:pt x="75" y="4"/>
                    <a:pt x="75" y="4"/>
                  </a:cubicBezTo>
                  <a:cubicBezTo>
                    <a:pt x="75" y="4"/>
                    <a:pt x="75" y="4"/>
                    <a:pt x="75" y="4"/>
                  </a:cubicBezTo>
                  <a:cubicBezTo>
                    <a:pt x="74" y="5"/>
                    <a:pt x="74" y="5"/>
                    <a:pt x="74" y="5"/>
                  </a:cubicBezTo>
                  <a:cubicBezTo>
                    <a:pt x="74" y="5"/>
                    <a:pt x="74" y="5"/>
                    <a:pt x="74" y="5"/>
                  </a:cubicBezTo>
                  <a:cubicBezTo>
                    <a:pt x="74" y="5"/>
                    <a:pt x="74" y="5"/>
                    <a:pt x="74" y="5"/>
                  </a:cubicBezTo>
                  <a:cubicBezTo>
                    <a:pt x="74" y="6"/>
                    <a:pt x="74" y="6"/>
                    <a:pt x="74" y="6"/>
                  </a:cubicBezTo>
                  <a:cubicBezTo>
                    <a:pt x="74" y="6"/>
                    <a:pt x="74" y="6"/>
                    <a:pt x="74" y="6"/>
                  </a:cubicBezTo>
                  <a:cubicBezTo>
                    <a:pt x="74" y="7"/>
                    <a:pt x="74" y="7"/>
                    <a:pt x="74" y="7"/>
                  </a:cubicBezTo>
                  <a:cubicBezTo>
                    <a:pt x="73" y="6"/>
                    <a:pt x="73" y="6"/>
                    <a:pt x="73" y="6"/>
                  </a:cubicBezTo>
                  <a:cubicBezTo>
                    <a:pt x="73" y="7"/>
                    <a:pt x="73" y="7"/>
                    <a:pt x="73" y="7"/>
                  </a:cubicBezTo>
                  <a:cubicBezTo>
                    <a:pt x="73" y="7"/>
                    <a:pt x="73" y="7"/>
                    <a:pt x="73" y="7"/>
                  </a:cubicBezTo>
                  <a:cubicBezTo>
                    <a:pt x="72" y="7"/>
                    <a:pt x="72" y="7"/>
                    <a:pt x="72" y="7"/>
                  </a:cubicBezTo>
                  <a:cubicBezTo>
                    <a:pt x="72" y="7"/>
                    <a:pt x="72" y="7"/>
                    <a:pt x="72" y="7"/>
                  </a:cubicBezTo>
                  <a:cubicBezTo>
                    <a:pt x="73" y="5"/>
                    <a:pt x="73" y="5"/>
                    <a:pt x="73" y="5"/>
                  </a:cubicBezTo>
                  <a:cubicBezTo>
                    <a:pt x="72" y="5"/>
                    <a:pt x="72" y="5"/>
                    <a:pt x="72" y="5"/>
                  </a:cubicBezTo>
                  <a:cubicBezTo>
                    <a:pt x="72" y="5"/>
                    <a:pt x="72" y="5"/>
                    <a:pt x="72" y="5"/>
                  </a:cubicBezTo>
                  <a:cubicBezTo>
                    <a:pt x="72" y="4"/>
                    <a:pt x="72" y="4"/>
                    <a:pt x="72" y="4"/>
                  </a:cubicBezTo>
                  <a:cubicBezTo>
                    <a:pt x="72" y="3"/>
                    <a:pt x="72" y="3"/>
                    <a:pt x="72" y="3"/>
                  </a:cubicBezTo>
                  <a:cubicBezTo>
                    <a:pt x="72" y="3"/>
                    <a:pt x="72" y="3"/>
                    <a:pt x="72" y="3"/>
                  </a:cubicBezTo>
                  <a:cubicBezTo>
                    <a:pt x="72" y="3"/>
                    <a:pt x="72" y="3"/>
                    <a:pt x="72" y="3"/>
                  </a:cubicBezTo>
                  <a:cubicBezTo>
                    <a:pt x="71" y="4"/>
                    <a:pt x="71" y="4"/>
                    <a:pt x="71" y="4"/>
                  </a:cubicBezTo>
                  <a:cubicBezTo>
                    <a:pt x="71" y="5"/>
                    <a:pt x="71" y="5"/>
                    <a:pt x="71" y="5"/>
                  </a:cubicBezTo>
                  <a:cubicBezTo>
                    <a:pt x="70" y="6"/>
                    <a:pt x="70" y="6"/>
                    <a:pt x="70" y="6"/>
                  </a:cubicBezTo>
                  <a:cubicBezTo>
                    <a:pt x="69" y="7"/>
                    <a:pt x="69" y="7"/>
                    <a:pt x="69" y="7"/>
                  </a:cubicBezTo>
                  <a:cubicBezTo>
                    <a:pt x="70" y="8"/>
                    <a:pt x="70" y="8"/>
                    <a:pt x="70" y="8"/>
                  </a:cubicBezTo>
                  <a:cubicBezTo>
                    <a:pt x="69" y="9"/>
                    <a:pt x="69" y="9"/>
                    <a:pt x="69" y="9"/>
                  </a:cubicBezTo>
                  <a:cubicBezTo>
                    <a:pt x="68" y="10"/>
                    <a:pt x="68" y="10"/>
                    <a:pt x="68" y="10"/>
                  </a:cubicBezTo>
                  <a:cubicBezTo>
                    <a:pt x="68" y="10"/>
                    <a:pt x="68" y="10"/>
                    <a:pt x="68" y="10"/>
                  </a:cubicBezTo>
                  <a:cubicBezTo>
                    <a:pt x="68" y="9"/>
                    <a:pt x="68" y="9"/>
                    <a:pt x="68" y="9"/>
                  </a:cubicBezTo>
                  <a:cubicBezTo>
                    <a:pt x="67" y="9"/>
                    <a:pt x="67" y="9"/>
                    <a:pt x="67" y="9"/>
                  </a:cubicBezTo>
                  <a:cubicBezTo>
                    <a:pt x="68" y="8"/>
                    <a:pt x="68" y="8"/>
                    <a:pt x="68" y="8"/>
                  </a:cubicBezTo>
                  <a:cubicBezTo>
                    <a:pt x="68" y="7"/>
                    <a:pt x="68" y="7"/>
                    <a:pt x="68" y="7"/>
                  </a:cubicBezTo>
                  <a:cubicBezTo>
                    <a:pt x="68" y="7"/>
                    <a:pt x="68" y="7"/>
                    <a:pt x="68" y="7"/>
                  </a:cubicBezTo>
                  <a:cubicBezTo>
                    <a:pt x="68" y="6"/>
                    <a:pt x="68" y="6"/>
                    <a:pt x="68" y="6"/>
                  </a:cubicBezTo>
                  <a:cubicBezTo>
                    <a:pt x="69" y="5"/>
                    <a:pt x="69" y="5"/>
                    <a:pt x="69" y="5"/>
                  </a:cubicBezTo>
                  <a:cubicBezTo>
                    <a:pt x="69" y="4"/>
                    <a:pt x="69" y="4"/>
                    <a:pt x="69" y="4"/>
                  </a:cubicBezTo>
                  <a:cubicBezTo>
                    <a:pt x="70" y="4"/>
                    <a:pt x="70" y="4"/>
                    <a:pt x="70" y="4"/>
                  </a:cubicBezTo>
                  <a:cubicBezTo>
                    <a:pt x="70" y="3"/>
                    <a:pt x="70" y="3"/>
                    <a:pt x="70" y="3"/>
                  </a:cubicBezTo>
                  <a:cubicBezTo>
                    <a:pt x="69" y="3"/>
                    <a:pt x="69" y="3"/>
                    <a:pt x="69" y="3"/>
                  </a:cubicBezTo>
                  <a:cubicBezTo>
                    <a:pt x="68" y="3"/>
                    <a:pt x="68" y="3"/>
                    <a:pt x="68" y="3"/>
                  </a:cubicBezTo>
                  <a:cubicBezTo>
                    <a:pt x="68" y="3"/>
                    <a:pt x="68" y="3"/>
                    <a:pt x="68" y="3"/>
                  </a:cubicBezTo>
                  <a:cubicBezTo>
                    <a:pt x="68" y="3"/>
                    <a:pt x="68" y="3"/>
                    <a:pt x="68" y="3"/>
                  </a:cubicBezTo>
                  <a:cubicBezTo>
                    <a:pt x="67" y="4"/>
                    <a:pt x="67" y="4"/>
                    <a:pt x="67" y="4"/>
                  </a:cubicBezTo>
                  <a:cubicBezTo>
                    <a:pt x="67" y="3"/>
                    <a:pt x="67" y="3"/>
                    <a:pt x="67" y="3"/>
                  </a:cubicBezTo>
                  <a:cubicBezTo>
                    <a:pt x="67" y="3"/>
                    <a:pt x="67" y="3"/>
                    <a:pt x="67" y="3"/>
                  </a:cubicBezTo>
                  <a:cubicBezTo>
                    <a:pt x="66" y="3"/>
                    <a:pt x="66" y="3"/>
                    <a:pt x="66" y="3"/>
                  </a:cubicBezTo>
                  <a:cubicBezTo>
                    <a:pt x="66" y="3"/>
                    <a:pt x="66" y="3"/>
                    <a:pt x="66" y="3"/>
                  </a:cubicBezTo>
                  <a:cubicBezTo>
                    <a:pt x="66" y="4"/>
                    <a:pt x="66" y="4"/>
                    <a:pt x="66" y="4"/>
                  </a:cubicBezTo>
                  <a:cubicBezTo>
                    <a:pt x="65" y="4"/>
                    <a:pt x="65" y="4"/>
                    <a:pt x="65" y="4"/>
                  </a:cubicBezTo>
                  <a:cubicBezTo>
                    <a:pt x="65" y="4"/>
                    <a:pt x="65" y="4"/>
                    <a:pt x="65" y="4"/>
                  </a:cubicBezTo>
                  <a:cubicBezTo>
                    <a:pt x="65" y="4"/>
                    <a:pt x="65" y="4"/>
                    <a:pt x="65" y="4"/>
                  </a:cubicBezTo>
                  <a:cubicBezTo>
                    <a:pt x="64" y="4"/>
                    <a:pt x="64" y="4"/>
                    <a:pt x="64" y="4"/>
                  </a:cubicBezTo>
                  <a:cubicBezTo>
                    <a:pt x="64" y="4"/>
                    <a:pt x="64" y="4"/>
                    <a:pt x="64" y="4"/>
                  </a:cubicBezTo>
                  <a:cubicBezTo>
                    <a:pt x="65" y="5"/>
                    <a:pt x="65" y="5"/>
                    <a:pt x="65" y="5"/>
                  </a:cubicBezTo>
                  <a:cubicBezTo>
                    <a:pt x="66" y="5"/>
                    <a:pt x="66" y="5"/>
                    <a:pt x="66" y="5"/>
                  </a:cubicBezTo>
                  <a:cubicBezTo>
                    <a:pt x="65" y="6"/>
                    <a:pt x="65" y="6"/>
                    <a:pt x="65" y="6"/>
                  </a:cubicBezTo>
                  <a:cubicBezTo>
                    <a:pt x="65" y="5"/>
                    <a:pt x="65" y="5"/>
                    <a:pt x="65" y="5"/>
                  </a:cubicBezTo>
                  <a:cubicBezTo>
                    <a:pt x="64" y="6"/>
                    <a:pt x="64" y="6"/>
                    <a:pt x="64" y="6"/>
                  </a:cubicBezTo>
                  <a:cubicBezTo>
                    <a:pt x="64" y="6"/>
                    <a:pt x="64" y="6"/>
                    <a:pt x="64" y="6"/>
                  </a:cubicBezTo>
                  <a:cubicBezTo>
                    <a:pt x="65" y="6"/>
                    <a:pt x="65" y="6"/>
                    <a:pt x="65" y="6"/>
                  </a:cubicBezTo>
                  <a:cubicBezTo>
                    <a:pt x="64" y="7"/>
                    <a:pt x="64" y="7"/>
                    <a:pt x="64" y="7"/>
                  </a:cubicBezTo>
                  <a:cubicBezTo>
                    <a:pt x="63" y="6"/>
                    <a:pt x="63" y="6"/>
                    <a:pt x="63" y="6"/>
                  </a:cubicBezTo>
                  <a:cubicBezTo>
                    <a:pt x="63" y="6"/>
                    <a:pt x="63" y="6"/>
                    <a:pt x="63" y="6"/>
                  </a:cubicBezTo>
                  <a:cubicBezTo>
                    <a:pt x="63" y="7"/>
                    <a:pt x="63" y="7"/>
                    <a:pt x="63" y="7"/>
                  </a:cubicBezTo>
                  <a:cubicBezTo>
                    <a:pt x="62" y="7"/>
                    <a:pt x="62" y="7"/>
                    <a:pt x="62" y="7"/>
                  </a:cubicBezTo>
                  <a:cubicBezTo>
                    <a:pt x="62" y="8"/>
                    <a:pt x="62" y="8"/>
                    <a:pt x="62" y="8"/>
                  </a:cubicBezTo>
                  <a:cubicBezTo>
                    <a:pt x="62" y="8"/>
                    <a:pt x="62" y="8"/>
                    <a:pt x="62" y="8"/>
                  </a:cubicBezTo>
                  <a:cubicBezTo>
                    <a:pt x="62" y="8"/>
                    <a:pt x="62" y="8"/>
                    <a:pt x="62" y="8"/>
                  </a:cubicBezTo>
                  <a:cubicBezTo>
                    <a:pt x="61" y="9"/>
                    <a:pt x="61" y="9"/>
                    <a:pt x="61" y="9"/>
                  </a:cubicBezTo>
                  <a:cubicBezTo>
                    <a:pt x="62" y="10"/>
                    <a:pt x="62" y="10"/>
                    <a:pt x="62" y="10"/>
                  </a:cubicBezTo>
                  <a:cubicBezTo>
                    <a:pt x="62" y="10"/>
                    <a:pt x="62" y="10"/>
                    <a:pt x="62" y="10"/>
                  </a:cubicBezTo>
                  <a:cubicBezTo>
                    <a:pt x="62" y="10"/>
                    <a:pt x="62" y="10"/>
                    <a:pt x="62" y="10"/>
                  </a:cubicBezTo>
                  <a:cubicBezTo>
                    <a:pt x="63" y="11"/>
                    <a:pt x="63" y="11"/>
                    <a:pt x="63" y="11"/>
                  </a:cubicBezTo>
                  <a:cubicBezTo>
                    <a:pt x="62" y="11"/>
                    <a:pt x="62" y="11"/>
                    <a:pt x="62" y="11"/>
                  </a:cubicBezTo>
                  <a:cubicBezTo>
                    <a:pt x="61" y="11"/>
                    <a:pt x="61" y="11"/>
                    <a:pt x="61" y="11"/>
                  </a:cubicBezTo>
                  <a:cubicBezTo>
                    <a:pt x="61" y="10"/>
                    <a:pt x="61" y="10"/>
                    <a:pt x="61" y="10"/>
                  </a:cubicBezTo>
                  <a:cubicBezTo>
                    <a:pt x="60" y="10"/>
                    <a:pt x="60" y="10"/>
                    <a:pt x="60" y="10"/>
                  </a:cubicBezTo>
                  <a:cubicBezTo>
                    <a:pt x="61" y="9"/>
                    <a:pt x="61" y="9"/>
                    <a:pt x="61" y="9"/>
                  </a:cubicBezTo>
                  <a:cubicBezTo>
                    <a:pt x="60" y="9"/>
                    <a:pt x="60" y="9"/>
                    <a:pt x="60" y="9"/>
                  </a:cubicBezTo>
                  <a:cubicBezTo>
                    <a:pt x="59" y="9"/>
                    <a:pt x="59" y="9"/>
                    <a:pt x="59" y="9"/>
                  </a:cubicBezTo>
                  <a:cubicBezTo>
                    <a:pt x="58" y="9"/>
                    <a:pt x="58" y="9"/>
                    <a:pt x="58" y="9"/>
                  </a:cubicBezTo>
                  <a:cubicBezTo>
                    <a:pt x="57" y="8"/>
                    <a:pt x="57" y="8"/>
                    <a:pt x="57" y="8"/>
                  </a:cubicBezTo>
                  <a:cubicBezTo>
                    <a:pt x="57" y="8"/>
                    <a:pt x="57" y="8"/>
                    <a:pt x="57" y="8"/>
                  </a:cubicBezTo>
                  <a:cubicBezTo>
                    <a:pt x="56" y="8"/>
                    <a:pt x="56" y="8"/>
                    <a:pt x="56" y="8"/>
                  </a:cubicBezTo>
                  <a:cubicBezTo>
                    <a:pt x="56" y="8"/>
                    <a:pt x="56" y="8"/>
                    <a:pt x="56" y="8"/>
                  </a:cubicBezTo>
                  <a:cubicBezTo>
                    <a:pt x="55" y="8"/>
                    <a:pt x="55" y="8"/>
                    <a:pt x="55" y="8"/>
                  </a:cubicBezTo>
                  <a:cubicBezTo>
                    <a:pt x="54" y="9"/>
                    <a:pt x="54" y="9"/>
                    <a:pt x="54" y="9"/>
                  </a:cubicBezTo>
                  <a:cubicBezTo>
                    <a:pt x="54" y="9"/>
                    <a:pt x="54" y="9"/>
                    <a:pt x="54" y="9"/>
                  </a:cubicBezTo>
                  <a:cubicBezTo>
                    <a:pt x="55" y="10"/>
                    <a:pt x="55" y="10"/>
                    <a:pt x="55" y="10"/>
                  </a:cubicBezTo>
                  <a:cubicBezTo>
                    <a:pt x="56" y="10"/>
                    <a:pt x="56" y="10"/>
                    <a:pt x="56" y="10"/>
                  </a:cubicBezTo>
                  <a:cubicBezTo>
                    <a:pt x="56" y="10"/>
                    <a:pt x="56" y="10"/>
                    <a:pt x="56" y="10"/>
                  </a:cubicBezTo>
                  <a:cubicBezTo>
                    <a:pt x="57" y="10"/>
                    <a:pt x="57" y="10"/>
                    <a:pt x="57" y="10"/>
                  </a:cubicBezTo>
                  <a:cubicBezTo>
                    <a:pt x="57" y="11"/>
                    <a:pt x="57" y="11"/>
                    <a:pt x="57" y="11"/>
                  </a:cubicBezTo>
                  <a:cubicBezTo>
                    <a:pt x="57" y="12"/>
                    <a:pt x="57" y="12"/>
                    <a:pt x="57" y="12"/>
                  </a:cubicBezTo>
                  <a:cubicBezTo>
                    <a:pt x="58" y="13"/>
                    <a:pt x="58" y="13"/>
                    <a:pt x="58" y="13"/>
                  </a:cubicBezTo>
                  <a:cubicBezTo>
                    <a:pt x="58" y="13"/>
                    <a:pt x="58" y="13"/>
                    <a:pt x="58" y="13"/>
                  </a:cubicBezTo>
                  <a:cubicBezTo>
                    <a:pt x="57" y="13"/>
                    <a:pt x="57" y="13"/>
                    <a:pt x="57" y="13"/>
                  </a:cubicBezTo>
                  <a:cubicBezTo>
                    <a:pt x="56" y="12"/>
                    <a:pt x="56" y="12"/>
                    <a:pt x="56" y="12"/>
                  </a:cubicBezTo>
                  <a:cubicBezTo>
                    <a:pt x="56" y="12"/>
                    <a:pt x="56" y="12"/>
                    <a:pt x="56" y="12"/>
                  </a:cubicBezTo>
                  <a:cubicBezTo>
                    <a:pt x="55" y="11"/>
                    <a:pt x="55" y="11"/>
                    <a:pt x="55" y="11"/>
                  </a:cubicBezTo>
                  <a:cubicBezTo>
                    <a:pt x="55" y="12"/>
                    <a:pt x="55" y="12"/>
                    <a:pt x="55" y="12"/>
                  </a:cubicBezTo>
                  <a:cubicBezTo>
                    <a:pt x="54" y="12"/>
                    <a:pt x="54" y="12"/>
                    <a:pt x="54" y="12"/>
                  </a:cubicBezTo>
                  <a:cubicBezTo>
                    <a:pt x="54" y="11"/>
                    <a:pt x="54" y="11"/>
                    <a:pt x="54" y="11"/>
                  </a:cubicBezTo>
                  <a:cubicBezTo>
                    <a:pt x="53" y="12"/>
                    <a:pt x="53" y="12"/>
                    <a:pt x="53" y="12"/>
                  </a:cubicBezTo>
                  <a:cubicBezTo>
                    <a:pt x="53" y="12"/>
                    <a:pt x="53" y="12"/>
                    <a:pt x="53" y="12"/>
                  </a:cubicBezTo>
                  <a:cubicBezTo>
                    <a:pt x="53" y="13"/>
                    <a:pt x="53" y="13"/>
                    <a:pt x="53" y="13"/>
                  </a:cubicBezTo>
                  <a:cubicBezTo>
                    <a:pt x="53" y="14"/>
                    <a:pt x="53" y="14"/>
                    <a:pt x="53" y="14"/>
                  </a:cubicBezTo>
                  <a:cubicBezTo>
                    <a:pt x="54" y="14"/>
                    <a:pt x="54" y="14"/>
                    <a:pt x="54" y="14"/>
                  </a:cubicBezTo>
                  <a:cubicBezTo>
                    <a:pt x="54" y="15"/>
                    <a:pt x="54" y="15"/>
                    <a:pt x="54" y="15"/>
                  </a:cubicBezTo>
                  <a:cubicBezTo>
                    <a:pt x="53" y="15"/>
                    <a:pt x="53" y="15"/>
                    <a:pt x="53" y="15"/>
                  </a:cubicBezTo>
                  <a:cubicBezTo>
                    <a:pt x="53" y="14"/>
                    <a:pt x="53" y="14"/>
                    <a:pt x="53" y="14"/>
                  </a:cubicBezTo>
                  <a:cubicBezTo>
                    <a:pt x="52" y="15"/>
                    <a:pt x="52" y="15"/>
                    <a:pt x="52" y="15"/>
                  </a:cubicBezTo>
                  <a:cubicBezTo>
                    <a:pt x="52" y="16"/>
                    <a:pt x="52" y="16"/>
                    <a:pt x="52" y="16"/>
                  </a:cubicBezTo>
                  <a:cubicBezTo>
                    <a:pt x="51" y="16"/>
                    <a:pt x="51" y="16"/>
                    <a:pt x="51" y="16"/>
                  </a:cubicBezTo>
                  <a:cubicBezTo>
                    <a:pt x="51" y="16"/>
                    <a:pt x="51" y="16"/>
                    <a:pt x="51" y="16"/>
                  </a:cubicBezTo>
                  <a:cubicBezTo>
                    <a:pt x="52" y="15"/>
                    <a:pt x="52" y="15"/>
                    <a:pt x="52" y="15"/>
                  </a:cubicBezTo>
                  <a:cubicBezTo>
                    <a:pt x="52" y="15"/>
                    <a:pt x="52" y="15"/>
                    <a:pt x="52" y="15"/>
                  </a:cubicBezTo>
                  <a:cubicBezTo>
                    <a:pt x="52" y="14"/>
                    <a:pt x="52" y="14"/>
                    <a:pt x="52" y="14"/>
                  </a:cubicBezTo>
                  <a:cubicBezTo>
                    <a:pt x="52" y="12"/>
                    <a:pt x="52" y="12"/>
                    <a:pt x="52" y="12"/>
                  </a:cubicBezTo>
                  <a:cubicBezTo>
                    <a:pt x="51" y="12"/>
                    <a:pt x="51" y="12"/>
                    <a:pt x="51" y="12"/>
                  </a:cubicBezTo>
                  <a:cubicBezTo>
                    <a:pt x="50" y="13"/>
                    <a:pt x="50" y="13"/>
                    <a:pt x="50" y="13"/>
                  </a:cubicBezTo>
                  <a:cubicBezTo>
                    <a:pt x="50" y="14"/>
                    <a:pt x="50" y="14"/>
                    <a:pt x="50" y="14"/>
                  </a:cubicBezTo>
                  <a:cubicBezTo>
                    <a:pt x="50" y="15"/>
                    <a:pt x="50" y="15"/>
                    <a:pt x="50" y="15"/>
                  </a:cubicBezTo>
                  <a:cubicBezTo>
                    <a:pt x="50" y="16"/>
                    <a:pt x="50" y="16"/>
                    <a:pt x="50" y="16"/>
                  </a:cubicBezTo>
                  <a:cubicBezTo>
                    <a:pt x="49" y="15"/>
                    <a:pt x="49" y="15"/>
                    <a:pt x="49" y="15"/>
                  </a:cubicBezTo>
                  <a:cubicBezTo>
                    <a:pt x="50" y="14"/>
                    <a:pt x="50" y="14"/>
                    <a:pt x="50" y="14"/>
                  </a:cubicBezTo>
                  <a:cubicBezTo>
                    <a:pt x="50" y="13"/>
                    <a:pt x="50" y="13"/>
                    <a:pt x="50" y="13"/>
                  </a:cubicBezTo>
                  <a:cubicBezTo>
                    <a:pt x="49" y="13"/>
                    <a:pt x="49" y="13"/>
                    <a:pt x="49" y="13"/>
                  </a:cubicBezTo>
                  <a:cubicBezTo>
                    <a:pt x="48" y="13"/>
                    <a:pt x="48" y="13"/>
                    <a:pt x="48" y="13"/>
                  </a:cubicBezTo>
                  <a:cubicBezTo>
                    <a:pt x="48" y="14"/>
                    <a:pt x="48" y="14"/>
                    <a:pt x="48" y="14"/>
                  </a:cubicBezTo>
                  <a:cubicBezTo>
                    <a:pt x="48" y="15"/>
                    <a:pt x="48" y="15"/>
                    <a:pt x="48" y="15"/>
                  </a:cubicBezTo>
                  <a:cubicBezTo>
                    <a:pt x="48" y="16"/>
                    <a:pt x="48" y="16"/>
                    <a:pt x="48" y="16"/>
                  </a:cubicBezTo>
                  <a:cubicBezTo>
                    <a:pt x="49" y="16"/>
                    <a:pt x="49" y="16"/>
                    <a:pt x="49" y="16"/>
                  </a:cubicBezTo>
                  <a:cubicBezTo>
                    <a:pt x="50" y="17"/>
                    <a:pt x="50" y="17"/>
                    <a:pt x="50" y="17"/>
                  </a:cubicBezTo>
                  <a:cubicBezTo>
                    <a:pt x="49" y="18"/>
                    <a:pt x="49" y="18"/>
                    <a:pt x="49" y="18"/>
                  </a:cubicBezTo>
                  <a:cubicBezTo>
                    <a:pt x="49" y="17"/>
                    <a:pt x="49" y="17"/>
                    <a:pt x="49" y="17"/>
                  </a:cubicBezTo>
                  <a:cubicBezTo>
                    <a:pt x="48" y="16"/>
                    <a:pt x="48" y="16"/>
                    <a:pt x="48" y="16"/>
                  </a:cubicBezTo>
                  <a:cubicBezTo>
                    <a:pt x="47" y="15"/>
                    <a:pt x="47" y="15"/>
                    <a:pt x="47" y="15"/>
                  </a:cubicBezTo>
                  <a:cubicBezTo>
                    <a:pt x="47" y="15"/>
                    <a:pt x="47" y="15"/>
                    <a:pt x="47" y="15"/>
                  </a:cubicBezTo>
                  <a:cubicBezTo>
                    <a:pt x="46" y="15"/>
                    <a:pt x="46" y="15"/>
                    <a:pt x="46" y="15"/>
                  </a:cubicBezTo>
                  <a:cubicBezTo>
                    <a:pt x="46" y="16"/>
                    <a:pt x="46" y="16"/>
                    <a:pt x="46" y="16"/>
                  </a:cubicBezTo>
                  <a:cubicBezTo>
                    <a:pt x="47" y="17"/>
                    <a:pt x="47" y="17"/>
                    <a:pt x="47" y="17"/>
                  </a:cubicBezTo>
                  <a:cubicBezTo>
                    <a:pt x="47" y="17"/>
                    <a:pt x="47" y="17"/>
                    <a:pt x="47" y="17"/>
                  </a:cubicBezTo>
                  <a:cubicBezTo>
                    <a:pt x="48" y="17"/>
                    <a:pt x="48" y="17"/>
                    <a:pt x="48" y="17"/>
                  </a:cubicBezTo>
                  <a:cubicBezTo>
                    <a:pt x="47" y="17"/>
                    <a:pt x="47" y="17"/>
                    <a:pt x="47" y="17"/>
                  </a:cubicBezTo>
                  <a:cubicBezTo>
                    <a:pt x="46" y="17"/>
                    <a:pt x="46" y="17"/>
                    <a:pt x="46" y="17"/>
                  </a:cubicBezTo>
                  <a:cubicBezTo>
                    <a:pt x="47" y="18"/>
                    <a:pt x="47" y="18"/>
                    <a:pt x="47" y="18"/>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4" y="17"/>
                    <a:pt x="44" y="17"/>
                    <a:pt x="44" y="17"/>
                  </a:cubicBezTo>
                  <a:cubicBezTo>
                    <a:pt x="45" y="17"/>
                    <a:pt x="45" y="17"/>
                    <a:pt x="45" y="17"/>
                  </a:cubicBezTo>
                  <a:cubicBezTo>
                    <a:pt x="45" y="18"/>
                    <a:pt x="45" y="18"/>
                    <a:pt x="45" y="18"/>
                  </a:cubicBezTo>
                  <a:cubicBezTo>
                    <a:pt x="44" y="18"/>
                    <a:pt x="44" y="18"/>
                    <a:pt x="44" y="18"/>
                  </a:cubicBezTo>
                  <a:cubicBezTo>
                    <a:pt x="43" y="18"/>
                    <a:pt x="43" y="18"/>
                    <a:pt x="43" y="18"/>
                  </a:cubicBezTo>
                  <a:cubicBezTo>
                    <a:pt x="42" y="19"/>
                    <a:pt x="42" y="19"/>
                    <a:pt x="42" y="19"/>
                  </a:cubicBezTo>
                  <a:cubicBezTo>
                    <a:pt x="43" y="19"/>
                    <a:pt x="43" y="19"/>
                    <a:pt x="43" y="19"/>
                  </a:cubicBezTo>
                  <a:cubicBezTo>
                    <a:pt x="43" y="19"/>
                    <a:pt x="43" y="19"/>
                    <a:pt x="43" y="19"/>
                  </a:cubicBezTo>
                  <a:cubicBezTo>
                    <a:pt x="44" y="20"/>
                    <a:pt x="44" y="20"/>
                    <a:pt x="44" y="20"/>
                  </a:cubicBezTo>
                  <a:cubicBezTo>
                    <a:pt x="43" y="20"/>
                    <a:pt x="43" y="20"/>
                    <a:pt x="43" y="20"/>
                  </a:cubicBezTo>
                  <a:cubicBezTo>
                    <a:pt x="43" y="20"/>
                    <a:pt x="43" y="20"/>
                    <a:pt x="43" y="20"/>
                  </a:cubicBezTo>
                  <a:cubicBezTo>
                    <a:pt x="43" y="20"/>
                    <a:pt x="43" y="20"/>
                    <a:pt x="43" y="20"/>
                  </a:cubicBezTo>
                  <a:cubicBezTo>
                    <a:pt x="43" y="21"/>
                    <a:pt x="43" y="21"/>
                    <a:pt x="43" y="21"/>
                  </a:cubicBezTo>
                  <a:cubicBezTo>
                    <a:pt x="42" y="21"/>
                    <a:pt x="42" y="21"/>
                    <a:pt x="42" y="21"/>
                  </a:cubicBezTo>
                  <a:cubicBezTo>
                    <a:pt x="42" y="21"/>
                    <a:pt x="42" y="21"/>
                    <a:pt x="42" y="21"/>
                  </a:cubicBezTo>
                  <a:cubicBezTo>
                    <a:pt x="42" y="21"/>
                    <a:pt x="42" y="21"/>
                    <a:pt x="42" y="21"/>
                  </a:cubicBezTo>
                  <a:cubicBezTo>
                    <a:pt x="42" y="21"/>
                    <a:pt x="42" y="21"/>
                    <a:pt x="42" y="21"/>
                  </a:cubicBezTo>
                  <a:cubicBezTo>
                    <a:pt x="41" y="21"/>
                    <a:pt x="41" y="21"/>
                    <a:pt x="41" y="21"/>
                  </a:cubicBezTo>
                  <a:cubicBezTo>
                    <a:pt x="41" y="21"/>
                    <a:pt x="41" y="21"/>
                    <a:pt x="41" y="21"/>
                  </a:cubicBezTo>
                  <a:cubicBezTo>
                    <a:pt x="40" y="22"/>
                    <a:pt x="40" y="22"/>
                    <a:pt x="40" y="22"/>
                  </a:cubicBezTo>
                  <a:cubicBezTo>
                    <a:pt x="40" y="22"/>
                    <a:pt x="40" y="22"/>
                    <a:pt x="40" y="22"/>
                  </a:cubicBezTo>
                  <a:cubicBezTo>
                    <a:pt x="40" y="22"/>
                    <a:pt x="40" y="22"/>
                    <a:pt x="40" y="22"/>
                  </a:cubicBezTo>
                  <a:cubicBezTo>
                    <a:pt x="39" y="22"/>
                    <a:pt x="39" y="22"/>
                    <a:pt x="39" y="22"/>
                  </a:cubicBezTo>
                  <a:cubicBezTo>
                    <a:pt x="39" y="23"/>
                    <a:pt x="39" y="23"/>
                    <a:pt x="39" y="23"/>
                  </a:cubicBezTo>
                  <a:cubicBezTo>
                    <a:pt x="40" y="23"/>
                    <a:pt x="40" y="23"/>
                    <a:pt x="40" y="23"/>
                  </a:cubicBezTo>
                  <a:cubicBezTo>
                    <a:pt x="42" y="23"/>
                    <a:pt x="42" y="23"/>
                    <a:pt x="42" y="23"/>
                  </a:cubicBezTo>
                  <a:cubicBezTo>
                    <a:pt x="42" y="23"/>
                    <a:pt x="42" y="23"/>
                    <a:pt x="42" y="23"/>
                  </a:cubicBezTo>
                  <a:cubicBezTo>
                    <a:pt x="43" y="23"/>
                    <a:pt x="43" y="23"/>
                    <a:pt x="43" y="23"/>
                  </a:cubicBezTo>
                  <a:cubicBezTo>
                    <a:pt x="43" y="23"/>
                    <a:pt x="43" y="23"/>
                    <a:pt x="43" y="23"/>
                  </a:cubicBezTo>
                  <a:cubicBezTo>
                    <a:pt x="43" y="23"/>
                    <a:pt x="43" y="23"/>
                    <a:pt x="43" y="23"/>
                  </a:cubicBezTo>
                  <a:cubicBezTo>
                    <a:pt x="43" y="24"/>
                    <a:pt x="43" y="24"/>
                    <a:pt x="43" y="24"/>
                  </a:cubicBezTo>
                  <a:cubicBezTo>
                    <a:pt x="43" y="25"/>
                    <a:pt x="43" y="25"/>
                    <a:pt x="43" y="25"/>
                  </a:cubicBezTo>
                  <a:cubicBezTo>
                    <a:pt x="42" y="25"/>
                    <a:pt x="42" y="25"/>
                    <a:pt x="42" y="25"/>
                  </a:cubicBezTo>
                  <a:cubicBezTo>
                    <a:pt x="42" y="25"/>
                    <a:pt x="42" y="25"/>
                    <a:pt x="42" y="25"/>
                  </a:cubicBezTo>
                  <a:cubicBezTo>
                    <a:pt x="42" y="24"/>
                    <a:pt x="42" y="24"/>
                    <a:pt x="42" y="24"/>
                  </a:cubicBezTo>
                  <a:cubicBezTo>
                    <a:pt x="41" y="24"/>
                    <a:pt x="41" y="24"/>
                    <a:pt x="41" y="24"/>
                  </a:cubicBezTo>
                  <a:cubicBezTo>
                    <a:pt x="41" y="24"/>
                    <a:pt x="41" y="24"/>
                    <a:pt x="41" y="24"/>
                  </a:cubicBezTo>
                  <a:cubicBezTo>
                    <a:pt x="40" y="24"/>
                    <a:pt x="40" y="24"/>
                    <a:pt x="40" y="24"/>
                  </a:cubicBezTo>
                  <a:cubicBezTo>
                    <a:pt x="40" y="24"/>
                    <a:pt x="40" y="24"/>
                    <a:pt x="40" y="24"/>
                  </a:cubicBezTo>
                  <a:cubicBezTo>
                    <a:pt x="40" y="25"/>
                    <a:pt x="40" y="25"/>
                    <a:pt x="40" y="25"/>
                  </a:cubicBezTo>
                  <a:cubicBezTo>
                    <a:pt x="39" y="24"/>
                    <a:pt x="39" y="24"/>
                    <a:pt x="39" y="24"/>
                  </a:cubicBezTo>
                  <a:cubicBezTo>
                    <a:pt x="39" y="24"/>
                    <a:pt x="39" y="24"/>
                    <a:pt x="39" y="24"/>
                  </a:cubicBezTo>
                  <a:cubicBezTo>
                    <a:pt x="40" y="25"/>
                    <a:pt x="40" y="25"/>
                    <a:pt x="40" y="25"/>
                  </a:cubicBezTo>
                  <a:cubicBezTo>
                    <a:pt x="40" y="26"/>
                    <a:pt x="40" y="26"/>
                    <a:pt x="40" y="26"/>
                  </a:cubicBezTo>
                  <a:cubicBezTo>
                    <a:pt x="39" y="26"/>
                    <a:pt x="39" y="26"/>
                    <a:pt x="39" y="26"/>
                  </a:cubicBezTo>
                  <a:cubicBezTo>
                    <a:pt x="39" y="26"/>
                    <a:pt x="39" y="26"/>
                    <a:pt x="39" y="26"/>
                  </a:cubicBezTo>
                  <a:cubicBezTo>
                    <a:pt x="39" y="27"/>
                    <a:pt x="39" y="27"/>
                    <a:pt x="39" y="27"/>
                  </a:cubicBezTo>
                  <a:cubicBezTo>
                    <a:pt x="39" y="27"/>
                    <a:pt x="39" y="27"/>
                    <a:pt x="39" y="27"/>
                  </a:cubicBezTo>
                  <a:cubicBezTo>
                    <a:pt x="39" y="26"/>
                    <a:pt x="39" y="26"/>
                    <a:pt x="39" y="26"/>
                  </a:cubicBezTo>
                  <a:cubicBezTo>
                    <a:pt x="39" y="26"/>
                    <a:pt x="39" y="26"/>
                    <a:pt x="39" y="26"/>
                  </a:cubicBezTo>
                  <a:cubicBezTo>
                    <a:pt x="38" y="25"/>
                    <a:pt x="38" y="25"/>
                    <a:pt x="38" y="25"/>
                  </a:cubicBezTo>
                  <a:cubicBezTo>
                    <a:pt x="38" y="26"/>
                    <a:pt x="38" y="26"/>
                    <a:pt x="38" y="26"/>
                  </a:cubicBezTo>
                  <a:cubicBezTo>
                    <a:pt x="37" y="26"/>
                    <a:pt x="37" y="26"/>
                    <a:pt x="37" y="26"/>
                  </a:cubicBezTo>
                  <a:cubicBezTo>
                    <a:pt x="37" y="25"/>
                    <a:pt x="37" y="25"/>
                    <a:pt x="37" y="25"/>
                  </a:cubicBezTo>
                  <a:cubicBezTo>
                    <a:pt x="37" y="25"/>
                    <a:pt x="37" y="25"/>
                    <a:pt x="37" y="25"/>
                  </a:cubicBezTo>
                  <a:cubicBezTo>
                    <a:pt x="36" y="25"/>
                    <a:pt x="36" y="25"/>
                    <a:pt x="36" y="25"/>
                  </a:cubicBezTo>
                  <a:cubicBezTo>
                    <a:pt x="36" y="26"/>
                    <a:pt x="36" y="26"/>
                    <a:pt x="36" y="26"/>
                  </a:cubicBezTo>
                  <a:cubicBezTo>
                    <a:pt x="36" y="26"/>
                    <a:pt x="36" y="26"/>
                    <a:pt x="36" y="26"/>
                  </a:cubicBezTo>
                  <a:cubicBezTo>
                    <a:pt x="37" y="26"/>
                    <a:pt x="37" y="26"/>
                    <a:pt x="37" y="26"/>
                  </a:cubicBezTo>
                  <a:cubicBezTo>
                    <a:pt x="38" y="27"/>
                    <a:pt x="38" y="27"/>
                    <a:pt x="38" y="27"/>
                  </a:cubicBezTo>
                  <a:cubicBezTo>
                    <a:pt x="38" y="27"/>
                    <a:pt x="38" y="27"/>
                    <a:pt x="38" y="27"/>
                  </a:cubicBezTo>
                  <a:cubicBezTo>
                    <a:pt x="36" y="27"/>
                    <a:pt x="36" y="27"/>
                    <a:pt x="36" y="27"/>
                  </a:cubicBezTo>
                  <a:cubicBezTo>
                    <a:pt x="36" y="27"/>
                    <a:pt x="36" y="27"/>
                    <a:pt x="36" y="27"/>
                  </a:cubicBezTo>
                  <a:cubicBezTo>
                    <a:pt x="35" y="27"/>
                    <a:pt x="35" y="27"/>
                    <a:pt x="35" y="27"/>
                  </a:cubicBezTo>
                  <a:cubicBezTo>
                    <a:pt x="35" y="28"/>
                    <a:pt x="35" y="28"/>
                    <a:pt x="35" y="28"/>
                  </a:cubicBezTo>
                  <a:cubicBezTo>
                    <a:pt x="35" y="28"/>
                    <a:pt x="35" y="28"/>
                    <a:pt x="35" y="28"/>
                  </a:cubicBezTo>
                  <a:cubicBezTo>
                    <a:pt x="35" y="29"/>
                    <a:pt x="35" y="29"/>
                    <a:pt x="35" y="29"/>
                  </a:cubicBezTo>
                  <a:cubicBezTo>
                    <a:pt x="35" y="29"/>
                    <a:pt x="35" y="29"/>
                    <a:pt x="35" y="29"/>
                  </a:cubicBezTo>
                  <a:cubicBezTo>
                    <a:pt x="36" y="28"/>
                    <a:pt x="36" y="28"/>
                    <a:pt x="36" y="28"/>
                  </a:cubicBezTo>
                  <a:cubicBezTo>
                    <a:pt x="37" y="28"/>
                    <a:pt x="37" y="28"/>
                    <a:pt x="37" y="28"/>
                  </a:cubicBezTo>
                  <a:cubicBezTo>
                    <a:pt x="37" y="29"/>
                    <a:pt x="37" y="29"/>
                    <a:pt x="37" y="29"/>
                  </a:cubicBezTo>
                  <a:cubicBezTo>
                    <a:pt x="36" y="29"/>
                    <a:pt x="36" y="29"/>
                    <a:pt x="36" y="29"/>
                  </a:cubicBezTo>
                  <a:cubicBezTo>
                    <a:pt x="36" y="29"/>
                    <a:pt x="36" y="29"/>
                    <a:pt x="36" y="29"/>
                  </a:cubicBezTo>
                  <a:cubicBezTo>
                    <a:pt x="36" y="30"/>
                    <a:pt x="36" y="30"/>
                    <a:pt x="36" y="30"/>
                  </a:cubicBezTo>
                  <a:cubicBezTo>
                    <a:pt x="37" y="31"/>
                    <a:pt x="37" y="31"/>
                    <a:pt x="37" y="31"/>
                  </a:cubicBezTo>
                  <a:cubicBezTo>
                    <a:pt x="37" y="31"/>
                    <a:pt x="37" y="31"/>
                    <a:pt x="37" y="31"/>
                  </a:cubicBezTo>
                  <a:cubicBezTo>
                    <a:pt x="37" y="31"/>
                    <a:pt x="37" y="31"/>
                    <a:pt x="37" y="31"/>
                  </a:cubicBezTo>
                  <a:cubicBezTo>
                    <a:pt x="36" y="31"/>
                    <a:pt x="36" y="31"/>
                    <a:pt x="36" y="31"/>
                  </a:cubicBezTo>
                  <a:cubicBezTo>
                    <a:pt x="35" y="30"/>
                    <a:pt x="35" y="30"/>
                    <a:pt x="35" y="30"/>
                  </a:cubicBezTo>
                  <a:cubicBezTo>
                    <a:pt x="35" y="30"/>
                    <a:pt x="35" y="30"/>
                    <a:pt x="35" y="30"/>
                  </a:cubicBezTo>
                  <a:cubicBezTo>
                    <a:pt x="34" y="31"/>
                    <a:pt x="34" y="31"/>
                    <a:pt x="34" y="31"/>
                  </a:cubicBezTo>
                  <a:cubicBezTo>
                    <a:pt x="35" y="31"/>
                    <a:pt x="35" y="31"/>
                    <a:pt x="35" y="31"/>
                  </a:cubicBezTo>
                  <a:cubicBezTo>
                    <a:pt x="34" y="31"/>
                    <a:pt x="34" y="31"/>
                    <a:pt x="34" y="31"/>
                  </a:cubicBezTo>
                  <a:cubicBezTo>
                    <a:pt x="33" y="32"/>
                    <a:pt x="33" y="32"/>
                    <a:pt x="33" y="32"/>
                  </a:cubicBezTo>
                  <a:cubicBezTo>
                    <a:pt x="33" y="32"/>
                    <a:pt x="33" y="32"/>
                    <a:pt x="33" y="32"/>
                  </a:cubicBezTo>
                  <a:cubicBezTo>
                    <a:pt x="34" y="32"/>
                    <a:pt x="34" y="32"/>
                    <a:pt x="34" y="32"/>
                  </a:cubicBezTo>
                  <a:cubicBezTo>
                    <a:pt x="35" y="32"/>
                    <a:pt x="35" y="32"/>
                    <a:pt x="35" y="32"/>
                  </a:cubicBezTo>
                  <a:cubicBezTo>
                    <a:pt x="35" y="32"/>
                    <a:pt x="35" y="32"/>
                    <a:pt x="35" y="32"/>
                  </a:cubicBezTo>
                  <a:cubicBezTo>
                    <a:pt x="36" y="32"/>
                    <a:pt x="36" y="32"/>
                    <a:pt x="36" y="32"/>
                  </a:cubicBezTo>
                  <a:cubicBezTo>
                    <a:pt x="36" y="33"/>
                    <a:pt x="36" y="33"/>
                    <a:pt x="36" y="33"/>
                  </a:cubicBezTo>
                  <a:cubicBezTo>
                    <a:pt x="37" y="33"/>
                    <a:pt x="37" y="33"/>
                    <a:pt x="37" y="33"/>
                  </a:cubicBezTo>
                  <a:cubicBezTo>
                    <a:pt x="37" y="34"/>
                    <a:pt x="37" y="34"/>
                    <a:pt x="37" y="34"/>
                  </a:cubicBezTo>
                  <a:cubicBezTo>
                    <a:pt x="36" y="33"/>
                    <a:pt x="36" y="33"/>
                    <a:pt x="36" y="33"/>
                  </a:cubicBezTo>
                  <a:cubicBezTo>
                    <a:pt x="35" y="33"/>
                    <a:pt x="35" y="33"/>
                    <a:pt x="35" y="33"/>
                  </a:cubicBezTo>
                  <a:cubicBezTo>
                    <a:pt x="34" y="33"/>
                    <a:pt x="34" y="33"/>
                    <a:pt x="34" y="33"/>
                  </a:cubicBezTo>
                  <a:cubicBezTo>
                    <a:pt x="33" y="33"/>
                    <a:pt x="33" y="33"/>
                    <a:pt x="33" y="33"/>
                  </a:cubicBezTo>
                  <a:cubicBezTo>
                    <a:pt x="33" y="34"/>
                    <a:pt x="33" y="34"/>
                    <a:pt x="33" y="34"/>
                  </a:cubicBezTo>
                  <a:cubicBezTo>
                    <a:pt x="32" y="34"/>
                    <a:pt x="32" y="34"/>
                    <a:pt x="32" y="34"/>
                  </a:cubicBezTo>
                  <a:cubicBezTo>
                    <a:pt x="32" y="34"/>
                    <a:pt x="32" y="34"/>
                    <a:pt x="32" y="34"/>
                  </a:cubicBezTo>
                  <a:cubicBezTo>
                    <a:pt x="31" y="35"/>
                    <a:pt x="31" y="35"/>
                    <a:pt x="31" y="35"/>
                  </a:cubicBezTo>
                  <a:cubicBezTo>
                    <a:pt x="30" y="35"/>
                    <a:pt x="30" y="35"/>
                    <a:pt x="30" y="35"/>
                  </a:cubicBezTo>
                  <a:cubicBezTo>
                    <a:pt x="30" y="35"/>
                    <a:pt x="30" y="35"/>
                    <a:pt x="30" y="35"/>
                  </a:cubicBezTo>
                  <a:cubicBezTo>
                    <a:pt x="31" y="35"/>
                    <a:pt x="31" y="35"/>
                    <a:pt x="31" y="35"/>
                  </a:cubicBezTo>
                  <a:cubicBezTo>
                    <a:pt x="32" y="36"/>
                    <a:pt x="32" y="36"/>
                    <a:pt x="32" y="36"/>
                  </a:cubicBezTo>
                  <a:cubicBezTo>
                    <a:pt x="31" y="36"/>
                    <a:pt x="31" y="36"/>
                    <a:pt x="31" y="36"/>
                  </a:cubicBezTo>
                  <a:cubicBezTo>
                    <a:pt x="31" y="36"/>
                    <a:pt x="31" y="36"/>
                    <a:pt x="31" y="36"/>
                  </a:cubicBezTo>
                  <a:cubicBezTo>
                    <a:pt x="30" y="36"/>
                    <a:pt x="30" y="36"/>
                    <a:pt x="30" y="36"/>
                  </a:cubicBezTo>
                  <a:cubicBezTo>
                    <a:pt x="31" y="36"/>
                    <a:pt x="31" y="36"/>
                    <a:pt x="31" y="36"/>
                  </a:cubicBezTo>
                  <a:cubicBezTo>
                    <a:pt x="31" y="37"/>
                    <a:pt x="31" y="37"/>
                    <a:pt x="31" y="37"/>
                  </a:cubicBezTo>
                  <a:cubicBezTo>
                    <a:pt x="30" y="37"/>
                    <a:pt x="30" y="37"/>
                    <a:pt x="30" y="37"/>
                  </a:cubicBezTo>
                  <a:cubicBezTo>
                    <a:pt x="30" y="36"/>
                    <a:pt x="30" y="36"/>
                    <a:pt x="30" y="36"/>
                  </a:cubicBezTo>
                  <a:cubicBezTo>
                    <a:pt x="30" y="37"/>
                    <a:pt x="30" y="37"/>
                    <a:pt x="30" y="37"/>
                  </a:cubicBezTo>
                  <a:cubicBezTo>
                    <a:pt x="30" y="37"/>
                    <a:pt x="30" y="37"/>
                    <a:pt x="30" y="37"/>
                  </a:cubicBezTo>
                  <a:cubicBezTo>
                    <a:pt x="30" y="37"/>
                    <a:pt x="30" y="37"/>
                    <a:pt x="30" y="37"/>
                  </a:cubicBezTo>
                  <a:cubicBezTo>
                    <a:pt x="30" y="38"/>
                    <a:pt x="30" y="38"/>
                    <a:pt x="30" y="38"/>
                  </a:cubicBezTo>
                  <a:cubicBezTo>
                    <a:pt x="30" y="38"/>
                    <a:pt x="30" y="38"/>
                    <a:pt x="30" y="38"/>
                  </a:cubicBezTo>
                  <a:cubicBezTo>
                    <a:pt x="30" y="38"/>
                    <a:pt x="30" y="38"/>
                    <a:pt x="30"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30" y="39"/>
                    <a:pt x="30" y="39"/>
                    <a:pt x="30" y="39"/>
                  </a:cubicBezTo>
                  <a:cubicBezTo>
                    <a:pt x="31" y="40"/>
                    <a:pt x="31" y="40"/>
                    <a:pt x="31" y="40"/>
                  </a:cubicBezTo>
                  <a:cubicBezTo>
                    <a:pt x="31" y="40"/>
                    <a:pt x="31" y="40"/>
                    <a:pt x="31" y="40"/>
                  </a:cubicBezTo>
                  <a:cubicBezTo>
                    <a:pt x="32" y="40"/>
                    <a:pt x="32" y="40"/>
                    <a:pt x="32" y="40"/>
                  </a:cubicBezTo>
                  <a:cubicBezTo>
                    <a:pt x="31" y="40"/>
                    <a:pt x="31" y="40"/>
                    <a:pt x="31" y="40"/>
                  </a:cubicBezTo>
                  <a:cubicBezTo>
                    <a:pt x="31" y="40"/>
                    <a:pt x="31" y="40"/>
                    <a:pt x="31" y="40"/>
                  </a:cubicBezTo>
                  <a:cubicBezTo>
                    <a:pt x="30" y="40"/>
                    <a:pt x="30" y="40"/>
                    <a:pt x="30" y="40"/>
                  </a:cubicBezTo>
                  <a:cubicBezTo>
                    <a:pt x="30" y="40"/>
                    <a:pt x="30" y="40"/>
                    <a:pt x="30" y="40"/>
                  </a:cubicBezTo>
                  <a:cubicBezTo>
                    <a:pt x="29" y="40"/>
                    <a:pt x="29" y="40"/>
                    <a:pt x="29" y="40"/>
                  </a:cubicBezTo>
                  <a:cubicBezTo>
                    <a:pt x="28" y="41"/>
                    <a:pt x="28" y="41"/>
                    <a:pt x="28" y="41"/>
                  </a:cubicBezTo>
                  <a:cubicBezTo>
                    <a:pt x="28" y="41"/>
                    <a:pt x="28" y="41"/>
                    <a:pt x="28" y="41"/>
                  </a:cubicBezTo>
                  <a:cubicBezTo>
                    <a:pt x="29" y="41"/>
                    <a:pt x="29" y="41"/>
                    <a:pt x="29" y="41"/>
                  </a:cubicBezTo>
                  <a:cubicBezTo>
                    <a:pt x="29" y="42"/>
                    <a:pt x="29" y="42"/>
                    <a:pt x="29" y="42"/>
                  </a:cubicBezTo>
                  <a:cubicBezTo>
                    <a:pt x="30" y="42"/>
                    <a:pt x="30" y="42"/>
                    <a:pt x="30" y="42"/>
                  </a:cubicBezTo>
                  <a:cubicBezTo>
                    <a:pt x="30" y="43"/>
                    <a:pt x="30" y="43"/>
                    <a:pt x="30" y="43"/>
                  </a:cubicBezTo>
                  <a:cubicBezTo>
                    <a:pt x="29" y="42"/>
                    <a:pt x="29" y="42"/>
                    <a:pt x="29" y="42"/>
                  </a:cubicBezTo>
                  <a:cubicBezTo>
                    <a:pt x="29" y="42"/>
                    <a:pt x="29" y="42"/>
                    <a:pt x="29" y="42"/>
                  </a:cubicBezTo>
                  <a:cubicBezTo>
                    <a:pt x="28" y="43"/>
                    <a:pt x="28" y="43"/>
                    <a:pt x="28" y="43"/>
                  </a:cubicBezTo>
                  <a:cubicBezTo>
                    <a:pt x="28" y="43"/>
                    <a:pt x="28" y="43"/>
                    <a:pt x="28" y="43"/>
                  </a:cubicBezTo>
                  <a:cubicBezTo>
                    <a:pt x="28" y="43"/>
                    <a:pt x="28" y="43"/>
                    <a:pt x="28" y="43"/>
                  </a:cubicBezTo>
                  <a:cubicBezTo>
                    <a:pt x="29" y="44"/>
                    <a:pt x="29" y="44"/>
                    <a:pt x="29" y="44"/>
                  </a:cubicBezTo>
                  <a:cubicBezTo>
                    <a:pt x="29" y="44"/>
                    <a:pt x="29" y="44"/>
                    <a:pt x="29" y="44"/>
                  </a:cubicBezTo>
                  <a:cubicBezTo>
                    <a:pt x="28" y="44"/>
                    <a:pt x="28" y="44"/>
                    <a:pt x="28" y="44"/>
                  </a:cubicBezTo>
                  <a:cubicBezTo>
                    <a:pt x="28" y="44"/>
                    <a:pt x="28" y="44"/>
                    <a:pt x="28" y="44"/>
                  </a:cubicBezTo>
                  <a:cubicBezTo>
                    <a:pt x="28" y="44"/>
                    <a:pt x="28" y="44"/>
                    <a:pt x="28" y="44"/>
                  </a:cubicBezTo>
                  <a:cubicBezTo>
                    <a:pt x="28" y="45"/>
                    <a:pt x="28" y="45"/>
                    <a:pt x="28" y="45"/>
                  </a:cubicBezTo>
                  <a:cubicBezTo>
                    <a:pt x="28" y="45"/>
                    <a:pt x="28" y="45"/>
                    <a:pt x="28" y="45"/>
                  </a:cubicBezTo>
                  <a:cubicBezTo>
                    <a:pt x="28" y="45"/>
                    <a:pt x="28" y="45"/>
                    <a:pt x="28" y="45"/>
                  </a:cubicBezTo>
                  <a:cubicBezTo>
                    <a:pt x="28" y="46"/>
                    <a:pt x="28" y="46"/>
                    <a:pt x="28" y="46"/>
                  </a:cubicBezTo>
                  <a:cubicBezTo>
                    <a:pt x="27" y="45"/>
                    <a:pt x="27" y="45"/>
                    <a:pt x="27" y="45"/>
                  </a:cubicBezTo>
                  <a:cubicBezTo>
                    <a:pt x="27" y="45"/>
                    <a:pt x="27" y="45"/>
                    <a:pt x="27" y="45"/>
                  </a:cubicBezTo>
                  <a:cubicBezTo>
                    <a:pt x="27" y="46"/>
                    <a:pt x="27" y="46"/>
                    <a:pt x="27" y="46"/>
                  </a:cubicBezTo>
                  <a:cubicBezTo>
                    <a:pt x="27" y="46"/>
                    <a:pt x="27" y="46"/>
                    <a:pt x="27" y="46"/>
                  </a:cubicBezTo>
                  <a:cubicBezTo>
                    <a:pt x="27" y="47"/>
                    <a:pt x="27" y="47"/>
                    <a:pt x="27" y="47"/>
                  </a:cubicBezTo>
                  <a:cubicBezTo>
                    <a:pt x="28" y="47"/>
                    <a:pt x="28" y="47"/>
                    <a:pt x="28" y="47"/>
                  </a:cubicBezTo>
                  <a:cubicBezTo>
                    <a:pt x="28" y="47"/>
                    <a:pt x="28" y="47"/>
                    <a:pt x="28" y="47"/>
                  </a:cubicBezTo>
                  <a:cubicBezTo>
                    <a:pt x="28" y="47"/>
                    <a:pt x="28" y="47"/>
                    <a:pt x="28" y="47"/>
                  </a:cubicBezTo>
                  <a:cubicBezTo>
                    <a:pt x="29" y="47"/>
                    <a:pt x="29" y="47"/>
                    <a:pt x="29" y="47"/>
                  </a:cubicBezTo>
                  <a:cubicBezTo>
                    <a:pt x="28" y="48"/>
                    <a:pt x="28" y="48"/>
                    <a:pt x="28" y="48"/>
                  </a:cubicBezTo>
                  <a:cubicBezTo>
                    <a:pt x="28" y="48"/>
                    <a:pt x="28" y="48"/>
                    <a:pt x="28" y="48"/>
                  </a:cubicBezTo>
                  <a:cubicBezTo>
                    <a:pt x="27" y="48"/>
                    <a:pt x="27" y="48"/>
                    <a:pt x="27" y="48"/>
                  </a:cubicBezTo>
                  <a:cubicBezTo>
                    <a:pt x="27" y="48"/>
                    <a:pt x="27" y="48"/>
                    <a:pt x="27" y="48"/>
                  </a:cubicBezTo>
                  <a:cubicBezTo>
                    <a:pt x="26" y="49"/>
                    <a:pt x="26" y="49"/>
                    <a:pt x="26" y="49"/>
                  </a:cubicBezTo>
                  <a:cubicBezTo>
                    <a:pt x="26" y="49"/>
                    <a:pt x="26" y="49"/>
                    <a:pt x="26" y="49"/>
                  </a:cubicBezTo>
                  <a:cubicBezTo>
                    <a:pt x="25" y="49"/>
                    <a:pt x="25" y="49"/>
                    <a:pt x="25" y="49"/>
                  </a:cubicBezTo>
                  <a:cubicBezTo>
                    <a:pt x="25" y="50"/>
                    <a:pt x="25" y="50"/>
                    <a:pt x="25" y="50"/>
                  </a:cubicBezTo>
                  <a:cubicBezTo>
                    <a:pt x="25" y="50"/>
                    <a:pt x="25" y="50"/>
                    <a:pt x="25" y="50"/>
                  </a:cubicBezTo>
                  <a:cubicBezTo>
                    <a:pt x="25" y="50"/>
                    <a:pt x="25" y="50"/>
                    <a:pt x="25" y="50"/>
                  </a:cubicBezTo>
                  <a:cubicBezTo>
                    <a:pt x="24" y="50"/>
                    <a:pt x="24" y="50"/>
                    <a:pt x="24" y="50"/>
                  </a:cubicBezTo>
                  <a:cubicBezTo>
                    <a:pt x="23" y="51"/>
                    <a:pt x="23" y="51"/>
                    <a:pt x="23" y="51"/>
                  </a:cubicBezTo>
                  <a:cubicBezTo>
                    <a:pt x="24" y="51"/>
                    <a:pt x="24" y="51"/>
                    <a:pt x="24" y="51"/>
                  </a:cubicBezTo>
                  <a:cubicBezTo>
                    <a:pt x="24" y="52"/>
                    <a:pt x="24" y="52"/>
                    <a:pt x="24" y="52"/>
                  </a:cubicBezTo>
                  <a:cubicBezTo>
                    <a:pt x="24" y="52"/>
                    <a:pt x="24" y="52"/>
                    <a:pt x="24" y="52"/>
                  </a:cubicBezTo>
                  <a:cubicBezTo>
                    <a:pt x="23" y="53"/>
                    <a:pt x="23" y="53"/>
                    <a:pt x="23" y="53"/>
                  </a:cubicBezTo>
                  <a:cubicBezTo>
                    <a:pt x="23" y="53"/>
                    <a:pt x="23" y="53"/>
                    <a:pt x="23" y="53"/>
                  </a:cubicBezTo>
                  <a:cubicBezTo>
                    <a:pt x="23" y="52"/>
                    <a:pt x="23" y="52"/>
                    <a:pt x="23" y="52"/>
                  </a:cubicBezTo>
                  <a:cubicBezTo>
                    <a:pt x="22" y="52"/>
                    <a:pt x="22" y="52"/>
                    <a:pt x="22" y="52"/>
                  </a:cubicBezTo>
                  <a:cubicBezTo>
                    <a:pt x="22" y="52"/>
                    <a:pt x="22" y="52"/>
                    <a:pt x="22" y="52"/>
                  </a:cubicBezTo>
                  <a:cubicBezTo>
                    <a:pt x="21" y="52"/>
                    <a:pt x="21" y="52"/>
                    <a:pt x="21" y="52"/>
                  </a:cubicBezTo>
                  <a:cubicBezTo>
                    <a:pt x="22" y="53"/>
                    <a:pt x="22" y="53"/>
                    <a:pt x="22" y="53"/>
                  </a:cubicBezTo>
                  <a:cubicBezTo>
                    <a:pt x="21" y="53"/>
                    <a:pt x="21" y="53"/>
                    <a:pt x="21" y="53"/>
                  </a:cubicBezTo>
                  <a:cubicBezTo>
                    <a:pt x="21" y="53"/>
                    <a:pt x="21" y="53"/>
                    <a:pt x="21" y="53"/>
                  </a:cubicBezTo>
                  <a:cubicBezTo>
                    <a:pt x="21" y="54"/>
                    <a:pt x="21" y="54"/>
                    <a:pt x="21" y="54"/>
                  </a:cubicBezTo>
                  <a:cubicBezTo>
                    <a:pt x="20" y="54"/>
                    <a:pt x="20" y="54"/>
                    <a:pt x="20" y="54"/>
                  </a:cubicBezTo>
                  <a:cubicBezTo>
                    <a:pt x="20" y="54"/>
                    <a:pt x="20" y="54"/>
                    <a:pt x="20" y="54"/>
                  </a:cubicBezTo>
                  <a:cubicBezTo>
                    <a:pt x="20" y="55"/>
                    <a:pt x="20" y="55"/>
                    <a:pt x="20" y="55"/>
                  </a:cubicBezTo>
                  <a:cubicBezTo>
                    <a:pt x="19" y="55"/>
                    <a:pt x="19" y="55"/>
                    <a:pt x="19" y="55"/>
                  </a:cubicBezTo>
                  <a:cubicBezTo>
                    <a:pt x="19" y="55"/>
                    <a:pt x="19" y="55"/>
                    <a:pt x="19" y="55"/>
                  </a:cubicBezTo>
                  <a:cubicBezTo>
                    <a:pt x="19" y="56"/>
                    <a:pt x="19" y="56"/>
                    <a:pt x="19" y="56"/>
                  </a:cubicBezTo>
                  <a:cubicBezTo>
                    <a:pt x="19" y="57"/>
                    <a:pt x="19" y="57"/>
                    <a:pt x="19" y="57"/>
                  </a:cubicBezTo>
                  <a:cubicBezTo>
                    <a:pt x="18" y="57"/>
                    <a:pt x="18" y="57"/>
                    <a:pt x="18" y="57"/>
                  </a:cubicBezTo>
                  <a:cubicBezTo>
                    <a:pt x="18" y="58"/>
                    <a:pt x="18" y="58"/>
                    <a:pt x="18" y="58"/>
                  </a:cubicBezTo>
                  <a:cubicBezTo>
                    <a:pt x="19" y="57"/>
                    <a:pt x="19" y="57"/>
                    <a:pt x="19" y="57"/>
                  </a:cubicBezTo>
                  <a:cubicBezTo>
                    <a:pt x="19" y="57"/>
                    <a:pt x="19" y="57"/>
                    <a:pt x="19" y="57"/>
                  </a:cubicBezTo>
                  <a:cubicBezTo>
                    <a:pt x="19" y="58"/>
                    <a:pt x="19" y="58"/>
                    <a:pt x="19" y="58"/>
                  </a:cubicBezTo>
                  <a:cubicBezTo>
                    <a:pt x="19" y="58"/>
                    <a:pt x="19" y="58"/>
                    <a:pt x="19" y="58"/>
                  </a:cubicBezTo>
                  <a:cubicBezTo>
                    <a:pt x="19" y="59"/>
                    <a:pt x="19" y="59"/>
                    <a:pt x="19" y="59"/>
                  </a:cubicBezTo>
                  <a:cubicBezTo>
                    <a:pt x="19" y="59"/>
                    <a:pt x="19" y="59"/>
                    <a:pt x="19" y="59"/>
                  </a:cubicBezTo>
                  <a:cubicBezTo>
                    <a:pt x="20" y="59"/>
                    <a:pt x="20" y="59"/>
                    <a:pt x="20" y="59"/>
                  </a:cubicBezTo>
                  <a:cubicBezTo>
                    <a:pt x="21" y="59"/>
                    <a:pt x="21" y="59"/>
                    <a:pt x="21" y="59"/>
                  </a:cubicBezTo>
                  <a:cubicBezTo>
                    <a:pt x="22" y="57"/>
                    <a:pt x="22" y="57"/>
                    <a:pt x="22" y="57"/>
                  </a:cubicBezTo>
                  <a:cubicBezTo>
                    <a:pt x="22" y="57"/>
                    <a:pt x="22" y="57"/>
                    <a:pt x="22" y="57"/>
                  </a:cubicBezTo>
                  <a:cubicBezTo>
                    <a:pt x="22" y="57"/>
                    <a:pt x="22" y="57"/>
                    <a:pt x="22" y="57"/>
                  </a:cubicBezTo>
                  <a:cubicBezTo>
                    <a:pt x="22" y="56"/>
                    <a:pt x="22" y="56"/>
                    <a:pt x="22" y="56"/>
                  </a:cubicBezTo>
                  <a:cubicBezTo>
                    <a:pt x="22" y="56"/>
                    <a:pt x="22" y="56"/>
                    <a:pt x="22" y="56"/>
                  </a:cubicBezTo>
                  <a:cubicBezTo>
                    <a:pt x="23" y="55"/>
                    <a:pt x="23" y="55"/>
                    <a:pt x="23" y="55"/>
                  </a:cubicBezTo>
                  <a:cubicBezTo>
                    <a:pt x="23" y="55"/>
                    <a:pt x="23" y="55"/>
                    <a:pt x="23" y="55"/>
                  </a:cubicBezTo>
                  <a:cubicBezTo>
                    <a:pt x="24" y="55"/>
                    <a:pt x="24" y="55"/>
                    <a:pt x="24" y="55"/>
                  </a:cubicBezTo>
                  <a:cubicBezTo>
                    <a:pt x="24" y="55"/>
                    <a:pt x="24" y="55"/>
                    <a:pt x="24" y="55"/>
                  </a:cubicBezTo>
                  <a:cubicBezTo>
                    <a:pt x="23" y="56"/>
                    <a:pt x="23" y="56"/>
                    <a:pt x="23" y="56"/>
                  </a:cubicBezTo>
                  <a:cubicBezTo>
                    <a:pt x="23" y="56"/>
                    <a:pt x="23" y="56"/>
                    <a:pt x="23" y="56"/>
                  </a:cubicBezTo>
                  <a:cubicBezTo>
                    <a:pt x="24" y="57"/>
                    <a:pt x="24" y="57"/>
                    <a:pt x="24" y="57"/>
                  </a:cubicBezTo>
                  <a:cubicBezTo>
                    <a:pt x="24" y="57"/>
                    <a:pt x="24" y="57"/>
                    <a:pt x="24" y="57"/>
                  </a:cubicBezTo>
                  <a:cubicBezTo>
                    <a:pt x="23" y="57"/>
                    <a:pt x="23" y="57"/>
                    <a:pt x="23" y="57"/>
                  </a:cubicBezTo>
                  <a:cubicBezTo>
                    <a:pt x="22" y="59"/>
                    <a:pt x="22" y="59"/>
                    <a:pt x="22" y="59"/>
                  </a:cubicBezTo>
                  <a:cubicBezTo>
                    <a:pt x="23" y="59"/>
                    <a:pt x="23" y="59"/>
                    <a:pt x="23" y="59"/>
                  </a:cubicBezTo>
                  <a:cubicBezTo>
                    <a:pt x="22" y="59"/>
                    <a:pt x="22" y="59"/>
                    <a:pt x="22" y="59"/>
                  </a:cubicBezTo>
                  <a:cubicBezTo>
                    <a:pt x="22" y="60"/>
                    <a:pt x="22" y="60"/>
                    <a:pt x="22" y="60"/>
                  </a:cubicBezTo>
                  <a:cubicBezTo>
                    <a:pt x="22" y="60"/>
                    <a:pt x="22" y="60"/>
                    <a:pt x="22" y="60"/>
                  </a:cubicBezTo>
                  <a:cubicBezTo>
                    <a:pt x="21" y="59"/>
                    <a:pt x="21" y="59"/>
                    <a:pt x="21" y="59"/>
                  </a:cubicBezTo>
                  <a:cubicBezTo>
                    <a:pt x="20" y="60"/>
                    <a:pt x="20" y="60"/>
                    <a:pt x="20" y="60"/>
                  </a:cubicBezTo>
                  <a:cubicBezTo>
                    <a:pt x="20" y="60"/>
                    <a:pt x="20" y="60"/>
                    <a:pt x="20" y="60"/>
                  </a:cubicBezTo>
                  <a:cubicBezTo>
                    <a:pt x="20" y="61"/>
                    <a:pt x="20" y="61"/>
                    <a:pt x="20" y="61"/>
                  </a:cubicBezTo>
                  <a:cubicBezTo>
                    <a:pt x="19" y="61"/>
                    <a:pt x="19" y="61"/>
                    <a:pt x="19" y="61"/>
                  </a:cubicBezTo>
                  <a:cubicBezTo>
                    <a:pt x="18" y="61"/>
                    <a:pt x="18" y="61"/>
                    <a:pt x="18" y="61"/>
                  </a:cubicBezTo>
                  <a:cubicBezTo>
                    <a:pt x="19" y="61"/>
                    <a:pt x="19" y="61"/>
                    <a:pt x="19" y="61"/>
                  </a:cubicBezTo>
                  <a:cubicBezTo>
                    <a:pt x="19" y="61"/>
                    <a:pt x="19" y="61"/>
                    <a:pt x="19" y="61"/>
                  </a:cubicBezTo>
                  <a:cubicBezTo>
                    <a:pt x="19" y="60"/>
                    <a:pt x="19" y="60"/>
                    <a:pt x="19" y="60"/>
                  </a:cubicBezTo>
                  <a:cubicBezTo>
                    <a:pt x="19" y="59"/>
                    <a:pt x="19" y="59"/>
                    <a:pt x="19" y="59"/>
                  </a:cubicBezTo>
                  <a:cubicBezTo>
                    <a:pt x="18" y="58"/>
                    <a:pt x="18" y="58"/>
                    <a:pt x="18" y="58"/>
                  </a:cubicBezTo>
                  <a:cubicBezTo>
                    <a:pt x="17" y="58"/>
                    <a:pt x="17" y="58"/>
                    <a:pt x="17" y="58"/>
                  </a:cubicBezTo>
                  <a:cubicBezTo>
                    <a:pt x="17" y="59"/>
                    <a:pt x="17" y="59"/>
                    <a:pt x="17" y="59"/>
                  </a:cubicBezTo>
                  <a:cubicBezTo>
                    <a:pt x="16" y="59"/>
                    <a:pt x="16" y="59"/>
                    <a:pt x="16" y="59"/>
                  </a:cubicBezTo>
                  <a:cubicBezTo>
                    <a:pt x="16" y="59"/>
                    <a:pt x="16" y="59"/>
                    <a:pt x="16" y="59"/>
                  </a:cubicBezTo>
                  <a:cubicBezTo>
                    <a:pt x="17" y="59"/>
                    <a:pt x="17" y="59"/>
                    <a:pt x="17" y="59"/>
                  </a:cubicBezTo>
                  <a:cubicBezTo>
                    <a:pt x="16" y="60"/>
                    <a:pt x="16" y="60"/>
                    <a:pt x="16" y="60"/>
                  </a:cubicBezTo>
                  <a:cubicBezTo>
                    <a:pt x="15" y="60"/>
                    <a:pt x="15" y="60"/>
                    <a:pt x="15" y="60"/>
                  </a:cubicBezTo>
                  <a:cubicBezTo>
                    <a:pt x="15" y="60"/>
                    <a:pt x="15" y="60"/>
                    <a:pt x="15" y="60"/>
                  </a:cubicBezTo>
                  <a:cubicBezTo>
                    <a:pt x="14" y="61"/>
                    <a:pt x="14" y="61"/>
                    <a:pt x="14" y="61"/>
                  </a:cubicBezTo>
                  <a:cubicBezTo>
                    <a:pt x="14" y="61"/>
                    <a:pt x="14" y="61"/>
                    <a:pt x="14" y="61"/>
                  </a:cubicBezTo>
                  <a:cubicBezTo>
                    <a:pt x="15" y="61"/>
                    <a:pt x="15" y="61"/>
                    <a:pt x="15" y="61"/>
                  </a:cubicBezTo>
                  <a:cubicBezTo>
                    <a:pt x="15" y="61"/>
                    <a:pt x="15" y="61"/>
                    <a:pt x="15" y="61"/>
                  </a:cubicBezTo>
                  <a:cubicBezTo>
                    <a:pt x="14" y="61"/>
                    <a:pt x="14" y="61"/>
                    <a:pt x="14" y="61"/>
                  </a:cubicBezTo>
                  <a:cubicBezTo>
                    <a:pt x="14" y="62"/>
                    <a:pt x="14" y="62"/>
                    <a:pt x="14" y="62"/>
                  </a:cubicBezTo>
                  <a:cubicBezTo>
                    <a:pt x="13" y="61"/>
                    <a:pt x="13" y="61"/>
                    <a:pt x="13" y="61"/>
                  </a:cubicBezTo>
                  <a:cubicBezTo>
                    <a:pt x="13" y="61"/>
                    <a:pt x="13" y="61"/>
                    <a:pt x="13" y="61"/>
                  </a:cubicBezTo>
                  <a:cubicBezTo>
                    <a:pt x="13" y="62"/>
                    <a:pt x="13" y="62"/>
                    <a:pt x="13" y="62"/>
                  </a:cubicBezTo>
                  <a:cubicBezTo>
                    <a:pt x="14" y="62"/>
                    <a:pt x="14" y="62"/>
                    <a:pt x="14" y="62"/>
                  </a:cubicBezTo>
                  <a:cubicBezTo>
                    <a:pt x="15" y="62"/>
                    <a:pt x="15" y="62"/>
                    <a:pt x="15" y="62"/>
                  </a:cubicBezTo>
                  <a:cubicBezTo>
                    <a:pt x="14" y="63"/>
                    <a:pt x="14" y="63"/>
                    <a:pt x="14" y="63"/>
                  </a:cubicBezTo>
                  <a:cubicBezTo>
                    <a:pt x="15" y="63"/>
                    <a:pt x="15" y="63"/>
                    <a:pt x="15" y="63"/>
                  </a:cubicBezTo>
                  <a:cubicBezTo>
                    <a:pt x="15" y="64"/>
                    <a:pt x="15" y="64"/>
                    <a:pt x="15" y="64"/>
                  </a:cubicBezTo>
                  <a:cubicBezTo>
                    <a:pt x="14" y="63"/>
                    <a:pt x="14" y="63"/>
                    <a:pt x="14" y="63"/>
                  </a:cubicBezTo>
                  <a:cubicBezTo>
                    <a:pt x="14" y="63"/>
                    <a:pt x="14" y="63"/>
                    <a:pt x="14" y="63"/>
                  </a:cubicBezTo>
                  <a:cubicBezTo>
                    <a:pt x="13" y="63"/>
                    <a:pt x="13" y="63"/>
                    <a:pt x="13" y="63"/>
                  </a:cubicBezTo>
                  <a:cubicBezTo>
                    <a:pt x="12" y="62"/>
                    <a:pt x="12" y="62"/>
                    <a:pt x="12" y="62"/>
                  </a:cubicBezTo>
                  <a:cubicBezTo>
                    <a:pt x="12" y="62"/>
                    <a:pt x="12" y="62"/>
                    <a:pt x="12" y="62"/>
                  </a:cubicBezTo>
                  <a:cubicBezTo>
                    <a:pt x="12" y="62"/>
                    <a:pt x="12" y="62"/>
                    <a:pt x="12" y="62"/>
                  </a:cubicBezTo>
                  <a:cubicBezTo>
                    <a:pt x="12" y="62"/>
                    <a:pt x="12" y="62"/>
                    <a:pt x="12" y="62"/>
                  </a:cubicBezTo>
                  <a:cubicBezTo>
                    <a:pt x="12" y="63"/>
                    <a:pt x="12" y="63"/>
                    <a:pt x="12" y="63"/>
                  </a:cubicBezTo>
                  <a:cubicBezTo>
                    <a:pt x="13" y="64"/>
                    <a:pt x="13" y="64"/>
                    <a:pt x="13" y="64"/>
                  </a:cubicBezTo>
                  <a:cubicBezTo>
                    <a:pt x="14" y="64"/>
                    <a:pt x="14" y="64"/>
                    <a:pt x="14" y="64"/>
                  </a:cubicBezTo>
                  <a:cubicBezTo>
                    <a:pt x="14" y="64"/>
                    <a:pt x="14" y="64"/>
                    <a:pt x="14" y="64"/>
                  </a:cubicBezTo>
                  <a:cubicBezTo>
                    <a:pt x="14" y="64"/>
                    <a:pt x="14" y="64"/>
                    <a:pt x="14" y="64"/>
                  </a:cubicBezTo>
                  <a:cubicBezTo>
                    <a:pt x="12" y="64"/>
                    <a:pt x="12" y="64"/>
                    <a:pt x="12" y="64"/>
                  </a:cubicBezTo>
                  <a:cubicBezTo>
                    <a:pt x="11" y="63"/>
                    <a:pt x="11" y="63"/>
                    <a:pt x="11" y="63"/>
                  </a:cubicBezTo>
                  <a:cubicBezTo>
                    <a:pt x="11" y="63"/>
                    <a:pt x="11" y="63"/>
                    <a:pt x="11" y="63"/>
                  </a:cubicBezTo>
                  <a:cubicBezTo>
                    <a:pt x="10" y="63"/>
                    <a:pt x="10" y="63"/>
                    <a:pt x="10" y="63"/>
                  </a:cubicBezTo>
                  <a:cubicBezTo>
                    <a:pt x="9" y="63"/>
                    <a:pt x="9" y="63"/>
                    <a:pt x="9" y="63"/>
                  </a:cubicBezTo>
                  <a:cubicBezTo>
                    <a:pt x="9" y="62"/>
                    <a:pt x="9" y="62"/>
                    <a:pt x="9" y="62"/>
                  </a:cubicBezTo>
                  <a:cubicBezTo>
                    <a:pt x="8" y="63"/>
                    <a:pt x="8" y="63"/>
                    <a:pt x="8" y="63"/>
                  </a:cubicBezTo>
                  <a:cubicBezTo>
                    <a:pt x="8" y="63"/>
                    <a:pt x="8" y="63"/>
                    <a:pt x="8" y="63"/>
                  </a:cubicBezTo>
                  <a:cubicBezTo>
                    <a:pt x="8" y="64"/>
                    <a:pt x="8" y="64"/>
                    <a:pt x="8" y="64"/>
                  </a:cubicBezTo>
                  <a:cubicBezTo>
                    <a:pt x="9" y="64"/>
                    <a:pt x="9" y="64"/>
                    <a:pt x="9" y="64"/>
                  </a:cubicBezTo>
                  <a:cubicBezTo>
                    <a:pt x="10" y="64"/>
                    <a:pt x="10" y="64"/>
                    <a:pt x="10" y="64"/>
                  </a:cubicBezTo>
                  <a:cubicBezTo>
                    <a:pt x="10" y="64"/>
                    <a:pt x="10" y="64"/>
                    <a:pt x="10" y="64"/>
                  </a:cubicBezTo>
                  <a:cubicBezTo>
                    <a:pt x="10" y="64"/>
                    <a:pt x="10" y="64"/>
                    <a:pt x="10" y="64"/>
                  </a:cubicBezTo>
                  <a:cubicBezTo>
                    <a:pt x="10" y="65"/>
                    <a:pt x="10" y="65"/>
                    <a:pt x="10" y="65"/>
                  </a:cubicBezTo>
                  <a:cubicBezTo>
                    <a:pt x="11" y="64"/>
                    <a:pt x="11" y="64"/>
                    <a:pt x="11" y="64"/>
                  </a:cubicBezTo>
                  <a:cubicBezTo>
                    <a:pt x="12" y="64"/>
                    <a:pt x="12" y="64"/>
                    <a:pt x="12" y="64"/>
                  </a:cubicBezTo>
                  <a:cubicBezTo>
                    <a:pt x="11" y="65"/>
                    <a:pt x="11" y="65"/>
                    <a:pt x="11" y="65"/>
                  </a:cubicBezTo>
                  <a:cubicBezTo>
                    <a:pt x="10" y="65"/>
                    <a:pt x="10" y="65"/>
                    <a:pt x="10" y="65"/>
                  </a:cubicBezTo>
                  <a:cubicBezTo>
                    <a:pt x="10" y="66"/>
                    <a:pt x="10" y="66"/>
                    <a:pt x="10" y="66"/>
                  </a:cubicBezTo>
                  <a:cubicBezTo>
                    <a:pt x="9" y="66"/>
                    <a:pt x="9" y="66"/>
                    <a:pt x="9" y="66"/>
                  </a:cubicBezTo>
                  <a:cubicBezTo>
                    <a:pt x="8" y="65"/>
                    <a:pt x="8" y="65"/>
                    <a:pt x="8" y="65"/>
                  </a:cubicBezTo>
                  <a:cubicBezTo>
                    <a:pt x="8" y="65"/>
                    <a:pt x="8" y="65"/>
                    <a:pt x="8" y="65"/>
                  </a:cubicBezTo>
                  <a:cubicBezTo>
                    <a:pt x="7" y="65"/>
                    <a:pt x="7" y="65"/>
                    <a:pt x="7" y="65"/>
                  </a:cubicBezTo>
                  <a:cubicBezTo>
                    <a:pt x="7" y="64"/>
                    <a:pt x="7" y="64"/>
                    <a:pt x="7" y="64"/>
                  </a:cubicBezTo>
                  <a:cubicBezTo>
                    <a:pt x="6" y="65"/>
                    <a:pt x="6" y="65"/>
                    <a:pt x="6" y="65"/>
                  </a:cubicBezTo>
                  <a:cubicBezTo>
                    <a:pt x="6" y="65"/>
                    <a:pt x="6" y="65"/>
                    <a:pt x="6" y="65"/>
                  </a:cubicBezTo>
                  <a:cubicBezTo>
                    <a:pt x="5" y="65"/>
                    <a:pt x="5" y="65"/>
                    <a:pt x="5" y="65"/>
                  </a:cubicBezTo>
                  <a:cubicBezTo>
                    <a:pt x="5" y="65"/>
                    <a:pt x="5" y="65"/>
                    <a:pt x="5" y="65"/>
                  </a:cubicBezTo>
                  <a:cubicBezTo>
                    <a:pt x="7" y="65"/>
                    <a:pt x="7" y="65"/>
                    <a:pt x="7" y="65"/>
                  </a:cubicBezTo>
                  <a:cubicBezTo>
                    <a:pt x="7" y="66"/>
                    <a:pt x="7" y="66"/>
                    <a:pt x="7" y="66"/>
                  </a:cubicBezTo>
                  <a:cubicBezTo>
                    <a:pt x="8" y="66"/>
                    <a:pt x="8" y="66"/>
                    <a:pt x="8" y="66"/>
                  </a:cubicBezTo>
                  <a:cubicBezTo>
                    <a:pt x="8" y="67"/>
                    <a:pt x="8" y="67"/>
                    <a:pt x="8" y="67"/>
                  </a:cubicBezTo>
                  <a:cubicBezTo>
                    <a:pt x="9" y="68"/>
                    <a:pt x="9" y="68"/>
                    <a:pt x="9" y="68"/>
                  </a:cubicBezTo>
                  <a:cubicBezTo>
                    <a:pt x="8" y="68"/>
                    <a:pt x="8" y="68"/>
                    <a:pt x="8" y="68"/>
                  </a:cubicBezTo>
                  <a:cubicBezTo>
                    <a:pt x="8" y="68"/>
                    <a:pt x="8" y="68"/>
                    <a:pt x="8" y="68"/>
                  </a:cubicBezTo>
                  <a:cubicBezTo>
                    <a:pt x="8" y="67"/>
                    <a:pt x="8" y="67"/>
                    <a:pt x="8" y="67"/>
                  </a:cubicBezTo>
                  <a:cubicBezTo>
                    <a:pt x="7" y="66"/>
                    <a:pt x="7" y="66"/>
                    <a:pt x="7" y="66"/>
                  </a:cubicBezTo>
                  <a:cubicBezTo>
                    <a:pt x="6" y="66"/>
                    <a:pt x="6" y="66"/>
                    <a:pt x="6" y="66"/>
                  </a:cubicBezTo>
                  <a:cubicBezTo>
                    <a:pt x="6" y="67"/>
                    <a:pt x="6" y="67"/>
                    <a:pt x="6" y="67"/>
                  </a:cubicBezTo>
                  <a:cubicBezTo>
                    <a:pt x="6" y="67"/>
                    <a:pt x="6" y="67"/>
                    <a:pt x="6" y="67"/>
                  </a:cubicBezTo>
                  <a:cubicBezTo>
                    <a:pt x="5" y="67"/>
                    <a:pt x="5" y="67"/>
                    <a:pt x="5" y="67"/>
                  </a:cubicBezTo>
                  <a:cubicBezTo>
                    <a:pt x="4" y="68"/>
                    <a:pt x="4" y="68"/>
                    <a:pt x="4" y="68"/>
                  </a:cubicBezTo>
                  <a:cubicBezTo>
                    <a:pt x="5" y="68"/>
                    <a:pt x="5" y="68"/>
                    <a:pt x="5" y="68"/>
                  </a:cubicBezTo>
                  <a:cubicBezTo>
                    <a:pt x="5" y="68"/>
                    <a:pt x="5" y="68"/>
                    <a:pt x="5" y="68"/>
                  </a:cubicBezTo>
                  <a:cubicBezTo>
                    <a:pt x="4" y="68"/>
                    <a:pt x="4" y="68"/>
                    <a:pt x="4" y="68"/>
                  </a:cubicBezTo>
                  <a:cubicBezTo>
                    <a:pt x="4" y="68"/>
                    <a:pt x="4" y="68"/>
                    <a:pt x="4" y="68"/>
                  </a:cubicBezTo>
                  <a:cubicBezTo>
                    <a:pt x="3" y="68"/>
                    <a:pt x="3" y="68"/>
                    <a:pt x="3" y="68"/>
                  </a:cubicBezTo>
                  <a:cubicBezTo>
                    <a:pt x="3" y="68"/>
                    <a:pt x="3" y="68"/>
                    <a:pt x="3" y="68"/>
                  </a:cubicBezTo>
                  <a:cubicBezTo>
                    <a:pt x="2" y="69"/>
                    <a:pt x="2" y="69"/>
                    <a:pt x="2" y="69"/>
                  </a:cubicBezTo>
                  <a:cubicBezTo>
                    <a:pt x="2" y="68"/>
                    <a:pt x="2" y="68"/>
                    <a:pt x="2" y="68"/>
                  </a:cubicBezTo>
                  <a:cubicBezTo>
                    <a:pt x="1" y="67"/>
                    <a:pt x="1" y="67"/>
                    <a:pt x="1" y="67"/>
                  </a:cubicBezTo>
                  <a:cubicBezTo>
                    <a:pt x="1" y="67"/>
                    <a:pt x="1" y="67"/>
                    <a:pt x="1" y="67"/>
                  </a:cubicBezTo>
                  <a:cubicBezTo>
                    <a:pt x="1" y="68"/>
                    <a:pt x="1" y="68"/>
                    <a:pt x="1" y="68"/>
                  </a:cubicBezTo>
                  <a:cubicBezTo>
                    <a:pt x="2" y="69"/>
                    <a:pt x="2" y="69"/>
                    <a:pt x="2" y="69"/>
                  </a:cubicBezTo>
                  <a:cubicBezTo>
                    <a:pt x="2" y="69"/>
                    <a:pt x="2" y="69"/>
                    <a:pt x="2" y="69"/>
                  </a:cubicBezTo>
                  <a:cubicBezTo>
                    <a:pt x="2" y="69"/>
                    <a:pt x="2" y="69"/>
                    <a:pt x="2" y="69"/>
                  </a:cubicBezTo>
                  <a:cubicBezTo>
                    <a:pt x="3" y="69"/>
                    <a:pt x="3" y="69"/>
                    <a:pt x="3" y="69"/>
                  </a:cubicBezTo>
                  <a:cubicBezTo>
                    <a:pt x="4" y="69"/>
                    <a:pt x="4" y="69"/>
                    <a:pt x="4" y="69"/>
                  </a:cubicBezTo>
                  <a:cubicBezTo>
                    <a:pt x="5" y="70"/>
                    <a:pt x="5" y="70"/>
                    <a:pt x="5" y="70"/>
                  </a:cubicBezTo>
                  <a:cubicBezTo>
                    <a:pt x="6" y="70"/>
                    <a:pt x="6" y="70"/>
                    <a:pt x="6" y="70"/>
                  </a:cubicBezTo>
                  <a:cubicBezTo>
                    <a:pt x="7" y="70"/>
                    <a:pt x="7" y="70"/>
                    <a:pt x="7" y="70"/>
                  </a:cubicBezTo>
                  <a:cubicBezTo>
                    <a:pt x="7" y="70"/>
                    <a:pt x="7" y="70"/>
                    <a:pt x="7" y="70"/>
                  </a:cubicBezTo>
                  <a:cubicBezTo>
                    <a:pt x="7" y="70"/>
                    <a:pt x="7" y="70"/>
                    <a:pt x="7" y="70"/>
                  </a:cubicBezTo>
                  <a:cubicBezTo>
                    <a:pt x="5" y="70"/>
                    <a:pt x="5" y="70"/>
                    <a:pt x="5" y="70"/>
                  </a:cubicBezTo>
                  <a:cubicBezTo>
                    <a:pt x="5" y="70"/>
                    <a:pt x="5" y="70"/>
                    <a:pt x="5" y="70"/>
                  </a:cubicBezTo>
                  <a:cubicBezTo>
                    <a:pt x="4" y="70"/>
                    <a:pt x="4" y="70"/>
                    <a:pt x="4" y="70"/>
                  </a:cubicBezTo>
                  <a:cubicBezTo>
                    <a:pt x="3" y="70"/>
                    <a:pt x="3" y="70"/>
                    <a:pt x="3" y="70"/>
                  </a:cubicBezTo>
                  <a:cubicBezTo>
                    <a:pt x="2" y="70"/>
                    <a:pt x="2" y="70"/>
                    <a:pt x="2" y="70"/>
                  </a:cubicBezTo>
                  <a:cubicBezTo>
                    <a:pt x="2" y="70"/>
                    <a:pt x="2" y="70"/>
                    <a:pt x="2" y="70"/>
                  </a:cubicBezTo>
                  <a:cubicBezTo>
                    <a:pt x="1" y="70"/>
                    <a:pt x="1" y="70"/>
                    <a:pt x="1" y="70"/>
                  </a:cubicBezTo>
                  <a:cubicBezTo>
                    <a:pt x="1" y="71"/>
                    <a:pt x="1" y="71"/>
                    <a:pt x="1" y="71"/>
                  </a:cubicBezTo>
                  <a:cubicBezTo>
                    <a:pt x="2" y="71"/>
                    <a:pt x="2" y="71"/>
                    <a:pt x="2" y="71"/>
                  </a:cubicBezTo>
                  <a:cubicBezTo>
                    <a:pt x="2" y="72"/>
                    <a:pt x="2" y="72"/>
                    <a:pt x="2" y="72"/>
                  </a:cubicBezTo>
                  <a:cubicBezTo>
                    <a:pt x="2" y="72"/>
                    <a:pt x="2" y="72"/>
                    <a:pt x="2" y="72"/>
                  </a:cubicBezTo>
                  <a:cubicBezTo>
                    <a:pt x="3" y="72"/>
                    <a:pt x="3" y="72"/>
                    <a:pt x="3" y="72"/>
                  </a:cubicBezTo>
                  <a:cubicBezTo>
                    <a:pt x="4" y="72"/>
                    <a:pt x="4" y="72"/>
                    <a:pt x="4" y="72"/>
                  </a:cubicBezTo>
                  <a:cubicBezTo>
                    <a:pt x="3" y="72"/>
                    <a:pt x="3" y="72"/>
                    <a:pt x="3" y="72"/>
                  </a:cubicBezTo>
                  <a:cubicBezTo>
                    <a:pt x="2" y="72"/>
                    <a:pt x="2" y="72"/>
                    <a:pt x="2" y="72"/>
                  </a:cubicBezTo>
                  <a:cubicBezTo>
                    <a:pt x="2" y="72"/>
                    <a:pt x="2" y="72"/>
                    <a:pt x="2" y="72"/>
                  </a:cubicBezTo>
                  <a:cubicBezTo>
                    <a:pt x="1" y="72"/>
                    <a:pt x="1" y="72"/>
                    <a:pt x="1" y="72"/>
                  </a:cubicBezTo>
                  <a:cubicBezTo>
                    <a:pt x="1" y="73"/>
                    <a:pt x="1" y="73"/>
                    <a:pt x="1" y="73"/>
                  </a:cubicBezTo>
                  <a:cubicBezTo>
                    <a:pt x="2" y="73"/>
                    <a:pt x="2" y="73"/>
                    <a:pt x="2" y="73"/>
                  </a:cubicBezTo>
                  <a:cubicBezTo>
                    <a:pt x="2" y="73"/>
                    <a:pt x="2" y="73"/>
                    <a:pt x="2" y="73"/>
                  </a:cubicBezTo>
                  <a:cubicBezTo>
                    <a:pt x="1" y="73"/>
                    <a:pt x="1" y="73"/>
                    <a:pt x="1" y="73"/>
                  </a:cubicBezTo>
                  <a:cubicBezTo>
                    <a:pt x="1" y="73"/>
                    <a:pt x="1" y="73"/>
                    <a:pt x="1" y="73"/>
                  </a:cubicBezTo>
                  <a:cubicBezTo>
                    <a:pt x="1" y="74"/>
                    <a:pt x="1" y="74"/>
                    <a:pt x="1" y="74"/>
                  </a:cubicBezTo>
                  <a:cubicBezTo>
                    <a:pt x="2" y="74"/>
                    <a:pt x="2" y="74"/>
                    <a:pt x="2" y="74"/>
                  </a:cubicBezTo>
                  <a:cubicBezTo>
                    <a:pt x="2" y="74"/>
                    <a:pt x="2" y="74"/>
                    <a:pt x="2" y="74"/>
                  </a:cubicBezTo>
                  <a:cubicBezTo>
                    <a:pt x="3" y="74"/>
                    <a:pt x="3" y="74"/>
                    <a:pt x="3" y="74"/>
                  </a:cubicBezTo>
                  <a:cubicBezTo>
                    <a:pt x="3" y="74"/>
                    <a:pt x="3" y="74"/>
                    <a:pt x="3" y="74"/>
                  </a:cubicBezTo>
                  <a:cubicBezTo>
                    <a:pt x="5" y="74"/>
                    <a:pt x="5" y="74"/>
                    <a:pt x="5" y="74"/>
                  </a:cubicBezTo>
                  <a:cubicBezTo>
                    <a:pt x="6" y="74"/>
                    <a:pt x="6" y="74"/>
                    <a:pt x="6" y="74"/>
                  </a:cubicBezTo>
                  <a:cubicBezTo>
                    <a:pt x="6" y="74"/>
                    <a:pt x="6" y="74"/>
                    <a:pt x="6" y="74"/>
                  </a:cubicBezTo>
                  <a:cubicBezTo>
                    <a:pt x="7" y="74"/>
                    <a:pt x="7" y="74"/>
                    <a:pt x="7" y="74"/>
                  </a:cubicBezTo>
                  <a:cubicBezTo>
                    <a:pt x="7" y="73"/>
                    <a:pt x="7" y="73"/>
                    <a:pt x="7" y="73"/>
                  </a:cubicBezTo>
                  <a:cubicBezTo>
                    <a:pt x="7" y="73"/>
                    <a:pt x="7" y="73"/>
                    <a:pt x="7" y="73"/>
                  </a:cubicBezTo>
                  <a:cubicBezTo>
                    <a:pt x="7" y="74"/>
                    <a:pt x="7" y="74"/>
                    <a:pt x="7" y="74"/>
                  </a:cubicBezTo>
                  <a:cubicBezTo>
                    <a:pt x="8" y="74"/>
                    <a:pt x="8" y="74"/>
                    <a:pt x="8" y="74"/>
                  </a:cubicBezTo>
                  <a:cubicBezTo>
                    <a:pt x="9" y="73"/>
                    <a:pt x="9" y="73"/>
                    <a:pt x="9" y="73"/>
                  </a:cubicBezTo>
                  <a:cubicBezTo>
                    <a:pt x="10" y="73"/>
                    <a:pt x="10" y="73"/>
                    <a:pt x="10" y="73"/>
                  </a:cubicBezTo>
                  <a:cubicBezTo>
                    <a:pt x="9" y="73"/>
                    <a:pt x="9" y="73"/>
                    <a:pt x="9" y="73"/>
                  </a:cubicBezTo>
                  <a:cubicBezTo>
                    <a:pt x="9" y="74"/>
                    <a:pt x="9" y="74"/>
                    <a:pt x="9" y="74"/>
                  </a:cubicBezTo>
                  <a:cubicBezTo>
                    <a:pt x="10" y="74"/>
                    <a:pt x="10" y="74"/>
                    <a:pt x="10" y="74"/>
                  </a:cubicBezTo>
                  <a:cubicBezTo>
                    <a:pt x="10" y="74"/>
                    <a:pt x="10" y="74"/>
                    <a:pt x="10" y="74"/>
                  </a:cubicBezTo>
                  <a:cubicBezTo>
                    <a:pt x="10" y="73"/>
                    <a:pt x="10" y="73"/>
                    <a:pt x="10" y="73"/>
                  </a:cubicBezTo>
                  <a:cubicBezTo>
                    <a:pt x="11" y="72"/>
                    <a:pt x="11" y="72"/>
                    <a:pt x="11" y="72"/>
                  </a:cubicBezTo>
                  <a:cubicBezTo>
                    <a:pt x="10" y="73"/>
                    <a:pt x="10" y="73"/>
                    <a:pt x="10" y="73"/>
                  </a:cubicBezTo>
                  <a:cubicBezTo>
                    <a:pt x="11" y="74"/>
                    <a:pt x="11" y="74"/>
                    <a:pt x="11" y="74"/>
                  </a:cubicBezTo>
                  <a:cubicBezTo>
                    <a:pt x="11" y="74"/>
                    <a:pt x="11" y="74"/>
                    <a:pt x="11" y="74"/>
                  </a:cubicBezTo>
                  <a:cubicBezTo>
                    <a:pt x="9" y="75"/>
                    <a:pt x="9" y="75"/>
                    <a:pt x="9" y="75"/>
                  </a:cubicBezTo>
                  <a:cubicBezTo>
                    <a:pt x="9" y="75"/>
                    <a:pt x="9" y="75"/>
                    <a:pt x="9" y="75"/>
                  </a:cubicBezTo>
                  <a:cubicBezTo>
                    <a:pt x="9" y="75"/>
                    <a:pt x="9" y="75"/>
                    <a:pt x="9" y="75"/>
                  </a:cubicBezTo>
                  <a:cubicBezTo>
                    <a:pt x="9" y="76"/>
                    <a:pt x="9" y="76"/>
                    <a:pt x="9" y="76"/>
                  </a:cubicBezTo>
                  <a:cubicBezTo>
                    <a:pt x="8" y="76"/>
                    <a:pt x="8" y="76"/>
                    <a:pt x="8" y="76"/>
                  </a:cubicBezTo>
                  <a:cubicBezTo>
                    <a:pt x="8" y="75"/>
                    <a:pt x="8" y="75"/>
                    <a:pt x="8" y="75"/>
                  </a:cubicBezTo>
                  <a:cubicBezTo>
                    <a:pt x="8" y="75"/>
                    <a:pt x="8" y="75"/>
                    <a:pt x="8" y="75"/>
                  </a:cubicBezTo>
                  <a:cubicBezTo>
                    <a:pt x="8" y="74"/>
                    <a:pt x="8" y="74"/>
                    <a:pt x="8" y="74"/>
                  </a:cubicBezTo>
                  <a:cubicBezTo>
                    <a:pt x="7" y="74"/>
                    <a:pt x="7" y="74"/>
                    <a:pt x="7" y="74"/>
                  </a:cubicBezTo>
                  <a:cubicBezTo>
                    <a:pt x="6" y="75"/>
                    <a:pt x="6" y="75"/>
                    <a:pt x="6" y="75"/>
                  </a:cubicBezTo>
                  <a:cubicBezTo>
                    <a:pt x="6" y="75"/>
                    <a:pt x="6" y="75"/>
                    <a:pt x="6" y="75"/>
                  </a:cubicBezTo>
                  <a:cubicBezTo>
                    <a:pt x="6" y="75"/>
                    <a:pt x="6" y="75"/>
                    <a:pt x="6" y="75"/>
                  </a:cubicBezTo>
                  <a:cubicBezTo>
                    <a:pt x="5" y="75"/>
                    <a:pt x="5" y="75"/>
                    <a:pt x="5" y="75"/>
                  </a:cubicBezTo>
                  <a:cubicBezTo>
                    <a:pt x="4" y="75"/>
                    <a:pt x="4" y="75"/>
                    <a:pt x="4" y="75"/>
                  </a:cubicBezTo>
                  <a:cubicBezTo>
                    <a:pt x="3" y="75"/>
                    <a:pt x="3" y="75"/>
                    <a:pt x="3" y="75"/>
                  </a:cubicBezTo>
                  <a:cubicBezTo>
                    <a:pt x="2" y="75"/>
                    <a:pt x="2" y="75"/>
                    <a:pt x="2" y="75"/>
                  </a:cubicBezTo>
                  <a:cubicBezTo>
                    <a:pt x="2" y="75"/>
                    <a:pt x="2" y="75"/>
                    <a:pt x="2" y="75"/>
                  </a:cubicBezTo>
                  <a:cubicBezTo>
                    <a:pt x="1" y="75"/>
                    <a:pt x="1" y="75"/>
                    <a:pt x="1" y="75"/>
                  </a:cubicBezTo>
                  <a:cubicBezTo>
                    <a:pt x="1" y="75"/>
                    <a:pt x="1" y="75"/>
                    <a:pt x="1" y="75"/>
                  </a:cubicBezTo>
                  <a:cubicBezTo>
                    <a:pt x="1" y="76"/>
                    <a:pt x="1" y="76"/>
                    <a:pt x="1" y="76"/>
                  </a:cubicBezTo>
                  <a:cubicBezTo>
                    <a:pt x="1" y="76"/>
                    <a:pt x="1" y="76"/>
                    <a:pt x="1" y="76"/>
                  </a:cubicBezTo>
                  <a:cubicBezTo>
                    <a:pt x="1" y="76"/>
                    <a:pt x="1" y="76"/>
                    <a:pt x="1" y="76"/>
                  </a:cubicBezTo>
                  <a:cubicBezTo>
                    <a:pt x="2" y="76"/>
                    <a:pt x="2" y="76"/>
                    <a:pt x="2" y="76"/>
                  </a:cubicBezTo>
                  <a:cubicBezTo>
                    <a:pt x="2" y="76"/>
                    <a:pt x="2" y="76"/>
                    <a:pt x="2" y="76"/>
                  </a:cubicBezTo>
                  <a:cubicBezTo>
                    <a:pt x="3" y="76"/>
                    <a:pt x="3" y="76"/>
                    <a:pt x="3" y="76"/>
                  </a:cubicBezTo>
                  <a:cubicBezTo>
                    <a:pt x="2" y="76"/>
                    <a:pt x="2" y="76"/>
                    <a:pt x="2" y="76"/>
                  </a:cubicBezTo>
                  <a:cubicBezTo>
                    <a:pt x="2" y="77"/>
                    <a:pt x="2" y="77"/>
                    <a:pt x="2" y="77"/>
                  </a:cubicBezTo>
                  <a:cubicBezTo>
                    <a:pt x="2" y="77"/>
                    <a:pt x="2" y="77"/>
                    <a:pt x="2" y="77"/>
                  </a:cubicBezTo>
                  <a:cubicBezTo>
                    <a:pt x="1" y="77"/>
                    <a:pt x="1" y="77"/>
                    <a:pt x="1" y="77"/>
                  </a:cubicBezTo>
                  <a:cubicBezTo>
                    <a:pt x="2" y="78"/>
                    <a:pt x="2" y="78"/>
                    <a:pt x="2" y="78"/>
                  </a:cubicBezTo>
                  <a:cubicBezTo>
                    <a:pt x="2" y="78"/>
                    <a:pt x="2" y="78"/>
                    <a:pt x="2" y="78"/>
                  </a:cubicBezTo>
                  <a:cubicBezTo>
                    <a:pt x="3" y="77"/>
                    <a:pt x="3" y="77"/>
                    <a:pt x="3" y="77"/>
                  </a:cubicBezTo>
                  <a:cubicBezTo>
                    <a:pt x="4" y="77"/>
                    <a:pt x="4" y="77"/>
                    <a:pt x="4" y="77"/>
                  </a:cubicBezTo>
                  <a:cubicBezTo>
                    <a:pt x="4" y="78"/>
                    <a:pt x="4" y="78"/>
                    <a:pt x="4" y="78"/>
                  </a:cubicBezTo>
                  <a:cubicBezTo>
                    <a:pt x="4" y="78"/>
                    <a:pt x="4" y="78"/>
                    <a:pt x="4" y="78"/>
                  </a:cubicBezTo>
                  <a:cubicBezTo>
                    <a:pt x="3" y="79"/>
                    <a:pt x="3" y="79"/>
                    <a:pt x="3" y="79"/>
                  </a:cubicBezTo>
                  <a:cubicBezTo>
                    <a:pt x="3" y="79"/>
                    <a:pt x="3" y="79"/>
                    <a:pt x="3" y="79"/>
                  </a:cubicBezTo>
                  <a:cubicBezTo>
                    <a:pt x="4" y="79"/>
                    <a:pt x="4" y="79"/>
                    <a:pt x="4" y="79"/>
                  </a:cubicBezTo>
                  <a:cubicBezTo>
                    <a:pt x="4" y="80"/>
                    <a:pt x="4" y="80"/>
                    <a:pt x="4" y="80"/>
                  </a:cubicBezTo>
                  <a:cubicBezTo>
                    <a:pt x="4" y="80"/>
                    <a:pt x="4" y="80"/>
                    <a:pt x="4" y="80"/>
                  </a:cubicBezTo>
                  <a:cubicBezTo>
                    <a:pt x="4" y="81"/>
                    <a:pt x="4" y="81"/>
                    <a:pt x="4" y="81"/>
                  </a:cubicBezTo>
                  <a:cubicBezTo>
                    <a:pt x="4" y="81"/>
                    <a:pt x="4" y="81"/>
                    <a:pt x="4" y="81"/>
                  </a:cubicBezTo>
                  <a:cubicBezTo>
                    <a:pt x="5" y="80"/>
                    <a:pt x="5" y="80"/>
                    <a:pt x="5" y="80"/>
                  </a:cubicBezTo>
                  <a:cubicBezTo>
                    <a:pt x="5" y="80"/>
                    <a:pt x="5" y="80"/>
                    <a:pt x="5" y="80"/>
                  </a:cubicBezTo>
                  <a:cubicBezTo>
                    <a:pt x="5" y="79"/>
                    <a:pt x="5" y="79"/>
                    <a:pt x="5" y="79"/>
                  </a:cubicBezTo>
                  <a:cubicBezTo>
                    <a:pt x="7" y="78"/>
                    <a:pt x="7" y="78"/>
                    <a:pt x="7" y="78"/>
                  </a:cubicBezTo>
                  <a:cubicBezTo>
                    <a:pt x="8" y="78"/>
                    <a:pt x="8" y="78"/>
                    <a:pt x="8" y="78"/>
                  </a:cubicBezTo>
                  <a:cubicBezTo>
                    <a:pt x="8" y="78"/>
                    <a:pt x="8" y="78"/>
                    <a:pt x="8" y="78"/>
                  </a:cubicBezTo>
                  <a:cubicBezTo>
                    <a:pt x="8" y="79"/>
                    <a:pt x="8" y="79"/>
                    <a:pt x="8" y="79"/>
                  </a:cubicBezTo>
                  <a:cubicBezTo>
                    <a:pt x="7" y="79"/>
                    <a:pt x="7" y="79"/>
                    <a:pt x="7" y="79"/>
                  </a:cubicBezTo>
                  <a:cubicBezTo>
                    <a:pt x="7" y="80"/>
                    <a:pt x="7" y="80"/>
                    <a:pt x="7" y="80"/>
                  </a:cubicBezTo>
                  <a:cubicBezTo>
                    <a:pt x="7" y="81"/>
                    <a:pt x="7" y="81"/>
                    <a:pt x="7" y="81"/>
                  </a:cubicBezTo>
                  <a:cubicBezTo>
                    <a:pt x="7" y="80"/>
                    <a:pt x="7" y="80"/>
                    <a:pt x="7" y="80"/>
                  </a:cubicBezTo>
                  <a:cubicBezTo>
                    <a:pt x="7" y="79"/>
                    <a:pt x="7" y="79"/>
                    <a:pt x="7" y="79"/>
                  </a:cubicBezTo>
                  <a:cubicBezTo>
                    <a:pt x="6" y="79"/>
                    <a:pt x="6" y="79"/>
                    <a:pt x="6" y="79"/>
                  </a:cubicBezTo>
                  <a:cubicBezTo>
                    <a:pt x="6" y="80"/>
                    <a:pt x="6" y="80"/>
                    <a:pt x="6" y="80"/>
                  </a:cubicBezTo>
                  <a:cubicBezTo>
                    <a:pt x="5" y="80"/>
                    <a:pt x="5" y="80"/>
                    <a:pt x="5" y="80"/>
                  </a:cubicBezTo>
                  <a:cubicBezTo>
                    <a:pt x="6" y="81"/>
                    <a:pt x="6" y="81"/>
                    <a:pt x="6" y="81"/>
                  </a:cubicBezTo>
                  <a:cubicBezTo>
                    <a:pt x="5" y="81"/>
                    <a:pt x="5" y="81"/>
                    <a:pt x="5" y="81"/>
                  </a:cubicBezTo>
                  <a:cubicBezTo>
                    <a:pt x="5" y="81"/>
                    <a:pt x="5" y="81"/>
                    <a:pt x="5" y="81"/>
                  </a:cubicBezTo>
                  <a:cubicBezTo>
                    <a:pt x="4" y="82"/>
                    <a:pt x="4" y="82"/>
                    <a:pt x="4" y="82"/>
                  </a:cubicBezTo>
                  <a:cubicBezTo>
                    <a:pt x="5" y="82"/>
                    <a:pt x="5" y="82"/>
                    <a:pt x="5" y="82"/>
                  </a:cubicBezTo>
                  <a:cubicBezTo>
                    <a:pt x="6" y="82"/>
                    <a:pt x="6" y="82"/>
                    <a:pt x="6" y="82"/>
                  </a:cubicBezTo>
                  <a:cubicBezTo>
                    <a:pt x="6" y="83"/>
                    <a:pt x="6" y="83"/>
                    <a:pt x="6" y="83"/>
                  </a:cubicBezTo>
                  <a:cubicBezTo>
                    <a:pt x="5" y="83"/>
                    <a:pt x="5" y="83"/>
                    <a:pt x="5" y="83"/>
                  </a:cubicBezTo>
                  <a:cubicBezTo>
                    <a:pt x="5" y="83"/>
                    <a:pt x="5" y="83"/>
                    <a:pt x="5" y="83"/>
                  </a:cubicBezTo>
                  <a:cubicBezTo>
                    <a:pt x="5" y="84"/>
                    <a:pt x="5" y="84"/>
                    <a:pt x="5" y="84"/>
                  </a:cubicBezTo>
                  <a:cubicBezTo>
                    <a:pt x="4" y="83"/>
                    <a:pt x="4" y="83"/>
                    <a:pt x="4" y="83"/>
                  </a:cubicBezTo>
                  <a:cubicBezTo>
                    <a:pt x="4" y="83"/>
                    <a:pt x="4" y="83"/>
                    <a:pt x="4" y="83"/>
                  </a:cubicBezTo>
                  <a:cubicBezTo>
                    <a:pt x="4" y="84"/>
                    <a:pt x="4" y="84"/>
                    <a:pt x="4" y="84"/>
                  </a:cubicBezTo>
                  <a:cubicBezTo>
                    <a:pt x="3" y="83"/>
                    <a:pt x="3" y="83"/>
                    <a:pt x="3" y="83"/>
                  </a:cubicBezTo>
                  <a:cubicBezTo>
                    <a:pt x="3" y="84"/>
                    <a:pt x="3" y="84"/>
                    <a:pt x="3" y="84"/>
                  </a:cubicBezTo>
                  <a:cubicBezTo>
                    <a:pt x="2" y="84"/>
                    <a:pt x="2" y="84"/>
                    <a:pt x="2" y="84"/>
                  </a:cubicBezTo>
                  <a:cubicBezTo>
                    <a:pt x="2" y="85"/>
                    <a:pt x="2" y="85"/>
                    <a:pt x="2" y="85"/>
                  </a:cubicBezTo>
                  <a:cubicBezTo>
                    <a:pt x="3" y="86"/>
                    <a:pt x="3" y="86"/>
                    <a:pt x="3" y="86"/>
                  </a:cubicBezTo>
                  <a:cubicBezTo>
                    <a:pt x="4" y="86"/>
                    <a:pt x="4" y="86"/>
                    <a:pt x="4" y="86"/>
                  </a:cubicBezTo>
                  <a:cubicBezTo>
                    <a:pt x="4" y="86"/>
                    <a:pt x="4" y="86"/>
                    <a:pt x="4" y="86"/>
                  </a:cubicBezTo>
                  <a:cubicBezTo>
                    <a:pt x="5" y="86"/>
                    <a:pt x="5" y="86"/>
                    <a:pt x="5" y="86"/>
                  </a:cubicBezTo>
                  <a:cubicBezTo>
                    <a:pt x="4" y="85"/>
                    <a:pt x="4" y="85"/>
                    <a:pt x="4" y="85"/>
                  </a:cubicBezTo>
                  <a:cubicBezTo>
                    <a:pt x="5" y="85"/>
                    <a:pt x="5" y="85"/>
                    <a:pt x="5" y="85"/>
                  </a:cubicBezTo>
                  <a:cubicBezTo>
                    <a:pt x="6" y="85"/>
                    <a:pt x="6" y="85"/>
                    <a:pt x="6" y="85"/>
                  </a:cubicBezTo>
                  <a:cubicBezTo>
                    <a:pt x="5" y="85"/>
                    <a:pt x="5" y="85"/>
                    <a:pt x="5" y="85"/>
                  </a:cubicBezTo>
                  <a:cubicBezTo>
                    <a:pt x="6" y="86"/>
                    <a:pt x="6" y="86"/>
                    <a:pt x="6" y="86"/>
                  </a:cubicBezTo>
                  <a:cubicBezTo>
                    <a:pt x="6" y="87"/>
                    <a:pt x="6" y="87"/>
                    <a:pt x="6" y="87"/>
                  </a:cubicBezTo>
                  <a:cubicBezTo>
                    <a:pt x="5" y="87"/>
                    <a:pt x="5" y="87"/>
                    <a:pt x="5" y="87"/>
                  </a:cubicBezTo>
                  <a:cubicBezTo>
                    <a:pt x="6" y="88"/>
                    <a:pt x="6" y="88"/>
                    <a:pt x="6" y="88"/>
                  </a:cubicBezTo>
                  <a:cubicBezTo>
                    <a:pt x="6" y="88"/>
                    <a:pt x="6" y="88"/>
                    <a:pt x="6" y="88"/>
                  </a:cubicBezTo>
                  <a:cubicBezTo>
                    <a:pt x="7" y="87"/>
                    <a:pt x="7" y="87"/>
                    <a:pt x="7" y="87"/>
                  </a:cubicBezTo>
                  <a:cubicBezTo>
                    <a:pt x="8" y="88"/>
                    <a:pt x="8" y="88"/>
                    <a:pt x="8" y="88"/>
                  </a:cubicBezTo>
                  <a:cubicBezTo>
                    <a:pt x="7" y="88"/>
                    <a:pt x="7" y="88"/>
                    <a:pt x="7" y="88"/>
                  </a:cubicBezTo>
                  <a:cubicBezTo>
                    <a:pt x="6" y="88"/>
                    <a:pt x="6" y="88"/>
                    <a:pt x="6" y="88"/>
                  </a:cubicBezTo>
                  <a:cubicBezTo>
                    <a:pt x="7" y="89"/>
                    <a:pt x="7" y="89"/>
                    <a:pt x="7" y="89"/>
                  </a:cubicBezTo>
                  <a:cubicBezTo>
                    <a:pt x="7" y="89"/>
                    <a:pt x="7" y="89"/>
                    <a:pt x="7" y="89"/>
                  </a:cubicBezTo>
                  <a:cubicBezTo>
                    <a:pt x="5" y="88"/>
                    <a:pt x="5" y="88"/>
                    <a:pt x="5" y="88"/>
                  </a:cubicBezTo>
                  <a:cubicBezTo>
                    <a:pt x="4" y="88"/>
                    <a:pt x="4" y="88"/>
                    <a:pt x="4" y="88"/>
                  </a:cubicBezTo>
                  <a:cubicBezTo>
                    <a:pt x="4" y="88"/>
                    <a:pt x="4" y="88"/>
                    <a:pt x="4" y="88"/>
                  </a:cubicBezTo>
                  <a:cubicBezTo>
                    <a:pt x="3" y="88"/>
                    <a:pt x="3" y="88"/>
                    <a:pt x="3" y="88"/>
                  </a:cubicBezTo>
                  <a:cubicBezTo>
                    <a:pt x="3" y="89"/>
                    <a:pt x="3" y="89"/>
                    <a:pt x="3" y="89"/>
                  </a:cubicBezTo>
                  <a:cubicBezTo>
                    <a:pt x="3" y="89"/>
                    <a:pt x="3" y="89"/>
                    <a:pt x="3" y="89"/>
                  </a:cubicBezTo>
                  <a:cubicBezTo>
                    <a:pt x="4" y="91"/>
                    <a:pt x="4" y="91"/>
                    <a:pt x="4" y="91"/>
                  </a:cubicBezTo>
                  <a:cubicBezTo>
                    <a:pt x="5" y="91"/>
                    <a:pt x="5" y="91"/>
                    <a:pt x="5" y="91"/>
                  </a:cubicBezTo>
                  <a:cubicBezTo>
                    <a:pt x="6" y="92"/>
                    <a:pt x="6" y="92"/>
                    <a:pt x="6" y="92"/>
                  </a:cubicBezTo>
                  <a:cubicBezTo>
                    <a:pt x="8" y="92"/>
                    <a:pt x="8" y="92"/>
                    <a:pt x="8" y="92"/>
                  </a:cubicBezTo>
                  <a:cubicBezTo>
                    <a:pt x="8" y="93"/>
                    <a:pt x="8" y="93"/>
                    <a:pt x="8" y="93"/>
                  </a:cubicBezTo>
                  <a:cubicBezTo>
                    <a:pt x="7" y="93"/>
                    <a:pt x="7" y="93"/>
                    <a:pt x="7" y="93"/>
                  </a:cubicBezTo>
                  <a:cubicBezTo>
                    <a:pt x="8" y="94"/>
                    <a:pt x="8" y="94"/>
                    <a:pt x="8" y="94"/>
                  </a:cubicBezTo>
                  <a:cubicBezTo>
                    <a:pt x="9" y="93"/>
                    <a:pt x="9" y="93"/>
                    <a:pt x="9" y="93"/>
                  </a:cubicBezTo>
                  <a:cubicBezTo>
                    <a:pt x="8" y="93"/>
                    <a:pt x="8" y="93"/>
                    <a:pt x="8" y="93"/>
                  </a:cubicBezTo>
                  <a:cubicBezTo>
                    <a:pt x="9" y="93"/>
                    <a:pt x="9" y="93"/>
                    <a:pt x="9" y="93"/>
                  </a:cubicBezTo>
                  <a:cubicBezTo>
                    <a:pt x="10" y="93"/>
                    <a:pt x="10" y="93"/>
                    <a:pt x="10" y="93"/>
                  </a:cubicBezTo>
                  <a:cubicBezTo>
                    <a:pt x="9" y="93"/>
                    <a:pt x="9" y="93"/>
                    <a:pt x="9" y="93"/>
                  </a:cubicBezTo>
                  <a:cubicBezTo>
                    <a:pt x="10" y="94"/>
                    <a:pt x="10" y="94"/>
                    <a:pt x="10" y="94"/>
                  </a:cubicBezTo>
                  <a:cubicBezTo>
                    <a:pt x="11" y="94"/>
                    <a:pt x="11" y="94"/>
                    <a:pt x="11" y="94"/>
                  </a:cubicBezTo>
                  <a:cubicBezTo>
                    <a:pt x="11" y="94"/>
                    <a:pt x="11" y="94"/>
                    <a:pt x="11" y="94"/>
                  </a:cubicBezTo>
                  <a:cubicBezTo>
                    <a:pt x="12" y="94"/>
                    <a:pt x="12" y="94"/>
                    <a:pt x="12" y="94"/>
                  </a:cubicBezTo>
                  <a:cubicBezTo>
                    <a:pt x="13" y="93"/>
                    <a:pt x="13" y="93"/>
                    <a:pt x="13" y="93"/>
                  </a:cubicBezTo>
                  <a:cubicBezTo>
                    <a:pt x="13" y="93"/>
                    <a:pt x="13" y="93"/>
                    <a:pt x="13" y="93"/>
                  </a:cubicBezTo>
                  <a:cubicBezTo>
                    <a:pt x="14" y="92"/>
                    <a:pt x="14" y="92"/>
                    <a:pt x="14" y="92"/>
                  </a:cubicBezTo>
                  <a:cubicBezTo>
                    <a:pt x="14" y="92"/>
                    <a:pt x="14" y="92"/>
                    <a:pt x="14" y="92"/>
                  </a:cubicBezTo>
                  <a:cubicBezTo>
                    <a:pt x="14" y="93"/>
                    <a:pt x="14" y="93"/>
                    <a:pt x="14" y="93"/>
                  </a:cubicBezTo>
                  <a:cubicBezTo>
                    <a:pt x="14" y="93"/>
                    <a:pt x="14" y="93"/>
                    <a:pt x="14" y="93"/>
                  </a:cubicBezTo>
                  <a:cubicBezTo>
                    <a:pt x="16" y="92"/>
                    <a:pt x="16" y="92"/>
                    <a:pt x="16" y="92"/>
                  </a:cubicBezTo>
                  <a:cubicBezTo>
                    <a:pt x="16" y="91"/>
                    <a:pt x="16" y="91"/>
                    <a:pt x="16" y="91"/>
                  </a:cubicBezTo>
                  <a:cubicBezTo>
                    <a:pt x="15" y="90"/>
                    <a:pt x="15" y="90"/>
                    <a:pt x="15" y="90"/>
                  </a:cubicBezTo>
                  <a:cubicBezTo>
                    <a:pt x="16" y="91"/>
                    <a:pt x="16" y="91"/>
                    <a:pt x="16" y="91"/>
                  </a:cubicBezTo>
                  <a:cubicBezTo>
                    <a:pt x="17" y="90"/>
                    <a:pt x="17" y="90"/>
                    <a:pt x="17" y="90"/>
                  </a:cubicBezTo>
                  <a:cubicBezTo>
                    <a:pt x="17" y="90"/>
                    <a:pt x="17" y="90"/>
                    <a:pt x="17" y="90"/>
                  </a:cubicBezTo>
                  <a:cubicBezTo>
                    <a:pt x="18" y="90"/>
                    <a:pt x="18" y="90"/>
                    <a:pt x="18" y="90"/>
                  </a:cubicBezTo>
                  <a:cubicBezTo>
                    <a:pt x="18" y="89"/>
                    <a:pt x="18" y="89"/>
                    <a:pt x="18" y="89"/>
                  </a:cubicBezTo>
                  <a:cubicBezTo>
                    <a:pt x="18" y="89"/>
                    <a:pt x="18" y="89"/>
                    <a:pt x="18" y="89"/>
                  </a:cubicBezTo>
                  <a:cubicBezTo>
                    <a:pt x="19" y="89"/>
                    <a:pt x="19" y="89"/>
                    <a:pt x="19" y="89"/>
                  </a:cubicBezTo>
                  <a:cubicBezTo>
                    <a:pt x="19" y="88"/>
                    <a:pt x="19" y="88"/>
                    <a:pt x="19" y="88"/>
                  </a:cubicBezTo>
                  <a:cubicBezTo>
                    <a:pt x="18" y="87"/>
                    <a:pt x="18" y="87"/>
                    <a:pt x="18" y="87"/>
                  </a:cubicBezTo>
                  <a:cubicBezTo>
                    <a:pt x="19" y="87"/>
                    <a:pt x="19" y="87"/>
                    <a:pt x="19" y="87"/>
                  </a:cubicBezTo>
                  <a:cubicBezTo>
                    <a:pt x="18" y="86"/>
                    <a:pt x="18" y="86"/>
                    <a:pt x="18" y="86"/>
                  </a:cubicBezTo>
                  <a:cubicBezTo>
                    <a:pt x="17" y="86"/>
                    <a:pt x="17" y="86"/>
                    <a:pt x="17" y="86"/>
                  </a:cubicBezTo>
                  <a:cubicBezTo>
                    <a:pt x="17" y="85"/>
                    <a:pt x="17" y="85"/>
                    <a:pt x="17" y="85"/>
                  </a:cubicBezTo>
                  <a:cubicBezTo>
                    <a:pt x="18" y="85"/>
                    <a:pt x="18" y="85"/>
                    <a:pt x="18" y="85"/>
                  </a:cubicBezTo>
                  <a:cubicBezTo>
                    <a:pt x="19" y="86"/>
                    <a:pt x="19" y="86"/>
                    <a:pt x="19" y="86"/>
                  </a:cubicBezTo>
                  <a:cubicBezTo>
                    <a:pt x="19" y="87"/>
                    <a:pt x="19" y="87"/>
                    <a:pt x="19" y="87"/>
                  </a:cubicBezTo>
                  <a:cubicBezTo>
                    <a:pt x="19" y="87"/>
                    <a:pt x="19" y="87"/>
                    <a:pt x="19" y="87"/>
                  </a:cubicBezTo>
                  <a:cubicBezTo>
                    <a:pt x="20" y="87"/>
                    <a:pt x="20" y="87"/>
                    <a:pt x="20" y="87"/>
                  </a:cubicBezTo>
                  <a:cubicBezTo>
                    <a:pt x="20" y="88"/>
                    <a:pt x="20" y="88"/>
                    <a:pt x="20" y="88"/>
                  </a:cubicBezTo>
                  <a:cubicBezTo>
                    <a:pt x="20" y="88"/>
                    <a:pt x="20" y="88"/>
                    <a:pt x="20" y="88"/>
                  </a:cubicBezTo>
                  <a:cubicBezTo>
                    <a:pt x="21" y="88"/>
                    <a:pt x="21" y="88"/>
                    <a:pt x="21" y="88"/>
                  </a:cubicBezTo>
                  <a:cubicBezTo>
                    <a:pt x="21" y="88"/>
                    <a:pt x="21" y="88"/>
                    <a:pt x="21" y="88"/>
                  </a:cubicBezTo>
                  <a:cubicBezTo>
                    <a:pt x="20" y="87"/>
                    <a:pt x="20" y="87"/>
                    <a:pt x="20" y="87"/>
                  </a:cubicBezTo>
                  <a:cubicBezTo>
                    <a:pt x="21" y="87"/>
                    <a:pt x="21" y="87"/>
                    <a:pt x="21" y="87"/>
                  </a:cubicBezTo>
                  <a:cubicBezTo>
                    <a:pt x="21" y="87"/>
                    <a:pt x="21" y="87"/>
                    <a:pt x="21" y="87"/>
                  </a:cubicBezTo>
                  <a:cubicBezTo>
                    <a:pt x="21" y="88"/>
                    <a:pt x="21" y="88"/>
                    <a:pt x="21" y="88"/>
                  </a:cubicBezTo>
                  <a:cubicBezTo>
                    <a:pt x="23" y="87"/>
                    <a:pt x="23" y="87"/>
                    <a:pt x="23" y="87"/>
                  </a:cubicBezTo>
                  <a:cubicBezTo>
                    <a:pt x="23" y="86"/>
                    <a:pt x="23" y="86"/>
                    <a:pt x="23" y="86"/>
                  </a:cubicBezTo>
                  <a:cubicBezTo>
                    <a:pt x="23" y="85"/>
                    <a:pt x="23" y="85"/>
                    <a:pt x="23" y="85"/>
                  </a:cubicBezTo>
                  <a:cubicBezTo>
                    <a:pt x="22" y="85"/>
                    <a:pt x="22" y="85"/>
                    <a:pt x="22" y="85"/>
                  </a:cubicBezTo>
                  <a:cubicBezTo>
                    <a:pt x="22" y="84"/>
                    <a:pt x="22" y="84"/>
                    <a:pt x="22" y="84"/>
                  </a:cubicBezTo>
                  <a:cubicBezTo>
                    <a:pt x="22" y="84"/>
                    <a:pt x="22" y="84"/>
                    <a:pt x="22" y="84"/>
                  </a:cubicBezTo>
                  <a:cubicBezTo>
                    <a:pt x="22" y="84"/>
                    <a:pt x="22" y="84"/>
                    <a:pt x="22" y="84"/>
                  </a:cubicBezTo>
                  <a:cubicBezTo>
                    <a:pt x="23" y="84"/>
                    <a:pt x="23" y="84"/>
                    <a:pt x="23" y="84"/>
                  </a:cubicBezTo>
                  <a:cubicBezTo>
                    <a:pt x="23" y="83"/>
                    <a:pt x="23" y="83"/>
                    <a:pt x="23" y="83"/>
                  </a:cubicBezTo>
                  <a:cubicBezTo>
                    <a:pt x="22" y="83"/>
                    <a:pt x="22" y="83"/>
                    <a:pt x="22" y="83"/>
                  </a:cubicBezTo>
                  <a:cubicBezTo>
                    <a:pt x="22" y="82"/>
                    <a:pt x="22" y="82"/>
                    <a:pt x="22" y="82"/>
                  </a:cubicBezTo>
                  <a:cubicBezTo>
                    <a:pt x="23" y="82"/>
                    <a:pt x="23" y="82"/>
                    <a:pt x="23" y="82"/>
                  </a:cubicBezTo>
                  <a:cubicBezTo>
                    <a:pt x="24" y="82"/>
                    <a:pt x="24" y="82"/>
                    <a:pt x="24" y="82"/>
                  </a:cubicBezTo>
                  <a:cubicBezTo>
                    <a:pt x="23" y="83"/>
                    <a:pt x="23" y="83"/>
                    <a:pt x="23" y="83"/>
                  </a:cubicBezTo>
                  <a:cubicBezTo>
                    <a:pt x="23" y="84"/>
                    <a:pt x="23" y="84"/>
                    <a:pt x="23" y="84"/>
                  </a:cubicBezTo>
                  <a:cubicBezTo>
                    <a:pt x="23" y="85"/>
                    <a:pt x="23" y="85"/>
                    <a:pt x="23" y="85"/>
                  </a:cubicBezTo>
                  <a:cubicBezTo>
                    <a:pt x="24" y="85"/>
                    <a:pt x="24" y="85"/>
                    <a:pt x="24" y="85"/>
                  </a:cubicBezTo>
                  <a:cubicBezTo>
                    <a:pt x="24" y="86"/>
                    <a:pt x="24" y="86"/>
                    <a:pt x="24" y="86"/>
                  </a:cubicBezTo>
                  <a:cubicBezTo>
                    <a:pt x="25" y="87"/>
                    <a:pt x="25" y="87"/>
                    <a:pt x="25" y="87"/>
                  </a:cubicBezTo>
                  <a:cubicBezTo>
                    <a:pt x="26" y="87"/>
                    <a:pt x="26" y="87"/>
                    <a:pt x="26" y="87"/>
                  </a:cubicBezTo>
                  <a:cubicBezTo>
                    <a:pt x="26" y="87"/>
                    <a:pt x="26" y="87"/>
                    <a:pt x="26" y="87"/>
                  </a:cubicBezTo>
                  <a:cubicBezTo>
                    <a:pt x="26" y="87"/>
                    <a:pt x="26" y="87"/>
                    <a:pt x="26" y="87"/>
                  </a:cubicBezTo>
                  <a:cubicBezTo>
                    <a:pt x="27" y="88"/>
                    <a:pt x="27" y="88"/>
                    <a:pt x="27" y="88"/>
                  </a:cubicBezTo>
                  <a:cubicBezTo>
                    <a:pt x="27" y="88"/>
                    <a:pt x="27" y="88"/>
                    <a:pt x="27" y="88"/>
                  </a:cubicBezTo>
                  <a:cubicBezTo>
                    <a:pt x="28" y="88"/>
                    <a:pt x="28" y="88"/>
                    <a:pt x="28" y="88"/>
                  </a:cubicBezTo>
                  <a:cubicBezTo>
                    <a:pt x="27" y="85"/>
                    <a:pt x="27" y="85"/>
                    <a:pt x="27" y="85"/>
                  </a:cubicBezTo>
                  <a:cubicBezTo>
                    <a:pt x="27" y="84"/>
                    <a:pt x="27" y="84"/>
                    <a:pt x="27" y="84"/>
                  </a:cubicBezTo>
                  <a:cubicBezTo>
                    <a:pt x="27" y="83"/>
                    <a:pt x="27" y="83"/>
                    <a:pt x="27" y="83"/>
                  </a:cubicBezTo>
                  <a:cubicBezTo>
                    <a:pt x="28" y="83"/>
                    <a:pt x="28" y="83"/>
                    <a:pt x="28" y="83"/>
                  </a:cubicBezTo>
                  <a:cubicBezTo>
                    <a:pt x="27" y="82"/>
                    <a:pt x="27" y="82"/>
                    <a:pt x="27" y="82"/>
                  </a:cubicBezTo>
                  <a:cubicBezTo>
                    <a:pt x="27" y="82"/>
                    <a:pt x="27" y="82"/>
                    <a:pt x="27" y="82"/>
                  </a:cubicBezTo>
                  <a:cubicBezTo>
                    <a:pt x="29" y="82"/>
                    <a:pt x="29" y="82"/>
                    <a:pt x="29" y="82"/>
                  </a:cubicBezTo>
                  <a:cubicBezTo>
                    <a:pt x="29" y="81"/>
                    <a:pt x="29" y="81"/>
                    <a:pt x="29" y="81"/>
                  </a:cubicBezTo>
                  <a:cubicBezTo>
                    <a:pt x="29" y="80"/>
                    <a:pt x="29" y="80"/>
                    <a:pt x="29" y="80"/>
                  </a:cubicBezTo>
                  <a:cubicBezTo>
                    <a:pt x="30" y="79"/>
                    <a:pt x="30" y="79"/>
                    <a:pt x="30" y="79"/>
                  </a:cubicBezTo>
                  <a:cubicBezTo>
                    <a:pt x="29" y="78"/>
                    <a:pt x="29" y="78"/>
                    <a:pt x="29" y="78"/>
                  </a:cubicBezTo>
                  <a:cubicBezTo>
                    <a:pt x="29" y="76"/>
                    <a:pt x="29" y="76"/>
                    <a:pt x="29" y="76"/>
                  </a:cubicBezTo>
                  <a:cubicBezTo>
                    <a:pt x="28" y="75"/>
                    <a:pt x="28" y="75"/>
                    <a:pt x="28" y="75"/>
                  </a:cubicBezTo>
                  <a:cubicBezTo>
                    <a:pt x="28" y="74"/>
                    <a:pt x="28" y="74"/>
                    <a:pt x="28" y="74"/>
                  </a:cubicBezTo>
                  <a:cubicBezTo>
                    <a:pt x="30" y="74"/>
                    <a:pt x="30" y="74"/>
                    <a:pt x="30" y="74"/>
                  </a:cubicBezTo>
                  <a:cubicBezTo>
                    <a:pt x="30" y="72"/>
                    <a:pt x="30" y="72"/>
                    <a:pt x="30" y="72"/>
                  </a:cubicBezTo>
                  <a:cubicBezTo>
                    <a:pt x="31" y="71"/>
                    <a:pt x="31" y="71"/>
                    <a:pt x="31" y="71"/>
                  </a:cubicBezTo>
                  <a:cubicBezTo>
                    <a:pt x="29" y="70"/>
                    <a:pt x="29" y="70"/>
                    <a:pt x="29" y="70"/>
                  </a:cubicBezTo>
                  <a:cubicBezTo>
                    <a:pt x="28" y="69"/>
                    <a:pt x="28" y="69"/>
                    <a:pt x="28" y="69"/>
                  </a:cubicBezTo>
                  <a:cubicBezTo>
                    <a:pt x="28" y="68"/>
                    <a:pt x="28" y="68"/>
                    <a:pt x="28" y="68"/>
                  </a:cubicBezTo>
                  <a:cubicBezTo>
                    <a:pt x="28" y="66"/>
                    <a:pt x="28" y="66"/>
                    <a:pt x="28" y="66"/>
                  </a:cubicBezTo>
                  <a:cubicBezTo>
                    <a:pt x="28" y="65"/>
                    <a:pt x="28" y="65"/>
                    <a:pt x="28" y="65"/>
                  </a:cubicBezTo>
                  <a:cubicBezTo>
                    <a:pt x="27" y="64"/>
                    <a:pt x="27" y="64"/>
                    <a:pt x="27" y="64"/>
                  </a:cubicBezTo>
                  <a:cubicBezTo>
                    <a:pt x="28" y="62"/>
                    <a:pt x="28" y="62"/>
                    <a:pt x="28" y="62"/>
                  </a:cubicBezTo>
                  <a:cubicBezTo>
                    <a:pt x="27" y="60"/>
                    <a:pt x="27" y="60"/>
                    <a:pt x="27" y="60"/>
                  </a:cubicBezTo>
                  <a:cubicBezTo>
                    <a:pt x="27" y="58"/>
                    <a:pt x="27" y="58"/>
                    <a:pt x="27" y="58"/>
                  </a:cubicBezTo>
                  <a:cubicBezTo>
                    <a:pt x="27" y="56"/>
                    <a:pt x="27" y="56"/>
                    <a:pt x="27" y="56"/>
                  </a:cubicBezTo>
                  <a:cubicBezTo>
                    <a:pt x="28" y="55"/>
                    <a:pt x="28" y="55"/>
                    <a:pt x="28" y="55"/>
                  </a:cubicBezTo>
                  <a:cubicBezTo>
                    <a:pt x="29" y="54"/>
                    <a:pt x="29" y="54"/>
                    <a:pt x="29" y="54"/>
                  </a:cubicBezTo>
                  <a:cubicBezTo>
                    <a:pt x="30" y="55"/>
                    <a:pt x="30" y="55"/>
                    <a:pt x="30" y="55"/>
                  </a:cubicBezTo>
                  <a:cubicBezTo>
                    <a:pt x="32" y="55"/>
                    <a:pt x="32" y="55"/>
                    <a:pt x="32" y="55"/>
                  </a:cubicBezTo>
                  <a:cubicBezTo>
                    <a:pt x="33" y="54"/>
                    <a:pt x="33" y="54"/>
                    <a:pt x="33" y="54"/>
                  </a:cubicBezTo>
                  <a:cubicBezTo>
                    <a:pt x="33" y="52"/>
                    <a:pt x="33" y="52"/>
                    <a:pt x="33" y="52"/>
                  </a:cubicBezTo>
                  <a:cubicBezTo>
                    <a:pt x="32" y="52"/>
                    <a:pt x="32" y="52"/>
                    <a:pt x="32" y="52"/>
                  </a:cubicBezTo>
                  <a:cubicBezTo>
                    <a:pt x="32" y="51"/>
                    <a:pt x="32" y="51"/>
                    <a:pt x="32" y="51"/>
                  </a:cubicBezTo>
                  <a:cubicBezTo>
                    <a:pt x="34" y="47"/>
                    <a:pt x="34" y="47"/>
                    <a:pt x="34" y="47"/>
                  </a:cubicBezTo>
                  <a:cubicBezTo>
                    <a:pt x="34" y="45"/>
                    <a:pt x="34" y="45"/>
                    <a:pt x="34" y="45"/>
                  </a:cubicBezTo>
                  <a:cubicBezTo>
                    <a:pt x="34" y="44"/>
                    <a:pt x="34" y="44"/>
                    <a:pt x="34" y="44"/>
                  </a:cubicBezTo>
                  <a:cubicBezTo>
                    <a:pt x="35" y="43"/>
                    <a:pt x="35" y="43"/>
                    <a:pt x="35" y="43"/>
                  </a:cubicBezTo>
                  <a:cubicBezTo>
                    <a:pt x="35" y="41"/>
                    <a:pt x="35" y="41"/>
                    <a:pt x="35" y="41"/>
                  </a:cubicBezTo>
                  <a:cubicBezTo>
                    <a:pt x="34" y="41"/>
                    <a:pt x="34" y="41"/>
                    <a:pt x="34" y="41"/>
                  </a:cubicBezTo>
                  <a:cubicBezTo>
                    <a:pt x="34" y="40"/>
                    <a:pt x="34" y="40"/>
                    <a:pt x="34" y="40"/>
                  </a:cubicBezTo>
                  <a:cubicBezTo>
                    <a:pt x="35" y="39"/>
                    <a:pt x="35" y="39"/>
                    <a:pt x="35" y="39"/>
                  </a:cubicBezTo>
                  <a:cubicBezTo>
                    <a:pt x="37" y="39"/>
                    <a:pt x="37" y="39"/>
                    <a:pt x="37" y="39"/>
                  </a:cubicBezTo>
                  <a:cubicBezTo>
                    <a:pt x="38" y="38"/>
                    <a:pt x="38" y="38"/>
                    <a:pt x="38" y="38"/>
                  </a:cubicBezTo>
                  <a:cubicBezTo>
                    <a:pt x="38" y="38"/>
                    <a:pt x="38" y="38"/>
                    <a:pt x="38" y="38"/>
                  </a:cubicBezTo>
                  <a:cubicBezTo>
                    <a:pt x="39" y="36"/>
                    <a:pt x="39" y="36"/>
                    <a:pt x="39" y="36"/>
                  </a:cubicBezTo>
                  <a:cubicBezTo>
                    <a:pt x="40" y="34"/>
                    <a:pt x="40" y="34"/>
                    <a:pt x="40" y="34"/>
                  </a:cubicBezTo>
                  <a:cubicBezTo>
                    <a:pt x="41" y="33"/>
                    <a:pt x="41" y="33"/>
                    <a:pt x="41" y="33"/>
                  </a:cubicBezTo>
                  <a:cubicBezTo>
                    <a:pt x="40" y="32"/>
                    <a:pt x="40" y="32"/>
                    <a:pt x="40" y="32"/>
                  </a:cubicBezTo>
                  <a:cubicBezTo>
                    <a:pt x="40" y="32"/>
                    <a:pt x="40" y="32"/>
                    <a:pt x="40" y="32"/>
                  </a:cubicBezTo>
                  <a:cubicBezTo>
                    <a:pt x="40" y="30"/>
                    <a:pt x="40" y="30"/>
                    <a:pt x="40" y="30"/>
                  </a:cubicBezTo>
                  <a:cubicBezTo>
                    <a:pt x="40" y="29"/>
                    <a:pt x="40" y="29"/>
                    <a:pt x="40" y="29"/>
                  </a:cubicBezTo>
                  <a:cubicBezTo>
                    <a:pt x="41" y="29"/>
                    <a:pt x="41" y="29"/>
                    <a:pt x="41" y="29"/>
                  </a:cubicBezTo>
                  <a:cubicBezTo>
                    <a:pt x="41" y="28"/>
                    <a:pt x="41" y="28"/>
                    <a:pt x="41" y="28"/>
                  </a:cubicBezTo>
                  <a:cubicBezTo>
                    <a:pt x="42" y="27"/>
                    <a:pt x="42" y="27"/>
                    <a:pt x="42" y="27"/>
                  </a:cubicBezTo>
                  <a:cubicBezTo>
                    <a:pt x="42" y="26"/>
                    <a:pt x="42" y="26"/>
                    <a:pt x="42" y="26"/>
                  </a:cubicBezTo>
                  <a:cubicBezTo>
                    <a:pt x="43" y="26"/>
                    <a:pt x="43" y="26"/>
                    <a:pt x="43" y="26"/>
                  </a:cubicBezTo>
                  <a:cubicBezTo>
                    <a:pt x="44" y="26"/>
                    <a:pt x="44" y="26"/>
                    <a:pt x="44" y="26"/>
                  </a:cubicBezTo>
                  <a:cubicBezTo>
                    <a:pt x="45" y="26"/>
                    <a:pt x="45" y="26"/>
                    <a:pt x="45" y="26"/>
                  </a:cubicBezTo>
                  <a:cubicBezTo>
                    <a:pt x="45" y="26"/>
                    <a:pt x="45" y="26"/>
                    <a:pt x="45" y="26"/>
                  </a:cubicBezTo>
                  <a:cubicBezTo>
                    <a:pt x="46" y="26"/>
                    <a:pt x="46" y="26"/>
                    <a:pt x="46" y="26"/>
                  </a:cubicBezTo>
                  <a:cubicBezTo>
                    <a:pt x="45" y="25"/>
                    <a:pt x="45" y="25"/>
                    <a:pt x="45" y="25"/>
                  </a:cubicBezTo>
                  <a:cubicBezTo>
                    <a:pt x="46" y="24"/>
                    <a:pt x="46" y="24"/>
                    <a:pt x="46" y="24"/>
                  </a:cubicBezTo>
                  <a:cubicBezTo>
                    <a:pt x="46" y="24"/>
                    <a:pt x="46" y="24"/>
                    <a:pt x="46" y="24"/>
                  </a:cubicBezTo>
                  <a:cubicBezTo>
                    <a:pt x="46" y="24"/>
                    <a:pt x="46" y="24"/>
                    <a:pt x="46" y="24"/>
                  </a:cubicBezTo>
                  <a:cubicBezTo>
                    <a:pt x="45" y="23"/>
                    <a:pt x="45" y="23"/>
                    <a:pt x="45" y="23"/>
                  </a:cubicBezTo>
                  <a:cubicBezTo>
                    <a:pt x="46" y="22"/>
                    <a:pt x="46" y="22"/>
                    <a:pt x="46" y="22"/>
                  </a:cubicBezTo>
                  <a:cubicBezTo>
                    <a:pt x="47" y="22"/>
                    <a:pt x="47" y="22"/>
                    <a:pt x="47" y="22"/>
                  </a:cubicBezTo>
                  <a:cubicBezTo>
                    <a:pt x="48" y="22"/>
                    <a:pt x="48" y="22"/>
                    <a:pt x="48" y="22"/>
                  </a:cubicBezTo>
                  <a:cubicBezTo>
                    <a:pt x="49" y="22"/>
                    <a:pt x="49" y="22"/>
                    <a:pt x="49" y="22"/>
                  </a:cubicBezTo>
                  <a:cubicBezTo>
                    <a:pt x="50" y="23"/>
                    <a:pt x="50" y="23"/>
                    <a:pt x="50" y="23"/>
                  </a:cubicBezTo>
                  <a:cubicBezTo>
                    <a:pt x="51" y="23"/>
                    <a:pt x="51" y="23"/>
                    <a:pt x="51" y="23"/>
                  </a:cubicBezTo>
                  <a:cubicBezTo>
                    <a:pt x="52" y="23"/>
                    <a:pt x="52" y="23"/>
                    <a:pt x="52" y="23"/>
                  </a:cubicBezTo>
                  <a:cubicBezTo>
                    <a:pt x="52" y="23"/>
                    <a:pt x="52" y="23"/>
                    <a:pt x="52" y="23"/>
                  </a:cubicBezTo>
                  <a:cubicBezTo>
                    <a:pt x="53" y="23"/>
                    <a:pt x="53" y="23"/>
                    <a:pt x="53" y="23"/>
                  </a:cubicBezTo>
                  <a:cubicBezTo>
                    <a:pt x="53" y="22"/>
                    <a:pt x="53" y="22"/>
                    <a:pt x="53" y="22"/>
                  </a:cubicBezTo>
                  <a:cubicBezTo>
                    <a:pt x="52" y="22"/>
                    <a:pt x="52" y="22"/>
                    <a:pt x="52" y="22"/>
                  </a:cubicBezTo>
                  <a:cubicBezTo>
                    <a:pt x="52" y="21"/>
                    <a:pt x="52" y="21"/>
                    <a:pt x="52" y="21"/>
                  </a:cubicBezTo>
                  <a:cubicBezTo>
                    <a:pt x="53" y="20"/>
                    <a:pt x="53" y="20"/>
                    <a:pt x="53" y="20"/>
                  </a:cubicBezTo>
                  <a:cubicBezTo>
                    <a:pt x="53" y="19"/>
                    <a:pt x="53" y="19"/>
                    <a:pt x="53" y="19"/>
                  </a:cubicBezTo>
                  <a:cubicBezTo>
                    <a:pt x="52" y="19"/>
                    <a:pt x="52" y="19"/>
                    <a:pt x="52" y="19"/>
                  </a:cubicBezTo>
                  <a:cubicBezTo>
                    <a:pt x="52" y="18"/>
                    <a:pt x="52" y="18"/>
                    <a:pt x="52" y="18"/>
                  </a:cubicBezTo>
                  <a:cubicBezTo>
                    <a:pt x="53" y="18"/>
                    <a:pt x="53" y="18"/>
                    <a:pt x="53" y="18"/>
                  </a:cubicBezTo>
                  <a:cubicBezTo>
                    <a:pt x="54" y="18"/>
                    <a:pt x="54" y="18"/>
                    <a:pt x="54" y="18"/>
                  </a:cubicBezTo>
                  <a:cubicBezTo>
                    <a:pt x="54" y="18"/>
                    <a:pt x="54" y="18"/>
                    <a:pt x="54" y="18"/>
                  </a:cubicBezTo>
                  <a:cubicBezTo>
                    <a:pt x="54" y="18"/>
                    <a:pt x="54" y="18"/>
                    <a:pt x="54" y="18"/>
                  </a:cubicBezTo>
                  <a:cubicBezTo>
                    <a:pt x="55" y="18"/>
                    <a:pt x="55" y="18"/>
                    <a:pt x="55" y="18"/>
                  </a:cubicBezTo>
                  <a:cubicBezTo>
                    <a:pt x="55" y="18"/>
                    <a:pt x="55" y="18"/>
                    <a:pt x="55" y="18"/>
                  </a:cubicBezTo>
                  <a:cubicBezTo>
                    <a:pt x="55" y="18"/>
                    <a:pt x="55" y="18"/>
                    <a:pt x="55" y="18"/>
                  </a:cubicBezTo>
                  <a:cubicBezTo>
                    <a:pt x="55" y="17"/>
                    <a:pt x="55" y="17"/>
                    <a:pt x="55" y="17"/>
                  </a:cubicBezTo>
                  <a:cubicBezTo>
                    <a:pt x="55" y="17"/>
                    <a:pt x="55" y="17"/>
                    <a:pt x="55" y="17"/>
                  </a:cubicBezTo>
                  <a:cubicBezTo>
                    <a:pt x="56" y="16"/>
                    <a:pt x="56" y="16"/>
                    <a:pt x="56" y="16"/>
                  </a:cubicBezTo>
                  <a:cubicBezTo>
                    <a:pt x="57" y="16"/>
                    <a:pt x="57" y="16"/>
                    <a:pt x="57" y="16"/>
                  </a:cubicBezTo>
                  <a:cubicBezTo>
                    <a:pt x="57" y="17"/>
                    <a:pt x="57" y="17"/>
                    <a:pt x="57" y="17"/>
                  </a:cubicBezTo>
                  <a:cubicBezTo>
                    <a:pt x="59" y="19"/>
                    <a:pt x="59" y="19"/>
                    <a:pt x="59" y="19"/>
                  </a:cubicBezTo>
                  <a:cubicBezTo>
                    <a:pt x="60" y="19"/>
                    <a:pt x="60" y="19"/>
                    <a:pt x="60" y="19"/>
                  </a:cubicBezTo>
                  <a:cubicBezTo>
                    <a:pt x="60" y="20"/>
                    <a:pt x="60" y="20"/>
                    <a:pt x="60" y="20"/>
                  </a:cubicBezTo>
                  <a:cubicBezTo>
                    <a:pt x="62" y="21"/>
                    <a:pt x="62" y="21"/>
                    <a:pt x="62" y="21"/>
                  </a:cubicBezTo>
                  <a:cubicBezTo>
                    <a:pt x="64" y="21"/>
                    <a:pt x="64" y="21"/>
                    <a:pt x="64" y="21"/>
                  </a:cubicBezTo>
                  <a:cubicBezTo>
                    <a:pt x="65" y="20"/>
                    <a:pt x="65" y="20"/>
                    <a:pt x="65" y="20"/>
                  </a:cubicBezTo>
                  <a:cubicBezTo>
                    <a:pt x="65" y="19"/>
                    <a:pt x="65" y="19"/>
                    <a:pt x="65" y="19"/>
                  </a:cubicBezTo>
                  <a:cubicBezTo>
                    <a:pt x="66" y="19"/>
                    <a:pt x="66" y="19"/>
                    <a:pt x="66" y="19"/>
                  </a:cubicBezTo>
                  <a:cubicBezTo>
                    <a:pt x="68" y="20"/>
                    <a:pt x="68" y="20"/>
                    <a:pt x="68" y="20"/>
                  </a:cubicBezTo>
                  <a:cubicBezTo>
                    <a:pt x="69" y="20"/>
                    <a:pt x="69" y="20"/>
                    <a:pt x="69" y="20"/>
                  </a:cubicBezTo>
                  <a:cubicBezTo>
                    <a:pt x="69" y="19"/>
                    <a:pt x="69" y="19"/>
                    <a:pt x="69" y="19"/>
                  </a:cubicBezTo>
                  <a:cubicBezTo>
                    <a:pt x="70" y="19"/>
                    <a:pt x="70" y="19"/>
                    <a:pt x="70" y="19"/>
                  </a:cubicBezTo>
                  <a:cubicBezTo>
                    <a:pt x="70" y="19"/>
                    <a:pt x="70" y="19"/>
                    <a:pt x="70" y="19"/>
                  </a:cubicBezTo>
                  <a:cubicBezTo>
                    <a:pt x="71" y="19"/>
                    <a:pt x="71" y="19"/>
                    <a:pt x="71" y="19"/>
                  </a:cubicBezTo>
                  <a:cubicBezTo>
                    <a:pt x="72" y="18"/>
                    <a:pt x="72" y="18"/>
                    <a:pt x="72" y="18"/>
                  </a:cubicBezTo>
                  <a:cubicBezTo>
                    <a:pt x="72" y="18"/>
                    <a:pt x="72" y="18"/>
                    <a:pt x="72" y="18"/>
                  </a:cubicBezTo>
                  <a:cubicBezTo>
                    <a:pt x="72" y="17"/>
                    <a:pt x="72" y="17"/>
                    <a:pt x="72" y="17"/>
                  </a:cubicBezTo>
                  <a:cubicBezTo>
                    <a:pt x="72" y="16"/>
                    <a:pt x="72" y="16"/>
                    <a:pt x="72" y="16"/>
                  </a:cubicBezTo>
                  <a:cubicBezTo>
                    <a:pt x="72" y="14"/>
                    <a:pt x="72" y="14"/>
                    <a:pt x="72" y="14"/>
                  </a:cubicBezTo>
                  <a:cubicBezTo>
                    <a:pt x="72" y="13"/>
                    <a:pt x="72" y="13"/>
                    <a:pt x="72" y="13"/>
                  </a:cubicBezTo>
                  <a:cubicBezTo>
                    <a:pt x="72" y="12"/>
                    <a:pt x="72" y="12"/>
                    <a:pt x="72" y="12"/>
                  </a:cubicBezTo>
                  <a:cubicBezTo>
                    <a:pt x="72" y="12"/>
                    <a:pt x="72" y="12"/>
                    <a:pt x="72" y="12"/>
                  </a:cubicBezTo>
                  <a:cubicBezTo>
                    <a:pt x="73" y="11"/>
                    <a:pt x="73" y="11"/>
                    <a:pt x="73" y="11"/>
                  </a:cubicBezTo>
                  <a:cubicBezTo>
                    <a:pt x="73" y="11"/>
                    <a:pt x="73" y="11"/>
                    <a:pt x="73" y="11"/>
                  </a:cubicBezTo>
                  <a:cubicBezTo>
                    <a:pt x="74" y="10"/>
                    <a:pt x="74" y="10"/>
                    <a:pt x="74" y="10"/>
                  </a:cubicBezTo>
                  <a:cubicBezTo>
                    <a:pt x="75" y="11"/>
                    <a:pt x="75" y="11"/>
                    <a:pt x="75" y="11"/>
                  </a:cubicBezTo>
                  <a:cubicBezTo>
                    <a:pt x="76" y="11"/>
                    <a:pt x="76" y="11"/>
                    <a:pt x="76" y="11"/>
                  </a:cubicBezTo>
                  <a:cubicBezTo>
                    <a:pt x="76" y="10"/>
                    <a:pt x="76" y="10"/>
                    <a:pt x="76" y="10"/>
                  </a:cubicBezTo>
                  <a:cubicBezTo>
                    <a:pt x="76" y="9"/>
                    <a:pt x="76" y="9"/>
                    <a:pt x="76" y="9"/>
                  </a:cubicBezTo>
                  <a:cubicBezTo>
                    <a:pt x="78" y="9"/>
                    <a:pt x="78" y="9"/>
                    <a:pt x="78" y="9"/>
                  </a:cubicBezTo>
                  <a:cubicBezTo>
                    <a:pt x="79" y="10"/>
                    <a:pt x="79" y="10"/>
                    <a:pt x="79" y="10"/>
                  </a:cubicBezTo>
                  <a:cubicBezTo>
                    <a:pt x="80" y="11"/>
                    <a:pt x="80" y="11"/>
                    <a:pt x="80" y="11"/>
                  </a:cubicBezTo>
                  <a:cubicBezTo>
                    <a:pt x="81" y="12"/>
                    <a:pt x="81" y="12"/>
                    <a:pt x="81" y="12"/>
                  </a:cubicBezTo>
                  <a:cubicBezTo>
                    <a:pt x="82" y="12"/>
                    <a:pt x="82" y="12"/>
                    <a:pt x="82" y="12"/>
                  </a:cubicBezTo>
                  <a:cubicBezTo>
                    <a:pt x="83" y="12"/>
                    <a:pt x="83" y="12"/>
                    <a:pt x="83" y="12"/>
                  </a:cubicBezTo>
                  <a:cubicBezTo>
                    <a:pt x="83" y="13"/>
                    <a:pt x="83" y="13"/>
                    <a:pt x="83" y="13"/>
                  </a:cubicBezTo>
                  <a:cubicBezTo>
                    <a:pt x="84" y="14"/>
                    <a:pt x="84" y="14"/>
                    <a:pt x="84" y="14"/>
                  </a:cubicBezTo>
                  <a:cubicBezTo>
                    <a:pt x="84" y="15"/>
                    <a:pt x="84" y="15"/>
                    <a:pt x="84" y="15"/>
                  </a:cubicBezTo>
                  <a:cubicBezTo>
                    <a:pt x="83" y="16"/>
                    <a:pt x="83" y="16"/>
                    <a:pt x="83" y="16"/>
                  </a:cubicBezTo>
                  <a:cubicBezTo>
                    <a:pt x="83" y="17"/>
                    <a:pt x="83" y="17"/>
                    <a:pt x="83" y="17"/>
                  </a:cubicBezTo>
                  <a:close/>
                  <a:moveTo>
                    <a:pt x="4" y="87"/>
                  </a:moveTo>
                  <a:cubicBezTo>
                    <a:pt x="4" y="87"/>
                    <a:pt x="4" y="87"/>
                    <a:pt x="4" y="87"/>
                  </a:cubicBezTo>
                  <a:cubicBezTo>
                    <a:pt x="4" y="88"/>
                    <a:pt x="4" y="88"/>
                    <a:pt x="4" y="88"/>
                  </a:cubicBezTo>
                  <a:cubicBezTo>
                    <a:pt x="4" y="87"/>
                    <a:pt x="4" y="87"/>
                    <a:pt x="4" y="87"/>
                  </a:cubicBezTo>
                  <a:close/>
                  <a:moveTo>
                    <a:pt x="2" y="82"/>
                  </a:moveTo>
                  <a:cubicBezTo>
                    <a:pt x="2" y="82"/>
                    <a:pt x="2" y="82"/>
                    <a:pt x="2" y="82"/>
                  </a:cubicBezTo>
                  <a:cubicBezTo>
                    <a:pt x="3" y="83"/>
                    <a:pt x="3" y="83"/>
                    <a:pt x="3" y="83"/>
                  </a:cubicBezTo>
                  <a:cubicBezTo>
                    <a:pt x="2" y="83"/>
                    <a:pt x="2" y="83"/>
                    <a:pt x="2" y="83"/>
                  </a:cubicBezTo>
                  <a:cubicBezTo>
                    <a:pt x="2" y="82"/>
                    <a:pt x="2" y="82"/>
                    <a:pt x="2" y="82"/>
                  </a:cubicBezTo>
                  <a:close/>
                  <a:moveTo>
                    <a:pt x="3" y="81"/>
                  </a:moveTo>
                  <a:cubicBezTo>
                    <a:pt x="3" y="81"/>
                    <a:pt x="3" y="81"/>
                    <a:pt x="3" y="81"/>
                  </a:cubicBezTo>
                  <a:cubicBezTo>
                    <a:pt x="3" y="81"/>
                    <a:pt x="3" y="81"/>
                    <a:pt x="3" y="81"/>
                  </a:cubicBezTo>
                  <a:cubicBezTo>
                    <a:pt x="3" y="81"/>
                    <a:pt x="3" y="81"/>
                    <a:pt x="3" y="81"/>
                  </a:cubicBezTo>
                  <a:close/>
                  <a:moveTo>
                    <a:pt x="2" y="80"/>
                  </a:moveTo>
                  <a:cubicBezTo>
                    <a:pt x="2" y="81"/>
                    <a:pt x="2" y="81"/>
                    <a:pt x="2" y="81"/>
                  </a:cubicBezTo>
                  <a:cubicBezTo>
                    <a:pt x="2" y="81"/>
                    <a:pt x="2" y="81"/>
                    <a:pt x="2" y="81"/>
                  </a:cubicBezTo>
                  <a:cubicBezTo>
                    <a:pt x="2" y="80"/>
                    <a:pt x="2" y="80"/>
                    <a:pt x="2" y="80"/>
                  </a:cubicBezTo>
                  <a:close/>
                  <a:moveTo>
                    <a:pt x="1" y="77"/>
                  </a:moveTo>
                  <a:cubicBezTo>
                    <a:pt x="0" y="77"/>
                    <a:pt x="0" y="77"/>
                    <a:pt x="0" y="77"/>
                  </a:cubicBezTo>
                  <a:cubicBezTo>
                    <a:pt x="1" y="76"/>
                    <a:pt x="1" y="76"/>
                    <a:pt x="1" y="76"/>
                  </a:cubicBezTo>
                  <a:cubicBezTo>
                    <a:pt x="1" y="76"/>
                    <a:pt x="1" y="77"/>
                    <a:pt x="1" y="77"/>
                  </a:cubicBezTo>
                  <a:close/>
                  <a:moveTo>
                    <a:pt x="1" y="78"/>
                  </a:moveTo>
                  <a:cubicBezTo>
                    <a:pt x="1" y="78"/>
                    <a:pt x="1" y="78"/>
                    <a:pt x="1" y="78"/>
                  </a:cubicBezTo>
                  <a:cubicBezTo>
                    <a:pt x="1" y="78"/>
                    <a:pt x="1" y="78"/>
                    <a:pt x="1" y="78"/>
                  </a:cubicBezTo>
                  <a:cubicBezTo>
                    <a:pt x="1" y="78"/>
                    <a:pt x="1" y="78"/>
                    <a:pt x="1" y="78"/>
                  </a:cubicBezTo>
                  <a:close/>
                  <a:moveTo>
                    <a:pt x="2" y="79"/>
                  </a:moveTo>
                  <a:cubicBezTo>
                    <a:pt x="2" y="79"/>
                    <a:pt x="3" y="79"/>
                    <a:pt x="3" y="79"/>
                  </a:cubicBezTo>
                  <a:cubicBezTo>
                    <a:pt x="3" y="80"/>
                    <a:pt x="3" y="80"/>
                    <a:pt x="3" y="80"/>
                  </a:cubicBezTo>
                  <a:cubicBezTo>
                    <a:pt x="2" y="79"/>
                    <a:pt x="2" y="79"/>
                    <a:pt x="2" y="79"/>
                  </a:cubicBezTo>
                  <a:close/>
                  <a:moveTo>
                    <a:pt x="1" y="80"/>
                  </a:moveTo>
                  <a:cubicBezTo>
                    <a:pt x="0" y="79"/>
                    <a:pt x="0" y="79"/>
                    <a:pt x="0" y="79"/>
                  </a:cubicBezTo>
                  <a:cubicBezTo>
                    <a:pt x="1" y="79"/>
                    <a:pt x="1" y="79"/>
                    <a:pt x="1" y="79"/>
                  </a:cubicBezTo>
                  <a:cubicBezTo>
                    <a:pt x="1" y="80"/>
                    <a:pt x="1" y="80"/>
                    <a:pt x="1" y="80"/>
                  </a:cubicBezTo>
                  <a:close/>
                  <a:moveTo>
                    <a:pt x="0" y="75"/>
                  </a:moveTo>
                  <a:cubicBezTo>
                    <a:pt x="0" y="76"/>
                    <a:pt x="0" y="76"/>
                    <a:pt x="0" y="76"/>
                  </a:cubicBezTo>
                  <a:cubicBezTo>
                    <a:pt x="0" y="76"/>
                    <a:pt x="0" y="76"/>
                    <a:pt x="0" y="76"/>
                  </a:cubicBezTo>
                  <a:cubicBezTo>
                    <a:pt x="1" y="75"/>
                    <a:pt x="1" y="75"/>
                    <a:pt x="1" y="75"/>
                  </a:cubicBezTo>
                  <a:cubicBezTo>
                    <a:pt x="0" y="75"/>
                    <a:pt x="0" y="75"/>
                    <a:pt x="0" y="75"/>
                  </a:cubicBezTo>
                  <a:close/>
                  <a:moveTo>
                    <a:pt x="0" y="69"/>
                  </a:moveTo>
                  <a:cubicBezTo>
                    <a:pt x="1" y="70"/>
                    <a:pt x="1" y="70"/>
                    <a:pt x="1" y="70"/>
                  </a:cubicBezTo>
                  <a:cubicBezTo>
                    <a:pt x="0" y="70"/>
                    <a:pt x="0" y="70"/>
                    <a:pt x="0" y="70"/>
                  </a:cubicBezTo>
                  <a:cubicBezTo>
                    <a:pt x="0" y="69"/>
                    <a:pt x="0" y="69"/>
                    <a:pt x="0" y="69"/>
                  </a:cubicBezTo>
                  <a:close/>
                  <a:moveTo>
                    <a:pt x="0" y="68"/>
                  </a:moveTo>
                  <a:cubicBezTo>
                    <a:pt x="1" y="69"/>
                    <a:pt x="1" y="69"/>
                    <a:pt x="1" y="69"/>
                  </a:cubicBezTo>
                  <a:cubicBezTo>
                    <a:pt x="1" y="69"/>
                    <a:pt x="1" y="69"/>
                    <a:pt x="1" y="69"/>
                  </a:cubicBezTo>
                  <a:cubicBezTo>
                    <a:pt x="0" y="68"/>
                    <a:pt x="0" y="68"/>
                    <a:pt x="0" y="68"/>
                  </a:cubicBezTo>
                  <a:close/>
                  <a:moveTo>
                    <a:pt x="3" y="66"/>
                  </a:moveTo>
                  <a:cubicBezTo>
                    <a:pt x="3" y="67"/>
                    <a:pt x="3" y="67"/>
                    <a:pt x="3" y="67"/>
                  </a:cubicBezTo>
                  <a:cubicBezTo>
                    <a:pt x="2" y="67"/>
                    <a:pt x="2" y="67"/>
                    <a:pt x="2" y="67"/>
                  </a:cubicBezTo>
                  <a:cubicBezTo>
                    <a:pt x="3" y="66"/>
                    <a:pt x="3" y="66"/>
                    <a:pt x="3" y="66"/>
                  </a:cubicBezTo>
                  <a:close/>
                  <a:moveTo>
                    <a:pt x="4" y="66"/>
                  </a:moveTo>
                  <a:cubicBezTo>
                    <a:pt x="4" y="66"/>
                    <a:pt x="4" y="66"/>
                    <a:pt x="4" y="66"/>
                  </a:cubicBezTo>
                  <a:cubicBezTo>
                    <a:pt x="5" y="67"/>
                    <a:pt x="5" y="67"/>
                    <a:pt x="5" y="67"/>
                  </a:cubicBezTo>
                  <a:cubicBezTo>
                    <a:pt x="4" y="67"/>
                    <a:pt x="4" y="67"/>
                    <a:pt x="4" y="67"/>
                  </a:cubicBezTo>
                  <a:cubicBezTo>
                    <a:pt x="4" y="66"/>
                    <a:pt x="4" y="66"/>
                    <a:pt x="4" y="66"/>
                  </a:cubicBezTo>
                  <a:close/>
                  <a:moveTo>
                    <a:pt x="12" y="61"/>
                  </a:moveTo>
                  <a:cubicBezTo>
                    <a:pt x="12" y="61"/>
                    <a:pt x="12" y="60"/>
                    <a:pt x="12" y="60"/>
                  </a:cubicBezTo>
                  <a:cubicBezTo>
                    <a:pt x="13" y="61"/>
                    <a:pt x="13" y="61"/>
                    <a:pt x="13" y="61"/>
                  </a:cubicBezTo>
                  <a:cubicBezTo>
                    <a:pt x="12" y="61"/>
                    <a:pt x="12" y="61"/>
                    <a:pt x="12" y="61"/>
                  </a:cubicBezTo>
                  <a:cubicBezTo>
                    <a:pt x="12" y="61"/>
                    <a:pt x="12" y="61"/>
                    <a:pt x="12" y="61"/>
                  </a:cubicBezTo>
                  <a:close/>
                  <a:moveTo>
                    <a:pt x="12" y="60"/>
                  </a:moveTo>
                  <a:cubicBezTo>
                    <a:pt x="12" y="60"/>
                    <a:pt x="12" y="60"/>
                    <a:pt x="12" y="60"/>
                  </a:cubicBezTo>
                  <a:cubicBezTo>
                    <a:pt x="11" y="59"/>
                    <a:pt x="11" y="59"/>
                    <a:pt x="11" y="59"/>
                  </a:cubicBezTo>
                  <a:cubicBezTo>
                    <a:pt x="12" y="59"/>
                    <a:pt x="12" y="59"/>
                    <a:pt x="12" y="59"/>
                  </a:cubicBezTo>
                  <a:cubicBezTo>
                    <a:pt x="12" y="60"/>
                    <a:pt x="12" y="60"/>
                    <a:pt x="12" y="60"/>
                  </a:cubicBezTo>
                  <a:close/>
                  <a:moveTo>
                    <a:pt x="13" y="58"/>
                  </a:moveTo>
                  <a:cubicBezTo>
                    <a:pt x="14" y="57"/>
                    <a:pt x="14" y="57"/>
                    <a:pt x="14" y="57"/>
                  </a:cubicBezTo>
                  <a:cubicBezTo>
                    <a:pt x="15" y="57"/>
                    <a:pt x="15" y="57"/>
                    <a:pt x="15" y="57"/>
                  </a:cubicBezTo>
                  <a:cubicBezTo>
                    <a:pt x="14" y="58"/>
                    <a:pt x="14" y="58"/>
                    <a:pt x="14" y="58"/>
                  </a:cubicBezTo>
                  <a:cubicBezTo>
                    <a:pt x="13" y="58"/>
                    <a:pt x="13" y="58"/>
                    <a:pt x="13" y="58"/>
                  </a:cubicBezTo>
                  <a:close/>
                  <a:moveTo>
                    <a:pt x="13" y="60"/>
                  </a:moveTo>
                  <a:cubicBezTo>
                    <a:pt x="13" y="59"/>
                    <a:pt x="13" y="59"/>
                    <a:pt x="13" y="59"/>
                  </a:cubicBezTo>
                  <a:cubicBezTo>
                    <a:pt x="14" y="59"/>
                    <a:pt x="14" y="59"/>
                    <a:pt x="14" y="59"/>
                  </a:cubicBezTo>
                  <a:cubicBezTo>
                    <a:pt x="15" y="58"/>
                    <a:pt x="15" y="58"/>
                    <a:pt x="15" y="58"/>
                  </a:cubicBezTo>
                  <a:cubicBezTo>
                    <a:pt x="15" y="58"/>
                    <a:pt x="15" y="58"/>
                    <a:pt x="15" y="58"/>
                  </a:cubicBezTo>
                  <a:cubicBezTo>
                    <a:pt x="16" y="59"/>
                    <a:pt x="16" y="59"/>
                    <a:pt x="16" y="59"/>
                  </a:cubicBezTo>
                  <a:cubicBezTo>
                    <a:pt x="15" y="59"/>
                    <a:pt x="15" y="59"/>
                    <a:pt x="15" y="59"/>
                  </a:cubicBezTo>
                  <a:cubicBezTo>
                    <a:pt x="14" y="59"/>
                    <a:pt x="14" y="59"/>
                    <a:pt x="14" y="59"/>
                  </a:cubicBezTo>
                  <a:cubicBezTo>
                    <a:pt x="14" y="60"/>
                    <a:pt x="14" y="60"/>
                    <a:pt x="14" y="60"/>
                  </a:cubicBezTo>
                  <a:cubicBezTo>
                    <a:pt x="13" y="60"/>
                    <a:pt x="13" y="60"/>
                    <a:pt x="13" y="60"/>
                  </a:cubicBezTo>
                  <a:close/>
                  <a:moveTo>
                    <a:pt x="24" y="48"/>
                  </a:moveTo>
                  <a:cubicBezTo>
                    <a:pt x="25" y="48"/>
                    <a:pt x="25" y="48"/>
                    <a:pt x="25" y="48"/>
                  </a:cubicBezTo>
                  <a:cubicBezTo>
                    <a:pt x="26" y="47"/>
                    <a:pt x="26" y="47"/>
                    <a:pt x="26" y="47"/>
                  </a:cubicBezTo>
                  <a:cubicBezTo>
                    <a:pt x="25" y="48"/>
                    <a:pt x="25" y="48"/>
                    <a:pt x="25" y="48"/>
                  </a:cubicBezTo>
                  <a:cubicBezTo>
                    <a:pt x="24" y="48"/>
                    <a:pt x="24" y="48"/>
                    <a:pt x="24" y="48"/>
                  </a:cubicBezTo>
                  <a:close/>
                  <a:moveTo>
                    <a:pt x="24" y="50"/>
                  </a:moveTo>
                  <a:cubicBezTo>
                    <a:pt x="23" y="50"/>
                    <a:pt x="23" y="50"/>
                    <a:pt x="23" y="50"/>
                  </a:cubicBezTo>
                  <a:cubicBezTo>
                    <a:pt x="22" y="50"/>
                    <a:pt x="22" y="50"/>
                    <a:pt x="22" y="50"/>
                  </a:cubicBezTo>
                  <a:cubicBezTo>
                    <a:pt x="23" y="49"/>
                    <a:pt x="23" y="49"/>
                    <a:pt x="23" y="49"/>
                  </a:cubicBezTo>
                  <a:cubicBezTo>
                    <a:pt x="24" y="49"/>
                    <a:pt x="24" y="49"/>
                    <a:pt x="24" y="49"/>
                  </a:cubicBezTo>
                  <a:cubicBezTo>
                    <a:pt x="25" y="49"/>
                    <a:pt x="25" y="49"/>
                    <a:pt x="25" y="49"/>
                  </a:cubicBezTo>
                  <a:cubicBezTo>
                    <a:pt x="24" y="50"/>
                    <a:pt x="24" y="50"/>
                    <a:pt x="24" y="50"/>
                  </a:cubicBezTo>
                  <a:cubicBezTo>
                    <a:pt x="24" y="50"/>
                    <a:pt x="24" y="50"/>
                    <a:pt x="24" y="50"/>
                  </a:cubicBezTo>
                  <a:close/>
                  <a:moveTo>
                    <a:pt x="26" y="43"/>
                  </a:moveTo>
                  <a:cubicBezTo>
                    <a:pt x="26" y="44"/>
                    <a:pt x="26" y="44"/>
                    <a:pt x="26" y="44"/>
                  </a:cubicBezTo>
                  <a:cubicBezTo>
                    <a:pt x="26" y="44"/>
                    <a:pt x="26" y="44"/>
                    <a:pt x="26" y="44"/>
                  </a:cubicBezTo>
                  <a:cubicBezTo>
                    <a:pt x="26" y="44"/>
                    <a:pt x="26" y="44"/>
                    <a:pt x="26" y="44"/>
                  </a:cubicBezTo>
                  <a:cubicBezTo>
                    <a:pt x="25" y="44"/>
                    <a:pt x="25" y="44"/>
                    <a:pt x="25" y="44"/>
                  </a:cubicBezTo>
                  <a:cubicBezTo>
                    <a:pt x="26" y="43"/>
                    <a:pt x="26" y="43"/>
                    <a:pt x="26" y="43"/>
                  </a:cubicBezTo>
                  <a:close/>
                  <a:moveTo>
                    <a:pt x="27" y="42"/>
                  </a:moveTo>
                  <a:cubicBezTo>
                    <a:pt x="28" y="41"/>
                    <a:pt x="28" y="41"/>
                    <a:pt x="28" y="41"/>
                  </a:cubicBezTo>
                  <a:cubicBezTo>
                    <a:pt x="29" y="42"/>
                    <a:pt x="29" y="42"/>
                    <a:pt x="29" y="42"/>
                  </a:cubicBezTo>
                  <a:cubicBezTo>
                    <a:pt x="27" y="42"/>
                    <a:pt x="27" y="42"/>
                    <a:pt x="27" y="42"/>
                  </a:cubicBezTo>
                  <a:cubicBezTo>
                    <a:pt x="27" y="42"/>
                    <a:pt x="27" y="42"/>
                    <a:pt x="27" y="42"/>
                  </a:cubicBezTo>
                  <a:close/>
                  <a:moveTo>
                    <a:pt x="27" y="40"/>
                  </a:moveTo>
                  <a:cubicBezTo>
                    <a:pt x="28" y="40"/>
                    <a:pt x="28" y="40"/>
                    <a:pt x="28" y="40"/>
                  </a:cubicBezTo>
                  <a:cubicBezTo>
                    <a:pt x="28" y="40"/>
                    <a:pt x="28" y="40"/>
                    <a:pt x="28" y="40"/>
                  </a:cubicBezTo>
                  <a:cubicBezTo>
                    <a:pt x="27" y="41"/>
                    <a:pt x="27" y="41"/>
                    <a:pt x="27" y="41"/>
                  </a:cubicBezTo>
                  <a:cubicBezTo>
                    <a:pt x="27" y="40"/>
                    <a:pt x="27" y="40"/>
                    <a:pt x="27" y="40"/>
                  </a:cubicBezTo>
                  <a:close/>
                  <a:moveTo>
                    <a:pt x="32" y="33"/>
                  </a:moveTo>
                  <a:cubicBezTo>
                    <a:pt x="33" y="33"/>
                    <a:pt x="33" y="33"/>
                    <a:pt x="33" y="33"/>
                  </a:cubicBezTo>
                  <a:cubicBezTo>
                    <a:pt x="33" y="33"/>
                    <a:pt x="33" y="33"/>
                    <a:pt x="33" y="33"/>
                  </a:cubicBezTo>
                  <a:cubicBezTo>
                    <a:pt x="33" y="34"/>
                    <a:pt x="33" y="34"/>
                    <a:pt x="33" y="34"/>
                  </a:cubicBezTo>
                  <a:cubicBezTo>
                    <a:pt x="32" y="33"/>
                    <a:pt x="32" y="33"/>
                    <a:pt x="32" y="33"/>
                  </a:cubicBezTo>
                  <a:close/>
                  <a:moveTo>
                    <a:pt x="27" y="29"/>
                  </a:moveTo>
                  <a:cubicBezTo>
                    <a:pt x="27" y="29"/>
                    <a:pt x="27" y="29"/>
                    <a:pt x="27" y="29"/>
                  </a:cubicBezTo>
                  <a:cubicBezTo>
                    <a:pt x="27" y="30"/>
                    <a:pt x="27" y="30"/>
                    <a:pt x="27" y="30"/>
                  </a:cubicBezTo>
                  <a:cubicBezTo>
                    <a:pt x="27" y="30"/>
                    <a:pt x="27" y="30"/>
                    <a:pt x="27" y="30"/>
                  </a:cubicBezTo>
                  <a:cubicBezTo>
                    <a:pt x="27" y="29"/>
                    <a:pt x="27" y="29"/>
                    <a:pt x="27" y="29"/>
                  </a:cubicBezTo>
                  <a:close/>
                  <a:moveTo>
                    <a:pt x="28" y="27"/>
                  </a:moveTo>
                  <a:cubicBezTo>
                    <a:pt x="27" y="28"/>
                    <a:pt x="27" y="28"/>
                    <a:pt x="27" y="28"/>
                  </a:cubicBezTo>
                  <a:cubicBezTo>
                    <a:pt x="27" y="27"/>
                    <a:pt x="27" y="27"/>
                    <a:pt x="27" y="27"/>
                  </a:cubicBezTo>
                  <a:cubicBezTo>
                    <a:pt x="28" y="26"/>
                    <a:pt x="28" y="26"/>
                    <a:pt x="28" y="26"/>
                  </a:cubicBezTo>
                  <a:cubicBezTo>
                    <a:pt x="28" y="27"/>
                    <a:pt x="28" y="27"/>
                    <a:pt x="28" y="27"/>
                  </a:cubicBezTo>
                  <a:close/>
                  <a:moveTo>
                    <a:pt x="29" y="26"/>
                  </a:moveTo>
                  <a:cubicBezTo>
                    <a:pt x="29" y="26"/>
                    <a:pt x="29" y="26"/>
                    <a:pt x="29" y="26"/>
                  </a:cubicBezTo>
                  <a:cubicBezTo>
                    <a:pt x="29" y="26"/>
                    <a:pt x="29" y="26"/>
                    <a:pt x="29" y="26"/>
                  </a:cubicBezTo>
                  <a:cubicBezTo>
                    <a:pt x="29" y="26"/>
                    <a:pt x="29" y="26"/>
                    <a:pt x="29" y="26"/>
                  </a:cubicBezTo>
                  <a:cubicBezTo>
                    <a:pt x="29" y="26"/>
                    <a:pt x="29" y="26"/>
                    <a:pt x="29" y="26"/>
                  </a:cubicBezTo>
                  <a:close/>
                  <a:moveTo>
                    <a:pt x="32" y="25"/>
                  </a:moveTo>
                  <a:cubicBezTo>
                    <a:pt x="32" y="25"/>
                    <a:pt x="32" y="25"/>
                    <a:pt x="32" y="25"/>
                  </a:cubicBezTo>
                  <a:cubicBezTo>
                    <a:pt x="30" y="26"/>
                    <a:pt x="30" y="26"/>
                    <a:pt x="30" y="26"/>
                  </a:cubicBezTo>
                  <a:cubicBezTo>
                    <a:pt x="30" y="25"/>
                    <a:pt x="30" y="25"/>
                    <a:pt x="30" y="25"/>
                  </a:cubicBezTo>
                  <a:cubicBezTo>
                    <a:pt x="32" y="25"/>
                    <a:pt x="32" y="25"/>
                    <a:pt x="32" y="25"/>
                  </a:cubicBezTo>
                  <a:close/>
                  <a:moveTo>
                    <a:pt x="33" y="23"/>
                  </a:moveTo>
                  <a:cubicBezTo>
                    <a:pt x="34" y="22"/>
                    <a:pt x="34" y="22"/>
                    <a:pt x="34" y="22"/>
                  </a:cubicBezTo>
                  <a:cubicBezTo>
                    <a:pt x="34" y="23"/>
                    <a:pt x="34" y="23"/>
                    <a:pt x="34" y="23"/>
                  </a:cubicBezTo>
                  <a:cubicBezTo>
                    <a:pt x="33" y="23"/>
                    <a:pt x="33" y="23"/>
                    <a:pt x="33" y="23"/>
                  </a:cubicBezTo>
                  <a:close/>
                  <a:moveTo>
                    <a:pt x="34" y="23"/>
                  </a:moveTo>
                  <a:cubicBezTo>
                    <a:pt x="34" y="25"/>
                    <a:pt x="34" y="25"/>
                    <a:pt x="34" y="25"/>
                  </a:cubicBezTo>
                  <a:cubicBezTo>
                    <a:pt x="33" y="24"/>
                    <a:pt x="33" y="24"/>
                    <a:pt x="33" y="24"/>
                  </a:cubicBezTo>
                  <a:cubicBezTo>
                    <a:pt x="32" y="25"/>
                    <a:pt x="32" y="25"/>
                    <a:pt x="32" y="25"/>
                  </a:cubicBezTo>
                  <a:cubicBezTo>
                    <a:pt x="32" y="24"/>
                    <a:pt x="32" y="24"/>
                    <a:pt x="32" y="24"/>
                  </a:cubicBezTo>
                  <a:cubicBezTo>
                    <a:pt x="34" y="23"/>
                    <a:pt x="34" y="23"/>
                    <a:pt x="34" y="23"/>
                  </a:cubicBezTo>
                  <a:close/>
                  <a:moveTo>
                    <a:pt x="35" y="19"/>
                  </a:moveTo>
                  <a:cubicBezTo>
                    <a:pt x="35" y="20"/>
                    <a:pt x="35" y="20"/>
                    <a:pt x="35" y="20"/>
                  </a:cubicBezTo>
                  <a:cubicBezTo>
                    <a:pt x="35" y="22"/>
                    <a:pt x="35" y="22"/>
                    <a:pt x="35" y="22"/>
                  </a:cubicBezTo>
                  <a:cubicBezTo>
                    <a:pt x="34" y="22"/>
                    <a:pt x="34" y="22"/>
                    <a:pt x="34" y="22"/>
                  </a:cubicBezTo>
                  <a:cubicBezTo>
                    <a:pt x="33" y="22"/>
                    <a:pt x="33" y="22"/>
                    <a:pt x="33" y="22"/>
                  </a:cubicBezTo>
                  <a:cubicBezTo>
                    <a:pt x="35" y="21"/>
                    <a:pt x="35" y="21"/>
                    <a:pt x="35" y="21"/>
                  </a:cubicBezTo>
                  <a:cubicBezTo>
                    <a:pt x="34" y="21"/>
                    <a:pt x="34" y="21"/>
                    <a:pt x="34" y="21"/>
                  </a:cubicBezTo>
                  <a:cubicBezTo>
                    <a:pt x="33" y="22"/>
                    <a:pt x="33" y="22"/>
                    <a:pt x="33" y="22"/>
                  </a:cubicBezTo>
                  <a:cubicBezTo>
                    <a:pt x="32" y="21"/>
                    <a:pt x="32" y="21"/>
                    <a:pt x="32" y="21"/>
                  </a:cubicBezTo>
                  <a:cubicBezTo>
                    <a:pt x="33" y="20"/>
                    <a:pt x="33" y="20"/>
                    <a:pt x="33" y="20"/>
                  </a:cubicBezTo>
                  <a:cubicBezTo>
                    <a:pt x="34" y="21"/>
                    <a:pt x="34" y="21"/>
                    <a:pt x="34" y="21"/>
                  </a:cubicBezTo>
                  <a:cubicBezTo>
                    <a:pt x="34" y="20"/>
                    <a:pt x="34" y="20"/>
                    <a:pt x="34" y="20"/>
                  </a:cubicBezTo>
                  <a:cubicBezTo>
                    <a:pt x="34" y="19"/>
                    <a:pt x="34" y="19"/>
                    <a:pt x="34" y="19"/>
                  </a:cubicBezTo>
                  <a:cubicBezTo>
                    <a:pt x="35" y="19"/>
                    <a:pt x="35" y="19"/>
                    <a:pt x="35" y="19"/>
                  </a:cubicBezTo>
                  <a:close/>
                  <a:moveTo>
                    <a:pt x="36" y="20"/>
                  </a:moveTo>
                  <a:cubicBezTo>
                    <a:pt x="35" y="19"/>
                    <a:pt x="35" y="19"/>
                    <a:pt x="35" y="19"/>
                  </a:cubicBezTo>
                  <a:cubicBezTo>
                    <a:pt x="35" y="18"/>
                    <a:pt x="35" y="18"/>
                    <a:pt x="35" y="18"/>
                  </a:cubicBezTo>
                  <a:cubicBezTo>
                    <a:pt x="37" y="17"/>
                    <a:pt x="37" y="17"/>
                    <a:pt x="37" y="17"/>
                  </a:cubicBezTo>
                  <a:cubicBezTo>
                    <a:pt x="37" y="17"/>
                    <a:pt x="37" y="17"/>
                    <a:pt x="37" y="17"/>
                  </a:cubicBezTo>
                  <a:cubicBezTo>
                    <a:pt x="38" y="16"/>
                    <a:pt x="38" y="16"/>
                    <a:pt x="38" y="16"/>
                  </a:cubicBezTo>
                  <a:cubicBezTo>
                    <a:pt x="38" y="17"/>
                    <a:pt x="38" y="17"/>
                    <a:pt x="38" y="17"/>
                  </a:cubicBezTo>
                  <a:cubicBezTo>
                    <a:pt x="37" y="18"/>
                    <a:pt x="37" y="18"/>
                    <a:pt x="37" y="18"/>
                  </a:cubicBezTo>
                  <a:cubicBezTo>
                    <a:pt x="37" y="18"/>
                    <a:pt x="37" y="18"/>
                    <a:pt x="37" y="18"/>
                  </a:cubicBezTo>
                  <a:cubicBezTo>
                    <a:pt x="36" y="20"/>
                    <a:pt x="36" y="20"/>
                    <a:pt x="36" y="20"/>
                  </a:cubicBezTo>
                  <a:close/>
                  <a:moveTo>
                    <a:pt x="39" y="20"/>
                  </a:moveTo>
                  <a:cubicBezTo>
                    <a:pt x="40" y="21"/>
                    <a:pt x="40" y="21"/>
                    <a:pt x="40" y="21"/>
                  </a:cubicBezTo>
                  <a:cubicBezTo>
                    <a:pt x="38" y="23"/>
                    <a:pt x="38" y="23"/>
                    <a:pt x="38" y="23"/>
                  </a:cubicBezTo>
                  <a:cubicBezTo>
                    <a:pt x="37" y="23"/>
                    <a:pt x="37" y="23"/>
                    <a:pt x="37" y="23"/>
                  </a:cubicBezTo>
                  <a:cubicBezTo>
                    <a:pt x="37" y="24"/>
                    <a:pt x="37" y="24"/>
                    <a:pt x="37" y="24"/>
                  </a:cubicBezTo>
                  <a:cubicBezTo>
                    <a:pt x="36" y="24"/>
                    <a:pt x="36" y="24"/>
                    <a:pt x="36" y="24"/>
                  </a:cubicBezTo>
                  <a:cubicBezTo>
                    <a:pt x="36" y="23"/>
                    <a:pt x="36" y="23"/>
                    <a:pt x="36" y="23"/>
                  </a:cubicBezTo>
                  <a:cubicBezTo>
                    <a:pt x="35" y="24"/>
                    <a:pt x="35" y="24"/>
                    <a:pt x="35" y="24"/>
                  </a:cubicBezTo>
                  <a:cubicBezTo>
                    <a:pt x="35" y="24"/>
                    <a:pt x="35" y="24"/>
                    <a:pt x="35" y="24"/>
                  </a:cubicBezTo>
                  <a:cubicBezTo>
                    <a:pt x="35" y="23"/>
                    <a:pt x="35" y="23"/>
                    <a:pt x="35" y="23"/>
                  </a:cubicBezTo>
                  <a:cubicBezTo>
                    <a:pt x="35" y="23"/>
                    <a:pt x="35" y="23"/>
                    <a:pt x="35" y="23"/>
                  </a:cubicBezTo>
                  <a:cubicBezTo>
                    <a:pt x="35" y="22"/>
                    <a:pt x="35" y="22"/>
                    <a:pt x="35" y="22"/>
                  </a:cubicBezTo>
                  <a:cubicBezTo>
                    <a:pt x="36" y="21"/>
                    <a:pt x="36" y="21"/>
                    <a:pt x="36" y="21"/>
                  </a:cubicBezTo>
                  <a:cubicBezTo>
                    <a:pt x="36" y="21"/>
                    <a:pt x="36" y="21"/>
                    <a:pt x="36" y="21"/>
                  </a:cubicBezTo>
                  <a:cubicBezTo>
                    <a:pt x="37" y="19"/>
                    <a:pt x="37" y="19"/>
                    <a:pt x="37" y="19"/>
                  </a:cubicBezTo>
                  <a:cubicBezTo>
                    <a:pt x="36" y="21"/>
                    <a:pt x="36" y="21"/>
                    <a:pt x="36" y="21"/>
                  </a:cubicBezTo>
                  <a:cubicBezTo>
                    <a:pt x="37" y="22"/>
                    <a:pt x="37" y="22"/>
                    <a:pt x="37" y="22"/>
                  </a:cubicBezTo>
                  <a:cubicBezTo>
                    <a:pt x="37" y="21"/>
                    <a:pt x="37" y="21"/>
                    <a:pt x="37" y="21"/>
                  </a:cubicBezTo>
                  <a:cubicBezTo>
                    <a:pt x="39" y="21"/>
                    <a:pt x="39" y="21"/>
                    <a:pt x="39" y="21"/>
                  </a:cubicBezTo>
                  <a:cubicBezTo>
                    <a:pt x="38" y="20"/>
                    <a:pt x="38" y="20"/>
                    <a:pt x="38" y="20"/>
                  </a:cubicBezTo>
                  <a:cubicBezTo>
                    <a:pt x="38" y="20"/>
                    <a:pt x="38" y="20"/>
                    <a:pt x="38" y="20"/>
                  </a:cubicBezTo>
                  <a:cubicBezTo>
                    <a:pt x="39" y="20"/>
                    <a:pt x="39" y="20"/>
                    <a:pt x="39" y="20"/>
                  </a:cubicBezTo>
                  <a:close/>
                  <a:moveTo>
                    <a:pt x="39" y="19"/>
                  </a:moveTo>
                  <a:cubicBezTo>
                    <a:pt x="38" y="19"/>
                    <a:pt x="38" y="19"/>
                    <a:pt x="38" y="19"/>
                  </a:cubicBezTo>
                  <a:cubicBezTo>
                    <a:pt x="39" y="19"/>
                    <a:pt x="39" y="19"/>
                    <a:pt x="39" y="19"/>
                  </a:cubicBezTo>
                  <a:cubicBezTo>
                    <a:pt x="40" y="19"/>
                    <a:pt x="40" y="19"/>
                    <a:pt x="40" y="19"/>
                  </a:cubicBezTo>
                  <a:cubicBezTo>
                    <a:pt x="40" y="20"/>
                    <a:pt x="40" y="20"/>
                    <a:pt x="40" y="20"/>
                  </a:cubicBezTo>
                  <a:cubicBezTo>
                    <a:pt x="39" y="19"/>
                    <a:pt x="39" y="19"/>
                    <a:pt x="39" y="19"/>
                  </a:cubicBezTo>
                  <a:close/>
                  <a:moveTo>
                    <a:pt x="41" y="21"/>
                  </a:moveTo>
                  <a:cubicBezTo>
                    <a:pt x="41" y="20"/>
                    <a:pt x="41" y="20"/>
                    <a:pt x="41" y="20"/>
                  </a:cubicBezTo>
                  <a:cubicBezTo>
                    <a:pt x="42" y="20"/>
                    <a:pt x="42" y="20"/>
                    <a:pt x="42" y="20"/>
                  </a:cubicBezTo>
                  <a:cubicBezTo>
                    <a:pt x="41" y="21"/>
                    <a:pt x="41" y="21"/>
                    <a:pt x="41" y="21"/>
                  </a:cubicBezTo>
                  <a:close/>
                  <a:moveTo>
                    <a:pt x="44" y="16"/>
                  </a:moveTo>
                  <a:cubicBezTo>
                    <a:pt x="44" y="17"/>
                    <a:pt x="44" y="17"/>
                    <a:pt x="44" y="17"/>
                  </a:cubicBezTo>
                  <a:cubicBezTo>
                    <a:pt x="44" y="17"/>
                    <a:pt x="44" y="17"/>
                    <a:pt x="44" y="17"/>
                  </a:cubicBezTo>
                  <a:cubicBezTo>
                    <a:pt x="43" y="17"/>
                    <a:pt x="43" y="17"/>
                    <a:pt x="43" y="17"/>
                  </a:cubicBezTo>
                  <a:cubicBezTo>
                    <a:pt x="43" y="18"/>
                    <a:pt x="43" y="18"/>
                    <a:pt x="43" y="18"/>
                  </a:cubicBezTo>
                  <a:cubicBezTo>
                    <a:pt x="42" y="18"/>
                    <a:pt x="42" y="18"/>
                    <a:pt x="42" y="18"/>
                  </a:cubicBezTo>
                  <a:cubicBezTo>
                    <a:pt x="41" y="19"/>
                    <a:pt x="41" y="19"/>
                    <a:pt x="41" y="19"/>
                  </a:cubicBezTo>
                  <a:cubicBezTo>
                    <a:pt x="41" y="19"/>
                    <a:pt x="41" y="19"/>
                    <a:pt x="41" y="19"/>
                  </a:cubicBezTo>
                  <a:cubicBezTo>
                    <a:pt x="41" y="18"/>
                    <a:pt x="41" y="18"/>
                    <a:pt x="41" y="18"/>
                  </a:cubicBezTo>
                  <a:cubicBezTo>
                    <a:pt x="40" y="18"/>
                    <a:pt x="40" y="18"/>
                    <a:pt x="40" y="18"/>
                  </a:cubicBezTo>
                  <a:cubicBezTo>
                    <a:pt x="41" y="17"/>
                    <a:pt x="41" y="17"/>
                    <a:pt x="41" y="17"/>
                  </a:cubicBezTo>
                  <a:cubicBezTo>
                    <a:pt x="40" y="17"/>
                    <a:pt x="40" y="17"/>
                    <a:pt x="40" y="17"/>
                  </a:cubicBezTo>
                  <a:cubicBezTo>
                    <a:pt x="41" y="16"/>
                    <a:pt x="41" y="16"/>
                    <a:pt x="41" y="16"/>
                  </a:cubicBezTo>
                  <a:cubicBezTo>
                    <a:pt x="42" y="16"/>
                    <a:pt x="42" y="16"/>
                    <a:pt x="42" y="16"/>
                  </a:cubicBezTo>
                  <a:cubicBezTo>
                    <a:pt x="41" y="16"/>
                    <a:pt x="41" y="16"/>
                    <a:pt x="41" y="16"/>
                  </a:cubicBezTo>
                  <a:cubicBezTo>
                    <a:pt x="41" y="15"/>
                    <a:pt x="41" y="15"/>
                    <a:pt x="41" y="15"/>
                  </a:cubicBezTo>
                  <a:cubicBezTo>
                    <a:pt x="42" y="15"/>
                    <a:pt x="42" y="15"/>
                    <a:pt x="42" y="15"/>
                  </a:cubicBezTo>
                  <a:cubicBezTo>
                    <a:pt x="42" y="14"/>
                    <a:pt x="42" y="14"/>
                    <a:pt x="42" y="14"/>
                  </a:cubicBezTo>
                  <a:cubicBezTo>
                    <a:pt x="43" y="14"/>
                    <a:pt x="43" y="14"/>
                    <a:pt x="43" y="14"/>
                  </a:cubicBezTo>
                  <a:cubicBezTo>
                    <a:pt x="43" y="15"/>
                    <a:pt x="43" y="15"/>
                    <a:pt x="43" y="15"/>
                  </a:cubicBezTo>
                  <a:cubicBezTo>
                    <a:pt x="44" y="15"/>
                    <a:pt x="44" y="15"/>
                    <a:pt x="44" y="15"/>
                  </a:cubicBezTo>
                  <a:cubicBezTo>
                    <a:pt x="44" y="16"/>
                    <a:pt x="44" y="16"/>
                    <a:pt x="44" y="16"/>
                  </a:cubicBezTo>
                  <a:close/>
                  <a:moveTo>
                    <a:pt x="44" y="14"/>
                  </a:moveTo>
                  <a:cubicBezTo>
                    <a:pt x="45" y="14"/>
                    <a:pt x="45" y="14"/>
                    <a:pt x="45" y="14"/>
                  </a:cubicBezTo>
                  <a:cubicBezTo>
                    <a:pt x="45" y="13"/>
                    <a:pt x="45" y="13"/>
                    <a:pt x="45" y="13"/>
                  </a:cubicBezTo>
                  <a:cubicBezTo>
                    <a:pt x="46" y="13"/>
                    <a:pt x="46" y="13"/>
                    <a:pt x="46" y="13"/>
                  </a:cubicBezTo>
                  <a:cubicBezTo>
                    <a:pt x="47" y="13"/>
                    <a:pt x="47" y="13"/>
                    <a:pt x="47" y="13"/>
                  </a:cubicBezTo>
                  <a:cubicBezTo>
                    <a:pt x="47" y="13"/>
                    <a:pt x="47" y="13"/>
                    <a:pt x="47" y="13"/>
                  </a:cubicBezTo>
                  <a:cubicBezTo>
                    <a:pt x="47" y="14"/>
                    <a:pt x="47" y="14"/>
                    <a:pt x="47" y="14"/>
                  </a:cubicBezTo>
                  <a:cubicBezTo>
                    <a:pt x="47" y="15"/>
                    <a:pt x="47" y="15"/>
                    <a:pt x="47" y="15"/>
                  </a:cubicBezTo>
                  <a:cubicBezTo>
                    <a:pt x="46" y="15"/>
                    <a:pt x="46" y="15"/>
                    <a:pt x="46" y="15"/>
                  </a:cubicBezTo>
                  <a:cubicBezTo>
                    <a:pt x="45" y="15"/>
                    <a:pt x="45" y="15"/>
                    <a:pt x="45" y="15"/>
                  </a:cubicBezTo>
                  <a:cubicBezTo>
                    <a:pt x="44" y="14"/>
                    <a:pt x="44" y="14"/>
                    <a:pt x="44" y="14"/>
                  </a:cubicBezTo>
                  <a:close/>
                  <a:moveTo>
                    <a:pt x="48" y="9"/>
                  </a:moveTo>
                  <a:cubicBezTo>
                    <a:pt x="47" y="9"/>
                    <a:pt x="47" y="9"/>
                    <a:pt x="47" y="9"/>
                  </a:cubicBezTo>
                  <a:cubicBezTo>
                    <a:pt x="48" y="9"/>
                    <a:pt x="48" y="9"/>
                    <a:pt x="48" y="9"/>
                  </a:cubicBezTo>
                  <a:cubicBezTo>
                    <a:pt x="48" y="9"/>
                    <a:pt x="48" y="9"/>
                    <a:pt x="48" y="9"/>
                  </a:cubicBezTo>
                  <a:close/>
                  <a:moveTo>
                    <a:pt x="46" y="11"/>
                  </a:moveTo>
                  <a:cubicBezTo>
                    <a:pt x="46" y="10"/>
                    <a:pt x="46" y="10"/>
                    <a:pt x="46" y="10"/>
                  </a:cubicBezTo>
                  <a:cubicBezTo>
                    <a:pt x="47" y="10"/>
                    <a:pt x="47" y="10"/>
                    <a:pt x="47" y="10"/>
                  </a:cubicBezTo>
                  <a:cubicBezTo>
                    <a:pt x="47" y="10"/>
                    <a:pt x="47" y="10"/>
                    <a:pt x="47" y="10"/>
                  </a:cubicBezTo>
                  <a:cubicBezTo>
                    <a:pt x="47" y="10"/>
                    <a:pt x="46" y="11"/>
                    <a:pt x="46" y="11"/>
                  </a:cubicBezTo>
                  <a:close/>
                  <a:moveTo>
                    <a:pt x="49" y="12"/>
                  </a:moveTo>
                  <a:cubicBezTo>
                    <a:pt x="49" y="11"/>
                    <a:pt x="49" y="11"/>
                    <a:pt x="49" y="11"/>
                  </a:cubicBezTo>
                  <a:cubicBezTo>
                    <a:pt x="50" y="12"/>
                    <a:pt x="50" y="12"/>
                    <a:pt x="50" y="12"/>
                  </a:cubicBezTo>
                  <a:cubicBezTo>
                    <a:pt x="49" y="12"/>
                    <a:pt x="49" y="12"/>
                    <a:pt x="49" y="12"/>
                  </a:cubicBezTo>
                  <a:close/>
                  <a:moveTo>
                    <a:pt x="48" y="12"/>
                  </a:moveTo>
                  <a:cubicBezTo>
                    <a:pt x="48" y="13"/>
                    <a:pt x="48" y="13"/>
                    <a:pt x="48" y="13"/>
                  </a:cubicBezTo>
                  <a:cubicBezTo>
                    <a:pt x="48" y="13"/>
                    <a:pt x="48" y="13"/>
                    <a:pt x="48" y="13"/>
                  </a:cubicBezTo>
                  <a:cubicBezTo>
                    <a:pt x="46" y="11"/>
                    <a:pt x="46" y="11"/>
                    <a:pt x="46" y="11"/>
                  </a:cubicBezTo>
                  <a:cubicBezTo>
                    <a:pt x="48" y="10"/>
                    <a:pt x="48" y="10"/>
                    <a:pt x="48" y="10"/>
                  </a:cubicBezTo>
                  <a:cubicBezTo>
                    <a:pt x="48" y="11"/>
                    <a:pt x="48" y="11"/>
                    <a:pt x="48" y="11"/>
                  </a:cubicBezTo>
                  <a:cubicBezTo>
                    <a:pt x="49" y="11"/>
                    <a:pt x="49" y="11"/>
                    <a:pt x="49" y="11"/>
                  </a:cubicBezTo>
                  <a:cubicBezTo>
                    <a:pt x="49" y="11"/>
                    <a:pt x="49" y="11"/>
                    <a:pt x="49" y="11"/>
                  </a:cubicBezTo>
                  <a:cubicBezTo>
                    <a:pt x="48" y="11"/>
                    <a:pt x="48" y="11"/>
                    <a:pt x="48" y="11"/>
                  </a:cubicBezTo>
                  <a:cubicBezTo>
                    <a:pt x="48" y="12"/>
                    <a:pt x="48" y="12"/>
                    <a:pt x="48" y="12"/>
                  </a:cubicBezTo>
                  <a:close/>
                  <a:moveTo>
                    <a:pt x="51" y="10"/>
                  </a:moveTo>
                  <a:cubicBezTo>
                    <a:pt x="50" y="11"/>
                    <a:pt x="50" y="11"/>
                    <a:pt x="50" y="11"/>
                  </a:cubicBezTo>
                  <a:cubicBezTo>
                    <a:pt x="49" y="10"/>
                    <a:pt x="49" y="10"/>
                    <a:pt x="49" y="10"/>
                  </a:cubicBezTo>
                  <a:cubicBezTo>
                    <a:pt x="49" y="9"/>
                    <a:pt x="49" y="9"/>
                    <a:pt x="49" y="9"/>
                  </a:cubicBezTo>
                  <a:cubicBezTo>
                    <a:pt x="49" y="8"/>
                    <a:pt x="49" y="8"/>
                    <a:pt x="49" y="8"/>
                  </a:cubicBezTo>
                  <a:cubicBezTo>
                    <a:pt x="50" y="8"/>
                    <a:pt x="50" y="8"/>
                    <a:pt x="50" y="8"/>
                  </a:cubicBezTo>
                  <a:cubicBezTo>
                    <a:pt x="50" y="9"/>
                    <a:pt x="50" y="9"/>
                    <a:pt x="50" y="9"/>
                  </a:cubicBezTo>
                  <a:cubicBezTo>
                    <a:pt x="51" y="10"/>
                    <a:pt x="51" y="10"/>
                    <a:pt x="51" y="10"/>
                  </a:cubicBezTo>
                  <a:cubicBezTo>
                    <a:pt x="51" y="10"/>
                    <a:pt x="51" y="10"/>
                    <a:pt x="51" y="10"/>
                  </a:cubicBezTo>
                  <a:close/>
                  <a:moveTo>
                    <a:pt x="53" y="11"/>
                  </a:moveTo>
                  <a:cubicBezTo>
                    <a:pt x="53" y="11"/>
                    <a:pt x="53" y="11"/>
                    <a:pt x="53" y="11"/>
                  </a:cubicBezTo>
                  <a:cubicBezTo>
                    <a:pt x="52" y="11"/>
                    <a:pt x="52" y="11"/>
                    <a:pt x="52" y="11"/>
                  </a:cubicBezTo>
                  <a:cubicBezTo>
                    <a:pt x="52" y="9"/>
                    <a:pt x="52" y="9"/>
                    <a:pt x="52" y="9"/>
                  </a:cubicBezTo>
                  <a:cubicBezTo>
                    <a:pt x="53" y="9"/>
                    <a:pt x="53" y="9"/>
                    <a:pt x="53" y="9"/>
                  </a:cubicBezTo>
                  <a:cubicBezTo>
                    <a:pt x="54" y="9"/>
                    <a:pt x="54" y="9"/>
                    <a:pt x="54" y="9"/>
                  </a:cubicBezTo>
                  <a:cubicBezTo>
                    <a:pt x="53" y="10"/>
                    <a:pt x="53" y="10"/>
                    <a:pt x="53" y="10"/>
                  </a:cubicBezTo>
                  <a:cubicBezTo>
                    <a:pt x="54" y="11"/>
                    <a:pt x="54" y="11"/>
                    <a:pt x="54" y="11"/>
                  </a:cubicBezTo>
                  <a:cubicBezTo>
                    <a:pt x="53" y="11"/>
                    <a:pt x="53" y="11"/>
                    <a:pt x="53" y="11"/>
                  </a:cubicBezTo>
                  <a:close/>
                  <a:moveTo>
                    <a:pt x="60" y="8"/>
                  </a:moveTo>
                  <a:cubicBezTo>
                    <a:pt x="59" y="8"/>
                    <a:pt x="59" y="8"/>
                    <a:pt x="59" y="8"/>
                  </a:cubicBezTo>
                  <a:cubicBezTo>
                    <a:pt x="58" y="8"/>
                    <a:pt x="58" y="8"/>
                    <a:pt x="58" y="8"/>
                  </a:cubicBezTo>
                  <a:cubicBezTo>
                    <a:pt x="59" y="7"/>
                    <a:pt x="59" y="7"/>
                    <a:pt x="59" y="7"/>
                  </a:cubicBezTo>
                  <a:cubicBezTo>
                    <a:pt x="60" y="7"/>
                    <a:pt x="60" y="7"/>
                    <a:pt x="60" y="7"/>
                  </a:cubicBezTo>
                  <a:cubicBezTo>
                    <a:pt x="60" y="8"/>
                    <a:pt x="60" y="8"/>
                    <a:pt x="60" y="8"/>
                  </a:cubicBezTo>
                  <a:cubicBezTo>
                    <a:pt x="60" y="8"/>
                    <a:pt x="60" y="8"/>
                    <a:pt x="60" y="8"/>
                  </a:cubicBezTo>
                  <a:close/>
                  <a:moveTo>
                    <a:pt x="61" y="8"/>
                  </a:moveTo>
                  <a:cubicBezTo>
                    <a:pt x="60" y="7"/>
                    <a:pt x="60" y="7"/>
                    <a:pt x="60" y="7"/>
                  </a:cubicBezTo>
                  <a:cubicBezTo>
                    <a:pt x="62" y="5"/>
                    <a:pt x="62" y="5"/>
                    <a:pt x="62" y="5"/>
                  </a:cubicBezTo>
                  <a:cubicBezTo>
                    <a:pt x="62" y="6"/>
                    <a:pt x="62" y="6"/>
                    <a:pt x="62" y="6"/>
                  </a:cubicBezTo>
                  <a:cubicBezTo>
                    <a:pt x="61" y="7"/>
                    <a:pt x="61" y="7"/>
                    <a:pt x="61" y="7"/>
                  </a:cubicBezTo>
                  <a:cubicBezTo>
                    <a:pt x="61" y="8"/>
                    <a:pt x="61" y="8"/>
                    <a:pt x="61" y="8"/>
                  </a:cubicBezTo>
                  <a:close/>
                  <a:moveTo>
                    <a:pt x="59" y="6"/>
                  </a:moveTo>
                  <a:cubicBezTo>
                    <a:pt x="59" y="6"/>
                    <a:pt x="59" y="6"/>
                    <a:pt x="59" y="6"/>
                  </a:cubicBezTo>
                  <a:cubicBezTo>
                    <a:pt x="57" y="6"/>
                    <a:pt x="57" y="6"/>
                    <a:pt x="57" y="6"/>
                  </a:cubicBezTo>
                  <a:cubicBezTo>
                    <a:pt x="57" y="5"/>
                    <a:pt x="57" y="5"/>
                    <a:pt x="57" y="5"/>
                  </a:cubicBezTo>
                  <a:cubicBezTo>
                    <a:pt x="58" y="5"/>
                    <a:pt x="58" y="5"/>
                    <a:pt x="58" y="5"/>
                  </a:cubicBezTo>
                  <a:cubicBezTo>
                    <a:pt x="58" y="5"/>
                    <a:pt x="58" y="5"/>
                    <a:pt x="58" y="5"/>
                  </a:cubicBezTo>
                  <a:cubicBezTo>
                    <a:pt x="59" y="5"/>
                    <a:pt x="59" y="5"/>
                    <a:pt x="59" y="5"/>
                  </a:cubicBezTo>
                  <a:cubicBezTo>
                    <a:pt x="59" y="5"/>
                    <a:pt x="59" y="5"/>
                    <a:pt x="59" y="5"/>
                  </a:cubicBezTo>
                  <a:cubicBezTo>
                    <a:pt x="60" y="5"/>
                    <a:pt x="60" y="5"/>
                    <a:pt x="60" y="5"/>
                  </a:cubicBezTo>
                  <a:cubicBezTo>
                    <a:pt x="61" y="4"/>
                    <a:pt x="61" y="4"/>
                    <a:pt x="61" y="4"/>
                  </a:cubicBezTo>
                  <a:cubicBezTo>
                    <a:pt x="61" y="4"/>
                    <a:pt x="61" y="4"/>
                    <a:pt x="61" y="4"/>
                  </a:cubicBezTo>
                  <a:cubicBezTo>
                    <a:pt x="59" y="6"/>
                    <a:pt x="59" y="6"/>
                    <a:pt x="59" y="6"/>
                  </a:cubicBezTo>
                  <a:close/>
                  <a:moveTo>
                    <a:pt x="62" y="5"/>
                  </a:moveTo>
                  <a:cubicBezTo>
                    <a:pt x="62" y="5"/>
                    <a:pt x="63" y="4"/>
                    <a:pt x="63" y="4"/>
                  </a:cubicBezTo>
                  <a:cubicBezTo>
                    <a:pt x="64" y="5"/>
                    <a:pt x="64" y="5"/>
                    <a:pt x="64" y="5"/>
                  </a:cubicBezTo>
                  <a:cubicBezTo>
                    <a:pt x="64" y="6"/>
                    <a:pt x="64" y="6"/>
                    <a:pt x="64" y="6"/>
                  </a:cubicBezTo>
                  <a:cubicBezTo>
                    <a:pt x="63" y="6"/>
                    <a:pt x="63" y="6"/>
                    <a:pt x="63" y="6"/>
                  </a:cubicBezTo>
                  <a:cubicBezTo>
                    <a:pt x="63" y="5"/>
                    <a:pt x="63" y="5"/>
                    <a:pt x="63" y="5"/>
                  </a:cubicBezTo>
                  <a:cubicBezTo>
                    <a:pt x="62" y="5"/>
                    <a:pt x="62" y="5"/>
                    <a:pt x="62" y="5"/>
                  </a:cubicBezTo>
                  <a:close/>
                  <a:moveTo>
                    <a:pt x="64" y="3"/>
                  </a:moveTo>
                  <a:cubicBezTo>
                    <a:pt x="64" y="3"/>
                    <a:pt x="64" y="3"/>
                    <a:pt x="64" y="3"/>
                  </a:cubicBezTo>
                  <a:cubicBezTo>
                    <a:pt x="64" y="3"/>
                    <a:pt x="64" y="3"/>
                    <a:pt x="64" y="3"/>
                  </a:cubicBezTo>
                  <a:cubicBezTo>
                    <a:pt x="63" y="2"/>
                    <a:pt x="63" y="2"/>
                    <a:pt x="63" y="2"/>
                  </a:cubicBezTo>
                  <a:cubicBezTo>
                    <a:pt x="64" y="2"/>
                    <a:pt x="64" y="2"/>
                    <a:pt x="64" y="2"/>
                  </a:cubicBezTo>
                  <a:cubicBezTo>
                    <a:pt x="64" y="3"/>
                    <a:pt x="64" y="3"/>
                    <a:pt x="64" y="3"/>
                  </a:cubicBezTo>
                  <a:close/>
                  <a:moveTo>
                    <a:pt x="66" y="1"/>
                  </a:moveTo>
                  <a:cubicBezTo>
                    <a:pt x="66" y="1"/>
                    <a:pt x="66" y="1"/>
                    <a:pt x="66" y="1"/>
                  </a:cubicBezTo>
                  <a:cubicBezTo>
                    <a:pt x="66" y="1"/>
                    <a:pt x="66" y="1"/>
                    <a:pt x="66" y="1"/>
                  </a:cubicBezTo>
                  <a:cubicBezTo>
                    <a:pt x="67" y="1"/>
                    <a:pt x="67" y="1"/>
                    <a:pt x="67" y="1"/>
                  </a:cubicBezTo>
                  <a:cubicBezTo>
                    <a:pt x="66" y="1"/>
                    <a:pt x="66" y="1"/>
                    <a:pt x="66" y="1"/>
                  </a:cubicBezTo>
                  <a:close/>
                  <a:moveTo>
                    <a:pt x="67" y="2"/>
                  </a:moveTo>
                  <a:cubicBezTo>
                    <a:pt x="67" y="2"/>
                    <a:pt x="67" y="2"/>
                    <a:pt x="67" y="2"/>
                  </a:cubicBezTo>
                  <a:cubicBezTo>
                    <a:pt x="68" y="1"/>
                    <a:pt x="68" y="1"/>
                    <a:pt x="68" y="1"/>
                  </a:cubicBezTo>
                  <a:cubicBezTo>
                    <a:pt x="68" y="1"/>
                    <a:pt x="68" y="1"/>
                    <a:pt x="68" y="1"/>
                  </a:cubicBezTo>
                  <a:cubicBezTo>
                    <a:pt x="69" y="1"/>
                    <a:pt x="69" y="1"/>
                    <a:pt x="69" y="1"/>
                  </a:cubicBezTo>
                  <a:cubicBezTo>
                    <a:pt x="69" y="0"/>
                    <a:pt x="69" y="0"/>
                    <a:pt x="69" y="0"/>
                  </a:cubicBezTo>
                  <a:cubicBezTo>
                    <a:pt x="69" y="1"/>
                    <a:pt x="69" y="1"/>
                    <a:pt x="69" y="1"/>
                  </a:cubicBezTo>
                  <a:cubicBezTo>
                    <a:pt x="70" y="1"/>
                    <a:pt x="70" y="1"/>
                    <a:pt x="70" y="1"/>
                  </a:cubicBezTo>
                  <a:cubicBezTo>
                    <a:pt x="70" y="2"/>
                    <a:pt x="70" y="2"/>
                    <a:pt x="70" y="2"/>
                  </a:cubicBezTo>
                  <a:cubicBezTo>
                    <a:pt x="71" y="2"/>
                    <a:pt x="71" y="2"/>
                    <a:pt x="71" y="2"/>
                  </a:cubicBezTo>
                  <a:cubicBezTo>
                    <a:pt x="70" y="3"/>
                    <a:pt x="70" y="3"/>
                    <a:pt x="70" y="3"/>
                  </a:cubicBezTo>
                  <a:cubicBezTo>
                    <a:pt x="69" y="3"/>
                    <a:pt x="69" y="3"/>
                    <a:pt x="69" y="3"/>
                  </a:cubicBezTo>
                  <a:cubicBezTo>
                    <a:pt x="68" y="2"/>
                    <a:pt x="68" y="2"/>
                    <a:pt x="68" y="2"/>
                  </a:cubicBezTo>
                  <a:lnTo>
                    <a:pt x="67" y="2"/>
                  </a:lnTo>
                  <a:close/>
                </a:path>
              </a:pathLst>
            </a:custGeom>
            <a:grpFill/>
            <a:ln>
              <a:noFill/>
            </a:ln>
          </p:spPr>
          <p:txBody>
            <a:bodyPr vert="horz" wrap="square" lIns="91440" tIns="45720" rIns="91440" bIns="45720" numCol="1" anchor="t" anchorCtr="0" compatLnSpc="1"/>
            <a:lstStyle/>
            <a:p>
              <a:endParaRPr lang="en-US"/>
            </a:p>
          </p:txBody>
        </p:sp>
        <p:sp>
          <p:nvSpPr>
            <p:cNvPr id="43" name="Freeform 39"/>
            <p:cNvSpPr>
              <a:spLocks noEditPoints="1"/>
            </p:cNvSpPr>
            <p:nvPr/>
          </p:nvSpPr>
          <p:spPr bwMode="auto">
            <a:xfrm>
              <a:off x="4488589" y="1553527"/>
              <a:ext cx="213581" cy="434881"/>
            </a:xfrm>
            <a:custGeom>
              <a:avLst/>
              <a:gdLst>
                <a:gd name="T0" fmla="*/ 7 w 166"/>
                <a:gd name="T1" fmla="*/ 241 h 338"/>
                <a:gd name="T2" fmla="*/ 18 w 166"/>
                <a:gd name="T3" fmla="*/ 226 h 338"/>
                <a:gd name="T4" fmla="*/ 22 w 166"/>
                <a:gd name="T5" fmla="*/ 197 h 338"/>
                <a:gd name="T6" fmla="*/ 11 w 166"/>
                <a:gd name="T7" fmla="*/ 163 h 338"/>
                <a:gd name="T8" fmla="*/ 26 w 166"/>
                <a:gd name="T9" fmla="*/ 137 h 338"/>
                <a:gd name="T10" fmla="*/ 33 w 166"/>
                <a:gd name="T11" fmla="*/ 97 h 338"/>
                <a:gd name="T12" fmla="*/ 48 w 166"/>
                <a:gd name="T13" fmla="*/ 74 h 338"/>
                <a:gd name="T14" fmla="*/ 55 w 166"/>
                <a:gd name="T15" fmla="*/ 45 h 338"/>
                <a:gd name="T16" fmla="*/ 70 w 166"/>
                <a:gd name="T17" fmla="*/ 30 h 338"/>
                <a:gd name="T18" fmla="*/ 78 w 166"/>
                <a:gd name="T19" fmla="*/ 22 h 338"/>
                <a:gd name="T20" fmla="*/ 96 w 166"/>
                <a:gd name="T21" fmla="*/ 19 h 338"/>
                <a:gd name="T22" fmla="*/ 103 w 166"/>
                <a:gd name="T23" fmla="*/ 8 h 338"/>
                <a:gd name="T24" fmla="*/ 111 w 166"/>
                <a:gd name="T25" fmla="*/ 4 h 338"/>
                <a:gd name="T26" fmla="*/ 141 w 166"/>
                <a:gd name="T27" fmla="*/ 19 h 338"/>
                <a:gd name="T28" fmla="*/ 148 w 166"/>
                <a:gd name="T29" fmla="*/ 30 h 338"/>
                <a:gd name="T30" fmla="*/ 155 w 166"/>
                <a:gd name="T31" fmla="*/ 52 h 338"/>
                <a:gd name="T32" fmla="*/ 155 w 166"/>
                <a:gd name="T33" fmla="*/ 78 h 338"/>
                <a:gd name="T34" fmla="*/ 159 w 166"/>
                <a:gd name="T35" fmla="*/ 89 h 338"/>
                <a:gd name="T36" fmla="*/ 144 w 166"/>
                <a:gd name="T37" fmla="*/ 89 h 338"/>
                <a:gd name="T38" fmla="*/ 133 w 166"/>
                <a:gd name="T39" fmla="*/ 93 h 338"/>
                <a:gd name="T40" fmla="*/ 129 w 166"/>
                <a:gd name="T41" fmla="*/ 104 h 338"/>
                <a:gd name="T42" fmla="*/ 129 w 166"/>
                <a:gd name="T43" fmla="*/ 108 h 338"/>
                <a:gd name="T44" fmla="*/ 133 w 166"/>
                <a:gd name="T45" fmla="*/ 119 h 338"/>
                <a:gd name="T46" fmla="*/ 126 w 166"/>
                <a:gd name="T47" fmla="*/ 134 h 338"/>
                <a:gd name="T48" fmla="*/ 115 w 166"/>
                <a:gd name="T49" fmla="*/ 149 h 338"/>
                <a:gd name="T50" fmla="*/ 103 w 166"/>
                <a:gd name="T51" fmla="*/ 156 h 338"/>
                <a:gd name="T52" fmla="*/ 92 w 166"/>
                <a:gd name="T53" fmla="*/ 160 h 338"/>
                <a:gd name="T54" fmla="*/ 85 w 166"/>
                <a:gd name="T55" fmla="*/ 174 h 338"/>
                <a:gd name="T56" fmla="*/ 81 w 166"/>
                <a:gd name="T57" fmla="*/ 189 h 338"/>
                <a:gd name="T58" fmla="*/ 81 w 166"/>
                <a:gd name="T59" fmla="*/ 204 h 338"/>
                <a:gd name="T60" fmla="*/ 85 w 166"/>
                <a:gd name="T61" fmla="*/ 215 h 338"/>
                <a:gd name="T62" fmla="*/ 100 w 166"/>
                <a:gd name="T63" fmla="*/ 226 h 338"/>
                <a:gd name="T64" fmla="*/ 100 w 166"/>
                <a:gd name="T65" fmla="*/ 249 h 338"/>
                <a:gd name="T66" fmla="*/ 85 w 166"/>
                <a:gd name="T67" fmla="*/ 245 h 338"/>
                <a:gd name="T68" fmla="*/ 70 w 166"/>
                <a:gd name="T69" fmla="*/ 245 h 338"/>
                <a:gd name="T70" fmla="*/ 81 w 166"/>
                <a:gd name="T71" fmla="*/ 249 h 338"/>
                <a:gd name="T72" fmla="*/ 100 w 166"/>
                <a:gd name="T73" fmla="*/ 252 h 338"/>
                <a:gd name="T74" fmla="*/ 92 w 166"/>
                <a:gd name="T75" fmla="*/ 256 h 338"/>
                <a:gd name="T76" fmla="*/ 85 w 166"/>
                <a:gd name="T77" fmla="*/ 264 h 338"/>
                <a:gd name="T78" fmla="*/ 78 w 166"/>
                <a:gd name="T79" fmla="*/ 271 h 338"/>
                <a:gd name="T80" fmla="*/ 78 w 166"/>
                <a:gd name="T81" fmla="*/ 282 h 338"/>
                <a:gd name="T82" fmla="*/ 81 w 166"/>
                <a:gd name="T83" fmla="*/ 301 h 338"/>
                <a:gd name="T84" fmla="*/ 66 w 166"/>
                <a:gd name="T85" fmla="*/ 319 h 338"/>
                <a:gd name="T86" fmla="*/ 48 w 166"/>
                <a:gd name="T87" fmla="*/ 330 h 338"/>
                <a:gd name="T88" fmla="*/ 29 w 166"/>
                <a:gd name="T89" fmla="*/ 330 h 338"/>
                <a:gd name="T90" fmla="*/ 29 w 166"/>
                <a:gd name="T91" fmla="*/ 315 h 338"/>
                <a:gd name="T92" fmla="*/ 15 w 166"/>
                <a:gd name="T93" fmla="*/ 297 h 338"/>
                <a:gd name="T94" fmla="*/ 7 w 166"/>
                <a:gd name="T95" fmla="*/ 282 h 338"/>
                <a:gd name="T96" fmla="*/ 7 w 166"/>
                <a:gd name="T97" fmla="*/ 275 h 338"/>
                <a:gd name="T98" fmla="*/ 0 w 166"/>
                <a:gd name="T99" fmla="*/ 264 h 338"/>
                <a:gd name="T100" fmla="*/ 103 w 166"/>
                <a:gd name="T101" fmla="*/ 252 h 338"/>
                <a:gd name="T102" fmla="*/ 4 w 166"/>
                <a:gd name="T103" fmla="*/ 278 h 338"/>
                <a:gd name="T104" fmla="*/ 115 w 166"/>
                <a:gd name="T105" fmla="*/ 271 h 338"/>
                <a:gd name="T106" fmla="*/ 118 w 166"/>
                <a:gd name="T107" fmla="*/ 282 h 338"/>
                <a:gd name="T108" fmla="*/ 107 w 166"/>
                <a:gd name="T109" fmla="*/ 304 h 338"/>
                <a:gd name="T110" fmla="*/ 115 w 166"/>
                <a:gd name="T111" fmla="*/ 293 h 338"/>
                <a:gd name="T112" fmla="*/ 107 w 166"/>
                <a:gd name="T113" fmla="*/ 286 h 338"/>
                <a:gd name="T114" fmla="*/ 107 w 166"/>
                <a:gd name="T115" fmla="*/ 301 h 338"/>
                <a:gd name="T116" fmla="*/ 81 w 166"/>
                <a:gd name="T117" fmla="*/ 319 h 338"/>
                <a:gd name="T118" fmla="*/ 85 w 166"/>
                <a:gd name="T119" fmla="*/ 29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338">
                  <a:moveTo>
                    <a:pt x="4" y="256"/>
                  </a:moveTo>
                  <a:lnTo>
                    <a:pt x="7" y="260"/>
                  </a:lnTo>
                  <a:lnTo>
                    <a:pt x="7" y="260"/>
                  </a:lnTo>
                  <a:lnTo>
                    <a:pt x="11" y="260"/>
                  </a:lnTo>
                  <a:lnTo>
                    <a:pt x="7" y="249"/>
                  </a:lnTo>
                  <a:lnTo>
                    <a:pt x="7" y="245"/>
                  </a:lnTo>
                  <a:lnTo>
                    <a:pt x="7" y="241"/>
                  </a:lnTo>
                  <a:lnTo>
                    <a:pt x="11" y="241"/>
                  </a:lnTo>
                  <a:lnTo>
                    <a:pt x="7" y="238"/>
                  </a:lnTo>
                  <a:lnTo>
                    <a:pt x="7" y="238"/>
                  </a:lnTo>
                  <a:lnTo>
                    <a:pt x="15" y="238"/>
                  </a:lnTo>
                  <a:lnTo>
                    <a:pt x="15" y="234"/>
                  </a:lnTo>
                  <a:lnTo>
                    <a:pt x="15" y="230"/>
                  </a:lnTo>
                  <a:lnTo>
                    <a:pt x="18" y="226"/>
                  </a:lnTo>
                  <a:lnTo>
                    <a:pt x="15" y="223"/>
                  </a:lnTo>
                  <a:lnTo>
                    <a:pt x="15" y="215"/>
                  </a:lnTo>
                  <a:lnTo>
                    <a:pt x="11" y="212"/>
                  </a:lnTo>
                  <a:lnTo>
                    <a:pt x="11" y="208"/>
                  </a:lnTo>
                  <a:lnTo>
                    <a:pt x="18" y="208"/>
                  </a:lnTo>
                  <a:lnTo>
                    <a:pt x="18" y="200"/>
                  </a:lnTo>
                  <a:lnTo>
                    <a:pt x="22" y="197"/>
                  </a:lnTo>
                  <a:lnTo>
                    <a:pt x="15" y="193"/>
                  </a:lnTo>
                  <a:lnTo>
                    <a:pt x="11" y="189"/>
                  </a:lnTo>
                  <a:lnTo>
                    <a:pt x="11" y="186"/>
                  </a:lnTo>
                  <a:lnTo>
                    <a:pt x="11" y="178"/>
                  </a:lnTo>
                  <a:lnTo>
                    <a:pt x="11" y="174"/>
                  </a:lnTo>
                  <a:lnTo>
                    <a:pt x="7" y="171"/>
                  </a:lnTo>
                  <a:lnTo>
                    <a:pt x="11" y="163"/>
                  </a:lnTo>
                  <a:lnTo>
                    <a:pt x="7" y="156"/>
                  </a:lnTo>
                  <a:lnTo>
                    <a:pt x="7" y="149"/>
                  </a:lnTo>
                  <a:lnTo>
                    <a:pt x="7" y="141"/>
                  </a:lnTo>
                  <a:lnTo>
                    <a:pt x="11" y="137"/>
                  </a:lnTo>
                  <a:lnTo>
                    <a:pt x="15" y="134"/>
                  </a:lnTo>
                  <a:lnTo>
                    <a:pt x="18" y="137"/>
                  </a:lnTo>
                  <a:lnTo>
                    <a:pt x="26" y="137"/>
                  </a:lnTo>
                  <a:lnTo>
                    <a:pt x="29" y="134"/>
                  </a:lnTo>
                  <a:lnTo>
                    <a:pt x="29" y="126"/>
                  </a:lnTo>
                  <a:lnTo>
                    <a:pt x="26" y="126"/>
                  </a:lnTo>
                  <a:lnTo>
                    <a:pt x="26" y="123"/>
                  </a:lnTo>
                  <a:lnTo>
                    <a:pt x="33" y="108"/>
                  </a:lnTo>
                  <a:lnTo>
                    <a:pt x="33" y="100"/>
                  </a:lnTo>
                  <a:lnTo>
                    <a:pt x="33" y="97"/>
                  </a:lnTo>
                  <a:lnTo>
                    <a:pt x="37" y="93"/>
                  </a:lnTo>
                  <a:lnTo>
                    <a:pt x="37" y="85"/>
                  </a:lnTo>
                  <a:lnTo>
                    <a:pt x="33" y="85"/>
                  </a:lnTo>
                  <a:lnTo>
                    <a:pt x="33" y="82"/>
                  </a:lnTo>
                  <a:lnTo>
                    <a:pt x="37" y="78"/>
                  </a:lnTo>
                  <a:lnTo>
                    <a:pt x="44" y="78"/>
                  </a:lnTo>
                  <a:lnTo>
                    <a:pt x="48" y="74"/>
                  </a:lnTo>
                  <a:lnTo>
                    <a:pt x="48" y="74"/>
                  </a:lnTo>
                  <a:lnTo>
                    <a:pt x="52" y="67"/>
                  </a:lnTo>
                  <a:lnTo>
                    <a:pt x="55" y="59"/>
                  </a:lnTo>
                  <a:lnTo>
                    <a:pt x="59" y="56"/>
                  </a:lnTo>
                  <a:lnTo>
                    <a:pt x="55" y="52"/>
                  </a:lnTo>
                  <a:lnTo>
                    <a:pt x="55" y="52"/>
                  </a:lnTo>
                  <a:lnTo>
                    <a:pt x="55" y="45"/>
                  </a:lnTo>
                  <a:lnTo>
                    <a:pt x="55" y="41"/>
                  </a:lnTo>
                  <a:lnTo>
                    <a:pt x="59" y="41"/>
                  </a:lnTo>
                  <a:lnTo>
                    <a:pt x="59" y="37"/>
                  </a:lnTo>
                  <a:lnTo>
                    <a:pt x="63" y="34"/>
                  </a:lnTo>
                  <a:lnTo>
                    <a:pt x="63" y="30"/>
                  </a:lnTo>
                  <a:lnTo>
                    <a:pt x="66" y="30"/>
                  </a:lnTo>
                  <a:lnTo>
                    <a:pt x="70" y="30"/>
                  </a:lnTo>
                  <a:lnTo>
                    <a:pt x="74" y="30"/>
                  </a:lnTo>
                  <a:lnTo>
                    <a:pt x="74" y="30"/>
                  </a:lnTo>
                  <a:lnTo>
                    <a:pt x="78" y="30"/>
                  </a:lnTo>
                  <a:lnTo>
                    <a:pt x="74" y="26"/>
                  </a:lnTo>
                  <a:lnTo>
                    <a:pt x="78" y="22"/>
                  </a:lnTo>
                  <a:lnTo>
                    <a:pt x="78" y="22"/>
                  </a:lnTo>
                  <a:lnTo>
                    <a:pt x="78" y="22"/>
                  </a:lnTo>
                  <a:lnTo>
                    <a:pt x="74" y="19"/>
                  </a:lnTo>
                  <a:lnTo>
                    <a:pt x="78" y="15"/>
                  </a:lnTo>
                  <a:lnTo>
                    <a:pt x="81" y="15"/>
                  </a:lnTo>
                  <a:lnTo>
                    <a:pt x="85" y="15"/>
                  </a:lnTo>
                  <a:lnTo>
                    <a:pt x="89" y="15"/>
                  </a:lnTo>
                  <a:lnTo>
                    <a:pt x="92" y="19"/>
                  </a:lnTo>
                  <a:lnTo>
                    <a:pt x="96" y="19"/>
                  </a:lnTo>
                  <a:lnTo>
                    <a:pt x="100" y="19"/>
                  </a:lnTo>
                  <a:lnTo>
                    <a:pt x="100" y="19"/>
                  </a:lnTo>
                  <a:lnTo>
                    <a:pt x="103" y="19"/>
                  </a:lnTo>
                  <a:lnTo>
                    <a:pt x="103" y="15"/>
                  </a:lnTo>
                  <a:lnTo>
                    <a:pt x="100" y="15"/>
                  </a:lnTo>
                  <a:lnTo>
                    <a:pt x="100" y="11"/>
                  </a:lnTo>
                  <a:lnTo>
                    <a:pt x="103" y="8"/>
                  </a:lnTo>
                  <a:lnTo>
                    <a:pt x="103" y="4"/>
                  </a:lnTo>
                  <a:lnTo>
                    <a:pt x="100" y="4"/>
                  </a:lnTo>
                  <a:lnTo>
                    <a:pt x="100" y="0"/>
                  </a:lnTo>
                  <a:lnTo>
                    <a:pt x="103" y="0"/>
                  </a:lnTo>
                  <a:lnTo>
                    <a:pt x="107" y="0"/>
                  </a:lnTo>
                  <a:lnTo>
                    <a:pt x="107" y="0"/>
                  </a:lnTo>
                  <a:lnTo>
                    <a:pt x="111" y="4"/>
                  </a:lnTo>
                  <a:lnTo>
                    <a:pt x="115" y="4"/>
                  </a:lnTo>
                  <a:lnTo>
                    <a:pt x="122" y="11"/>
                  </a:lnTo>
                  <a:lnTo>
                    <a:pt x="126" y="15"/>
                  </a:lnTo>
                  <a:lnTo>
                    <a:pt x="133" y="15"/>
                  </a:lnTo>
                  <a:lnTo>
                    <a:pt x="133" y="15"/>
                  </a:lnTo>
                  <a:lnTo>
                    <a:pt x="137" y="19"/>
                  </a:lnTo>
                  <a:lnTo>
                    <a:pt x="141" y="19"/>
                  </a:lnTo>
                  <a:lnTo>
                    <a:pt x="141" y="22"/>
                  </a:lnTo>
                  <a:lnTo>
                    <a:pt x="144" y="22"/>
                  </a:lnTo>
                  <a:lnTo>
                    <a:pt x="144" y="22"/>
                  </a:lnTo>
                  <a:lnTo>
                    <a:pt x="148" y="26"/>
                  </a:lnTo>
                  <a:lnTo>
                    <a:pt x="148" y="26"/>
                  </a:lnTo>
                  <a:lnTo>
                    <a:pt x="152" y="30"/>
                  </a:lnTo>
                  <a:lnTo>
                    <a:pt x="148" y="30"/>
                  </a:lnTo>
                  <a:lnTo>
                    <a:pt x="152" y="37"/>
                  </a:lnTo>
                  <a:lnTo>
                    <a:pt x="148" y="41"/>
                  </a:lnTo>
                  <a:lnTo>
                    <a:pt x="148" y="41"/>
                  </a:lnTo>
                  <a:lnTo>
                    <a:pt x="155" y="41"/>
                  </a:lnTo>
                  <a:lnTo>
                    <a:pt x="155" y="45"/>
                  </a:lnTo>
                  <a:lnTo>
                    <a:pt x="152" y="48"/>
                  </a:lnTo>
                  <a:lnTo>
                    <a:pt x="155" y="52"/>
                  </a:lnTo>
                  <a:lnTo>
                    <a:pt x="155" y="56"/>
                  </a:lnTo>
                  <a:lnTo>
                    <a:pt x="155" y="59"/>
                  </a:lnTo>
                  <a:lnTo>
                    <a:pt x="155" y="63"/>
                  </a:lnTo>
                  <a:lnTo>
                    <a:pt x="155" y="63"/>
                  </a:lnTo>
                  <a:lnTo>
                    <a:pt x="155" y="71"/>
                  </a:lnTo>
                  <a:lnTo>
                    <a:pt x="155" y="74"/>
                  </a:lnTo>
                  <a:lnTo>
                    <a:pt x="155" y="78"/>
                  </a:lnTo>
                  <a:lnTo>
                    <a:pt x="159" y="78"/>
                  </a:lnTo>
                  <a:lnTo>
                    <a:pt x="163" y="82"/>
                  </a:lnTo>
                  <a:lnTo>
                    <a:pt x="166" y="85"/>
                  </a:lnTo>
                  <a:lnTo>
                    <a:pt x="163" y="89"/>
                  </a:lnTo>
                  <a:lnTo>
                    <a:pt x="163" y="89"/>
                  </a:lnTo>
                  <a:lnTo>
                    <a:pt x="163" y="89"/>
                  </a:lnTo>
                  <a:lnTo>
                    <a:pt x="159" y="89"/>
                  </a:lnTo>
                  <a:lnTo>
                    <a:pt x="159" y="85"/>
                  </a:lnTo>
                  <a:lnTo>
                    <a:pt x="155" y="89"/>
                  </a:lnTo>
                  <a:lnTo>
                    <a:pt x="152" y="89"/>
                  </a:lnTo>
                  <a:lnTo>
                    <a:pt x="148" y="89"/>
                  </a:lnTo>
                  <a:lnTo>
                    <a:pt x="148" y="89"/>
                  </a:lnTo>
                  <a:lnTo>
                    <a:pt x="144" y="85"/>
                  </a:lnTo>
                  <a:lnTo>
                    <a:pt x="144" y="89"/>
                  </a:lnTo>
                  <a:lnTo>
                    <a:pt x="141" y="85"/>
                  </a:lnTo>
                  <a:lnTo>
                    <a:pt x="141" y="89"/>
                  </a:lnTo>
                  <a:lnTo>
                    <a:pt x="141" y="89"/>
                  </a:lnTo>
                  <a:lnTo>
                    <a:pt x="137" y="93"/>
                  </a:lnTo>
                  <a:lnTo>
                    <a:pt x="137" y="93"/>
                  </a:lnTo>
                  <a:lnTo>
                    <a:pt x="133" y="93"/>
                  </a:lnTo>
                  <a:lnTo>
                    <a:pt x="133" y="93"/>
                  </a:lnTo>
                  <a:lnTo>
                    <a:pt x="133" y="97"/>
                  </a:lnTo>
                  <a:lnTo>
                    <a:pt x="137" y="97"/>
                  </a:lnTo>
                  <a:lnTo>
                    <a:pt x="133" y="100"/>
                  </a:lnTo>
                  <a:lnTo>
                    <a:pt x="129" y="97"/>
                  </a:lnTo>
                  <a:lnTo>
                    <a:pt x="129" y="100"/>
                  </a:lnTo>
                  <a:lnTo>
                    <a:pt x="129" y="100"/>
                  </a:lnTo>
                  <a:lnTo>
                    <a:pt x="129" y="104"/>
                  </a:lnTo>
                  <a:lnTo>
                    <a:pt x="129" y="104"/>
                  </a:lnTo>
                  <a:lnTo>
                    <a:pt x="129" y="100"/>
                  </a:lnTo>
                  <a:lnTo>
                    <a:pt x="126" y="100"/>
                  </a:lnTo>
                  <a:lnTo>
                    <a:pt x="126" y="100"/>
                  </a:lnTo>
                  <a:lnTo>
                    <a:pt x="126" y="104"/>
                  </a:lnTo>
                  <a:lnTo>
                    <a:pt x="129" y="104"/>
                  </a:lnTo>
                  <a:lnTo>
                    <a:pt x="129" y="108"/>
                  </a:lnTo>
                  <a:lnTo>
                    <a:pt x="129" y="108"/>
                  </a:lnTo>
                  <a:lnTo>
                    <a:pt x="129" y="111"/>
                  </a:lnTo>
                  <a:lnTo>
                    <a:pt x="129" y="115"/>
                  </a:lnTo>
                  <a:lnTo>
                    <a:pt x="126" y="115"/>
                  </a:lnTo>
                  <a:lnTo>
                    <a:pt x="129" y="119"/>
                  </a:lnTo>
                  <a:lnTo>
                    <a:pt x="129" y="119"/>
                  </a:lnTo>
                  <a:lnTo>
                    <a:pt x="133" y="119"/>
                  </a:lnTo>
                  <a:lnTo>
                    <a:pt x="129" y="123"/>
                  </a:lnTo>
                  <a:lnTo>
                    <a:pt x="133" y="123"/>
                  </a:lnTo>
                  <a:lnTo>
                    <a:pt x="133" y="123"/>
                  </a:lnTo>
                  <a:lnTo>
                    <a:pt x="129" y="126"/>
                  </a:lnTo>
                  <a:lnTo>
                    <a:pt x="129" y="126"/>
                  </a:lnTo>
                  <a:lnTo>
                    <a:pt x="126" y="130"/>
                  </a:lnTo>
                  <a:lnTo>
                    <a:pt x="126" y="134"/>
                  </a:lnTo>
                  <a:lnTo>
                    <a:pt x="122" y="141"/>
                  </a:lnTo>
                  <a:lnTo>
                    <a:pt x="122" y="141"/>
                  </a:lnTo>
                  <a:lnTo>
                    <a:pt x="118" y="141"/>
                  </a:lnTo>
                  <a:lnTo>
                    <a:pt x="115" y="141"/>
                  </a:lnTo>
                  <a:lnTo>
                    <a:pt x="115" y="145"/>
                  </a:lnTo>
                  <a:lnTo>
                    <a:pt x="118" y="145"/>
                  </a:lnTo>
                  <a:lnTo>
                    <a:pt x="115" y="149"/>
                  </a:lnTo>
                  <a:lnTo>
                    <a:pt x="111" y="152"/>
                  </a:lnTo>
                  <a:lnTo>
                    <a:pt x="111" y="152"/>
                  </a:lnTo>
                  <a:lnTo>
                    <a:pt x="107" y="149"/>
                  </a:lnTo>
                  <a:lnTo>
                    <a:pt x="107" y="149"/>
                  </a:lnTo>
                  <a:lnTo>
                    <a:pt x="103" y="152"/>
                  </a:lnTo>
                  <a:lnTo>
                    <a:pt x="103" y="156"/>
                  </a:lnTo>
                  <a:lnTo>
                    <a:pt x="103" y="156"/>
                  </a:lnTo>
                  <a:lnTo>
                    <a:pt x="100" y="156"/>
                  </a:lnTo>
                  <a:lnTo>
                    <a:pt x="100" y="156"/>
                  </a:lnTo>
                  <a:lnTo>
                    <a:pt x="100" y="160"/>
                  </a:lnTo>
                  <a:lnTo>
                    <a:pt x="96" y="160"/>
                  </a:lnTo>
                  <a:lnTo>
                    <a:pt x="96" y="156"/>
                  </a:lnTo>
                  <a:lnTo>
                    <a:pt x="92" y="160"/>
                  </a:lnTo>
                  <a:lnTo>
                    <a:pt x="92" y="160"/>
                  </a:lnTo>
                  <a:lnTo>
                    <a:pt x="96" y="163"/>
                  </a:lnTo>
                  <a:lnTo>
                    <a:pt x="96" y="163"/>
                  </a:lnTo>
                  <a:lnTo>
                    <a:pt x="89" y="167"/>
                  </a:lnTo>
                  <a:lnTo>
                    <a:pt x="89" y="167"/>
                  </a:lnTo>
                  <a:lnTo>
                    <a:pt x="85" y="167"/>
                  </a:lnTo>
                  <a:lnTo>
                    <a:pt x="89" y="171"/>
                  </a:lnTo>
                  <a:lnTo>
                    <a:pt x="85" y="174"/>
                  </a:lnTo>
                  <a:lnTo>
                    <a:pt x="81" y="174"/>
                  </a:lnTo>
                  <a:lnTo>
                    <a:pt x="78" y="174"/>
                  </a:lnTo>
                  <a:lnTo>
                    <a:pt x="81" y="178"/>
                  </a:lnTo>
                  <a:lnTo>
                    <a:pt x="81" y="182"/>
                  </a:lnTo>
                  <a:lnTo>
                    <a:pt x="81" y="182"/>
                  </a:lnTo>
                  <a:lnTo>
                    <a:pt x="81" y="186"/>
                  </a:lnTo>
                  <a:lnTo>
                    <a:pt x="81" y="189"/>
                  </a:lnTo>
                  <a:lnTo>
                    <a:pt x="85" y="193"/>
                  </a:lnTo>
                  <a:lnTo>
                    <a:pt x="85" y="197"/>
                  </a:lnTo>
                  <a:lnTo>
                    <a:pt x="81" y="193"/>
                  </a:lnTo>
                  <a:lnTo>
                    <a:pt x="81" y="197"/>
                  </a:lnTo>
                  <a:lnTo>
                    <a:pt x="81" y="200"/>
                  </a:lnTo>
                  <a:lnTo>
                    <a:pt x="78" y="204"/>
                  </a:lnTo>
                  <a:lnTo>
                    <a:pt x="81" y="204"/>
                  </a:lnTo>
                  <a:lnTo>
                    <a:pt x="81" y="204"/>
                  </a:lnTo>
                  <a:lnTo>
                    <a:pt x="81" y="204"/>
                  </a:lnTo>
                  <a:lnTo>
                    <a:pt x="81" y="208"/>
                  </a:lnTo>
                  <a:lnTo>
                    <a:pt x="78" y="212"/>
                  </a:lnTo>
                  <a:lnTo>
                    <a:pt x="81" y="215"/>
                  </a:lnTo>
                  <a:lnTo>
                    <a:pt x="81" y="215"/>
                  </a:lnTo>
                  <a:lnTo>
                    <a:pt x="85" y="215"/>
                  </a:lnTo>
                  <a:lnTo>
                    <a:pt x="85" y="219"/>
                  </a:lnTo>
                  <a:lnTo>
                    <a:pt x="85" y="219"/>
                  </a:lnTo>
                  <a:lnTo>
                    <a:pt x="89" y="219"/>
                  </a:lnTo>
                  <a:lnTo>
                    <a:pt x="92" y="219"/>
                  </a:lnTo>
                  <a:lnTo>
                    <a:pt x="92" y="219"/>
                  </a:lnTo>
                  <a:lnTo>
                    <a:pt x="96" y="223"/>
                  </a:lnTo>
                  <a:lnTo>
                    <a:pt x="100" y="226"/>
                  </a:lnTo>
                  <a:lnTo>
                    <a:pt x="100" y="226"/>
                  </a:lnTo>
                  <a:lnTo>
                    <a:pt x="103" y="230"/>
                  </a:lnTo>
                  <a:lnTo>
                    <a:pt x="103" y="234"/>
                  </a:lnTo>
                  <a:lnTo>
                    <a:pt x="107" y="234"/>
                  </a:lnTo>
                  <a:lnTo>
                    <a:pt x="103" y="241"/>
                  </a:lnTo>
                  <a:lnTo>
                    <a:pt x="100" y="245"/>
                  </a:lnTo>
                  <a:lnTo>
                    <a:pt x="100" y="249"/>
                  </a:lnTo>
                  <a:lnTo>
                    <a:pt x="96" y="249"/>
                  </a:lnTo>
                  <a:lnTo>
                    <a:pt x="92" y="245"/>
                  </a:lnTo>
                  <a:lnTo>
                    <a:pt x="92" y="245"/>
                  </a:lnTo>
                  <a:lnTo>
                    <a:pt x="89" y="245"/>
                  </a:lnTo>
                  <a:lnTo>
                    <a:pt x="89" y="241"/>
                  </a:lnTo>
                  <a:lnTo>
                    <a:pt x="89" y="245"/>
                  </a:lnTo>
                  <a:lnTo>
                    <a:pt x="85" y="245"/>
                  </a:lnTo>
                  <a:lnTo>
                    <a:pt x="85" y="241"/>
                  </a:lnTo>
                  <a:lnTo>
                    <a:pt x="81" y="241"/>
                  </a:lnTo>
                  <a:lnTo>
                    <a:pt x="81" y="245"/>
                  </a:lnTo>
                  <a:lnTo>
                    <a:pt x="78" y="245"/>
                  </a:lnTo>
                  <a:lnTo>
                    <a:pt x="78" y="245"/>
                  </a:lnTo>
                  <a:lnTo>
                    <a:pt x="74" y="245"/>
                  </a:lnTo>
                  <a:lnTo>
                    <a:pt x="70" y="245"/>
                  </a:lnTo>
                  <a:lnTo>
                    <a:pt x="70" y="245"/>
                  </a:lnTo>
                  <a:lnTo>
                    <a:pt x="70" y="249"/>
                  </a:lnTo>
                  <a:lnTo>
                    <a:pt x="74" y="249"/>
                  </a:lnTo>
                  <a:lnTo>
                    <a:pt x="74" y="249"/>
                  </a:lnTo>
                  <a:lnTo>
                    <a:pt x="78" y="245"/>
                  </a:lnTo>
                  <a:lnTo>
                    <a:pt x="81" y="245"/>
                  </a:lnTo>
                  <a:lnTo>
                    <a:pt x="81" y="249"/>
                  </a:lnTo>
                  <a:lnTo>
                    <a:pt x="85" y="249"/>
                  </a:lnTo>
                  <a:lnTo>
                    <a:pt x="89" y="252"/>
                  </a:lnTo>
                  <a:lnTo>
                    <a:pt x="89" y="249"/>
                  </a:lnTo>
                  <a:lnTo>
                    <a:pt x="92" y="249"/>
                  </a:lnTo>
                  <a:lnTo>
                    <a:pt x="96" y="249"/>
                  </a:lnTo>
                  <a:lnTo>
                    <a:pt x="100" y="249"/>
                  </a:lnTo>
                  <a:lnTo>
                    <a:pt x="100" y="252"/>
                  </a:lnTo>
                  <a:lnTo>
                    <a:pt x="100" y="256"/>
                  </a:lnTo>
                  <a:lnTo>
                    <a:pt x="100" y="256"/>
                  </a:lnTo>
                  <a:lnTo>
                    <a:pt x="96" y="256"/>
                  </a:lnTo>
                  <a:lnTo>
                    <a:pt x="92" y="260"/>
                  </a:lnTo>
                  <a:lnTo>
                    <a:pt x="92" y="260"/>
                  </a:lnTo>
                  <a:lnTo>
                    <a:pt x="92" y="256"/>
                  </a:lnTo>
                  <a:lnTo>
                    <a:pt x="92" y="256"/>
                  </a:lnTo>
                  <a:lnTo>
                    <a:pt x="89" y="256"/>
                  </a:lnTo>
                  <a:lnTo>
                    <a:pt x="92" y="260"/>
                  </a:lnTo>
                  <a:lnTo>
                    <a:pt x="89" y="260"/>
                  </a:lnTo>
                  <a:lnTo>
                    <a:pt x="85" y="264"/>
                  </a:lnTo>
                  <a:lnTo>
                    <a:pt x="85" y="264"/>
                  </a:lnTo>
                  <a:lnTo>
                    <a:pt x="85" y="264"/>
                  </a:lnTo>
                  <a:lnTo>
                    <a:pt x="85" y="264"/>
                  </a:lnTo>
                  <a:lnTo>
                    <a:pt x="81" y="267"/>
                  </a:lnTo>
                  <a:lnTo>
                    <a:pt x="81" y="267"/>
                  </a:lnTo>
                  <a:lnTo>
                    <a:pt x="78" y="267"/>
                  </a:lnTo>
                  <a:lnTo>
                    <a:pt x="78" y="267"/>
                  </a:lnTo>
                  <a:lnTo>
                    <a:pt x="81" y="267"/>
                  </a:lnTo>
                  <a:lnTo>
                    <a:pt x="85" y="271"/>
                  </a:lnTo>
                  <a:lnTo>
                    <a:pt x="78" y="271"/>
                  </a:lnTo>
                  <a:lnTo>
                    <a:pt x="81" y="275"/>
                  </a:lnTo>
                  <a:lnTo>
                    <a:pt x="81" y="275"/>
                  </a:lnTo>
                  <a:lnTo>
                    <a:pt x="81" y="278"/>
                  </a:lnTo>
                  <a:lnTo>
                    <a:pt x="85" y="282"/>
                  </a:lnTo>
                  <a:lnTo>
                    <a:pt x="81" y="282"/>
                  </a:lnTo>
                  <a:lnTo>
                    <a:pt x="78" y="282"/>
                  </a:lnTo>
                  <a:lnTo>
                    <a:pt x="78" y="282"/>
                  </a:lnTo>
                  <a:lnTo>
                    <a:pt x="78" y="286"/>
                  </a:lnTo>
                  <a:lnTo>
                    <a:pt x="81" y="289"/>
                  </a:lnTo>
                  <a:lnTo>
                    <a:pt x="78" y="289"/>
                  </a:lnTo>
                  <a:lnTo>
                    <a:pt x="81" y="293"/>
                  </a:lnTo>
                  <a:lnTo>
                    <a:pt x="78" y="297"/>
                  </a:lnTo>
                  <a:lnTo>
                    <a:pt x="78" y="301"/>
                  </a:lnTo>
                  <a:lnTo>
                    <a:pt x="81" y="301"/>
                  </a:lnTo>
                  <a:lnTo>
                    <a:pt x="78" y="304"/>
                  </a:lnTo>
                  <a:lnTo>
                    <a:pt x="78" y="312"/>
                  </a:lnTo>
                  <a:lnTo>
                    <a:pt x="74" y="312"/>
                  </a:lnTo>
                  <a:lnTo>
                    <a:pt x="74" y="319"/>
                  </a:lnTo>
                  <a:lnTo>
                    <a:pt x="70" y="323"/>
                  </a:lnTo>
                  <a:lnTo>
                    <a:pt x="70" y="323"/>
                  </a:lnTo>
                  <a:lnTo>
                    <a:pt x="66" y="319"/>
                  </a:lnTo>
                  <a:lnTo>
                    <a:pt x="63" y="323"/>
                  </a:lnTo>
                  <a:lnTo>
                    <a:pt x="55" y="319"/>
                  </a:lnTo>
                  <a:lnTo>
                    <a:pt x="55" y="319"/>
                  </a:lnTo>
                  <a:lnTo>
                    <a:pt x="55" y="323"/>
                  </a:lnTo>
                  <a:lnTo>
                    <a:pt x="48" y="323"/>
                  </a:lnTo>
                  <a:lnTo>
                    <a:pt x="48" y="330"/>
                  </a:lnTo>
                  <a:lnTo>
                    <a:pt x="48" y="330"/>
                  </a:lnTo>
                  <a:lnTo>
                    <a:pt x="48" y="334"/>
                  </a:lnTo>
                  <a:lnTo>
                    <a:pt x="44" y="334"/>
                  </a:lnTo>
                  <a:lnTo>
                    <a:pt x="41" y="334"/>
                  </a:lnTo>
                  <a:lnTo>
                    <a:pt x="33" y="338"/>
                  </a:lnTo>
                  <a:lnTo>
                    <a:pt x="29" y="338"/>
                  </a:lnTo>
                  <a:lnTo>
                    <a:pt x="29" y="334"/>
                  </a:lnTo>
                  <a:lnTo>
                    <a:pt x="29" y="330"/>
                  </a:lnTo>
                  <a:lnTo>
                    <a:pt x="29" y="327"/>
                  </a:lnTo>
                  <a:lnTo>
                    <a:pt x="26" y="323"/>
                  </a:lnTo>
                  <a:lnTo>
                    <a:pt x="26" y="323"/>
                  </a:lnTo>
                  <a:lnTo>
                    <a:pt x="22" y="319"/>
                  </a:lnTo>
                  <a:lnTo>
                    <a:pt x="22" y="319"/>
                  </a:lnTo>
                  <a:lnTo>
                    <a:pt x="29" y="319"/>
                  </a:lnTo>
                  <a:lnTo>
                    <a:pt x="29" y="315"/>
                  </a:lnTo>
                  <a:lnTo>
                    <a:pt x="29" y="312"/>
                  </a:lnTo>
                  <a:lnTo>
                    <a:pt x="26" y="312"/>
                  </a:lnTo>
                  <a:lnTo>
                    <a:pt x="22" y="308"/>
                  </a:lnTo>
                  <a:lnTo>
                    <a:pt x="22" y="308"/>
                  </a:lnTo>
                  <a:lnTo>
                    <a:pt x="18" y="304"/>
                  </a:lnTo>
                  <a:lnTo>
                    <a:pt x="18" y="301"/>
                  </a:lnTo>
                  <a:lnTo>
                    <a:pt x="15" y="297"/>
                  </a:lnTo>
                  <a:lnTo>
                    <a:pt x="15" y="293"/>
                  </a:lnTo>
                  <a:lnTo>
                    <a:pt x="11" y="289"/>
                  </a:lnTo>
                  <a:lnTo>
                    <a:pt x="7" y="289"/>
                  </a:lnTo>
                  <a:lnTo>
                    <a:pt x="7" y="289"/>
                  </a:lnTo>
                  <a:lnTo>
                    <a:pt x="7" y="286"/>
                  </a:lnTo>
                  <a:lnTo>
                    <a:pt x="7" y="282"/>
                  </a:lnTo>
                  <a:lnTo>
                    <a:pt x="7" y="282"/>
                  </a:lnTo>
                  <a:lnTo>
                    <a:pt x="7" y="278"/>
                  </a:lnTo>
                  <a:lnTo>
                    <a:pt x="11" y="275"/>
                  </a:lnTo>
                  <a:lnTo>
                    <a:pt x="11" y="275"/>
                  </a:lnTo>
                  <a:lnTo>
                    <a:pt x="7" y="275"/>
                  </a:lnTo>
                  <a:lnTo>
                    <a:pt x="7" y="271"/>
                  </a:lnTo>
                  <a:lnTo>
                    <a:pt x="7" y="271"/>
                  </a:lnTo>
                  <a:lnTo>
                    <a:pt x="7" y="275"/>
                  </a:lnTo>
                  <a:lnTo>
                    <a:pt x="11" y="275"/>
                  </a:lnTo>
                  <a:lnTo>
                    <a:pt x="7" y="278"/>
                  </a:lnTo>
                  <a:lnTo>
                    <a:pt x="7" y="275"/>
                  </a:lnTo>
                  <a:lnTo>
                    <a:pt x="4" y="275"/>
                  </a:lnTo>
                  <a:lnTo>
                    <a:pt x="4" y="271"/>
                  </a:lnTo>
                  <a:lnTo>
                    <a:pt x="4" y="267"/>
                  </a:lnTo>
                  <a:lnTo>
                    <a:pt x="0" y="264"/>
                  </a:lnTo>
                  <a:lnTo>
                    <a:pt x="0" y="260"/>
                  </a:lnTo>
                  <a:lnTo>
                    <a:pt x="4" y="256"/>
                  </a:lnTo>
                  <a:lnTo>
                    <a:pt x="4" y="256"/>
                  </a:lnTo>
                  <a:lnTo>
                    <a:pt x="4" y="256"/>
                  </a:lnTo>
                  <a:close/>
                  <a:moveTo>
                    <a:pt x="100" y="249"/>
                  </a:moveTo>
                  <a:lnTo>
                    <a:pt x="103" y="252"/>
                  </a:lnTo>
                  <a:lnTo>
                    <a:pt x="103" y="252"/>
                  </a:lnTo>
                  <a:lnTo>
                    <a:pt x="103" y="249"/>
                  </a:lnTo>
                  <a:lnTo>
                    <a:pt x="107" y="245"/>
                  </a:lnTo>
                  <a:lnTo>
                    <a:pt x="107" y="245"/>
                  </a:lnTo>
                  <a:lnTo>
                    <a:pt x="103" y="245"/>
                  </a:lnTo>
                  <a:lnTo>
                    <a:pt x="100" y="249"/>
                  </a:lnTo>
                  <a:lnTo>
                    <a:pt x="100" y="249"/>
                  </a:lnTo>
                  <a:close/>
                  <a:moveTo>
                    <a:pt x="4" y="278"/>
                  </a:moveTo>
                  <a:lnTo>
                    <a:pt x="4" y="282"/>
                  </a:lnTo>
                  <a:lnTo>
                    <a:pt x="7" y="282"/>
                  </a:lnTo>
                  <a:lnTo>
                    <a:pt x="7" y="278"/>
                  </a:lnTo>
                  <a:lnTo>
                    <a:pt x="4" y="278"/>
                  </a:lnTo>
                  <a:lnTo>
                    <a:pt x="4" y="278"/>
                  </a:lnTo>
                  <a:close/>
                  <a:moveTo>
                    <a:pt x="115" y="267"/>
                  </a:moveTo>
                  <a:lnTo>
                    <a:pt x="115" y="271"/>
                  </a:lnTo>
                  <a:lnTo>
                    <a:pt x="118" y="271"/>
                  </a:lnTo>
                  <a:lnTo>
                    <a:pt x="115" y="267"/>
                  </a:lnTo>
                  <a:lnTo>
                    <a:pt x="115" y="267"/>
                  </a:lnTo>
                  <a:lnTo>
                    <a:pt x="115" y="267"/>
                  </a:lnTo>
                  <a:close/>
                  <a:moveTo>
                    <a:pt x="115" y="282"/>
                  </a:moveTo>
                  <a:lnTo>
                    <a:pt x="118" y="286"/>
                  </a:lnTo>
                  <a:lnTo>
                    <a:pt x="118" y="282"/>
                  </a:lnTo>
                  <a:lnTo>
                    <a:pt x="122" y="282"/>
                  </a:lnTo>
                  <a:lnTo>
                    <a:pt x="122" y="282"/>
                  </a:lnTo>
                  <a:lnTo>
                    <a:pt x="118" y="282"/>
                  </a:lnTo>
                  <a:lnTo>
                    <a:pt x="115" y="282"/>
                  </a:lnTo>
                  <a:lnTo>
                    <a:pt x="115" y="282"/>
                  </a:lnTo>
                  <a:close/>
                  <a:moveTo>
                    <a:pt x="103" y="304"/>
                  </a:moveTo>
                  <a:lnTo>
                    <a:pt x="107" y="304"/>
                  </a:lnTo>
                  <a:lnTo>
                    <a:pt x="107" y="304"/>
                  </a:lnTo>
                  <a:lnTo>
                    <a:pt x="107" y="301"/>
                  </a:lnTo>
                  <a:lnTo>
                    <a:pt x="107" y="301"/>
                  </a:lnTo>
                  <a:lnTo>
                    <a:pt x="111" y="297"/>
                  </a:lnTo>
                  <a:lnTo>
                    <a:pt x="111" y="297"/>
                  </a:lnTo>
                  <a:lnTo>
                    <a:pt x="115" y="293"/>
                  </a:lnTo>
                  <a:lnTo>
                    <a:pt x="115" y="293"/>
                  </a:lnTo>
                  <a:lnTo>
                    <a:pt x="111" y="289"/>
                  </a:lnTo>
                  <a:lnTo>
                    <a:pt x="115" y="286"/>
                  </a:lnTo>
                  <a:lnTo>
                    <a:pt x="115" y="286"/>
                  </a:lnTo>
                  <a:lnTo>
                    <a:pt x="115" y="286"/>
                  </a:lnTo>
                  <a:lnTo>
                    <a:pt x="115" y="282"/>
                  </a:lnTo>
                  <a:lnTo>
                    <a:pt x="111" y="286"/>
                  </a:lnTo>
                  <a:lnTo>
                    <a:pt x="107" y="286"/>
                  </a:lnTo>
                  <a:lnTo>
                    <a:pt x="107" y="286"/>
                  </a:lnTo>
                  <a:lnTo>
                    <a:pt x="103" y="289"/>
                  </a:lnTo>
                  <a:lnTo>
                    <a:pt x="103" y="293"/>
                  </a:lnTo>
                  <a:lnTo>
                    <a:pt x="103" y="297"/>
                  </a:lnTo>
                  <a:lnTo>
                    <a:pt x="103" y="297"/>
                  </a:lnTo>
                  <a:lnTo>
                    <a:pt x="103" y="301"/>
                  </a:lnTo>
                  <a:lnTo>
                    <a:pt x="107" y="301"/>
                  </a:lnTo>
                  <a:lnTo>
                    <a:pt x="107" y="301"/>
                  </a:lnTo>
                  <a:lnTo>
                    <a:pt x="103" y="304"/>
                  </a:lnTo>
                  <a:lnTo>
                    <a:pt x="103" y="304"/>
                  </a:lnTo>
                  <a:lnTo>
                    <a:pt x="103" y="304"/>
                  </a:lnTo>
                  <a:close/>
                  <a:moveTo>
                    <a:pt x="81" y="315"/>
                  </a:moveTo>
                  <a:lnTo>
                    <a:pt x="81" y="319"/>
                  </a:lnTo>
                  <a:lnTo>
                    <a:pt x="81" y="319"/>
                  </a:lnTo>
                  <a:lnTo>
                    <a:pt x="81" y="319"/>
                  </a:lnTo>
                  <a:lnTo>
                    <a:pt x="81" y="319"/>
                  </a:lnTo>
                  <a:lnTo>
                    <a:pt x="85" y="312"/>
                  </a:lnTo>
                  <a:lnTo>
                    <a:pt x="85" y="308"/>
                  </a:lnTo>
                  <a:lnTo>
                    <a:pt x="85" y="304"/>
                  </a:lnTo>
                  <a:lnTo>
                    <a:pt x="89" y="297"/>
                  </a:lnTo>
                  <a:lnTo>
                    <a:pt x="85" y="297"/>
                  </a:lnTo>
                  <a:lnTo>
                    <a:pt x="85" y="301"/>
                  </a:lnTo>
                  <a:lnTo>
                    <a:pt x="85" y="301"/>
                  </a:lnTo>
                  <a:lnTo>
                    <a:pt x="81" y="304"/>
                  </a:lnTo>
                  <a:lnTo>
                    <a:pt x="81" y="308"/>
                  </a:lnTo>
                  <a:lnTo>
                    <a:pt x="81" y="315"/>
                  </a:lnTo>
                  <a:close/>
                </a:path>
              </a:pathLst>
            </a:custGeom>
            <a:grpFill/>
            <a:ln>
              <a:noFill/>
            </a:ln>
          </p:spPr>
          <p:txBody>
            <a:bodyPr vert="horz" wrap="square" lIns="91440" tIns="45720" rIns="91440" bIns="45720" numCol="1" anchor="t" anchorCtr="0" compatLnSpc="1"/>
            <a:lstStyle/>
            <a:p>
              <a:endParaRPr lang="en-US"/>
            </a:p>
          </p:txBody>
        </p:sp>
        <p:sp>
          <p:nvSpPr>
            <p:cNvPr id="44" name="Freeform 40"/>
            <p:cNvSpPr>
              <a:spLocks noEditPoints="1"/>
            </p:cNvSpPr>
            <p:nvPr/>
          </p:nvSpPr>
          <p:spPr bwMode="auto">
            <a:xfrm>
              <a:off x="4626258" y="1511069"/>
              <a:ext cx="214868" cy="343531"/>
            </a:xfrm>
            <a:custGeom>
              <a:avLst/>
              <a:gdLst>
                <a:gd name="T0" fmla="*/ 41 w 45"/>
                <a:gd name="T1" fmla="*/ 60 h 72"/>
                <a:gd name="T2" fmla="*/ 42 w 45"/>
                <a:gd name="T3" fmla="*/ 49 h 72"/>
                <a:gd name="T4" fmla="*/ 39 w 45"/>
                <a:gd name="T5" fmla="*/ 41 h 72"/>
                <a:gd name="T6" fmla="*/ 37 w 45"/>
                <a:gd name="T7" fmla="*/ 36 h 72"/>
                <a:gd name="T8" fmla="*/ 36 w 45"/>
                <a:gd name="T9" fmla="*/ 28 h 72"/>
                <a:gd name="T10" fmla="*/ 35 w 45"/>
                <a:gd name="T11" fmla="*/ 18 h 72"/>
                <a:gd name="T12" fmla="*/ 29 w 45"/>
                <a:gd name="T13" fmla="*/ 14 h 72"/>
                <a:gd name="T14" fmla="*/ 28 w 45"/>
                <a:gd name="T15" fmla="*/ 9 h 72"/>
                <a:gd name="T16" fmla="*/ 29 w 45"/>
                <a:gd name="T17" fmla="*/ 3 h 72"/>
                <a:gd name="T18" fmla="*/ 22 w 45"/>
                <a:gd name="T19" fmla="*/ 0 h 72"/>
                <a:gd name="T20" fmla="*/ 19 w 45"/>
                <a:gd name="T21" fmla="*/ 2 h 72"/>
                <a:gd name="T22" fmla="*/ 18 w 45"/>
                <a:gd name="T23" fmla="*/ 8 h 72"/>
                <a:gd name="T24" fmla="*/ 15 w 45"/>
                <a:gd name="T25" fmla="*/ 10 h 72"/>
                <a:gd name="T26" fmla="*/ 10 w 45"/>
                <a:gd name="T27" fmla="*/ 12 h 72"/>
                <a:gd name="T28" fmla="*/ 3 w 45"/>
                <a:gd name="T29" fmla="*/ 7 h 72"/>
                <a:gd name="T30" fmla="*/ 1 w 45"/>
                <a:gd name="T31" fmla="*/ 9 h 72"/>
                <a:gd name="T32" fmla="*/ 7 w 45"/>
                <a:gd name="T33" fmla="*/ 13 h 72"/>
                <a:gd name="T34" fmla="*/ 10 w 45"/>
                <a:gd name="T35" fmla="*/ 15 h 72"/>
                <a:gd name="T36" fmla="*/ 11 w 45"/>
                <a:gd name="T37" fmla="*/ 20 h 72"/>
                <a:gd name="T38" fmla="*/ 13 w 45"/>
                <a:gd name="T39" fmla="*/ 24 h 72"/>
                <a:gd name="T40" fmla="*/ 13 w 45"/>
                <a:gd name="T41" fmla="*/ 30 h 72"/>
                <a:gd name="T42" fmla="*/ 17 w 45"/>
                <a:gd name="T43" fmla="*/ 33 h 72"/>
                <a:gd name="T44" fmla="*/ 20 w 45"/>
                <a:gd name="T45" fmla="*/ 37 h 72"/>
                <a:gd name="T46" fmla="*/ 21 w 45"/>
                <a:gd name="T47" fmla="*/ 40 h 72"/>
                <a:gd name="T48" fmla="*/ 17 w 45"/>
                <a:gd name="T49" fmla="*/ 42 h 72"/>
                <a:gd name="T50" fmla="*/ 14 w 45"/>
                <a:gd name="T51" fmla="*/ 44 h 72"/>
                <a:gd name="T52" fmla="*/ 13 w 45"/>
                <a:gd name="T53" fmla="*/ 48 h 72"/>
                <a:gd name="T54" fmla="*/ 10 w 45"/>
                <a:gd name="T55" fmla="*/ 48 h 72"/>
                <a:gd name="T56" fmla="*/ 9 w 45"/>
                <a:gd name="T57" fmla="*/ 51 h 72"/>
                <a:gd name="T58" fmla="*/ 7 w 45"/>
                <a:gd name="T59" fmla="*/ 51 h 72"/>
                <a:gd name="T60" fmla="*/ 7 w 45"/>
                <a:gd name="T61" fmla="*/ 55 h 72"/>
                <a:gd name="T62" fmla="*/ 7 w 45"/>
                <a:gd name="T63" fmla="*/ 57 h 72"/>
                <a:gd name="T64" fmla="*/ 9 w 45"/>
                <a:gd name="T65" fmla="*/ 62 h 72"/>
                <a:gd name="T66" fmla="*/ 8 w 45"/>
                <a:gd name="T67" fmla="*/ 67 h 72"/>
                <a:gd name="T68" fmla="*/ 12 w 45"/>
                <a:gd name="T69" fmla="*/ 68 h 72"/>
                <a:gd name="T70" fmla="*/ 15 w 45"/>
                <a:gd name="T71" fmla="*/ 69 h 72"/>
                <a:gd name="T72" fmla="*/ 16 w 45"/>
                <a:gd name="T73" fmla="*/ 72 h 72"/>
                <a:gd name="T74" fmla="*/ 19 w 45"/>
                <a:gd name="T75" fmla="*/ 71 h 72"/>
                <a:gd name="T76" fmla="*/ 25 w 45"/>
                <a:gd name="T77" fmla="*/ 69 h 72"/>
                <a:gd name="T78" fmla="*/ 27 w 45"/>
                <a:gd name="T79" fmla="*/ 68 h 72"/>
                <a:gd name="T80" fmla="*/ 28 w 45"/>
                <a:gd name="T81" fmla="*/ 68 h 72"/>
                <a:gd name="T82" fmla="*/ 31 w 45"/>
                <a:gd name="T83" fmla="*/ 67 h 72"/>
                <a:gd name="T84" fmla="*/ 34 w 45"/>
                <a:gd name="T85" fmla="*/ 67 h 72"/>
                <a:gd name="T86" fmla="*/ 18 w 45"/>
                <a:gd name="T87" fmla="*/ 38 h 72"/>
                <a:gd name="T88" fmla="*/ 19 w 45"/>
                <a:gd name="T89" fmla="*/ 38 h 72"/>
                <a:gd name="T90" fmla="*/ 6 w 45"/>
                <a:gd name="T91" fmla="*/ 50 h 72"/>
                <a:gd name="T92" fmla="*/ 6 w 45"/>
                <a:gd name="T93" fmla="*/ 50 h 72"/>
                <a:gd name="T94" fmla="*/ 15 w 45"/>
                <a:gd name="T95" fmla="*/ 71 h 72"/>
                <a:gd name="T96" fmla="*/ 14 w 45"/>
                <a:gd name="T97" fmla="*/ 69 h 72"/>
                <a:gd name="T98" fmla="*/ 11 w 45"/>
                <a:gd name="T99" fmla="*/ 69 h 72"/>
                <a:gd name="T100" fmla="*/ 9 w 45"/>
                <a:gd name="T101" fmla="*/ 68 h 72"/>
                <a:gd name="T102" fmla="*/ 3 w 45"/>
                <a:gd name="T103" fmla="*/ 68 h 72"/>
                <a:gd name="T104" fmla="*/ 5 w 45"/>
                <a:gd name="T105" fmla="*/ 71 h 72"/>
                <a:gd name="T106" fmla="*/ 3 w 45"/>
                <a:gd name="T107"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72">
                  <a:moveTo>
                    <a:pt x="36" y="67"/>
                  </a:moveTo>
                  <a:cubicBezTo>
                    <a:pt x="35" y="66"/>
                    <a:pt x="35" y="66"/>
                    <a:pt x="35" y="66"/>
                  </a:cubicBezTo>
                  <a:cubicBezTo>
                    <a:pt x="37" y="64"/>
                    <a:pt x="37" y="64"/>
                    <a:pt x="37" y="64"/>
                  </a:cubicBezTo>
                  <a:cubicBezTo>
                    <a:pt x="39" y="64"/>
                    <a:pt x="39" y="64"/>
                    <a:pt x="39" y="64"/>
                  </a:cubicBezTo>
                  <a:cubicBezTo>
                    <a:pt x="40" y="62"/>
                    <a:pt x="40" y="62"/>
                    <a:pt x="40" y="62"/>
                  </a:cubicBezTo>
                  <a:cubicBezTo>
                    <a:pt x="41" y="60"/>
                    <a:pt x="41" y="60"/>
                    <a:pt x="41" y="60"/>
                  </a:cubicBezTo>
                  <a:cubicBezTo>
                    <a:pt x="42" y="58"/>
                    <a:pt x="42" y="58"/>
                    <a:pt x="42" y="58"/>
                  </a:cubicBezTo>
                  <a:cubicBezTo>
                    <a:pt x="44" y="55"/>
                    <a:pt x="44" y="55"/>
                    <a:pt x="44" y="55"/>
                  </a:cubicBezTo>
                  <a:cubicBezTo>
                    <a:pt x="45" y="53"/>
                    <a:pt x="45" y="53"/>
                    <a:pt x="45" y="53"/>
                  </a:cubicBezTo>
                  <a:cubicBezTo>
                    <a:pt x="45" y="51"/>
                    <a:pt x="45" y="51"/>
                    <a:pt x="45" y="51"/>
                  </a:cubicBezTo>
                  <a:cubicBezTo>
                    <a:pt x="43" y="49"/>
                    <a:pt x="43" y="49"/>
                    <a:pt x="43" y="49"/>
                  </a:cubicBezTo>
                  <a:cubicBezTo>
                    <a:pt x="42" y="49"/>
                    <a:pt x="42" y="49"/>
                    <a:pt x="42" y="49"/>
                  </a:cubicBezTo>
                  <a:cubicBezTo>
                    <a:pt x="40" y="46"/>
                    <a:pt x="40" y="46"/>
                    <a:pt x="40" y="46"/>
                  </a:cubicBezTo>
                  <a:cubicBezTo>
                    <a:pt x="40" y="45"/>
                    <a:pt x="40" y="45"/>
                    <a:pt x="40" y="45"/>
                  </a:cubicBezTo>
                  <a:cubicBezTo>
                    <a:pt x="41" y="44"/>
                    <a:pt x="41" y="44"/>
                    <a:pt x="41" y="44"/>
                  </a:cubicBezTo>
                  <a:cubicBezTo>
                    <a:pt x="41" y="43"/>
                    <a:pt x="41" y="43"/>
                    <a:pt x="41" y="43"/>
                  </a:cubicBezTo>
                  <a:cubicBezTo>
                    <a:pt x="39" y="42"/>
                    <a:pt x="39" y="42"/>
                    <a:pt x="39" y="42"/>
                  </a:cubicBezTo>
                  <a:cubicBezTo>
                    <a:pt x="39" y="41"/>
                    <a:pt x="39" y="41"/>
                    <a:pt x="39" y="41"/>
                  </a:cubicBezTo>
                  <a:cubicBezTo>
                    <a:pt x="39" y="40"/>
                    <a:pt x="39" y="40"/>
                    <a:pt x="39" y="40"/>
                  </a:cubicBezTo>
                  <a:cubicBezTo>
                    <a:pt x="39" y="39"/>
                    <a:pt x="39" y="39"/>
                    <a:pt x="39" y="39"/>
                  </a:cubicBezTo>
                  <a:cubicBezTo>
                    <a:pt x="39" y="39"/>
                    <a:pt x="39" y="39"/>
                    <a:pt x="39" y="39"/>
                  </a:cubicBezTo>
                  <a:cubicBezTo>
                    <a:pt x="38" y="38"/>
                    <a:pt x="38" y="38"/>
                    <a:pt x="38" y="38"/>
                  </a:cubicBezTo>
                  <a:cubicBezTo>
                    <a:pt x="37" y="38"/>
                    <a:pt x="37" y="38"/>
                    <a:pt x="37" y="38"/>
                  </a:cubicBezTo>
                  <a:cubicBezTo>
                    <a:pt x="37" y="36"/>
                    <a:pt x="37" y="36"/>
                    <a:pt x="37" y="36"/>
                  </a:cubicBezTo>
                  <a:cubicBezTo>
                    <a:pt x="38" y="36"/>
                    <a:pt x="38" y="36"/>
                    <a:pt x="38" y="36"/>
                  </a:cubicBezTo>
                  <a:cubicBezTo>
                    <a:pt x="37" y="36"/>
                    <a:pt x="37" y="36"/>
                    <a:pt x="37" y="36"/>
                  </a:cubicBezTo>
                  <a:cubicBezTo>
                    <a:pt x="37" y="35"/>
                    <a:pt x="37" y="35"/>
                    <a:pt x="37" y="35"/>
                  </a:cubicBezTo>
                  <a:cubicBezTo>
                    <a:pt x="37" y="32"/>
                    <a:pt x="37" y="32"/>
                    <a:pt x="37" y="32"/>
                  </a:cubicBezTo>
                  <a:cubicBezTo>
                    <a:pt x="38" y="32"/>
                    <a:pt x="38" y="32"/>
                    <a:pt x="38" y="32"/>
                  </a:cubicBezTo>
                  <a:cubicBezTo>
                    <a:pt x="36" y="28"/>
                    <a:pt x="36" y="28"/>
                    <a:pt x="36" y="28"/>
                  </a:cubicBezTo>
                  <a:cubicBezTo>
                    <a:pt x="34" y="25"/>
                    <a:pt x="34" y="25"/>
                    <a:pt x="34" y="25"/>
                  </a:cubicBezTo>
                  <a:cubicBezTo>
                    <a:pt x="34" y="24"/>
                    <a:pt x="34" y="24"/>
                    <a:pt x="34" y="24"/>
                  </a:cubicBezTo>
                  <a:cubicBezTo>
                    <a:pt x="33" y="23"/>
                    <a:pt x="33" y="23"/>
                    <a:pt x="33" y="23"/>
                  </a:cubicBezTo>
                  <a:cubicBezTo>
                    <a:pt x="33" y="21"/>
                    <a:pt x="33" y="21"/>
                    <a:pt x="33" y="21"/>
                  </a:cubicBezTo>
                  <a:cubicBezTo>
                    <a:pt x="34" y="19"/>
                    <a:pt x="34" y="19"/>
                    <a:pt x="34" y="19"/>
                  </a:cubicBezTo>
                  <a:cubicBezTo>
                    <a:pt x="35" y="18"/>
                    <a:pt x="35" y="18"/>
                    <a:pt x="35" y="18"/>
                  </a:cubicBezTo>
                  <a:cubicBezTo>
                    <a:pt x="34" y="18"/>
                    <a:pt x="34" y="18"/>
                    <a:pt x="34" y="18"/>
                  </a:cubicBezTo>
                  <a:cubicBezTo>
                    <a:pt x="32" y="17"/>
                    <a:pt x="32" y="17"/>
                    <a:pt x="32" y="17"/>
                  </a:cubicBezTo>
                  <a:cubicBezTo>
                    <a:pt x="32" y="16"/>
                    <a:pt x="32" y="16"/>
                    <a:pt x="32" y="16"/>
                  </a:cubicBezTo>
                  <a:cubicBezTo>
                    <a:pt x="31" y="15"/>
                    <a:pt x="31" y="15"/>
                    <a:pt x="31" y="15"/>
                  </a:cubicBezTo>
                  <a:cubicBezTo>
                    <a:pt x="30" y="14"/>
                    <a:pt x="30" y="14"/>
                    <a:pt x="30" y="14"/>
                  </a:cubicBezTo>
                  <a:cubicBezTo>
                    <a:pt x="29" y="14"/>
                    <a:pt x="29" y="14"/>
                    <a:pt x="29" y="14"/>
                  </a:cubicBezTo>
                  <a:cubicBezTo>
                    <a:pt x="28" y="12"/>
                    <a:pt x="28" y="12"/>
                    <a:pt x="28" y="12"/>
                  </a:cubicBezTo>
                  <a:cubicBezTo>
                    <a:pt x="28" y="12"/>
                    <a:pt x="28" y="12"/>
                    <a:pt x="28" y="12"/>
                  </a:cubicBezTo>
                  <a:cubicBezTo>
                    <a:pt x="28" y="10"/>
                    <a:pt x="28" y="10"/>
                    <a:pt x="28" y="10"/>
                  </a:cubicBezTo>
                  <a:cubicBezTo>
                    <a:pt x="28" y="9"/>
                    <a:pt x="28" y="9"/>
                    <a:pt x="28" y="9"/>
                  </a:cubicBezTo>
                  <a:cubicBezTo>
                    <a:pt x="28" y="9"/>
                    <a:pt x="28" y="9"/>
                    <a:pt x="28" y="9"/>
                  </a:cubicBezTo>
                  <a:cubicBezTo>
                    <a:pt x="28" y="9"/>
                    <a:pt x="28" y="9"/>
                    <a:pt x="28" y="9"/>
                  </a:cubicBezTo>
                  <a:cubicBezTo>
                    <a:pt x="29" y="8"/>
                    <a:pt x="29" y="8"/>
                    <a:pt x="29" y="8"/>
                  </a:cubicBezTo>
                  <a:cubicBezTo>
                    <a:pt x="29" y="7"/>
                    <a:pt x="29" y="7"/>
                    <a:pt x="29" y="7"/>
                  </a:cubicBezTo>
                  <a:cubicBezTo>
                    <a:pt x="30" y="6"/>
                    <a:pt x="30" y="6"/>
                    <a:pt x="30" y="6"/>
                  </a:cubicBezTo>
                  <a:cubicBezTo>
                    <a:pt x="30" y="5"/>
                    <a:pt x="30" y="5"/>
                    <a:pt x="30" y="5"/>
                  </a:cubicBezTo>
                  <a:cubicBezTo>
                    <a:pt x="29" y="4"/>
                    <a:pt x="29" y="4"/>
                    <a:pt x="29" y="4"/>
                  </a:cubicBezTo>
                  <a:cubicBezTo>
                    <a:pt x="29" y="3"/>
                    <a:pt x="29" y="3"/>
                    <a:pt x="29" y="3"/>
                  </a:cubicBezTo>
                  <a:cubicBezTo>
                    <a:pt x="28" y="3"/>
                    <a:pt x="28" y="3"/>
                    <a:pt x="28" y="3"/>
                  </a:cubicBezTo>
                  <a:cubicBezTo>
                    <a:pt x="27" y="3"/>
                    <a:pt x="27" y="3"/>
                    <a:pt x="27" y="3"/>
                  </a:cubicBezTo>
                  <a:cubicBezTo>
                    <a:pt x="26" y="2"/>
                    <a:pt x="26" y="2"/>
                    <a:pt x="26" y="2"/>
                  </a:cubicBezTo>
                  <a:cubicBezTo>
                    <a:pt x="25" y="1"/>
                    <a:pt x="25" y="1"/>
                    <a:pt x="25" y="1"/>
                  </a:cubicBezTo>
                  <a:cubicBezTo>
                    <a:pt x="24" y="0"/>
                    <a:pt x="24" y="0"/>
                    <a:pt x="24" y="0"/>
                  </a:cubicBezTo>
                  <a:cubicBezTo>
                    <a:pt x="22" y="0"/>
                    <a:pt x="22" y="0"/>
                    <a:pt x="22" y="0"/>
                  </a:cubicBezTo>
                  <a:cubicBezTo>
                    <a:pt x="22" y="1"/>
                    <a:pt x="22" y="1"/>
                    <a:pt x="22" y="1"/>
                  </a:cubicBezTo>
                  <a:cubicBezTo>
                    <a:pt x="22" y="2"/>
                    <a:pt x="22" y="2"/>
                    <a:pt x="22" y="2"/>
                  </a:cubicBezTo>
                  <a:cubicBezTo>
                    <a:pt x="21" y="2"/>
                    <a:pt x="21" y="2"/>
                    <a:pt x="21" y="2"/>
                  </a:cubicBezTo>
                  <a:cubicBezTo>
                    <a:pt x="20" y="1"/>
                    <a:pt x="20" y="1"/>
                    <a:pt x="20" y="1"/>
                  </a:cubicBezTo>
                  <a:cubicBezTo>
                    <a:pt x="19" y="2"/>
                    <a:pt x="19" y="2"/>
                    <a:pt x="19" y="2"/>
                  </a:cubicBezTo>
                  <a:cubicBezTo>
                    <a:pt x="19" y="2"/>
                    <a:pt x="19" y="2"/>
                    <a:pt x="19" y="2"/>
                  </a:cubicBezTo>
                  <a:cubicBezTo>
                    <a:pt x="18" y="3"/>
                    <a:pt x="18" y="3"/>
                    <a:pt x="18" y="3"/>
                  </a:cubicBezTo>
                  <a:cubicBezTo>
                    <a:pt x="18" y="3"/>
                    <a:pt x="18" y="3"/>
                    <a:pt x="18" y="3"/>
                  </a:cubicBezTo>
                  <a:cubicBezTo>
                    <a:pt x="18" y="4"/>
                    <a:pt x="18" y="4"/>
                    <a:pt x="18" y="4"/>
                  </a:cubicBezTo>
                  <a:cubicBezTo>
                    <a:pt x="18" y="5"/>
                    <a:pt x="18" y="5"/>
                    <a:pt x="18" y="5"/>
                  </a:cubicBezTo>
                  <a:cubicBezTo>
                    <a:pt x="18" y="7"/>
                    <a:pt x="18" y="7"/>
                    <a:pt x="18" y="7"/>
                  </a:cubicBezTo>
                  <a:cubicBezTo>
                    <a:pt x="18" y="8"/>
                    <a:pt x="18" y="8"/>
                    <a:pt x="18" y="8"/>
                  </a:cubicBezTo>
                  <a:cubicBezTo>
                    <a:pt x="18" y="9"/>
                    <a:pt x="18" y="9"/>
                    <a:pt x="18" y="9"/>
                  </a:cubicBezTo>
                  <a:cubicBezTo>
                    <a:pt x="18" y="9"/>
                    <a:pt x="18" y="9"/>
                    <a:pt x="18" y="9"/>
                  </a:cubicBezTo>
                  <a:cubicBezTo>
                    <a:pt x="17" y="10"/>
                    <a:pt x="17" y="10"/>
                    <a:pt x="17" y="10"/>
                  </a:cubicBezTo>
                  <a:cubicBezTo>
                    <a:pt x="16" y="10"/>
                    <a:pt x="16" y="10"/>
                    <a:pt x="16" y="10"/>
                  </a:cubicBezTo>
                  <a:cubicBezTo>
                    <a:pt x="16" y="10"/>
                    <a:pt x="16" y="10"/>
                    <a:pt x="16" y="10"/>
                  </a:cubicBezTo>
                  <a:cubicBezTo>
                    <a:pt x="15" y="10"/>
                    <a:pt x="15" y="10"/>
                    <a:pt x="15" y="10"/>
                  </a:cubicBezTo>
                  <a:cubicBezTo>
                    <a:pt x="15" y="11"/>
                    <a:pt x="15" y="11"/>
                    <a:pt x="15" y="11"/>
                  </a:cubicBezTo>
                  <a:cubicBezTo>
                    <a:pt x="14" y="11"/>
                    <a:pt x="14" y="11"/>
                    <a:pt x="14" y="11"/>
                  </a:cubicBezTo>
                  <a:cubicBezTo>
                    <a:pt x="12" y="10"/>
                    <a:pt x="12" y="10"/>
                    <a:pt x="12" y="10"/>
                  </a:cubicBezTo>
                  <a:cubicBezTo>
                    <a:pt x="11" y="10"/>
                    <a:pt x="11" y="10"/>
                    <a:pt x="11" y="10"/>
                  </a:cubicBezTo>
                  <a:cubicBezTo>
                    <a:pt x="11" y="11"/>
                    <a:pt x="11" y="11"/>
                    <a:pt x="11" y="11"/>
                  </a:cubicBezTo>
                  <a:cubicBezTo>
                    <a:pt x="10" y="12"/>
                    <a:pt x="10" y="12"/>
                    <a:pt x="10" y="12"/>
                  </a:cubicBezTo>
                  <a:cubicBezTo>
                    <a:pt x="8" y="12"/>
                    <a:pt x="8" y="12"/>
                    <a:pt x="8" y="12"/>
                  </a:cubicBezTo>
                  <a:cubicBezTo>
                    <a:pt x="6" y="11"/>
                    <a:pt x="6" y="11"/>
                    <a:pt x="6" y="11"/>
                  </a:cubicBezTo>
                  <a:cubicBezTo>
                    <a:pt x="6" y="10"/>
                    <a:pt x="6" y="10"/>
                    <a:pt x="6" y="10"/>
                  </a:cubicBezTo>
                  <a:cubicBezTo>
                    <a:pt x="5" y="10"/>
                    <a:pt x="5" y="10"/>
                    <a:pt x="5" y="10"/>
                  </a:cubicBezTo>
                  <a:cubicBezTo>
                    <a:pt x="3" y="8"/>
                    <a:pt x="3" y="8"/>
                    <a:pt x="3" y="8"/>
                  </a:cubicBezTo>
                  <a:cubicBezTo>
                    <a:pt x="3" y="7"/>
                    <a:pt x="3" y="7"/>
                    <a:pt x="3" y="7"/>
                  </a:cubicBezTo>
                  <a:cubicBezTo>
                    <a:pt x="2" y="7"/>
                    <a:pt x="2" y="7"/>
                    <a:pt x="2" y="7"/>
                  </a:cubicBezTo>
                  <a:cubicBezTo>
                    <a:pt x="1" y="8"/>
                    <a:pt x="1" y="8"/>
                    <a:pt x="1" y="8"/>
                  </a:cubicBezTo>
                  <a:cubicBezTo>
                    <a:pt x="1" y="8"/>
                    <a:pt x="1" y="8"/>
                    <a:pt x="1" y="8"/>
                  </a:cubicBezTo>
                  <a:cubicBezTo>
                    <a:pt x="1" y="9"/>
                    <a:pt x="1" y="9"/>
                    <a:pt x="1" y="9"/>
                  </a:cubicBezTo>
                  <a:cubicBezTo>
                    <a:pt x="1" y="9"/>
                    <a:pt x="1" y="9"/>
                    <a:pt x="1" y="9"/>
                  </a:cubicBezTo>
                  <a:cubicBezTo>
                    <a:pt x="1" y="9"/>
                    <a:pt x="1" y="9"/>
                    <a:pt x="1" y="9"/>
                  </a:cubicBezTo>
                  <a:cubicBezTo>
                    <a:pt x="0" y="9"/>
                    <a:pt x="0" y="9"/>
                    <a:pt x="0" y="9"/>
                  </a:cubicBezTo>
                  <a:cubicBezTo>
                    <a:pt x="1" y="10"/>
                    <a:pt x="1" y="10"/>
                    <a:pt x="1" y="10"/>
                  </a:cubicBezTo>
                  <a:cubicBezTo>
                    <a:pt x="2" y="10"/>
                    <a:pt x="2" y="10"/>
                    <a:pt x="2" y="10"/>
                  </a:cubicBezTo>
                  <a:cubicBezTo>
                    <a:pt x="4" y="12"/>
                    <a:pt x="4" y="12"/>
                    <a:pt x="4" y="12"/>
                  </a:cubicBezTo>
                  <a:cubicBezTo>
                    <a:pt x="5" y="13"/>
                    <a:pt x="5" y="13"/>
                    <a:pt x="5" y="13"/>
                  </a:cubicBezTo>
                  <a:cubicBezTo>
                    <a:pt x="7" y="13"/>
                    <a:pt x="7" y="13"/>
                    <a:pt x="7" y="13"/>
                  </a:cubicBezTo>
                  <a:cubicBezTo>
                    <a:pt x="7" y="13"/>
                    <a:pt x="7" y="13"/>
                    <a:pt x="7" y="13"/>
                  </a:cubicBezTo>
                  <a:cubicBezTo>
                    <a:pt x="8" y="14"/>
                    <a:pt x="8" y="14"/>
                    <a:pt x="8" y="14"/>
                  </a:cubicBezTo>
                  <a:cubicBezTo>
                    <a:pt x="9" y="14"/>
                    <a:pt x="9" y="14"/>
                    <a:pt x="9" y="14"/>
                  </a:cubicBezTo>
                  <a:cubicBezTo>
                    <a:pt x="9" y="15"/>
                    <a:pt x="9" y="15"/>
                    <a:pt x="9" y="15"/>
                  </a:cubicBezTo>
                  <a:cubicBezTo>
                    <a:pt x="10" y="15"/>
                    <a:pt x="10" y="15"/>
                    <a:pt x="10" y="15"/>
                  </a:cubicBezTo>
                  <a:cubicBezTo>
                    <a:pt x="10" y="15"/>
                    <a:pt x="10" y="15"/>
                    <a:pt x="10" y="15"/>
                  </a:cubicBezTo>
                  <a:cubicBezTo>
                    <a:pt x="11" y="16"/>
                    <a:pt x="11" y="16"/>
                    <a:pt x="11" y="16"/>
                  </a:cubicBezTo>
                  <a:cubicBezTo>
                    <a:pt x="11" y="16"/>
                    <a:pt x="11" y="16"/>
                    <a:pt x="11" y="16"/>
                  </a:cubicBezTo>
                  <a:cubicBezTo>
                    <a:pt x="12" y="17"/>
                    <a:pt x="12" y="17"/>
                    <a:pt x="12" y="17"/>
                  </a:cubicBezTo>
                  <a:cubicBezTo>
                    <a:pt x="11" y="17"/>
                    <a:pt x="11" y="17"/>
                    <a:pt x="11" y="17"/>
                  </a:cubicBezTo>
                  <a:cubicBezTo>
                    <a:pt x="12" y="19"/>
                    <a:pt x="12" y="19"/>
                    <a:pt x="12" y="19"/>
                  </a:cubicBezTo>
                  <a:cubicBezTo>
                    <a:pt x="11" y="20"/>
                    <a:pt x="11" y="20"/>
                    <a:pt x="11" y="20"/>
                  </a:cubicBezTo>
                  <a:cubicBezTo>
                    <a:pt x="11" y="20"/>
                    <a:pt x="11" y="20"/>
                    <a:pt x="11" y="20"/>
                  </a:cubicBezTo>
                  <a:cubicBezTo>
                    <a:pt x="13" y="20"/>
                    <a:pt x="13" y="20"/>
                    <a:pt x="13" y="20"/>
                  </a:cubicBezTo>
                  <a:cubicBezTo>
                    <a:pt x="13" y="21"/>
                    <a:pt x="13" y="21"/>
                    <a:pt x="13" y="21"/>
                  </a:cubicBezTo>
                  <a:cubicBezTo>
                    <a:pt x="12" y="22"/>
                    <a:pt x="12" y="22"/>
                    <a:pt x="12" y="22"/>
                  </a:cubicBezTo>
                  <a:cubicBezTo>
                    <a:pt x="13" y="23"/>
                    <a:pt x="13" y="23"/>
                    <a:pt x="13" y="23"/>
                  </a:cubicBezTo>
                  <a:cubicBezTo>
                    <a:pt x="13" y="24"/>
                    <a:pt x="13" y="24"/>
                    <a:pt x="13" y="24"/>
                  </a:cubicBezTo>
                  <a:cubicBezTo>
                    <a:pt x="13" y="25"/>
                    <a:pt x="13" y="25"/>
                    <a:pt x="13" y="25"/>
                  </a:cubicBezTo>
                  <a:cubicBezTo>
                    <a:pt x="13" y="26"/>
                    <a:pt x="13" y="26"/>
                    <a:pt x="13" y="26"/>
                  </a:cubicBezTo>
                  <a:cubicBezTo>
                    <a:pt x="13" y="26"/>
                    <a:pt x="13" y="26"/>
                    <a:pt x="13" y="26"/>
                  </a:cubicBezTo>
                  <a:cubicBezTo>
                    <a:pt x="13" y="28"/>
                    <a:pt x="13" y="28"/>
                    <a:pt x="13" y="28"/>
                  </a:cubicBezTo>
                  <a:cubicBezTo>
                    <a:pt x="13" y="29"/>
                    <a:pt x="13" y="29"/>
                    <a:pt x="13" y="29"/>
                  </a:cubicBezTo>
                  <a:cubicBezTo>
                    <a:pt x="13" y="30"/>
                    <a:pt x="13" y="30"/>
                    <a:pt x="13" y="30"/>
                  </a:cubicBezTo>
                  <a:cubicBezTo>
                    <a:pt x="14" y="30"/>
                    <a:pt x="14" y="30"/>
                    <a:pt x="14" y="30"/>
                  </a:cubicBezTo>
                  <a:cubicBezTo>
                    <a:pt x="15" y="31"/>
                    <a:pt x="15" y="31"/>
                    <a:pt x="15" y="31"/>
                  </a:cubicBezTo>
                  <a:cubicBezTo>
                    <a:pt x="16" y="32"/>
                    <a:pt x="16" y="32"/>
                    <a:pt x="16" y="32"/>
                  </a:cubicBezTo>
                  <a:cubicBezTo>
                    <a:pt x="15" y="33"/>
                    <a:pt x="15" y="33"/>
                    <a:pt x="15" y="33"/>
                  </a:cubicBezTo>
                  <a:cubicBezTo>
                    <a:pt x="16" y="33"/>
                    <a:pt x="16" y="33"/>
                    <a:pt x="16" y="33"/>
                  </a:cubicBezTo>
                  <a:cubicBezTo>
                    <a:pt x="17" y="33"/>
                    <a:pt x="17" y="33"/>
                    <a:pt x="17" y="33"/>
                  </a:cubicBezTo>
                  <a:cubicBezTo>
                    <a:pt x="17" y="34"/>
                    <a:pt x="17" y="34"/>
                    <a:pt x="17" y="34"/>
                  </a:cubicBezTo>
                  <a:cubicBezTo>
                    <a:pt x="19" y="34"/>
                    <a:pt x="19" y="34"/>
                    <a:pt x="19" y="34"/>
                  </a:cubicBezTo>
                  <a:cubicBezTo>
                    <a:pt x="20" y="35"/>
                    <a:pt x="20" y="35"/>
                    <a:pt x="20" y="35"/>
                  </a:cubicBezTo>
                  <a:cubicBezTo>
                    <a:pt x="20" y="35"/>
                    <a:pt x="20" y="35"/>
                    <a:pt x="20" y="35"/>
                  </a:cubicBezTo>
                  <a:cubicBezTo>
                    <a:pt x="20" y="36"/>
                    <a:pt x="20" y="36"/>
                    <a:pt x="20" y="36"/>
                  </a:cubicBezTo>
                  <a:cubicBezTo>
                    <a:pt x="20" y="37"/>
                    <a:pt x="20" y="37"/>
                    <a:pt x="20" y="37"/>
                  </a:cubicBezTo>
                  <a:cubicBezTo>
                    <a:pt x="20" y="37"/>
                    <a:pt x="20" y="37"/>
                    <a:pt x="20" y="37"/>
                  </a:cubicBezTo>
                  <a:cubicBezTo>
                    <a:pt x="21" y="38"/>
                    <a:pt x="21" y="38"/>
                    <a:pt x="21" y="38"/>
                  </a:cubicBezTo>
                  <a:cubicBezTo>
                    <a:pt x="20" y="38"/>
                    <a:pt x="20" y="38"/>
                    <a:pt x="20" y="38"/>
                  </a:cubicBezTo>
                  <a:cubicBezTo>
                    <a:pt x="20" y="38"/>
                    <a:pt x="20" y="38"/>
                    <a:pt x="20" y="38"/>
                  </a:cubicBezTo>
                  <a:cubicBezTo>
                    <a:pt x="21" y="39"/>
                    <a:pt x="21" y="39"/>
                    <a:pt x="21" y="39"/>
                  </a:cubicBezTo>
                  <a:cubicBezTo>
                    <a:pt x="21" y="40"/>
                    <a:pt x="21" y="40"/>
                    <a:pt x="21" y="40"/>
                  </a:cubicBezTo>
                  <a:cubicBezTo>
                    <a:pt x="20" y="39"/>
                    <a:pt x="20" y="39"/>
                    <a:pt x="20" y="39"/>
                  </a:cubicBezTo>
                  <a:cubicBezTo>
                    <a:pt x="19" y="39"/>
                    <a:pt x="19" y="39"/>
                    <a:pt x="19" y="39"/>
                  </a:cubicBezTo>
                  <a:cubicBezTo>
                    <a:pt x="17" y="40"/>
                    <a:pt x="17" y="40"/>
                    <a:pt x="17" y="40"/>
                  </a:cubicBezTo>
                  <a:cubicBezTo>
                    <a:pt x="17" y="40"/>
                    <a:pt x="17" y="40"/>
                    <a:pt x="17" y="40"/>
                  </a:cubicBezTo>
                  <a:cubicBezTo>
                    <a:pt x="17" y="41"/>
                    <a:pt x="17" y="41"/>
                    <a:pt x="17" y="41"/>
                  </a:cubicBezTo>
                  <a:cubicBezTo>
                    <a:pt x="17" y="42"/>
                    <a:pt x="17" y="42"/>
                    <a:pt x="17" y="42"/>
                  </a:cubicBezTo>
                  <a:cubicBezTo>
                    <a:pt x="16" y="42"/>
                    <a:pt x="16" y="42"/>
                    <a:pt x="16" y="42"/>
                  </a:cubicBezTo>
                  <a:cubicBezTo>
                    <a:pt x="15" y="43"/>
                    <a:pt x="15" y="43"/>
                    <a:pt x="15" y="43"/>
                  </a:cubicBezTo>
                  <a:cubicBezTo>
                    <a:pt x="15" y="44"/>
                    <a:pt x="15" y="44"/>
                    <a:pt x="15" y="44"/>
                  </a:cubicBezTo>
                  <a:cubicBezTo>
                    <a:pt x="14" y="44"/>
                    <a:pt x="14" y="44"/>
                    <a:pt x="14" y="44"/>
                  </a:cubicBezTo>
                  <a:cubicBezTo>
                    <a:pt x="14" y="44"/>
                    <a:pt x="14" y="44"/>
                    <a:pt x="14" y="44"/>
                  </a:cubicBezTo>
                  <a:cubicBezTo>
                    <a:pt x="14" y="44"/>
                    <a:pt x="14" y="44"/>
                    <a:pt x="14" y="44"/>
                  </a:cubicBezTo>
                  <a:cubicBezTo>
                    <a:pt x="14" y="45"/>
                    <a:pt x="14" y="45"/>
                    <a:pt x="14" y="45"/>
                  </a:cubicBezTo>
                  <a:cubicBezTo>
                    <a:pt x="14" y="46"/>
                    <a:pt x="14" y="46"/>
                    <a:pt x="14" y="46"/>
                  </a:cubicBezTo>
                  <a:cubicBezTo>
                    <a:pt x="13" y="46"/>
                    <a:pt x="13" y="46"/>
                    <a:pt x="13" y="46"/>
                  </a:cubicBezTo>
                  <a:cubicBezTo>
                    <a:pt x="12" y="46"/>
                    <a:pt x="12" y="46"/>
                    <a:pt x="12" y="46"/>
                  </a:cubicBezTo>
                  <a:cubicBezTo>
                    <a:pt x="13" y="47"/>
                    <a:pt x="13" y="47"/>
                    <a:pt x="13" y="47"/>
                  </a:cubicBezTo>
                  <a:cubicBezTo>
                    <a:pt x="13" y="48"/>
                    <a:pt x="13" y="48"/>
                    <a:pt x="13" y="48"/>
                  </a:cubicBezTo>
                  <a:cubicBezTo>
                    <a:pt x="12" y="47"/>
                    <a:pt x="12" y="47"/>
                    <a:pt x="12" y="47"/>
                  </a:cubicBezTo>
                  <a:cubicBezTo>
                    <a:pt x="12" y="47"/>
                    <a:pt x="12" y="47"/>
                    <a:pt x="12" y="47"/>
                  </a:cubicBezTo>
                  <a:cubicBezTo>
                    <a:pt x="11" y="47"/>
                    <a:pt x="11" y="47"/>
                    <a:pt x="11" y="47"/>
                  </a:cubicBezTo>
                  <a:cubicBezTo>
                    <a:pt x="11" y="48"/>
                    <a:pt x="11" y="48"/>
                    <a:pt x="11" y="48"/>
                  </a:cubicBezTo>
                  <a:cubicBezTo>
                    <a:pt x="11" y="48"/>
                    <a:pt x="11" y="48"/>
                    <a:pt x="11" y="48"/>
                  </a:cubicBezTo>
                  <a:cubicBezTo>
                    <a:pt x="10" y="48"/>
                    <a:pt x="10" y="48"/>
                    <a:pt x="10" y="48"/>
                  </a:cubicBezTo>
                  <a:cubicBezTo>
                    <a:pt x="10" y="49"/>
                    <a:pt x="10" y="49"/>
                    <a:pt x="10" y="49"/>
                  </a:cubicBezTo>
                  <a:cubicBezTo>
                    <a:pt x="11" y="49"/>
                    <a:pt x="11" y="49"/>
                    <a:pt x="11" y="49"/>
                  </a:cubicBezTo>
                  <a:cubicBezTo>
                    <a:pt x="11" y="49"/>
                    <a:pt x="11" y="49"/>
                    <a:pt x="11" y="49"/>
                  </a:cubicBezTo>
                  <a:cubicBezTo>
                    <a:pt x="10" y="50"/>
                    <a:pt x="10" y="50"/>
                    <a:pt x="10" y="50"/>
                  </a:cubicBezTo>
                  <a:cubicBezTo>
                    <a:pt x="10" y="50"/>
                    <a:pt x="10" y="50"/>
                    <a:pt x="10" y="50"/>
                  </a:cubicBezTo>
                  <a:cubicBezTo>
                    <a:pt x="9" y="51"/>
                    <a:pt x="9" y="51"/>
                    <a:pt x="9" y="51"/>
                  </a:cubicBezTo>
                  <a:cubicBezTo>
                    <a:pt x="9" y="51"/>
                    <a:pt x="9" y="51"/>
                    <a:pt x="9" y="51"/>
                  </a:cubicBezTo>
                  <a:cubicBezTo>
                    <a:pt x="9" y="50"/>
                    <a:pt x="9" y="50"/>
                    <a:pt x="9" y="50"/>
                  </a:cubicBezTo>
                  <a:cubicBezTo>
                    <a:pt x="8" y="50"/>
                    <a:pt x="8" y="50"/>
                    <a:pt x="8" y="50"/>
                  </a:cubicBezTo>
                  <a:cubicBezTo>
                    <a:pt x="7" y="50"/>
                    <a:pt x="7" y="50"/>
                    <a:pt x="7" y="50"/>
                  </a:cubicBezTo>
                  <a:cubicBezTo>
                    <a:pt x="8" y="51"/>
                    <a:pt x="8" y="51"/>
                    <a:pt x="8" y="51"/>
                  </a:cubicBezTo>
                  <a:cubicBezTo>
                    <a:pt x="7" y="51"/>
                    <a:pt x="7" y="51"/>
                    <a:pt x="7" y="51"/>
                  </a:cubicBezTo>
                  <a:cubicBezTo>
                    <a:pt x="8" y="52"/>
                    <a:pt x="8" y="52"/>
                    <a:pt x="8" y="52"/>
                  </a:cubicBezTo>
                  <a:cubicBezTo>
                    <a:pt x="7" y="53"/>
                    <a:pt x="7" y="53"/>
                    <a:pt x="7" y="53"/>
                  </a:cubicBezTo>
                  <a:cubicBezTo>
                    <a:pt x="7" y="53"/>
                    <a:pt x="7" y="53"/>
                    <a:pt x="7" y="53"/>
                  </a:cubicBezTo>
                  <a:cubicBezTo>
                    <a:pt x="6" y="54"/>
                    <a:pt x="6" y="54"/>
                    <a:pt x="6" y="54"/>
                  </a:cubicBezTo>
                  <a:cubicBezTo>
                    <a:pt x="7" y="55"/>
                    <a:pt x="7" y="55"/>
                    <a:pt x="7" y="55"/>
                  </a:cubicBezTo>
                  <a:cubicBezTo>
                    <a:pt x="7" y="55"/>
                    <a:pt x="7" y="55"/>
                    <a:pt x="7" y="55"/>
                  </a:cubicBezTo>
                  <a:cubicBezTo>
                    <a:pt x="7" y="55"/>
                    <a:pt x="7" y="55"/>
                    <a:pt x="7" y="55"/>
                  </a:cubicBezTo>
                  <a:cubicBezTo>
                    <a:pt x="7" y="56"/>
                    <a:pt x="7" y="56"/>
                    <a:pt x="7" y="56"/>
                  </a:cubicBezTo>
                  <a:cubicBezTo>
                    <a:pt x="7" y="56"/>
                    <a:pt x="7" y="56"/>
                    <a:pt x="7" y="56"/>
                  </a:cubicBezTo>
                  <a:cubicBezTo>
                    <a:pt x="8" y="56"/>
                    <a:pt x="8" y="56"/>
                    <a:pt x="8" y="56"/>
                  </a:cubicBezTo>
                  <a:cubicBezTo>
                    <a:pt x="8" y="57"/>
                    <a:pt x="8" y="57"/>
                    <a:pt x="8" y="57"/>
                  </a:cubicBezTo>
                  <a:cubicBezTo>
                    <a:pt x="7" y="57"/>
                    <a:pt x="7" y="57"/>
                    <a:pt x="7" y="57"/>
                  </a:cubicBezTo>
                  <a:cubicBezTo>
                    <a:pt x="8" y="58"/>
                    <a:pt x="8" y="58"/>
                    <a:pt x="8" y="58"/>
                  </a:cubicBezTo>
                  <a:cubicBezTo>
                    <a:pt x="8" y="59"/>
                    <a:pt x="8" y="59"/>
                    <a:pt x="8" y="59"/>
                  </a:cubicBezTo>
                  <a:cubicBezTo>
                    <a:pt x="8" y="60"/>
                    <a:pt x="8" y="60"/>
                    <a:pt x="8" y="60"/>
                  </a:cubicBezTo>
                  <a:cubicBezTo>
                    <a:pt x="9" y="60"/>
                    <a:pt x="9" y="60"/>
                    <a:pt x="9" y="60"/>
                  </a:cubicBezTo>
                  <a:cubicBezTo>
                    <a:pt x="9" y="61"/>
                    <a:pt x="9" y="61"/>
                    <a:pt x="9" y="61"/>
                  </a:cubicBezTo>
                  <a:cubicBezTo>
                    <a:pt x="9" y="62"/>
                    <a:pt x="9" y="62"/>
                    <a:pt x="9" y="62"/>
                  </a:cubicBezTo>
                  <a:cubicBezTo>
                    <a:pt x="9" y="62"/>
                    <a:pt x="9" y="62"/>
                    <a:pt x="9" y="62"/>
                  </a:cubicBezTo>
                  <a:cubicBezTo>
                    <a:pt x="9" y="63"/>
                    <a:pt x="9" y="63"/>
                    <a:pt x="9" y="63"/>
                  </a:cubicBezTo>
                  <a:cubicBezTo>
                    <a:pt x="8" y="64"/>
                    <a:pt x="8" y="64"/>
                    <a:pt x="8" y="64"/>
                  </a:cubicBezTo>
                  <a:cubicBezTo>
                    <a:pt x="8" y="65"/>
                    <a:pt x="8" y="65"/>
                    <a:pt x="8" y="65"/>
                  </a:cubicBezTo>
                  <a:cubicBezTo>
                    <a:pt x="9" y="66"/>
                    <a:pt x="9" y="66"/>
                    <a:pt x="9" y="66"/>
                  </a:cubicBezTo>
                  <a:cubicBezTo>
                    <a:pt x="8" y="67"/>
                    <a:pt x="8" y="67"/>
                    <a:pt x="8" y="67"/>
                  </a:cubicBezTo>
                  <a:cubicBezTo>
                    <a:pt x="8" y="67"/>
                    <a:pt x="8" y="67"/>
                    <a:pt x="8" y="67"/>
                  </a:cubicBezTo>
                  <a:cubicBezTo>
                    <a:pt x="9" y="68"/>
                    <a:pt x="9" y="68"/>
                    <a:pt x="9" y="68"/>
                  </a:cubicBezTo>
                  <a:cubicBezTo>
                    <a:pt x="10" y="67"/>
                    <a:pt x="10" y="67"/>
                    <a:pt x="10" y="67"/>
                  </a:cubicBezTo>
                  <a:cubicBezTo>
                    <a:pt x="10" y="68"/>
                    <a:pt x="10" y="68"/>
                    <a:pt x="10" y="68"/>
                  </a:cubicBezTo>
                  <a:cubicBezTo>
                    <a:pt x="11" y="67"/>
                    <a:pt x="11" y="67"/>
                    <a:pt x="11" y="67"/>
                  </a:cubicBezTo>
                  <a:cubicBezTo>
                    <a:pt x="12" y="68"/>
                    <a:pt x="12" y="68"/>
                    <a:pt x="12" y="68"/>
                  </a:cubicBezTo>
                  <a:cubicBezTo>
                    <a:pt x="12" y="68"/>
                    <a:pt x="12" y="68"/>
                    <a:pt x="12" y="68"/>
                  </a:cubicBezTo>
                  <a:cubicBezTo>
                    <a:pt x="13" y="68"/>
                    <a:pt x="13" y="68"/>
                    <a:pt x="13" y="68"/>
                  </a:cubicBezTo>
                  <a:cubicBezTo>
                    <a:pt x="14" y="68"/>
                    <a:pt x="14" y="68"/>
                    <a:pt x="14" y="68"/>
                  </a:cubicBezTo>
                  <a:cubicBezTo>
                    <a:pt x="14" y="68"/>
                    <a:pt x="14" y="68"/>
                    <a:pt x="14" y="68"/>
                  </a:cubicBezTo>
                  <a:cubicBezTo>
                    <a:pt x="14" y="69"/>
                    <a:pt x="14" y="69"/>
                    <a:pt x="14" y="69"/>
                  </a:cubicBezTo>
                  <a:cubicBezTo>
                    <a:pt x="15" y="69"/>
                    <a:pt x="15" y="69"/>
                    <a:pt x="15" y="69"/>
                  </a:cubicBezTo>
                  <a:cubicBezTo>
                    <a:pt x="16" y="68"/>
                    <a:pt x="16" y="68"/>
                    <a:pt x="16" y="68"/>
                  </a:cubicBezTo>
                  <a:cubicBezTo>
                    <a:pt x="16" y="69"/>
                    <a:pt x="16" y="69"/>
                    <a:pt x="16" y="69"/>
                  </a:cubicBezTo>
                  <a:cubicBezTo>
                    <a:pt x="15" y="70"/>
                    <a:pt x="15" y="70"/>
                    <a:pt x="15" y="70"/>
                  </a:cubicBezTo>
                  <a:cubicBezTo>
                    <a:pt x="16" y="71"/>
                    <a:pt x="16" y="71"/>
                    <a:pt x="16" y="71"/>
                  </a:cubicBezTo>
                  <a:cubicBezTo>
                    <a:pt x="17" y="71"/>
                    <a:pt x="17" y="71"/>
                    <a:pt x="17" y="71"/>
                  </a:cubicBezTo>
                  <a:cubicBezTo>
                    <a:pt x="16" y="72"/>
                    <a:pt x="16" y="72"/>
                    <a:pt x="16" y="72"/>
                  </a:cubicBezTo>
                  <a:cubicBezTo>
                    <a:pt x="17" y="72"/>
                    <a:pt x="17" y="72"/>
                    <a:pt x="17" y="72"/>
                  </a:cubicBezTo>
                  <a:cubicBezTo>
                    <a:pt x="17" y="71"/>
                    <a:pt x="17" y="71"/>
                    <a:pt x="17" y="71"/>
                  </a:cubicBezTo>
                  <a:cubicBezTo>
                    <a:pt x="17" y="71"/>
                    <a:pt x="17" y="71"/>
                    <a:pt x="17" y="71"/>
                  </a:cubicBezTo>
                  <a:cubicBezTo>
                    <a:pt x="18" y="72"/>
                    <a:pt x="18" y="72"/>
                    <a:pt x="18" y="72"/>
                  </a:cubicBezTo>
                  <a:cubicBezTo>
                    <a:pt x="18" y="71"/>
                    <a:pt x="18" y="71"/>
                    <a:pt x="18" y="71"/>
                  </a:cubicBezTo>
                  <a:cubicBezTo>
                    <a:pt x="19" y="71"/>
                    <a:pt x="19" y="71"/>
                    <a:pt x="19" y="71"/>
                  </a:cubicBezTo>
                  <a:cubicBezTo>
                    <a:pt x="20" y="70"/>
                    <a:pt x="20" y="70"/>
                    <a:pt x="20" y="70"/>
                  </a:cubicBezTo>
                  <a:cubicBezTo>
                    <a:pt x="21" y="70"/>
                    <a:pt x="21" y="70"/>
                    <a:pt x="21" y="70"/>
                  </a:cubicBezTo>
                  <a:cubicBezTo>
                    <a:pt x="23" y="69"/>
                    <a:pt x="23" y="69"/>
                    <a:pt x="23" y="69"/>
                  </a:cubicBezTo>
                  <a:cubicBezTo>
                    <a:pt x="23" y="69"/>
                    <a:pt x="23" y="69"/>
                    <a:pt x="23" y="69"/>
                  </a:cubicBezTo>
                  <a:cubicBezTo>
                    <a:pt x="24" y="69"/>
                    <a:pt x="24" y="69"/>
                    <a:pt x="24" y="69"/>
                  </a:cubicBezTo>
                  <a:cubicBezTo>
                    <a:pt x="25" y="69"/>
                    <a:pt x="25" y="69"/>
                    <a:pt x="25" y="69"/>
                  </a:cubicBezTo>
                  <a:cubicBezTo>
                    <a:pt x="26" y="68"/>
                    <a:pt x="26" y="68"/>
                    <a:pt x="26" y="68"/>
                  </a:cubicBezTo>
                  <a:cubicBezTo>
                    <a:pt x="26" y="68"/>
                    <a:pt x="26" y="68"/>
                    <a:pt x="26" y="68"/>
                  </a:cubicBezTo>
                  <a:cubicBezTo>
                    <a:pt x="26" y="69"/>
                    <a:pt x="26" y="69"/>
                    <a:pt x="26" y="69"/>
                  </a:cubicBezTo>
                  <a:cubicBezTo>
                    <a:pt x="26" y="69"/>
                    <a:pt x="26" y="69"/>
                    <a:pt x="26" y="69"/>
                  </a:cubicBezTo>
                  <a:cubicBezTo>
                    <a:pt x="26" y="68"/>
                    <a:pt x="26" y="68"/>
                    <a:pt x="26" y="68"/>
                  </a:cubicBezTo>
                  <a:cubicBezTo>
                    <a:pt x="27" y="68"/>
                    <a:pt x="27" y="68"/>
                    <a:pt x="27" y="68"/>
                  </a:cubicBezTo>
                  <a:cubicBezTo>
                    <a:pt x="26" y="68"/>
                    <a:pt x="26" y="68"/>
                    <a:pt x="26" y="68"/>
                  </a:cubicBezTo>
                  <a:cubicBezTo>
                    <a:pt x="27" y="67"/>
                    <a:pt x="27" y="67"/>
                    <a:pt x="27" y="67"/>
                  </a:cubicBezTo>
                  <a:cubicBezTo>
                    <a:pt x="27" y="68"/>
                    <a:pt x="27" y="68"/>
                    <a:pt x="27" y="68"/>
                  </a:cubicBezTo>
                  <a:cubicBezTo>
                    <a:pt x="28" y="68"/>
                    <a:pt x="28" y="68"/>
                    <a:pt x="28" y="68"/>
                  </a:cubicBezTo>
                  <a:cubicBezTo>
                    <a:pt x="28" y="67"/>
                    <a:pt x="28" y="67"/>
                    <a:pt x="28" y="67"/>
                  </a:cubicBezTo>
                  <a:cubicBezTo>
                    <a:pt x="28" y="68"/>
                    <a:pt x="28" y="68"/>
                    <a:pt x="28" y="68"/>
                  </a:cubicBezTo>
                  <a:cubicBezTo>
                    <a:pt x="29" y="68"/>
                    <a:pt x="29" y="68"/>
                    <a:pt x="29" y="68"/>
                  </a:cubicBezTo>
                  <a:cubicBezTo>
                    <a:pt x="29" y="68"/>
                    <a:pt x="29" y="68"/>
                    <a:pt x="29" y="68"/>
                  </a:cubicBezTo>
                  <a:cubicBezTo>
                    <a:pt x="30" y="68"/>
                    <a:pt x="30" y="68"/>
                    <a:pt x="30" y="68"/>
                  </a:cubicBezTo>
                  <a:cubicBezTo>
                    <a:pt x="30" y="68"/>
                    <a:pt x="30" y="68"/>
                    <a:pt x="30" y="68"/>
                  </a:cubicBezTo>
                  <a:cubicBezTo>
                    <a:pt x="30" y="68"/>
                    <a:pt x="30" y="68"/>
                    <a:pt x="30" y="68"/>
                  </a:cubicBezTo>
                  <a:cubicBezTo>
                    <a:pt x="31" y="67"/>
                    <a:pt x="31" y="67"/>
                    <a:pt x="31" y="67"/>
                  </a:cubicBezTo>
                  <a:cubicBezTo>
                    <a:pt x="32" y="68"/>
                    <a:pt x="32" y="68"/>
                    <a:pt x="32" y="68"/>
                  </a:cubicBezTo>
                  <a:cubicBezTo>
                    <a:pt x="33" y="68"/>
                    <a:pt x="33" y="68"/>
                    <a:pt x="33" y="68"/>
                  </a:cubicBezTo>
                  <a:cubicBezTo>
                    <a:pt x="34" y="67"/>
                    <a:pt x="34" y="67"/>
                    <a:pt x="34" y="67"/>
                  </a:cubicBezTo>
                  <a:cubicBezTo>
                    <a:pt x="33" y="67"/>
                    <a:pt x="33" y="67"/>
                    <a:pt x="33" y="67"/>
                  </a:cubicBezTo>
                  <a:cubicBezTo>
                    <a:pt x="34" y="67"/>
                    <a:pt x="34" y="67"/>
                    <a:pt x="34" y="67"/>
                  </a:cubicBezTo>
                  <a:cubicBezTo>
                    <a:pt x="34" y="67"/>
                    <a:pt x="34" y="67"/>
                    <a:pt x="34" y="67"/>
                  </a:cubicBezTo>
                  <a:cubicBezTo>
                    <a:pt x="34" y="68"/>
                    <a:pt x="34" y="68"/>
                    <a:pt x="34" y="68"/>
                  </a:cubicBezTo>
                  <a:cubicBezTo>
                    <a:pt x="35" y="68"/>
                    <a:pt x="35" y="68"/>
                    <a:pt x="35" y="68"/>
                  </a:cubicBezTo>
                  <a:cubicBezTo>
                    <a:pt x="35" y="68"/>
                    <a:pt x="35" y="67"/>
                    <a:pt x="36" y="67"/>
                  </a:cubicBezTo>
                  <a:close/>
                  <a:moveTo>
                    <a:pt x="19" y="38"/>
                  </a:moveTo>
                  <a:cubicBezTo>
                    <a:pt x="19" y="38"/>
                    <a:pt x="19" y="38"/>
                    <a:pt x="19" y="38"/>
                  </a:cubicBezTo>
                  <a:cubicBezTo>
                    <a:pt x="18" y="38"/>
                    <a:pt x="18" y="38"/>
                    <a:pt x="18" y="38"/>
                  </a:cubicBezTo>
                  <a:cubicBezTo>
                    <a:pt x="17" y="37"/>
                    <a:pt x="17" y="37"/>
                    <a:pt x="17" y="37"/>
                  </a:cubicBezTo>
                  <a:cubicBezTo>
                    <a:pt x="18" y="37"/>
                    <a:pt x="18" y="37"/>
                    <a:pt x="18" y="37"/>
                  </a:cubicBezTo>
                  <a:cubicBezTo>
                    <a:pt x="19" y="37"/>
                    <a:pt x="19" y="37"/>
                    <a:pt x="19" y="37"/>
                  </a:cubicBezTo>
                  <a:cubicBezTo>
                    <a:pt x="19" y="37"/>
                    <a:pt x="19" y="37"/>
                    <a:pt x="19" y="37"/>
                  </a:cubicBezTo>
                  <a:cubicBezTo>
                    <a:pt x="19" y="37"/>
                    <a:pt x="19" y="37"/>
                    <a:pt x="19" y="37"/>
                  </a:cubicBezTo>
                  <a:cubicBezTo>
                    <a:pt x="19" y="38"/>
                    <a:pt x="19" y="38"/>
                    <a:pt x="19" y="38"/>
                  </a:cubicBezTo>
                  <a:close/>
                  <a:moveTo>
                    <a:pt x="7" y="49"/>
                  </a:moveTo>
                  <a:cubicBezTo>
                    <a:pt x="7" y="49"/>
                    <a:pt x="7" y="49"/>
                    <a:pt x="7" y="49"/>
                  </a:cubicBezTo>
                  <a:cubicBezTo>
                    <a:pt x="7" y="49"/>
                    <a:pt x="7" y="49"/>
                    <a:pt x="7" y="49"/>
                  </a:cubicBezTo>
                  <a:cubicBezTo>
                    <a:pt x="7" y="50"/>
                    <a:pt x="7" y="50"/>
                    <a:pt x="7" y="50"/>
                  </a:cubicBezTo>
                  <a:cubicBezTo>
                    <a:pt x="7" y="49"/>
                    <a:pt x="7" y="49"/>
                    <a:pt x="7" y="49"/>
                  </a:cubicBezTo>
                  <a:close/>
                  <a:moveTo>
                    <a:pt x="6" y="50"/>
                  </a:moveTo>
                  <a:cubicBezTo>
                    <a:pt x="7" y="50"/>
                    <a:pt x="7" y="50"/>
                    <a:pt x="7" y="50"/>
                  </a:cubicBezTo>
                  <a:cubicBezTo>
                    <a:pt x="7" y="50"/>
                    <a:pt x="7" y="50"/>
                    <a:pt x="7" y="50"/>
                  </a:cubicBezTo>
                  <a:cubicBezTo>
                    <a:pt x="7" y="51"/>
                    <a:pt x="7" y="51"/>
                    <a:pt x="7" y="51"/>
                  </a:cubicBezTo>
                  <a:cubicBezTo>
                    <a:pt x="6" y="51"/>
                    <a:pt x="6" y="51"/>
                    <a:pt x="6" y="51"/>
                  </a:cubicBezTo>
                  <a:cubicBezTo>
                    <a:pt x="6" y="50"/>
                    <a:pt x="6" y="50"/>
                    <a:pt x="6" y="50"/>
                  </a:cubicBezTo>
                  <a:cubicBezTo>
                    <a:pt x="6" y="50"/>
                    <a:pt x="6" y="50"/>
                    <a:pt x="6" y="50"/>
                  </a:cubicBezTo>
                  <a:close/>
                  <a:moveTo>
                    <a:pt x="15" y="71"/>
                  </a:moveTo>
                  <a:cubicBezTo>
                    <a:pt x="16" y="71"/>
                    <a:pt x="16" y="71"/>
                    <a:pt x="16" y="71"/>
                  </a:cubicBezTo>
                  <a:cubicBezTo>
                    <a:pt x="15" y="72"/>
                    <a:pt x="15" y="72"/>
                    <a:pt x="15" y="72"/>
                  </a:cubicBezTo>
                  <a:cubicBezTo>
                    <a:pt x="15" y="71"/>
                    <a:pt x="15" y="71"/>
                    <a:pt x="15" y="71"/>
                  </a:cubicBezTo>
                  <a:cubicBezTo>
                    <a:pt x="15" y="71"/>
                    <a:pt x="15" y="71"/>
                    <a:pt x="15" y="71"/>
                  </a:cubicBezTo>
                  <a:cubicBezTo>
                    <a:pt x="15" y="71"/>
                    <a:pt x="15" y="71"/>
                    <a:pt x="15" y="71"/>
                  </a:cubicBezTo>
                  <a:close/>
                  <a:moveTo>
                    <a:pt x="14" y="70"/>
                  </a:moveTo>
                  <a:cubicBezTo>
                    <a:pt x="14" y="70"/>
                    <a:pt x="14" y="71"/>
                    <a:pt x="14" y="71"/>
                  </a:cubicBezTo>
                  <a:cubicBezTo>
                    <a:pt x="14" y="71"/>
                    <a:pt x="14" y="71"/>
                    <a:pt x="14" y="71"/>
                  </a:cubicBezTo>
                  <a:cubicBezTo>
                    <a:pt x="14" y="70"/>
                    <a:pt x="14" y="70"/>
                    <a:pt x="14" y="70"/>
                  </a:cubicBezTo>
                  <a:close/>
                  <a:moveTo>
                    <a:pt x="12" y="69"/>
                  </a:moveTo>
                  <a:cubicBezTo>
                    <a:pt x="14" y="69"/>
                    <a:pt x="14" y="69"/>
                    <a:pt x="14" y="69"/>
                  </a:cubicBezTo>
                  <a:cubicBezTo>
                    <a:pt x="14" y="69"/>
                    <a:pt x="14" y="69"/>
                    <a:pt x="14" y="69"/>
                  </a:cubicBezTo>
                  <a:cubicBezTo>
                    <a:pt x="13" y="70"/>
                    <a:pt x="13" y="70"/>
                    <a:pt x="13" y="70"/>
                  </a:cubicBezTo>
                  <a:cubicBezTo>
                    <a:pt x="12" y="70"/>
                    <a:pt x="12" y="70"/>
                    <a:pt x="12" y="70"/>
                  </a:cubicBezTo>
                  <a:cubicBezTo>
                    <a:pt x="12" y="69"/>
                    <a:pt x="12" y="69"/>
                    <a:pt x="12" y="69"/>
                  </a:cubicBezTo>
                  <a:close/>
                  <a:moveTo>
                    <a:pt x="11" y="68"/>
                  </a:moveTo>
                  <a:cubicBezTo>
                    <a:pt x="11" y="69"/>
                    <a:pt x="11" y="69"/>
                    <a:pt x="11" y="69"/>
                  </a:cubicBezTo>
                  <a:cubicBezTo>
                    <a:pt x="11" y="69"/>
                    <a:pt x="11" y="69"/>
                    <a:pt x="11" y="69"/>
                  </a:cubicBezTo>
                  <a:cubicBezTo>
                    <a:pt x="11" y="68"/>
                    <a:pt x="11" y="68"/>
                    <a:pt x="11" y="68"/>
                  </a:cubicBezTo>
                  <a:cubicBezTo>
                    <a:pt x="11" y="68"/>
                    <a:pt x="11" y="68"/>
                    <a:pt x="11" y="68"/>
                  </a:cubicBezTo>
                  <a:close/>
                  <a:moveTo>
                    <a:pt x="9" y="68"/>
                  </a:moveTo>
                  <a:cubicBezTo>
                    <a:pt x="9" y="68"/>
                    <a:pt x="9" y="68"/>
                    <a:pt x="9" y="68"/>
                  </a:cubicBezTo>
                  <a:cubicBezTo>
                    <a:pt x="9" y="68"/>
                    <a:pt x="9" y="68"/>
                    <a:pt x="9" y="68"/>
                  </a:cubicBezTo>
                  <a:cubicBezTo>
                    <a:pt x="9" y="68"/>
                    <a:pt x="9" y="68"/>
                    <a:pt x="9" y="68"/>
                  </a:cubicBezTo>
                  <a:close/>
                  <a:moveTo>
                    <a:pt x="3" y="69"/>
                  </a:moveTo>
                  <a:cubicBezTo>
                    <a:pt x="4" y="70"/>
                    <a:pt x="4" y="70"/>
                    <a:pt x="4" y="70"/>
                  </a:cubicBezTo>
                  <a:cubicBezTo>
                    <a:pt x="4" y="69"/>
                    <a:pt x="4" y="69"/>
                    <a:pt x="4" y="69"/>
                  </a:cubicBezTo>
                  <a:cubicBezTo>
                    <a:pt x="3" y="69"/>
                    <a:pt x="3" y="69"/>
                    <a:pt x="3" y="69"/>
                  </a:cubicBezTo>
                  <a:cubicBezTo>
                    <a:pt x="3" y="68"/>
                    <a:pt x="3" y="68"/>
                    <a:pt x="3" y="68"/>
                  </a:cubicBezTo>
                  <a:cubicBezTo>
                    <a:pt x="4" y="68"/>
                    <a:pt x="4" y="68"/>
                    <a:pt x="4" y="68"/>
                  </a:cubicBezTo>
                  <a:cubicBezTo>
                    <a:pt x="5" y="69"/>
                    <a:pt x="5" y="69"/>
                    <a:pt x="5" y="69"/>
                  </a:cubicBezTo>
                  <a:cubicBezTo>
                    <a:pt x="5" y="70"/>
                    <a:pt x="5" y="70"/>
                    <a:pt x="5" y="70"/>
                  </a:cubicBezTo>
                  <a:cubicBezTo>
                    <a:pt x="5" y="70"/>
                    <a:pt x="5" y="70"/>
                    <a:pt x="5" y="70"/>
                  </a:cubicBezTo>
                  <a:cubicBezTo>
                    <a:pt x="4" y="70"/>
                    <a:pt x="4" y="70"/>
                    <a:pt x="4" y="70"/>
                  </a:cubicBezTo>
                  <a:cubicBezTo>
                    <a:pt x="5" y="71"/>
                    <a:pt x="5" y="71"/>
                    <a:pt x="5" y="71"/>
                  </a:cubicBezTo>
                  <a:cubicBezTo>
                    <a:pt x="5" y="70"/>
                    <a:pt x="5" y="70"/>
                    <a:pt x="5" y="70"/>
                  </a:cubicBezTo>
                  <a:cubicBezTo>
                    <a:pt x="6" y="71"/>
                    <a:pt x="6" y="71"/>
                    <a:pt x="6" y="71"/>
                  </a:cubicBezTo>
                  <a:cubicBezTo>
                    <a:pt x="5" y="71"/>
                    <a:pt x="5" y="71"/>
                    <a:pt x="5" y="71"/>
                  </a:cubicBezTo>
                  <a:cubicBezTo>
                    <a:pt x="4" y="71"/>
                    <a:pt x="4" y="71"/>
                    <a:pt x="4" y="71"/>
                  </a:cubicBezTo>
                  <a:cubicBezTo>
                    <a:pt x="3" y="71"/>
                    <a:pt x="3" y="71"/>
                    <a:pt x="3" y="71"/>
                  </a:cubicBezTo>
                  <a:cubicBezTo>
                    <a:pt x="3" y="70"/>
                    <a:pt x="3" y="70"/>
                    <a:pt x="3" y="70"/>
                  </a:cubicBezTo>
                  <a:cubicBezTo>
                    <a:pt x="2" y="70"/>
                    <a:pt x="2" y="70"/>
                    <a:pt x="2" y="70"/>
                  </a:cubicBezTo>
                  <a:lnTo>
                    <a:pt x="3" y="69"/>
                  </a:lnTo>
                  <a:close/>
                </a:path>
              </a:pathLst>
            </a:custGeom>
            <a:grpFill/>
            <a:ln>
              <a:noFill/>
            </a:ln>
          </p:spPr>
          <p:txBody>
            <a:bodyPr vert="horz" wrap="square" lIns="91440" tIns="45720" rIns="91440" bIns="45720" numCol="1" anchor="t" anchorCtr="0" compatLnSpc="1"/>
            <a:lstStyle/>
            <a:p>
              <a:endParaRPr lang="en-US"/>
            </a:p>
          </p:txBody>
        </p:sp>
        <p:sp>
          <p:nvSpPr>
            <p:cNvPr id="45" name="Freeform 41"/>
            <p:cNvSpPr>
              <a:spLocks noEditPoints="1"/>
            </p:cNvSpPr>
            <p:nvPr/>
          </p:nvSpPr>
          <p:spPr bwMode="auto">
            <a:xfrm>
              <a:off x="4688015" y="1859746"/>
              <a:ext cx="109364" cy="65619"/>
            </a:xfrm>
            <a:custGeom>
              <a:avLst/>
              <a:gdLst>
                <a:gd name="T0" fmla="*/ 85 w 85"/>
                <a:gd name="T1" fmla="*/ 48 h 51"/>
                <a:gd name="T2" fmla="*/ 85 w 85"/>
                <a:gd name="T3" fmla="*/ 44 h 51"/>
                <a:gd name="T4" fmla="*/ 78 w 85"/>
                <a:gd name="T5" fmla="*/ 29 h 51"/>
                <a:gd name="T6" fmla="*/ 82 w 85"/>
                <a:gd name="T7" fmla="*/ 14 h 51"/>
                <a:gd name="T8" fmla="*/ 85 w 85"/>
                <a:gd name="T9" fmla="*/ 7 h 51"/>
                <a:gd name="T10" fmla="*/ 85 w 85"/>
                <a:gd name="T11" fmla="*/ 7 h 51"/>
                <a:gd name="T12" fmla="*/ 85 w 85"/>
                <a:gd name="T13" fmla="*/ 7 h 51"/>
                <a:gd name="T14" fmla="*/ 63 w 85"/>
                <a:gd name="T15" fmla="*/ 3 h 51"/>
                <a:gd name="T16" fmla="*/ 56 w 85"/>
                <a:gd name="T17" fmla="*/ 0 h 51"/>
                <a:gd name="T18" fmla="*/ 48 w 85"/>
                <a:gd name="T19" fmla="*/ 0 h 51"/>
                <a:gd name="T20" fmla="*/ 48 w 85"/>
                <a:gd name="T21" fmla="*/ 0 h 51"/>
                <a:gd name="T22" fmla="*/ 48 w 85"/>
                <a:gd name="T23" fmla="*/ 3 h 51"/>
                <a:gd name="T24" fmla="*/ 45 w 85"/>
                <a:gd name="T25" fmla="*/ 3 h 51"/>
                <a:gd name="T26" fmla="*/ 37 w 85"/>
                <a:gd name="T27" fmla="*/ 3 h 51"/>
                <a:gd name="T28" fmla="*/ 34 w 85"/>
                <a:gd name="T29" fmla="*/ 7 h 51"/>
                <a:gd name="T30" fmla="*/ 30 w 85"/>
                <a:gd name="T31" fmla="*/ 7 h 51"/>
                <a:gd name="T32" fmla="*/ 23 w 85"/>
                <a:gd name="T33" fmla="*/ 11 h 51"/>
                <a:gd name="T34" fmla="*/ 23 w 85"/>
                <a:gd name="T35" fmla="*/ 22 h 51"/>
                <a:gd name="T36" fmla="*/ 23 w 85"/>
                <a:gd name="T37" fmla="*/ 22 h 51"/>
                <a:gd name="T38" fmla="*/ 26 w 85"/>
                <a:gd name="T39" fmla="*/ 26 h 51"/>
                <a:gd name="T40" fmla="*/ 23 w 85"/>
                <a:gd name="T41" fmla="*/ 29 h 51"/>
                <a:gd name="T42" fmla="*/ 30 w 85"/>
                <a:gd name="T43" fmla="*/ 37 h 51"/>
                <a:gd name="T44" fmla="*/ 34 w 85"/>
                <a:gd name="T45" fmla="*/ 33 h 51"/>
                <a:gd name="T46" fmla="*/ 37 w 85"/>
                <a:gd name="T47" fmla="*/ 33 h 51"/>
                <a:gd name="T48" fmla="*/ 34 w 85"/>
                <a:gd name="T49" fmla="*/ 44 h 51"/>
                <a:gd name="T50" fmla="*/ 41 w 85"/>
                <a:gd name="T51" fmla="*/ 40 h 51"/>
                <a:gd name="T52" fmla="*/ 48 w 85"/>
                <a:gd name="T53" fmla="*/ 40 h 51"/>
                <a:gd name="T54" fmla="*/ 52 w 85"/>
                <a:gd name="T55" fmla="*/ 37 h 51"/>
                <a:gd name="T56" fmla="*/ 56 w 85"/>
                <a:gd name="T57" fmla="*/ 40 h 51"/>
                <a:gd name="T58" fmla="*/ 63 w 85"/>
                <a:gd name="T59" fmla="*/ 44 h 51"/>
                <a:gd name="T60" fmla="*/ 67 w 85"/>
                <a:gd name="T61" fmla="*/ 51 h 51"/>
                <a:gd name="T62" fmla="*/ 78 w 85"/>
                <a:gd name="T63" fmla="*/ 51 h 51"/>
                <a:gd name="T64" fmla="*/ 82 w 85"/>
                <a:gd name="T65" fmla="*/ 51 h 51"/>
                <a:gd name="T66" fmla="*/ 19 w 85"/>
                <a:gd name="T67" fmla="*/ 18 h 51"/>
                <a:gd name="T68" fmla="*/ 15 w 85"/>
                <a:gd name="T69" fmla="*/ 18 h 51"/>
                <a:gd name="T70" fmla="*/ 15 w 85"/>
                <a:gd name="T71" fmla="*/ 18 h 51"/>
                <a:gd name="T72" fmla="*/ 8 w 85"/>
                <a:gd name="T73" fmla="*/ 22 h 51"/>
                <a:gd name="T74" fmla="*/ 0 w 85"/>
                <a:gd name="T75" fmla="*/ 22 h 51"/>
                <a:gd name="T76" fmla="*/ 4 w 85"/>
                <a:gd name="T77" fmla="*/ 18 h 51"/>
                <a:gd name="T78" fmla="*/ 8 w 85"/>
                <a:gd name="T79" fmla="*/ 18 h 51"/>
                <a:gd name="T80" fmla="*/ 11 w 85"/>
                <a:gd name="T81" fmla="*/ 18 h 51"/>
                <a:gd name="T82" fmla="*/ 15 w 85"/>
                <a:gd name="T83" fmla="*/ 22 h 51"/>
                <a:gd name="T84" fmla="*/ 11 w 85"/>
                <a:gd name="T85" fmla="*/ 22 h 51"/>
                <a:gd name="T86" fmla="*/ 8 w 85"/>
                <a:gd name="T87" fmla="*/ 26 h 51"/>
                <a:gd name="T88" fmla="*/ 15 w 85"/>
                <a:gd name="T89" fmla="*/ 26 h 51"/>
                <a:gd name="T90" fmla="*/ 23 w 85"/>
                <a:gd name="T91" fmla="*/ 29 h 51"/>
                <a:gd name="T92" fmla="*/ 15 w 85"/>
                <a:gd name="T93" fmla="*/ 26 h 51"/>
                <a:gd name="T94" fmla="*/ 0 w 85"/>
                <a:gd name="T95" fmla="*/ 44 h 51"/>
                <a:gd name="T96" fmla="*/ 4 w 85"/>
                <a:gd name="T97" fmla="*/ 40 h 51"/>
                <a:gd name="T98" fmla="*/ 8 w 85"/>
                <a:gd name="T99" fmla="*/ 37 h 51"/>
                <a:gd name="T100" fmla="*/ 15 w 85"/>
                <a:gd name="T101" fmla="*/ 33 h 51"/>
                <a:gd name="T102" fmla="*/ 19 w 85"/>
                <a:gd name="T103" fmla="*/ 29 h 51"/>
                <a:gd name="T104" fmla="*/ 19 w 85"/>
                <a:gd name="T105" fmla="*/ 29 h 51"/>
                <a:gd name="T106" fmla="*/ 15 w 85"/>
                <a:gd name="T107" fmla="*/ 26 h 51"/>
                <a:gd name="T108" fmla="*/ 8 w 85"/>
                <a:gd name="T109" fmla="*/ 26 h 51"/>
                <a:gd name="T110" fmla="*/ 4 w 85"/>
                <a:gd name="T111" fmla="*/ 29 h 51"/>
                <a:gd name="T112" fmla="*/ 0 w 85"/>
                <a:gd name="T113" fmla="*/ 29 h 51"/>
                <a:gd name="T114" fmla="*/ 0 w 85"/>
                <a:gd name="T115" fmla="*/ 29 h 51"/>
                <a:gd name="T116" fmla="*/ 0 w 85"/>
                <a:gd name="T117" fmla="*/ 29 h 51"/>
                <a:gd name="T118" fmla="*/ 0 w 85"/>
                <a:gd name="T119" fmla="*/ 33 h 51"/>
                <a:gd name="T120" fmla="*/ 0 w 85"/>
                <a:gd name="T121" fmla="*/ 37 h 51"/>
                <a:gd name="T122" fmla="*/ 4 w 85"/>
                <a:gd name="T123" fmla="*/ 40 h 51"/>
                <a:gd name="T124" fmla="*/ 0 w 85"/>
                <a:gd name="T125"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51">
                  <a:moveTo>
                    <a:pt x="82" y="51"/>
                  </a:moveTo>
                  <a:lnTo>
                    <a:pt x="85" y="48"/>
                  </a:lnTo>
                  <a:lnTo>
                    <a:pt x="82" y="44"/>
                  </a:lnTo>
                  <a:lnTo>
                    <a:pt x="85" y="44"/>
                  </a:lnTo>
                  <a:lnTo>
                    <a:pt x="85" y="40"/>
                  </a:lnTo>
                  <a:lnTo>
                    <a:pt x="78" y="29"/>
                  </a:lnTo>
                  <a:lnTo>
                    <a:pt x="78" y="18"/>
                  </a:lnTo>
                  <a:lnTo>
                    <a:pt x="82" y="14"/>
                  </a:lnTo>
                  <a:lnTo>
                    <a:pt x="82" y="11"/>
                  </a:lnTo>
                  <a:lnTo>
                    <a:pt x="85" y="7"/>
                  </a:lnTo>
                  <a:lnTo>
                    <a:pt x="85" y="7"/>
                  </a:lnTo>
                  <a:lnTo>
                    <a:pt x="85" y="7"/>
                  </a:lnTo>
                  <a:lnTo>
                    <a:pt x="85" y="3"/>
                  </a:lnTo>
                  <a:lnTo>
                    <a:pt x="85" y="7"/>
                  </a:lnTo>
                  <a:lnTo>
                    <a:pt x="71" y="7"/>
                  </a:lnTo>
                  <a:lnTo>
                    <a:pt x="63" y="3"/>
                  </a:lnTo>
                  <a:lnTo>
                    <a:pt x="60" y="3"/>
                  </a:lnTo>
                  <a:lnTo>
                    <a:pt x="56" y="0"/>
                  </a:lnTo>
                  <a:lnTo>
                    <a:pt x="52" y="3"/>
                  </a:lnTo>
                  <a:lnTo>
                    <a:pt x="48" y="0"/>
                  </a:lnTo>
                  <a:lnTo>
                    <a:pt x="48" y="0"/>
                  </a:lnTo>
                  <a:lnTo>
                    <a:pt x="48" y="0"/>
                  </a:lnTo>
                  <a:lnTo>
                    <a:pt x="48" y="3"/>
                  </a:lnTo>
                  <a:lnTo>
                    <a:pt x="48" y="3"/>
                  </a:lnTo>
                  <a:lnTo>
                    <a:pt x="45" y="7"/>
                  </a:lnTo>
                  <a:lnTo>
                    <a:pt x="45" y="3"/>
                  </a:lnTo>
                  <a:lnTo>
                    <a:pt x="37" y="3"/>
                  </a:lnTo>
                  <a:lnTo>
                    <a:pt x="37" y="3"/>
                  </a:lnTo>
                  <a:lnTo>
                    <a:pt x="37" y="7"/>
                  </a:lnTo>
                  <a:lnTo>
                    <a:pt x="34" y="7"/>
                  </a:lnTo>
                  <a:lnTo>
                    <a:pt x="30" y="7"/>
                  </a:lnTo>
                  <a:lnTo>
                    <a:pt x="30" y="7"/>
                  </a:lnTo>
                  <a:lnTo>
                    <a:pt x="26" y="7"/>
                  </a:lnTo>
                  <a:lnTo>
                    <a:pt x="23" y="11"/>
                  </a:lnTo>
                  <a:lnTo>
                    <a:pt x="19" y="14"/>
                  </a:lnTo>
                  <a:lnTo>
                    <a:pt x="23" y="22"/>
                  </a:lnTo>
                  <a:lnTo>
                    <a:pt x="23" y="22"/>
                  </a:lnTo>
                  <a:lnTo>
                    <a:pt x="23" y="22"/>
                  </a:lnTo>
                  <a:lnTo>
                    <a:pt x="26" y="22"/>
                  </a:lnTo>
                  <a:lnTo>
                    <a:pt x="26" y="26"/>
                  </a:lnTo>
                  <a:lnTo>
                    <a:pt x="23" y="26"/>
                  </a:lnTo>
                  <a:lnTo>
                    <a:pt x="23" y="29"/>
                  </a:lnTo>
                  <a:lnTo>
                    <a:pt x="26" y="33"/>
                  </a:lnTo>
                  <a:lnTo>
                    <a:pt x="30" y="37"/>
                  </a:lnTo>
                  <a:lnTo>
                    <a:pt x="34" y="37"/>
                  </a:lnTo>
                  <a:lnTo>
                    <a:pt x="34" y="33"/>
                  </a:lnTo>
                  <a:lnTo>
                    <a:pt x="37" y="29"/>
                  </a:lnTo>
                  <a:lnTo>
                    <a:pt x="37" y="33"/>
                  </a:lnTo>
                  <a:lnTo>
                    <a:pt x="34" y="40"/>
                  </a:lnTo>
                  <a:lnTo>
                    <a:pt x="34" y="44"/>
                  </a:lnTo>
                  <a:lnTo>
                    <a:pt x="37" y="40"/>
                  </a:lnTo>
                  <a:lnTo>
                    <a:pt x="41" y="40"/>
                  </a:lnTo>
                  <a:lnTo>
                    <a:pt x="45" y="37"/>
                  </a:lnTo>
                  <a:lnTo>
                    <a:pt x="48" y="40"/>
                  </a:lnTo>
                  <a:lnTo>
                    <a:pt x="52" y="40"/>
                  </a:lnTo>
                  <a:lnTo>
                    <a:pt x="52" y="37"/>
                  </a:lnTo>
                  <a:lnTo>
                    <a:pt x="56" y="40"/>
                  </a:lnTo>
                  <a:lnTo>
                    <a:pt x="56" y="40"/>
                  </a:lnTo>
                  <a:lnTo>
                    <a:pt x="60" y="44"/>
                  </a:lnTo>
                  <a:lnTo>
                    <a:pt x="63" y="44"/>
                  </a:lnTo>
                  <a:lnTo>
                    <a:pt x="67" y="48"/>
                  </a:lnTo>
                  <a:lnTo>
                    <a:pt x="67" y="51"/>
                  </a:lnTo>
                  <a:lnTo>
                    <a:pt x="71" y="51"/>
                  </a:lnTo>
                  <a:lnTo>
                    <a:pt x="78" y="51"/>
                  </a:lnTo>
                  <a:lnTo>
                    <a:pt x="82" y="51"/>
                  </a:lnTo>
                  <a:lnTo>
                    <a:pt x="82" y="51"/>
                  </a:lnTo>
                  <a:close/>
                  <a:moveTo>
                    <a:pt x="15" y="18"/>
                  </a:moveTo>
                  <a:lnTo>
                    <a:pt x="19" y="18"/>
                  </a:lnTo>
                  <a:lnTo>
                    <a:pt x="19" y="18"/>
                  </a:lnTo>
                  <a:lnTo>
                    <a:pt x="15" y="18"/>
                  </a:lnTo>
                  <a:lnTo>
                    <a:pt x="15" y="18"/>
                  </a:lnTo>
                  <a:lnTo>
                    <a:pt x="15" y="18"/>
                  </a:lnTo>
                  <a:close/>
                  <a:moveTo>
                    <a:pt x="8" y="26"/>
                  </a:moveTo>
                  <a:lnTo>
                    <a:pt x="8" y="22"/>
                  </a:lnTo>
                  <a:lnTo>
                    <a:pt x="4" y="22"/>
                  </a:lnTo>
                  <a:lnTo>
                    <a:pt x="0" y="22"/>
                  </a:lnTo>
                  <a:lnTo>
                    <a:pt x="0" y="22"/>
                  </a:lnTo>
                  <a:lnTo>
                    <a:pt x="4" y="18"/>
                  </a:lnTo>
                  <a:lnTo>
                    <a:pt x="8" y="18"/>
                  </a:lnTo>
                  <a:lnTo>
                    <a:pt x="8" y="18"/>
                  </a:lnTo>
                  <a:lnTo>
                    <a:pt x="8" y="18"/>
                  </a:lnTo>
                  <a:lnTo>
                    <a:pt x="11" y="18"/>
                  </a:lnTo>
                  <a:lnTo>
                    <a:pt x="15" y="18"/>
                  </a:lnTo>
                  <a:lnTo>
                    <a:pt x="15" y="22"/>
                  </a:lnTo>
                  <a:lnTo>
                    <a:pt x="11" y="22"/>
                  </a:lnTo>
                  <a:lnTo>
                    <a:pt x="11" y="22"/>
                  </a:lnTo>
                  <a:lnTo>
                    <a:pt x="8" y="26"/>
                  </a:lnTo>
                  <a:lnTo>
                    <a:pt x="8" y="26"/>
                  </a:lnTo>
                  <a:close/>
                  <a:moveTo>
                    <a:pt x="15" y="26"/>
                  </a:moveTo>
                  <a:lnTo>
                    <a:pt x="15" y="26"/>
                  </a:lnTo>
                  <a:lnTo>
                    <a:pt x="19" y="26"/>
                  </a:lnTo>
                  <a:lnTo>
                    <a:pt x="23" y="29"/>
                  </a:lnTo>
                  <a:lnTo>
                    <a:pt x="19" y="29"/>
                  </a:lnTo>
                  <a:lnTo>
                    <a:pt x="15" y="26"/>
                  </a:lnTo>
                  <a:lnTo>
                    <a:pt x="15" y="26"/>
                  </a:lnTo>
                  <a:close/>
                  <a:moveTo>
                    <a:pt x="0" y="44"/>
                  </a:moveTo>
                  <a:lnTo>
                    <a:pt x="0" y="44"/>
                  </a:lnTo>
                  <a:lnTo>
                    <a:pt x="4" y="40"/>
                  </a:lnTo>
                  <a:lnTo>
                    <a:pt x="4" y="40"/>
                  </a:lnTo>
                  <a:lnTo>
                    <a:pt x="8" y="37"/>
                  </a:lnTo>
                  <a:lnTo>
                    <a:pt x="11" y="37"/>
                  </a:lnTo>
                  <a:lnTo>
                    <a:pt x="15" y="33"/>
                  </a:lnTo>
                  <a:lnTo>
                    <a:pt x="15" y="29"/>
                  </a:lnTo>
                  <a:lnTo>
                    <a:pt x="19" y="29"/>
                  </a:lnTo>
                  <a:lnTo>
                    <a:pt x="19" y="29"/>
                  </a:lnTo>
                  <a:lnTo>
                    <a:pt x="19" y="29"/>
                  </a:lnTo>
                  <a:lnTo>
                    <a:pt x="15" y="29"/>
                  </a:lnTo>
                  <a:lnTo>
                    <a:pt x="15" y="26"/>
                  </a:lnTo>
                  <a:lnTo>
                    <a:pt x="8" y="26"/>
                  </a:lnTo>
                  <a:lnTo>
                    <a:pt x="8" y="26"/>
                  </a:lnTo>
                  <a:lnTo>
                    <a:pt x="4" y="29"/>
                  </a:lnTo>
                  <a:lnTo>
                    <a:pt x="4" y="29"/>
                  </a:lnTo>
                  <a:lnTo>
                    <a:pt x="4" y="29"/>
                  </a:lnTo>
                  <a:lnTo>
                    <a:pt x="0" y="29"/>
                  </a:lnTo>
                  <a:lnTo>
                    <a:pt x="0" y="29"/>
                  </a:lnTo>
                  <a:lnTo>
                    <a:pt x="0" y="29"/>
                  </a:lnTo>
                  <a:lnTo>
                    <a:pt x="0" y="29"/>
                  </a:lnTo>
                  <a:lnTo>
                    <a:pt x="0" y="29"/>
                  </a:lnTo>
                  <a:lnTo>
                    <a:pt x="0" y="33"/>
                  </a:lnTo>
                  <a:lnTo>
                    <a:pt x="0" y="33"/>
                  </a:lnTo>
                  <a:lnTo>
                    <a:pt x="0" y="33"/>
                  </a:lnTo>
                  <a:lnTo>
                    <a:pt x="0" y="37"/>
                  </a:lnTo>
                  <a:lnTo>
                    <a:pt x="4" y="37"/>
                  </a:lnTo>
                  <a:lnTo>
                    <a:pt x="4" y="40"/>
                  </a:lnTo>
                  <a:lnTo>
                    <a:pt x="0" y="40"/>
                  </a:lnTo>
                  <a:lnTo>
                    <a:pt x="0" y="44"/>
                  </a:lnTo>
                  <a:close/>
                </a:path>
              </a:pathLst>
            </a:custGeom>
            <a:grpFill/>
            <a:ln>
              <a:noFill/>
            </a:ln>
          </p:spPr>
          <p:txBody>
            <a:bodyPr vert="horz" wrap="square" lIns="91440" tIns="45720" rIns="91440" bIns="45720" numCol="1" anchor="t" anchorCtr="0" compatLnSpc="1"/>
            <a:lstStyle/>
            <a:p>
              <a:endParaRPr lang="en-US"/>
            </a:p>
          </p:txBody>
        </p:sp>
        <p:sp>
          <p:nvSpPr>
            <p:cNvPr id="46" name="Freeform 42"/>
            <p:cNvSpPr/>
            <p:nvPr/>
          </p:nvSpPr>
          <p:spPr bwMode="auto">
            <a:xfrm>
              <a:off x="4673862" y="1907351"/>
              <a:ext cx="133810" cy="66905"/>
            </a:xfrm>
            <a:custGeom>
              <a:avLst/>
              <a:gdLst>
                <a:gd name="T0" fmla="*/ 104 w 104"/>
                <a:gd name="T1" fmla="*/ 37 h 52"/>
                <a:gd name="T2" fmla="*/ 100 w 104"/>
                <a:gd name="T3" fmla="*/ 29 h 52"/>
                <a:gd name="T4" fmla="*/ 96 w 104"/>
                <a:gd name="T5" fmla="*/ 26 h 52"/>
                <a:gd name="T6" fmla="*/ 96 w 104"/>
                <a:gd name="T7" fmla="*/ 22 h 52"/>
                <a:gd name="T8" fmla="*/ 96 w 104"/>
                <a:gd name="T9" fmla="*/ 18 h 52"/>
                <a:gd name="T10" fmla="*/ 89 w 104"/>
                <a:gd name="T11" fmla="*/ 14 h 52"/>
                <a:gd name="T12" fmla="*/ 78 w 104"/>
                <a:gd name="T13" fmla="*/ 14 h 52"/>
                <a:gd name="T14" fmla="*/ 74 w 104"/>
                <a:gd name="T15" fmla="*/ 7 h 52"/>
                <a:gd name="T16" fmla="*/ 67 w 104"/>
                <a:gd name="T17" fmla="*/ 3 h 52"/>
                <a:gd name="T18" fmla="*/ 63 w 104"/>
                <a:gd name="T19" fmla="*/ 0 h 52"/>
                <a:gd name="T20" fmla="*/ 59 w 104"/>
                <a:gd name="T21" fmla="*/ 3 h 52"/>
                <a:gd name="T22" fmla="*/ 52 w 104"/>
                <a:gd name="T23" fmla="*/ 3 h 52"/>
                <a:gd name="T24" fmla="*/ 45 w 104"/>
                <a:gd name="T25" fmla="*/ 7 h 52"/>
                <a:gd name="T26" fmla="*/ 48 w 104"/>
                <a:gd name="T27" fmla="*/ 14 h 52"/>
                <a:gd name="T28" fmla="*/ 41 w 104"/>
                <a:gd name="T29" fmla="*/ 26 h 52"/>
                <a:gd name="T30" fmla="*/ 34 w 104"/>
                <a:gd name="T31" fmla="*/ 22 h 52"/>
                <a:gd name="T32" fmla="*/ 26 w 104"/>
                <a:gd name="T33" fmla="*/ 11 h 52"/>
                <a:gd name="T34" fmla="*/ 22 w 104"/>
                <a:gd name="T35" fmla="*/ 7 h 52"/>
                <a:gd name="T36" fmla="*/ 15 w 104"/>
                <a:gd name="T37" fmla="*/ 11 h 52"/>
                <a:gd name="T38" fmla="*/ 11 w 104"/>
                <a:gd name="T39" fmla="*/ 14 h 52"/>
                <a:gd name="T40" fmla="*/ 8 w 104"/>
                <a:gd name="T41" fmla="*/ 18 h 52"/>
                <a:gd name="T42" fmla="*/ 8 w 104"/>
                <a:gd name="T43" fmla="*/ 26 h 52"/>
                <a:gd name="T44" fmla="*/ 4 w 104"/>
                <a:gd name="T45" fmla="*/ 33 h 52"/>
                <a:gd name="T46" fmla="*/ 0 w 104"/>
                <a:gd name="T47" fmla="*/ 37 h 52"/>
                <a:gd name="T48" fmla="*/ 4 w 104"/>
                <a:gd name="T49" fmla="*/ 44 h 52"/>
                <a:gd name="T50" fmla="*/ 8 w 104"/>
                <a:gd name="T51" fmla="*/ 44 h 52"/>
                <a:gd name="T52" fmla="*/ 11 w 104"/>
                <a:gd name="T53" fmla="*/ 40 h 52"/>
                <a:gd name="T54" fmla="*/ 26 w 104"/>
                <a:gd name="T55" fmla="*/ 37 h 52"/>
                <a:gd name="T56" fmla="*/ 34 w 104"/>
                <a:gd name="T57" fmla="*/ 40 h 52"/>
                <a:gd name="T58" fmla="*/ 37 w 104"/>
                <a:gd name="T59" fmla="*/ 37 h 52"/>
                <a:gd name="T60" fmla="*/ 41 w 104"/>
                <a:gd name="T61" fmla="*/ 37 h 52"/>
                <a:gd name="T62" fmla="*/ 48 w 104"/>
                <a:gd name="T63" fmla="*/ 40 h 52"/>
                <a:gd name="T64" fmla="*/ 56 w 104"/>
                <a:gd name="T65" fmla="*/ 37 h 52"/>
                <a:gd name="T66" fmla="*/ 67 w 104"/>
                <a:gd name="T67" fmla="*/ 40 h 52"/>
                <a:gd name="T68" fmla="*/ 74 w 104"/>
                <a:gd name="T69" fmla="*/ 48 h 52"/>
                <a:gd name="T70" fmla="*/ 85 w 104"/>
                <a:gd name="T71" fmla="*/ 52 h 52"/>
                <a:gd name="T72" fmla="*/ 85 w 104"/>
                <a:gd name="T73" fmla="*/ 52 h 52"/>
                <a:gd name="T74" fmla="*/ 96 w 104"/>
                <a:gd name="T75" fmla="*/ 48 h 52"/>
                <a:gd name="T76" fmla="*/ 100 w 104"/>
                <a:gd name="T77" fmla="*/ 44 h 52"/>
                <a:gd name="T78" fmla="*/ 104 w 104"/>
                <a:gd name="T79"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52">
                  <a:moveTo>
                    <a:pt x="104" y="40"/>
                  </a:moveTo>
                  <a:lnTo>
                    <a:pt x="104" y="37"/>
                  </a:lnTo>
                  <a:lnTo>
                    <a:pt x="104" y="33"/>
                  </a:lnTo>
                  <a:lnTo>
                    <a:pt x="100" y="29"/>
                  </a:lnTo>
                  <a:lnTo>
                    <a:pt x="100" y="29"/>
                  </a:lnTo>
                  <a:lnTo>
                    <a:pt x="96" y="26"/>
                  </a:lnTo>
                  <a:lnTo>
                    <a:pt x="96" y="22"/>
                  </a:lnTo>
                  <a:lnTo>
                    <a:pt x="96" y="22"/>
                  </a:lnTo>
                  <a:lnTo>
                    <a:pt x="96" y="18"/>
                  </a:lnTo>
                  <a:lnTo>
                    <a:pt x="96" y="18"/>
                  </a:lnTo>
                  <a:lnTo>
                    <a:pt x="96" y="14"/>
                  </a:lnTo>
                  <a:lnTo>
                    <a:pt x="89" y="14"/>
                  </a:lnTo>
                  <a:lnTo>
                    <a:pt x="82" y="14"/>
                  </a:lnTo>
                  <a:lnTo>
                    <a:pt x="78" y="14"/>
                  </a:lnTo>
                  <a:lnTo>
                    <a:pt x="78" y="11"/>
                  </a:lnTo>
                  <a:lnTo>
                    <a:pt x="74" y="7"/>
                  </a:lnTo>
                  <a:lnTo>
                    <a:pt x="71" y="7"/>
                  </a:lnTo>
                  <a:lnTo>
                    <a:pt x="67" y="3"/>
                  </a:lnTo>
                  <a:lnTo>
                    <a:pt x="67" y="3"/>
                  </a:lnTo>
                  <a:lnTo>
                    <a:pt x="63" y="0"/>
                  </a:lnTo>
                  <a:lnTo>
                    <a:pt x="63" y="3"/>
                  </a:lnTo>
                  <a:lnTo>
                    <a:pt x="59" y="3"/>
                  </a:lnTo>
                  <a:lnTo>
                    <a:pt x="56" y="0"/>
                  </a:lnTo>
                  <a:lnTo>
                    <a:pt x="52" y="3"/>
                  </a:lnTo>
                  <a:lnTo>
                    <a:pt x="48" y="3"/>
                  </a:lnTo>
                  <a:lnTo>
                    <a:pt x="45" y="7"/>
                  </a:lnTo>
                  <a:lnTo>
                    <a:pt x="45" y="11"/>
                  </a:lnTo>
                  <a:lnTo>
                    <a:pt x="48" y="14"/>
                  </a:lnTo>
                  <a:lnTo>
                    <a:pt x="45" y="22"/>
                  </a:lnTo>
                  <a:lnTo>
                    <a:pt x="41" y="26"/>
                  </a:lnTo>
                  <a:lnTo>
                    <a:pt x="37" y="26"/>
                  </a:lnTo>
                  <a:lnTo>
                    <a:pt x="34" y="22"/>
                  </a:lnTo>
                  <a:lnTo>
                    <a:pt x="34" y="18"/>
                  </a:lnTo>
                  <a:lnTo>
                    <a:pt x="26" y="11"/>
                  </a:lnTo>
                  <a:lnTo>
                    <a:pt x="26" y="7"/>
                  </a:lnTo>
                  <a:lnTo>
                    <a:pt x="22" y="7"/>
                  </a:lnTo>
                  <a:lnTo>
                    <a:pt x="19" y="11"/>
                  </a:lnTo>
                  <a:lnTo>
                    <a:pt x="15" y="11"/>
                  </a:lnTo>
                  <a:lnTo>
                    <a:pt x="15" y="14"/>
                  </a:lnTo>
                  <a:lnTo>
                    <a:pt x="11" y="14"/>
                  </a:lnTo>
                  <a:lnTo>
                    <a:pt x="8" y="18"/>
                  </a:lnTo>
                  <a:lnTo>
                    <a:pt x="8" y="18"/>
                  </a:lnTo>
                  <a:lnTo>
                    <a:pt x="8" y="18"/>
                  </a:lnTo>
                  <a:lnTo>
                    <a:pt x="8" y="26"/>
                  </a:lnTo>
                  <a:lnTo>
                    <a:pt x="4" y="29"/>
                  </a:lnTo>
                  <a:lnTo>
                    <a:pt x="4" y="33"/>
                  </a:lnTo>
                  <a:lnTo>
                    <a:pt x="4" y="37"/>
                  </a:lnTo>
                  <a:lnTo>
                    <a:pt x="0" y="37"/>
                  </a:lnTo>
                  <a:lnTo>
                    <a:pt x="4" y="44"/>
                  </a:lnTo>
                  <a:lnTo>
                    <a:pt x="4" y="44"/>
                  </a:lnTo>
                  <a:lnTo>
                    <a:pt x="4" y="48"/>
                  </a:lnTo>
                  <a:lnTo>
                    <a:pt x="8" y="44"/>
                  </a:lnTo>
                  <a:lnTo>
                    <a:pt x="8" y="44"/>
                  </a:lnTo>
                  <a:lnTo>
                    <a:pt x="11" y="40"/>
                  </a:lnTo>
                  <a:lnTo>
                    <a:pt x="19" y="37"/>
                  </a:lnTo>
                  <a:lnTo>
                    <a:pt x="26" y="37"/>
                  </a:lnTo>
                  <a:lnTo>
                    <a:pt x="30" y="37"/>
                  </a:lnTo>
                  <a:lnTo>
                    <a:pt x="34" y="40"/>
                  </a:lnTo>
                  <a:lnTo>
                    <a:pt x="37" y="37"/>
                  </a:lnTo>
                  <a:lnTo>
                    <a:pt x="37" y="37"/>
                  </a:lnTo>
                  <a:lnTo>
                    <a:pt x="41" y="37"/>
                  </a:lnTo>
                  <a:lnTo>
                    <a:pt x="41" y="37"/>
                  </a:lnTo>
                  <a:lnTo>
                    <a:pt x="45" y="40"/>
                  </a:lnTo>
                  <a:lnTo>
                    <a:pt x="48" y="40"/>
                  </a:lnTo>
                  <a:lnTo>
                    <a:pt x="52" y="40"/>
                  </a:lnTo>
                  <a:lnTo>
                    <a:pt x="56" y="37"/>
                  </a:lnTo>
                  <a:lnTo>
                    <a:pt x="63" y="40"/>
                  </a:lnTo>
                  <a:lnTo>
                    <a:pt x="67" y="40"/>
                  </a:lnTo>
                  <a:lnTo>
                    <a:pt x="71" y="48"/>
                  </a:lnTo>
                  <a:lnTo>
                    <a:pt x="74" y="48"/>
                  </a:lnTo>
                  <a:lnTo>
                    <a:pt x="78" y="52"/>
                  </a:lnTo>
                  <a:lnTo>
                    <a:pt x="85" y="52"/>
                  </a:lnTo>
                  <a:lnTo>
                    <a:pt x="85" y="52"/>
                  </a:lnTo>
                  <a:lnTo>
                    <a:pt x="85" y="52"/>
                  </a:lnTo>
                  <a:lnTo>
                    <a:pt x="93" y="52"/>
                  </a:lnTo>
                  <a:lnTo>
                    <a:pt x="96" y="48"/>
                  </a:lnTo>
                  <a:lnTo>
                    <a:pt x="100" y="44"/>
                  </a:lnTo>
                  <a:lnTo>
                    <a:pt x="100" y="44"/>
                  </a:lnTo>
                  <a:lnTo>
                    <a:pt x="104" y="40"/>
                  </a:lnTo>
                  <a:lnTo>
                    <a:pt x="104" y="40"/>
                  </a:lnTo>
                  <a:close/>
                </a:path>
              </a:pathLst>
            </a:custGeom>
            <a:grpFill/>
            <a:ln>
              <a:noFill/>
            </a:ln>
          </p:spPr>
          <p:txBody>
            <a:bodyPr vert="horz" wrap="square" lIns="91440" tIns="45720" rIns="91440" bIns="45720" numCol="1" anchor="t" anchorCtr="0" compatLnSpc="1"/>
            <a:lstStyle/>
            <a:p>
              <a:endParaRPr lang="en-US"/>
            </a:p>
          </p:txBody>
        </p:sp>
        <p:sp>
          <p:nvSpPr>
            <p:cNvPr id="47" name="Freeform 43"/>
            <p:cNvSpPr/>
            <p:nvPr/>
          </p:nvSpPr>
          <p:spPr bwMode="auto">
            <a:xfrm>
              <a:off x="4679009" y="1954956"/>
              <a:ext cx="104218" cy="66905"/>
            </a:xfrm>
            <a:custGeom>
              <a:avLst/>
              <a:gdLst>
                <a:gd name="T0" fmla="*/ 26 w 81"/>
                <a:gd name="T1" fmla="*/ 41 h 52"/>
                <a:gd name="T2" fmla="*/ 26 w 81"/>
                <a:gd name="T3" fmla="*/ 33 h 52"/>
                <a:gd name="T4" fmla="*/ 30 w 81"/>
                <a:gd name="T5" fmla="*/ 29 h 52"/>
                <a:gd name="T6" fmla="*/ 26 w 81"/>
                <a:gd name="T7" fmla="*/ 29 h 52"/>
                <a:gd name="T8" fmla="*/ 26 w 81"/>
                <a:gd name="T9" fmla="*/ 29 h 52"/>
                <a:gd name="T10" fmla="*/ 22 w 81"/>
                <a:gd name="T11" fmla="*/ 26 h 52"/>
                <a:gd name="T12" fmla="*/ 22 w 81"/>
                <a:gd name="T13" fmla="*/ 26 h 52"/>
                <a:gd name="T14" fmla="*/ 15 w 81"/>
                <a:gd name="T15" fmla="*/ 26 h 52"/>
                <a:gd name="T16" fmla="*/ 11 w 81"/>
                <a:gd name="T17" fmla="*/ 26 h 52"/>
                <a:gd name="T18" fmla="*/ 7 w 81"/>
                <a:gd name="T19" fmla="*/ 18 h 52"/>
                <a:gd name="T20" fmla="*/ 0 w 81"/>
                <a:gd name="T21" fmla="*/ 18 h 52"/>
                <a:gd name="T22" fmla="*/ 0 w 81"/>
                <a:gd name="T23" fmla="*/ 18 h 52"/>
                <a:gd name="T24" fmla="*/ 0 w 81"/>
                <a:gd name="T25" fmla="*/ 18 h 52"/>
                <a:gd name="T26" fmla="*/ 0 w 81"/>
                <a:gd name="T27" fmla="*/ 15 h 52"/>
                <a:gd name="T28" fmla="*/ 0 w 81"/>
                <a:gd name="T29" fmla="*/ 11 h 52"/>
                <a:gd name="T30" fmla="*/ 4 w 81"/>
                <a:gd name="T31" fmla="*/ 7 h 52"/>
                <a:gd name="T32" fmla="*/ 4 w 81"/>
                <a:gd name="T33" fmla="*/ 7 h 52"/>
                <a:gd name="T34" fmla="*/ 7 w 81"/>
                <a:gd name="T35" fmla="*/ 3 h 52"/>
                <a:gd name="T36" fmla="*/ 15 w 81"/>
                <a:gd name="T37" fmla="*/ 0 h 52"/>
                <a:gd name="T38" fmla="*/ 22 w 81"/>
                <a:gd name="T39" fmla="*/ 0 h 52"/>
                <a:gd name="T40" fmla="*/ 26 w 81"/>
                <a:gd name="T41" fmla="*/ 0 h 52"/>
                <a:gd name="T42" fmla="*/ 30 w 81"/>
                <a:gd name="T43" fmla="*/ 3 h 52"/>
                <a:gd name="T44" fmla="*/ 33 w 81"/>
                <a:gd name="T45" fmla="*/ 0 h 52"/>
                <a:gd name="T46" fmla="*/ 33 w 81"/>
                <a:gd name="T47" fmla="*/ 0 h 52"/>
                <a:gd name="T48" fmla="*/ 37 w 81"/>
                <a:gd name="T49" fmla="*/ 0 h 52"/>
                <a:gd name="T50" fmla="*/ 37 w 81"/>
                <a:gd name="T51" fmla="*/ 0 h 52"/>
                <a:gd name="T52" fmla="*/ 41 w 81"/>
                <a:gd name="T53" fmla="*/ 3 h 52"/>
                <a:gd name="T54" fmla="*/ 44 w 81"/>
                <a:gd name="T55" fmla="*/ 3 h 52"/>
                <a:gd name="T56" fmla="*/ 48 w 81"/>
                <a:gd name="T57" fmla="*/ 3 h 52"/>
                <a:gd name="T58" fmla="*/ 52 w 81"/>
                <a:gd name="T59" fmla="*/ 0 h 52"/>
                <a:gd name="T60" fmla="*/ 59 w 81"/>
                <a:gd name="T61" fmla="*/ 3 h 52"/>
                <a:gd name="T62" fmla="*/ 63 w 81"/>
                <a:gd name="T63" fmla="*/ 3 h 52"/>
                <a:gd name="T64" fmla="*/ 67 w 81"/>
                <a:gd name="T65" fmla="*/ 11 h 52"/>
                <a:gd name="T66" fmla="*/ 70 w 81"/>
                <a:gd name="T67" fmla="*/ 11 h 52"/>
                <a:gd name="T68" fmla="*/ 74 w 81"/>
                <a:gd name="T69" fmla="*/ 15 h 52"/>
                <a:gd name="T70" fmla="*/ 81 w 81"/>
                <a:gd name="T71" fmla="*/ 15 h 52"/>
                <a:gd name="T72" fmla="*/ 81 w 81"/>
                <a:gd name="T73" fmla="*/ 15 h 52"/>
                <a:gd name="T74" fmla="*/ 78 w 81"/>
                <a:gd name="T75" fmla="*/ 22 h 52"/>
                <a:gd name="T76" fmla="*/ 81 w 81"/>
                <a:gd name="T77" fmla="*/ 22 h 52"/>
                <a:gd name="T78" fmla="*/ 81 w 81"/>
                <a:gd name="T79" fmla="*/ 26 h 52"/>
                <a:gd name="T80" fmla="*/ 74 w 81"/>
                <a:gd name="T81" fmla="*/ 26 h 52"/>
                <a:gd name="T82" fmla="*/ 70 w 81"/>
                <a:gd name="T83" fmla="*/ 33 h 52"/>
                <a:gd name="T84" fmla="*/ 70 w 81"/>
                <a:gd name="T85" fmla="*/ 33 h 52"/>
                <a:gd name="T86" fmla="*/ 70 w 81"/>
                <a:gd name="T87" fmla="*/ 37 h 52"/>
                <a:gd name="T88" fmla="*/ 74 w 81"/>
                <a:gd name="T89" fmla="*/ 37 h 52"/>
                <a:gd name="T90" fmla="*/ 74 w 81"/>
                <a:gd name="T91" fmla="*/ 41 h 52"/>
                <a:gd name="T92" fmla="*/ 70 w 81"/>
                <a:gd name="T93" fmla="*/ 41 h 52"/>
                <a:gd name="T94" fmla="*/ 67 w 81"/>
                <a:gd name="T95" fmla="*/ 41 h 52"/>
                <a:gd name="T96" fmla="*/ 67 w 81"/>
                <a:gd name="T97" fmla="*/ 41 h 52"/>
                <a:gd name="T98" fmla="*/ 63 w 81"/>
                <a:gd name="T99" fmla="*/ 44 h 52"/>
                <a:gd name="T100" fmla="*/ 59 w 81"/>
                <a:gd name="T101" fmla="*/ 44 h 52"/>
                <a:gd name="T102" fmla="*/ 59 w 81"/>
                <a:gd name="T103" fmla="*/ 48 h 52"/>
                <a:gd name="T104" fmla="*/ 59 w 81"/>
                <a:gd name="T105" fmla="*/ 48 h 52"/>
                <a:gd name="T106" fmla="*/ 52 w 81"/>
                <a:gd name="T107" fmla="*/ 52 h 52"/>
                <a:gd name="T108" fmla="*/ 48 w 81"/>
                <a:gd name="T109" fmla="*/ 48 h 52"/>
                <a:gd name="T110" fmla="*/ 44 w 81"/>
                <a:gd name="T111" fmla="*/ 52 h 52"/>
                <a:gd name="T112" fmla="*/ 41 w 81"/>
                <a:gd name="T113" fmla="*/ 52 h 52"/>
                <a:gd name="T114" fmla="*/ 37 w 81"/>
                <a:gd name="T115" fmla="*/ 52 h 52"/>
                <a:gd name="T116" fmla="*/ 37 w 81"/>
                <a:gd name="T117" fmla="*/ 48 h 52"/>
                <a:gd name="T118" fmla="*/ 37 w 81"/>
                <a:gd name="T119" fmla="*/ 41 h 52"/>
                <a:gd name="T120" fmla="*/ 33 w 81"/>
                <a:gd name="T121" fmla="*/ 41 h 52"/>
                <a:gd name="T122" fmla="*/ 30 w 81"/>
                <a:gd name="T123" fmla="*/ 37 h 52"/>
                <a:gd name="T124" fmla="*/ 26 w 81"/>
                <a:gd name="T125"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52">
                  <a:moveTo>
                    <a:pt x="26" y="41"/>
                  </a:moveTo>
                  <a:lnTo>
                    <a:pt x="26" y="33"/>
                  </a:lnTo>
                  <a:lnTo>
                    <a:pt x="30" y="29"/>
                  </a:lnTo>
                  <a:lnTo>
                    <a:pt x="26" y="29"/>
                  </a:lnTo>
                  <a:lnTo>
                    <a:pt x="26" y="29"/>
                  </a:lnTo>
                  <a:lnTo>
                    <a:pt x="22" y="26"/>
                  </a:lnTo>
                  <a:lnTo>
                    <a:pt x="22" y="26"/>
                  </a:lnTo>
                  <a:lnTo>
                    <a:pt x="15" y="26"/>
                  </a:lnTo>
                  <a:lnTo>
                    <a:pt x="11" y="26"/>
                  </a:lnTo>
                  <a:lnTo>
                    <a:pt x="7" y="18"/>
                  </a:lnTo>
                  <a:lnTo>
                    <a:pt x="0" y="18"/>
                  </a:lnTo>
                  <a:lnTo>
                    <a:pt x="0" y="18"/>
                  </a:lnTo>
                  <a:lnTo>
                    <a:pt x="0" y="18"/>
                  </a:lnTo>
                  <a:lnTo>
                    <a:pt x="0" y="15"/>
                  </a:lnTo>
                  <a:lnTo>
                    <a:pt x="0" y="11"/>
                  </a:lnTo>
                  <a:lnTo>
                    <a:pt x="4" y="7"/>
                  </a:lnTo>
                  <a:lnTo>
                    <a:pt x="4" y="7"/>
                  </a:lnTo>
                  <a:lnTo>
                    <a:pt x="7" y="3"/>
                  </a:lnTo>
                  <a:lnTo>
                    <a:pt x="15" y="0"/>
                  </a:lnTo>
                  <a:lnTo>
                    <a:pt x="22" y="0"/>
                  </a:lnTo>
                  <a:lnTo>
                    <a:pt x="26" y="0"/>
                  </a:lnTo>
                  <a:lnTo>
                    <a:pt x="30" y="3"/>
                  </a:lnTo>
                  <a:lnTo>
                    <a:pt x="33" y="0"/>
                  </a:lnTo>
                  <a:lnTo>
                    <a:pt x="33" y="0"/>
                  </a:lnTo>
                  <a:lnTo>
                    <a:pt x="37" y="0"/>
                  </a:lnTo>
                  <a:lnTo>
                    <a:pt x="37" y="0"/>
                  </a:lnTo>
                  <a:lnTo>
                    <a:pt x="41" y="3"/>
                  </a:lnTo>
                  <a:lnTo>
                    <a:pt x="44" y="3"/>
                  </a:lnTo>
                  <a:lnTo>
                    <a:pt x="48" y="3"/>
                  </a:lnTo>
                  <a:lnTo>
                    <a:pt x="52" y="0"/>
                  </a:lnTo>
                  <a:lnTo>
                    <a:pt x="59" y="3"/>
                  </a:lnTo>
                  <a:lnTo>
                    <a:pt x="63" y="3"/>
                  </a:lnTo>
                  <a:lnTo>
                    <a:pt x="67" y="11"/>
                  </a:lnTo>
                  <a:lnTo>
                    <a:pt x="70" y="11"/>
                  </a:lnTo>
                  <a:lnTo>
                    <a:pt x="74" y="15"/>
                  </a:lnTo>
                  <a:lnTo>
                    <a:pt x="81" y="15"/>
                  </a:lnTo>
                  <a:lnTo>
                    <a:pt x="81" y="15"/>
                  </a:lnTo>
                  <a:lnTo>
                    <a:pt x="78" y="22"/>
                  </a:lnTo>
                  <a:lnTo>
                    <a:pt x="81" y="22"/>
                  </a:lnTo>
                  <a:lnTo>
                    <a:pt x="81" y="26"/>
                  </a:lnTo>
                  <a:lnTo>
                    <a:pt x="74" y="26"/>
                  </a:lnTo>
                  <a:lnTo>
                    <a:pt x="70" y="33"/>
                  </a:lnTo>
                  <a:lnTo>
                    <a:pt x="70" y="33"/>
                  </a:lnTo>
                  <a:lnTo>
                    <a:pt x="70" y="37"/>
                  </a:lnTo>
                  <a:lnTo>
                    <a:pt x="74" y="37"/>
                  </a:lnTo>
                  <a:lnTo>
                    <a:pt x="74" y="41"/>
                  </a:lnTo>
                  <a:lnTo>
                    <a:pt x="70" y="41"/>
                  </a:lnTo>
                  <a:lnTo>
                    <a:pt x="67" y="41"/>
                  </a:lnTo>
                  <a:lnTo>
                    <a:pt x="67" y="41"/>
                  </a:lnTo>
                  <a:lnTo>
                    <a:pt x="63" y="44"/>
                  </a:lnTo>
                  <a:lnTo>
                    <a:pt x="59" y="44"/>
                  </a:lnTo>
                  <a:lnTo>
                    <a:pt x="59" y="48"/>
                  </a:lnTo>
                  <a:lnTo>
                    <a:pt x="59" y="48"/>
                  </a:lnTo>
                  <a:lnTo>
                    <a:pt x="52" y="52"/>
                  </a:lnTo>
                  <a:lnTo>
                    <a:pt x="48" y="48"/>
                  </a:lnTo>
                  <a:lnTo>
                    <a:pt x="44" y="52"/>
                  </a:lnTo>
                  <a:lnTo>
                    <a:pt x="41" y="52"/>
                  </a:lnTo>
                  <a:lnTo>
                    <a:pt x="37" y="52"/>
                  </a:lnTo>
                  <a:lnTo>
                    <a:pt x="37" y="48"/>
                  </a:lnTo>
                  <a:lnTo>
                    <a:pt x="37" y="41"/>
                  </a:lnTo>
                  <a:lnTo>
                    <a:pt x="33" y="41"/>
                  </a:lnTo>
                  <a:lnTo>
                    <a:pt x="30" y="37"/>
                  </a:lnTo>
                  <a:lnTo>
                    <a:pt x="26" y="41"/>
                  </a:lnTo>
                  <a:close/>
                </a:path>
              </a:pathLst>
            </a:custGeom>
            <a:grpFill/>
            <a:ln>
              <a:noFill/>
            </a:ln>
          </p:spPr>
          <p:txBody>
            <a:bodyPr vert="horz" wrap="square" lIns="91440" tIns="45720" rIns="91440" bIns="45720" numCol="1" anchor="t" anchorCtr="0" compatLnSpc="1"/>
            <a:lstStyle/>
            <a:p>
              <a:endParaRPr lang="en-US"/>
            </a:p>
          </p:txBody>
        </p:sp>
        <p:sp>
          <p:nvSpPr>
            <p:cNvPr id="48" name="Freeform 44"/>
            <p:cNvSpPr/>
            <p:nvPr/>
          </p:nvSpPr>
          <p:spPr bwMode="auto">
            <a:xfrm>
              <a:off x="4731760" y="1958817"/>
              <a:ext cx="176269" cy="124804"/>
            </a:xfrm>
            <a:custGeom>
              <a:avLst/>
              <a:gdLst>
                <a:gd name="T0" fmla="*/ 3 w 137"/>
                <a:gd name="T1" fmla="*/ 49 h 97"/>
                <a:gd name="T2" fmla="*/ 11 w 137"/>
                <a:gd name="T3" fmla="*/ 49 h 97"/>
                <a:gd name="T4" fmla="*/ 18 w 137"/>
                <a:gd name="T5" fmla="*/ 45 h 97"/>
                <a:gd name="T6" fmla="*/ 22 w 137"/>
                <a:gd name="T7" fmla="*/ 41 h 97"/>
                <a:gd name="T8" fmla="*/ 26 w 137"/>
                <a:gd name="T9" fmla="*/ 38 h 97"/>
                <a:gd name="T10" fmla="*/ 33 w 137"/>
                <a:gd name="T11" fmla="*/ 38 h 97"/>
                <a:gd name="T12" fmla="*/ 29 w 137"/>
                <a:gd name="T13" fmla="*/ 34 h 97"/>
                <a:gd name="T14" fmla="*/ 29 w 137"/>
                <a:gd name="T15" fmla="*/ 30 h 97"/>
                <a:gd name="T16" fmla="*/ 40 w 137"/>
                <a:gd name="T17" fmla="*/ 23 h 97"/>
                <a:gd name="T18" fmla="*/ 37 w 137"/>
                <a:gd name="T19" fmla="*/ 19 h 97"/>
                <a:gd name="T20" fmla="*/ 48 w 137"/>
                <a:gd name="T21" fmla="*/ 12 h 97"/>
                <a:gd name="T22" fmla="*/ 55 w 137"/>
                <a:gd name="T23" fmla="*/ 4 h 97"/>
                <a:gd name="T24" fmla="*/ 59 w 137"/>
                <a:gd name="T25" fmla="*/ 0 h 97"/>
                <a:gd name="T26" fmla="*/ 66 w 137"/>
                <a:gd name="T27" fmla="*/ 4 h 97"/>
                <a:gd name="T28" fmla="*/ 70 w 137"/>
                <a:gd name="T29" fmla="*/ 4 h 97"/>
                <a:gd name="T30" fmla="*/ 77 w 137"/>
                <a:gd name="T31" fmla="*/ 4 h 97"/>
                <a:gd name="T32" fmla="*/ 85 w 137"/>
                <a:gd name="T33" fmla="*/ 4 h 97"/>
                <a:gd name="T34" fmla="*/ 92 w 137"/>
                <a:gd name="T35" fmla="*/ 8 h 97"/>
                <a:gd name="T36" fmla="*/ 103 w 137"/>
                <a:gd name="T37" fmla="*/ 8 h 97"/>
                <a:gd name="T38" fmla="*/ 103 w 137"/>
                <a:gd name="T39" fmla="*/ 15 h 97"/>
                <a:gd name="T40" fmla="*/ 103 w 137"/>
                <a:gd name="T41" fmla="*/ 23 h 97"/>
                <a:gd name="T42" fmla="*/ 111 w 137"/>
                <a:gd name="T43" fmla="*/ 30 h 97"/>
                <a:gd name="T44" fmla="*/ 118 w 137"/>
                <a:gd name="T45" fmla="*/ 38 h 97"/>
                <a:gd name="T46" fmla="*/ 126 w 137"/>
                <a:gd name="T47" fmla="*/ 45 h 97"/>
                <a:gd name="T48" fmla="*/ 133 w 137"/>
                <a:gd name="T49" fmla="*/ 52 h 97"/>
                <a:gd name="T50" fmla="*/ 133 w 137"/>
                <a:gd name="T51" fmla="*/ 56 h 97"/>
                <a:gd name="T52" fmla="*/ 122 w 137"/>
                <a:gd name="T53" fmla="*/ 64 h 97"/>
                <a:gd name="T54" fmla="*/ 118 w 137"/>
                <a:gd name="T55" fmla="*/ 64 h 97"/>
                <a:gd name="T56" fmla="*/ 122 w 137"/>
                <a:gd name="T57" fmla="*/ 71 h 97"/>
                <a:gd name="T58" fmla="*/ 126 w 137"/>
                <a:gd name="T59" fmla="*/ 78 h 97"/>
                <a:gd name="T60" fmla="*/ 126 w 137"/>
                <a:gd name="T61" fmla="*/ 82 h 97"/>
                <a:gd name="T62" fmla="*/ 111 w 137"/>
                <a:gd name="T63" fmla="*/ 86 h 97"/>
                <a:gd name="T64" fmla="*/ 111 w 137"/>
                <a:gd name="T65" fmla="*/ 97 h 97"/>
                <a:gd name="T66" fmla="*/ 103 w 137"/>
                <a:gd name="T67" fmla="*/ 93 h 97"/>
                <a:gd name="T68" fmla="*/ 96 w 137"/>
                <a:gd name="T69" fmla="*/ 93 h 97"/>
                <a:gd name="T70" fmla="*/ 89 w 137"/>
                <a:gd name="T71" fmla="*/ 97 h 97"/>
                <a:gd name="T72" fmla="*/ 85 w 137"/>
                <a:gd name="T73" fmla="*/ 93 h 97"/>
                <a:gd name="T74" fmla="*/ 77 w 137"/>
                <a:gd name="T75" fmla="*/ 97 h 97"/>
                <a:gd name="T76" fmla="*/ 70 w 137"/>
                <a:gd name="T77" fmla="*/ 93 h 97"/>
                <a:gd name="T78" fmla="*/ 66 w 137"/>
                <a:gd name="T79" fmla="*/ 93 h 97"/>
                <a:gd name="T80" fmla="*/ 55 w 137"/>
                <a:gd name="T81" fmla="*/ 93 h 97"/>
                <a:gd name="T82" fmla="*/ 51 w 137"/>
                <a:gd name="T83" fmla="*/ 89 h 97"/>
                <a:gd name="T84" fmla="*/ 37 w 137"/>
                <a:gd name="T85" fmla="*/ 89 h 97"/>
                <a:gd name="T86" fmla="*/ 33 w 137"/>
                <a:gd name="T87" fmla="*/ 89 h 97"/>
                <a:gd name="T88" fmla="*/ 14 w 137"/>
                <a:gd name="T89" fmla="*/ 93 h 97"/>
                <a:gd name="T90" fmla="*/ 7 w 137"/>
                <a:gd name="T91" fmla="*/ 89 h 97"/>
                <a:gd name="T92" fmla="*/ 7 w 137"/>
                <a:gd name="T93" fmla="*/ 89 h 97"/>
                <a:gd name="T94" fmla="*/ 0 w 137"/>
                <a:gd name="T95" fmla="*/ 82 h 97"/>
                <a:gd name="T96" fmla="*/ 7 w 137"/>
                <a:gd name="T97" fmla="*/ 75 h 97"/>
                <a:gd name="T98" fmla="*/ 3 w 137"/>
                <a:gd name="T99" fmla="*/ 64 h 97"/>
                <a:gd name="T100" fmla="*/ 3 w 137"/>
                <a:gd name="T101" fmla="*/ 60 h 97"/>
                <a:gd name="T102" fmla="*/ 0 w 137"/>
                <a:gd name="T10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97">
                  <a:moveTo>
                    <a:pt x="0" y="49"/>
                  </a:moveTo>
                  <a:lnTo>
                    <a:pt x="3" y="49"/>
                  </a:lnTo>
                  <a:lnTo>
                    <a:pt x="7" y="45"/>
                  </a:lnTo>
                  <a:lnTo>
                    <a:pt x="11" y="49"/>
                  </a:lnTo>
                  <a:lnTo>
                    <a:pt x="18" y="45"/>
                  </a:lnTo>
                  <a:lnTo>
                    <a:pt x="18" y="45"/>
                  </a:lnTo>
                  <a:lnTo>
                    <a:pt x="18" y="41"/>
                  </a:lnTo>
                  <a:lnTo>
                    <a:pt x="22" y="41"/>
                  </a:lnTo>
                  <a:lnTo>
                    <a:pt x="26" y="38"/>
                  </a:lnTo>
                  <a:lnTo>
                    <a:pt x="26" y="38"/>
                  </a:lnTo>
                  <a:lnTo>
                    <a:pt x="29" y="38"/>
                  </a:lnTo>
                  <a:lnTo>
                    <a:pt x="33" y="38"/>
                  </a:lnTo>
                  <a:lnTo>
                    <a:pt x="33" y="34"/>
                  </a:lnTo>
                  <a:lnTo>
                    <a:pt x="29" y="34"/>
                  </a:lnTo>
                  <a:lnTo>
                    <a:pt x="29" y="30"/>
                  </a:lnTo>
                  <a:lnTo>
                    <a:pt x="29" y="30"/>
                  </a:lnTo>
                  <a:lnTo>
                    <a:pt x="33" y="23"/>
                  </a:lnTo>
                  <a:lnTo>
                    <a:pt x="40" y="23"/>
                  </a:lnTo>
                  <a:lnTo>
                    <a:pt x="40" y="19"/>
                  </a:lnTo>
                  <a:lnTo>
                    <a:pt x="37" y="19"/>
                  </a:lnTo>
                  <a:lnTo>
                    <a:pt x="40" y="12"/>
                  </a:lnTo>
                  <a:lnTo>
                    <a:pt x="48" y="12"/>
                  </a:lnTo>
                  <a:lnTo>
                    <a:pt x="51" y="8"/>
                  </a:lnTo>
                  <a:lnTo>
                    <a:pt x="55" y="4"/>
                  </a:lnTo>
                  <a:lnTo>
                    <a:pt x="55" y="4"/>
                  </a:lnTo>
                  <a:lnTo>
                    <a:pt x="59" y="0"/>
                  </a:lnTo>
                  <a:lnTo>
                    <a:pt x="63" y="0"/>
                  </a:lnTo>
                  <a:lnTo>
                    <a:pt x="66" y="4"/>
                  </a:lnTo>
                  <a:lnTo>
                    <a:pt x="66" y="0"/>
                  </a:lnTo>
                  <a:lnTo>
                    <a:pt x="70" y="4"/>
                  </a:lnTo>
                  <a:lnTo>
                    <a:pt x="74" y="4"/>
                  </a:lnTo>
                  <a:lnTo>
                    <a:pt x="77" y="4"/>
                  </a:lnTo>
                  <a:lnTo>
                    <a:pt x="81" y="8"/>
                  </a:lnTo>
                  <a:lnTo>
                    <a:pt x="85" y="4"/>
                  </a:lnTo>
                  <a:lnTo>
                    <a:pt x="92" y="4"/>
                  </a:lnTo>
                  <a:lnTo>
                    <a:pt x="92" y="8"/>
                  </a:lnTo>
                  <a:lnTo>
                    <a:pt x="96" y="8"/>
                  </a:lnTo>
                  <a:lnTo>
                    <a:pt x="103" y="8"/>
                  </a:lnTo>
                  <a:lnTo>
                    <a:pt x="103" y="12"/>
                  </a:lnTo>
                  <a:lnTo>
                    <a:pt x="103" y="15"/>
                  </a:lnTo>
                  <a:lnTo>
                    <a:pt x="103" y="19"/>
                  </a:lnTo>
                  <a:lnTo>
                    <a:pt x="103" y="23"/>
                  </a:lnTo>
                  <a:lnTo>
                    <a:pt x="107" y="26"/>
                  </a:lnTo>
                  <a:lnTo>
                    <a:pt x="111" y="30"/>
                  </a:lnTo>
                  <a:lnTo>
                    <a:pt x="114" y="38"/>
                  </a:lnTo>
                  <a:lnTo>
                    <a:pt x="118" y="38"/>
                  </a:lnTo>
                  <a:lnTo>
                    <a:pt x="118" y="45"/>
                  </a:lnTo>
                  <a:lnTo>
                    <a:pt x="126" y="45"/>
                  </a:lnTo>
                  <a:lnTo>
                    <a:pt x="133" y="49"/>
                  </a:lnTo>
                  <a:lnTo>
                    <a:pt x="133" y="52"/>
                  </a:lnTo>
                  <a:lnTo>
                    <a:pt x="137" y="56"/>
                  </a:lnTo>
                  <a:lnTo>
                    <a:pt x="133" y="56"/>
                  </a:lnTo>
                  <a:lnTo>
                    <a:pt x="129" y="64"/>
                  </a:lnTo>
                  <a:lnTo>
                    <a:pt x="122" y="64"/>
                  </a:lnTo>
                  <a:lnTo>
                    <a:pt x="118" y="60"/>
                  </a:lnTo>
                  <a:lnTo>
                    <a:pt x="118" y="64"/>
                  </a:lnTo>
                  <a:lnTo>
                    <a:pt x="118" y="67"/>
                  </a:lnTo>
                  <a:lnTo>
                    <a:pt x="122" y="71"/>
                  </a:lnTo>
                  <a:lnTo>
                    <a:pt x="122" y="75"/>
                  </a:lnTo>
                  <a:lnTo>
                    <a:pt x="126" y="78"/>
                  </a:lnTo>
                  <a:lnTo>
                    <a:pt x="126" y="82"/>
                  </a:lnTo>
                  <a:lnTo>
                    <a:pt x="126" y="82"/>
                  </a:lnTo>
                  <a:lnTo>
                    <a:pt x="118" y="86"/>
                  </a:lnTo>
                  <a:lnTo>
                    <a:pt x="111" y="86"/>
                  </a:lnTo>
                  <a:lnTo>
                    <a:pt x="111" y="89"/>
                  </a:lnTo>
                  <a:lnTo>
                    <a:pt x="111" y="97"/>
                  </a:lnTo>
                  <a:lnTo>
                    <a:pt x="107" y="97"/>
                  </a:lnTo>
                  <a:lnTo>
                    <a:pt x="103" y="93"/>
                  </a:lnTo>
                  <a:lnTo>
                    <a:pt x="100" y="93"/>
                  </a:lnTo>
                  <a:lnTo>
                    <a:pt x="96" y="93"/>
                  </a:lnTo>
                  <a:lnTo>
                    <a:pt x="92" y="93"/>
                  </a:lnTo>
                  <a:lnTo>
                    <a:pt x="89" y="97"/>
                  </a:lnTo>
                  <a:lnTo>
                    <a:pt x="85" y="97"/>
                  </a:lnTo>
                  <a:lnTo>
                    <a:pt x="85" y="93"/>
                  </a:lnTo>
                  <a:lnTo>
                    <a:pt x="81" y="93"/>
                  </a:lnTo>
                  <a:lnTo>
                    <a:pt x="77" y="97"/>
                  </a:lnTo>
                  <a:lnTo>
                    <a:pt x="74" y="93"/>
                  </a:lnTo>
                  <a:lnTo>
                    <a:pt x="70" y="93"/>
                  </a:lnTo>
                  <a:lnTo>
                    <a:pt x="66" y="93"/>
                  </a:lnTo>
                  <a:lnTo>
                    <a:pt x="66" y="93"/>
                  </a:lnTo>
                  <a:lnTo>
                    <a:pt x="63" y="93"/>
                  </a:lnTo>
                  <a:lnTo>
                    <a:pt x="55" y="93"/>
                  </a:lnTo>
                  <a:lnTo>
                    <a:pt x="55" y="93"/>
                  </a:lnTo>
                  <a:lnTo>
                    <a:pt x="51" y="89"/>
                  </a:lnTo>
                  <a:lnTo>
                    <a:pt x="44" y="89"/>
                  </a:lnTo>
                  <a:lnTo>
                    <a:pt x="37" y="89"/>
                  </a:lnTo>
                  <a:lnTo>
                    <a:pt x="37" y="89"/>
                  </a:lnTo>
                  <a:lnTo>
                    <a:pt x="33" y="89"/>
                  </a:lnTo>
                  <a:lnTo>
                    <a:pt x="29" y="89"/>
                  </a:lnTo>
                  <a:lnTo>
                    <a:pt x="14" y="93"/>
                  </a:lnTo>
                  <a:lnTo>
                    <a:pt x="14" y="93"/>
                  </a:lnTo>
                  <a:lnTo>
                    <a:pt x="7" y="89"/>
                  </a:lnTo>
                  <a:lnTo>
                    <a:pt x="7" y="89"/>
                  </a:lnTo>
                  <a:lnTo>
                    <a:pt x="7" y="89"/>
                  </a:lnTo>
                  <a:lnTo>
                    <a:pt x="3" y="86"/>
                  </a:lnTo>
                  <a:lnTo>
                    <a:pt x="0" y="82"/>
                  </a:lnTo>
                  <a:lnTo>
                    <a:pt x="3" y="78"/>
                  </a:lnTo>
                  <a:lnTo>
                    <a:pt x="7" y="75"/>
                  </a:lnTo>
                  <a:lnTo>
                    <a:pt x="7" y="67"/>
                  </a:lnTo>
                  <a:lnTo>
                    <a:pt x="3" y="64"/>
                  </a:lnTo>
                  <a:lnTo>
                    <a:pt x="3" y="60"/>
                  </a:lnTo>
                  <a:lnTo>
                    <a:pt x="3" y="60"/>
                  </a:lnTo>
                  <a:lnTo>
                    <a:pt x="0" y="52"/>
                  </a:lnTo>
                  <a:lnTo>
                    <a:pt x="0" y="49"/>
                  </a:lnTo>
                  <a:close/>
                </a:path>
              </a:pathLst>
            </a:custGeom>
            <a:grpFill/>
            <a:ln>
              <a:noFill/>
            </a:ln>
          </p:spPr>
          <p:txBody>
            <a:bodyPr vert="horz" wrap="square" lIns="91440" tIns="45720" rIns="91440" bIns="45720" numCol="1" anchor="t" anchorCtr="0" compatLnSpc="1"/>
            <a:lstStyle/>
            <a:p>
              <a:endParaRPr lang="en-US"/>
            </a:p>
          </p:txBody>
        </p:sp>
        <p:sp>
          <p:nvSpPr>
            <p:cNvPr id="49" name="Freeform 45"/>
            <p:cNvSpPr/>
            <p:nvPr/>
          </p:nvSpPr>
          <p:spPr bwMode="auto">
            <a:xfrm>
              <a:off x="4717610" y="2059174"/>
              <a:ext cx="347390" cy="195568"/>
            </a:xfrm>
            <a:custGeom>
              <a:avLst/>
              <a:gdLst>
                <a:gd name="T0" fmla="*/ 40 w 270"/>
                <a:gd name="T1" fmla="*/ 11 h 152"/>
                <a:gd name="T2" fmla="*/ 62 w 270"/>
                <a:gd name="T3" fmla="*/ 11 h 152"/>
                <a:gd name="T4" fmla="*/ 77 w 270"/>
                <a:gd name="T5" fmla="*/ 15 h 152"/>
                <a:gd name="T6" fmla="*/ 96 w 270"/>
                <a:gd name="T7" fmla="*/ 15 h 152"/>
                <a:gd name="T8" fmla="*/ 111 w 270"/>
                <a:gd name="T9" fmla="*/ 15 h 152"/>
                <a:gd name="T10" fmla="*/ 122 w 270"/>
                <a:gd name="T11" fmla="*/ 8 h 152"/>
                <a:gd name="T12" fmla="*/ 140 w 270"/>
                <a:gd name="T13" fmla="*/ 0 h 152"/>
                <a:gd name="T14" fmla="*/ 170 w 270"/>
                <a:gd name="T15" fmla="*/ 0 h 152"/>
                <a:gd name="T16" fmla="*/ 185 w 270"/>
                <a:gd name="T17" fmla="*/ 15 h 152"/>
                <a:gd name="T18" fmla="*/ 196 w 270"/>
                <a:gd name="T19" fmla="*/ 30 h 152"/>
                <a:gd name="T20" fmla="*/ 218 w 270"/>
                <a:gd name="T21" fmla="*/ 37 h 152"/>
                <a:gd name="T22" fmla="*/ 237 w 270"/>
                <a:gd name="T23" fmla="*/ 45 h 152"/>
                <a:gd name="T24" fmla="*/ 255 w 270"/>
                <a:gd name="T25" fmla="*/ 45 h 152"/>
                <a:gd name="T26" fmla="*/ 270 w 270"/>
                <a:gd name="T27" fmla="*/ 52 h 152"/>
                <a:gd name="T28" fmla="*/ 266 w 270"/>
                <a:gd name="T29" fmla="*/ 71 h 152"/>
                <a:gd name="T30" fmla="*/ 255 w 270"/>
                <a:gd name="T31" fmla="*/ 86 h 152"/>
                <a:gd name="T32" fmla="*/ 248 w 270"/>
                <a:gd name="T33" fmla="*/ 97 h 152"/>
                <a:gd name="T34" fmla="*/ 233 w 270"/>
                <a:gd name="T35" fmla="*/ 104 h 152"/>
                <a:gd name="T36" fmla="*/ 218 w 270"/>
                <a:gd name="T37" fmla="*/ 108 h 152"/>
                <a:gd name="T38" fmla="*/ 203 w 270"/>
                <a:gd name="T39" fmla="*/ 108 h 152"/>
                <a:gd name="T40" fmla="*/ 203 w 270"/>
                <a:gd name="T41" fmla="*/ 119 h 152"/>
                <a:gd name="T42" fmla="*/ 203 w 270"/>
                <a:gd name="T43" fmla="*/ 112 h 152"/>
                <a:gd name="T44" fmla="*/ 192 w 270"/>
                <a:gd name="T45" fmla="*/ 119 h 152"/>
                <a:gd name="T46" fmla="*/ 181 w 270"/>
                <a:gd name="T47" fmla="*/ 123 h 152"/>
                <a:gd name="T48" fmla="*/ 192 w 270"/>
                <a:gd name="T49" fmla="*/ 126 h 152"/>
                <a:gd name="T50" fmla="*/ 196 w 270"/>
                <a:gd name="T51" fmla="*/ 130 h 152"/>
                <a:gd name="T52" fmla="*/ 203 w 270"/>
                <a:gd name="T53" fmla="*/ 134 h 152"/>
                <a:gd name="T54" fmla="*/ 196 w 270"/>
                <a:gd name="T55" fmla="*/ 119 h 152"/>
                <a:gd name="T56" fmla="*/ 211 w 270"/>
                <a:gd name="T57" fmla="*/ 134 h 152"/>
                <a:gd name="T58" fmla="*/ 222 w 270"/>
                <a:gd name="T59" fmla="*/ 130 h 152"/>
                <a:gd name="T60" fmla="*/ 225 w 270"/>
                <a:gd name="T61" fmla="*/ 138 h 152"/>
                <a:gd name="T62" fmla="*/ 199 w 270"/>
                <a:gd name="T63" fmla="*/ 145 h 152"/>
                <a:gd name="T64" fmla="*/ 177 w 270"/>
                <a:gd name="T65" fmla="*/ 149 h 152"/>
                <a:gd name="T66" fmla="*/ 170 w 270"/>
                <a:gd name="T67" fmla="*/ 134 h 152"/>
                <a:gd name="T68" fmla="*/ 177 w 270"/>
                <a:gd name="T69" fmla="*/ 126 h 152"/>
                <a:gd name="T70" fmla="*/ 174 w 270"/>
                <a:gd name="T71" fmla="*/ 123 h 152"/>
                <a:gd name="T72" fmla="*/ 159 w 270"/>
                <a:gd name="T73" fmla="*/ 119 h 152"/>
                <a:gd name="T74" fmla="*/ 151 w 270"/>
                <a:gd name="T75" fmla="*/ 115 h 152"/>
                <a:gd name="T76" fmla="*/ 155 w 270"/>
                <a:gd name="T77" fmla="*/ 112 h 152"/>
                <a:gd name="T78" fmla="*/ 151 w 270"/>
                <a:gd name="T79" fmla="*/ 108 h 152"/>
                <a:gd name="T80" fmla="*/ 144 w 270"/>
                <a:gd name="T81" fmla="*/ 112 h 152"/>
                <a:gd name="T82" fmla="*/ 133 w 270"/>
                <a:gd name="T83" fmla="*/ 119 h 152"/>
                <a:gd name="T84" fmla="*/ 122 w 270"/>
                <a:gd name="T85" fmla="*/ 130 h 152"/>
                <a:gd name="T86" fmla="*/ 122 w 270"/>
                <a:gd name="T87" fmla="*/ 138 h 152"/>
                <a:gd name="T88" fmla="*/ 103 w 270"/>
                <a:gd name="T89" fmla="*/ 138 h 152"/>
                <a:gd name="T90" fmla="*/ 103 w 270"/>
                <a:gd name="T91" fmla="*/ 130 h 152"/>
                <a:gd name="T92" fmla="*/ 111 w 270"/>
                <a:gd name="T93" fmla="*/ 115 h 152"/>
                <a:gd name="T94" fmla="*/ 122 w 270"/>
                <a:gd name="T95" fmla="*/ 112 h 152"/>
                <a:gd name="T96" fmla="*/ 111 w 270"/>
                <a:gd name="T97" fmla="*/ 97 h 152"/>
                <a:gd name="T98" fmla="*/ 100 w 270"/>
                <a:gd name="T99" fmla="*/ 82 h 152"/>
                <a:gd name="T100" fmla="*/ 81 w 270"/>
                <a:gd name="T101" fmla="*/ 78 h 152"/>
                <a:gd name="T102" fmla="*/ 70 w 270"/>
                <a:gd name="T103" fmla="*/ 75 h 152"/>
                <a:gd name="T104" fmla="*/ 66 w 270"/>
                <a:gd name="T105" fmla="*/ 86 h 152"/>
                <a:gd name="T106" fmla="*/ 44 w 270"/>
                <a:gd name="T107" fmla="*/ 93 h 152"/>
                <a:gd name="T108" fmla="*/ 22 w 270"/>
                <a:gd name="T109" fmla="*/ 89 h 152"/>
                <a:gd name="T110" fmla="*/ 7 w 270"/>
                <a:gd name="T111" fmla="*/ 86 h 152"/>
                <a:gd name="T112" fmla="*/ 3 w 270"/>
                <a:gd name="T113" fmla="*/ 67 h 152"/>
                <a:gd name="T114" fmla="*/ 18 w 270"/>
                <a:gd name="T115" fmla="*/ 45 h 152"/>
                <a:gd name="T116" fmla="*/ 22 w 270"/>
                <a:gd name="T117" fmla="*/ 34 h 152"/>
                <a:gd name="T118" fmla="*/ 18 w 270"/>
                <a:gd name="T119"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 h="152">
                  <a:moveTo>
                    <a:pt x="18" y="11"/>
                  </a:moveTo>
                  <a:lnTo>
                    <a:pt x="18" y="11"/>
                  </a:lnTo>
                  <a:lnTo>
                    <a:pt x="25" y="15"/>
                  </a:lnTo>
                  <a:lnTo>
                    <a:pt x="25" y="15"/>
                  </a:lnTo>
                  <a:lnTo>
                    <a:pt x="40" y="11"/>
                  </a:lnTo>
                  <a:lnTo>
                    <a:pt x="44" y="11"/>
                  </a:lnTo>
                  <a:lnTo>
                    <a:pt x="48" y="11"/>
                  </a:lnTo>
                  <a:lnTo>
                    <a:pt x="48" y="11"/>
                  </a:lnTo>
                  <a:lnTo>
                    <a:pt x="55" y="11"/>
                  </a:lnTo>
                  <a:lnTo>
                    <a:pt x="62" y="11"/>
                  </a:lnTo>
                  <a:lnTo>
                    <a:pt x="66" y="15"/>
                  </a:lnTo>
                  <a:lnTo>
                    <a:pt x="66" y="15"/>
                  </a:lnTo>
                  <a:lnTo>
                    <a:pt x="74" y="15"/>
                  </a:lnTo>
                  <a:lnTo>
                    <a:pt x="77" y="15"/>
                  </a:lnTo>
                  <a:lnTo>
                    <a:pt x="77" y="15"/>
                  </a:lnTo>
                  <a:lnTo>
                    <a:pt x="81" y="15"/>
                  </a:lnTo>
                  <a:lnTo>
                    <a:pt x="85" y="15"/>
                  </a:lnTo>
                  <a:lnTo>
                    <a:pt x="88" y="19"/>
                  </a:lnTo>
                  <a:lnTo>
                    <a:pt x="92" y="15"/>
                  </a:lnTo>
                  <a:lnTo>
                    <a:pt x="96" y="15"/>
                  </a:lnTo>
                  <a:lnTo>
                    <a:pt x="96" y="19"/>
                  </a:lnTo>
                  <a:lnTo>
                    <a:pt x="100" y="19"/>
                  </a:lnTo>
                  <a:lnTo>
                    <a:pt x="103" y="15"/>
                  </a:lnTo>
                  <a:lnTo>
                    <a:pt x="107" y="15"/>
                  </a:lnTo>
                  <a:lnTo>
                    <a:pt x="111" y="15"/>
                  </a:lnTo>
                  <a:lnTo>
                    <a:pt x="114" y="15"/>
                  </a:lnTo>
                  <a:lnTo>
                    <a:pt x="118" y="19"/>
                  </a:lnTo>
                  <a:lnTo>
                    <a:pt x="122" y="19"/>
                  </a:lnTo>
                  <a:lnTo>
                    <a:pt x="122" y="11"/>
                  </a:lnTo>
                  <a:lnTo>
                    <a:pt x="122" y="8"/>
                  </a:lnTo>
                  <a:lnTo>
                    <a:pt x="129" y="8"/>
                  </a:lnTo>
                  <a:lnTo>
                    <a:pt x="137" y="4"/>
                  </a:lnTo>
                  <a:lnTo>
                    <a:pt x="137" y="4"/>
                  </a:lnTo>
                  <a:lnTo>
                    <a:pt x="140" y="4"/>
                  </a:lnTo>
                  <a:lnTo>
                    <a:pt x="140" y="0"/>
                  </a:lnTo>
                  <a:lnTo>
                    <a:pt x="144" y="0"/>
                  </a:lnTo>
                  <a:lnTo>
                    <a:pt x="151" y="0"/>
                  </a:lnTo>
                  <a:lnTo>
                    <a:pt x="159" y="0"/>
                  </a:lnTo>
                  <a:lnTo>
                    <a:pt x="166" y="0"/>
                  </a:lnTo>
                  <a:lnTo>
                    <a:pt x="170" y="0"/>
                  </a:lnTo>
                  <a:lnTo>
                    <a:pt x="170" y="8"/>
                  </a:lnTo>
                  <a:lnTo>
                    <a:pt x="174" y="8"/>
                  </a:lnTo>
                  <a:lnTo>
                    <a:pt x="174" y="11"/>
                  </a:lnTo>
                  <a:lnTo>
                    <a:pt x="177" y="19"/>
                  </a:lnTo>
                  <a:lnTo>
                    <a:pt x="185" y="15"/>
                  </a:lnTo>
                  <a:lnTo>
                    <a:pt x="188" y="19"/>
                  </a:lnTo>
                  <a:lnTo>
                    <a:pt x="188" y="23"/>
                  </a:lnTo>
                  <a:lnTo>
                    <a:pt x="192" y="23"/>
                  </a:lnTo>
                  <a:lnTo>
                    <a:pt x="192" y="26"/>
                  </a:lnTo>
                  <a:lnTo>
                    <a:pt x="196" y="30"/>
                  </a:lnTo>
                  <a:lnTo>
                    <a:pt x="203" y="37"/>
                  </a:lnTo>
                  <a:lnTo>
                    <a:pt x="203" y="34"/>
                  </a:lnTo>
                  <a:lnTo>
                    <a:pt x="211" y="37"/>
                  </a:lnTo>
                  <a:lnTo>
                    <a:pt x="214" y="37"/>
                  </a:lnTo>
                  <a:lnTo>
                    <a:pt x="218" y="37"/>
                  </a:lnTo>
                  <a:lnTo>
                    <a:pt x="222" y="34"/>
                  </a:lnTo>
                  <a:lnTo>
                    <a:pt x="225" y="34"/>
                  </a:lnTo>
                  <a:lnTo>
                    <a:pt x="229" y="41"/>
                  </a:lnTo>
                  <a:lnTo>
                    <a:pt x="233" y="45"/>
                  </a:lnTo>
                  <a:lnTo>
                    <a:pt x="237" y="45"/>
                  </a:lnTo>
                  <a:lnTo>
                    <a:pt x="237" y="45"/>
                  </a:lnTo>
                  <a:lnTo>
                    <a:pt x="244" y="45"/>
                  </a:lnTo>
                  <a:lnTo>
                    <a:pt x="248" y="45"/>
                  </a:lnTo>
                  <a:lnTo>
                    <a:pt x="251" y="49"/>
                  </a:lnTo>
                  <a:lnTo>
                    <a:pt x="255" y="45"/>
                  </a:lnTo>
                  <a:lnTo>
                    <a:pt x="259" y="49"/>
                  </a:lnTo>
                  <a:lnTo>
                    <a:pt x="262" y="49"/>
                  </a:lnTo>
                  <a:lnTo>
                    <a:pt x="266" y="49"/>
                  </a:lnTo>
                  <a:lnTo>
                    <a:pt x="266" y="52"/>
                  </a:lnTo>
                  <a:lnTo>
                    <a:pt x="270" y="52"/>
                  </a:lnTo>
                  <a:lnTo>
                    <a:pt x="270" y="56"/>
                  </a:lnTo>
                  <a:lnTo>
                    <a:pt x="266" y="60"/>
                  </a:lnTo>
                  <a:lnTo>
                    <a:pt x="262" y="60"/>
                  </a:lnTo>
                  <a:lnTo>
                    <a:pt x="262" y="67"/>
                  </a:lnTo>
                  <a:lnTo>
                    <a:pt x="266" y="71"/>
                  </a:lnTo>
                  <a:lnTo>
                    <a:pt x="270" y="75"/>
                  </a:lnTo>
                  <a:lnTo>
                    <a:pt x="266" y="78"/>
                  </a:lnTo>
                  <a:lnTo>
                    <a:pt x="266" y="82"/>
                  </a:lnTo>
                  <a:lnTo>
                    <a:pt x="262" y="86"/>
                  </a:lnTo>
                  <a:lnTo>
                    <a:pt x="255" y="86"/>
                  </a:lnTo>
                  <a:lnTo>
                    <a:pt x="251" y="89"/>
                  </a:lnTo>
                  <a:lnTo>
                    <a:pt x="251" y="93"/>
                  </a:lnTo>
                  <a:lnTo>
                    <a:pt x="248" y="97"/>
                  </a:lnTo>
                  <a:lnTo>
                    <a:pt x="248" y="101"/>
                  </a:lnTo>
                  <a:lnTo>
                    <a:pt x="248" y="97"/>
                  </a:lnTo>
                  <a:lnTo>
                    <a:pt x="244" y="97"/>
                  </a:lnTo>
                  <a:lnTo>
                    <a:pt x="240" y="101"/>
                  </a:lnTo>
                  <a:lnTo>
                    <a:pt x="237" y="101"/>
                  </a:lnTo>
                  <a:lnTo>
                    <a:pt x="233" y="101"/>
                  </a:lnTo>
                  <a:lnTo>
                    <a:pt x="233" y="104"/>
                  </a:lnTo>
                  <a:lnTo>
                    <a:pt x="229" y="104"/>
                  </a:lnTo>
                  <a:lnTo>
                    <a:pt x="225" y="104"/>
                  </a:lnTo>
                  <a:lnTo>
                    <a:pt x="222" y="108"/>
                  </a:lnTo>
                  <a:lnTo>
                    <a:pt x="222" y="108"/>
                  </a:lnTo>
                  <a:lnTo>
                    <a:pt x="218" y="108"/>
                  </a:lnTo>
                  <a:lnTo>
                    <a:pt x="218" y="112"/>
                  </a:lnTo>
                  <a:lnTo>
                    <a:pt x="211" y="108"/>
                  </a:lnTo>
                  <a:lnTo>
                    <a:pt x="207" y="112"/>
                  </a:lnTo>
                  <a:lnTo>
                    <a:pt x="207" y="112"/>
                  </a:lnTo>
                  <a:lnTo>
                    <a:pt x="203" y="108"/>
                  </a:lnTo>
                  <a:lnTo>
                    <a:pt x="203" y="108"/>
                  </a:lnTo>
                  <a:lnTo>
                    <a:pt x="203" y="112"/>
                  </a:lnTo>
                  <a:lnTo>
                    <a:pt x="207" y="112"/>
                  </a:lnTo>
                  <a:lnTo>
                    <a:pt x="203" y="115"/>
                  </a:lnTo>
                  <a:lnTo>
                    <a:pt x="203" y="119"/>
                  </a:lnTo>
                  <a:lnTo>
                    <a:pt x="199" y="119"/>
                  </a:lnTo>
                  <a:lnTo>
                    <a:pt x="199" y="119"/>
                  </a:lnTo>
                  <a:lnTo>
                    <a:pt x="199" y="119"/>
                  </a:lnTo>
                  <a:lnTo>
                    <a:pt x="203" y="115"/>
                  </a:lnTo>
                  <a:lnTo>
                    <a:pt x="203" y="112"/>
                  </a:lnTo>
                  <a:lnTo>
                    <a:pt x="199" y="112"/>
                  </a:lnTo>
                  <a:lnTo>
                    <a:pt x="199" y="112"/>
                  </a:lnTo>
                  <a:lnTo>
                    <a:pt x="196" y="119"/>
                  </a:lnTo>
                  <a:lnTo>
                    <a:pt x="192" y="119"/>
                  </a:lnTo>
                  <a:lnTo>
                    <a:pt x="192" y="119"/>
                  </a:lnTo>
                  <a:lnTo>
                    <a:pt x="188" y="119"/>
                  </a:lnTo>
                  <a:lnTo>
                    <a:pt x="185" y="119"/>
                  </a:lnTo>
                  <a:lnTo>
                    <a:pt x="185" y="119"/>
                  </a:lnTo>
                  <a:lnTo>
                    <a:pt x="181" y="119"/>
                  </a:lnTo>
                  <a:lnTo>
                    <a:pt x="181" y="123"/>
                  </a:lnTo>
                  <a:lnTo>
                    <a:pt x="181" y="123"/>
                  </a:lnTo>
                  <a:lnTo>
                    <a:pt x="188" y="123"/>
                  </a:lnTo>
                  <a:lnTo>
                    <a:pt x="188" y="123"/>
                  </a:lnTo>
                  <a:lnTo>
                    <a:pt x="192" y="126"/>
                  </a:lnTo>
                  <a:lnTo>
                    <a:pt x="192" y="126"/>
                  </a:lnTo>
                  <a:lnTo>
                    <a:pt x="196" y="126"/>
                  </a:lnTo>
                  <a:lnTo>
                    <a:pt x="192" y="126"/>
                  </a:lnTo>
                  <a:lnTo>
                    <a:pt x="192" y="130"/>
                  </a:lnTo>
                  <a:lnTo>
                    <a:pt x="196" y="130"/>
                  </a:lnTo>
                  <a:lnTo>
                    <a:pt x="196" y="130"/>
                  </a:lnTo>
                  <a:lnTo>
                    <a:pt x="196" y="130"/>
                  </a:lnTo>
                  <a:lnTo>
                    <a:pt x="196" y="130"/>
                  </a:lnTo>
                  <a:lnTo>
                    <a:pt x="199" y="130"/>
                  </a:lnTo>
                  <a:lnTo>
                    <a:pt x="199" y="134"/>
                  </a:lnTo>
                  <a:lnTo>
                    <a:pt x="203" y="134"/>
                  </a:lnTo>
                  <a:lnTo>
                    <a:pt x="207" y="138"/>
                  </a:lnTo>
                  <a:lnTo>
                    <a:pt x="207" y="134"/>
                  </a:lnTo>
                  <a:lnTo>
                    <a:pt x="203" y="130"/>
                  </a:lnTo>
                  <a:lnTo>
                    <a:pt x="196" y="123"/>
                  </a:lnTo>
                  <a:lnTo>
                    <a:pt x="196" y="119"/>
                  </a:lnTo>
                  <a:lnTo>
                    <a:pt x="196" y="119"/>
                  </a:lnTo>
                  <a:lnTo>
                    <a:pt x="199" y="123"/>
                  </a:lnTo>
                  <a:lnTo>
                    <a:pt x="199" y="126"/>
                  </a:lnTo>
                  <a:lnTo>
                    <a:pt x="207" y="134"/>
                  </a:lnTo>
                  <a:lnTo>
                    <a:pt x="211" y="134"/>
                  </a:lnTo>
                  <a:lnTo>
                    <a:pt x="211" y="134"/>
                  </a:lnTo>
                  <a:lnTo>
                    <a:pt x="214" y="134"/>
                  </a:lnTo>
                  <a:lnTo>
                    <a:pt x="218" y="134"/>
                  </a:lnTo>
                  <a:lnTo>
                    <a:pt x="218" y="130"/>
                  </a:lnTo>
                  <a:lnTo>
                    <a:pt x="222" y="130"/>
                  </a:lnTo>
                  <a:lnTo>
                    <a:pt x="229" y="130"/>
                  </a:lnTo>
                  <a:lnTo>
                    <a:pt x="225" y="134"/>
                  </a:lnTo>
                  <a:lnTo>
                    <a:pt x="225" y="134"/>
                  </a:lnTo>
                  <a:lnTo>
                    <a:pt x="225" y="138"/>
                  </a:lnTo>
                  <a:lnTo>
                    <a:pt x="225" y="138"/>
                  </a:lnTo>
                  <a:lnTo>
                    <a:pt x="218" y="141"/>
                  </a:lnTo>
                  <a:lnTo>
                    <a:pt x="211" y="138"/>
                  </a:lnTo>
                  <a:lnTo>
                    <a:pt x="207" y="141"/>
                  </a:lnTo>
                  <a:lnTo>
                    <a:pt x="207" y="145"/>
                  </a:lnTo>
                  <a:lnTo>
                    <a:pt x="199" y="145"/>
                  </a:lnTo>
                  <a:lnTo>
                    <a:pt x="192" y="149"/>
                  </a:lnTo>
                  <a:lnTo>
                    <a:pt x="188" y="152"/>
                  </a:lnTo>
                  <a:lnTo>
                    <a:pt x="181" y="152"/>
                  </a:lnTo>
                  <a:lnTo>
                    <a:pt x="177" y="149"/>
                  </a:lnTo>
                  <a:lnTo>
                    <a:pt x="177" y="149"/>
                  </a:lnTo>
                  <a:lnTo>
                    <a:pt x="181" y="141"/>
                  </a:lnTo>
                  <a:lnTo>
                    <a:pt x="181" y="141"/>
                  </a:lnTo>
                  <a:lnTo>
                    <a:pt x="177" y="138"/>
                  </a:lnTo>
                  <a:lnTo>
                    <a:pt x="174" y="138"/>
                  </a:lnTo>
                  <a:lnTo>
                    <a:pt x="170" y="134"/>
                  </a:lnTo>
                  <a:lnTo>
                    <a:pt x="166" y="138"/>
                  </a:lnTo>
                  <a:lnTo>
                    <a:pt x="166" y="138"/>
                  </a:lnTo>
                  <a:lnTo>
                    <a:pt x="170" y="130"/>
                  </a:lnTo>
                  <a:lnTo>
                    <a:pt x="174" y="130"/>
                  </a:lnTo>
                  <a:lnTo>
                    <a:pt x="177" y="126"/>
                  </a:lnTo>
                  <a:lnTo>
                    <a:pt x="181" y="126"/>
                  </a:lnTo>
                  <a:lnTo>
                    <a:pt x="177" y="126"/>
                  </a:lnTo>
                  <a:lnTo>
                    <a:pt x="177" y="123"/>
                  </a:lnTo>
                  <a:lnTo>
                    <a:pt x="177" y="119"/>
                  </a:lnTo>
                  <a:lnTo>
                    <a:pt x="174" y="123"/>
                  </a:lnTo>
                  <a:lnTo>
                    <a:pt x="174" y="123"/>
                  </a:lnTo>
                  <a:lnTo>
                    <a:pt x="170" y="119"/>
                  </a:lnTo>
                  <a:lnTo>
                    <a:pt x="166" y="119"/>
                  </a:lnTo>
                  <a:lnTo>
                    <a:pt x="162" y="123"/>
                  </a:lnTo>
                  <a:lnTo>
                    <a:pt x="159" y="119"/>
                  </a:lnTo>
                  <a:lnTo>
                    <a:pt x="155" y="119"/>
                  </a:lnTo>
                  <a:lnTo>
                    <a:pt x="155" y="119"/>
                  </a:lnTo>
                  <a:lnTo>
                    <a:pt x="155" y="119"/>
                  </a:lnTo>
                  <a:lnTo>
                    <a:pt x="155" y="115"/>
                  </a:lnTo>
                  <a:lnTo>
                    <a:pt x="151" y="115"/>
                  </a:lnTo>
                  <a:lnTo>
                    <a:pt x="144" y="115"/>
                  </a:lnTo>
                  <a:lnTo>
                    <a:pt x="144" y="112"/>
                  </a:lnTo>
                  <a:lnTo>
                    <a:pt x="148" y="112"/>
                  </a:lnTo>
                  <a:lnTo>
                    <a:pt x="155" y="112"/>
                  </a:lnTo>
                  <a:lnTo>
                    <a:pt x="155" y="112"/>
                  </a:lnTo>
                  <a:lnTo>
                    <a:pt x="159" y="112"/>
                  </a:lnTo>
                  <a:lnTo>
                    <a:pt x="162" y="112"/>
                  </a:lnTo>
                  <a:lnTo>
                    <a:pt x="155" y="112"/>
                  </a:lnTo>
                  <a:lnTo>
                    <a:pt x="155" y="112"/>
                  </a:lnTo>
                  <a:lnTo>
                    <a:pt x="151" y="108"/>
                  </a:lnTo>
                  <a:lnTo>
                    <a:pt x="151" y="108"/>
                  </a:lnTo>
                  <a:lnTo>
                    <a:pt x="151" y="108"/>
                  </a:lnTo>
                  <a:lnTo>
                    <a:pt x="148" y="112"/>
                  </a:lnTo>
                  <a:lnTo>
                    <a:pt x="144" y="112"/>
                  </a:lnTo>
                  <a:lnTo>
                    <a:pt x="144" y="112"/>
                  </a:lnTo>
                  <a:lnTo>
                    <a:pt x="144" y="108"/>
                  </a:lnTo>
                  <a:lnTo>
                    <a:pt x="140" y="112"/>
                  </a:lnTo>
                  <a:lnTo>
                    <a:pt x="137" y="112"/>
                  </a:lnTo>
                  <a:lnTo>
                    <a:pt x="133" y="115"/>
                  </a:lnTo>
                  <a:lnTo>
                    <a:pt x="133" y="119"/>
                  </a:lnTo>
                  <a:lnTo>
                    <a:pt x="129" y="123"/>
                  </a:lnTo>
                  <a:lnTo>
                    <a:pt x="129" y="123"/>
                  </a:lnTo>
                  <a:lnTo>
                    <a:pt x="129" y="123"/>
                  </a:lnTo>
                  <a:lnTo>
                    <a:pt x="125" y="130"/>
                  </a:lnTo>
                  <a:lnTo>
                    <a:pt x="122" y="130"/>
                  </a:lnTo>
                  <a:lnTo>
                    <a:pt x="122" y="130"/>
                  </a:lnTo>
                  <a:lnTo>
                    <a:pt x="122" y="130"/>
                  </a:lnTo>
                  <a:lnTo>
                    <a:pt x="122" y="134"/>
                  </a:lnTo>
                  <a:lnTo>
                    <a:pt x="122" y="134"/>
                  </a:lnTo>
                  <a:lnTo>
                    <a:pt x="122" y="138"/>
                  </a:lnTo>
                  <a:lnTo>
                    <a:pt x="122" y="138"/>
                  </a:lnTo>
                  <a:lnTo>
                    <a:pt x="118" y="134"/>
                  </a:lnTo>
                  <a:lnTo>
                    <a:pt x="114" y="134"/>
                  </a:lnTo>
                  <a:lnTo>
                    <a:pt x="111" y="138"/>
                  </a:lnTo>
                  <a:lnTo>
                    <a:pt x="103" y="138"/>
                  </a:lnTo>
                  <a:lnTo>
                    <a:pt x="100" y="138"/>
                  </a:lnTo>
                  <a:lnTo>
                    <a:pt x="96" y="134"/>
                  </a:lnTo>
                  <a:lnTo>
                    <a:pt x="100" y="130"/>
                  </a:lnTo>
                  <a:lnTo>
                    <a:pt x="103" y="130"/>
                  </a:lnTo>
                  <a:lnTo>
                    <a:pt x="103" y="130"/>
                  </a:lnTo>
                  <a:lnTo>
                    <a:pt x="107" y="123"/>
                  </a:lnTo>
                  <a:lnTo>
                    <a:pt x="107" y="123"/>
                  </a:lnTo>
                  <a:lnTo>
                    <a:pt x="107" y="119"/>
                  </a:lnTo>
                  <a:lnTo>
                    <a:pt x="107" y="115"/>
                  </a:lnTo>
                  <a:lnTo>
                    <a:pt x="111" y="115"/>
                  </a:lnTo>
                  <a:lnTo>
                    <a:pt x="114" y="112"/>
                  </a:lnTo>
                  <a:lnTo>
                    <a:pt x="118" y="115"/>
                  </a:lnTo>
                  <a:lnTo>
                    <a:pt x="122" y="115"/>
                  </a:lnTo>
                  <a:lnTo>
                    <a:pt x="122" y="115"/>
                  </a:lnTo>
                  <a:lnTo>
                    <a:pt x="122" y="112"/>
                  </a:lnTo>
                  <a:lnTo>
                    <a:pt x="122" y="108"/>
                  </a:lnTo>
                  <a:lnTo>
                    <a:pt x="122" y="104"/>
                  </a:lnTo>
                  <a:lnTo>
                    <a:pt x="118" y="104"/>
                  </a:lnTo>
                  <a:lnTo>
                    <a:pt x="111" y="101"/>
                  </a:lnTo>
                  <a:lnTo>
                    <a:pt x="111" y="97"/>
                  </a:lnTo>
                  <a:lnTo>
                    <a:pt x="107" y="97"/>
                  </a:lnTo>
                  <a:lnTo>
                    <a:pt x="107" y="93"/>
                  </a:lnTo>
                  <a:lnTo>
                    <a:pt x="107" y="89"/>
                  </a:lnTo>
                  <a:lnTo>
                    <a:pt x="103" y="86"/>
                  </a:lnTo>
                  <a:lnTo>
                    <a:pt x="100" y="82"/>
                  </a:lnTo>
                  <a:lnTo>
                    <a:pt x="96" y="82"/>
                  </a:lnTo>
                  <a:lnTo>
                    <a:pt x="96" y="82"/>
                  </a:lnTo>
                  <a:lnTo>
                    <a:pt x="92" y="82"/>
                  </a:lnTo>
                  <a:lnTo>
                    <a:pt x="85" y="78"/>
                  </a:lnTo>
                  <a:lnTo>
                    <a:pt x="81" y="78"/>
                  </a:lnTo>
                  <a:lnTo>
                    <a:pt x="77" y="75"/>
                  </a:lnTo>
                  <a:lnTo>
                    <a:pt x="77" y="75"/>
                  </a:lnTo>
                  <a:lnTo>
                    <a:pt x="74" y="75"/>
                  </a:lnTo>
                  <a:lnTo>
                    <a:pt x="74" y="78"/>
                  </a:lnTo>
                  <a:lnTo>
                    <a:pt x="70" y="75"/>
                  </a:lnTo>
                  <a:lnTo>
                    <a:pt x="70" y="78"/>
                  </a:lnTo>
                  <a:lnTo>
                    <a:pt x="66" y="75"/>
                  </a:lnTo>
                  <a:lnTo>
                    <a:pt x="66" y="78"/>
                  </a:lnTo>
                  <a:lnTo>
                    <a:pt x="66" y="82"/>
                  </a:lnTo>
                  <a:lnTo>
                    <a:pt x="66" y="86"/>
                  </a:lnTo>
                  <a:lnTo>
                    <a:pt x="62" y="86"/>
                  </a:lnTo>
                  <a:lnTo>
                    <a:pt x="59" y="89"/>
                  </a:lnTo>
                  <a:lnTo>
                    <a:pt x="48" y="89"/>
                  </a:lnTo>
                  <a:lnTo>
                    <a:pt x="44" y="93"/>
                  </a:lnTo>
                  <a:lnTo>
                    <a:pt x="44" y="93"/>
                  </a:lnTo>
                  <a:lnTo>
                    <a:pt x="37" y="93"/>
                  </a:lnTo>
                  <a:lnTo>
                    <a:pt x="33" y="93"/>
                  </a:lnTo>
                  <a:lnTo>
                    <a:pt x="33" y="89"/>
                  </a:lnTo>
                  <a:lnTo>
                    <a:pt x="29" y="89"/>
                  </a:lnTo>
                  <a:lnTo>
                    <a:pt x="22" y="89"/>
                  </a:lnTo>
                  <a:lnTo>
                    <a:pt x="18" y="86"/>
                  </a:lnTo>
                  <a:lnTo>
                    <a:pt x="14" y="86"/>
                  </a:lnTo>
                  <a:lnTo>
                    <a:pt x="11" y="86"/>
                  </a:lnTo>
                  <a:lnTo>
                    <a:pt x="7" y="86"/>
                  </a:lnTo>
                  <a:lnTo>
                    <a:pt x="7" y="86"/>
                  </a:lnTo>
                  <a:lnTo>
                    <a:pt x="3" y="82"/>
                  </a:lnTo>
                  <a:lnTo>
                    <a:pt x="0" y="78"/>
                  </a:lnTo>
                  <a:lnTo>
                    <a:pt x="0" y="78"/>
                  </a:lnTo>
                  <a:lnTo>
                    <a:pt x="0" y="75"/>
                  </a:lnTo>
                  <a:lnTo>
                    <a:pt x="3" y="67"/>
                  </a:lnTo>
                  <a:lnTo>
                    <a:pt x="7" y="67"/>
                  </a:lnTo>
                  <a:lnTo>
                    <a:pt x="7" y="63"/>
                  </a:lnTo>
                  <a:lnTo>
                    <a:pt x="7" y="60"/>
                  </a:lnTo>
                  <a:lnTo>
                    <a:pt x="18" y="49"/>
                  </a:lnTo>
                  <a:lnTo>
                    <a:pt x="18" y="45"/>
                  </a:lnTo>
                  <a:lnTo>
                    <a:pt x="22" y="41"/>
                  </a:lnTo>
                  <a:lnTo>
                    <a:pt x="25" y="41"/>
                  </a:lnTo>
                  <a:lnTo>
                    <a:pt x="25" y="37"/>
                  </a:lnTo>
                  <a:lnTo>
                    <a:pt x="22" y="34"/>
                  </a:lnTo>
                  <a:lnTo>
                    <a:pt x="22" y="34"/>
                  </a:lnTo>
                  <a:lnTo>
                    <a:pt x="25" y="30"/>
                  </a:lnTo>
                  <a:lnTo>
                    <a:pt x="22" y="30"/>
                  </a:lnTo>
                  <a:lnTo>
                    <a:pt x="18" y="26"/>
                  </a:lnTo>
                  <a:lnTo>
                    <a:pt x="18" y="23"/>
                  </a:lnTo>
                  <a:lnTo>
                    <a:pt x="18" y="15"/>
                  </a:lnTo>
                  <a:lnTo>
                    <a:pt x="18" y="11"/>
                  </a:lnTo>
                  <a:close/>
                </a:path>
              </a:pathLst>
            </a:custGeom>
            <a:grpFill/>
            <a:ln>
              <a:noFill/>
            </a:ln>
          </p:spPr>
          <p:txBody>
            <a:bodyPr vert="horz" wrap="square" lIns="91440" tIns="45720" rIns="91440" bIns="45720" numCol="1" anchor="t" anchorCtr="0" compatLnSpc="1"/>
            <a:lstStyle/>
            <a:p>
              <a:endParaRPr lang="en-US"/>
            </a:p>
          </p:txBody>
        </p:sp>
        <p:sp>
          <p:nvSpPr>
            <p:cNvPr id="50" name="Freeform 46"/>
            <p:cNvSpPr/>
            <p:nvPr/>
          </p:nvSpPr>
          <p:spPr bwMode="auto">
            <a:xfrm>
              <a:off x="4802526" y="2155670"/>
              <a:ext cx="72051" cy="75912"/>
            </a:xfrm>
            <a:custGeom>
              <a:avLst/>
              <a:gdLst>
                <a:gd name="T0" fmla="*/ 0 w 56"/>
                <a:gd name="T1" fmla="*/ 11 h 59"/>
                <a:gd name="T2" fmla="*/ 0 w 56"/>
                <a:gd name="T3" fmla="*/ 7 h 59"/>
                <a:gd name="T4" fmla="*/ 0 w 56"/>
                <a:gd name="T5" fmla="*/ 3 h 59"/>
                <a:gd name="T6" fmla="*/ 0 w 56"/>
                <a:gd name="T7" fmla="*/ 0 h 59"/>
                <a:gd name="T8" fmla="*/ 4 w 56"/>
                <a:gd name="T9" fmla="*/ 3 h 59"/>
                <a:gd name="T10" fmla="*/ 4 w 56"/>
                <a:gd name="T11" fmla="*/ 0 h 59"/>
                <a:gd name="T12" fmla="*/ 8 w 56"/>
                <a:gd name="T13" fmla="*/ 3 h 59"/>
                <a:gd name="T14" fmla="*/ 8 w 56"/>
                <a:gd name="T15" fmla="*/ 0 h 59"/>
                <a:gd name="T16" fmla="*/ 11 w 56"/>
                <a:gd name="T17" fmla="*/ 0 h 59"/>
                <a:gd name="T18" fmla="*/ 11 w 56"/>
                <a:gd name="T19" fmla="*/ 0 h 59"/>
                <a:gd name="T20" fmla="*/ 15 w 56"/>
                <a:gd name="T21" fmla="*/ 3 h 59"/>
                <a:gd name="T22" fmla="*/ 19 w 56"/>
                <a:gd name="T23" fmla="*/ 3 h 59"/>
                <a:gd name="T24" fmla="*/ 26 w 56"/>
                <a:gd name="T25" fmla="*/ 7 h 59"/>
                <a:gd name="T26" fmla="*/ 30 w 56"/>
                <a:gd name="T27" fmla="*/ 7 h 59"/>
                <a:gd name="T28" fmla="*/ 30 w 56"/>
                <a:gd name="T29" fmla="*/ 7 h 59"/>
                <a:gd name="T30" fmla="*/ 34 w 56"/>
                <a:gd name="T31" fmla="*/ 7 h 59"/>
                <a:gd name="T32" fmla="*/ 37 w 56"/>
                <a:gd name="T33" fmla="*/ 11 h 59"/>
                <a:gd name="T34" fmla="*/ 41 w 56"/>
                <a:gd name="T35" fmla="*/ 14 h 59"/>
                <a:gd name="T36" fmla="*/ 41 w 56"/>
                <a:gd name="T37" fmla="*/ 18 h 59"/>
                <a:gd name="T38" fmla="*/ 41 w 56"/>
                <a:gd name="T39" fmla="*/ 22 h 59"/>
                <a:gd name="T40" fmla="*/ 45 w 56"/>
                <a:gd name="T41" fmla="*/ 22 h 59"/>
                <a:gd name="T42" fmla="*/ 45 w 56"/>
                <a:gd name="T43" fmla="*/ 26 h 59"/>
                <a:gd name="T44" fmla="*/ 52 w 56"/>
                <a:gd name="T45" fmla="*/ 29 h 59"/>
                <a:gd name="T46" fmla="*/ 56 w 56"/>
                <a:gd name="T47" fmla="*/ 29 h 59"/>
                <a:gd name="T48" fmla="*/ 56 w 56"/>
                <a:gd name="T49" fmla="*/ 33 h 59"/>
                <a:gd name="T50" fmla="*/ 56 w 56"/>
                <a:gd name="T51" fmla="*/ 37 h 59"/>
                <a:gd name="T52" fmla="*/ 56 w 56"/>
                <a:gd name="T53" fmla="*/ 40 h 59"/>
                <a:gd name="T54" fmla="*/ 56 w 56"/>
                <a:gd name="T55" fmla="*/ 40 h 59"/>
                <a:gd name="T56" fmla="*/ 52 w 56"/>
                <a:gd name="T57" fmla="*/ 40 h 59"/>
                <a:gd name="T58" fmla="*/ 48 w 56"/>
                <a:gd name="T59" fmla="*/ 37 h 59"/>
                <a:gd name="T60" fmla="*/ 45 w 56"/>
                <a:gd name="T61" fmla="*/ 40 h 59"/>
                <a:gd name="T62" fmla="*/ 41 w 56"/>
                <a:gd name="T63" fmla="*/ 40 h 59"/>
                <a:gd name="T64" fmla="*/ 41 w 56"/>
                <a:gd name="T65" fmla="*/ 44 h 59"/>
                <a:gd name="T66" fmla="*/ 41 w 56"/>
                <a:gd name="T67" fmla="*/ 48 h 59"/>
                <a:gd name="T68" fmla="*/ 41 w 56"/>
                <a:gd name="T69" fmla="*/ 48 h 59"/>
                <a:gd name="T70" fmla="*/ 37 w 56"/>
                <a:gd name="T71" fmla="*/ 55 h 59"/>
                <a:gd name="T72" fmla="*/ 37 w 56"/>
                <a:gd name="T73" fmla="*/ 55 h 59"/>
                <a:gd name="T74" fmla="*/ 34 w 56"/>
                <a:gd name="T75" fmla="*/ 55 h 59"/>
                <a:gd name="T76" fmla="*/ 30 w 56"/>
                <a:gd name="T77" fmla="*/ 59 h 59"/>
                <a:gd name="T78" fmla="*/ 30 w 56"/>
                <a:gd name="T79" fmla="*/ 55 h 59"/>
                <a:gd name="T80" fmla="*/ 30 w 56"/>
                <a:gd name="T81" fmla="*/ 51 h 59"/>
                <a:gd name="T82" fmla="*/ 30 w 56"/>
                <a:gd name="T83" fmla="*/ 40 h 59"/>
                <a:gd name="T84" fmla="*/ 26 w 56"/>
                <a:gd name="T85" fmla="*/ 33 h 59"/>
                <a:gd name="T86" fmla="*/ 26 w 56"/>
                <a:gd name="T87" fmla="*/ 29 h 59"/>
                <a:gd name="T88" fmla="*/ 15 w 56"/>
                <a:gd name="T89" fmla="*/ 26 h 59"/>
                <a:gd name="T90" fmla="*/ 15 w 56"/>
                <a:gd name="T91" fmla="*/ 22 h 59"/>
                <a:gd name="T92" fmla="*/ 11 w 56"/>
                <a:gd name="T93" fmla="*/ 14 h 59"/>
                <a:gd name="T94" fmla="*/ 8 w 56"/>
                <a:gd name="T95" fmla="*/ 11 h 59"/>
                <a:gd name="T96" fmla="*/ 0 w 56"/>
                <a:gd name="T9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 h="59">
                  <a:moveTo>
                    <a:pt x="0" y="11"/>
                  </a:moveTo>
                  <a:lnTo>
                    <a:pt x="0" y="7"/>
                  </a:lnTo>
                  <a:lnTo>
                    <a:pt x="0" y="3"/>
                  </a:lnTo>
                  <a:lnTo>
                    <a:pt x="0" y="0"/>
                  </a:lnTo>
                  <a:lnTo>
                    <a:pt x="4" y="3"/>
                  </a:lnTo>
                  <a:lnTo>
                    <a:pt x="4" y="0"/>
                  </a:lnTo>
                  <a:lnTo>
                    <a:pt x="8" y="3"/>
                  </a:lnTo>
                  <a:lnTo>
                    <a:pt x="8" y="0"/>
                  </a:lnTo>
                  <a:lnTo>
                    <a:pt x="11" y="0"/>
                  </a:lnTo>
                  <a:lnTo>
                    <a:pt x="11" y="0"/>
                  </a:lnTo>
                  <a:lnTo>
                    <a:pt x="15" y="3"/>
                  </a:lnTo>
                  <a:lnTo>
                    <a:pt x="19" y="3"/>
                  </a:lnTo>
                  <a:lnTo>
                    <a:pt x="26" y="7"/>
                  </a:lnTo>
                  <a:lnTo>
                    <a:pt x="30" y="7"/>
                  </a:lnTo>
                  <a:lnTo>
                    <a:pt x="30" y="7"/>
                  </a:lnTo>
                  <a:lnTo>
                    <a:pt x="34" y="7"/>
                  </a:lnTo>
                  <a:lnTo>
                    <a:pt x="37" y="11"/>
                  </a:lnTo>
                  <a:lnTo>
                    <a:pt x="41" y="14"/>
                  </a:lnTo>
                  <a:lnTo>
                    <a:pt x="41" y="18"/>
                  </a:lnTo>
                  <a:lnTo>
                    <a:pt x="41" y="22"/>
                  </a:lnTo>
                  <a:lnTo>
                    <a:pt x="45" y="22"/>
                  </a:lnTo>
                  <a:lnTo>
                    <a:pt x="45" y="26"/>
                  </a:lnTo>
                  <a:lnTo>
                    <a:pt x="52" y="29"/>
                  </a:lnTo>
                  <a:lnTo>
                    <a:pt x="56" y="29"/>
                  </a:lnTo>
                  <a:lnTo>
                    <a:pt x="56" y="33"/>
                  </a:lnTo>
                  <a:lnTo>
                    <a:pt x="56" y="37"/>
                  </a:lnTo>
                  <a:lnTo>
                    <a:pt x="56" y="40"/>
                  </a:lnTo>
                  <a:lnTo>
                    <a:pt x="56" y="40"/>
                  </a:lnTo>
                  <a:lnTo>
                    <a:pt x="52" y="40"/>
                  </a:lnTo>
                  <a:lnTo>
                    <a:pt x="48" y="37"/>
                  </a:lnTo>
                  <a:lnTo>
                    <a:pt x="45" y="40"/>
                  </a:lnTo>
                  <a:lnTo>
                    <a:pt x="41" y="40"/>
                  </a:lnTo>
                  <a:lnTo>
                    <a:pt x="41" y="44"/>
                  </a:lnTo>
                  <a:lnTo>
                    <a:pt x="41" y="48"/>
                  </a:lnTo>
                  <a:lnTo>
                    <a:pt x="41" y="48"/>
                  </a:lnTo>
                  <a:lnTo>
                    <a:pt x="37" y="55"/>
                  </a:lnTo>
                  <a:lnTo>
                    <a:pt x="37" y="55"/>
                  </a:lnTo>
                  <a:lnTo>
                    <a:pt x="34" y="55"/>
                  </a:lnTo>
                  <a:lnTo>
                    <a:pt x="30" y="59"/>
                  </a:lnTo>
                  <a:lnTo>
                    <a:pt x="30" y="55"/>
                  </a:lnTo>
                  <a:lnTo>
                    <a:pt x="30" y="51"/>
                  </a:lnTo>
                  <a:lnTo>
                    <a:pt x="30" y="40"/>
                  </a:lnTo>
                  <a:lnTo>
                    <a:pt x="26" y="33"/>
                  </a:lnTo>
                  <a:lnTo>
                    <a:pt x="26" y="29"/>
                  </a:lnTo>
                  <a:lnTo>
                    <a:pt x="15" y="26"/>
                  </a:lnTo>
                  <a:lnTo>
                    <a:pt x="15" y="22"/>
                  </a:lnTo>
                  <a:lnTo>
                    <a:pt x="11" y="14"/>
                  </a:lnTo>
                  <a:lnTo>
                    <a:pt x="8" y="11"/>
                  </a:lnTo>
                  <a:lnTo>
                    <a:pt x="0" y="11"/>
                  </a:lnTo>
                  <a:close/>
                </a:path>
              </a:pathLst>
            </a:custGeom>
            <a:grpFill/>
            <a:ln>
              <a:noFill/>
            </a:ln>
          </p:spPr>
          <p:txBody>
            <a:bodyPr vert="horz" wrap="square" lIns="91440" tIns="45720" rIns="91440" bIns="45720" numCol="1" anchor="t" anchorCtr="0" compatLnSpc="1"/>
            <a:lstStyle/>
            <a:p>
              <a:endParaRPr lang="en-US"/>
            </a:p>
          </p:txBody>
        </p:sp>
        <p:sp>
          <p:nvSpPr>
            <p:cNvPr id="51" name="Freeform 47"/>
            <p:cNvSpPr/>
            <p:nvPr/>
          </p:nvSpPr>
          <p:spPr bwMode="auto">
            <a:xfrm>
              <a:off x="4688015" y="2169824"/>
              <a:ext cx="186562" cy="104218"/>
            </a:xfrm>
            <a:custGeom>
              <a:avLst/>
              <a:gdLst>
                <a:gd name="T0" fmla="*/ 34 w 145"/>
                <a:gd name="T1" fmla="*/ 0 h 81"/>
                <a:gd name="T2" fmla="*/ 41 w 145"/>
                <a:gd name="T3" fmla="*/ 0 h 81"/>
                <a:gd name="T4" fmla="*/ 52 w 145"/>
                <a:gd name="T5" fmla="*/ 3 h 81"/>
                <a:gd name="T6" fmla="*/ 56 w 145"/>
                <a:gd name="T7" fmla="*/ 7 h 81"/>
                <a:gd name="T8" fmla="*/ 67 w 145"/>
                <a:gd name="T9" fmla="*/ 7 h 81"/>
                <a:gd name="T10" fmla="*/ 71 w 145"/>
                <a:gd name="T11" fmla="*/ 3 h 81"/>
                <a:gd name="T12" fmla="*/ 85 w 145"/>
                <a:gd name="T13" fmla="*/ 0 h 81"/>
                <a:gd name="T14" fmla="*/ 100 w 145"/>
                <a:gd name="T15" fmla="*/ 3 h 81"/>
                <a:gd name="T16" fmla="*/ 104 w 145"/>
                <a:gd name="T17" fmla="*/ 15 h 81"/>
                <a:gd name="T18" fmla="*/ 115 w 145"/>
                <a:gd name="T19" fmla="*/ 22 h 81"/>
                <a:gd name="T20" fmla="*/ 119 w 145"/>
                <a:gd name="T21" fmla="*/ 40 h 81"/>
                <a:gd name="T22" fmla="*/ 123 w 145"/>
                <a:gd name="T23" fmla="*/ 52 h 81"/>
                <a:gd name="T24" fmla="*/ 134 w 145"/>
                <a:gd name="T25" fmla="*/ 52 h 81"/>
                <a:gd name="T26" fmla="*/ 141 w 145"/>
                <a:gd name="T27" fmla="*/ 48 h 81"/>
                <a:gd name="T28" fmla="*/ 141 w 145"/>
                <a:gd name="T29" fmla="*/ 52 h 81"/>
                <a:gd name="T30" fmla="*/ 145 w 145"/>
                <a:gd name="T31" fmla="*/ 55 h 81"/>
                <a:gd name="T32" fmla="*/ 137 w 145"/>
                <a:gd name="T33" fmla="*/ 59 h 81"/>
                <a:gd name="T34" fmla="*/ 130 w 145"/>
                <a:gd name="T35" fmla="*/ 63 h 81"/>
                <a:gd name="T36" fmla="*/ 130 w 145"/>
                <a:gd name="T37" fmla="*/ 70 h 81"/>
                <a:gd name="T38" fmla="*/ 130 w 145"/>
                <a:gd name="T39" fmla="*/ 74 h 81"/>
                <a:gd name="T40" fmla="*/ 126 w 145"/>
                <a:gd name="T41" fmla="*/ 78 h 81"/>
                <a:gd name="T42" fmla="*/ 123 w 145"/>
                <a:gd name="T43" fmla="*/ 74 h 81"/>
                <a:gd name="T44" fmla="*/ 115 w 145"/>
                <a:gd name="T45" fmla="*/ 74 h 81"/>
                <a:gd name="T46" fmla="*/ 104 w 145"/>
                <a:gd name="T47" fmla="*/ 74 h 81"/>
                <a:gd name="T48" fmla="*/ 93 w 145"/>
                <a:gd name="T49" fmla="*/ 78 h 81"/>
                <a:gd name="T50" fmla="*/ 85 w 145"/>
                <a:gd name="T51" fmla="*/ 81 h 81"/>
                <a:gd name="T52" fmla="*/ 78 w 145"/>
                <a:gd name="T53" fmla="*/ 81 h 81"/>
                <a:gd name="T54" fmla="*/ 71 w 145"/>
                <a:gd name="T55" fmla="*/ 81 h 81"/>
                <a:gd name="T56" fmla="*/ 67 w 145"/>
                <a:gd name="T57" fmla="*/ 81 h 81"/>
                <a:gd name="T58" fmla="*/ 56 w 145"/>
                <a:gd name="T59" fmla="*/ 81 h 81"/>
                <a:gd name="T60" fmla="*/ 52 w 145"/>
                <a:gd name="T61" fmla="*/ 78 h 81"/>
                <a:gd name="T62" fmla="*/ 45 w 145"/>
                <a:gd name="T63" fmla="*/ 81 h 81"/>
                <a:gd name="T64" fmla="*/ 45 w 145"/>
                <a:gd name="T65" fmla="*/ 78 h 81"/>
                <a:gd name="T66" fmla="*/ 41 w 145"/>
                <a:gd name="T67" fmla="*/ 74 h 81"/>
                <a:gd name="T68" fmla="*/ 37 w 145"/>
                <a:gd name="T69" fmla="*/ 70 h 81"/>
                <a:gd name="T70" fmla="*/ 37 w 145"/>
                <a:gd name="T71" fmla="*/ 63 h 81"/>
                <a:gd name="T72" fmla="*/ 30 w 145"/>
                <a:gd name="T73" fmla="*/ 66 h 81"/>
                <a:gd name="T74" fmla="*/ 23 w 145"/>
                <a:gd name="T75" fmla="*/ 66 h 81"/>
                <a:gd name="T76" fmla="*/ 15 w 145"/>
                <a:gd name="T77" fmla="*/ 63 h 81"/>
                <a:gd name="T78" fmla="*/ 19 w 145"/>
                <a:gd name="T79" fmla="*/ 55 h 81"/>
                <a:gd name="T80" fmla="*/ 8 w 145"/>
                <a:gd name="T81" fmla="*/ 52 h 81"/>
                <a:gd name="T82" fmla="*/ 4 w 145"/>
                <a:gd name="T83" fmla="*/ 44 h 81"/>
                <a:gd name="T84" fmla="*/ 0 w 145"/>
                <a:gd name="T85" fmla="*/ 40 h 81"/>
                <a:gd name="T86" fmla="*/ 4 w 145"/>
                <a:gd name="T87" fmla="*/ 37 h 81"/>
                <a:gd name="T88" fmla="*/ 11 w 145"/>
                <a:gd name="T89" fmla="*/ 33 h 81"/>
                <a:gd name="T90" fmla="*/ 15 w 145"/>
                <a:gd name="T91" fmla="*/ 29 h 81"/>
                <a:gd name="T92" fmla="*/ 23 w 145"/>
                <a:gd name="T93" fmla="*/ 11 h 81"/>
                <a:gd name="T94" fmla="*/ 30 w 145"/>
                <a:gd name="T95" fmla="*/ 7 h 81"/>
                <a:gd name="T96" fmla="*/ 30 w 145"/>
                <a:gd name="T9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81">
                  <a:moveTo>
                    <a:pt x="30" y="0"/>
                  </a:moveTo>
                  <a:lnTo>
                    <a:pt x="34" y="0"/>
                  </a:lnTo>
                  <a:lnTo>
                    <a:pt x="37" y="0"/>
                  </a:lnTo>
                  <a:lnTo>
                    <a:pt x="41" y="0"/>
                  </a:lnTo>
                  <a:lnTo>
                    <a:pt x="45" y="3"/>
                  </a:lnTo>
                  <a:lnTo>
                    <a:pt x="52" y="3"/>
                  </a:lnTo>
                  <a:lnTo>
                    <a:pt x="56" y="3"/>
                  </a:lnTo>
                  <a:lnTo>
                    <a:pt x="56" y="7"/>
                  </a:lnTo>
                  <a:lnTo>
                    <a:pt x="60" y="7"/>
                  </a:lnTo>
                  <a:lnTo>
                    <a:pt x="67" y="7"/>
                  </a:lnTo>
                  <a:lnTo>
                    <a:pt x="67" y="7"/>
                  </a:lnTo>
                  <a:lnTo>
                    <a:pt x="71" y="3"/>
                  </a:lnTo>
                  <a:lnTo>
                    <a:pt x="82" y="3"/>
                  </a:lnTo>
                  <a:lnTo>
                    <a:pt x="85" y="0"/>
                  </a:lnTo>
                  <a:lnTo>
                    <a:pt x="97" y="0"/>
                  </a:lnTo>
                  <a:lnTo>
                    <a:pt x="100" y="3"/>
                  </a:lnTo>
                  <a:lnTo>
                    <a:pt x="104" y="11"/>
                  </a:lnTo>
                  <a:lnTo>
                    <a:pt x="104" y="15"/>
                  </a:lnTo>
                  <a:lnTo>
                    <a:pt x="115" y="18"/>
                  </a:lnTo>
                  <a:lnTo>
                    <a:pt x="115" y="22"/>
                  </a:lnTo>
                  <a:lnTo>
                    <a:pt x="119" y="29"/>
                  </a:lnTo>
                  <a:lnTo>
                    <a:pt x="119" y="40"/>
                  </a:lnTo>
                  <a:lnTo>
                    <a:pt x="119" y="44"/>
                  </a:lnTo>
                  <a:lnTo>
                    <a:pt x="123" y="52"/>
                  </a:lnTo>
                  <a:lnTo>
                    <a:pt x="126" y="52"/>
                  </a:lnTo>
                  <a:lnTo>
                    <a:pt x="134" y="52"/>
                  </a:lnTo>
                  <a:lnTo>
                    <a:pt x="137" y="48"/>
                  </a:lnTo>
                  <a:lnTo>
                    <a:pt x="141" y="48"/>
                  </a:lnTo>
                  <a:lnTo>
                    <a:pt x="145" y="52"/>
                  </a:lnTo>
                  <a:lnTo>
                    <a:pt x="141" y="52"/>
                  </a:lnTo>
                  <a:lnTo>
                    <a:pt x="145" y="55"/>
                  </a:lnTo>
                  <a:lnTo>
                    <a:pt x="145" y="55"/>
                  </a:lnTo>
                  <a:lnTo>
                    <a:pt x="141" y="59"/>
                  </a:lnTo>
                  <a:lnTo>
                    <a:pt x="137" y="59"/>
                  </a:lnTo>
                  <a:lnTo>
                    <a:pt x="134" y="63"/>
                  </a:lnTo>
                  <a:lnTo>
                    <a:pt x="130" y="63"/>
                  </a:lnTo>
                  <a:lnTo>
                    <a:pt x="130" y="66"/>
                  </a:lnTo>
                  <a:lnTo>
                    <a:pt x="130" y="70"/>
                  </a:lnTo>
                  <a:lnTo>
                    <a:pt x="130" y="74"/>
                  </a:lnTo>
                  <a:lnTo>
                    <a:pt x="130" y="74"/>
                  </a:lnTo>
                  <a:lnTo>
                    <a:pt x="130" y="78"/>
                  </a:lnTo>
                  <a:lnTo>
                    <a:pt x="126" y="78"/>
                  </a:lnTo>
                  <a:lnTo>
                    <a:pt x="126" y="78"/>
                  </a:lnTo>
                  <a:lnTo>
                    <a:pt x="123" y="74"/>
                  </a:lnTo>
                  <a:lnTo>
                    <a:pt x="119" y="78"/>
                  </a:lnTo>
                  <a:lnTo>
                    <a:pt x="115" y="74"/>
                  </a:lnTo>
                  <a:lnTo>
                    <a:pt x="111" y="74"/>
                  </a:lnTo>
                  <a:lnTo>
                    <a:pt x="104" y="74"/>
                  </a:lnTo>
                  <a:lnTo>
                    <a:pt x="100" y="74"/>
                  </a:lnTo>
                  <a:lnTo>
                    <a:pt x="93" y="78"/>
                  </a:lnTo>
                  <a:lnTo>
                    <a:pt x="89" y="78"/>
                  </a:lnTo>
                  <a:lnTo>
                    <a:pt x="85" y="81"/>
                  </a:lnTo>
                  <a:lnTo>
                    <a:pt x="85" y="81"/>
                  </a:lnTo>
                  <a:lnTo>
                    <a:pt x="78" y="81"/>
                  </a:lnTo>
                  <a:lnTo>
                    <a:pt x="74" y="81"/>
                  </a:lnTo>
                  <a:lnTo>
                    <a:pt x="71" y="81"/>
                  </a:lnTo>
                  <a:lnTo>
                    <a:pt x="71" y="81"/>
                  </a:lnTo>
                  <a:lnTo>
                    <a:pt x="67" y="81"/>
                  </a:lnTo>
                  <a:lnTo>
                    <a:pt x="60" y="81"/>
                  </a:lnTo>
                  <a:lnTo>
                    <a:pt x="56" y="81"/>
                  </a:lnTo>
                  <a:lnTo>
                    <a:pt x="52" y="81"/>
                  </a:lnTo>
                  <a:lnTo>
                    <a:pt x="52" y="78"/>
                  </a:lnTo>
                  <a:lnTo>
                    <a:pt x="48" y="78"/>
                  </a:lnTo>
                  <a:lnTo>
                    <a:pt x="45" y="81"/>
                  </a:lnTo>
                  <a:lnTo>
                    <a:pt x="41" y="78"/>
                  </a:lnTo>
                  <a:lnTo>
                    <a:pt x="45" y="78"/>
                  </a:lnTo>
                  <a:lnTo>
                    <a:pt x="45" y="74"/>
                  </a:lnTo>
                  <a:lnTo>
                    <a:pt x="41" y="74"/>
                  </a:lnTo>
                  <a:lnTo>
                    <a:pt x="37" y="74"/>
                  </a:lnTo>
                  <a:lnTo>
                    <a:pt x="37" y="70"/>
                  </a:lnTo>
                  <a:lnTo>
                    <a:pt x="34" y="66"/>
                  </a:lnTo>
                  <a:lnTo>
                    <a:pt x="37" y="63"/>
                  </a:lnTo>
                  <a:lnTo>
                    <a:pt x="34" y="63"/>
                  </a:lnTo>
                  <a:lnTo>
                    <a:pt x="30" y="66"/>
                  </a:lnTo>
                  <a:lnTo>
                    <a:pt x="26" y="66"/>
                  </a:lnTo>
                  <a:lnTo>
                    <a:pt x="23" y="66"/>
                  </a:lnTo>
                  <a:lnTo>
                    <a:pt x="23" y="63"/>
                  </a:lnTo>
                  <a:lnTo>
                    <a:pt x="15" y="63"/>
                  </a:lnTo>
                  <a:lnTo>
                    <a:pt x="15" y="59"/>
                  </a:lnTo>
                  <a:lnTo>
                    <a:pt x="19" y="55"/>
                  </a:lnTo>
                  <a:lnTo>
                    <a:pt x="15" y="55"/>
                  </a:lnTo>
                  <a:lnTo>
                    <a:pt x="8" y="52"/>
                  </a:lnTo>
                  <a:lnTo>
                    <a:pt x="8" y="48"/>
                  </a:lnTo>
                  <a:lnTo>
                    <a:pt x="4" y="44"/>
                  </a:lnTo>
                  <a:lnTo>
                    <a:pt x="0" y="40"/>
                  </a:lnTo>
                  <a:lnTo>
                    <a:pt x="0" y="40"/>
                  </a:lnTo>
                  <a:lnTo>
                    <a:pt x="4" y="37"/>
                  </a:lnTo>
                  <a:lnTo>
                    <a:pt x="4" y="37"/>
                  </a:lnTo>
                  <a:lnTo>
                    <a:pt x="8" y="33"/>
                  </a:lnTo>
                  <a:lnTo>
                    <a:pt x="11" y="33"/>
                  </a:lnTo>
                  <a:lnTo>
                    <a:pt x="15" y="33"/>
                  </a:lnTo>
                  <a:lnTo>
                    <a:pt x="15" y="29"/>
                  </a:lnTo>
                  <a:lnTo>
                    <a:pt x="19" y="22"/>
                  </a:lnTo>
                  <a:lnTo>
                    <a:pt x="23" y="11"/>
                  </a:lnTo>
                  <a:lnTo>
                    <a:pt x="26" y="7"/>
                  </a:lnTo>
                  <a:lnTo>
                    <a:pt x="30" y="7"/>
                  </a:lnTo>
                  <a:lnTo>
                    <a:pt x="34" y="3"/>
                  </a:lnTo>
                  <a:lnTo>
                    <a:pt x="30" y="0"/>
                  </a:lnTo>
                  <a:close/>
                </a:path>
              </a:pathLst>
            </a:custGeom>
            <a:grpFill/>
            <a:ln>
              <a:noFill/>
            </a:ln>
          </p:spPr>
          <p:txBody>
            <a:bodyPr vert="horz" wrap="square" lIns="91440" tIns="45720" rIns="91440" bIns="45720" numCol="1" anchor="t" anchorCtr="0" compatLnSpc="1"/>
            <a:lstStyle/>
            <a:p>
              <a:endParaRPr lang="en-US"/>
            </a:p>
          </p:txBody>
        </p:sp>
        <p:sp>
          <p:nvSpPr>
            <p:cNvPr id="52" name="Freeform 48"/>
            <p:cNvSpPr/>
            <p:nvPr/>
          </p:nvSpPr>
          <p:spPr bwMode="auto">
            <a:xfrm>
              <a:off x="4606958" y="2159531"/>
              <a:ext cx="124804" cy="72051"/>
            </a:xfrm>
            <a:custGeom>
              <a:avLst/>
              <a:gdLst>
                <a:gd name="T0" fmla="*/ 63 w 97"/>
                <a:gd name="T1" fmla="*/ 48 h 56"/>
                <a:gd name="T2" fmla="*/ 67 w 97"/>
                <a:gd name="T3" fmla="*/ 45 h 56"/>
                <a:gd name="T4" fmla="*/ 67 w 97"/>
                <a:gd name="T5" fmla="*/ 45 h 56"/>
                <a:gd name="T6" fmla="*/ 71 w 97"/>
                <a:gd name="T7" fmla="*/ 41 h 56"/>
                <a:gd name="T8" fmla="*/ 74 w 97"/>
                <a:gd name="T9" fmla="*/ 41 h 56"/>
                <a:gd name="T10" fmla="*/ 78 w 97"/>
                <a:gd name="T11" fmla="*/ 41 h 56"/>
                <a:gd name="T12" fmla="*/ 78 w 97"/>
                <a:gd name="T13" fmla="*/ 37 h 56"/>
                <a:gd name="T14" fmla="*/ 82 w 97"/>
                <a:gd name="T15" fmla="*/ 30 h 56"/>
                <a:gd name="T16" fmla="*/ 86 w 97"/>
                <a:gd name="T17" fmla="*/ 19 h 56"/>
                <a:gd name="T18" fmla="*/ 89 w 97"/>
                <a:gd name="T19" fmla="*/ 15 h 56"/>
                <a:gd name="T20" fmla="*/ 93 w 97"/>
                <a:gd name="T21" fmla="*/ 15 h 56"/>
                <a:gd name="T22" fmla="*/ 97 w 97"/>
                <a:gd name="T23" fmla="*/ 11 h 56"/>
                <a:gd name="T24" fmla="*/ 93 w 97"/>
                <a:gd name="T25" fmla="*/ 8 h 56"/>
                <a:gd name="T26" fmla="*/ 89 w 97"/>
                <a:gd name="T27" fmla="*/ 4 h 56"/>
                <a:gd name="T28" fmla="*/ 86 w 97"/>
                <a:gd name="T29" fmla="*/ 0 h 56"/>
                <a:gd name="T30" fmla="*/ 82 w 97"/>
                <a:gd name="T31" fmla="*/ 4 h 56"/>
                <a:gd name="T32" fmla="*/ 78 w 97"/>
                <a:gd name="T33" fmla="*/ 0 h 56"/>
                <a:gd name="T34" fmla="*/ 71 w 97"/>
                <a:gd name="T35" fmla="*/ 4 h 56"/>
                <a:gd name="T36" fmla="*/ 67 w 97"/>
                <a:gd name="T37" fmla="*/ 0 h 56"/>
                <a:gd name="T38" fmla="*/ 60 w 97"/>
                <a:gd name="T39" fmla="*/ 0 h 56"/>
                <a:gd name="T40" fmla="*/ 60 w 97"/>
                <a:gd name="T41" fmla="*/ 4 h 56"/>
                <a:gd name="T42" fmla="*/ 56 w 97"/>
                <a:gd name="T43" fmla="*/ 8 h 56"/>
                <a:gd name="T44" fmla="*/ 56 w 97"/>
                <a:gd name="T45" fmla="*/ 11 h 56"/>
                <a:gd name="T46" fmla="*/ 49 w 97"/>
                <a:gd name="T47" fmla="*/ 8 h 56"/>
                <a:gd name="T48" fmla="*/ 45 w 97"/>
                <a:gd name="T49" fmla="*/ 11 h 56"/>
                <a:gd name="T50" fmla="*/ 41 w 97"/>
                <a:gd name="T51" fmla="*/ 11 h 56"/>
                <a:gd name="T52" fmla="*/ 41 w 97"/>
                <a:gd name="T53" fmla="*/ 15 h 56"/>
                <a:gd name="T54" fmla="*/ 30 w 97"/>
                <a:gd name="T55" fmla="*/ 15 h 56"/>
                <a:gd name="T56" fmla="*/ 26 w 97"/>
                <a:gd name="T57" fmla="*/ 19 h 56"/>
                <a:gd name="T58" fmla="*/ 19 w 97"/>
                <a:gd name="T59" fmla="*/ 15 h 56"/>
                <a:gd name="T60" fmla="*/ 8 w 97"/>
                <a:gd name="T61" fmla="*/ 11 h 56"/>
                <a:gd name="T62" fmla="*/ 8 w 97"/>
                <a:gd name="T63" fmla="*/ 11 h 56"/>
                <a:gd name="T64" fmla="*/ 8 w 97"/>
                <a:gd name="T65" fmla="*/ 15 h 56"/>
                <a:gd name="T66" fmla="*/ 8 w 97"/>
                <a:gd name="T67" fmla="*/ 19 h 56"/>
                <a:gd name="T68" fmla="*/ 0 w 97"/>
                <a:gd name="T69" fmla="*/ 19 h 56"/>
                <a:gd name="T70" fmla="*/ 0 w 97"/>
                <a:gd name="T71" fmla="*/ 19 h 56"/>
                <a:gd name="T72" fmla="*/ 4 w 97"/>
                <a:gd name="T73" fmla="*/ 23 h 56"/>
                <a:gd name="T74" fmla="*/ 4 w 97"/>
                <a:gd name="T75" fmla="*/ 26 h 56"/>
                <a:gd name="T76" fmla="*/ 4 w 97"/>
                <a:gd name="T77" fmla="*/ 30 h 56"/>
                <a:gd name="T78" fmla="*/ 4 w 97"/>
                <a:gd name="T79" fmla="*/ 30 h 56"/>
                <a:gd name="T80" fmla="*/ 0 w 97"/>
                <a:gd name="T81" fmla="*/ 34 h 56"/>
                <a:gd name="T82" fmla="*/ 0 w 97"/>
                <a:gd name="T83" fmla="*/ 34 h 56"/>
                <a:gd name="T84" fmla="*/ 4 w 97"/>
                <a:gd name="T85" fmla="*/ 37 h 56"/>
                <a:gd name="T86" fmla="*/ 4 w 97"/>
                <a:gd name="T87" fmla="*/ 45 h 56"/>
                <a:gd name="T88" fmla="*/ 8 w 97"/>
                <a:gd name="T89" fmla="*/ 45 h 56"/>
                <a:gd name="T90" fmla="*/ 15 w 97"/>
                <a:gd name="T91" fmla="*/ 48 h 56"/>
                <a:gd name="T92" fmla="*/ 19 w 97"/>
                <a:gd name="T93" fmla="*/ 52 h 56"/>
                <a:gd name="T94" fmla="*/ 23 w 97"/>
                <a:gd name="T95" fmla="*/ 52 h 56"/>
                <a:gd name="T96" fmla="*/ 30 w 97"/>
                <a:gd name="T97" fmla="*/ 56 h 56"/>
                <a:gd name="T98" fmla="*/ 37 w 97"/>
                <a:gd name="T99" fmla="*/ 56 h 56"/>
                <a:gd name="T100" fmla="*/ 37 w 97"/>
                <a:gd name="T101" fmla="*/ 52 h 56"/>
                <a:gd name="T102" fmla="*/ 41 w 97"/>
                <a:gd name="T103" fmla="*/ 56 h 56"/>
                <a:gd name="T104" fmla="*/ 41 w 97"/>
                <a:gd name="T105" fmla="*/ 52 h 56"/>
                <a:gd name="T106" fmla="*/ 45 w 97"/>
                <a:gd name="T107" fmla="*/ 52 h 56"/>
                <a:gd name="T108" fmla="*/ 49 w 97"/>
                <a:gd name="T109" fmla="*/ 52 h 56"/>
                <a:gd name="T110" fmla="*/ 49 w 97"/>
                <a:gd name="T111" fmla="*/ 48 h 56"/>
                <a:gd name="T112" fmla="*/ 52 w 97"/>
                <a:gd name="T113" fmla="*/ 45 h 56"/>
                <a:gd name="T114" fmla="*/ 56 w 97"/>
                <a:gd name="T115" fmla="*/ 48 h 56"/>
                <a:gd name="T116" fmla="*/ 60 w 97"/>
                <a:gd name="T117" fmla="*/ 48 h 56"/>
                <a:gd name="T118" fmla="*/ 63 w 97"/>
                <a:gd name="T1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63" y="48"/>
                  </a:moveTo>
                  <a:lnTo>
                    <a:pt x="67" y="45"/>
                  </a:lnTo>
                  <a:lnTo>
                    <a:pt x="67" y="45"/>
                  </a:lnTo>
                  <a:lnTo>
                    <a:pt x="71" y="41"/>
                  </a:lnTo>
                  <a:lnTo>
                    <a:pt x="74" y="41"/>
                  </a:lnTo>
                  <a:lnTo>
                    <a:pt x="78" y="41"/>
                  </a:lnTo>
                  <a:lnTo>
                    <a:pt x="78" y="37"/>
                  </a:lnTo>
                  <a:lnTo>
                    <a:pt x="82" y="30"/>
                  </a:lnTo>
                  <a:lnTo>
                    <a:pt x="86" y="19"/>
                  </a:lnTo>
                  <a:lnTo>
                    <a:pt x="89" y="15"/>
                  </a:lnTo>
                  <a:lnTo>
                    <a:pt x="93" y="15"/>
                  </a:lnTo>
                  <a:lnTo>
                    <a:pt x="97" y="11"/>
                  </a:lnTo>
                  <a:lnTo>
                    <a:pt x="93" y="8"/>
                  </a:lnTo>
                  <a:lnTo>
                    <a:pt x="89" y="4"/>
                  </a:lnTo>
                  <a:lnTo>
                    <a:pt x="86" y="0"/>
                  </a:lnTo>
                  <a:lnTo>
                    <a:pt x="82" y="4"/>
                  </a:lnTo>
                  <a:lnTo>
                    <a:pt x="78" y="0"/>
                  </a:lnTo>
                  <a:lnTo>
                    <a:pt x="71" y="4"/>
                  </a:lnTo>
                  <a:lnTo>
                    <a:pt x="67" y="0"/>
                  </a:lnTo>
                  <a:lnTo>
                    <a:pt x="60" y="0"/>
                  </a:lnTo>
                  <a:lnTo>
                    <a:pt x="60" y="4"/>
                  </a:lnTo>
                  <a:lnTo>
                    <a:pt x="56" y="8"/>
                  </a:lnTo>
                  <a:lnTo>
                    <a:pt x="56" y="11"/>
                  </a:lnTo>
                  <a:lnTo>
                    <a:pt x="49" y="8"/>
                  </a:lnTo>
                  <a:lnTo>
                    <a:pt x="45" y="11"/>
                  </a:lnTo>
                  <a:lnTo>
                    <a:pt x="41" y="11"/>
                  </a:lnTo>
                  <a:lnTo>
                    <a:pt x="41" y="15"/>
                  </a:lnTo>
                  <a:lnTo>
                    <a:pt x="30" y="15"/>
                  </a:lnTo>
                  <a:lnTo>
                    <a:pt x="26" y="19"/>
                  </a:lnTo>
                  <a:lnTo>
                    <a:pt x="19" y="15"/>
                  </a:lnTo>
                  <a:lnTo>
                    <a:pt x="8" y="11"/>
                  </a:lnTo>
                  <a:lnTo>
                    <a:pt x="8" y="11"/>
                  </a:lnTo>
                  <a:lnTo>
                    <a:pt x="8" y="15"/>
                  </a:lnTo>
                  <a:lnTo>
                    <a:pt x="8" y="19"/>
                  </a:lnTo>
                  <a:lnTo>
                    <a:pt x="0" y="19"/>
                  </a:lnTo>
                  <a:lnTo>
                    <a:pt x="0" y="19"/>
                  </a:lnTo>
                  <a:lnTo>
                    <a:pt x="4" y="23"/>
                  </a:lnTo>
                  <a:lnTo>
                    <a:pt x="4" y="26"/>
                  </a:lnTo>
                  <a:lnTo>
                    <a:pt x="4" y="30"/>
                  </a:lnTo>
                  <a:lnTo>
                    <a:pt x="4" y="30"/>
                  </a:lnTo>
                  <a:lnTo>
                    <a:pt x="0" y="34"/>
                  </a:lnTo>
                  <a:lnTo>
                    <a:pt x="0" y="34"/>
                  </a:lnTo>
                  <a:lnTo>
                    <a:pt x="4" y="37"/>
                  </a:lnTo>
                  <a:lnTo>
                    <a:pt x="4" y="45"/>
                  </a:lnTo>
                  <a:lnTo>
                    <a:pt x="8" y="45"/>
                  </a:lnTo>
                  <a:lnTo>
                    <a:pt x="15" y="48"/>
                  </a:lnTo>
                  <a:lnTo>
                    <a:pt x="19" y="52"/>
                  </a:lnTo>
                  <a:lnTo>
                    <a:pt x="23" y="52"/>
                  </a:lnTo>
                  <a:lnTo>
                    <a:pt x="30" y="56"/>
                  </a:lnTo>
                  <a:lnTo>
                    <a:pt x="37" y="56"/>
                  </a:lnTo>
                  <a:lnTo>
                    <a:pt x="37" y="52"/>
                  </a:lnTo>
                  <a:lnTo>
                    <a:pt x="41" y="56"/>
                  </a:lnTo>
                  <a:lnTo>
                    <a:pt x="41" y="52"/>
                  </a:lnTo>
                  <a:lnTo>
                    <a:pt x="45" y="52"/>
                  </a:lnTo>
                  <a:lnTo>
                    <a:pt x="49" y="52"/>
                  </a:lnTo>
                  <a:lnTo>
                    <a:pt x="49" y="48"/>
                  </a:lnTo>
                  <a:lnTo>
                    <a:pt x="52" y="45"/>
                  </a:lnTo>
                  <a:lnTo>
                    <a:pt x="56" y="48"/>
                  </a:lnTo>
                  <a:lnTo>
                    <a:pt x="60" y="48"/>
                  </a:lnTo>
                  <a:lnTo>
                    <a:pt x="63" y="48"/>
                  </a:lnTo>
                  <a:close/>
                </a:path>
              </a:pathLst>
            </a:custGeom>
            <a:grpFill/>
            <a:ln>
              <a:noFill/>
            </a:ln>
          </p:spPr>
          <p:txBody>
            <a:bodyPr vert="horz" wrap="square" lIns="91440" tIns="45720" rIns="91440" bIns="45720" numCol="1" anchor="t" anchorCtr="0" compatLnSpc="1"/>
            <a:lstStyle/>
            <a:p>
              <a:endParaRPr lang="en-US"/>
            </a:p>
          </p:txBody>
        </p:sp>
        <p:sp>
          <p:nvSpPr>
            <p:cNvPr id="53" name="Freeform 49"/>
            <p:cNvSpPr/>
            <p:nvPr/>
          </p:nvSpPr>
          <p:spPr bwMode="auto">
            <a:xfrm>
              <a:off x="4617251" y="2140231"/>
              <a:ext cx="104218" cy="43745"/>
            </a:xfrm>
            <a:custGeom>
              <a:avLst/>
              <a:gdLst>
                <a:gd name="T0" fmla="*/ 0 w 81"/>
                <a:gd name="T1" fmla="*/ 26 h 34"/>
                <a:gd name="T2" fmla="*/ 11 w 81"/>
                <a:gd name="T3" fmla="*/ 30 h 34"/>
                <a:gd name="T4" fmla="*/ 18 w 81"/>
                <a:gd name="T5" fmla="*/ 34 h 34"/>
                <a:gd name="T6" fmla="*/ 22 w 81"/>
                <a:gd name="T7" fmla="*/ 30 h 34"/>
                <a:gd name="T8" fmla="*/ 33 w 81"/>
                <a:gd name="T9" fmla="*/ 30 h 34"/>
                <a:gd name="T10" fmla="*/ 33 w 81"/>
                <a:gd name="T11" fmla="*/ 26 h 34"/>
                <a:gd name="T12" fmla="*/ 37 w 81"/>
                <a:gd name="T13" fmla="*/ 26 h 34"/>
                <a:gd name="T14" fmla="*/ 41 w 81"/>
                <a:gd name="T15" fmla="*/ 23 h 34"/>
                <a:gd name="T16" fmla="*/ 48 w 81"/>
                <a:gd name="T17" fmla="*/ 26 h 34"/>
                <a:gd name="T18" fmla="*/ 48 w 81"/>
                <a:gd name="T19" fmla="*/ 23 h 34"/>
                <a:gd name="T20" fmla="*/ 52 w 81"/>
                <a:gd name="T21" fmla="*/ 19 h 34"/>
                <a:gd name="T22" fmla="*/ 52 w 81"/>
                <a:gd name="T23" fmla="*/ 15 h 34"/>
                <a:gd name="T24" fmla="*/ 59 w 81"/>
                <a:gd name="T25" fmla="*/ 15 h 34"/>
                <a:gd name="T26" fmla="*/ 63 w 81"/>
                <a:gd name="T27" fmla="*/ 19 h 34"/>
                <a:gd name="T28" fmla="*/ 70 w 81"/>
                <a:gd name="T29" fmla="*/ 15 h 34"/>
                <a:gd name="T30" fmla="*/ 74 w 81"/>
                <a:gd name="T31" fmla="*/ 19 h 34"/>
                <a:gd name="T32" fmla="*/ 78 w 81"/>
                <a:gd name="T33" fmla="*/ 15 h 34"/>
                <a:gd name="T34" fmla="*/ 78 w 81"/>
                <a:gd name="T35" fmla="*/ 12 h 34"/>
                <a:gd name="T36" fmla="*/ 81 w 81"/>
                <a:gd name="T37" fmla="*/ 4 h 34"/>
                <a:gd name="T38" fmla="*/ 81 w 81"/>
                <a:gd name="T39" fmla="*/ 4 h 34"/>
                <a:gd name="T40" fmla="*/ 74 w 81"/>
                <a:gd name="T41" fmla="*/ 0 h 34"/>
                <a:gd name="T42" fmla="*/ 70 w 81"/>
                <a:gd name="T43" fmla="*/ 0 h 34"/>
                <a:gd name="T44" fmla="*/ 66 w 81"/>
                <a:gd name="T45" fmla="*/ 0 h 34"/>
                <a:gd name="T46" fmla="*/ 63 w 81"/>
                <a:gd name="T47" fmla="*/ 0 h 34"/>
                <a:gd name="T48" fmla="*/ 63 w 81"/>
                <a:gd name="T49" fmla="*/ 0 h 34"/>
                <a:gd name="T50" fmla="*/ 59 w 81"/>
                <a:gd name="T51" fmla="*/ 0 h 34"/>
                <a:gd name="T52" fmla="*/ 59 w 81"/>
                <a:gd name="T53" fmla="*/ 0 h 34"/>
                <a:gd name="T54" fmla="*/ 52 w 81"/>
                <a:gd name="T55" fmla="*/ 0 h 34"/>
                <a:gd name="T56" fmla="*/ 52 w 81"/>
                <a:gd name="T57" fmla="*/ 0 h 34"/>
                <a:gd name="T58" fmla="*/ 48 w 81"/>
                <a:gd name="T59" fmla="*/ 0 h 34"/>
                <a:gd name="T60" fmla="*/ 48 w 81"/>
                <a:gd name="T61" fmla="*/ 4 h 34"/>
                <a:gd name="T62" fmla="*/ 44 w 81"/>
                <a:gd name="T63" fmla="*/ 4 h 34"/>
                <a:gd name="T64" fmla="*/ 41 w 81"/>
                <a:gd name="T65" fmla="*/ 4 h 34"/>
                <a:gd name="T66" fmla="*/ 41 w 81"/>
                <a:gd name="T67" fmla="*/ 4 h 34"/>
                <a:gd name="T68" fmla="*/ 33 w 81"/>
                <a:gd name="T69" fmla="*/ 4 h 34"/>
                <a:gd name="T70" fmla="*/ 29 w 81"/>
                <a:gd name="T71" fmla="*/ 4 h 34"/>
                <a:gd name="T72" fmla="*/ 26 w 81"/>
                <a:gd name="T73" fmla="*/ 8 h 34"/>
                <a:gd name="T74" fmla="*/ 22 w 81"/>
                <a:gd name="T75" fmla="*/ 12 h 34"/>
                <a:gd name="T76" fmla="*/ 15 w 81"/>
                <a:gd name="T77" fmla="*/ 12 h 34"/>
                <a:gd name="T78" fmla="*/ 11 w 81"/>
                <a:gd name="T79" fmla="*/ 12 h 34"/>
                <a:gd name="T80" fmla="*/ 7 w 81"/>
                <a:gd name="T81" fmla="*/ 12 h 34"/>
                <a:gd name="T82" fmla="*/ 3 w 81"/>
                <a:gd name="T83" fmla="*/ 12 h 34"/>
                <a:gd name="T84" fmla="*/ 0 w 81"/>
                <a:gd name="T85" fmla="*/ 15 h 34"/>
                <a:gd name="T86" fmla="*/ 0 w 81"/>
                <a:gd name="T87" fmla="*/ 15 h 34"/>
                <a:gd name="T88" fmla="*/ 0 w 81"/>
                <a:gd name="T89" fmla="*/ 19 h 34"/>
                <a:gd name="T90" fmla="*/ 0 w 81"/>
                <a:gd name="T9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34">
                  <a:moveTo>
                    <a:pt x="0" y="26"/>
                  </a:moveTo>
                  <a:lnTo>
                    <a:pt x="11" y="30"/>
                  </a:lnTo>
                  <a:lnTo>
                    <a:pt x="18" y="34"/>
                  </a:lnTo>
                  <a:lnTo>
                    <a:pt x="22" y="30"/>
                  </a:lnTo>
                  <a:lnTo>
                    <a:pt x="33" y="30"/>
                  </a:lnTo>
                  <a:lnTo>
                    <a:pt x="33" y="26"/>
                  </a:lnTo>
                  <a:lnTo>
                    <a:pt x="37" y="26"/>
                  </a:lnTo>
                  <a:lnTo>
                    <a:pt x="41" y="23"/>
                  </a:lnTo>
                  <a:lnTo>
                    <a:pt x="48" y="26"/>
                  </a:lnTo>
                  <a:lnTo>
                    <a:pt x="48" y="23"/>
                  </a:lnTo>
                  <a:lnTo>
                    <a:pt x="52" y="19"/>
                  </a:lnTo>
                  <a:lnTo>
                    <a:pt x="52" y="15"/>
                  </a:lnTo>
                  <a:lnTo>
                    <a:pt x="59" y="15"/>
                  </a:lnTo>
                  <a:lnTo>
                    <a:pt x="63" y="19"/>
                  </a:lnTo>
                  <a:lnTo>
                    <a:pt x="70" y="15"/>
                  </a:lnTo>
                  <a:lnTo>
                    <a:pt x="74" y="19"/>
                  </a:lnTo>
                  <a:lnTo>
                    <a:pt x="78" y="15"/>
                  </a:lnTo>
                  <a:lnTo>
                    <a:pt x="78" y="12"/>
                  </a:lnTo>
                  <a:lnTo>
                    <a:pt x="81" y="4"/>
                  </a:lnTo>
                  <a:lnTo>
                    <a:pt x="81" y="4"/>
                  </a:lnTo>
                  <a:lnTo>
                    <a:pt x="74" y="0"/>
                  </a:lnTo>
                  <a:lnTo>
                    <a:pt x="70" y="0"/>
                  </a:lnTo>
                  <a:lnTo>
                    <a:pt x="66" y="0"/>
                  </a:lnTo>
                  <a:lnTo>
                    <a:pt x="63" y="0"/>
                  </a:lnTo>
                  <a:lnTo>
                    <a:pt x="63" y="0"/>
                  </a:lnTo>
                  <a:lnTo>
                    <a:pt x="59" y="0"/>
                  </a:lnTo>
                  <a:lnTo>
                    <a:pt x="59" y="0"/>
                  </a:lnTo>
                  <a:lnTo>
                    <a:pt x="52" y="0"/>
                  </a:lnTo>
                  <a:lnTo>
                    <a:pt x="52" y="0"/>
                  </a:lnTo>
                  <a:lnTo>
                    <a:pt x="48" y="0"/>
                  </a:lnTo>
                  <a:lnTo>
                    <a:pt x="48" y="4"/>
                  </a:lnTo>
                  <a:lnTo>
                    <a:pt x="44" y="4"/>
                  </a:lnTo>
                  <a:lnTo>
                    <a:pt x="41" y="4"/>
                  </a:lnTo>
                  <a:lnTo>
                    <a:pt x="41" y="4"/>
                  </a:lnTo>
                  <a:lnTo>
                    <a:pt x="33" y="4"/>
                  </a:lnTo>
                  <a:lnTo>
                    <a:pt x="29" y="4"/>
                  </a:lnTo>
                  <a:lnTo>
                    <a:pt x="26" y="8"/>
                  </a:lnTo>
                  <a:lnTo>
                    <a:pt x="22" y="12"/>
                  </a:lnTo>
                  <a:lnTo>
                    <a:pt x="15" y="12"/>
                  </a:lnTo>
                  <a:lnTo>
                    <a:pt x="11" y="12"/>
                  </a:lnTo>
                  <a:lnTo>
                    <a:pt x="7" y="12"/>
                  </a:lnTo>
                  <a:lnTo>
                    <a:pt x="3" y="12"/>
                  </a:lnTo>
                  <a:lnTo>
                    <a:pt x="0" y="15"/>
                  </a:lnTo>
                  <a:lnTo>
                    <a:pt x="0" y="15"/>
                  </a:lnTo>
                  <a:lnTo>
                    <a:pt x="0" y="19"/>
                  </a:lnTo>
                  <a:lnTo>
                    <a:pt x="0" y="26"/>
                  </a:lnTo>
                  <a:close/>
                </a:path>
              </a:pathLst>
            </a:custGeom>
            <a:grpFill/>
            <a:ln>
              <a:noFill/>
            </a:ln>
          </p:spPr>
          <p:txBody>
            <a:bodyPr vert="horz" wrap="square" lIns="91440" tIns="45720" rIns="91440" bIns="45720" numCol="1" anchor="t" anchorCtr="0" compatLnSpc="1"/>
            <a:lstStyle/>
            <a:p>
              <a:endParaRPr lang="en-US"/>
            </a:p>
          </p:txBody>
        </p:sp>
        <p:sp>
          <p:nvSpPr>
            <p:cNvPr id="54" name="Freeform 50"/>
            <p:cNvSpPr/>
            <p:nvPr/>
          </p:nvSpPr>
          <p:spPr bwMode="auto">
            <a:xfrm>
              <a:off x="4731760" y="2265035"/>
              <a:ext cx="123517" cy="66905"/>
            </a:xfrm>
            <a:custGeom>
              <a:avLst/>
              <a:gdLst>
                <a:gd name="T0" fmla="*/ 7 w 96"/>
                <a:gd name="T1" fmla="*/ 0 h 52"/>
                <a:gd name="T2" fmla="*/ 11 w 96"/>
                <a:gd name="T3" fmla="*/ 4 h 52"/>
                <a:gd name="T4" fmla="*/ 11 w 96"/>
                <a:gd name="T5" fmla="*/ 7 h 52"/>
                <a:gd name="T6" fmla="*/ 18 w 96"/>
                <a:gd name="T7" fmla="*/ 4 h 52"/>
                <a:gd name="T8" fmla="*/ 22 w 96"/>
                <a:gd name="T9" fmla="*/ 7 h 52"/>
                <a:gd name="T10" fmla="*/ 33 w 96"/>
                <a:gd name="T11" fmla="*/ 7 h 52"/>
                <a:gd name="T12" fmla="*/ 37 w 96"/>
                <a:gd name="T13" fmla="*/ 7 h 52"/>
                <a:gd name="T14" fmla="*/ 44 w 96"/>
                <a:gd name="T15" fmla="*/ 7 h 52"/>
                <a:gd name="T16" fmla="*/ 51 w 96"/>
                <a:gd name="T17" fmla="*/ 7 h 52"/>
                <a:gd name="T18" fmla="*/ 59 w 96"/>
                <a:gd name="T19" fmla="*/ 4 h 52"/>
                <a:gd name="T20" fmla="*/ 70 w 96"/>
                <a:gd name="T21" fmla="*/ 0 h 52"/>
                <a:gd name="T22" fmla="*/ 81 w 96"/>
                <a:gd name="T23" fmla="*/ 0 h 52"/>
                <a:gd name="T24" fmla="*/ 89 w 96"/>
                <a:gd name="T25" fmla="*/ 0 h 52"/>
                <a:gd name="T26" fmla="*/ 92 w 96"/>
                <a:gd name="T27" fmla="*/ 4 h 52"/>
                <a:gd name="T28" fmla="*/ 96 w 96"/>
                <a:gd name="T29" fmla="*/ 7 h 52"/>
                <a:gd name="T30" fmla="*/ 92 w 96"/>
                <a:gd name="T31" fmla="*/ 15 h 52"/>
                <a:gd name="T32" fmla="*/ 85 w 96"/>
                <a:gd name="T33" fmla="*/ 15 h 52"/>
                <a:gd name="T34" fmla="*/ 85 w 96"/>
                <a:gd name="T35" fmla="*/ 26 h 52"/>
                <a:gd name="T36" fmla="*/ 81 w 96"/>
                <a:gd name="T37" fmla="*/ 30 h 52"/>
                <a:gd name="T38" fmla="*/ 89 w 96"/>
                <a:gd name="T39" fmla="*/ 37 h 52"/>
                <a:gd name="T40" fmla="*/ 89 w 96"/>
                <a:gd name="T41" fmla="*/ 41 h 52"/>
                <a:gd name="T42" fmla="*/ 85 w 96"/>
                <a:gd name="T43" fmla="*/ 41 h 52"/>
                <a:gd name="T44" fmla="*/ 74 w 96"/>
                <a:gd name="T45" fmla="*/ 37 h 52"/>
                <a:gd name="T46" fmla="*/ 70 w 96"/>
                <a:gd name="T47" fmla="*/ 41 h 52"/>
                <a:gd name="T48" fmla="*/ 66 w 96"/>
                <a:gd name="T49" fmla="*/ 41 h 52"/>
                <a:gd name="T50" fmla="*/ 63 w 96"/>
                <a:gd name="T51" fmla="*/ 44 h 52"/>
                <a:gd name="T52" fmla="*/ 63 w 96"/>
                <a:gd name="T53" fmla="*/ 52 h 52"/>
                <a:gd name="T54" fmla="*/ 55 w 96"/>
                <a:gd name="T55" fmla="*/ 52 h 52"/>
                <a:gd name="T56" fmla="*/ 48 w 96"/>
                <a:gd name="T57" fmla="*/ 52 h 52"/>
                <a:gd name="T58" fmla="*/ 44 w 96"/>
                <a:gd name="T59" fmla="*/ 52 h 52"/>
                <a:gd name="T60" fmla="*/ 40 w 96"/>
                <a:gd name="T61" fmla="*/ 52 h 52"/>
                <a:gd name="T62" fmla="*/ 29 w 96"/>
                <a:gd name="T63" fmla="*/ 48 h 52"/>
                <a:gd name="T64" fmla="*/ 22 w 96"/>
                <a:gd name="T65" fmla="*/ 52 h 52"/>
                <a:gd name="T66" fmla="*/ 18 w 96"/>
                <a:gd name="T67" fmla="*/ 52 h 52"/>
                <a:gd name="T68" fmla="*/ 14 w 96"/>
                <a:gd name="T69" fmla="*/ 48 h 52"/>
                <a:gd name="T70" fmla="*/ 11 w 96"/>
                <a:gd name="T71" fmla="*/ 41 h 52"/>
                <a:gd name="T72" fmla="*/ 3 w 96"/>
                <a:gd name="T73" fmla="*/ 33 h 52"/>
                <a:gd name="T74" fmla="*/ 3 w 96"/>
                <a:gd name="T75" fmla="*/ 30 h 52"/>
                <a:gd name="T76" fmla="*/ 7 w 96"/>
                <a:gd name="T77" fmla="*/ 22 h 52"/>
                <a:gd name="T78" fmla="*/ 7 w 96"/>
                <a:gd name="T79" fmla="*/ 15 h 52"/>
                <a:gd name="T80" fmla="*/ 0 w 96"/>
                <a:gd name="T81" fmla="*/ 4 h 52"/>
                <a:gd name="T82" fmla="*/ 3 w 96"/>
                <a:gd name="T8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52">
                  <a:moveTo>
                    <a:pt x="3" y="0"/>
                  </a:moveTo>
                  <a:lnTo>
                    <a:pt x="7" y="0"/>
                  </a:lnTo>
                  <a:lnTo>
                    <a:pt x="11" y="0"/>
                  </a:lnTo>
                  <a:lnTo>
                    <a:pt x="11" y="4"/>
                  </a:lnTo>
                  <a:lnTo>
                    <a:pt x="7" y="4"/>
                  </a:lnTo>
                  <a:lnTo>
                    <a:pt x="11" y="7"/>
                  </a:lnTo>
                  <a:lnTo>
                    <a:pt x="14" y="4"/>
                  </a:lnTo>
                  <a:lnTo>
                    <a:pt x="18" y="4"/>
                  </a:lnTo>
                  <a:lnTo>
                    <a:pt x="18" y="7"/>
                  </a:lnTo>
                  <a:lnTo>
                    <a:pt x="22" y="7"/>
                  </a:lnTo>
                  <a:lnTo>
                    <a:pt x="26" y="7"/>
                  </a:lnTo>
                  <a:lnTo>
                    <a:pt x="33" y="7"/>
                  </a:lnTo>
                  <a:lnTo>
                    <a:pt x="37" y="7"/>
                  </a:lnTo>
                  <a:lnTo>
                    <a:pt x="37" y="7"/>
                  </a:lnTo>
                  <a:lnTo>
                    <a:pt x="40" y="7"/>
                  </a:lnTo>
                  <a:lnTo>
                    <a:pt x="44" y="7"/>
                  </a:lnTo>
                  <a:lnTo>
                    <a:pt x="51" y="7"/>
                  </a:lnTo>
                  <a:lnTo>
                    <a:pt x="51" y="7"/>
                  </a:lnTo>
                  <a:lnTo>
                    <a:pt x="55" y="4"/>
                  </a:lnTo>
                  <a:lnTo>
                    <a:pt x="59" y="4"/>
                  </a:lnTo>
                  <a:lnTo>
                    <a:pt x="66" y="0"/>
                  </a:lnTo>
                  <a:lnTo>
                    <a:pt x="70" y="0"/>
                  </a:lnTo>
                  <a:lnTo>
                    <a:pt x="77" y="0"/>
                  </a:lnTo>
                  <a:lnTo>
                    <a:pt x="81" y="0"/>
                  </a:lnTo>
                  <a:lnTo>
                    <a:pt x="85" y="4"/>
                  </a:lnTo>
                  <a:lnTo>
                    <a:pt x="89" y="0"/>
                  </a:lnTo>
                  <a:lnTo>
                    <a:pt x="92" y="4"/>
                  </a:lnTo>
                  <a:lnTo>
                    <a:pt x="92" y="4"/>
                  </a:lnTo>
                  <a:lnTo>
                    <a:pt x="96" y="4"/>
                  </a:lnTo>
                  <a:lnTo>
                    <a:pt x="96" y="7"/>
                  </a:lnTo>
                  <a:lnTo>
                    <a:pt x="96" y="11"/>
                  </a:lnTo>
                  <a:lnTo>
                    <a:pt x="92" y="15"/>
                  </a:lnTo>
                  <a:lnTo>
                    <a:pt x="92" y="11"/>
                  </a:lnTo>
                  <a:lnTo>
                    <a:pt x="85" y="15"/>
                  </a:lnTo>
                  <a:lnTo>
                    <a:pt x="89" y="22"/>
                  </a:lnTo>
                  <a:lnTo>
                    <a:pt x="85" y="26"/>
                  </a:lnTo>
                  <a:lnTo>
                    <a:pt x="81" y="30"/>
                  </a:lnTo>
                  <a:lnTo>
                    <a:pt x="81" y="30"/>
                  </a:lnTo>
                  <a:lnTo>
                    <a:pt x="85" y="30"/>
                  </a:lnTo>
                  <a:lnTo>
                    <a:pt x="89" y="37"/>
                  </a:lnTo>
                  <a:lnTo>
                    <a:pt x="89" y="37"/>
                  </a:lnTo>
                  <a:lnTo>
                    <a:pt x="89" y="41"/>
                  </a:lnTo>
                  <a:lnTo>
                    <a:pt x="85" y="37"/>
                  </a:lnTo>
                  <a:lnTo>
                    <a:pt x="85" y="41"/>
                  </a:lnTo>
                  <a:lnTo>
                    <a:pt x="81" y="37"/>
                  </a:lnTo>
                  <a:lnTo>
                    <a:pt x="74" y="37"/>
                  </a:lnTo>
                  <a:lnTo>
                    <a:pt x="74" y="37"/>
                  </a:lnTo>
                  <a:lnTo>
                    <a:pt x="70" y="41"/>
                  </a:lnTo>
                  <a:lnTo>
                    <a:pt x="66" y="41"/>
                  </a:lnTo>
                  <a:lnTo>
                    <a:pt x="66" y="41"/>
                  </a:lnTo>
                  <a:lnTo>
                    <a:pt x="66" y="41"/>
                  </a:lnTo>
                  <a:lnTo>
                    <a:pt x="63" y="44"/>
                  </a:lnTo>
                  <a:lnTo>
                    <a:pt x="63" y="48"/>
                  </a:lnTo>
                  <a:lnTo>
                    <a:pt x="63" y="52"/>
                  </a:lnTo>
                  <a:lnTo>
                    <a:pt x="63" y="52"/>
                  </a:lnTo>
                  <a:lnTo>
                    <a:pt x="55" y="52"/>
                  </a:lnTo>
                  <a:lnTo>
                    <a:pt x="51" y="52"/>
                  </a:lnTo>
                  <a:lnTo>
                    <a:pt x="48" y="52"/>
                  </a:lnTo>
                  <a:lnTo>
                    <a:pt x="44" y="52"/>
                  </a:lnTo>
                  <a:lnTo>
                    <a:pt x="44" y="52"/>
                  </a:lnTo>
                  <a:lnTo>
                    <a:pt x="40" y="52"/>
                  </a:lnTo>
                  <a:lnTo>
                    <a:pt x="40" y="52"/>
                  </a:lnTo>
                  <a:lnTo>
                    <a:pt x="33" y="52"/>
                  </a:lnTo>
                  <a:lnTo>
                    <a:pt x="29" y="48"/>
                  </a:lnTo>
                  <a:lnTo>
                    <a:pt x="29" y="52"/>
                  </a:lnTo>
                  <a:lnTo>
                    <a:pt x="22" y="52"/>
                  </a:lnTo>
                  <a:lnTo>
                    <a:pt x="18" y="52"/>
                  </a:lnTo>
                  <a:lnTo>
                    <a:pt x="18" y="52"/>
                  </a:lnTo>
                  <a:lnTo>
                    <a:pt x="18" y="52"/>
                  </a:lnTo>
                  <a:lnTo>
                    <a:pt x="14" y="48"/>
                  </a:lnTo>
                  <a:lnTo>
                    <a:pt x="14" y="44"/>
                  </a:lnTo>
                  <a:lnTo>
                    <a:pt x="11" y="41"/>
                  </a:lnTo>
                  <a:lnTo>
                    <a:pt x="3" y="33"/>
                  </a:lnTo>
                  <a:lnTo>
                    <a:pt x="3" y="33"/>
                  </a:lnTo>
                  <a:lnTo>
                    <a:pt x="7" y="33"/>
                  </a:lnTo>
                  <a:lnTo>
                    <a:pt x="3" y="30"/>
                  </a:lnTo>
                  <a:lnTo>
                    <a:pt x="3" y="26"/>
                  </a:lnTo>
                  <a:lnTo>
                    <a:pt x="7" y="22"/>
                  </a:lnTo>
                  <a:lnTo>
                    <a:pt x="11" y="18"/>
                  </a:lnTo>
                  <a:lnTo>
                    <a:pt x="7" y="15"/>
                  </a:lnTo>
                  <a:lnTo>
                    <a:pt x="3" y="11"/>
                  </a:lnTo>
                  <a:lnTo>
                    <a:pt x="0" y="4"/>
                  </a:lnTo>
                  <a:lnTo>
                    <a:pt x="3" y="0"/>
                  </a:lnTo>
                  <a:lnTo>
                    <a:pt x="3" y="0"/>
                  </a:lnTo>
                  <a:close/>
                </a:path>
              </a:pathLst>
            </a:custGeom>
            <a:grpFill/>
            <a:ln>
              <a:noFill/>
            </a:ln>
          </p:spPr>
          <p:txBody>
            <a:bodyPr vert="horz" wrap="square" lIns="91440" tIns="45720" rIns="91440" bIns="45720" numCol="1" anchor="t" anchorCtr="0" compatLnSpc="1"/>
            <a:lstStyle/>
            <a:p>
              <a:endParaRPr lang="en-US"/>
            </a:p>
          </p:txBody>
        </p:sp>
        <p:sp>
          <p:nvSpPr>
            <p:cNvPr id="55" name="Freeform 51"/>
            <p:cNvSpPr/>
            <p:nvPr/>
          </p:nvSpPr>
          <p:spPr bwMode="auto">
            <a:xfrm>
              <a:off x="4698308" y="2307493"/>
              <a:ext cx="56612" cy="38599"/>
            </a:xfrm>
            <a:custGeom>
              <a:avLst/>
              <a:gdLst>
                <a:gd name="T0" fmla="*/ 29 w 44"/>
                <a:gd name="T1" fmla="*/ 0 h 30"/>
                <a:gd name="T2" fmla="*/ 37 w 44"/>
                <a:gd name="T3" fmla="*/ 8 h 30"/>
                <a:gd name="T4" fmla="*/ 40 w 44"/>
                <a:gd name="T5" fmla="*/ 11 h 30"/>
                <a:gd name="T6" fmla="*/ 40 w 44"/>
                <a:gd name="T7" fmla="*/ 15 h 30"/>
                <a:gd name="T8" fmla="*/ 44 w 44"/>
                <a:gd name="T9" fmla="*/ 19 h 30"/>
                <a:gd name="T10" fmla="*/ 40 w 44"/>
                <a:gd name="T11" fmla="*/ 23 h 30"/>
                <a:gd name="T12" fmla="*/ 37 w 44"/>
                <a:gd name="T13" fmla="*/ 23 h 30"/>
                <a:gd name="T14" fmla="*/ 33 w 44"/>
                <a:gd name="T15" fmla="*/ 23 h 30"/>
                <a:gd name="T16" fmla="*/ 26 w 44"/>
                <a:gd name="T17" fmla="*/ 23 h 30"/>
                <a:gd name="T18" fmla="*/ 22 w 44"/>
                <a:gd name="T19" fmla="*/ 26 h 30"/>
                <a:gd name="T20" fmla="*/ 22 w 44"/>
                <a:gd name="T21" fmla="*/ 26 h 30"/>
                <a:gd name="T22" fmla="*/ 18 w 44"/>
                <a:gd name="T23" fmla="*/ 26 h 30"/>
                <a:gd name="T24" fmla="*/ 11 w 44"/>
                <a:gd name="T25" fmla="*/ 30 h 30"/>
                <a:gd name="T26" fmla="*/ 11 w 44"/>
                <a:gd name="T27" fmla="*/ 30 h 30"/>
                <a:gd name="T28" fmla="*/ 7 w 44"/>
                <a:gd name="T29" fmla="*/ 30 h 30"/>
                <a:gd name="T30" fmla="*/ 7 w 44"/>
                <a:gd name="T31" fmla="*/ 26 h 30"/>
                <a:gd name="T32" fmla="*/ 3 w 44"/>
                <a:gd name="T33" fmla="*/ 23 h 30"/>
                <a:gd name="T34" fmla="*/ 0 w 44"/>
                <a:gd name="T35" fmla="*/ 15 h 30"/>
                <a:gd name="T36" fmla="*/ 3 w 44"/>
                <a:gd name="T37" fmla="*/ 11 h 30"/>
                <a:gd name="T38" fmla="*/ 3 w 44"/>
                <a:gd name="T39" fmla="*/ 11 h 30"/>
                <a:gd name="T40" fmla="*/ 3 w 44"/>
                <a:gd name="T41" fmla="*/ 11 h 30"/>
                <a:gd name="T42" fmla="*/ 3 w 44"/>
                <a:gd name="T43" fmla="*/ 8 h 30"/>
                <a:gd name="T44" fmla="*/ 7 w 44"/>
                <a:gd name="T45" fmla="*/ 4 h 30"/>
                <a:gd name="T46" fmla="*/ 11 w 44"/>
                <a:gd name="T47" fmla="*/ 4 h 30"/>
                <a:gd name="T48" fmla="*/ 15 w 44"/>
                <a:gd name="T49" fmla="*/ 4 h 30"/>
                <a:gd name="T50" fmla="*/ 22 w 44"/>
                <a:gd name="T51" fmla="*/ 0 h 30"/>
                <a:gd name="T52" fmla="*/ 22 w 44"/>
                <a:gd name="T53" fmla="*/ 4 h 30"/>
                <a:gd name="T54" fmla="*/ 29 w 44"/>
                <a:gd name="T55" fmla="*/ 0 h 30"/>
                <a:gd name="T56" fmla="*/ 29 w 44"/>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30">
                  <a:moveTo>
                    <a:pt x="29" y="0"/>
                  </a:moveTo>
                  <a:lnTo>
                    <a:pt x="37" y="8"/>
                  </a:lnTo>
                  <a:lnTo>
                    <a:pt x="40" y="11"/>
                  </a:lnTo>
                  <a:lnTo>
                    <a:pt x="40" y="15"/>
                  </a:lnTo>
                  <a:lnTo>
                    <a:pt x="44" y="19"/>
                  </a:lnTo>
                  <a:lnTo>
                    <a:pt x="40" y="23"/>
                  </a:lnTo>
                  <a:lnTo>
                    <a:pt x="37" y="23"/>
                  </a:lnTo>
                  <a:lnTo>
                    <a:pt x="33" y="23"/>
                  </a:lnTo>
                  <a:lnTo>
                    <a:pt x="26" y="23"/>
                  </a:lnTo>
                  <a:lnTo>
                    <a:pt x="22" y="26"/>
                  </a:lnTo>
                  <a:lnTo>
                    <a:pt x="22" y="26"/>
                  </a:lnTo>
                  <a:lnTo>
                    <a:pt x="18" y="26"/>
                  </a:lnTo>
                  <a:lnTo>
                    <a:pt x="11" y="30"/>
                  </a:lnTo>
                  <a:lnTo>
                    <a:pt x="11" y="30"/>
                  </a:lnTo>
                  <a:lnTo>
                    <a:pt x="7" y="30"/>
                  </a:lnTo>
                  <a:lnTo>
                    <a:pt x="7" y="26"/>
                  </a:lnTo>
                  <a:lnTo>
                    <a:pt x="3" y="23"/>
                  </a:lnTo>
                  <a:lnTo>
                    <a:pt x="0" y="15"/>
                  </a:lnTo>
                  <a:lnTo>
                    <a:pt x="3" y="11"/>
                  </a:lnTo>
                  <a:lnTo>
                    <a:pt x="3" y="11"/>
                  </a:lnTo>
                  <a:lnTo>
                    <a:pt x="3" y="11"/>
                  </a:lnTo>
                  <a:lnTo>
                    <a:pt x="3" y="8"/>
                  </a:lnTo>
                  <a:lnTo>
                    <a:pt x="7" y="4"/>
                  </a:lnTo>
                  <a:lnTo>
                    <a:pt x="11" y="4"/>
                  </a:lnTo>
                  <a:lnTo>
                    <a:pt x="15" y="4"/>
                  </a:lnTo>
                  <a:lnTo>
                    <a:pt x="22" y="0"/>
                  </a:lnTo>
                  <a:lnTo>
                    <a:pt x="22" y="4"/>
                  </a:lnTo>
                  <a:lnTo>
                    <a:pt x="29" y="0"/>
                  </a:lnTo>
                  <a:lnTo>
                    <a:pt x="29" y="0"/>
                  </a:lnTo>
                  <a:close/>
                </a:path>
              </a:pathLst>
            </a:custGeom>
            <a:grpFill/>
            <a:ln>
              <a:noFill/>
            </a:ln>
          </p:spPr>
          <p:txBody>
            <a:bodyPr vert="horz" wrap="square" lIns="91440" tIns="45720" rIns="91440" bIns="45720" numCol="1" anchor="t" anchorCtr="0" compatLnSpc="1"/>
            <a:lstStyle/>
            <a:p>
              <a:endParaRPr lang="en-US"/>
            </a:p>
          </p:txBody>
        </p:sp>
        <p:sp>
          <p:nvSpPr>
            <p:cNvPr id="56" name="Freeform 52"/>
            <p:cNvSpPr/>
            <p:nvPr/>
          </p:nvSpPr>
          <p:spPr bwMode="auto">
            <a:xfrm>
              <a:off x="4673864" y="2303634"/>
              <a:ext cx="38599" cy="65619"/>
            </a:xfrm>
            <a:custGeom>
              <a:avLst/>
              <a:gdLst>
                <a:gd name="T0" fmla="*/ 22 w 30"/>
                <a:gd name="T1" fmla="*/ 14 h 51"/>
                <a:gd name="T2" fmla="*/ 19 w 30"/>
                <a:gd name="T3" fmla="*/ 18 h 51"/>
                <a:gd name="T4" fmla="*/ 22 w 30"/>
                <a:gd name="T5" fmla="*/ 26 h 51"/>
                <a:gd name="T6" fmla="*/ 26 w 30"/>
                <a:gd name="T7" fmla="*/ 29 h 51"/>
                <a:gd name="T8" fmla="*/ 26 w 30"/>
                <a:gd name="T9" fmla="*/ 33 h 51"/>
                <a:gd name="T10" fmla="*/ 30 w 30"/>
                <a:gd name="T11" fmla="*/ 33 h 51"/>
                <a:gd name="T12" fmla="*/ 30 w 30"/>
                <a:gd name="T13" fmla="*/ 37 h 51"/>
                <a:gd name="T14" fmla="*/ 26 w 30"/>
                <a:gd name="T15" fmla="*/ 44 h 51"/>
                <a:gd name="T16" fmla="*/ 19 w 30"/>
                <a:gd name="T17" fmla="*/ 44 h 51"/>
                <a:gd name="T18" fmla="*/ 19 w 30"/>
                <a:gd name="T19" fmla="*/ 48 h 51"/>
                <a:gd name="T20" fmla="*/ 19 w 30"/>
                <a:gd name="T21" fmla="*/ 51 h 51"/>
                <a:gd name="T22" fmla="*/ 15 w 30"/>
                <a:gd name="T23" fmla="*/ 51 h 51"/>
                <a:gd name="T24" fmla="*/ 11 w 30"/>
                <a:gd name="T25" fmla="*/ 51 h 51"/>
                <a:gd name="T26" fmla="*/ 8 w 30"/>
                <a:gd name="T27" fmla="*/ 44 h 51"/>
                <a:gd name="T28" fmla="*/ 4 w 30"/>
                <a:gd name="T29" fmla="*/ 44 h 51"/>
                <a:gd name="T30" fmla="*/ 0 w 30"/>
                <a:gd name="T31" fmla="*/ 44 h 51"/>
                <a:gd name="T32" fmla="*/ 4 w 30"/>
                <a:gd name="T33" fmla="*/ 40 h 51"/>
                <a:gd name="T34" fmla="*/ 0 w 30"/>
                <a:gd name="T35" fmla="*/ 37 h 51"/>
                <a:gd name="T36" fmla="*/ 0 w 30"/>
                <a:gd name="T37" fmla="*/ 33 h 51"/>
                <a:gd name="T38" fmla="*/ 4 w 30"/>
                <a:gd name="T39" fmla="*/ 29 h 51"/>
                <a:gd name="T40" fmla="*/ 0 w 30"/>
                <a:gd name="T41" fmla="*/ 26 h 51"/>
                <a:gd name="T42" fmla="*/ 4 w 30"/>
                <a:gd name="T43" fmla="*/ 18 h 51"/>
                <a:gd name="T44" fmla="*/ 4 w 30"/>
                <a:gd name="T45" fmla="*/ 18 h 51"/>
                <a:gd name="T46" fmla="*/ 4 w 30"/>
                <a:gd name="T47" fmla="*/ 14 h 51"/>
                <a:gd name="T48" fmla="*/ 0 w 30"/>
                <a:gd name="T49" fmla="*/ 14 h 51"/>
                <a:gd name="T50" fmla="*/ 0 w 30"/>
                <a:gd name="T51" fmla="*/ 7 h 51"/>
                <a:gd name="T52" fmla="*/ 0 w 30"/>
                <a:gd name="T53" fmla="*/ 3 h 51"/>
                <a:gd name="T54" fmla="*/ 4 w 30"/>
                <a:gd name="T55" fmla="*/ 0 h 51"/>
                <a:gd name="T56" fmla="*/ 8 w 30"/>
                <a:gd name="T57" fmla="*/ 0 h 51"/>
                <a:gd name="T58" fmla="*/ 8 w 30"/>
                <a:gd name="T59" fmla="*/ 3 h 51"/>
                <a:gd name="T60" fmla="*/ 11 w 30"/>
                <a:gd name="T61" fmla="*/ 0 h 51"/>
                <a:gd name="T62" fmla="*/ 11 w 30"/>
                <a:gd name="T63" fmla="*/ 0 h 51"/>
                <a:gd name="T64" fmla="*/ 11 w 30"/>
                <a:gd name="T65" fmla="*/ 0 h 51"/>
                <a:gd name="T66" fmla="*/ 15 w 30"/>
                <a:gd name="T67" fmla="*/ 3 h 51"/>
                <a:gd name="T68" fmla="*/ 15 w 30"/>
                <a:gd name="T69" fmla="*/ 3 h 51"/>
                <a:gd name="T70" fmla="*/ 19 w 30"/>
                <a:gd name="T71" fmla="*/ 7 h 51"/>
                <a:gd name="T72" fmla="*/ 22 w 30"/>
                <a:gd name="T73" fmla="*/ 7 h 51"/>
                <a:gd name="T74" fmla="*/ 22 w 30"/>
                <a:gd name="T75" fmla="*/ 11 h 51"/>
                <a:gd name="T76" fmla="*/ 22 w 30"/>
                <a:gd name="T77"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51">
                  <a:moveTo>
                    <a:pt x="22" y="14"/>
                  </a:moveTo>
                  <a:lnTo>
                    <a:pt x="19" y="18"/>
                  </a:lnTo>
                  <a:lnTo>
                    <a:pt x="22" y="26"/>
                  </a:lnTo>
                  <a:lnTo>
                    <a:pt x="26" y="29"/>
                  </a:lnTo>
                  <a:lnTo>
                    <a:pt x="26" y="33"/>
                  </a:lnTo>
                  <a:lnTo>
                    <a:pt x="30" y="33"/>
                  </a:lnTo>
                  <a:lnTo>
                    <a:pt x="30" y="37"/>
                  </a:lnTo>
                  <a:lnTo>
                    <a:pt x="26" y="44"/>
                  </a:lnTo>
                  <a:lnTo>
                    <a:pt x="19" y="44"/>
                  </a:lnTo>
                  <a:lnTo>
                    <a:pt x="19" y="48"/>
                  </a:lnTo>
                  <a:lnTo>
                    <a:pt x="19" y="51"/>
                  </a:lnTo>
                  <a:lnTo>
                    <a:pt x="15" y="51"/>
                  </a:lnTo>
                  <a:lnTo>
                    <a:pt x="11" y="51"/>
                  </a:lnTo>
                  <a:lnTo>
                    <a:pt x="8" y="44"/>
                  </a:lnTo>
                  <a:lnTo>
                    <a:pt x="4" y="44"/>
                  </a:lnTo>
                  <a:lnTo>
                    <a:pt x="0" y="44"/>
                  </a:lnTo>
                  <a:lnTo>
                    <a:pt x="4" y="40"/>
                  </a:lnTo>
                  <a:lnTo>
                    <a:pt x="0" y="37"/>
                  </a:lnTo>
                  <a:lnTo>
                    <a:pt x="0" y="33"/>
                  </a:lnTo>
                  <a:lnTo>
                    <a:pt x="4" y="29"/>
                  </a:lnTo>
                  <a:lnTo>
                    <a:pt x="0" y="26"/>
                  </a:lnTo>
                  <a:lnTo>
                    <a:pt x="4" y="18"/>
                  </a:lnTo>
                  <a:lnTo>
                    <a:pt x="4" y="18"/>
                  </a:lnTo>
                  <a:lnTo>
                    <a:pt x="4" y="14"/>
                  </a:lnTo>
                  <a:lnTo>
                    <a:pt x="0" y="14"/>
                  </a:lnTo>
                  <a:lnTo>
                    <a:pt x="0" y="7"/>
                  </a:lnTo>
                  <a:lnTo>
                    <a:pt x="0" y="3"/>
                  </a:lnTo>
                  <a:lnTo>
                    <a:pt x="4" y="0"/>
                  </a:lnTo>
                  <a:lnTo>
                    <a:pt x="8" y="0"/>
                  </a:lnTo>
                  <a:lnTo>
                    <a:pt x="8" y="3"/>
                  </a:lnTo>
                  <a:lnTo>
                    <a:pt x="11" y="0"/>
                  </a:lnTo>
                  <a:lnTo>
                    <a:pt x="11" y="0"/>
                  </a:lnTo>
                  <a:lnTo>
                    <a:pt x="11" y="0"/>
                  </a:lnTo>
                  <a:lnTo>
                    <a:pt x="15" y="3"/>
                  </a:lnTo>
                  <a:lnTo>
                    <a:pt x="15" y="3"/>
                  </a:lnTo>
                  <a:lnTo>
                    <a:pt x="19" y="7"/>
                  </a:lnTo>
                  <a:lnTo>
                    <a:pt x="22" y="7"/>
                  </a:lnTo>
                  <a:lnTo>
                    <a:pt x="22" y="11"/>
                  </a:lnTo>
                  <a:lnTo>
                    <a:pt x="22" y="14"/>
                  </a:lnTo>
                  <a:close/>
                </a:path>
              </a:pathLst>
            </a:custGeom>
            <a:grpFill/>
            <a:ln>
              <a:noFill/>
            </a:ln>
          </p:spPr>
          <p:txBody>
            <a:bodyPr vert="horz" wrap="square" lIns="91440" tIns="45720" rIns="91440" bIns="45720" numCol="1" anchor="t" anchorCtr="0" compatLnSpc="1"/>
            <a:lstStyle/>
            <a:p>
              <a:endParaRPr lang="en-US"/>
            </a:p>
          </p:txBody>
        </p:sp>
        <p:sp>
          <p:nvSpPr>
            <p:cNvPr id="57" name="Freeform 53"/>
            <p:cNvSpPr/>
            <p:nvPr/>
          </p:nvSpPr>
          <p:spPr bwMode="auto">
            <a:xfrm>
              <a:off x="4659711" y="2217429"/>
              <a:ext cx="86205" cy="104218"/>
            </a:xfrm>
            <a:custGeom>
              <a:avLst/>
              <a:gdLst>
                <a:gd name="T0" fmla="*/ 0 w 67"/>
                <a:gd name="T1" fmla="*/ 7 h 81"/>
                <a:gd name="T2" fmla="*/ 8 w 67"/>
                <a:gd name="T3" fmla="*/ 7 h 81"/>
                <a:gd name="T4" fmla="*/ 11 w 67"/>
                <a:gd name="T5" fmla="*/ 0 h 81"/>
                <a:gd name="T6" fmla="*/ 19 w 67"/>
                <a:gd name="T7" fmla="*/ 3 h 81"/>
                <a:gd name="T8" fmla="*/ 26 w 67"/>
                <a:gd name="T9" fmla="*/ 7 h 81"/>
                <a:gd name="T10" fmla="*/ 30 w 67"/>
                <a:gd name="T11" fmla="*/ 15 h 81"/>
                <a:gd name="T12" fmla="*/ 41 w 67"/>
                <a:gd name="T13" fmla="*/ 18 h 81"/>
                <a:gd name="T14" fmla="*/ 37 w 67"/>
                <a:gd name="T15" fmla="*/ 26 h 81"/>
                <a:gd name="T16" fmla="*/ 45 w 67"/>
                <a:gd name="T17" fmla="*/ 29 h 81"/>
                <a:gd name="T18" fmla="*/ 52 w 67"/>
                <a:gd name="T19" fmla="*/ 29 h 81"/>
                <a:gd name="T20" fmla="*/ 59 w 67"/>
                <a:gd name="T21" fmla="*/ 26 h 81"/>
                <a:gd name="T22" fmla="*/ 59 w 67"/>
                <a:gd name="T23" fmla="*/ 33 h 81"/>
                <a:gd name="T24" fmla="*/ 56 w 67"/>
                <a:gd name="T25" fmla="*/ 41 h 81"/>
                <a:gd name="T26" fmla="*/ 63 w 67"/>
                <a:gd name="T27" fmla="*/ 52 h 81"/>
                <a:gd name="T28" fmla="*/ 63 w 67"/>
                <a:gd name="T29" fmla="*/ 59 h 81"/>
                <a:gd name="T30" fmla="*/ 59 w 67"/>
                <a:gd name="T31" fmla="*/ 67 h 81"/>
                <a:gd name="T32" fmla="*/ 59 w 67"/>
                <a:gd name="T33" fmla="*/ 70 h 81"/>
                <a:gd name="T34" fmla="*/ 52 w 67"/>
                <a:gd name="T35" fmla="*/ 74 h 81"/>
                <a:gd name="T36" fmla="*/ 45 w 67"/>
                <a:gd name="T37" fmla="*/ 74 h 81"/>
                <a:gd name="T38" fmla="*/ 37 w 67"/>
                <a:gd name="T39" fmla="*/ 74 h 81"/>
                <a:gd name="T40" fmla="*/ 33 w 67"/>
                <a:gd name="T41" fmla="*/ 81 h 81"/>
                <a:gd name="T42" fmla="*/ 33 w 67"/>
                <a:gd name="T43" fmla="*/ 78 h 81"/>
                <a:gd name="T44" fmla="*/ 30 w 67"/>
                <a:gd name="T45" fmla="*/ 74 h 81"/>
                <a:gd name="T46" fmla="*/ 26 w 67"/>
                <a:gd name="T47" fmla="*/ 70 h 81"/>
                <a:gd name="T48" fmla="*/ 22 w 67"/>
                <a:gd name="T49" fmla="*/ 67 h 81"/>
                <a:gd name="T50" fmla="*/ 26 w 67"/>
                <a:gd name="T51" fmla="*/ 63 h 81"/>
                <a:gd name="T52" fmla="*/ 22 w 67"/>
                <a:gd name="T53" fmla="*/ 59 h 81"/>
                <a:gd name="T54" fmla="*/ 15 w 67"/>
                <a:gd name="T55" fmla="*/ 55 h 81"/>
                <a:gd name="T56" fmla="*/ 11 w 67"/>
                <a:gd name="T57" fmla="*/ 52 h 81"/>
                <a:gd name="T58" fmla="*/ 11 w 67"/>
                <a:gd name="T59" fmla="*/ 48 h 81"/>
                <a:gd name="T60" fmla="*/ 8 w 67"/>
                <a:gd name="T61" fmla="*/ 41 h 81"/>
                <a:gd name="T62" fmla="*/ 11 w 67"/>
                <a:gd name="T63" fmla="*/ 41 h 81"/>
                <a:gd name="T64" fmla="*/ 11 w 67"/>
                <a:gd name="T65" fmla="*/ 37 h 81"/>
                <a:gd name="T66" fmla="*/ 4 w 67"/>
                <a:gd name="T67" fmla="*/ 33 h 81"/>
                <a:gd name="T68" fmla="*/ 8 w 67"/>
                <a:gd name="T69" fmla="*/ 29 h 81"/>
                <a:gd name="T70" fmla="*/ 4 w 67"/>
                <a:gd name="T71" fmla="*/ 26 h 81"/>
                <a:gd name="T72" fmla="*/ 4 w 67"/>
                <a:gd name="T73" fmla="*/ 26 h 81"/>
                <a:gd name="T74" fmla="*/ 4 w 67"/>
                <a:gd name="T75" fmla="*/ 22 h 81"/>
                <a:gd name="T76" fmla="*/ 8 w 67"/>
                <a:gd name="T77" fmla="*/ 18 h 81"/>
                <a:gd name="T78" fmla="*/ 4 w 67"/>
                <a:gd name="T79" fmla="*/ 18 h 81"/>
                <a:gd name="T80" fmla="*/ 0 w 67"/>
                <a:gd name="T81"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81">
                  <a:moveTo>
                    <a:pt x="0" y="11"/>
                  </a:moveTo>
                  <a:lnTo>
                    <a:pt x="0" y="7"/>
                  </a:lnTo>
                  <a:lnTo>
                    <a:pt x="4" y="7"/>
                  </a:lnTo>
                  <a:lnTo>
                    <a:pt x="8" y="7"/>
                  </a:lnTo>
                  <a:lnTo>
                    <a:pt x="8" y="3"/>
                  </a:lnTo>
                  <a:lnTo>
                    <a:pt x="11" y="0"/>
                  </a:lnTo>
                  <a:lnTo>
                    <a:pt x="15" y="3"/>
                  </a:lnTo>
                  <a:lnTo>
                    <a:pt x="19" y="3"/>
                  </a:lnTo>
                  <a:lnTo>
                    <a:pt x="22" y="3"/>
                  </a:lnTo>
                  <a:lnTo>
                    <a:pt x="26" y="7"/>
                  </a:lnTo>
                  <a:lnTo>
                    <a:pt x="30" y="11"/>
                  </a:lnTo>
                  <a:lnTo>
                    <a:pt x="30" y="15"/>
                  </a:lnTo>
                  <a:lnTo>
                    <a:pt x="37" y="18"/>
                  </a:lnTo>
                  <a:lnTo>
                    <a:pt x="41" y="18"/>
                  </a:lnTo>
                  <a:lnTo>
                    <a:pt x="37" y="22"/>
                  </a:lnTo>
                  <a:lnTo>
                    <a:pt x="37" y="26"/>
                  </a:lnTo>
                  <a:lnTo>
                    <a:pt x="45" y="26"/>
                  </a:lnTo>
                  <a:lnTo>
                    <a:pt x="45" y="29"/>
                  </a:lnTo>
                  <a:lnTo>
                    <a:pt x="48" y="29"/>
                  </a:lnTo>
                  <a:lnTo>
                    <a:pt x="52" y="29"/>
                  </a:lnTo>
                  <a:lnTo>
                    <a:pt x="56" y="26"/>
                  </a:lnTo>
                  <a:lnTo>
                    <a:pt x="59" y="26"/>
                  </a:lnTo>
                  <a:lnTo>
                    <a:pt x="56" y="29"/>
                  </a:lnTo>
                  <a:lnTo>
                    <a:pt x="59" y="33"/>
                  </a:lnTo>
                  <a:lnTo>
                    <a:pt x="59" y="37"/>
                  </a:lnTo>
                  <a:lnTo>
                    <a:pt x="56" y="41"/>
                  </a:lnTo>
                  <a:lnTo>
                    <a:pt x="59" y="48"/>
                  </a:lnTo>
                  <a:lnTo>
                    <a:pt x="63" y="52"/>
                  </a:lnTo>
                  <a:lnTo>
                    <a:pt x="67" y="55"/>
                  </a:lnTo>
                  <a:lnTo>
                    <a:pt x="63" y="59"/>
                  </a:lnTo>
                  <a:lnTo>
                    <a:pt x="59" y="63"/>
                  </a:lnTo>
                  <a:lnTo>
                    <a:pt x="59" y="67"/>
                  </a:lnTo>
                  <a:lnTo>
                    <a:pt x="63" y="70"/>
                  </a:lnTo>
                  <a:lnTo>
                    <a:pt x="59" y="70"/>
                  </a:lnTo>
                  <a:lnTo>
                    <a:pt x="59" y="70"/>
                  </a:lnTo>
                  <a:lnTo>
                    <a:pt x="52" y="74"/>
                  </a:lnTo>
                  <a:lnTo>
                    <a:pt x="52" y="70"/>
                  </a:lnTo>
                  <a:lnTo>
                    <a:pt x="45" y="74"/>
                  </a:lnTo>
                  <a:lnTo>
                    <a:pt x="41" y="74"/>
                  </a:lnTo>
                  <a:lnTo>
                    <a:pt x="37" y="74"/>
                  </a:lnTo>
                  <a:lnTo>
                    <a:pt x="33" y="78"/>
                  </a:lnTo>
                  <a:lnTo>
                    <a:pt x="33" y="81"/>
                  </a:lnTo>
                  <a:lnTo>
                    <a:pt x="33" y="81"/>
                  </a:lnTo>
                  <a:lnTo>
                    <a:pt x="33" y="78"/>
                  </a:lnTo>
                  <a:lnTo>
                    <a:pt x="33" y="74"/>
                  </a:lnTo>
                  <a:lnTo>
                    <a:pt x="30" y="74"/>
                  </a:lnTo>
                  <a:lnTo>
                    <a:pt x="26" y="70"/>
                  </a:lnTo>
                  <a:lnTo>
                    <a:pt x="26" y="70"/>
                  </a:lnTo>
                  <a:lnTo>
                    <a:pt x="22" y="67"/>
                  </a:lnTo>
                  <a:lnTo>
                    <a:pt x="22" y="67"/>
                  </a:lnTo>
                  <a:lnTo>
                    <a:pt x="22" y="67"/>
                  </a:lnTo>
                  <a:lnTo>
                    <a:pt x="26" y="63"/>
                  </a:lnTo>
                  <a:lnTo>
                    <a:pt x="26" y="59"/>
                  </a:lnTo>
                  <a:lnTo>
                    <a:pt x="22" y="59"/>
                  </a:lnTo>
                  <a:lnTo>
                    <a:pt x="19" y="55"/>
                  </a:lnTo>
                  <a:lnTo>
                    <a:pt x="15" y="55"/>
                  </a:lnTo>
                  <a:lnTo>
                    <a:pt x="11" y="55"/>
                  </a:lnTo>
                  <a:lnTo>
                    <a:pt x="11" y="52"/>
                  </a:lnTo>
                  <a:lnTo>
                    <a:pt x="11" y="48"/>
                  </a:lnTo>
                  <a:lnTo>
                    <a:pt x="11" y="48"/>
                  </a:lnTo>
                  <a:lnTo>
                    <a:pt x="8" y="44"/>
                  </a:lnTo>
                  <a:lnTo>
                    <a:pt x="8" y="41"/>
                  </a:lnTo>
                  <a:lnTo>
                    <a:pt x="8" y="41"/>
                  </a:lnTo>
                  <a:lnTo>
                    <a:pt x="11" y="41"/>
                  </a:lnTo>
                  <a:lnTo>
                    <a:pt x="11" y="41"/>
                  </a:lnTo>
                  <a:lnTo>
                    <a:pt x="11" y="37"/>
                  </a:lnTo>
                  <a:lnTo>
                    <a:pt x="8" y="37"/>
                  </a:lnTo>
                  <a:lnTo>
                    <a:pt x="4" y="33"/>
                  </a:lnTo>
                  <a:lnTo>
                    <a:pt x="4" y="33"/>
                  </a:lnTo>
                  <a:lnTo>
                    <a:pt x="8" y="29"/>
                  </a:lnTo>
                  <a:lnTo>
                    <a:pt x="8" y="26"/>
                  </a:lnTo>
                  <a:lnTo>
                    <a:pt x="4" y="26"/>
                  </a:lnTo>
                  <a:lnTo>
                    <a:pt x="4" y="26"/>
                  </a:lnTo>
                  <a:lnTo>
                    <a:pt x="4" y="26"/>
                  </a:lnTo>
                  <a:lnTo>
                    <a:pt x="4" y="22"/>
                  </a:lnTo>
                  <a:lnTo>
                    <a:pt x="4" y="22"/>
                  </a:lnTo>
                  <a:lnTo>
                    <a:pt x="8" y="22"/>
                  </a:lnTo>
                  <a:lnTo>
                    <a:pt x="8" y="18"/>
                  </a:lnTo>
                  <a:lnTo>
                    <a:pt x="4" y="18"/>
                  </a:lnTo>
                  <a:lnTo>
                    <a:pt x="4" y="18"/>
                  </a:lnTo>
                  <a:lnTo>
                    <a:pt x="0" y="15"/>
                  </a:lnTo>
                  <a:lnTo>
                    <a:pt x="0" y="11"/>
                  </a:lnTo>
                  <a:lnTo>
                    <a:pt x="0" y="11"/>
                  </a:lnTo>
                  <a:close/>
                </a:path>
              </a:pathLst>
            </a:custGeom>
            <a:grpFill/>
            <a:ln>
              <a:noFill/>
            </a:ln>
          </p:spPr>
          <p:txBody>
            <a:bodyPr vert="horz" wrap="square" lIns="91440" tIns="45720" rIns="91440" bIns="45720" numCol="1" anchor="t" anchorCtr="0" compatLnSpc="1"/>
            <a:lstStyle/>
            <a:p>
              <a:endParaRPr lang="en-US"/>
            </a:p>
          </p:txBody>
        </p:sp>
        <p:sp>
          <p:nvSpPr>
            <p:cNvPr id="58" name="Freeform 54"/>
            <p:cNvSpPr/>
            <p:nvPr/>
          </p:nvSpPr>
          <p:spPr bwMode="auto">
            <a:xfrm>
              <a:off x="4654564" y="2279187"/>
              <a:ext cx="38599" cy="42459"/>
            </a:xfrm>
            <a:custGeom>
              <a:avLst/>
              <a:gdLst>
                <a:gd name="T0" fmla="*/ 15 w 30"/>
                <a:gd name="T1" fmla="*/ 33 h 33"/>
                <a:gd name="T2" fmla="*/ 15 w 30"/>
                <a:gd name="T3" fmla="*/ 26 h 33"/>
                <a:gd name="T4" fmla="*/ 15 w 30"/>
                <a:gd name="T5" fmla="*/ 22 h 33"/>
                <a:gd name="T6" fmla="*/ 19 w 30"/>
                <a:gd name="T7" fmla="*/ 19 h 33"/>
                <a:gd name="T8" fmla="*/ 23 w 30"/>
                <a:gd name="T9" fmla="*/ 19 h 33"/>
                <a:gd name="T10" fmla="*/ 23 w 30"/>
                <a:gd name="T11" fmla="*/ 22 h 33"/>
                <a:gd name="T12" fmla="*/ 26 w 30"/>
                <a:gd name="T13" fmla="*/ 19 h 33"/>
                <a:gd name="T14" fmla="*/ 26 w 30"/>
                <a:gd name="T15" fmla="*/ 19 h 33"/>
                <a:gd name="T16" fmla="*/ 30 w 30"/>
                <a:gd name="T17" fmla="*/ 15 h 33"/>
                <a:gd name="T18" fmla="*/ 30 w 30"/>
                <a:gd name="T19" fmla="*/ 11 h 33"/>
                <a:gd name="T20" fmla="*/ 26 w 30"/>
                <a:gd name="T21" fmla="*/ 11 h 33"/>
                <a:gd name="T22" fmla="*/ 23 w 30"/>
                <a:gd name="T23" fmla="*/ 7 h 33"/>
                <a:gd name="T24" fmla="*/ 19 w 30"/>
                <a:gd name="T25" fmla="*/ 7 h 33"/>
                <a:gd name="T26" fmla="*/ 15 w 30"/>
                <a:gd name="T27" fmla="*/ 7 h 33"/>
                <a:gd name="T28" fmla="*/ 15 w 30"/>
                <a:gd name="T29" fmla="*/ 4 h 33"/>
                <a:gd name="T30" fmla="*/ 15 w 30"/>
                <a:gd name="T31" fmla="*/ 0 h 33"/>
                <a:gd name="T32" fmla="*/ 12 w 30"/>
                <a:gd name="T33" fmla="*/ 4 h 33"/>
                <a:gd name="T34" fmla="*/ 12 w 30"/>
                <a:gd name="T35" fmla="*/ 0 h 33"/>
                <a:gd name="T36" fmla="*/ 8 w 30"/>
                <a:gd name="T37" fmla="*/ 0 h 33"/>
                <a:gd name="T38" fmla="*/ 4 w 30"/>
                <a:gd name="T39" fmla="*/ 0 h 33"/>
                <a:gd name="T40" fmla="*/ 4 w 30"/>
                <a:gd name="T41" fmla="*/ 4 h 33"/>
                <a:gd name="T42" fmla="*/ 8 w 30"/>
                <a:gd name="T43" fmla="*/ 4 h 33"/>
                <a:gd name="T44" fmla="*/ 8 w 30"/>
                <a:gd name="T45" fmla="*/ 7 h 33"/>
                <a:gd name="T46" fmla="*/ 8 w 30"/>
                <a:gd name="T47" fmla="*/ 7 h 33"/>
                <a:gd name="T48" fmla="*/ 4 w 30"/>
                <a:gd name="T49" fmla="*/ 7 h 33"/>
                <a:gd name="T50" fmla="*/ 4 w 30"/>
                <a:gd name="T51" fmla="*/ 11 h 33"/>
                <a:gd name="T52" fmla="*/ 4 w 30"/>
                <a:gd name="T53" fmla="*/ 15 h 33"/>
                <a:gd name="T54" fmla="*/ 0 w 30"/>
                <a:gd name="T55" fmla="*/ 19 h 33"/>
                <a:gd name="T56" fmla="*/ 0 w 30"/>
                <a:gd name="T57" fmla="*/ 19 h 33"/>
                <a:gd name="T58" fmla="*/ 0 w 30"/>
                <a:gd name="T59" fmla="*/ 19 h 33"/>
                <a:gd name="T60" fmla="*/ 4 w 30"/>
                <a:gd name="T61" fmla="*/ 22 h 33"/>
                <a:gd name="T62" fmla="*/ 12 w 30"/>
                <a:gd name="T63" fmla="*/ 30 h 33"/>
                <a:gd name="T64" fmla="*/ 12 w 30"/>
                <a:gd name="T65" fmla="*/ 30 h 33"/>
                <a:gd name="T66" fmla="*/ 15 w 30"/>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3">
                  <a:moveTo>
                    <a:pt x="15" y="33"/>
                  </a:moveTo>
                  <a:lnTo>
                    <a:pt x="15" y="26"/>
                  </a:lnTo>
                  <a:lnTo>
                    <a:pt x="15" y="22"/>
                  </a:lnTo>
                  <a:lnTo>
                    <a:pt x="19" y="19"/>
                  </a:lnTo>
                  <a:lnTo>
                    <a:pt x="23" y="19"/>
                  </a:lnTo>
                  <a:lnTo>
                    <a:pt x="23" y="22"/>
                  </a:lnTo>
                  <a:lnTo>
                    <a:pt x="26" y="19"/>
                  </a:lnTo>
                  <a:lnTo>
                    <a:pt x="26" y="19"/>
                  </a:lnTo>
                  <a:lnTo>
                    <a:pt x="30" y="15"/>
                  </a:lnTo>
                  <a:lnTo>
                    <a:pt x="30" y="11"/>
                  </a:lnTo>
                  <a:lnTo>
                    <a:pt x="26" y="11"/>
                  </a:lnTo>
                  <a:lnTo>
                    <a:pt x="23" y="7"/>
                  </a:lnTo>
                  <a:lnTo>
                    <a:pt x="19" y="7"/>
                  </a:lnTo>
                  <a:lnTo>
                    <a:pt x="15" y="7"/>
                  </a:lnTo>
                  <a:lnTo>
                    <a:pt x="15" y="4"/>
                  </a:lnTo>
                  <a:lnTo>
                    <a:pt x="15" y="0"/>
                  </a:lnTo>
                  <a:lnTo>
                    <a:pt x="12" y="4"/>
                  </a:lnTo>
                  <a:lnTo>
                    <a:pt x="12" y="0"/>
                  </a:lnTo>
                  <a:lnTo>
                    <a:pt x="8" y="0"/>
                  </a:lnTo>
                  <a:lnTo>
                    <a:pt x="4" y="0"/>
                  </a:lnTo>
                  <a:lnTo>
                    <a:pt x="4" y="4"/>
                  </a:lnTo>
                  <a:lnTo>
                    <a:pt x="8" y="4"/>
                  </a:lnTo>
                  <a:lnTo>
                    <a:pt x="8" y="7"/>
                  </a:lnTo>
                  <a:lnTo>
                    <a:pt x="8" y="7"/>
                  </a:lnTo>
                  <a:lnTo>
                    <a:pt x="4" y="7"/>
                  </a:lnTo>
                  <a:lnTo>
                    <a:pt x="4" y="11"/>
                  </a:lnTo>
                  <a:lnTo>
                    <a:pt x="4" y="15"/>
                  </a:lnTo>
                  <a:lnTo>
                    <a:pt x="0" y="19"/>
                  </a:lnTo>
                  <a:lnTo>
                    <a:pt x="0" y="19"/>
                  </a:lnTo>
                  <a:lnTo>
                    <a:pt x="0" y="19"/>
                  </a:lnTo>
                  <a:lnTo>
                    <a:pt x="4" y="22"/>
                  </a:lnTo>
                  <a:lnTo>
                    <a:pt x="12" y="30"/>
                  </a:lnTo>
                  <a:lnTo>
                    <a:pt x="12" y="30"/>
                  </a:lnTo>
                  <a:lnTo>
                    <a:pt x="15" y="33"/>
                  </a:lnTo>
                  <a:close/>
                </a:path>
              </a:pathLst>
            </a:custGeom>
            <a:grpFill/>
            <a:ln>
              <a:noFill/>
            </a:ln>
          </p:spPr>
          <p:txBody>
            <a:bodyPr vert="horz" wrap="square" lIns="91440" tIns="45720" rIns="91440" bIns="45720" numCol="1" anchor="t" anchorCtr="0" compatLnSpc="1"/>
            <a:lstStyle/>
            <a:p>
              <a:endParaRPr lang="en-US"/>
            </a:p>
          </p:txBody>
        </p:sp>
        <p:sp>
          <p:nvSpPr>
            <p:cNvPr id="59" name="Freeform 55"/>
            <p:cNvSpPr>
              <a:spLocks noEditPoints="1"/>
            </p:cNvSpPr>
            <p:nvPr/>
          </p:nvSpPr>
          <p:spPr bwMode="auto">
            <a:xfrm>
              <a:off x="4555492" y="2217429"/>
              <a:ext cx="114511" cy="81058"/>
            </a:xfrm>
            <a:custGeom>
              <a:avLst/>
              <a:gdLst>
                <a:gd name="T0" fmla="*/ 23 w 24"/>
                <a:gd name="T1" fmla="*/ 6 h 17"/>
                <a:gd name="T2" fmla="*/ 23 w 24"/>
                <a:gd name="T3" fmla="*/ 5 h 17"/>
                <a:gd name="T4" fmla="*/ 22 w 24"/>
                <a:gd name="T5" fmla="*/ 3 h 17"/>
                <a:gd name="T6" fmla="*/ 19 w 24"/>
                <a:gd name="T7" fmla="*/ 3 h 17"/>
                <a:gd name="T8" fmla="*/ 15 w 24"/>
                <a:gd name="T9" fmla="*/ 1 h 17"/>
                <a:gd name="T10" fmla="*/ 12 w 24"/>
                <a:gd name="T11" fmla="*/ 0 h 17"/>
                <a:gd name="T12" fmla="*/ 8 w 24"/>
                <a:gd name="T13" fmla="*/ 2 h 17"/>
                <a:gd name="T14" fmla="*/ 5 w 24"/>
                <a:gd name="T15" fmla="*/ 4 h 17"/>
                <a:gd name="T16" fmla="*/ 1 w 24"/>
                <a:gd name="T17" fmla="*/ 5 h 17"/>
                <a:gd name="T18" fmla="*/ 0 w 24"/>
                <a:gd name="T19" fmla="*/ 6 h 17"/>
                <a:gd name="T20" fmla="*/ 1 w 24"/>
                <a:gd name="T21" fmla="*/ 8 h 17"/>
                <a:gd name="T22" fmla="*/ 3 w 24"/>
                <a:gd name="T23" fmla="*/ 5 h 17"/>
                <a:gd name="T24" fmla="*/ 5 w 24"/>
                <a:gd name="T25" fmla="*/ 6 h 17"/>
                <a:gd name="T26" fmla="*/ 8 w 24"/>
                <a:gd name="T27" fmla="*/ 10 h 17"/>
                <a:gd name="T28" fmla="*/ 8 w 24"/>
                <a:gd name="T29" fmla="*/ 10 h 17"/>
                <a:gd name="T30" fmla="*/ 7 w 24"/>
                <a:gd name="T31" fmla="*/ 12 h 17"/>
                <a:gd name="T32" fmla="*/ 10 w 24"/>
                <a:gd name="T33" fmla="*/ 13 h 17"/>
                <a:gd name="T34" fmla="*/ 12 w 24"/>
                <a:gd name="T35" fmla="*/ 14 h 17"/>
                <a:gd name="T36" fmla="*/ 17 w 24"/>
                <a:gd name="T37" fmla="*/ 16 h 17"/>
                <a:gd name="T38" fmla="*/ 16 w 24"/>
                <a:gd name="T39" fmla="*/ 17 h 17"/>
                <a:gd name="T40" fmla="*/ 17 w 24"/>
                <a:gd name="T41" fmla="*/ 16 h 17"/>
                <a:gd name="T42" fmla="*/ 11 w 24"/>
                <a:gd name="T43" fmla="*/ 10 h 17"/>
                <a:gd name="T44" fmla="*/ 10 w 24"/>
                <a:gd name="T45" fmla="*/ 8 h 17"/>
                <a:gd name="T46" fmla="*/ 9 w 24"/>
                <a:gd name="T47" fmla="*/ 7 h 17"/>
                <a:gd name="T48" fmla="*/ 9 w 24"/>
                <a:gd name="T49" fmla="*/ 5 h 17"/>
                <a:gd name="T50" fmla="*/ 11 w 24"/>
                <a:gd name="T51" fmla="*/ 6 h 17"/>
                <a:gd name="T52" fmla="*/ 13 w 24"/>
                <a:gd name="T53" fmla="*/ 5 h 17"/>
                <a:gd name="T54" fmla="*/ 14 w 24"/>
                <a:gd name="T55" fmla="*/ 5 h 17"/>
                <a:gd name="T56" fmla="*/ 16 w 24"/>
                <a:gd name="T57" fmla="*/ 5 h 17"/>
                <a:gd name="T58" fmla="*/ 18 w 24"/>
                <a:gd name="T59" fmla="*/ 6 h 17"/>
                <a:gd name="T60" fmla="*/ 20 w 24"/>
                <a:gd name="T61" fmla="*/ 6 h 17"/>
                <a:gd name="T62" fmla="*/ 23 w 24"/>
                <a:gd name="T63" fmla="*/ 7 h 17"/>
                <a:gd name="T64" fmla="*/ 16 w 24"/>
                <a:gd name="T65" fmla="*/ 17 h 17"/>
                <a:gd name="T66" fmla="*/ 12 w 24"/>
                <a:gd name="T67" fmla="*/ 15 h 17"/>
                <a:gd name="T68" fmla="*/ 12 w 24"/>
                <a:gd name="T69" fmla="*/ 15 h 17"/>
                <a:gd name="T70" fmla="*/ 15 w 24"/>
                <a:gd name="T71" fmla="*/ 15 h 17"/>
                <a:gd name="T72" fmla="*/ 13 w 24"/>
                <a:gd name="T73" fmla="*/ 14 h 17"/>
                <a:gd name="T74" fmla="*/ 7 w 24"/>
                <a:gd name="T75" fmla="*/ 10 h 17"/>
                <a:gd name="T76" fmla="*/ 5 w 24"/>
                <a:gd name="T77" fmla="*/ 8 h 17"/>
                <a:gd name="T78" fmla="*/ 5 w 24"/>
                <a:gd name="T79" fmla="*/ 8 h 17"/>
                <a:gd name="T80" fmla="*/ 7 w 24"/>
                <a:gd name="T81" fmla="*/ 12 h 17"/>
                <a:gd name="T82" fmla="*/ 5 w 24"/>
                <a:gd name="T83" fmla="*/ 10 h 17"/>
                <a:gd name="T84" fmla="*/ 3 w 24"/>
                <a:gd name="T85" fmla="*/ 7 h 17"/>
                <a:gd name="T86" fmla="*/ 4 w 24"/>
                <a:gd name="T87" fmla="*/ 9 h 17"/>
                <a:gd name="T88" fmla="*/ 3 w 24"/>
                <a:gd name="T89" fmla="*/ 7 h 17"/>
                <a:gd name="T90" fmla="*/ 4 w 24"/>
                <a:gd name="T91" fmla="*/ 7 h 17"/>
                <a:gd name="T92" fmla="*/ 3 w 24"/>
                <a:gd name="T9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17">
                  <a:moveTo>
                    <a:pt x="23" y="7"/>
                  </a:moveTo>
                  <a:cubicBezTo>
                    <a:pt x="23" y="6"/>
                    <a:pt x="23" y="6"/>
                    <a:pt x="23" y="6"/>
                  </a:cubicBezTo>
                  <a:cubicBezTo>
                    <a:pt x="23" y="6"/>
                    <a:pt x="23" y="6"/>
                    <a:pt x="23" y="6"/>
                  </a:cubicBezTo>
                  <a:cubicBezTo>
                    <a:pt x="24" y="6"/>
                    <a:pt x="24" y="6"/>
                    <a:pt x="24" y="6"/>
                  </a:cubicBezTo>
                  <a:cubicBezTo>
                    <a:pt x="24" y="5"/>
                    <a:pt x="24" y="5"/>
                    <a:pt x="24" y="5"/>
                  </a:cubicBezTo>
                  <a:cubicBezTo>
                    <a:pt x="23" y="5"/>
                    <a:pt x="23" y="5"/>
                    <a:pt x="23" y="5"/>
                  </a:cubicBezTo>
                  <a:cubicBezTo>
                    <a:pt x="23" y="5"/>
                    <a:pt x="23" y="5"/>
                    <a:pt x="23" y="5"/>
                  </a:cubicBezTo>
                  <a:cubicBezTo>
                    <a:pt x="22" y="4"/>
                    <a:pt x="22" y="4"/>
                    <a:pt x="22" y="4"/>
                  </a:cubicBezTo>
                  <a:cubicBezTo>
                    <a:pt x="22" y="3"/>
                    <a:pt x="22" y="3"/>
                    <a:pt x="22" y="3"/>
                  </a:cubicBezTo>
                  <a:cubicBezTo>
                    <a:pt x="21" y="2"/>
                    <a:pt x="21" y="2"/>
                    <a:pt x="21" y="2"/>
                  </a:cubicBezTo>
                  <a:cubicBezTo>
                    <a:pt x="21" y="3"/>
                    <a:pt x="21" y="3"/>
                    <a:pt x="21" y="3"/>
                  </a:cubicBezTo>
                  <a:cubicBezTo>
                    <a:pt x="19" y="3"/>
                    <a:pt x="19" y="3"/>
                    <a:pt x="19" y="3"/>
                  </a:cubicBezTo>
                  <a:cubicBezTo>
                    <a:pt x="17" y="2"/>
                    <a:pt x="17" y="2"/>
                    <a:pt x="17" y="2"/>
                  </a:cubicBezTo>
                  <a:cubicBezTo>
                    <a:pt x="16" y="2"/>
                    <a:pt x="16" y="2"/>
                    <a:pt x="16" y="2"/>
                  </a:cubicBezTo>
                  <a:cubicBezTo>
                    <a:pt x="15" y="1"/>
                    <a:pt x="15" y="1"/>
                    <a:pt x="15" y="1"/>
                  </a:cubicBezTo>
                  <a:cubicBezTo>
                    <a:pt x="13" y="0"/>
                    <a:pt x="13" y="0"/>
                    <a:pt x="13" y="0"/>
                  </a:cubicBezTo>
                  <a:cubicBezTo>
                    <a:pt x="12" y="0"/>
                    <a:pt x="12" y="0"/>
                    <a:pt x="12" y="0"/>
                  </a:cubicBezTo>
                  <a:cubicBezTo>
                    <a:pt x="12" y="0"/>
                    <a:pt x="12" y="0"/>
                    <a:pt x="12" y="0"/>
                  </a:cubicBezTo>
                  <a:cubicBezTo>
                    <a:pt x="10" y="0"/>
                    <a:pt x="10" y="0"/>
                    <a:pt x="10" y="0"/>
                  </a:cubicBezTo>
                  <a:cubicBezTo>
                    <a:pt x="8" y="1"/>
                    <a:pt x="8" y="1"/>
                    <a:pt x="8" y="1"/>
                  </a:cubicBezTo>
                  <a:cubicBezTo>
                    <a:pt x="8" y="2"/>
                    <a:pt x="8" y="2"/>
                    <a:pt x="8" y="2"/>
                  </a:cubicBezTo>
                  <a:cubicBezTo>
                    <a:pt x="6" y="3"/>
                    <a:pt x="6" y="3"/>
                    <a:pt x="6" y="3"/>
                  </a:cubicBezTo>
                  <a:cubicBezTo>
                    <a:pt x="6" y="4"/>
                    <a:pt x="6" y="4"/>
                    <a:pt x="6" y="4"/>
                  </a:cubicBezTo>
                  <a:cubicBezTo>
                    <a:pt x="5" y="4"/>
                    <a:pt x="5" y="4"/>
                    <a:pt x="5" y="4"/>
                  </a:cubicBezTo>
                  <a:cubicBezTo>
                    <a:pt x="3" y="4"/>
                    <a:pt x="3" y="4"/>
                    <a:pt x="3" y="4"/>
                  </a:cubicBezTo>
                  <a:cubicBezTo>
                    <a:pt x="2" y="4"/>
                    <a:pt x="2" y="4"/>
                    <a:pt x="2" y="4"/>
                  </a:cubicBezTo>
                  <a:cubicBezTo>
                    <a:pt x="1" y="5"/>
                    <a:pt x="1" y="5"/>
                    <a:pt x="1" y="5"/>
                  </a:cubicBezTo>
                  <a:cubicBezTo>
                    <a:pt x="0" y="5"/>
                    <a:pt x="0" y="5"/>
                    <a:pt x="0" y="5"/>
                  </a:cubicBezTo>
                  <a:cubicBezTo>
                    <a:pt x="0" y="5"/>
                    <a:pt x="0" y="5"/>
                    <a:pt x="0" y="5"/>
                  </a:cubicBezTo>
                  <a:cubicBezTo>
                    <a:pt x="0" y="6"/>
                    <a:pt x="0" y="6"/>
                    <a:pt x="0" y="6"/>
                  </a:cubicBezTo>
                  <a:cubicBezTo>
                    <a:pt x="1" y="7"/>
                    <a:pt x="1" y="7"/>
                    <a:pt x="1" y="7"/>
                  </a:cubicBezTo>
                  <a:cubicBezTo>
                    <a:pt x="1" y="8"/>
                    <a:pt x="1" y="8"/>
                    <a:pt x="1" y="8"/>
                  </a:cubicBezTo>
                  <a:cubicBezTo>
                    <a:pt x="1" y="8"/>
                    <a:pt x="1" y="8"/>
                    <a:pt x="1" y="8"/>
                  </a:cubicBezTo>
                  <a:cubicBezTo>
                    <a:pt x="2" y="6"/>
                    <a:pt x="2" y="6"/>
                    <a:pt x="2" y="6"/>
                  </a:cubicBezTo>
                  <a:cubicBezTo>
                    <a:pt x="3" y="5"/>
                    <a:pt x="3" y="5"/>
                    <a:pt x="3" y="5"/>
                  </a:cubicBezTo>
                  <a:cubicBezTo>
                    <a:pt x="3" y="5"/>
                    <a:pt x="3" y="5"/>
                    <a:pt x="3" y="5"/>
                  </a:cubicBezTo>
                  <a:cubicBezTo>
                    <a:pt x="4" y="5"/>
                    <a:pt x="4" y="5"/>
                    <a:pt x="4" y="5"/>
                  </a:cubicBezTo>
                  <a:cubicBezTo>
                    <a:pt x="5" y="5"/>
                    <a:pt x="5" y="5"/>
                    <a:pt x="5" y="5"/>
                  </a:cubicBezTo>
                  <a:cubicBezTo>
                    <a:pt x="5" y="6"/>
                    <a:pt x="5" y="6"/>
                    <a:pt x="5" y="6"/>
                  </a:cubicBezTo>
                  <a:cubicBezTo>
                    <a:pt x="6" y="7"/>
                    <a:pt x="6" y="7"/>
                    <a:pt x="6" y="7"/>
                  </a:cubicBezTo>
                  <a:cubicBezTo>
                    <a:pt x="6" y="8"/>
                    <a:pt x="6" y="8"/>
                    <a:pt x="6" y="8"/>
                  </a:cubicBezTo>
                  <a:cubicBezTo>
                    <a:pt x="8" y="10"/>
                    <a:pt x="8" y="10"/>
                    <a:pt x="8" y="10"/>
                  </a:cubicBezTo>
                  <a:cubicBezTo>
                    <a:pt x="8" y="10"/>
                    <a:pt x="8" y="10"/>
                    <a:pt x="8" y="10"/>
                  </a:cubicBezTo>
                  <a:cubicBezTo>
                    <a:pt x="9" y="10"/>
                    <a:pt x="9" y="10"/>
                    <a:pt x="9" y="10"/>
                  </a:cubicBezTo>
                  <a:cubicBezTo>
                    <a:pt x="8" y="10"/>
                    <a:pt x="8" y="10"/>
                    <a:pt x="8" y="10"/>
                  </a:cubicBezTo>
                  <a:cubicBezTo>
                    <a:pt x="7" y="10"/>
                    <a:pt x="7" y="10"/>
                    <a:pt x="7" y="10"/>
                  </a:cubicBezTo>
                  <a:cubicBezTo>
                    <a:pt x="7" y="11"/>
                    <a:pt x="7" y="11"/>
                    <a:pt x="7" y="11"/>
                  </a:cubicBezTo>
                  <a:cubicBezTo>
                    <a:pt x="7" y="12"/>
                    <a:pt x="7" y="12"/>
                    <a:pt x="7" y="12"/>
                  </a:cubicBezTo>
                  <a:cubicBezTo>
                    <a:pt x="8" y="12"/>
                    <a:pt x="8" y="12"/>
                    <a:pt x="8" y="12"/>
                  </a:cubicBezTo>
                  <a:cubicBezTo>
                    <a:pt x="9" y="12"/>
                    <a:pt x="9" y="12"/>
                    <a:pt x="9" y="12"/>
                  </a:cubicBezTo>
                  <a:cubicBezTo>
                    <a:pt x="10" y="13"/>
                    <a:pt x="10" y="13"/>
                    <a:pt x="10" y="13"/>
                  </a:cubicBezTo>
                  <a:cubicBezTo>
                    <a:pt x="11" y="13"/>
                    <a:pt x="11" y="13"/>
                    <a:pt x="11" y="13"/>
                  </a:cubicBezTo>
                  <a:cubicBezTo>
                    <a:pt x="11" y="14"/>
                    <a:pt x="11" y="14"/>
                    <a:pt x="11" y="14"/>
                  </a:cubicBezTo>
                  <a:cubicBezTo>
                    <a:pt x="12" y="14"/>
                    <a:pt x="12" y="14"/>
                    <a:pt x="12" y="14"/>
                  </a:cubicBezTo>
                  <a:cubicBezTo>
                    <a:pt x="14" y="14"/>
                    <a:pt x="14" y="14"/>
                    <a:pt x="14" y="14"/>
                  </a:cubicBezTo>
                  <a:cubicBezTo>
                    <a:pt x="15" y="14"/>
                    <a:pt x="15" y="14"/>
                    <a:pt x="15" y="14"/>
                  </a:cubicBezTo>
                  <a:cubicBezTo>
                    <a:pt x="17" y="16"/>
                    <a:pt x="17" y="16"/>
                    <a:pt x="17" y="16"/>
                  </a:cubicBezTo>
                  <a:cubicBezTo>
                    <a:pt x="17" y="16"/>
                    <a:pt x="17" y="16"/>
                    <a:pt x="17" y="16"/>
                  </a:cubicBezTo>
                  <a:cubicBezTo>
                    <a:pt x="16" y="16"/>
                    <a:pt x="16" y="16"/>
                    <a:pt x="16" y="16"/>
                  </a:cubicBezTo>
                  <a:cubicBezTo>
                    <a:pt x="16" y="17"/>
                    <a:pt x="16" y="17"/>
                    <a:pt x="16" y="17"/>
                  </a:cubicBezTo>
                  <a:cubicBezTo>
                    <a:pt x="17" y="17"/>
                    <a:pt x="17" y="17"/>
                    <a:pt x="17" y="17"/>
                  </a:cubicBezTo>
                  <a:cubicBezTo>
                    <a:pt x="17" y="17"/>
                    <a:pt x="17" y="17"/>
                    <a:pt x="17" y="17"/>
                  </a:cubicBezTo>
                  <a:cubicBezTo>
                    <a:pt x="17" y="16"/>
                    <a:pt x="17" y="16"/>
                    <a:pt x="17" y="16"/>
                  </a:cubicBezTo>
                  <a:cubicBezTo>
                    <a:pt x="14" y="13"/>
                    <a:pt x="14" y="13"/>
                    <a:pt x="14" y="13"/>
                  </a:cubicBezTo>
                  <a:cubicBezTo>
                    <a:pt x="11" y="10"/>
                    <a:pt x="11" y="10"/>
                    <a:pt x="11" y="10"/>
                  </a:cubicBezTo>
                  <a:cubicBezTo>
                    <a:pt x="11" y="10"/>
                    <a:pt x="11" y="10"/>
                    <a:pt x="11" y="10"/>
                  </a:cubicBezTo>
                  <a:cubicBezTo>
                    <a:pt x="11" y="9"/>
                    <a:pt x="11" y="9"/>
                    <a:pt x="11" y="9"/>
                  </a:cubicBezTo>
                  <a:cubicBezTo>
                    <a:pt x="10" y="9"/>
                    <a:pt x="10" y="9"/>
                    <a:pt x="10" y="9"/>
                  </a:cubicBezTo>
                  <a:cubicBezTo>
                    <a:pt x="10" y="8"/>
                    <a:pt x="10" y="8"/>
                    <a:pt x="10" y="8"/>
                  </a:cubicBezTo>
                  <a:cubicBezTo>
                    <a:pt x="9" y="7"/>
                    <a:pt x="9" y="7"/>
                    <a:pt x="9" y="7"/>
                  </a:cubicBezTo>
                  <a:cubicBezTo>
                    <a:pt x="9" y="7"/>
                    <a:pt x="9" y="7"/>
                    <a:pt x="9" y="7"/>
                  </a:cubicBezTo>
                  <a:cubicBezTo>
                    <a:pt x="9" y="7"/>
                    <a:pt x="9" y="7"/>
                    <a:pt x="9" y="7"/>
                  </a:cubicBezTo>
                  <a:cubicBezTo>
                    <a:pt x="9" y="6"/>
                    <a:pt x="9" y="6"/>
                    <a:pt x="9" y="6"/>
                  </a:cubicBezTo>
                  <a:cubicBezTo>
                    <a:pt x="9" y="5"/>
                    <a:pt x="9" y="5"/>
                    <a:pt x="9" y="5"/>
                  </a:cubicBezTo>
                  <a:cubicBezTo>
                    <a:pt x="9" y="5"/>
                    <a:pt x="9" y="5"/>
                    <a:pt x="9" y="5"/>
                  </a:cubicBezTo>
                  <a:cubicBezTo>
                    <a:pt x="10" y="6"/>
                    <a:pt x="10" y="6"/>
                    <a:pt x="10" y="6"/>
                  </a:cubicBezTo>
                  <a:cubicBezTo>
                    <a:pt x="11" y="6"/>
                    <a:pt x="11" y="6"/>
                    <a:pt x="11" y="6"/>
                  </a:cubicBezTo>
                  <a:cubicBezTo>
                    <a:pt x="11" y="6"/>
                    <a:pt x="11" y="6"/>
                    <a:pt x="11" y="6"/>
                  </a:cubicBezTo>
                  <a:cubicBezTo>
                    <a:pt x="11" y="5"/>
                    <a:pt x="11" y="5"/>
                    <a:pt x="11" y="5"/>
                  </a:cubicBezTo>
                  <a:cubicBezTo>
                    <a:pt x="12" y="5"/>
                    <a:pt x="12" y="5"/>
                    <a:pt x="12" y="5"/>
                  </a:cubicBezTo>
                  <a:cubicBezTo>
                    <a:pt x="13" y="5"/>
                    <a:pt x="13" y="5"/>
                    <a:pt x="13" y="5"/>
                  </a:cubicBezTo>
                  <a:cubicBezTo>
                    <a:pt x="13" y="5"/>
                    <a:pt x="13" y="5"/>
                    <a:pt x="13" y="5"/>
                  </a:cubicBezTo>
                  <a:cubicBezTo>
                    <a:pt x="14" y="5"/>
                    <a:pt x="14" y="5"/>
                    <a:pt x="14" y="5"/>
                  </a:cubicBezTo>
                  <a:cubicBezTo>
                    <a:pt x="14" y="5"/>
                    <a:pt x="14" y="5"/>
                    <a:pt x="14" y="5"/>
                  </a:cubicBezTo>
                  <a:cubicBezTo>
                    <a:pt x="15" y="5"/>
                    <a:pt x="15" y="5"/>
                    <a:pt x="15" y="5"/>
                  </a:cubicBezTo>
                  <a:cubicBezTo>
                    <a:pt x="15" y="6"/>
                    <a:pt x="15" y="6"/>
                    <a:pt x="15" y="6"/>
                  </a:cubicBezTo>
                  <a:cubicBezTo>
                    <a:pt x="16" y="5"/>
                    <a:pt x="16" y="5"/>
                    <a:pt x="16" y="5"/>
                  </a:cubicBezTo>
                  <a:cubicBezTo>
                    <a:pt x="17" y="6"/>
                    <a:pt x="17" y="6"/>
                    <a:pt x="17" y="6"/>
                  </a:cubicBezTo>
                  <a:cubicBezTo>
                    <a:pt x="18" y="5"/>
                    <a:pt x="18" y="5"/>
                    <a:pt x="18" y="5"/>
                  </a:cubicBezTo>
                  <a:cubicBezTo>
                    <a:pt x="18" y="6"/>
                    <a:pt x="18" y="6"/>
                    <a:pt x="18" y="6"/>
                  </a:cubicBezTo>
                  <a:cubicBezTo>
                    <a:pt x="19" y="6"/>
                    <a:pt x="19" y="6"/>
                    <a:pt x="19" y="6"/>
                  </a:cubicBezTo>
                  <a:cubicBezTo>
                    <a:pt x="20" y="6"/>
                    <a:pt x="20" y="6"/>
                    <a:pt x="20" y="6"/>
                  </a:cubicBezTo>
                  <a:cubicBezTo>
                    <a:pt x="20" y="6"/>
                    <a:pt x="20" y="6"/>
                    <a:pt x="20" y="6"/>
                  </a:cubicBezTo>
                  <a:cubicBezTo>
                    <a:pt x="21" y="6"/>
                    <a:pt x="21" y="6"/>
                    <a:pt x="21" y="6"/>
                  </a:cubicBezTo>
                  <a:cubicBezTo>
                    <a:pt x="23" y="7"/>
                    <a:pt x="23" y="7"/>
                    <a:pt x="23" y="7"/>
                  </a:cubicBezTo>
                  <a:cubicBezTo>
                    <a:pt x="23" y="7"/>
                    <a:pt x="23" y="7"/>
                    <a:pt x="23" y="7"/>
                  </a:cubicBezTo>
                  <a:close/>
                  <a:moveTo>
                    <a:pt x="14" y="16"/>
                  </a:moveTo>
                  <a:cubicBezTo>
                    <a:pt x="14" y="16"/>
                    <a:pt x="15" y="16"/>
                    <a:pt x="15" y="16"/>
                  </a:cubicBezTo>
                  <a:cubicBezTo>
                    <a:pt x="16" y="17"/>
                    <a:pt x="16" y="17"/>
                    <a:pt x="16" y="17"/>
                  </a:cubicBezTo>
                  <a:cubicBezTo>
                    <a:pt x="14" y="17"/>
                    <a:pt x="14" y="17"/>
                    <a:pt x="14" y="17"/>
                  </a:cubicBezTo>
                  <a:cubicBezTo>
                    <a:pt x="14" y="16"/>
                    <a:pt x="14" y="16"/>
                    <a:pt x="14" y="16"/>
                  </a:cubicBezTo>
                  <a:close/>
                  <a:moveTo>
                    <a:pt x="12" y="15"/>
                  </a:moveTo>
                  <a:cubicBezTo>
                    <a:pt x="15" y="15"/>
                    <a:pt x="15" y="15"/>
                    <a:pt x="15" y="15"/>
                  </a:cubicBezTo>
                  <a:cubicBezTo>
                    <a:pt x="14" y="16"/>
                    <a:pt x="14" y="16"/>
                    <a:pt x="14" y="16"/>
                  </a:cubicBezTo>
                  <a:cubicBezTo>
                    <a:pt x="12" y="15"/>
                    <a:pt x="12" y="15"/>
                    <a:pt x="12" y="15"/>
                  </a:cubicBezTo>
                  <a:close/>
                  <a:moveTo>
                    <a:pt x="13" y="14"/>
                  </a:moveTo>
                  <a:cubicBezTo>
                    <a:pt x="14" y="14"/>
                    <a:pt x="14" y="14"/>
                    <a:pt x="14" y="14"/>
                  </a:cubicBezTo>
                  <a:cubicBezTo>
                    <a:pt x="15" y="15"/>
                    <a:pt x="15" y="15"/>
                    <a:pt x="15" y="15"/>
                  </a:cubicBezTo>
                  <a:cubicBezTo>
                    <a:pt x="14" y="15"/>
                    <a:pt x="14" y="15"/>
                    <a:pt x="14" y="15"/>
                  </a:cubicBezTo>
                  <a:cubicBezTo>
                    <a:pt x="13" y="15"/>
                    <a:pt x="13" y="15"/>
                    <a:pt x="13" y="15"/>
                  </a:cubicBezTo>
                  <a:cubicBezTo>
                    <a:pt x="13" y="14"/>
                    <a:pt x="13" y="14"/>
                    <a:pt x="13" y="14"/>
                  </a:cubicBezTo>
                  <a:close/>
                  <a:moveTo>
                    <a:pt x="6" y="9"/>
                  </a:moveTo>
                  <a:cubicBezTo>
                    <a:pt x="7" y="9"/>
                    <a:pt x="7" y="9"/>
                    <a:pt x="7" y="9"/>
                  </a:cubicBezTo>
                  <a:cubicBezTo>
                    <a:pt x="7" y="10"/>
                    <a:pt x="7" y="10"/>
                    <a:pt x="7" y="10"/>
                  </a:cubicBezTo>
                  <a:cubicBezTo>
                    <a:pt x="7" y="10"/>
                    <a:pt x="7" y="10"/>
                    <a:pt x="7" y="10"/>
                  </a:cubicBezTo>
                  <a:cubicBezTo>
                    <a:pt x="6" y="9"/>
                    <a:pt x="6" y="9"/>
                    <a:pt x="6" y="9"/>
                  </a:cubicBezTo>
                  <a:close/>
                  <a:moveTo>
                    <a:pt x="5" y="8"/>
                  </a:moveTo>
                  <a:cubicBezTo>
                    <a:pt x="6" y="9"/>
                    <a:pt x="6" y="9"/>
                    <a:pt x="6" y="9"/>
                  </a:cubicBezTo>
                  <a:cubicBezTo>
                    <a:pt x="5" y="9"/>
                    <a:pt x="5" y="9"/>
                    <a:pt x="5" y="9"/>
                  </a:cubicBezTo>
                  <a:cubicBezTo>
                    <a:pt x="5" y="8"/>
                    <a:pt x="5" y="8"/>
                    <a:pt x="5" y="8"/>
                  </a:cubicBezTo>
                  <a:close/>
                  <a:moveTo>
                    <a:pt x="6" y="11"/>
                  </a:moveTo>
                  <a:cubicBezTo>
                    <a:pt x="7" y="11"/>
                    <a:pt x="7" y="11"/>
                    <a:pt x="7" y="11"/>
                  </a:cubicBezTo>
                  <a:cubicBezTo>
                    <a:pt x="7" y="12"/>
                    <a:pt x="7" y="12"/>
                    <a:pt x="7" y="12"/>
                  </a:cubicBezTo>
                  <a:cubicBezTo>
                    <a:pt x="6" y="11"/>
                    <a:pt x="6" y="11"/>
                    <a:pt x="6" y="11"/>
                  </a:cubicBezTo>
                  <a:close/>
                  <a:moveTo>
                    <a:pt x="5" y="9"/>
                  </a:moveTo>
                  <a:cubicBezTo>
                    <a:pt x="5" y="10"/>
                    <a:pt x="5" y="10"/>
                    <a:pt x="5" y="10"/>
                  </a:cubicBezTo>
                  <a:cubicBezTo>
                    <a:pt x="5" y="10"/>
                    <a:pt x="5" y="10"/>
                    <a:pt x="5" y="10"/>
                  </a:cubicBezTo>
                  <a:cubicBezTo>
                    <a:pt x="5" y="9"/>
                    <a:pt x="5" y="9"/>
                    <a:pt x="5" y="9"/>
                  </a:cubicBezTo>
                  <a:close/>
                  <a:moveTo>
                    <a:pt x="3" y="7"/>
                  </a:moveTo>
                  <a:cubicBezTo>
                    <a:pt x="4" y="8"/>
                    <a:pt x="4" y="8"/>
                    <a:pt x="4" y="8"/>
                  </a:cubicBezTo>
                  <a:cubicBezTo>
                    <a:pt x="5" y="9"/>
                    <a:pt x="5" y="9"/>
                    <a:pt x="5" y="9"/>
                  </a:cubicBezTo>
                  <a:cubicBezTo>
                    <a:pt x="4" y="9"/>
                    <a:pt x="4" y="9"/>
                    <a:pt x="4" y="9"/>
                  </a:cubicBezTo>
                  <a:cubicBezTo>
                    <a:pt x="3" y="8"/>
                    <a:pt x="3" y="8"/>
                    <a:pt x="3" y="8"/>
                  </a:cubicBezTo>
                  <a:cubicBezTo>
                    <a:pt x="4" y="8"/>
                    <a:pt x="4" y="8"/>
                    <a:pt x="4" y="8"/>
                  </a:cubicBezTo>
                  <a:cubicBezTo>
                    <a:pt x="3" y="7"/>
                    <a:pt x="3" y="7"/>
                    <a:pt x="3" y="7"/>
                  </a:cubicBezTo>
                  <a:close/>
                  <a:moveTo>
                    <a:pt x="4" y="5"/>
                  </a:moveTo>
                  <a:cubicBezTo>
                    <a:pt x="5" y="7"/>
                    <a:pt x="5" y="7"/>
                    <a:pt x="5" y="7"/>
                  </a:cubicBezTo>
                  <a:cubicBezTo>
                    <a:pt x="4" y="7"/>
                    <a:pt x="4" y="7"/>
                    <a:pt x="4" y="7"/>
                  </a:cubicBezTo>
                  <a:cubicBezTo>
                    <a:pt x="4" y="7"/>
                    <a:pt x="4" y="7"/>
                    <a:pt x="4" y="7"/>
                  </a:cubicBezTo>
                  <a:cubicBezTo>
                    <a:pt x="3" y="7"/>
                    <a:pt x="3" y="7"/>
                    <a:pt x="3" y="7"/>
                  </a:cubicBezTo>
                  <a:cubicBezTo>
                    <a:pt x="3" y="6"/>
                    <a:pt x="3" y="6"/>
                    <a:pt x="3" y="6"/>
                  </a:cubicBezTo>
                  <a:cubicBezTo>
                    <a:pt x="3" y="6"/>
                    <a:pt x="4" y="5"/>
                    <a:pt x="4" y="5"/>
                  </a:cubicBezTo>
                  <a:close/>
                </a:path>
              </a:pathLst>
            </a:custGeom>
            <a:grpFill/>
            <a:ln>
              <a:noFill/>
            </a:ln>
          </p:spPr>
          <p:txBody>
            <a:bodyPr vert="horz" wrap="square" lIns="91440" tIns="45720" rIns="91440" bIns="45720" numCol="1" anchor="t" anchorCtr="0" compatLnSpc="1"/>
            <a:lstStyle/>
            <a:p>
              <a:endParaRPr lang="en-US"/>
            </a:p>
          </p:txBody>
        </p:sp>
        <p:sp>
          <p:nvSpPr>
            <p:cNvPr id="60" name="Freeform 56"/>
            <p:cNvSpPr/>
            <p:nvPr/>
          </p:nvSpPr>
          <p:spPr bwMode="auto">
            <a:xfrm>
              <a:off x="4597952" y="2240588"/>
              <a:ext cx="75912" cy="63045"/>
            </a:xfrm>
            <a:custGeom>
              <a:avLst/>
              <a:gdLst>
                <a:gd name="T0" fmla="*/ 30 w 59"/>
                <a:gd name="T1" fmla="*/ 41 h 49"/>
                <a:gd name="T2" fmla="*/ 7 w 59"/>
                <a:gd name="T3" fmla="*/ 19 h 49"/>
                <a:gd name="T4" fmla="*/ 7 w 59"/>
                <a:gd name="T5" fmla="*/ 15 h 49"/>
                <a:gd name="T6" fmla="*/ 4 w 59"/>
                <a:gd name="T7" fmla="*/ 11 h 49"/>
                <a:gd name="T8" fmla="*/ 0 w 59"/>
                <a:gd name="T9" fmla="*/ 8 h 49"/>
                <a:gd name="T10" fmla="*/ 0 w 59"/>
                <a:gd name="T11" fmla="*/ 4 h 49"/>
                <a:gd name="T12" fmla="*/ 0 w 59"/>
                <a:gd name="T13" fmla="*/ 0 h 49"/>
                <a:gd name="T14" fmla="*/ 7 w 59"/>
                <a:gd name="T15" fmla="*/ 4 h 49"/>
                <a:gd name="T16" fmla="*/ 7 w 59"/>
                <a:gd name="T17" fmla="*/ 0 h 49"/>
                <a:gd name="T18" fmla="*/ 15 w 59"/>
                <a:gd name="T19" fmla="*/ 0 h 49"/>
                <a:gd name="T20" fmla="*/ 18 w 59"/>
                <a:gd name="T21" fmla="*/ 0 h 49"/>
                <a:gd name="T22" fmla="*/ 22 w 59"/>
                <a:gd name="T23" fmla="*/ 0 h 49"/>
                <a:gd name="T24" fmla="*/ 26 w 59"/>
                <a:gd name="T25" fmla="*/ 0 h 49"/>
                <a:gd name="T26" fmla="*/ 33 w 59"/>
                <a:gd name="T27" fmla="*/ 0 h 49"/>
                <a:gd name="T28" fmla="*/ 37 w 59"/>
                <a:gd name="T29" fmla="*/ 4 h 49"/>
                <a:gd name="T30" fmla="*/ 41 w 59"/>
                <a:gd name="T31" fmla="*/ 4 h 49"/>
                <a:gd name="T32" fmla="*/ 52 w 59"/>
                <a:gd name="T33" fmla="*/ 8 h 49"/>
                <a:gd name="T34" fmla="*/ 52 w 59"/>
                <a:gd name="T35" fmla="*/ 8 h 49"/>
                <a:gd name="T36" fmla="*/ 56 w 59"/>
                <a:gd name="T37" fmla="*/ 11 h 49"/>
                <a:gd name="T38" fmla="*/ 52 w 59"/>
                <a:gd name="T39" fmla="*/ 15 h 49"/>
                <a:gd name="T40" fmla="*/ 59 w 59"/>
                <a:gd name="T41" fmla="*/ 19 h 49"/>
                <a:gd name="T42" fmla="*/ 59 w 59"/>
                <a:gd name="T43" fmla="*/ 23 h 49"/>
                <a:gd name="T44" fmla="*/ 56 w 59"/>
                <a:gd name="T45" fmla="*/ 23 h 49"/>
                <a:gd name="T46" fmla="*/ 59 w 59"/>
                <a:gd name="T47" fmla="*/ 30 h 49"/>
                <a:gd name="T48" fmla="*/ 56 w 59"/>
                <a:gd name="T49" fmla="*/ 30 h 49"/>
                <a:gd name="T50" fmla="*/ 48 w 59"/>
                <a:gd name="T51" fmla="*/ 30 h 49"/>
                <a:gd name="T52" fmla="*/ 52 w 59"/>
                <a:gd name="T53" fmla="*/ 34 h 49"/>
                <a:gd name="T54" fmla="*/ 52 w 59"/>
                <a:gd name="T55" fmla="*/ 37 h 49"/>
                <a:gd name="T56" fmla="*/ 48 w 59"/>
                <a:gd name="T57" fmla="*/ 41 h 49"/>
                <a:gd name="T58" fmla="*/ 44 w 59"/>
                <a:gd name="T59" fmla="*/ 49 h 49"/>
                <a:gd name="T60" fmla="*/ 41 w 59"/>
                <a:gd name="T61" fmla="*/ 45 h 49"/>
                <a:gd name="T62" fmla="*/ 33 w 59"/>
                <a:gd name="T63" fmla="*/ 45 h 49"/>
                <a:gd name="T64" fmla="*/ 30 w 59"/>
                <a:gd name="T65"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49">
                  <a:moveTo>
                    <a:pt x="30" y="45"/>
                  </a:moveTo>
                  <a:lnTo>
                    <a:pt x="30" y="41"/>
                  </a:lnTo>
                  <a:lnTo>
                    <a:pt x="18" y="30"/>
                  </a:lnTo>
                  <a:lnTo>
                    <a:pt x="7" y="19"/>
                  </a:lnTo>
                  <a:lnTo>
                    <a:pt x="7" y="19"/>
                  </a:lnTo>
                  <a:lnTo>
                    <a:pt x="7" y="15"/>
                  </a:lnTo>
                  <a:lnTo>
                    <a:pt x="4" y="15"/>
                  </a:lnTo>
                  <a:lnTo>
                    <a:pt x="4" y="11"/>
                  </a:lnTo>
                  <a:lnTo>
                    <a:pt x="0" y="8"/>
                  </a:lnTo>
                  <a:lnTo>
                    <a:pt x="0" y="8"/>
                  </a:lnTo>
                  <a:lnTo>
                    <a:pt x="0" y="8"/>
                  </a:lnTo>
                  <a:lnTo>
                    <a:pt x="0" y="4"/>
                  </a:lnTo>
                  <a:lnTo>
                    <a:pt x="0" y="0"/>
                  </a:lnTo>
                  <a:lnTo>
                    <a:pt x="0" y="0"/>
                  </a:lnTo>
                  <a:lnTo>
                    <a:pt x="4" y="4"/>
                  </a:lnTo>
                  <a:lnTo>
                    <a:pt x="7" y="4"/>
                  </a:lnTo>
                  <a:lnTo>
                    <a:pt x="7" y="4"/>
                  </a:lnTo>
                  <a:lnTo>
                    <a:pt x="7" y="0"/>
                  </a:lnTo>
                  <a:lnTo>
                    <a:pt x="11" y="0"/>
                  </a:lnTo>
                  <a:lnTo>
                    <a:pt x="15" y="0"/>
                  </a:lnTo>
                  <a:lnTo>
                    <a:pt x="15" y="0"/>
                  </a:lnTo>
                  <a:lnTo>
                    <a:pt x="18" y="0"/>
                  </a:lnTo>
                  <a:lnTo>
                    <a:pt x="18" y="0"/>
                  </a:lnTo>
                  <a:lnTo>
                    <a:pt x="22" y="0"/>
                  </a:lnTo>
                  <a:lnTo>
                    <a:pt x="22" y="4"/>
                  </a:lnTo>
                  <a:lnTo>
                    <a:pt x="26" y="0"/>
                  </a:lnTo>
                  <a:lnTo>
                    <a:pt x="30" y="4"/>
                  </a:lnTo>
                  <a:lnTo>
                    <a:pt x="33" y="0"/>
                  </a:lnTo>
                  <a:lnTo>
                    <a:pt x="33" y="4"/>
                  </a:lnTo>
                  <a:lnTo>
                    <a:pt x="37" y="4"/>
                  </a:lnTo>
                  <a:lnTo>
                    <a:pt x="41" y="4"/>
                  </a:lnTo>
                  <a:lnTo>
                    <a:pt x="41" y="4"/>
                  </a:lnTo>
                  <a:lnTo>
                    <a:pt x="44" y="4"/>
                  </a:lnTo>
                  <a:lnTo>
                    <a:pt x="52" y="8"/>
                  </a:lnTo>
                  <a:lnTo>
                    <a:pt x="52" y="8"/>
                  </a:lnTo>
                  <a:lnTo>
                    <a:pt x="52" y="8"/>
                  </a:lnTo>
                  <a:lnTo>
                    <a:pt x="56" y="8"/>
                  </a:lnTo>
                  <a:lnTo>
                    <a:pt x="56" y="11"/>
                  </a:lnTo>
                  <a:lnTo>
                    <a:pt x="52" y="15"/>
                  </a:lnTo>
                  <a:lnTo>
                    <a:pt x="52" y="15"/>
                  </a:lnTo>
                  <a:lnTo>
                    <a:pt x="56" y="19"/>
                  </a:lnTo>
                  <a:lnTo>
                    <a:pt x="59" y="19"/>
                  </a:lnTo>
                  <a:lnTo>
                    <a:pt x="59" y="23"/>
                  </a:lnTo>
                  <a:lnTo>
                    <a:pt x="59" y="23"/>
                  </a:lnTo>
                  <a:lnTo>
                    <a:pt x="56" y="23"/>
                  </a:lnTo>
                  <a:lnTo>
                    <a:pt x="56" y="23"/>
                  </a:lnTo>
                  <a:lnTo>
                    <a:pt x="56" y="26"/>
                  </a:lnTo>
                  <a:lnTo>
                    <a:pt x="59" y="30"/>
                  </a:lnTo>
                  <a:lnTo>
                    <a:pt x="56" y="34"/>
                  </a:lnTo>
                  <a:lnTo>
                    <a:pt x="56" y="30"/>
                  </a:lnTo>
                  <a:lnTo>
                    <a:pt x="52" y="30"/>
                  </a:lnTo>
                  <a:lnTo>
                    <a:pt x="48" y="30"/>
                  </a:lnTo>
                  <a:lnTo>
                    <a:pt x="48" y="34"/>
                  </a:lnTo>
                  <a:lnTo>
                    <a:pt x="52" y="34"/>
                  </a:lnTo>
                  <a:lnTo>
                    <a:pt x="52" y="37"/>
                  </a:lnTo>
                  <a:lnTo>
                    <a:pt x="52" y="37"/>
                  </a:lnTo>
                  <a:lnTo>
                    <a:pt x="48" y="37"/>
                  </a:lnTo>
                  <a:lnTo>
                    <a:pt x="48" y="41"/>
                  </a:lnTo>
                  <a:lnTo>
                    <a:pt x="48" y="45"/>
                  </a:lnTo>
                  <a:lnTo>
                    <a:pt x="44" y="49"/>
                  </a:lnTo>
                  <a:lnTo>
                    <a:pt x="44" y="49"/>
                  </a:lnTo>
                  <a:lnTo>
                    <a:pt x="41" y="45"/>
                  </a:lnTo>
                  <a:lnTo>
                    <a:pt x="37" y="45"/>
                  </a:lnTo>
                  <a:lnTo>
                    <a:pt x="33" y="45"/>
                  </a:lnTo>
                  <a:lnTo>
                    <a:pt x="30" y="45"/>
                  </a:lnTo>
                  <a:lnTo>
                    <a:pt x="30" y="45"/>
                  </a:lnTo>
                  <a:close/>
                </a:path>
              </a:pathLst>
            </a:custGeom>
            <a:grpFill/>
            <a:ln>
              <a:noFill/>
            </a:ln>
          </p:spPr>
          <p:txBody>
            <a:bodyPr vert="horz" wrap="square" lIns="91440" tIns="45720" rIns="91440" bIns="45720" numCol="1" anchor="t" anchorCtr="0" compatLnSpc="1"/>
            <a:lstStyle/>
            <a:p>
              <a:endParaRPr lang="en-US"/>
            </a:p>
          </p:txBody>
        </p:sp>
        <p:sp>
          <p:nvSpPr>
            <p:cNvPr id="61" name="Freeform 57"/>
            <p:cNvSpPr/>
            <p:nvPr/>
          </p:nvSpPr>
          <p:spPr bwMode="auto">
            <a:xfrm>
              <a:off x="4550346" y="2203276"/>
              <a:ext cx="61758" cy="37313"/>
            </a:xfrm>
            <a:custGeom>
              <a:avLst/>
              <a:gdLst>
                <a:gd name="T0" fmla="*/ 4 w 48"/>
                <a:gd name="T1" fmla="*/ 29 h 29"/>
                <a:gd name="T2" fmla="*/ 7 w 48"/>
                <a:gd name="T3" fmla="*/ 29 h 29"/>
                <a:gd name="T4" fmla="*/ 11 w 48"/>
                <a:gd name="T5" fmla="*/ 26 h 29"/>
                <a:gd name="T6" fmla="*/ 15 w 48"/>
                <a:gd name="T7" fmla="*/ 26 h 29"/>
                <a:gd name="T8" fmla="*/ 22 w 48"/>
                <a:gd name="T9" fmla="*/ 26 h 29"/>
                <a:gd name="T10" fmla="*/ 26 w 48"/>
                <a:gd name="T11" fmla="*/ 26 h 29"/>
                <a:gd name="T12" fmla="*/ 26 w 48"/>
                <a:gd name="T13" fmla="*/ 22 h 29"/>
                <a:gd name="T14" fmla="*/ 33 w 48"/>
                <a:gd name="T15" fmla="*/ 18 h 29"/>
                <a:gd name="T16" fmla="*/ 33 w 48"/>
                <a:gd name="T17" fmla="*/ 14 h 29"/>
                <a:gd name="T18" fmla="*/ 41 w 48"/>
                <a:gd name="T19" fmla="*/ 11 h 29"/>
                <a:gd name="T20" fmla="*/ 48 w 48"/>
                <a:gd name="T21" fmla="*/ 11 h 29"/>
                <a:gd name="T22" fmla="*/ 48 w 48"/>
                <a:gd name="T23" fmla="*/ 3 h 29"/>
                <a:gd name="T24" fmla="*/ 44 w 48"/>
                <a:gd name="T25" fmla="*/ 0 h 29"/>
                <a:gd name="T26" fmla="*/ 41 w 48"/>
                <a:gd name="T27" fmla="*/ 3 h 29"/>
                <a:gd name="T28" fmla="*/ 33 w 48"/>
                <a:gd name="T29" fmla="*/ 7 h 29"/>
                <a:gd name="T30" fmla="*/ 33 w 48"/>
                <a:gd name="T31" fmla="*/ 7 h 29"/>
                <a:gd name="T32" fmla="*/ 30 w 48"/>
                <a:gd name="T33" fmla="*/ 7 h 29"/>
                <a:gd name="T34" fmla="*/ 26 w 48"/>
                <a:gd name="T35" fmla="*/ 7 h 29"/>
                <a:gd name="T36" fmla="*/ 22 w 48"/>
                <a:gd name="T37" fmla="*/ 7 h 29"/>
                <a:gd name="T38" fmla="*/ 18 w 48"/>
                <a:gd name="T39" fmla="*/ 7 h 29"/>
                <a:gd name="T40" fmla="*/ 15 w 48"/>
                <a:gd name="T41" fmla="*/ 7 h 29"/>
                <a:gd name="T42" fmla="*/ 7 w 48"/>
                <a:gd name="T43" fmla="*/ 7 h 29"/>
                <a:gd name="T44" fmla="*/ 7 w 48"/>
                <a:gd name="T45" fmla="*/ 7 h 29"/>
                <a:gd name="T46" fmla="*/ 4 w 48"/>
                <a:gd name="T47" fmla="*/ 11 h 29"/>
                <a:gd name="T48" fmla="*/ 4 w 48"/>
                <a:gd name="T49" fmla="*/ 14 h 29"/>
                <a:gd name="T50" fmla="*/ 0 w 48"/>
                <a:gd name="T51" fmla="*/ 18 h 29"/>
                <a:gd name="T52" fmla="*/ 4 w 48"/>
                <a:gd name="T53" fmla="*/ 22 h 29"/>
                <a:gd name="T54" fmla="*/ 4 w 48"/>
                <a:gd name="T55" fmla="*/ 22 h 29"/>
                <a:gd name="T56" fmla="*/ 7 w 48"/>
                <a:gd name="T57" fmla="*/ 22 h 29"/>
                <a:gd name="T58" fmla="*/ 7 w 48"/>
                <a:gd name="T59" fmla="*/ 26 h 29"/>
                <a:gd name="T60" fmla="*/ 4 w 48"/>
                <a:gd name="T61" fmla="*/ 26 h 29"/>
                <a:gd name="T62" fmla="*/ 4 w 48"/>
                <a:gd name="T6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29">
                  <a:moveTo>
                    <a:pt x="4" y="29"/>
                  </a:moveTo>
                  <a:lnTo>
                    <a:pt x="7" y="29"/>
                  </a:lnTo>
                  <a:lnTo>
                    <a:pt x="11" y="26"/>
                  </a:lnTo>
                  <a:lnTo>
                    <a:pt x="15" y="26"/>
                  </a:lnTo>
                  <a:lnTo>
                    <a:pt x="22" y="26"/>
                  </a:lnTo>
                  <a:lnTo>
                    <a:pt x="26" y="26"/>
                  </a:lnTo>
                  <a:lnTo>
                    <a:pt x="26" y="22"/>
                  </a:lnTo>
                  <a:lnTo>
                    <a:pt x="33" y="18"/>
                  </a:lnTo>
                  <a:lnTo>
                    <a:pt x="33" y="14"/>
                  </a:lnTo>
                  <a:lnTo>
                    <a:pt x="41" y="11"/>
                  </a:lnTo>
                  <a:lnTo>
                    <a:pt x="48" y="11"/>
                  </a:lnTo>
                  <a:lnTo>
                    <a:pt x="48" y="3"/>
                  </a:lnTo>
                  <a:lnTo>
                    <a:pt x="44" y="0"/>
                  </a:lnTo>
                  <a:lnTo>
                    <a:pt x="41" y="3"/>
                  </a:lnTo>
                  <a:lnTo>
                    <a:pt x="33" y="7"/>
                  </a:lnTo>
                  <a:lnTo>
                    <a:pt x="33" y="7"/>
                  </a:lnTo>
                  <a:lnTo>
                    <a:pt x="30" y="7"/>
                  </a:lnTo>
                  <a:lnTo>
                    <a:pt x="26" y="7"/>
                  </a:lnTo>
                  <a:lnTo>
                    <a:pt x="22" y="7"/>
                  </a:lnTo>
                  <a:lnTo>
                    <a:pt x="18" y="7"/>
                  </a:lnTo>
                  <a:lnTo>
                    <a:pt x="15" y="7"/>
                  </a:lnTo>
                  <a:lnTo>
                    <a:pt x="7" y="7"/>
                  </a:lnTo>
                  <a:lnTo>
                    <a:pt x="7" y="7"/>
                  </a:lnTo>
                  <a:lnTo>
                    <a:pt x="4" y="11"/>
                  </a:lnTo>
                  <a:lnTo>
                    <a:pt x="4" y="14"/>
                  </a:lnTo>
                  <a:lnTo>
                    <a:pt x="0" y="18"/>
                  </a:lnTo>
                  <a:lnTo>
                    <a:pt x="4" y="22"/>
                  </a:lnTo>
                  <a:lnTo>
                    <a:pt x="4" y="22"/>
                  </a:lnTo>
                  <a:lnTo>
                    <a:pt x="7" y="22"/>
                  </a:lnTo>
                  <a:lnTo>
                    <a:pt x="7" y="26"/>
                  </a:lnTo>
                  <a:lnTo>
                    <a:pt x="4" y="26"/>
                  </a:lnTo>
                  <a:lnTo>
                    <a:pt x="4" y="29"/>
                  </a:lnTo>
                  <a:close/>
                </a:path>
              </a:pathLst>
            </a:custGeom>
            <a:grpFill/>
            <a:ln>
              <a:noFill/>
            </a:ln>
          </p:spPr>
          <p:txBody>
            <a:bodyPr vert="horz" wrap="square" lIns="91440" tIns="45720" rIns="91440" bIns="45720" numCol="1" anchor="t" anchorCtr="0" compatLnSpc="1"/>
            <a:lstStyle/>
            <a:p>
              <a:endParaRPr lang="en-US"/>
            </a:p>
          </p:txBody>
        </p:sp>
        <p:sp>
          <p:nvSpPr>
            <p:cNvPr id="62" name="Freeform 58"/>
            <p:cNvSpPr/>
            <p:nvPr/>
          </p:nvSpPr>
          <p:spPr bwMode="auto">
            <a:xfrm>
              <a:off x="4474436" y="2150523"/>
              <a:ext cx="142816" cy="61758"/>
            </a:xfrm>
            <a:custGeom>
              <a:avLst/>
              <a:gdLst>
                <a:gd name="T0" fmla="*/ 66 w 111"/>
                <a:gd name="T1" fmla="*/ 48 h 48"/>
                <a:gd name="T2" fmla="*/ 77 w 111"/>
                <a:gd name="T3" fmla="*/ 48 h 48"/>
                <a:gd name="T4" fmla="*/ 85 w 111"/>
                <a:gd name="T5" fmla="*/ 48 h 48"/>
                <a:gd name="T6" fmla="*/ 92 w 111"/>
                <a:gd name="T7" fmla="*/ 48 h 48"/>
                <a:gd name="T8" fmla="*/ 100 w 111"/>
                <a:gd name="T9" fmla="*/ 44 h 48"/>
                <a:gd name="T10" fmla="*/ 107 w 111"/>
                <a:gd name="T11" fmla="*/ 37 h 48"/>
                <a:gd name="T12" fmla="*/ 107 w 111"/>
                <a:gd name="T13" fmla="*/ 33 h 48"/>
                <a:gd name="T14" fmla="*/ 103 w 111"/>
                <a:gd name="T15" fmla="*/ 26 h 48"/>
                <a:gd name="T16" fmla="*/ 111 w 111"/>
                <a:gd name="T17" fmla="*/ 26 h 48"/>
                <a:gd name="T18" fmla="*/ 111 w 111"/>
                <a:gd name="T19" fmla="*/ 18 h 48"/>
                <a:gd name="T20" fmla="*/ 111 w 111"/>
                <a:gd name="T21" fmla="*/ 7 h 48"/>
                <a:gd name="T22" fmla="*/ 103 w 111"/>
                <a:gd name="T23" fmla="*/ 4 h 48"/>
                <a:gd name="T24" fmla="*/ 92 w 111"/>
                <a:gd name="T25" fmla="*/ 4 h 48"/>
                <a:gd name="T26" fmla="*/ 81 w 111"/>
                <a:gd name="T27" fmla="*/ 0 h 48"/>
                <a:gd name="T28" fmla="*/ 77 w 111"/>
                <a:gd name="T29" fmla="*/ 4 h 48"/>
                <a:gd name="T30" fmla="*/ 77 w 111"/>
                <a:gd name="T31" fmla="*/ 7 h 48"/>
                <a:gd name="T32" fmla="*/ 70 w 111"/>
                <a:gd name="T33" fmla="*/ 7 h 48"/>
                <a:gd name="T34" fmla="*/ 59 w 111"/>
                <a:gd name="T35" fmla="*/ 4 h 48"/>
                <a:gd name="T36" fmla="*/ 59 w 111"/>
                <a:gd name="T37" fmla="*/ 11 h 48"/>
                <a:gd name="T38" fmla="*/ 55 w 111"/>
                <a:gd name="T39" fmla="*/ 11 h 48"/>
                <a:gd name="T40" fmla="*/ 48 w 111"/>
                <a:gd name="T41" fmla="*/ 18 h 48"/>
                <a:gd name="T42" fmla="*/ 52 w 111"/>
                <a:gd name="T43" fmla="*/ 22 h 48"/>
                <a:gd name="T44" fmla="*/ 48 w 111"/>
                <a:gd name="T45" fmla="*/ 26 h 48"/>
                <a:gd name="T46" fmla="*/ 40 w 111"/>
                <a:gd name="T47" fmla="*/ 26 h 48"/>
                <a:gd name="T48" fmla="*/ 37 w 111"/>
                <a:gd name="T49" fmla="*/ 26 h 48"/>
                <a:gd name="T50" fmla="*/ 29 w 111"/>
                <a:gd name="T51" fmla="*/ 30 h 48"/>
                <a:gd name="T52" fmla="*/ 22 w 111"/>
                <a:gd name="T53" fmla="*/ 30 h 48"/>
                <a:gd name="T54" fmla="*/ 15 w 111"/>
                <a:gd name="T55" fmla="*/ 26 h 48"/>
                <a:gd name="T56" fmla="*/ 11 w 111"/>
                <a:gd name="T57" fmla="*/ 30 h 48"/>
                <a:gd name="T58" fmla="*/ 7 w 111"/>
                <a:gd name="T59" fmla="*/ 30 h 48"/>
                <a:gd name="T60" fmla="*/ 0 w 111"/>
                <a:gd name="T61" fmla="*/ 30 h 48"/>
                <a:gd name="T62" fmla="*/ 0 w 111"/>
                <a:gd name="T63" fmla="*/ 30 h 48"/>
                <a:gd name="T64" fmla="*/ 0 w 111"/>
                <a:gd name="T65" fmla="*/ 33 h 48"/>
                <a:gd name="T66" fmla="*/ 3 w 111"/>
                <a:gd name="T67" fmla="*/ 37 h 48"/>
                <a:gd name="T68" fmla="*/ 7 w 111"/>
                <a:gd name="T69" fmla="*/ 37 h 48"/>
                <a:gd name="T70" fmla="*/ 11 w 111"/>
                <a:gd name="T71" fmla="*/ 37 h 48"/>
                <a:gd name="T72" fmla="*/ 18 w 111"/>
                <a:gd name="T73" fmla="*/ 37 h 48"/>
                <a:gd name="T74" fmla="*/ 22 w 111"/>
                <a:gd name="T75" fmla="*/ 41 h 48"/>
                <a:gd name="T76" fmla="*/ 33 w 111"/>
                <a:gd name="T77" fmla="*/ 37 h 48"/>
                <a:gd name="T78" fmla="*/ 40 w 111"/>
                <a:gd name="T79" fmla="*/ 41 h 48"/>
                <a:gd name="T80" fmla="*/ 59 w 111"/>
                <a:gd name="T81" fmla="*/ 44 h 48"/>
                <a:gd name="T82" fmla="*/ 66 w 111"/>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48">
                  <a:moveTo>
                    <a:pt x="66" y="48"/>
                  </a:moveTo>
                  <a:lnTo>
                    <a:pt x="66" y="48"/>
                  </a:lnTo>
                  <a:lnTo>
                    <a:pt x="74" y="48"/>
                  </a:lnTo>
                  <a:lnTo>
                    <a:pt x="77" y="48"/>
                  </a:lnTo>
                  <a:lnTo>
                    <a:pt x="81" y="48"/>
                  </a:lnTo>
                  <a:lnTo>
                    <a:pt x="85" y="48"/>
                  </a:lnTo>
                  <a:lnTo>
                    <a:pt x="89" y="48"/>
                  </a:lnTo>
                  <a:lnTo>
                    <a:pt x="92" y="48"/>
                  </a:lnTo>
                  <a:lnTo>
                    <a:pt x="92" y="48"/>
                  </a:lnTo>
                  <a:lnTo>
                    <a:pt x="100" y="44"/>
                  </a:lnTo>
                  <a:lnTo>
                    <a:pt x="103" y="41"/>
                  </a:lnTo>
                  <a:lnTo>
                    <a:pt x="107" y="37"/>
                  </a:lnTo>
                  <a:lnTo>
                    <a:pt x="107" y="37"/>
                  </a:lnTo>
                  <a:lnTo>
                    <a:pt x="107" y="33"/>
                  </a:lnTo>
                  <a:lnTo>
                    <a:pt x="107" y="30"/>
                  </a:lnTo>
                  <a:lnTo>
                    <a:pt x="103" y="26"/>
                  </a:lnTo>
                  <a:lnTo>
                    <a:pt x="103" y="26"/>
                  </a:lnTo>
                  <a:lnTo>
                    <a:pt x="111" y="26"/>
                  </a:lnTo>
                  <a:lnTo>
                    <a:pt x="111" y="22"/>
                  </a:lnTo>
                  <a:lnTo>
                    <a:pt x="111" y="18"/>
                  </a:lnTo>
                  <a:lnTo>
                    <a:pt x="111" y="11"/>
                  </a:lnTo>
                  <a:lnTo>
                    <a:pt x="111" y="7"/>
                  </a:lnTo>
                  <a:lnTo>
                    <a:pt x="103" y="4"/>
                  </a:lnTo>
                  <a:lnTo>
                    <a:pt x="103" y="4"/>
                  </a:lnTo>
                  <a:lnTo>
                    <a:pt x="96" y="4"/>
                  </a:lnTo>
                  <a:lnTo>
                    <a:pt x="92" y="4"/>
                  </a:lnTo>
                  <a:lnTo>
                    <a:pt x="89" y="0"/>
                  </a:lnTo>
                  <a:lnTo>
                    <a:pt x="81" y="0"/>
                  </a:lnTo>
                  <a:lnTo>
                    <a:pt x="81" y="0"/>
                  </a:lnTo>
                  <a:lnTo>
                    <a:pt x="77" y="4"/>
                  </a:lnTo>
                  <a:lnTo>
                    <a:pt x="77" y="4"/>
                  </a:lnTo>
                  <a:lnTo>
                    <a:pt x="77" y="7"/>
                  </a:lnTo>
                  <a:lnTo>
                    <a:pt x="70" y="7"/>
                  </a:lnTo>
                  <a:lnTo>
                    <a:pt x="70" y="7"/>
                  </a:lnTo>
                  <a:lnTo>
                    <a:pt x="63" y="4"/>
                  </a:lnTo>
                  <a:lnTo>
                    <a:pt x="59" y="4"/>
                  </a:lnTo>
                  <a:lnTo>
                    <a:pt x="59" y="7"/>
                  </a:lnTo>
                  <a:lnTo>
                    <a:pt x="59" y="11"/>
                  </a:lnTo>
                  <a:lnTo>
                    <a:pt x="55" y="11"/>
                  </a:lnTo>
                  <a:lnTo>
                    <a:pt x="55" y="11"/>
                  </a:lnTo>
                  <a:lnTo>
                    <a:pt x="52" y="15"/>
                  </a:lnTo>
                  <a:lnTo>
                    <a:pt x="48" y="18"/>
                  </a:lnTo>
                  <a:lnTo>
                    <a:pt x="48" y="22"/>
                  </a:lnTo>
                  <a:lnTo>
                    <a:pt x="52" y="22"/>
                  </a:lnTo>
                  <a:lnTo>
                    <a:pt x="52" y="26"/>
                  </a:lnTo>
                  <a:lnTo>
                    <a:pt x="48" y="26"/>
                  </a:lnTo>
                  <a:lnTo>
                    <a:pt x="44" y="26"/>
                  </a:lnTo>
                  <a:lnTo>
                    <a:pt x="40" y="26"/>
                  </a:lnTo>
                  <a:lnTo>
                    <a:pt x="37" y="26"/>
                  </a:lnTo>
                  <a:lnTo>
                    <a:pt x="37" y="26"/>
                  </a:lnTo>
                  <a:lnTo>
                    <a:pt x="29" y="30"/>
                  </a:lnTo>
                  <a:lnTo>
                    <a:pt x="29" y="30"/>
                  </a:lnTo>
                  <a:lnTo>
                    <a:pt x="26" y="30"/>
                  </a:lnTo>
                  <a:lnTo>
                    <a:pt x="22" y="30"/>
                  </a:lnTo>
                  <a:lnTo>
                    <a:pt x="18" y="26"/>
                  </a:lnTo>
                  <a:lnTo>
                    <a:pt x="15" y="26"/>
                  </a:lnTo>
                  <a:lnTo>
                    <a:pt x="11" y="26"/>
                  </a:lnTo>
                  <a:lnTo>
                    <a:pt x="11" y="30"/>
                  </a:lnTo>
                  <a:lnTo>
                    <a:pt x="11" y="30"/>
                  </a:lnTo>
                  <a:lnTo>
                    <a:pt x="7" y="30"/>
                  </a:lnTo>
                  <a:lnTo>
                    <a:pt x="3" y="26"/>
                  </a:lnTo>
                  <a:lnTo>
                    <a:pt x="0" y="30"/>
                  </a:lnTo>
                  <a:lnTo>
                    <a:pt x="0" y="30"/>
                  </a:lnTo>
                  <a:lnTo>
                    <a:pt x="0" y="30"/>
                  </a:lnTo>
                  <a:lnTo>
                    <a:pt x="0" y="30"/>
                  </a:lnTo>
                  <a:lnTo>
                    <a:pt x="0" y="33"/>
                  </a:lnTo>
                  <a:lnTo>
                    <a:pt x="3" y="33"/>
                  </a:lnTo>
                  <a:lnTo>
                    <a:pt x="3" y="37"/>
                  </a:lnTo>
                  <a:lnTo>
                    <a:pt x="3" y="37"/>
                  </a:lnTo>
                  <a:lnTo>
                    <a:pt x="7" y="37"/>
                  </a:lnTo>
                  <a:lnTo>
                    <a:pt x="11" y="37"/>
                  </a:lnTo>
                  <a:lnTo>
                    <a:pt x="11" y="37"/>
                  </a:lnTo>
                  <a:lnTo>
                    <a:pt x="15" y="37"/>
                  </a:lnTo>
                  <a:lnTo>
                    <a:pt x="18" y="37"/>
                  </a:lnTo>
                  <a:lnTo>
                    <a:pt x="18" y="37"/>
                  </a:lnTo>
                  <a:lnTo>
                    <a:pt x="22" y="41"/>
                  </a:lnTo>
                  <a:lnTo>
                    <a:pt x="29" y="37"/>
                  </a:lnTo>
                  <a:lnTo>
                    <a:pt x="33" y="37"/>
                  </a:lnTo>
                  <a:lnTo>
                    <a:pt x="40" y="37"/>
                  </a:lnTo>
                  <a:lnTo>
                    <a:pt x="40" y="41"/>
                  </a:lnTo>
                  <a:lnTo>
                    <a:pt x="48" y="44"/>
                  </a:lnTo>
                  <a:lnTo>
                    <a:pt x="59" y="44"/>
                  </a:lnTo>
                  <a:lnTo>
                    <a:pt x="63" y="44"/>
                  </a:lnTo>
                  <a:lnTo>
                    <a:pt x="66" y="48"/>
                  </a:lnTo>
                  <a:lnTo>
                    <a:pt x="66" y="48"/>
                  </a:lnTo>
                  <a:close/>
                </a:path>
              </a:pathLst>
            </a:custGeom>
            <a:grpFill/>
            <a:ln>
              <a:noFill/>
            </a:ln>
          </p:spPr>
          <p:txBody>
            <a:bodyPr vert="horz" wrap="square" lIns="91440" tIns="45720" rIns="91440" bIns="45720" numCol="1" anchor="t" anchorCtr="0" compatLnSpc="1"/>
            <a:lstStyle/>
            <a:p>
              <a:endParaRPr lang="en-US"/>
            </a:p>
          </p:txBody>
        </p:sp>
        <p:sp>
          <p:nvSpPr>
            <p:cNvPr id="63" name="Freeform 59"/>
            <p:cNvSpPr/>
            <p:nvPr/>
          </p:nvSpPr>
          <p:spPr bwMode="auto">
            <a:xfrm>
              <a:off x="4555494" y="1997415"/>
              <a:ext cx="194282" cy="147963"/>
            </a:xfrm>
            <a:custGeom>
              <a:avLst/>
              <a:gdLst>
                <a:gd name="T0" fmla="*/ 92 w 151"/>
                <a:gd name="T1" fmla="*/ 115 h 115"/>
                <a:gd name="T2" fmla="*/ 96 w 151"/>
                <a:gd name="T3" fmla="*/ 111 h 115"/>
                <a:gd name="T4" fmla="*/ 100 w 151"/>
                <a:gd name="T5" fmla="*/ 111 h 115"/>
                <a:gd name="T6" fmla="*/ 107 w 151"/>
                <a:gd name="T7" fmla="*/ 111 h 115"/>
                <a:gd name="T8" fmla="*/ 111 w 151"/>
                <a:gd name="T9" fmla="*/ 111 h 115"/>
                <a:gd name="T10" fmla="*/ 118 w 151"/>
                <a:gd name="T11" fmla="*/ 111 h 115"/>
                <a:gd name="T12" fmla="*/ 129 w 151"/>
                <a:gd name="T13" fmla="*/ 115 h 115"/>
                <a:gd name="T14" fmla="*/ 133 w 151"/>
                <a:gd name="T15" fmla="*/ 111 h 115"/>
                <a:gd name="T16" fmla="*/ 144 w 151"/>
                <a:gd name="T17" fmla="*/ 97 h 115"/>
                <a:gd name="T18" fmla="*/ 148 w 151"/>
                <a:gd name="T19" fmla="*/ 89 h 115"/>
                <a:gd name="T20" fmla="*/ 151 w 151"/>
                <a:gd name="T21" fmla="*/ 85 h 115"/>
                <a:gd name="T22" fmla="*/ 148 w 151"/>
                <a:gd name="T23" fmla="*/ 82 h 115"/>
                <a:gd name="T24" fmla="*/ 148 w 151"/>
                <a:gd name="T25" fmla="*/ 78 h 115"/>
                <a:gd name="T26" fmla="*/ 144 w 151"/>
                <a:gd name="T27" fmla="*/ 71 h 115"/>
                <a:gd name="T28" fmla="*/ 144 w 151"/>
                <a:gd name="T29" fmla="*/ 59 h 115"/>
                <a:gd name="T30" fmla="*/ 137 w 151"/>
                <a:gd name="T31" fmla="*/ 52 h 115"/>
                <a:gd name="T32" fmla="*/ 144 w 151"/>
                <a:gd name="T33" fmla="*/ 45 h 115"/>
                <a:gd name="T34" fmla="*/ 140 w 151"/>
                <a:gd name="T35" fmla="*/ 34 h 115"/>
                <a:gd name="T36" fmla="*/ 140 w 151"/>
                <a:gd name="T37" fmla="*/ 30 h 115"/>
                <a:gd name="T38" fmla="*/ 133 w 151"/>
                <a:gd name="T39" fmla="*/ 19 h 115"/>
                <a:gd name="T40" fmla="*/ 133 w 151"/>
                <a:gd name="T41" fmla="*/ 8 h 115"/>
                <a:gd name="T42" fmla="*/ 126 w 151"/>
                <a:gd name="T43" fmla="*/ 4 h 115"/>
                <a:gd name="T44" fmla="*/ 85 w 151"/>
                <a:gd name="T45" fmla="*/ 8 h 115"/>
                <a:gd name="T46" fmla="*/ 77 w 151"/>
                <a:gd name="T47" fmla="*/ 11 h 115"/>
                <a:gd name="T48" fmla="*/ 70 w 151"/>
                <a:gd name="T49" fmla="*/ 11 h 115"/>
                <a:gd name="T50" fmla="*/ 77 w 151"/>
                <a:gd name="T51" fmla="*/ 4 h 115"/>
                <a:gd name="T52" fmla="*/ 74 w 151"/>
                <a:gd name="T53" fmla="*/ 8 h 115"/>
                <a:gd name="T54" fmla="*/ 63 w 151"/>
                <a:gd name="T55" fmla="*/ 8 h 115"/>
                <a:gd name="T56" fmla="*/ 59 w 151"/>
                <a:gd name="T57" fmla="*/ 4 h 115"/>
                <a:gd name="T58" fmla="*/ 66 w 151"/>
                <a:gd name="T59" fmla="*/ 4 h 115"/>
                <a:gd name="T60" fmla="*/ 63 w 151"/>
                <a:gd name="T61" fmla="*/ 0 h 115"/>
                <a:gd name="T62" fmla="*/ 48 w 151"/>
                <a:gd name="T63" fmla="*/ 4 h 115"/>
                <a:gd name="T64" fmla="*/ 37 w 151"/>
                <a:gd name="T65" fmla="*/ 4 h 115"/>
                <a:gd name="T66" fmla="*/ 29 w 151"/>
                <a:gd name="T67" fmla="*/ 8 h 115"/>
                <a:gd name="T68" fmla="*/ 26 w 151"/>
                <a:gd name="T69" fmla="*/ 15 h 115"/>
                <a:gd name="T70" fmla="*/ 14 w 151"/>
                <a:gd name="T71" fmla="*/ 19 h 115"/>
                <a:gd name="T72" fmla="*/ 7 w 151"/>
                <a:gd name="T73" fmla="*/ 22 h 115"/>
                <a:gd name="T74" fmla="*/ 3 w 151"/>
                <a:gd name="T75" fmla="*/ 26 h 115"/>
                <a:gd name="T76" fmla="*/ 3 w 151"/>
                <a:gd name="T77" fmla="*/ 26 h 115"/>
                <a:gd name="T78" fmla="*/ 3 w 151"/>
                <a:gd name="T79" fmla="*/ 37 h 115"/>
                <a:gd name="T80" fmla="*/ 0 w 151"/>
                <a:gd name="T81" fmla="*/ 41 h 115"/>
                <a:gd name="T82" fmla="*/ 3 w 151"/>
                <a:gd name="T83" fmla="*/ 52 h 115"/>
                <a:gd name="T84" fmla="*/ 7 w 151"/>
                <a:gd name="T85" fmla="*/ 56 h 115"/>
                <a:gd name="T86" fmla="*/ 7 w 151"/>
                <a:gd name="T87" fmla="*/ 59 h 115"/>
                <a:gd name="T88" fmla="*/ 11 w 151"/>
                <a:gd name="T89" fmla="*/ 67 h 115"/>
                <a:gd name="T90" fmla="*/ 14 w 151"/>
                <a:gd name="T91" fmla="*/ 78 h 115"/>
                <a:gd name="T92" fmla="*/ 14 w 151"/>
                <a:gd name="T93" fmla="*/ 82 h 115"/>
                <a:gd name="T94" fmla="*/ 18 w 151"/>
                <a:gd name="T95" fmla="*/ 82 h 115"/>
                <a:gd name="T96" fmla="*/ 26 w 151"/>
                <a:gd name="T97" fmla="*/ 82 h 115"/>
                <a:gd name="T98" fmla="*/ 29 w 151"/>
                <a:gd name="T99" fmla="*/ 85 h 115"/>
                <a:gd name="T100" fmla="*/ 33 w 151"/>
                <a:gd name="T101" fmla="*/ 89 h 115"/>
                <a:gd name="T102" fmla="*/ 33 w 151"/>
                <a:gd name="T103" fmla="*/ 93 h 115"/>
                <a:gd name="T104" fmla="*/ 37 w 151"/>
                <a:gd name="T105" fmla="*/ 97 h 115"/>
                <a:gd name="T106" fmla="*/ 40 w 151"/>
                <a:gd name="T107" fmla="*/ 97 h 115"/>
                <a:gd name="T108" fmla="*/ 37 w 151"/>
                <a:gd name="T109" fmla="*/ 89 h 115"/>
                <a:gd name="T110" fmla="*/ 48 w 151"/>
                <a:gd name="T111" fmla="*/ 93 h 115"/>
                <a:gd name="T112" fmla="*/ 51 w 151"/>
                <a:gd name="T113" fmla="*/ 97 h 115"/>
                <a:gd name="T114" fmla="*/ 59 w 151"/>
                <a:gd name="T115" fmla="*/ 97 h 115"/>
                <a:gd name="T116" fmla="*/ 74 w 151"/>
                <a:gd name="T117" fmla="*/ 104 h 115"/>
                <a:gd name="T118" fmla="*/ 81 w 151"/>
                <a:gd name="T119" fmla="*/ 111 h 115"/>
                <a:gd name="T120" fmla="*/ 89 w 151"/>
                <a:gd name="T121" fmla="*/ 108 h 115"/>
                <a:gd name="T122" fmla="*/ 89 w 151"/>
                <a:gd name="T1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15">
                  <a:moveTo>
                    <a:pt x="89" y="115"/>
                  </a:moveTo>
                  <a:lnTo>
                    <a:pt x="92" y="115"/>
                  </a:lnTo>
                  <a:lnTo>
                    <a:pt x="96" y="115"/>
                  </a:lnTo>
                  <a:lnTo>
                    <a:pt x="96" y="111"/>
                  </a:lnTo>
                  <a:lnTo>
                    <a:pt x="100" y="111"/>
                  </a:lnTo>
                  <a:lnTo>
                    <a:pt x="100" y="111"/>
                  </a:lnTo>
                  <a:lnTo>
                    <a:pt x="107" y="111"/>
                  </a:lnTo>
                  <a:lnTo>
                    <a:pt x="107" y="111"/>
                  </a:lnTo>
                  <a:lnTo>
                    <a:pt x="111" y="111"/>
                  </a:lnTo>
                  <a:lnTo>
                    <a:pt x="111" y="111"/>
                  </a:lnTo>
                  <a:lnTo>
                    <a:pt x="114" y="111"/>
                  </a:lnTo>
                  <a:lnTo>
                    <a:pt x="118" y="111"/>
                  </a:lnTo>
                  <a:lnTo>
                    <a:pt x="122" y="111"/>
                  </a:lnTo>
                  <a:lnTo>
                    <a:pt x="129" y="115"/>
                  </a:lnTo>
                  <a:lnTo>
                    <a:pt x="133" y="115"/>
                  </a:lnTo>
                  <a:lnTo>
                    <a:pt x="133" y="111"/>
                  </a:lnTo>
                  <a:lnTo>
                    <a:pt x="133" y="108"/>
                  </a:lnTo>
                  <a:lnTo>
                    <a:pt x="144" y="97"/>
                  </a:lnTo>
                  <a:lnTo>
                    <a:pt x="144" y="93"/>
                  </a:lnTo>
                  <a:lnTo>
                    <a:pt x="148" y="89"/>
                  </a:lnTo>
                  <a:lnTo>
                    <a:pt x="151" y="89"/>
                  </a:lnTo>
                  <a:lnTo>
                    <a:pt x="151" y="85"/>
                  </a:lnTo>
                  <a:lnTo>
                    <a:pt x="148" y="82"/>
                  </a:lnTo>
                  <a:lnTo>
                    <a:pt x="148" y="82"/>
                  </a:lnTo>
                  <a:lnTo>
                    <a:pt x="151" y="78"/>
                  </a:lnTo>
                  <a:lnTo>
                    <a:pt x="148" y="78"/>
                  </a:lnTo>
                  <a:lnTo>
                    <a:pt x="144" y="74"/>
                  </a:lnTo>
                  <a:lnTo>
                    <a:pt x="144" y="71"/>
                  </a:lnTo>
                  <a:lnTo>
                    <a:pt x="144" y="63"/>
                  </a:lnTo>
                  <a:lnTo>
                    <a:pt x="144" y="59"/>
                  </a:lnTo>
                  <a:lnTo>
                    <a:pt x="140" y="56"/>
                  </a:lnTo>
                  <a:lnTo>
                    <a:pt x="137" y="52"/>
                  </a:lnTo>
                  <a:lnTo>
                    <a:pt x="140" y="48"/>
                  </a:lnTo>
                  <a:lnTo>
                    <a:pt x="144" y="45"/>
                  </a:lnTo>
                  <a:lnTo>
                    <a:pt x="144" y="37"/>
                  </a:lnTo>
                  <a:lnTo>
                    <a:pt x="140" y="34"/>
                  </a:lnTo>
                  <a:lnTo>
                    <a:pt x="140" y="30"/>
                  </a:lnTo>
                  <a:lnTo>
                    <a:pt x="140" y="30"/>
                  </a:lnTo>
                  <a:lnTo>
                    <a:pt x="137" y="22"/>
                  </a:lnTo>
                  <a:lnTo>
                    <a:pt x="133" y="19"/>
                  </a:lnTo>
                  <a:lnTo>
                    <a:pt x="133" y="15"/>
                  </a:lnTo>
                  <a:lnTo>
                    <a:pt x="133" y="8"/>
                  </a:lnTo>
                  <a:lnTo>
                    <a:pt x="129" y="8"/>
                  </a:lnTo>
                  <a:lnTo>
                    <a:pt x="126" y="4"/>
                  </a:lnTo>
                  <a:lnTo>
                    <a:pt x="103" y="8"/>
                  </a:lnTo>
                  <a:lnTo>
                    <a:pt x="85" y="8"/>
                  </a:lnTo>
                  <a:lnTo>
                    <a:pt x="81" y="8"/>
                  </a:lnTo>
                  <a:lnTo>
                    <a:pt x="77" y="11"/>
                  </a:lnTo>
                  <a:lnTo>
                    <a:pt x="70" y="11"/>
                  </a:lnTo>
                  <a:lnTo>
                    <a:pt x="70" y="11"/>
                  </a:lnTo>
                  <a:lnTo>
                    <a:pt x="74" y="8"/>
                  </a:lnTo>
                  <a:lnTo>
                    <a:pt x="77" y="4"/>
                  </a:lnTo>
                  <a:lnTo>
                    <a:pt x="77" y="4"/>
                  </a:lnTo>
                  <a:lnTo>
                    <a:pt x="74" y="8"/>
                  </a:lnTo>
                  <a:lnTo>
                    <a:pt x="66" y="11"/>
                  </a:lnTo>
                  <a:lnTo>
                    <a:pt x="63" y="8"/>
                  </a:lnTo>
                  <a:lnTo>
                    <a:pt x="59" y="4"/>
                  </a:lnTo>
                  <a:lnTo>
                    <a:pt x="59" y="4"/>
                  </a:lnTo>
                  <a:lnTo>
                    <a:pt x="63" y="4"/>
                  </a:lnTo>
                  <a:lnTo>
                    <a:pt x="66" y="4"/>
                  </a:lnTo>
                  <a:lnTo>
                    <a:pt x="66" y="4"/>
                  </a:lnTo>
                  <a:lnTo>
                    <a:pt x="63" y="0"/>
                  </a:lnTo>
                  <a:lnTo>
                    <a:pt x="51" y="0"/>
                  </a:lnTo>
                  <a:lnTo>
                    <a:pt x="48" y="4"/>
                  </a:lnTo>
                  <a:lnTo>
                    <a:pt x="40" y="4"/>
                  </a:lnTo>
                  <a:lnTo>
                    <a:pt x="37" y="4"/>
                  </a:lnTo>
                  <a:lnTo>
                    <a:pt x="33" y="8"/>
                  </a:lnTo>
                  <a:lnTo>
                    <a:pt x="29" y="8"/>
                  </a:lnTo>
                  <a:lnTo>
                    <a:pt x="26" y="11"/>
                  </a:lnTo>
                  <a:lnTo>
                    <a:pt x="26" y="15"/>
                  </a:lnTo>
                  <a:lnTo>
                    <a:pt x="22" y="15"/>
                  </a:lnTo>
                  <a:lnTo>
                    <a:pt x="14" y="19"/>
                  </a:lnTo>
                  <a:lnTo>
                    <a:pt x="7" y="19"/>
                  </a:lnTo>
                  <a:lnTo>
                    <a:pt x="7" y="22"/>
                  </a:lnTo>
                  <a:lnTo>
                    <a:pt x="7" y="26"/>
                  </a:lnTo>
                  <a:lnTo>
                    <a:pt x="3" y="26"/>
                  </a:lnTo>
                  <a:lnTo>
                    <a:pt x="3" y="26"/>
                  </a:lnTo>
                  <a:lnTo>
                    <a:pt x="3" y="26"/>
                  </a:lnTo>
                  <a:lnTo>
                    <a:pt x="3" y="34"/>
                  </a:lnTo>
                  <a:lnTo>
                    <a:pt x="3" y="37"/>
                  </a:lnTo>
                  <a:lnTo>
                    <a:pt x="0" y="41"/>
                  </a:lnTo>
                  <a:lnTo>
                    <a:pt x="0" y="41"/>
                  </a:lnTo>
                  <a:lnTo>
                    <a:pt x="3" y="48"/>
                  </a:lnTo>
                  <a:lnTo>
                    <a:pt x="3" y="52"/>
                  </a:lnTo>
                  <a:lnTo>
                    <a:pt x="7" y="52"/>
                  </a:lnTo>
                  <a:lnTo>
                    <a:pt x="7" y="56"/>
                  </a:lnTo>
                  <a:lnTo>
                    <a:pt x="7" y="59"/>
                  </a:lnTo>
                  <a:lnTo>
                    <a:pt x="7" y="59"/>
                  </a:lnTo>
                  <a:lnTo>
                    <a:pt x="11" y="67"/>
                  </a:lnTo>
                  <a:lnTo>
                    <a:pt x="11" y="67"/>
                  </a:lnTo>
                  <a:lnTo>
                    <a:pt x="14" y="71"/>
                  </a:lnTo>
                  <a:lnTo>
                    <a:pt x="14" y="78"/>
                  </a:lnTo>
                  <a:lnTo>
                    <a:pt x="14" y="82"/>
                  </a:lnTo>
                  <a:lnTo>
                    <a:pt x="14" y="82"/>
                  </a:lnTo>
                  <a:lnTo>
                    <a:pt x="14" y="82"/>
                  </a:lnTo>
                  <a:lnTo>
                    <a:pt x="18" y="82"/>
                  </a:lnTo>
                  <a:lnTo>
                    <a:pt x="22" y="82"/>
                  </a:lnTo>
                  <a:lnTo>
                    <a:pt x="26" y="82"/>
                  </a:lnTo>
                  <a:lnTo>
                    <a:pt x="26" y="82"/>
                  </a:lnTo>
                  <a:lnTo>
                    <a:pt x="29" y="85"/>
                  </a:lnTo>
                  <a:lnTo>
                    <a:pt x="33" y="85"/>
                  </a:lnTo>
                  <a:lnTo>
                    <a:pt x="33" y="89"/>
                  </a:lnTo>
                  <a:lnTo>
                    <a:pt x="33" y="89"/>
                  </a:lnTo>
                  <a:lnTo>
                    <a:pt x="33" y="93"/>
                  </a:lnTo>
                  <a:lnTo>
                    <a:pt x="37" y="93"/>
                  </a:lnTo>
                  <a:lnTo>
                    <a:pt x="37" y="97"/>
                  </a:lnTo>
                  <a:lnTo>
                    <a:pt x="37" y="97"/>
                  </a:lnTo>
                  <a:lnTo>
                    <a:pt x="40" y="97"/>
                  </a:lnTo>
                  <a:lnTo>
                    <a:pt x="40" y="97"/>
                  </a:lnTo>
                  <a:lnTo>
                    <a:pt x="37" y="89"/>
                  </a:lnTo>
                  <a:lnTo>
                    <a:pt x="40" y="89"/>
                  </a:lnTo>
                  <a:lnTo>
                    <a:pt x="48" y="93"/>
                  </a:lnTo>
                  <a:lnTo>
                    <a:pt x="51" y="93"/>
                  </a:lnTo>
                  <a:lnTo>
                    <a:pt x="51" y="97"/>
                  </a:lnTo>
                  <a:lnTo>
                    <a:pt x="55" y="97"/>
                  </a:lnTo>
                  <a:lnTo>
                    <a:pt x="59" y="97"/>
                  </a:lnTo>
                  <a:lnTo>
                    <a:pt x="66" y="97"/>
                  </a:lnTo>
                  <a:lnTo>
                    <a:pt x="74" y="104"/>
                  </a:lnTo>
                  <a:lnTo>
                    <a:pt x="77" y="111"/>
                  </a:lnTo>
                  <a:lnTo>
                    <a:pt x="81" y="111"/>
                  </a:lnTo>
                  <a:lnTo>
                    <a:pt x="81" y="108"/>
                  </a:lnTo>
                  <a:lnTo>
                    <a:pt x="89" y="108"/>
                  </a:lnTo>
                  <a:lnTo>
                    <a:pt x="89" y="111"/>
                  </a:lnTo>
                  <a:lnTo>
                    <a:pt x="89" y="115"/>
                  </a:lnTo>
                  <a:close/>
                </a:path>
              </a:pathLst>
            </a:custGeom>
            <a:grpFill/>
            <a:ln>
              <a:noFill/>
            </a:ln>
          </p:spPr>
          <p:txBody>
            <a:bodyPr vert="horz" wrap="square" lIns="91440" tIns="45720" rIns="91440" bIns="45720" numCol="1" anchor="t" anchorCtr="0" compatLnSpc="1"/>
            <a:lstStyle/>
            <a:p>
              <a:endParaRPr lang="en-US"/>
            </a:p>
          </p:txBody>
        </p:sp>
        <p:sp>
          <p:nvSpPr>
            <p:cNvPr id="64" name="Freeform 60"/>
            <p:cNvSpPr/>
            <p:nvPr/>
          </p:nvSpPr>
          <p:spPr bwMode="auto">
            <a:xfrm>
              <a:off x="4516895" y="2097772"/>
              <a:ext cx="153109" cy="61758"/>
            </a:xfrm>
            <a:custGeom>
              <a:avLst/>
              <a:gdLst>
                <a:gd name="T0" fmla="*/ 44 w 119"/>
                <a:gd name="T1" fmla="*/ 4 h 48"/>
                <a:gd name="T2" fmla="*/ 48 w 119"/>
                <a:gd name="T3" fmla="*/ 4 h 48"/>
                <a:gd name="T4" fmla="*/ 56 w 119"/>
                <a:gd name="T5" fmla="*/ 4 h 48"/>
                <a:gd name="T6" fmla="*/ 59 w 119"/>
                <a:gd name="T7" fmla="*/ 7 h 48"/>
                <a:gd name="T8" fmla="*/ 63 w 119"/>
                <a:gd name="T9" fmla="*/ 11 h 48"/>
                <a:gd name="T10" fmla="*/ 63 w 119"/>
                <a:gd name="T11" fmla="*/ 15 h 48"/>
                <a:gd name="T12" fmla="*/ 67 w 119"/>
                <a:gd name="T13" fmla="*/ 19 h 48"/>
                <a:gd name="T14" fmla="*/ 70 w 119"/>
                <a:gd name="T15" fmla="*/ 19 h 48"/>
                <a:gd name="T16" fmla="*/ 67 w 119"/>
                <a:gd name="T17" fmla="*/ 11 h 48"/>
                <a:gd name="T18" fmla="*/ 78 w 119"/>
                <a:gd name="T19" fmla="*/ 15 h 48"/>
                <a:gd name="T20" fmla="*/ 81 w 119"/>
                <a:gd name="T21" fmla="*/ 19 h 48"/>
                <a:gd name="T22" fmla="*/ 89 w 119"/>
                <a:gd name="T23" fmla="*/ 19 h 48"/>
                <a:gd name="T24" fmla="*/ 104 w 119"/>
                <a:gd name="T25" fmla="*/ 26 h 48"/>
                <a:gd name="T26" fmla="*/ 111 w 119"/>
                <a:gd name="T27" fmla="*/ 33 h 48"/>
                <a:gd name="T28" fmla="*/ 119 w 119"/>
                <a:gd name="T29" fmla="*/ 30 h 48"/>
                <a:gd name="T30" fmla="*/ 119 w 119"/>
                <a:gd name="T31" fmla="*/ 37 h 48"/>
                <a:gd name="T32" fmla="*/ 107 w 119"/>
                <a:gd name="T33" fmla="*/ 37 h 48"/>
                <a:gd name="T34" fmla="*/ 100 w 119"/>
                <a:gd name="T35" fmla="*/ 45 h 48"/>
                <a:gd name="T36" fmla="*/ 89 w 119"/>
                <a:gd name="T37" fmla="*/ 45 h 48"/>
                <a:gd name="T38" fmla="*/ 81 w 119"/>
                <a:gd name="T39" fmla="*/ 45 h 48"/>
                <a:gd name="T40" fmla="*/ 70 w 119"/>
                <a:gd name="T41" fmla="*/ 45 h 48"/>
                <a:gd name="T42" fmla="*/ 63 w 119"/>
                <a:gd name="T43" fmla="*/ 45 h 48"/>
                <a:gd name="T44" fmla="*/ 56 w 119"/>
                <a:gd name="T45" fmla="*/ 41 h 48"/>
                <a:gd name="T46" fmla="*/ 48 w 119"/>
                <a:gd name="T47" fmla="*/ 41 h 48"/>
                <a:gd name="T48" fmla="*/ 44 w 119"/>
                <a:gd name="T49" fmla="*/ 45 h 48"/>
                <a:gd name="T50" fmla="*/ 37 w 119"/>
                <a:gd name="T51" fmla="*/ 48 h 48"/>
                <a:gd name="T52" fmla="*/ 30 w 119"/>
                <a:gd name="T53" fmla="*/ 45 h 48"/>
                <a:gd name="T54" fmla="*/ 26 w 119"/>
                <a:gd name="T55" fmla="*/ 45 h 48"/>
                <a:gd name="T56" fmla="*/ 19 w 119"/>
                <a:gd name="T57" fmla="*/ 37 h 48"/>
                <a:gd name="T58" fmla="*/ 7 w 119"/>
                <a:gd name="T59" fmla="*/ 30 h 48"/>
                <a:gd name="T60" fmla="*/ 7 w 119"/>
                <a:gd name="T61" fmla="*/ 26 h 48"/>
                <a:gd name="T62" fmla="*/ 0 w 119"/>
                <a:gd name="T63" fmla="*/ 19 h 48"/>
                <a:gd name="T64" fmla="*/ 0 w 119"/>
                <a:gd name="T65" fmla="*/ 15 h 48"/>
                <a:gd name="T66" fmla="*/ 4 w 119"/>
                <a:gd name="T67" fmla="*/ 15 h 48"/>
                <a:gd name="T68" fmla="*/ 15 w 119"/>
                <a:gd name="T69" fmla="*/ 11 h 48"/>
                <a:gd name="T70" fmla="*/ 22 w 119"/>
                <a:gd name="T71" fmla="*/ 7 h 48"/>
                <a:gd name="T72" fmla="*/ 30 w 119"/>
                <a:gd name="T73" fmla="*/ 7 h 48"/>
                <a:gd name="T74" fmla="*/ 33 w 119"/>
                <a:gd name="T75" fmla="*/ 4 h 48"/>
                <a:gd name="T76" fmla="*/ 37 w 119"/>
                <a:gd name="T77" fmla="*/ 4 h 48"/>
                <a:gd name="T78" fmla="*/ 41 w 119"/>
                <a:gd name="T7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48">
                  <a:moveTo>
                    <a:pt x="44" y="4"/>
                  </a:moveTo>
                  <a:lnTo>
                    <a:pt x="44" y="4"/>
                  </a:lnTo>
                  <a:lnTo>
                    <a:pt x="44" y="4"/>
                  </a:lnTo>
                  <a:lnTo>
                    <a:pt x="48" y="4"/>
                  </a:lnTo>
                  <a:lnTo>
                    <a:pt x="52" y="4"/>
                  </a:lnTo>
                  <a:lnTo>
                    <a:pt x="56" y="4"/>
                  </a:lnTo>
                  <a:lnTo>
                    <a:pt x="56" y="4"/>
                  </a:lnTo>
                  <a:lnTo>
                    <a:pt x="59" y="7"/>
                  </a:lnTo>
                  <a:lnTo>
                    <a:pt x="63" y="7"/>
                  </a:lnTo>
                  <a:lnTo>
                    <a:pt x="63" y="11"/>
                  </a:lnTo>
                  <a:lnTo>
                    <a:pt x="63" y="11"/>
                  </a:lnTo>
                  <a:lnTo>
                    <a:pt x="63" y="15"/>
                  </a:lnTo>
                  <a:lnTo>
                    <a:pt x="67" y="15"/>
                  </a:lnTo>
                  <a:lnTo>
                    <a:pt x="67" y="19"/>
                  </a:lnTo>
                  <a:lnTo>
                    <a:pt x="67" y="19"/>
                  </a:lnTo>
                  <a:lnTo>
                    <a:pt x="70" y="19"/>
                  </a:lnTo>
                  <a:lnTo>
                    <a:pt x="70" y="19"/>
                  </a:lnTo>
                  <a:lnTo>
                    <a:pt x="67" y="11"/>
                  </a:lnTo>
                  <a:lnTo>
                    <a:pt x="70" y="11"/>
                  </a:lnTo>
                  <a:lnTo>
                    <a:pt x="78" y="15"/>
                  </a:lnTo>
                  <a:lnTo>
                    <a:pt x="81" y="15"/>
                  </a:lnTo>
                  <a:lnTo>
                    <a:pt x="81" y="19"/>
                  </a:lnTo>
                  <a:lnTo>
                    <a:pt x="85" y="19"/>
                  </a:lnTo>
                  <a:lnTo>
                    <a:pt x="89" y="19"/>
                  </a:lnTo>
                  <a:lnTo>
                    <a:pt x="96" y="19"/>
                  </a:lnTo>
                  <a:lnTo>
                    <a:pt x="104" y="26"/>
                  </a:lnTo>
                  <a:lnTo>
                    <a:pt x="107" y="33"/>
                  </a:lnTo>
                  <a:lnTo>
                    <a:pt x="111" y="33"/>
                  </a:lnTo>
                  <a:lnTo>
                    <a:pt x="111" y="30"/>
                  </a:lnTo>
                  <a:lnTo>
                    <a:pt x="119" y="30"/>
                  </a:lnTo>
                  <a:lnTo>
                    <a:pt x="119" y="33"/>
                  </a:lnTo>
                  <a:lnTo>
                    <a:pt x="119" y="37"/>
                  </a:lnTo>
                  <a:lnTo>
                    <a:pt x="111" y="37"/>
                  </a:lnTo>
                  <a:lnTo>
                    <a:pt x="107" y="37"/>
                  </a:lnTo>
                  <a:lnTo>
                    <a:pt x="104" y="41"/>
                  </a:lnTo>
                  <a:lnTo>
                    <a:pt x="100" y="45"/>
                  </a:lnTo>
                  <a:lnTo>
                    <a:pt x="93" y="45"/>
                  </a:lnTo>
                  <a:lnTo>
                    <a:pt x="89" y="45"/>
                  </a:lnTo>
                  <a:lnTo>
                    <a:pt x="85" y="45"/>
                  </a:lnTo>
                  <a:lnTo>
                    <a:pt x="81" y="45"/>
                  </a:lnTo>
                  <a:lnTo>
                    <a:pt x="78" y="48"/>
                  </a:lnTo>
                  <a:lnTo>
                    <a:pt x="70" y="45"/>
                  </a:lnTo>
                  <a:lnTo>
                    <a:pt x="70" y="45"/>
                  </a:lnTo>
                  <a:lnTo>
                    <a:pt x="63" y="45"/>
                  </a:lnTo>
                  <a:lnTo>
                    <a:pt x="59" y="45"/>
                  </a:lnTo>
                  <a:lnTo>
                    <a:pt x="56" y="41"/>
                  </a:lnTo>
                  <a:lnTo>
                    <a:pt x="48" y="41"/>
                  </a:lnTo>
                  <a:lnTo>
                    <a:pt x="48" y="41"/>
                  </a:lnTo>
                  <a:lnTo>
                    <a:pt x="44" y="45"/>
                  </a:lnTo>
                  <a:lnTo>
                    <a:pt x="44" y="45"/>
                  </a:lnTo>
                  <a:lnTo>
                    <a:pt x="44" y="48"/>
                  </a:lnTo>
                  <a:lnTo>
                    <a:pt x="37" y="48"/>
                  </a:lnTo>
                  <a:lnTo>
                    <a:pt x="37" y="48"/>
                  </a:lnTo>
                  <a:lnTo>
                    <a:pt x="30" y="45"/>
                  </a:lnTo>
                  <a:lnTo>
                    <a:pt x="26" y="45"/>
                  </a:lnTo>
                  <a:lnTo>
                    <a:pt x="26" y="45"/>
                  </a:lnTo>
                  <a:lnTo>
                    <a:pt x="19" y="37"/>
                  </a:lnTo>
                  <a:lnTo>
                    <a:pt x="19" y="37"/>
                  </a:lnTo>
                  <a:lnTo>
                    <a:pt x="11" y="33"/>
                  </a:lnTo>
                  <a:lnTo>
                    <a:pt x="7" y="30"/>
                  </a:lnTo>
                  <a:lnTo>
                    <a:pt x="7" y="30"/>
                  </a:lnTo>
                  <a:lnTo>
                    <a:pt x="7" y="26"/>
                  </a:lnTo>
                  <a:lnTo>
                    <a:pt x="4" y="19"/>
                  </a:lnTo>
                  <a:lnTo>
                    <a:pt x="0" y="19"/>
                  </a:lnTo>
                  <a:lnTo>
                    <a:pt x="0" y="15"/>
                  </a:lnTo>
                  <a:lnTo>
                    <a:pt x="0" y="15"/>
                  </a:lnTo>
                  <a:lnTo>
                    <a:pt x="4" y="15"/>
                  </a:lnTo>
                  <a:lnTo>
                    <a:pt x="4" y="15"/>
                  </a:lnTo>
                  <a:lnTo>
                    <a:pt x="11" y="11"/>
                  </a:lnTo>
                  <a:lnTo>
                    <a:pt x="15" y="11"/>
                  </a:lnTo>
                  <a:lnTo>
                    <a:pt x="19" y="7"/>
                  </a:lnTo>
                  <a:lnTo>
                    <a:pt x="22" y="7"/>
                  </a:lnTo>
                  <a:lnTo>
                    <a:pt x="22" y="7"/>
                  </a:lnTo>
                  <a:lnTo>
                    <a:pt x="30" y="7"/>
                  </a:lnTo>
                  <a:lnTo>
                    <a:pt x="30" y="7"/>
                  </a:lnTo>
                  <a:lnTo>
                    <a:pt x="33" y="4"/>
                  </a:lnTo>
                  <a:lnTo>
                    <a:pt x="33" y="4"/>
                  </a:lnTo>
                  <a:lnTo>
                    <a:pt x="37" y="4"/>
                  </a:lnTo>
                  <a:lnTo>
                    <a:pt x="41" y="0"/>
                  </a:lnTo>
                  <a:lnTo>
                    <a:pt x="41" y="4"/>
                  </a:lnTo>
                  <a:lnTo>
                    <a:pt x="44" y="4"/>
                  </a:lnTo>
                  <a:close/>
                </a:path>
              </a:pathLst>
            </a:custGeom>
            <a:grpFill/>
            <a:ln>
              <a:noFill/>
            </a:ln>
          </p:spPr>
          <p:txBody>
            <a:bodyPr vert="horz" wrap="square" lIns="91440" tIns="45720" rIns="91440" bIns="45720" numCol="1" anchor="t" anchorCtr="0" compatLnSpc="1"/>
            <a:lstStyle/>
            <a:p>
              <a:endParaRPr lang="en-US"/>
            </a:p>
          </p:txBody>
        </p:sp>
        <p:sp>
          <p:nvSpPr>
            <p:cNvPr id="65" name="Freeform 61"/>
            <p:cNvSpPr/>
            <p:nvPr/>
          </p:nvSpPr>
          <p:spPr bwMode="auto">
            <a:xfrm>
              <a:off x="4397236" y="1997415"/>
              <a:ext cx="176269" cy="191708"/>
            </a:xfrm>
            <a:custGeom>
              <a:avLst/>
              <a:gdLst>
                <a:gd name="T0" fmla="*/ 49 w 137"/>
                <a:gd name="T1" fmla="*/ 4 h 149"/>
                <a:gd name="T2" fmla="*/ 56 w 137"/>
                <a:gd name="T3" fmla="*/ 8 h 149"/>
                <a:gd name="T4" fmla="*/ 60 w 137"/>
                <a:gd name="T5" fmla="*/ 15 h 149"/>
                <a:gd name="T6" fmla="*/ 67 w 137"/>
                <a:gd name="T7" fmla="*/ 11 h 149"/>
                <a:gd name="T8" fmla="*/ 75 w 137"/>
                <a:gd name="T9" fmla="*/ 15 h 149"/>
                <a:gd name="T10" fmla="*/ 67 w 137"/>
                <a:gd name="T11" fmla="*/ 19 h 149"/>
                <a:gd name="T12" fmla="*/ 78 w 137"/>
                <a:gd name="T13" fmla="*/ 22 h 149"/>
                <a:gd name="T14" fmla="*/ 89 w 137"/>
                <a:gd name="T15" fmla="*/ 15 h 149"/>
                <a:gd name="T16" fmla="*/ 97 w 137"/>
                <a:gd name="T17" fmla="*/ 11 h 149"/>
                <a:gd name="T18" fmla="*/ 93 w 137"/>
                <a:gd name="T19" fmla="*/ 15 h 149"/>
                <a:gd name="T20" fmla="*/ 100 w 137"/>
                <a:gd name="T21" fmla="*/ 15 h 149"/>
                <a:gd name="T22" fmla="*/ 112 w 137"/>
                <a:gd name="T23" fmla="*/ 19 h 149"/>
                <a:gd name="T24" fmla="*/ 119 w 137"/>
                <a:gd name="T25" fmla="*/ 26 h 149"/>
                <a:gd name="T26" fmla="*/ 126 w 137"/>
                <a:gd name="T27" fmla="*/ 34 h 149"/>
                <a:gd name="T28" fmla="*/ 126 w 137"/>
                <a:gd name="T29" fmla="*/ 48 h 149"/>
                <a:gd name="T30" fmla="*/ 130 w 137"/>
                <a:gd name="T31" fmla="*/ 59 h 149"/>
                <a:gd name="T32" fmla="*/ 137 w 137"/>
                <a:gd name="T33" fmla="*/ 71 h 149"/>
                <a:gd name="T34" fmla="*/ 130 w 137"/>
                <a:gd name="T35" fmla="*/ 82 h 149"/>
                <a:gd name="T36" fmla="*/ 123 w 137"/>
                <a:gd name="T37" fmla="*/ 85 h 149"/>
                <a:gd name="T38" fmla="*/ 108 w 137"/>
                <a:gd name="T39" fmla="*/ 89 h 149"/>
                <a:gd name="T40" fmla="*/ 93 w 137"/>
                <a:gd name="T41" fmla="*/ 93 h 149"/>
                <a:gd name="T42" fmla="*/ 100 w 137"/>
                <a:gd name="T43" fmla="*/ 104 h 149"/>
                <a:gd name="T44" fmla="*/ 112 w 137"/>
                <a:gd name="T45" fmla="*/ 115 h 149"/>
                <a:gd name="T46" fmla="*/ 119 w 137"/>
                <a:gd name="T47" fmla="*/ 130 h 149"/>
                <a:gd name="T48" fmla="*/ 108 w 137"/>
                <a:gd name="T49" fmla="*/ 137 h 149"/>
                <a:gd name="T50" fmla="*/ 108 w 137"/>
                <a:gd name="T51" fmla="*/ 145 h 149"/>
                <a:gd name="T52" fmla="*/ 97 w 137"/>
                <a:gd name="T53" fmla="*/ 145 h 149"/>
                <a:gd name="T54" fmla="*/ 82 w 137"/>
                <a:gd name="T55" fmla="*/ 149 h 149"/>
                <a:gd name="T56" fmla="*/ 71 w 137"/>
                <a:gd name="T57" fmla="*/ 149 h 149"/>
                <a:gd name="T58" fmla="*/ 60 w 137"/>
                <a:gd name="T59" fmla="*/ 149 h 149"/>
                <a:gd name="T60" fmla="*/ 52 w 137"/>
                <a:gd name="T61" fmla="*/ 145 h 149"/>
                <a:gd name="T62" fmla="*/ 45 w 137"/>
                <a:gd name="T63" fmla="*/ 141 h 149"/>
                <a:gd name="T64" fmla="*/ 37 w 137"/>
                <a:gd name="T65" fmla="*/ 145 h 149"/>
                <a:gd name="T66" fmla="*/ 30 w 137"/>
                <a:gd name="T67" fmla="*/ 141 h 149"/>
                <a:gd name="T68" fmla="*/ 30 w 137"/>
                <a:gd name="T69" fmla="*/ 130 h 149"/>
                <a:gd name="T70" fmla="*/ 34 w 137"/>
                <a:gd name="T71" fmla="*/ 119 h 149"/>
                <a:gd name="T72" fmla="*/ 19 w 137"/>
                <a:gd name="T73" fmla="*/ 115 h 149"/>
                <a:gd name="T74" fmla="*/ 12 w 137"/>
                <a:gd name="T75" fmla="*/ 111 h 149"/>
                <a:gd name="T76" fmla="*/ 8 w 137"/>
                <a:gd name="T77" fmla="*/ 104 h 149"/>
                <a:gd name="T78" fmla="*/ 4 w 137"/>
                <a:gd name="T79" fmla="*/ 93 h 149"/>
                <a:gd name="T80" fmla="*/ 0 w 137"/>
                <a:gd name="T81" fmla="*/ 82 h 149"/>
                <a:gd name="T82" fmla="*/ 0 w 137"/>
                <a:gd name="T83" fmla="*/ 71 h 149"/>
                <a:gd name="T84" fmla="*/ 15 w 137"/>
                <a:gd name="T85" fmla="*/ 63 h 149"/>
                <a:gd name="T86" fmla="*/ 19 w 137"/>
                <a:gd name="T87" fmla="*/ 56 h 149"/>
                <a:gd name="T88" fmla="*/ 12 w 137"/>
                <a:gd name="T89" fmla="*/ 48 h 149"/>
                <a:gd name="T90" fmla="*/ 19 w 137"/>
                <a:gd name="T91" fmla="*/ 45 h 149"/>
                <a:gd name="T92" fmla="*/ 23 w 137"/>
                <a:gd name="T93" fmla="*/ 37 h 149"/>
                <a:gd name="T94" fmla="*/ 15 w 137"/>
                <a:gd name="T95" fmla="*/ 34 h 149"/>
                <a:gd name="T96" fmla="*/ 30 w 137"/>
                <a:gd name="T97" fmla="*/ 30 h 149"/>
                <a:gd name="T98" fmla="*/ 34 w 137"/>
                <a:gd name="T99" fmla="*/ 30 h 149"/>
                <a:gd name="T100" fmla="*/ 37 w 137"/>
                <a:gd name="T101" fmla="*/ 34 h 149"/>
                <a:gd name="T102" fmla="*/ 37 w 137"/>
                <a:gd name="T103" fmla="*/ 30 h 149"/>
                <a:gd name="T104" fmla="*/ 49 w 137"/>
                <a:gd name="T105" fmla="*/ 26 h 149"/>
                <a:gd name="T106" fmla="*/ 49 w 137"/>
                <a:gd name="T107" fmla="*/ 22 h 149"/>
                <a:gd name="T108" fmla="*/ 45 w 137"/>
                <a:gd name="T109" fmla="*/ 19 h 149"/>
                <a:gd name="T110" fmla="*/ 41 w 137"/>
                <a:gd name="T111" fmla="*/ 11 h 149"/>
                <a:gd name="T112" fmla="*/ 41 w 137"/>
                <a:gd name="T113" fmla="*/ 4 h 149"/>
                <a:gd name="T114" fmla="*/ 37 w 137"/>
                <a:gd name="T11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49">
                  <a:moveTo>
                    <a:pt x="37" y="0"/>
                  </a:moveTo>
                  <a:lnTo>
                    <a:pt x="41" y="0"/>
                  </a:lnTo>
                  <a:lnTo>
                    <a:pt x="49" y="4"/>
                  </a:lnTo>
                  <a:lnTo>
                    <a:pt x="49" y="4"/>
                  </a:lnTo>
                  <a:lnTo>
                    <a:pt x="52" y="4"/>
                  </a:lnTo>
                  <a:lnTo>
                    <a:pt x="56" y="4"/>
                  </a:lnTo>
                  <a:lnTo>
                    <a:pt x="60" y="8"/>
                  </a:lnTo>
                  <a:lnTo>
                    <a:pt x="56" y="8"/>
                  </a:lnTo>
                  <a:lnTo>
                    <a:pt x="56" y="11"/>
                  </a:lnTo>
                  <a:lnTo>
                    <a:pt x="56" y="11"/>
                  </a:lnTo>
                  <a:lnTo>
                    <a:pt x="60" y="11"/>
                  </a:lnTo>
                  <a:lnTo>
                    <a:pt x="60" y="15"/>
                  </a:lnTo>
                  <a:lnTo>
                    <a:pt x="63" y="15"/>
                  </a:lnTo>
                  <a:lnTo>
                    <a:pt x="63" y="11"/>
                  </a:lnTo>
                  <a:lnTo>
                    <a:pt x="67" y="11"/>
                  </a:lnTo>
                  <a:lnTo>
                    <a:pt x="67" y="11"/>
                  </a:lnTo>
                  <a:lnTo>
                    <a:pt x="71" y="15"/>
                  </a:lnTo>
                  <a:lnTo>
                    <a:pt x="71" y="15"/>
                  </a:lnTo>
                  <a:lnTo>
                    <a:pt x="75" y="11"/>
                  </a:lnTo>
                  <a:lnTo>
                    <a:pt x="75" y="15"/>
                  </a:lnTo>
                  <a:lnTo>
                    <a:pt x="75" y="15"/>
                  </a:lnTo>
                  <a:lnTo>
                    <a:pt x="75" y="19"/>
                  </a:lnTo>
                  <a:lnTo>
                    <a:pt x="71" y="19"/>
                  </a:lnTo>
                  <a:lnTo>
                    <a:pt x="67" y="19"/>
                  </a:lnTo>
                  <a:lnTo>
                    <a:pt x="71" y="22"/>
                  </a:lnTo>
                  <a:lnTo>
                    <a:pt x="75" y="19"/>
                  </a:lnTo>
                  <a:lnTo>
                    <a:pt x="78" y="22"/>
                  </a:lnTo>
                  <a:lnTo>
                    <a:pt x="78" y="22"/>
                  </a:lnTo>
                  <a:lnTo>
                    <a:pt x="82" y="22"/>
                  </a:lnTo>
                  <a:lnTo>
                    <a:pt x="82" y="19"/>
                  </a:lnTo>
                  <a:lnTo>
                    <a:pt x="86" y="19"/>
                  </a:lnTo>
                  <a:lnTo>
                    <a:pt x="89" y="15"/>
                  </a:lnTo>
                  <a:lnTo>
                    <a:pt x="89" y="15"/>
                  </a:lnTo>
                  <a:lnTo>
                    <a:pt x="93" y="15"/>
                  </a:lnTo>
                  <a:lnTo>
                    <a:pt x="93" y="11"/>
                  </a:lnTo>
                  <a:lnTo>
                    <a:pt x="97" y="11"/>
                  </a:lnTo>
                  <a:lnTo>
                    <a:pt x="100" y="11"/>
                  </a:lnTo>
                  <a:lnTo>
                    <a:pt x="97" y="11"/>
                  </a:lnTo>
                  <a:lnTo>
                    <a:pt x="97" y="15"/>
                  </a:lnTo>
                  <a:lnTo>
                    <a:pt x="93" y="15"/>
                  </a:lnTo>
                  <a:lnTo>
                    <a:pt x="93" y="15"/>
                  </a:lnTo>
                  <a:lnTo>
                    <a:pt x="93" y="15"/>
                  </a:lnTo>
                  <a:lnTo>
                    <a:pt x="97" y="15"/>
                  </a:lnTo>
                  <a:lnTo>
                    <a:pt x="100" y="15"/>
                  </a:lnTo>
                  <a:lnTo>
                    <a:pt x="104" y="11"/>
                  </a:lnTo>
                  <a:lnTo>
                    <a:pt x="104" y="15"/>
                  </a:lnTo>
                  <a:lnTo>
                    <a:pt x="108" y="15"/>
                  </a:lnTo>
                  <a:lnTo>
                    <a:pt x="112" y="19"/>
                  </a:lnTo>
                  <a:lnTo>
                    <a:pt x="115" y="19"/>
                  </a:lnTo>
                  <a:lnTo>
                    <a:pt x="115" y="22"/>
                  </a:lnTo>
                  <a:lnTo>
                    <a:pt x="115" y="22"/>
                  </a:lnTo>
                  <a:lnTo>
                    <a:pt x="119" y="26"/>
                  </a:lnTo>
                  <a:lnTo>
                    <a:pt x="123" y="26"/>
                  </a:lnTo>
                  <a:lnTo>
                    <a:pt x="123" y="26"/>
                  </a:lnTo>
                  <a:lnTo>
                    <a:pt x="126" y="26"/>
                  </a:lnTo>
                  <a:lnTo>
                    <a:pt x="126" y="34"/>
                  </a:lnTo>
                  <a:lnTo>
                    <a:pt x="126" y="37"/>
                  </a:lnTo>
                  <a:lnTo>
                    <a:pt x="123" y="41"/>
                  </a:lnTo>
                  <a:lnTo>
                    <a:pt x="123" y="41"/>
                  </a:lnTo>
                  <a:lnTo>
                    <a:pt x="126" y="48"/>
                  </a:lnTo>
                  <a:lnTo>
                    <a:pt x="126" y="52"/>
                  </a:lnTo>
                  <a:lnTo>
                    <a:pt x="130" y="52"/>
                  </a:lnTo>
                  <a:lnTo>
                    <a:pt x="130" y="56"/>
                  </a:lnTo>
                  <a:lnTo>
                    <a:pt x="130" y="59"/>
                  </a:lnTo>
                  <a:lnTo>
                    <a:pt x="130" y="59"/>
                  </a:lnTo>
                  <a:lnTo>
                    <a:pt x="134" y="67"/>
                  </a:lnTo>
                  <a:lnTo>
                    <a:pt x="134" y="67"/>
                  </a:lnTo>
                  <a:lnTo>
                    <a:pt x="137" y="71"/>
                  </a:lnTo>
                  <a:lnTo>
                    <a:pt x="137" y="78"/>
                  </a:lnTo>
                  <a:lnTo>
                    <a:pt x="134" y="82"/>
                  </a:lnTo>
                  <a:lnTo>
                    <a:pt x="134" y="78"/>
                  </a:lnTo>
                  <a:lnTo>
                    <a:pt x="130" y="82"/>
                  </a:lnTo>
                  <a:lnTo>
                    <a:pt x="126" y="82"/>
                  </a:lnTo>
                  <a:lnTo>
                    <a:pt x="126" y="82"/>
                  </a:lnTo>
                  <a:lnTo>
                    <a:pt x="123" y="85"/>
                  </a:lnTo>
                  <a:lnTo>
                    <a:pt x="123" y="85"/>
                  </a:lnTo>
                  <a:lnTo>
                    <a:pt x="115" y="85"/>
                  </a:lnTo>
                  <a:lnTo>
                    <a:pt x="115" y="85"/>
                  </a:lnTo>
                  <a:lnTo>
                    <a:pt x="112" y="85"/>
                  </a:lnTo>
                  <a:lnTo>
                    <a:pt x="108" y="89"/>
                  </a:lnTo>
                  <a:lnTo>
                    <a:pt x="104" y="89"/>
                  </a:lnTo>
                  <a:lnTo>
                    <a:pt x="97" y="93"/>
                  </a:lnTo>
                  <a:lnTo>
                    <a:pt x="97" y="93"/>
                  </a:lnTo>
                  <a:lnTo>
                    <a:pt x="93" y="93"/>
                  </a:lnTo>
                  <a:lnTo>
                    <a:pt x="93" y="93"/>
                  </a:lnTo>
                  <a:lnTo>
                    <a:pt x="93" y="97"/>
                  </a:lnTo>
                  <a:lnTo>
                    <a:pt x="97" y="97"/>
                  </a:lnTo>
                  <a:lnTo>
                    <a:pt x="100" y="104"/>
                  </a:lnTo>
                  <a:lnTo>
                    <a:pt x="100" y="108"/>
                  </a:lnTo>
                  <a:lnTo>
                    <a:pt x="100" y="108"/>
                  </a:lnTo>
                  <a:lnTo>
                    <a:pt x="104" y="111"/>
                  </a:lnTo>
                  <a:lnTo>
                    <a:pt x="112" y="115"/>
                  </a:lnTo>
                  <a:lnTo>
                    <a:pt x="112" y="115"/>
                  </a:lnTo>
                  <a:lnTo>
                    <a:pt x="119" y="123"/>
                  </a:lnTo>
                  <a:lnTo>
                    <a:pt x="119" y="126"/>
                  </a:lnTo>
                  <a:lnTo>
                    <a:pt x="119" y="130"/>
                  </a:lnTo>
                  <a:lnTo>
                    <a:pt x="115" y="130"/>
                  </a:lnTo>
                  <a:lnTo>
                    <a:pt x="115" y="130"/>
                  </a:lnTo>
                  <a:lnTo>
                    <a:pt x="112" y="134"/>
                  </a:lnTo>
                  <a:lnTo>
                    <a:pt x="108" y="137"/>
                  </a:lnTo>
                  <a:lnTo>
                    <a:pt x="108" y="141"/>
                  </a:lnTo>
                  <a:lnTo>
                    <a:pt x="112" y="141"/>
                  </a:lnTo>
                  <a:lnTo>
                    <a:pt x="112" y="145"/>
                  </a:lnTo>
                  <a:lnTo>
                    <a:pt x="108" y="145"/>
                  </a:lnTo>
                  <a:lnTo>
                    <a:pt x="104" y="145"/>
                  </a:lnTo>
                  <a:lnTo>
                    <a:pt x="100" y="145"/>
                  </a:lnTo>
                  <a:lnTo>
                    <a:pt x="97" y="145"/>
                  </a:lnTo>
                  <a:lnTo>
                    <a:pt x="97" y="145"/>
                  </a:lnTo>
                  <a:lnTo>
                    <a:pt x="89" y="149"/>
                  </a:lnTo>
                  <a:lnTo>
                    <a:pt x="89" y="149"/>
                  </a:lnTo>
                  <a:lnTo>
                    <a:pt x="86" y="149"/>
                  </a:lnTo>
                  <a:lnTo>
                    <a:pt x="82" y="149"/>
                  </a:lnTo>
                  <a:lnTo>
                    <a:pt x="78" y="145"/>
                  </a:lnTo>
                  <a:lnTo>
                    <a:pt x="75" y="145"/>
                  </a:lnTo>
                  <a:lnTo>
                    <a:pt x="71" y="145"/>
                  </a:lnTo>
                  <a:lnTo>
                    <a:pt x="71" y="149"/>
                  </a:lnTo>
                  <a:lnTo>
                    <a:pt x="71" y="149"/>
                  </a:lnTo>
                  <a:lnTo>
                    <a:pt x="67" y="149"/>
                  </a:lnTo>
                  <a:lnTo>
                    <a:pt x="63" y="145"/>
                  </a:lnTo>
                  <a:lnTo>
                    <a:pt x="60" y="149"/>
                  </a:lnTo>
                  <a:lnTo>
                    <a:pt x="60" y="149"/>
                  </a:lnTo>
                  <a:lnTo>
                    <a:pt x="60" y="149"/>
                  </a:lnTo>
                  <a:lnTo>
                    <a:pt x="56" y="149"/>
                  </a:lnTo>
                  <a:lnTo>
                    <a:pt x="52" y="145"/>
                  </a:lnTo>
                  <a:lnTo>
                    <a:pt x="49" y="145"/>
                  </a:lnTo>
                  <a:lnTo>
                    <a:pt x="49" y="145"/>
                  </a:lnTo>
                  <a:lnTo>
                    <a:pt x="45" y="145"/>
                  </a:lnTo>
                  <a:lnTo>
                    <a:pt x="45" y="141"/>
                  </a:lnTo>
                  <a:lnTo>
                    <a:pt x="41" y="141"/>
                  </a:lnTo>
                  <a:lnTo>
                    <a:pt x="41" y="145"/>
                  </a:lnTo>
                  <a:lnTo>
                    <a:pt x="41" y="145"/>
                  </a:lnTo>
                  <a:lnTo>
                    <a:pt x="37" y="145"/>
                  </a:lnTo>
                  <a:lnTo>
                    <a:pt x="34" y="145"/>
                  </a:lnTo>
                  <a:lnTo>
                    <a:pt x="30" y="145"/>
                  </a:lnTo>
                  <a:lnTo>
                    <a:pt x="30" y="145"/>
                  </a:lnTo>
                  <a:lnTo>
                    <a:pt x="30" y="141"/>
                  </a:lnTo>
                  <a:lnTo>
                    <a:pt x="26" y="141"/>
                  </a:lnTo>
                  <a:lnTo>
                    <a:pt x="26" y="137"/>
                  </a:lnTo>
                  <a:lnTo>
                    <a:pt x="30" y="130"/>
                  </a:lnTo>
                  <a:lnTo>
                    <a:pt x="30" y="130"/>
                  </a:lnTo>
                  <a:lnTo>
                    <a:pt x="30" y="126"/>
                  </a:lnTo>
                  <a:lnTo>
                    <a:pt x="34" y="123"/>
                  </a:lnTo>
                  <a:lnTo>
                    <a:pt x="37" y="119"/>
                  </a:lnTo>
                  <a:lnTo>
                    <a:pt x="34" y="119"/>
                  </a:lnTo>
                  <a:lnTo>
                    <a:pt x="30" y="119"/>
                  </a:lnTo>
                  <a:lnTo>
                    <a:pt x="26" y="115"/>
                  </a:lnTo>
                  <a:lnTo>
                    <a:pt x="23" y="119"/>
                  </a:lnTo>
                  <a:lnTo>
                    <a:pt x="19" y="115"/>
                  </a:lnTo>
                  <a:lnTo>
                    <a:pt x="19" y="115"/>
                  </a:lnTo>
                  <a:lnTo>
                    <a:pt x="15" y="119"/>
                  </a:lnTo>
                  <a:lnTo>
                    <a:pt x="12" y="115"/>
                  </a:lnTo>
                  <a:lnTo>
                    <a:pt x="12" y="111"/>
                  </a:lnTo>
                  <a:lnTo>
                    <a:pt x="8" y="111"/>
                  </a:lnTo>
                  <a:lnTo>
                    <a:pt x="8" y="111"/>
                  </a:lnTo>
                  <a:lnTo>
                    <a:pt x="8" y="108"/>
                  </a:lnTo>
                  <a:lnTo>
                    <a:pt x="8" y="104"/>
                  </a:lnTo>
                  <a:lnTo>
                    <a:pt x="8" y="100"/>
                  </a:lnTo>
                  <a:lnTo>
                    <a:pt x="4" y="97"/>
                  </a:lnTo>
                  <a:lnTo>
                    <a:pt x="0" y="97"/>
                  </a:lnTo>
                  <a:lnTo>
                    <a:pt x="4" y="93"/>
                  </a:lnTo>
                  <a:lnTo>
                    <a:pt x="0" y="89"/>
                  </a:lnTo>
                  <a:lnTo>
                    <a:pt x="0" y="89"/>
                  </a:lnTo>
                  <a:lnTo>
                    <a:pt x="0" y="85"/>
                  </a:lnTo>
                  <a:lnTo>
                    <a:pt x="0" y="82"/>
                  </a:lnTo>
                  <a:lnTo>
                    <a:pt x="0" y="82"/>
                  </a:lnTo>
                  <a:lnTo>
                    <a:pt x="0" y="78"/>
                  </a:lnTo>
                  <a:lnTo>
                    <a:pt x="4" y="74"/>
                  </a:lnTo>
                  <a:lnTo>
                    <a:pt x="0" y="71"/>
                  </a:lnTo>
                  <a:lnTo>
                    <a:pt x="4" y="67"/>
                  </a:lnTo>
                  <a:lnTo>
                    <a:pt x="4" y="63"/>
                  </a:lnTo>
                  <a:lnTo>
                    <a:pt x="12" y="63"/>
                  </a:lnTo>
                  <a:lnTo>
                    <a:pt x="15" y="63"/>
                  </a:lnTo>
                  <a:lnTo>
                    <a:pt x="15" y="63"/>
                  </a:lnTo>
                  <a:lnTo>
                    <a:pt x="15" y="59"/>
                  </a:lnTo>
                  <a:lnTo>
                    <a:pt x="15" y="59"/>
                  </a:lnTo>
                  <a:lnTo>
                    <a:pt x="19" y="56"/>
                  </a:lnTo>
                  <a:lnTo>
                    <a:pt x="19" y="52"/>
                  </a:lnTo>
                  <a:lnTo>
                    <a:pt x="15" y="52"/>
                  </a:lnTo>
                  <a:lnTo>
                    <a:pt x="12" y="52"/>
                  </a:lnTo>
                  <a:lnTo>
                    <a:pt x="12" y="48"/>
                  </a:lnTo>
                  <a:lnTo>
                    <a:pt x="15" y="48"/>
                  </a:lnTo>
                  <a:lnTo>
                    <a:pt x="19" y="48"/>
                  </a:lnTo>
                  <a:lnTo>
                    <a:pt x="19" y="48"/>
                  </a:lnTo>
                  <a:lnTo>
                    <a:pt x="19" y="45"/>
                  </a:lnTo>
                  <a:lnTo>
                    <a:pt x="19" y="41"/>
                  </a:lnTo>
                  <a:lnTo>
                    <a:pt x="23" y="41"/>
                  </a:lnTo>
                  <a:lnTo>
                    <a:pt x="23" y="37"/>
                  </a:lnTo>
                  <a:lnTo>
                    <a:pt x="23" y="37"/>
                  </a:lnTo>
                  <a:lnTo>
                    <a:pt x="23" y="37"/>
                  </a:lnTo>
                  <a:lnTo>
                    <a:pt x="23" y="37"/>
                  </a:lnTo>
                  <a:lnTo>
                    <a:pt x="19" y="34"/>
                  </a:lnTo>
                  <a:lnTo>
                    <a:pt x="15" y="34"/>
                  </a:lnTo>
                  <a:lnTo>
                    <a:pt x="15" y="30"/>
                  </a:lnTo>
                  <a:lnTo>
                    <a:pt x="23" y="26"/>
                  </a:lnTo>
                  <a:lnTo>
                    <a:pt x="26" y="26"/>
                  </a:lnTo>
                  <a:lnTo>
                    <a:pt x="30" y="30"/>
                  </a:lnTo>
                  <a:lnTo>
                    <a:pt x="30" y="34"/>
                  </a:lnTo>
                  <a:lnTo>
                    <a:pt x="34" y="37"/>
                  </a:lnTo>
                  <a:lnTo>
                    <a:pt x="34" y="34"/>
                  </a:lnTo>
                  <a:lnTo>
                    <a:pt x="34" y="30"/>
                  </a:lnTo>
                  <a:lnTo>
                    <a:pt x="34" y="30"/>
                  </a:lnTo>
                  <a:lnTo>
                    <a:pt x="34" y="30"/>
                  </a:lnTo>
                  <a:lnTo>
                    <a:pt x="37" y="30"/>
                  </a:lnTo>
                  <a:lnTo>
                    <a:pt x="37" y="34"/>
                  </a:lnTo>
                  <a:lnTo>
                    <a:pt x="41" y="37"/>
                  </a:lnTo>
                  <a:lnTo>
                    <a:pt x="37" y="34"/>
                  </a:lnTo>
                  <a:lnTo>
                    <a:pt x="37" y="30"/>
                  </a:lnTo>
                  <a:lnTo>
                    <a:pt x="37" y="30"/>
                  </a:lnTo>
                  <a:lnTo>
                    <a:pt x="41" y="26"/>
                  </a:lnTo>
                  <a:lnTo>
                    <a:pt x="41" y="26"/>
                  </a:lnTo>
                  <a:lnTo>
                    <a:pt x="45" y="26"/>
                  </a:lnTo>
                  <a:lnTo>
                    <a:pt x="49" y="26"/>
                  </a:lnTo>
                  <a:lnTo>
                    <a:pt x="52" y="30"/>
                  </a:lnTo>
                  <a:lnTo>
                    <a:pt x="60" y="30"/>
                  </a:lnTo>
                  <a:lnTo>
                    <a:pt x="52" y="30"/>
                  </a:lnTo>
                  <a:lnTo>
                    <a:pt x="49" y="22"/>
                  </a:lnTo>
                  <a:lnTo>
                    <a:pt x="45" y="22"/>
                  </a:lnTo>
                  <a:lnTo>
                    <a:pt x="41" y="22"/>
                  </a:lnTo>
                  <a:lnTo>
                    <a:pt x="41" y="19"/>
                  </a:lnTo>
                  <a:lnTo>
                    <a:pt x="45" y="19"/>
                  </a:lnTo>
                  <a:lnTo>
                    <a:pt x="41" y="15"/>
                  </a:lnTo>
                  <a:lnTo>
                    <a:pt x="41" y="11"/>
                  </a:lnTo>
                  <a:lnTo>
                    <a:pt x="41" y="15"/>
                  </a:lnTo>
                  <a:lnTo>
                    <a:pt x="41" y="11"/>
                  </a:lnTo>
                  <a:lnTo>
                    <a:pt x="41" y="11"/>
                  </a:lnTo>
                  <a:lnTo>
                    <a:pt x="45" y="11"/>
                  </a:lnTo>
                  <a:lnTo>
                    <a:pt x="41" y="8"/>
                  </a:lnTo>
                  <a:lnTo>
                    <a:pt x="41" y="4"/>
                  </a:lnTo>
                  <a:lnTo>
                    <a:pt x="41" y="4"/>
                  </a:lnTo>
                  <a:lnTo>
                    <a:pt x="37" y="4"/>
                  </a:lnTo>
                  <a:lnTo>
                    <a:pt x="37" y="0"/>
                  </a:lnTo>
                  <a:lnTo>
                    <a:pt x="37" y="0"/>
                  </a:lnTo>
                  <a:close/>
                </a:path>
              </a:pathLst>
            </a:custGeom>
            <a:grpFill/>
            <a:ln>
              <a:noFill/>
            </a:ln>
          </p:spPr>
          <p:txBody>
            <a:bodyPr vert="horz" wrap="square" lIns="91440" tIns="45720" rIns="91440" bIns="45720" numCol="1" anchor="t" anchorCtr="0" compatLnSpc="1"/>
            <a:lstStyle/>
            <a:p>
              <a:endParaRPr lang="en-US"/>
            </a:p>
          </p:txBody>
        </p:sp>
        <p:sp>
          <p:nvSpPr>
            <p:cNvPr id="66" name="Freeform 62"/>
            <p:cNvSpPr/>
            <p:nvPr/>
          </p:nvSpPr>
          <p:spPr bwMode="auto">
            <a:xfrm>
              <a:off x="4474435" y="2192983"/>
              <a:ext cx="3860" cy="5147"/>
            </a:xfrm>
            <a:custGeom>
              <a:avLst/>
              <a:gdLst>
                <a:gd name="T0" fmla="*/ 0 w 3"/>
                <a:gd name="T1" fmla="*/ 0 h 4"/>
                <a:gd name="T2" fmla="*/ 3 w 3"/>
                <a:gd name="T3" fmla="*/ 0 h 4"/>
                <a:gd name="T4" fmla="*/ 3 w 3"/>
                <a:gd name="T5" fmla="*/ 4 h 4"/>
                <a:gd name="T6" fmla="*/ 0 w 3"/>
                <a:gd name="T7" fmla="*/ 4 h 4"/>
                <a:gd name="T8" fmla="*/ 0 w 3"/>
                <a:gd name="T9" fmla="*/ 0 h 4"/>
                <a:gd name="T10" fmla="*/ 0 w 3"/>
                <a:gd name="T11" fmla="*/ 0 h 4"/>
                <a:gd name="T12" fmla="*/ 0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0"/>
                  </a:moveTo>
                  <a:lnTo>
                    <a:pt x="3" y="0"/>
                  </a:lnTo>
                  <a:lnTo>
                    <a:pt x="3" y="4"/>
                  </a:lnTo>
                  <a:lnTo>
                    <a:pt x="0" y="4"/>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67" name="Freeform 63"/>
            <p:cNvSpPr/>
            <p:nvPr/>
          </p:nvSpPr>
          <p:spPr bwMode="auto">
            <a:xfrm>
              <a:off x="4402385" y="2178830"/>
              <a:ext cx="95211" cy="47606"/>
            </a:xfrm>
            <a:custGeom>
              <a:avLst/>
              <a:gdLst>
                <a:gd name="T0" fmla="*/ 30 w 74"/>
                <a:gd name="T1" fmla="*/ 4 h 37"/>
                <a:gd name="T2" fmla="*/ 37 w 74"/>
                <a:gd name="T3" fmla="*/ 4 h 37"/>
                <a:gd name="T4" fmla="*/ 37 w 74"/>
                <a:gd name="T5" fmla="*/ 0 h 37"/>
                <a:gd name="T6" fmla="*/ 41 w 74"/>
                <a:gd name="T7" fmla="*/ 4 h 37"/>
                <a:gd name="T8" fmla="*/ 45 w 74"/>
                <a:gd name="T9" fmla="*/ 4 h 37"/>
                <a:gd name="T10" fmla="*/ 52 w 74"/>
                <a:gd name="T11" fmla="*/ 8 h 37"/>
                <a:gd name="T12" fmla="*/ 56 w 74"/>
                <a:gd name="T13" fmla="*/ 11 h 37"/>
                <a:gd name="T14" fmla="*/ 56 w 74"/>
                <a:gd name="T15" fmla="*/ 15 h 37"/>
                <a:gd name="T16" fmla="*/ 63 w 74"/>
                <a:gd name="T17" fmla="*/ 15 h 37"/>
                <a:gd name="T18" fmla="*/ 67 w 74"/>
                <a:gd name="T19" fmla="*/ 15 h 37"/>
                <a:gd name="T20" fmla="*/ 74 w 74"/>
                <a:gd name="T21" fmla="*/ 15 h 37"/>
                <a:gd name="T22" fmla="*/ 71 w 74"/>
                <a:gd name="T23" fmla="*/ 26 h 37"/>
                <a:gd name="T24" fmla="*/ 63 w 74"/>
                <a:gd name="T25" fmla="*/ 33 h 37"/>
                <a:gd name="T26" fmla="*/ 59 w 74"/>
                <a:gd name="T27" fmla="*/ 30 h 37"/>
                <a:gd name="T28" fmla="*/ 52 w 74"/>
                <a:gd name="T29" fmla="*/ 33 h 37"/>
                <a:gd name="T30" fmla="*/ 45 w 74"/>
                <a:gd name="T31" fmla="*/ 33 h 37"/>
                <a:gd name="T32" fmla="*/ 41 w 74"/>
                <a:gd name="T33" fmla="*/ 30 h 37"/>
                <a:gd name="T34" fmla="*/ 33 w 74"/>
                <a:gd name="T35" fmla="*/ 37 h 37"/>
                <a:gd name="T36" fmla="*/ 22 w 74"/>
                <a:gd name="T37" fmla="*/ 37 h 37"/>
                <a:gd name="T38" fmla="*/ 19 w 74"/>
                <a:gd name="T39" fmla="*/ 33 h 37"/>
                <a:gd name="T40" fmla="*/ 15 w 74"/>
                <a:gd name="T41" fmla="*/ 30 h 37"/>
                <a:gd name="T42" fmla="*/ 8 w 74"/>
                <a:gd name="T43" fmla="*/ 26 h 37"/>
                <a:gd name="T44" fmla="*/ 8 w 74"/>
                <a:gd name="T45" fmla="*/ 33 h 37"/>
                <a:gd name="T46" fmla="*/ 0 w 74"/>
                <a:gd name="T47" fmla="*/ 33 h 37"/>
                <a:gd name="T48" fmla="*/ 0 w 74"/>
                <a:gd name="T49" fmla="*/ 30 h 37"/>
                <a:gd name="T50" fmla="*/ 4 w 74"/>
                <a:gd name="T51" fmla="*/ 26 h 37"/>
                <a:gd name="T52" fmla="*/ 8 w 74"/>
                <a:gd name="T53" fmla="*/ 15 h 37"/>
                <a:gd name="T54" fmla="*/ 15 w 74"/>
                <a:gd name="T55" fmla="*/ 11 h 37"/>
                <a:gd name="T56" fmla="*/ 15 w 74"/>
                <a:gd name="T57" fmla="*/ 8 h 37"/>
                <a:gd name="T58" fmla="*/ 15 w 74"/>
                <a:gd name="T59" fmla="*/ 4 h 37"/>
                <a:gd name="T60" fmla="*/ 19 w 74"/>
                <a:gd name="T61" fmla="*/ 8 h 37"/>
                <a:gd name="T62" fmla="*/ 26 w 74"/>
                <a:gd name="T6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37">
                  <a:moveTo>
                    <a:pt x="26" y="4"/>
                  </a:moveTo>
                  <a:lnTo>
                    <a:pt x="30" y="4"/>
                  </a:lnTo>
                  <a:lnTo>
                    <a:pt x="33" y="4"/>
                  </a:lnTo>
                  <a:lnTo>
                    <a:pt x="37" y="4"/>
                  </a:lnTo>
                  <a:lnTo>
                    <a:pt x="37" y="4"/>
                  </a:lnTo>
                  <a:lnTo>
                    <a:pt x="37" y="0"/>
                  </a:lnTo>
                  <a:lnTo>
                    <a:pt x="41" y="0"/>
                  </a:lnTo>
                  <a:lnTo>
                    <a:pt x="41" y="4"/>
                  </a:lnTo>
                  <a:lnTo>
                    <a:pt x="45" y="4"/>
                  </a:lnTo>
                  <a:lnTo>
                    <a:pt x="45" y="4"/>
                  </a:lnTo>
                  <a:lnTo>
                    <a:pt x="48" y="4"/>
                  </a:lnTo>
                  <a:lnTo>
                    <a:pt x="52" y="8"/>
                  </a:lnTo>
                  <a:lnTo>
                    <a:pt x="56" y="8"/>
                  </a:lnTo>
                  <a:lnTo>
                    <a:pt x="56" y="11"/>
                  </a:lnTo>
                  <a:lnTo>
                    <a:pt x="56" y="11"/>
                  </a:lnTo>
                  <a:lnTo>
                    <a:pt x="56" y="15"/>
                  </a:lnTo>
                  <a:lnTo>
                    <a:pt x="59" y="15"/>
                  </a:lnTo>
                  <a:lnTo>
                    <a:pt x="63" y="15"/>
                  </a:lnTo>
                  <a:lnTo>
                    <a:pt x="67" y="15"/>
                  </a:lnTo>
                  <a:lnTo>
                    <a:pt x="67" y="15"/>
                  </a:lnTo>
                  <a:lnTo>
                    <a:pt x="71" y="15"/>
                  </a:lnTo>
                  <a:lnTo>
                    <a:pt x="74" y="15"/>
                  </a:lnTo>
                  <a:lnTo>
                    <a:pt x="71" y="19"/>
                  </a:lnTo>
                  <a:lnTo>
                    <a:pt x="71" y="26"/>
                  </a:lnTo>
                  <a:lnTo>
                    <a:pt x="63" y="26"/>
                  </a:lnTo>
                  <a:lnTo>
                    <a:pt x="63" y="33"/>
                  </a:lnTo>
                  <a:lnTo>
                    <a:pt x="59" y="30"/>
                  </a:lnTo>
                  <a:lnTo>
                    <a:pt x="59" y="30"/>
                  </a:lnTo>
                  <a:lnTo>
                    <a:pt x="52" y="30"/>
                  </a:lnTo>
                  <a:lnTo>
                    <a:pt x="52" y="33"/>
                  </a:lnTo>
                  <a:lnTo>
                    <a:pt x="48" y="37"/>
                  </a:lnTo>
                  <a:lnTo>
                    <a:pt x="45" y="33"/>
                  </a:lnTo>
                  <a:lnTo>
                    <a:pt x="41" y="33"/>
                  </a:lnTo>
                  <a:lnTo>
                    <a:pt x="41" y="30"/>
                  </a:lnTo>
                  <a:lnTo>
                    <a:pt x="37" y="26"/>
                  </a:lnTo>
                  <a:lnTo>
                    <a:pt x="33" y="37"/>
                  </a:lnTo>
                  <a:lnTo>
                    <a:pt x="26" y="33"/>
                  </a:lnTo>
                  <a:lnTo>
                    <a:pt x="22" y="37"/>
                  </a:lnTo>
                  <a:lnTo>
                    <a:pt x="19" y="37"/>
                  </a:lnTo>
                  <a:lnTo>
                    <a:pt x="19" y="33"/>
                  </a:lnTo>
                  <a:lnTo>
                    <a:pt x="15" y="33"/>
                  </a:lnTo>
                  <a:lnTo>
                    <a:pt x="15" y="30"/>
                  </a:lnTo>
                  <a:lnTo>
                    <a:pt x="11" y="26"/>
                  </a:lnTo>
                  <a:lnTo>
                    <a:pt x="8" y="26"/>
                  </a:lnTo>
                  <a:lnTo>
                    <a:pt x="4" y="30"/>
                  </a:lnTo>
                  <a:lnTo>
                    <a:pt x="8" y="33"/>
                  </a:lnTo>
                  <a:lnTo>
                    <a:pt x="4" y="33"/>
                  </a:lnTo>
                  <a:lnTo>
                    <a:pt x="0" y="33"/>
                  </a:lnTo>
                  <a:lnTo>
                    <a:pt x="0" y="30"/>
                  </a:lnTo>
                  <a:lnTo>
                    <a:pt x="0" y="30"/>
                  </a:lnTo>
                  <a:lnTo>
                    <a:pt x="4" y="30"/>
                  </a:lnTo>
                  <a:lnTo>
                    <a:pt x="4" y="26"/>
                  </a:lnTo>
                  <a:lnTo>
                    <a:pt x="4" y="22"/>
                  </a:lnTo>
                  <a:lnTo>
                    <a:pt x="8" y="15"/>
                  </a:lnTo>
                  <a:lnTo>
                    <a:pt x="11" y="15"/>
                  </a:lnTo>
                  <a:lnTo>
                    <a:pt x="15" y="11"/>
                  </a:lnTo>
                  <a:lnTo>
                    <a:pt x="15" y="11"/>
                  </a:lnTo>
                  <a:lnTo>
                    <a:pt x="15" y="8"/>
                  </a:lnTo>
                  <a:lnTo>
                    <a:pt x="11" y="8"/>
                  </a:lnTo>
                  <a:lnTo>
                    <a:pt x="15" y="4"/>
                  </a:lnTo>
                  <a:lnTo>
                    <a:pt x="19" y="4"/>
                  </a:lnTo>
                  <a:lnTo>
                    <a:pt x="19" y="8"/>
                  </a:lnTo>
                  <a:lnTo>
                    <a:pt x="22" y="8"/>
                  </a:lnTo>
                  <a:lnTo>
                    <a:pt x="26" y="4"/>
                  </a:lnTo>
                  <a:close/>
                </a:path>
              </a:pathLst>
            </a:custGeom>
            <a:grpFill/>
            <a:ln>
              <a:noFill/>
            </a:ln>
          </p:spPr>
          <p:txBody>
            <a:bodyPr vert="horz" wrap="square" lIns="91440" tIns="45720" rIns="91440" bIns="45720" numCol="1" anchor="t" anchorCtr="0" compatLnSpc="1"/>
            <a:lstStyle/>
            <a:p>
              <a:endParaRPr lang="en-US"/>
            </a:p>
          </p:txBody>
        </p:sp>
        <p:sp>
          <p:nvSpPr>
            <p:cNvPr id="68" name="Freeform 64"/>
            <p:cNvSpPr>
              <a:spLocks noEditPoints="1"/>
            </p:cNvSpPr>
            <p:nvPr/>
          </p:nvSpPr>
          <p:spPr bwMode="auto">
            <a:xfrm>
              <a:off x="4349632" y="2041160"/>
              <a:ext cx="77198" cy="61758"/>
            </a:xfrm>
            <a:custGeom>
              <a:avLst/>
              <a:gdLst>
                <a:gd name="T0" fmla="*/ 37 w 60"/>
                <a:gd name="T1" fmla="*/ 44 h 48"/>
                <a:gd name="T2" fmla="*/ 37 w 60"/>
                <a:gd name="T3" fmla="*/ 37 h 48"/>
                <a:gd name="T4" fmla="*/ 41 w 60"/>
                <a:gd name="T5" fmla="*/ 29 h 48"/>
                <a:gd name="T6" fmla="*/ 52 w 60"/>
                <a:gd name="T7" fmla="*/ 29 h 48"/>
                <a:gd name="T8" fmla="*/ 52 w 60"/>
                <a:gd name="T9" fmla="*/ 25 h 48"/>
                <a:gd name="T10" fmla="*/ 56 w 60"/>
                <a:gd name="T11" fmla="*/ 22 h 48"/>
                <a:gd name="T12" fmla="*/ 52 w 60"/>
                <a:gd name="T13" fmla="*/ 18 h 48"/>
                <a:gd name="T14" fmla="*/ 49 w 60"/>
                <a:gd name="T15" fmla="*/ 14 h 48"/>
                <a:gd name="T16" fmla="*/ 56 w 60"/>
                <a:gd name="T17" fmla="*/ 14 h 48"/>
                <a:gd name="T18" fmla="*/ 56 w 60"/>
                <a:gd name="T19" fmla="*/ 11 h 48"/>
                <a:gd name="T20" fmla="*/ 60 w 60"/>
                <a:gd name="T21" fmla="*/ 7 h 48"/>
                <a:gd name="T22" fmla="*/ 60 w 60"/>
                <a:gd name="T23" fmla="*/ 3 h 48"/>
                <a:gd name="T24" fmla="*/ 52 w 60"/>
                <a:gd name="T25" fmla="*/ 0 h 48"/>
                <a:gd name="T26" fmla="*/ 45 w 60"/>
                <a:gd name="T27" fmla="*/ 0 h 48"/>
                <a:gd name="T28" fmla="*/ 37 w 60"/>
                <a:gd name="T29" fmla="*/ 0 h 48"/>
                <a:gd name="T30" fmla="*/ 34 w 60"/>
                <a:gd name="T31" fmla="*/ 3 h 48"/>
                <a:gd name="T32" fmla="*/ 23 w 60"/>
                <a:gd name="T33" fmla="*/ 11 h 48"/>
                <a:gd name="T34" fmla="*/ 19 w 60"/>
                <a:gd name="T35" fmla="*/ 11 h 48"/>
                <a:gd name="T36" fmla="*/ 15 w 60"/>
                <a:gd name="T37" fmla="*/ 14 h 48"/>
                <a:gd name="T38" fmla="*/ 15 w 60"/>
                <a:gd name="T39" fmla="*/ 22 h 48"/>
                <a:gd name="T40" fmla="*/ 12 w 60"/>
                <a:gd name="T41" fmla="*/ 25 h 48"/>
                <a:gd name="T42" fmla="*/ 12 w 60"/>
                <a:gd name="T43" fmla="*/ 29 h 48"/>
                <a:gd name="T44" fmla="*/ 19 w 60"/>
                <a:gd name="T45" fmla="*/ 33 h 48"/>
                <a:gd name="T46" fmla="*/ 12 w 60"/>
                <a:gd name="T47" fmla="*/ 37 h 48"/>
                <a:gd name="T48" fmla="*/ 12 w 60"/>
                <a:gd name="T49" fmla="*/ 37 h 48"/>
                <a:gd name="T50" fmla="*/ 15 w 60"/>
                <a:gd name="T51" fmla="*/ 40 h 48"/>
                <a:gd name="T52" fmla="*/ 8 w 60"/>
                <a:gd name="T53" fmla="*/ 37 h 48"/>
                <a:gd name="T54" fmla="*/ 4 w 60"/>
                <a:gd name="T55" fmla="*/ 37 h 48"/>
                <a:gd name="T56" fmla="*/ 8 w 60"/>
                <a:gd name="T57" fmla="*/ 40 h 48"/>
                <a:gd name="T58" fmla="*/ 12 w 60"/>
                <a:gd name="T59" fmla="*/ 40 h 48"/>
                <a:gd name="T60" fmla="*/ 12 w 60"/>
                <a:gd name="T61" fmla="*/ 40 h 48"/>
                <a:gd name="T62" fmla="*/ 4 w 60"/>
                <a:gd name="T63" fmla="*/ 40 h 48"/>
                <a:gd name="T64" fmla="*/ 0 w 60"/>
                <a:gd name="T65" fmla="*/ 40 h 48"/>
                <a:gd name="T66" fmla="*/ 4 w 60"/>
                <a:gd name="T67" fmla="*/ 44 h 48"/>
                <a:gd name="T68" fmla="*/ 8 w 60"/>
                <a:gd name="T69" fmla="*/ 44 h 48"/>
                <a:gd name="T70" fmla="*/ 12 w 60"/>
                <a:gd name="T71" fmla="*/ 44 h 48"/>
                <a:gd name="T72" fmla="*/ 15 w 60"/>
                <a:gd name="T73" fmla="*/ 40 h 48"/>
                <a:gd name="T74" fmla="*/ 23 w 60"/>
                <a:gd name="T75" fmla="*/ 40 h 48"/>
                <a:gd name="T76" fmla="*/ 26 w 60"/>
                <a:gd name="T77" fmla="*/ 40 h 48"/>
                <a:gd name="T78" fmla="*/ 34 w 60"/>
                <a:gd name="T79" fmla="*/ 44 h 48"/>
                <a:gd name="T80" fmla="*/ 34 w 60"/>
                <a:gd name="T81" fmla="*/ 48 h 48"/>
                <a:gd name="T82" fmla="*/ 37 w 60"/>
                <a:gd name="T83" fmla="*/ 48 h 48"/>
                <a:gd name="T84" fmla="*/ 8 w 60"/>
                <a:gd name="T85" fmla="*/ 33 h 48"/>
                <a:gd name="T86" fmla="*/ 8 w 60"/>
                <a:gd name="T87" fmla="*/ 37 h 48"/>
                <a:gd name="T88" fmla="*/ 4 w 60"/>
                <a:gd name="T89" fmla="*/ 37 h 48"/>
                <a:gd name="T90" fmla="*/ 8 w 60"/>
                <a:gd name="T91" fmla="*/ 33 h 48"/>
                <a:gd name="T92" fmla="*/ 12 w 60"/>
                <a:gd name="T93" fmla="*/ 33 h 48"/>
                <a:gd name="T94" fmla="*/ 12 w 60"/>
                <a:gd name="T95" fmla="*/ 33 h 48"/>
                <a:gd name="T96" fmla="*/ 8 w 60"/>
                <a:gd name="T97"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48">
                  <a:moveTo>
                    <a:pt x="37" y="48"/>
                  </a:moveTo>
                  <a:lnTo>
                    <a:pt x="37" y="44"/>
                  </a:lnTo>
                  <a:lnTo>
                    <a:pt x="41" y="40"/>
                  </a:lnTo>
                  <a:lnTo>
                    <a:pt x="37" y="37"/>
                  </a:lnTo>
                  <a:lnTo>
                    <a:pt x="41" y="33"/>
                  </a:lnTo>
                  <a:lnTo>
                    <a:pt x="41" y="29"/>
                  </a:lnTo>
                  <a:lnTo>
                    <a:pt x="49" y="29"/>
                  </a:lnTo>
                  <a:lnTo>
                    <a:pt x="52" y="29"/>
                  </a:lnTo>
                  <a:lnTo>
                    <a:pt x="52" y="29"/>
                  </a:lnTo>
                  <a:lnTo>
                    <a:pt x="52" y="25"/>
                  </a:lnTo>
                  <a:lnTo>
                    <a:pt x="52" y="25"/>
                  </a:lnTo>
                  <a:lnTo>
                    <a:pt x="56" y="22"/>
                  </a:lnTo>
                  <a:lnTo>
                    <a:pt x="56" y="18"/>
                  </a:lnTo>
                  <a:lnTo>
                    <a:pt x="52" y="18"/>
                  </a:lnTo>
                  <a:lnTo>
                    <a:pt x="49" y="18"/>
                  </a:lnTo>
                  <a:lnTo>
                    <a:pt x="49" y="14"/>
                  </a:lnTo>
                  <a:lnTo>
                    <a:pt x="52" y="14"/>
                  </a:lnTo>
                  <a:lnTo>
                    <a:pt x="56" y="14"/>
                  </a:lnTo>
                  <a:lnTo>
                    <a:pt x="56" y="14"/>
                  </a:lnTo>
                  <a:lnTo>
                    <a:pt x="56" y="11"/>
                  </a:lnTo>
                  <a:lnTo>
                    <a:pt x="56" y="7"/>
                  </a:lnTo>
                  <a:lnTo>
                    <a:pt x="60" y="7"/>
                  </a:lnTo>
                  <a:lnTo>
                    <a:pt x="60" y="3"/>
                  </a:lnTo>
                  <a:lnTo>
                    <a:pt x="60" y="3"/>
                  </a:lnTo>
                  <a:lnTo>
                    <a:pt x="56" y="3"/>
                  </a:lnTo>
                  <a:lnTo>
                    <a:pt x="52" y="0"/>
                  </a:lnTo>
                  <a:lnTo>
                    <a:pt x="49" y="0"/>
                  </a:lnTo>
                  <a:lnTo>
                    <a:pt x="45" y="0"/>
                  </a:lnTo>
                  <a:lnTo>
                    <a:pt x="41" y="3"/>
                  </a:lnTo>
                  <a:lnTo>
                    <a:pt x="37" y="0"/>
                  </a:lnTo>
                  <a:lnTo>
                    <a:pt x="37" y="3"/>
                  </a:lnTo>
                  <a:lnTo>
                    <a:pt x="34" y="3"/>
                  </a:lnTo>
                  <a:lnTo>
                    <a:pt x="30" y="7"/>
                  </a:lnTo>
                  <a:lnTo>
                    <a:pt x="23" y="11"/>
                  </a:lnTo>
                  <a:lnTo>
                    <a:pt x="23" y="7"/>
                  </a:lnTo>
                  <a:lnTo>
                    <a:pt x="19" y="11"/>
                  </a:lnTo>
                  <a:lnTo>
                    <a:pt x="19" y="14"/>
                  </a:lnTo>
                  <a:lnTo>
                    <a:pt x="15" y="14"/>
                  </a:lnTo>
                  <a:lnTo>
                    <a:pt x="15" y="18"/>
                  </a:lnTo>
                  <a:lnTo>
                    <a:pt x="15" y="22"/>
                  </a:lnTo>
                  <a:lnTo>
                    <a:pt x="15" y="25"/>
                  </a:lnTo>
                  <a:lnTo>
                    <a:pt x="12" y="25"/>
                  </a:lnTo>
                  <a:lnTo>
                    <a:pt x="12" y="29"/>
                  </a:lnTo>
                  <a:lnTo>
                    <a:pt x="12" y="29"/>
                  </a:lnTo>
                  <a:lnTo>
                    <a:pt x="15" y="33"/>
                  </a:lnTo>
                  <a:lnTo>
                    <a:pt x="19" y="33"/>
                  </a:lnTo>
                  <a:lnTo>
                    <a:pt x="15" y="33"/>
                  </a:lnTo>
                  <a:lnTo>
                    <a:pt x="12" y="37"/>
                  </a:lnTo>
                  <a:lnTo>
                    <a:pt x="12" y="37"/>
                  </a:lnTo>
                  <a:lnTo>
                    <a:pt x="12" y="37"/>
                  </a:lnTo>
                  <a:lnTo>
                    <a:pt x="15" y="37"/>
                  </a:lnTo>
                  <a:lnTo>
                    <a:pt x="15" y="40"/>
                  </a:lnTo>
                  <a:lnTo>
                    <a:pt x="12" y="40"/>
                  </a:lnTo>
                  <a:lnTo>
                    <a:pt x="8" y="37"/>
                  </a:lnTo>
                  <a:lnTo>
                    <a:pt x="4" y="37"/>
                  </a:lnTo>
                  <a:lnTo>
                    <a:pt x="4" y="37"/>
                  </a:lnTo>
                  <a:lnTo>
                    <a:pt x="4" y="37"/>
                  </a:lnTo>
                  <a:lnTo>
                    <a:pt x="8" y="40"/>
                  </a:lnTo>
                  <a:lnTo>
                    <a:pt x="8" y="40"/>
                  </a:lnTo>
                  <a:lnTo>
                    <a:pt x="12" y="40"/>
                  </a:lnTo>
                  <a:lnTo>
                    <a:pt x="12" y="40"/>
                  </a:lnTo>
                  <a:lnTo>
                    <a:pt x="12" y="40"/>
                  </a:lnTo>
                  <a:lnTo>
                    <a:pt x="8" y="40"/>
                  </a:lnTo>
                  <a:lnTo>
                    <a:pt x="4" y="40"/>
                  </a:lnTo>
                  <a:lnTo>
                    <a:pt x="0" y="40"/>
                  </a:lnTo>
                  <a:lnTo>
                    <a:pt x="0" y="40"/>
                  </a:lnTo>
                  <a:lnTo>
                    <a:pt x="4" y="40"/>
                  </a:lnTo>
                  <a:lnTo>
                    <a:pt x="4" y="44"/>
                  </a:lnTo>
                  <a:lnTo>
                    <a:pt x="8" y="44"/>
                  </a:lnTo>
                  <a:lnTo>
                    <a:pt x="8" y="44"/>
                  </a:lnTo>
                  <a:lnTo>
                    <a:pt x="12" y="44"/>
                  </a:lnTo>
                  <a:lnTo>
                    <a:pt x="12" y="44"/>
                  </a:lnTo>
                  <a:lnTo>
                    <a:pt x="15" y="40"/>
                  </a:lnTo>
                  <a:lnTo>
                    <a:pt x="15" y="40"/>
                  </a:lnTo>
                  <a:lnTo>
                    <a:pt x="15" y="40"/>
                  </a:lnTo>
                  <a:lnTo>
                    <a:pt x="23" y="40"/>
                  </a:lnTo>
                  <a:lnTo>
                    <a:pt x="23" y="40"/>
                  </a:lnTo>
                  <a:lnTo>
                    <a:pt x="26" y="40"/>
                  </a:lnTo>
                  <a:lnTo>
                    <a:pt x="30" y="44"/>
                  </a:lnTo>
                  <a:lnTo>
                    <a:pt x="34" y="44"/>
                  </a:lnTo>
                  <a:lnTo>
                    <a:pt x="34" y="44"/>
                  </a:lnTo>
                  <a:lnTo>
                    <a:pt x="34" y="48"/>
                  </a:lnTo>
                  <a:lnTo>
                    <a:pt x="37" y="48"/>
                  </a:lnTo>
                  <a:lnTo>
                    <a:pt x="37" y="48"/>
                  </a:lnTo>
                  <a:close/>
                  <a:moveTo>
                    <a:pt x="4" y="37"/>
                  </a:moveTo>
                  <a:lnTo>
                    <a:pt x="8" y="33"/>
                  </a:lnTo>
                  <a:lnTo>
                    <a:pt x="12" y="37"/>
                  </a:lnTo>
                  <a:lnTo>
                    <a:pt x="8" y="37"/>
                  </a:lnTo>
                  <a:lnTo>
                    <a:pt x="8" y="37"/>
                  </a:lnTo>
                  <a:lnTo>
                    <a:pt x="4" y="37"/>
                  </a:lnTo>
                  <a:lnTo>
                    <a:pt x="4" y="37"/>
                  </a:lnTo>
                  <a:close/>
                  <a:moveTo>
                    <a:pt x="8" y="33"/>
                  </a:moveTo>
                  <a:lnTo>
                    <a:pt x="8" y="33"/>
                  </a:lnTo>
                  <a:lnTo>
                    <a:pt x="12" y="33"/>
                  </a:lnTo>
                  <a:lnTo>
                    <a:pt x="12" y="33"/>
                  </a:lnTo>
                  <a:lnTo>
                    <a:pt x="12" y="33"/>
                  </a:lnTo>
                  <a:lnTo>
                    <a:pt x="12" y="33"/>
                  </a:lnTo>
                  <a:lnTo>
                    <a:pt x="8" y="33"/>
                  </a:lnTo>
                  <a:lnTo>
                    <a:pt x="8" y="33"/>
                  </a:lnTo>
                  <a:close/>
                </a:path>
              </a:pathLst>
            </a:custGeom>
            <a:grpFill/>
            <a:ln>
              <a:noFill/>
            </a:ln>
          </p:spPr>
          <p:txBody>
            <a:bodyPr vert="horz" wrap="square" lIns="91440" tIns="45720" rIns="91440" bIns="45720" numCol="1" anchor="t" anchorCtr="0" compatLnSpc="1"/>
            <a:lstStyle/>
            <a:p>
              <a:endParaRPr lang="en-US"/>
            </a:p>
          </p:txBody>
        </p:sp>
        <p:sp>
          <p:nvSpPr>
            <p:cNvPr id="69" name="Freeform 65"/>
            <p:cNvSpPr/>
            <p:nvPr/>
          </p:nvSpPr>
          <p:spPr bwMode="auto">
            <a:xfrm>
              <a:off x="4345771" y="2092626"/>
              <a:ext cx="56612" cy="43745"/>
            </a:xfrm>
            <a:custGeom>
              <a:avLst/>
              <a:gdLst>
                <a:gd name="T0" fmla="*/ 40 w 44"/>
                <a:gd name="T1" fmla="*/ 23 h 34"/>
                <a:gd name="T2" fmla="*/ 44 w 44"/>
                <a:gd name="T3" fmla="*/ 19 h 34"/>
                <a:gd name="T4" fmla="*/ 40 w 44"/>
                <a:gd name="T5" fmla="*/ 15 h 34"/>
                <a:gd name="T6" fmla="*/ 40 w 44"/>
                <a:gd name="T7" fmla="*/ 15 h 34"/>
                <a:gd name="T8" fmla="*/ 40 w 44"/>
                <a:gd name="T9" fmla="*/ 11 h 34"/>
                <a:gd name="T10" fmla="*/ 40 w 44"/>
                <a:gd name="T11" fmla="*/ 8 h 34"/>
                <a:gd name="T12" fmla="*/ 37 w 44"/>
                <a:gd name="T13" fmla="*/ 8 h 34"/>
                <a:gd name="T14" fmla="*/ 37 w 44"/>
                <a:gd name="T15" fmla="*/ 4 h 34"/>
                <a:gd name="T16" fmla="*/ 37 w 44"/>
                <a:gd name="T17" fmla="*/ 4 h 34"/>
                <a:gd name="T18" fmla="*/ 33 w 44"/>
                <a:gd name="T19" fmla="*/ 4 h 34"/>
                <a:gd name="T20" fmla="*/ 29 w 44"/>
                <a:gd name="T21" fmla="*/ 0 h 34"/>
                <a:gd name="T22" fmla="*/ 26 w 44"/>
                <a:gd name="T23" fmla="*/ 0 h 34"/>
                <a:gd name="T24" fmla="*/ 26 w 44"/>
                <a:gd name="T25" fmla="*/ 0 h 34"/>
                <a:gd name="T26" fmla="*/ 18 w 44"/>
                <a:gd name="T27" fmla="*/ 0 h 34"/>
                <a:gd name="T28" fmla="*/ 18 w 44"/>
                <a:gd name="T29" fmla="*/ 0 h 34"/>
                <a:gd name="T30" fmla="*/ 18 w 44"/>
                <a:gd name="T31" fmla="*/ 0 h 34"/>
                <a:gd name="T32" fmla="*/ 15 w 44"/>
                <a:gd name="T33" fmla="*/ 4 h 34"/>
                <a:gd name="T34" fmla="*/ 15 w 44"/>
                <a:gd name="T35" fmla="*/ 4 h 34"/>
                <a:gd name="T36" fmla="*/ 11 w 44"/>
                <a:gd name="T37" fmla="*/ 4 h 34"/>
                <a:gd name="T38" fmla="*/ 11 w 44"/>
                <a:gd name="T39" fmla="*/ 4 h 34"/>
                <a:gd name="T40" fmla="*/ 7 w 44"/>
                <a:gd name="T41" fmla="*/ 4 h 34"/>
                <a:gd name="T42" fmla="*/ 7 w 44"/>
                <a:gd name="T43" fmla="*/ 0 h 34"/>
                <a:gd name="T44" fmla="*/ 3 w 44"/>
                <a:gd name="T45" fmla="*/ 0 h 34"/>
                <a:gd name="T46" fmla="*/ 0 w 44"/>
                <a:gd name="T47" fmla="*/ 4 h 34"/>
                <a:gd name="T48" fmla="*/ 0 w 44"/>
                <a:gd name="T49" fmla="*/ 8 h 34"/>
                <a:gd name="T50" fmla="*/ 0 w 44"/>
                <a:gd name="T51" fmla="*/ 8 h 34"/>
                <a:gd name="T52" fmla="*/ 0 w 44"/>
                <a:gd name="T53" fmla="*/ 11 h 34"/>
                <a:gd name="T54" fmla="*/ 3 w 44"/>
                <a:gd name="T55" fmla="*/ 15 h 34"/>
                <a:gd name="T56" fmla="*/ 3 w 44"/>
                <a:gd name="T57" fmla="*/ 15 h 34"/>
                <a:gd name="T58" fmla="*/ 11 w 44"/>
                <a:gd name="T59" fmla="*/ 19 h 34"/>
                <a:gd name="T60" fmla="*/ 11 w 44"/>
                <a:gd name="T61" fmla="*/ 19 h 34"/>
                <a:gd name="T62" fmla="*/ 15 w 44"/>
                <a:gd name="T63" fmla="*/ 23 h 34"/>
                <a:gd name="T64" fmla="*/ 15 w 44"/>
                <a:gd name="T65" fmla="*/ 23 h 34"/>
                <a:gd name="T66" fmla="*/ 15 w 44"/>
                <a:gd name="T67" fmla="*/ 26 h 34"/>
                <a:gd name="T68" fmla="*/ 18 w 44"/>
                <a:gd name="T69" fmla="*/ 26 h 34"/>
                <a:gd name="T70" fmla="*/ 22 w 44"/>
                <a:gd name="T71" fmla="*/ 26 h 34"/>
                <a:gd name="T72" fmla="*/ 22 w 44"/>
                <a:gd name="T73" fmla="*/ 26 h 34"/>
                <a:gd name="T74" fmla="*/ 26 w 44"/>
                <a:gd name="T75" fmla="*/ 26 h 34"/>
                <a:gd name="T76" fmla="*/ 26 w 44"/>
                <a:gd name="T77" fmla="*/ 30 h 34"/>
                <a:gd name="T78" fmla="*/ 29 w 44"/>
                <a:gd name="T79" fmla="*/ 34 h 34"/>
                <a:gd name="T80" fmla="*/ 33 w 44"/>
                <a:gd name="T81" fmla="*/ 34 h 34"/>
                <a:gd name="T82" fmla="*/ 37 w 44"/>
                <a:gd name="T83" fmla="*/ 34 h 34"/>
                <a:gd name="T84" fmla="*/ 37 w 44"/>
                <a:gd name="T85" fmla="*/ 34 h 34"/>
                <a:gd name="T86" fmla="*/ 40 w 44"/>
                <a:gd name="T87" fmla="*/ 34 h 34"/>
                <a:gd name="T88" fmla="*/ 40 w 44"/>
                <a:gd name="T89" fmla="*/ 34 h 34"/>
                <a:gd name="T90" fmla="*/ 40 w 44"/>
                <a:gd name="T91" fmla="*/ 30 h 34"/>
                <a:gd name="T92" fmla="*/ 40 w 44"/>
                <a:gd name="T93" fmla="*/ 30 h 34"/>
                <a:gd name="T94" fmla="*/ 37 w 44"/>
                <a:gd name="T95" fmla="*/ 26 h 34"/>
                <a:gd name="T96" fmla="*/ 40 w 44"/>
                <a:gd name="T97" fmla="*/ 26 h 34"/>
                <a:gd name="T98" fmla="*/ 40 w 44"/>
                <a:gd name="T99" fmla="*/ 23 h 34"/>
                <a:gd name="T100" fmla="*/ 40 w 44"/>
                <a:gd name="T10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34">
                  <a:moveTo>
                    <a:pt x="40" y="23"/>
                  </a:moveTo>
                  <a:lnTo>
                    <a:pt x="44" y="19"/>
                  </a:lnTo>
                  <a:lnTo>
                    <a:pt x="40" y="15"/>
                  </a:lnTo>
                  <a:lnTo>
                    <a:pt x="40" y="15"/>
                  </a:lnTo>
                  <a:lnTo>
                    <a:pt x="40" y="11"/>
                  </a:lnTo>
                  <a:lnTo>
                    <a:pt x="40" y="8"/>
                  </a:lnTo>
                  <a:lnTo>
                    <a:pt x="37" y="8"/>
                  </a:lnTo>
                  <a:lnTo>
                    <a:pt x="37" y="4"/>
                  </a:lnTo>
                  <a:lnTo>
                    <a:pt x="37" y="4"/>
                  </a:lnTo>
                  <a:lnTo>
                    <a:pt x="33" y="4"/>
                  </a:lnTo>
                  <a:lnTo>
                    <a:pt x="29" y="0"/>
                  </a:lnTo>
                  <a:lnTo>
                    <a:pt x="26" y="0"/>
                  </a:lnTo>
                  <a:lnTo>
                    <a:pt x="26" y="0"/>
                  </a:lnTo>
                  <a:lnTo>
                    <a:pt x="18" y="0"/>
                  </a:lnTo>
                  <a:lnTo>
                    <a:pt x="18" y="0"/>
                  </a:lnTo>
                  <a:lnTo>
                    <a:pt x="18" y="0"/>
                  </a:lnTo>
                  <a:lnTo>
                    <a:pt x="15" y="4"/>
                  </a:lnTo>
                  <a:lnTo>
                    <a:pt x="15" y="4"/>
                  </a:lnTo>
                  <a:lnTo>
                    <a:pt x="11" y="4"/>
                  </a:lnTo>
                  <a:lnTo>
                    <a:pt x="11" y="4"/>
                  </a:lnTo>
                  <a:lnTo>
                    <a:pt x="7" y="4"/>
                  </a:lnTo>
                  <a:lnTo>
                    <a:pt x="7" y="0"/>
                  </a:lnTo>
                  <a:lnTo>
                    <a:pt x="3" y="0"/>
                  </a:lnTo>
                  <a:lnTo>
                    <a:pt x="0" y="4"/>
                  </a:lnTo>
                  <a:lnTo>
                    <a:pt x="0" y="8"/>
                  </a:lnTo>
                  <a:lnTo>
                    <a:pt x="0" y="8"/>
                  </a:lnTo>
                  <a:lnTo>
                    <a:pt x="0" y="11"/>
                  </a:lnTo>
                  <a:lnTo>
                    <a:pt x="3" y="15"/>
                  </a:lnTo>
                  <a:lnTo>
                    <a:pt x="3" y="15"/>
                  </a:lnTo>
                  <a:lnTo>
                    <a:pt x="11" y="19"/>
                  </a:lnTo>
                  <a:lnTo>
                    <a:pt x="11" y="19"/>
                  </a:lnTo>
                  <a:lnTo>
                    <a:pt x="15" y="23"/>
                  </a:lnTo>
                  <a:lnTo>
                    <a:pt x="15" y="23"/>
                  </a:lnTo>
                  <a:lnTo>
                    <a:pt x="15" y="26"/>
                  </a:lnTo>
                  <a:lnTo>
                    <a:pt x="18" y="26"/>
                  </a:lnTo>
                  <a:lnTo>
                    <a:pt x="22" y="26"/>
                  </a:lnTo>
                  <a:lnTo>
                    <a:pt x="22" y="26"/>
                  </a:lnTo>
                  <a:lnTo>
                    <a:pt x="26" y="26"/>
                  </a:lnTo>
                  <a:lnTo>
                    <a:pt x="26" y="30"/>
                  </a:lnTo>
                  <a:lnTo>
                    <a:pt x="29" y="34"/>
                  </a:lnTo>
                  <a:lnTo>
                    <a:pt x="33" y="34"/>
                  </a:lnTo>
                  <a:lnTo>
                    <a:pt x="37" y="34"/>
                  </a:lnTo>
                  <a:lnTo>
                    <a:pt x="37" y="34"/>
                  </a:lnTo>
                  <a:lnTo>
                    <a:pt x="40" y="34"/>
                  </a:lnTo>
                  <a:lnTo>
                    <a:pt x="40" y="34"/>
                  </a:lnTo>
                  <a:lnTo>
                    <a:pt x="40" y="30"/>
                  </a:lnTo>
                  <a:lnTo>
                    <a:pt x="40" y="30"/>
                  </a:lnTo>
                  <a:lnTo>
                    <a:pt x="37" y="26"/>
                  </a:lnTo>
                  <a:lnTo>
                    <a:pt x="40" y="26"/>
                  </a:lnTo>
                  <a:lnTo>
                    <a:pt x="40" y="23"/>
                  </a:lnTo>
                  <a:lnTo>
                    <a:pt x="40" y="23"/>
                  </a:lnTo>
                  <a:close/>
                </a:path>
              </a:pathLst>
            </a:custGeom>
            <a:grpFill/>
            <a:ln>
              <a:noFill/>
            </a:ln>
          </p:spPr>
          <p:txBody>
            <a:bodyPr vert="horz" wrap="square" lIns="91440" tIns="45720" rIns="91440" bIns="45720" numCol="1" anchor="t" anchorCtr="0" compatLnSpc="1"/>
            <a:lstStyle/>
            <a:p>
              <a:endParaRPr lang="en-US"/>
            </a:p>
          </p:txBody>
        </p:sp>
        <p:sp>
          <p:nvSpPr>
            <p:cNvPr id="70" name="Freeform 66"/>
            <p:cNvSpPr/>
            <p:nvPr/>
          </p:nvSpPr>
          <p:spPr bwMode="auto">
            <a:xfrm>
              <a:off x="4393379" y="2122218"/>
              <a:ext cx="14153" cy="18013"/>
            </a:xfrm>
            <a:custGeom>
              <a:avLst/>
              <a:gdLst>
                <a:gd name="T0" fmla="*/ 3 w 11"/>
                <a:gd name="T1" fmla="*/ 11 h 14"/>
                <a:gd name="T2" fmla="*/ 3 w 11"/>
                <a:gd name="T3" fmla="*/ 11 h 14"/>
                <a:gd name="T4" fmla="*/ 3 w 11"/>
                <a:gd name="T5" fmla="*/ 7 h 14"/>
                <a:gd name="T6" fmla="*/ 3 w 11"/>
                <a:gd name="T7" fmla="*/ 7 h 14"/>
                <a:gd name="T8" fmla="*/ 0 w 11"/>
                <a:gd name="T9" fmla="*/ 3 h 14"/>
                <a:gd name="T10" fmla="*/ 3 w 11"/>
                <a:gd name="T11" fmla="*/ 3 h 14"/>
                <a:gd name="T12" fmla="*/ 3 w 11"/>
                <a:gd name="T13" fmla="*/ 0 h 14"/>
                <a:gd name="T14" fmla="*/ 7 w 11"/>
                <a:gd name="T15" fmla="*/ 0 h 14"/>
                <a:gd name="T16" fmla="*/ 11 w 11"/>
                <a:gd name="T17" fmla="*/ 3 h 14"/>
                <a:gd name="T18" fmla="*/ 11 w 11"/>
                <a:gd name="T19" fmla="*/ 7 h 14"/>
                <a:gd name="T20" fmla="*/ 11 w 11"/>
                <a:gd name="T21" fmla="*/ 11 h 14"/>
                <a:gd name="T22" fmla="*/ 11 w 11"/>
                <a:gd name="T23" fmla="*/ 14 h 14"/>
                <a:gd name="T24" fmla="*/ 11 w 11"/>
                <a:gd name="T25" fmla="*/ 14 h 14"/>
                <a:gd name="T26" fmla="*/ 7 w 11"/>
                <a:gd name="T27" fmla="*/ 14 h 14"/>
                <a:gd name="T28" fmla="*/ 3 w 11"/>
                <a:gd name="T29" fmla="*/ 11 h 14"/>
                <a:gd name="T30" fmla="*/ 3 w 1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4">
                  <a:moveTo>
                    <a:pt x="3" y="11"/>
                  </a:moveTo>
                  <a:lnTo>
                    <a:pt x="3" y="11"/>
                  </a:lnTo>
                  <a:lnTo>
                    <a:pt x="3" y="7"/>
                  </a:lnTo>
                  <a:lnTo>
                    <a:pt x="3" y="7"/>
                  </a:lnTo>
                  <a:lnTo>
                    <a:pt x="0" y="3"/>
                  </a:lnTo>
                  <a:lnTo>
                    <a:pt x="3" y="3"/>
                  </a:lnTo>
                  <a:lnTo>
                    <a:pt x="3" y="0"/>
                  </a:lnTo>
                  <a:lnTo>
                    <a:pt x="7" y="0"/>
                  </a:lnTo>
                  <a:lnTo>
                    <a:pt x="11" y="3"/>
                  </a:lnTo>
                  <a:lnTo>
                    <a:pt x="11" y="7"/>
                  </a:lnTo>
                  <a:lnTo>
                    <a:pt x="11" y="11"/>
                  </a:lnTo>
                  <a:lnTo>
                    <a:pt x="11" y="14"/>
                  </a:lnTo>
                  <a:lnTo>
                    <a:pt x="11" y="14"/>
                  </a:lnTo>
                  <a:lnTo>
                    <a:pt x="7" y="14"/>
                  </a:lnTo>
                  <a:lnTo>
                    <a:pt x="3" y="11"/>
                  </a:lnTo>
                  <a:lnTo>
                    <a:pt x="3" y="11"/>
                  </a:lnTo>
                  <a:close/>
                </a:path>
              </a:pathLst>
            </a:custGeom>
            <a:grpFill/>
            <a:ln>
              <a:noFill/>
            </a:ln>
          </p:spPr>
          <p:txBody>
            <a:bodyPr vert="horz" wrap="square" lIns="91440" tIns="45720" rIns="91440" bIns="45720" numCol="1" anchor="t" anchorCtr="0" compatLnSpc="1"/>
            <a:lstStyle/>
            <a:p>
              <a:endParaRPr lang="en-US"/>
            </a:p>
          </p:txBody>
        </p:sp>
        <p:sp>
          <p:nvSpPr>
            <p:cNvPr id="71" name="Freeform 67"/>
            <p:cNvSpPr>
              <a:spLocks noEditPoints="1"/>
            </p:cNvSpPr>
            <p:nvPr/>
          </p:nvSpPr>
          <p:spPr bwMode="auto">
            <a:xfrm>
              <a:off x="4159212" y="1782548"/>
              <a:ext cx="14153" cy="33452"/>
            </a:xfrm>
            <a:custGeom>
              <a:avLst/>
              <a:gdLst>
                <a:gd name="T0" fmla="*/ 2 w 3"/>
                <a:gd name="T1" fmla="*/ 5 h 7"/>
                <a:gd name="T2" fmla="*/ 2 w 3"/>
                <a:gd name="T3" fmla="*/ 7 h 7"/>
                <a:gd name="T4" fmla="*/ 2 w 3"/>
                <a:gd name="T5" fmla="*/ 6 h 7"/>
                <a:gd name="T6" fmla="*/ 2 w 3"/>
                <a:gd name="T7" fmla="*/ 5 h 7"/>
                <a:gd name="T8" fmla="*/ 2 w 3"/>
                <a:gd name="T9" fmla="*/ 5 h 7"/>
                <a:gd name="T10" fmla="*/ 2 w 3"/>
                <a:gd name="T11" fmla="*/ 3 h 7"/>
                <a:gd name="T12" fmla="*/ 2 w 3"/>
                <a:gd name="T13" fmla="*/ 4 h 7"/>
                <a:gd name="T14" fmla="*/ 2 w 3"/>
                <a:gd name="T15" fmla="*/ 4 h 7"/>
                <a:gd name="T16" fmla="*/ 2 w 3"/>
                <a:gd name="T17" fmla="*/ 4 h 7"/>
                <a:gd name="T18" fmla="*/ 2 w 3"/>
                <a:gd name="T19" fmla="*/ 3 h 7"/>
                <a:gd name="T20" fmla="*/ 0 w 3"/>
                <a:gd name="T21" fmla="*/ 1 h 7"/>
                <a:gd name="T22" fmla="*/ 0 w 3"/>
                <a:gd name="T23" fmla="*/ 2 h 7"/>
                <a:gd name="T24" fmla="*/ 1 w 3"/>
                <a:gd name="T25" fmla="*/ 2 h 7"/>
                <a:gd name="T26" fmla="*/ 0 w 3"/>
                <a:gd name="T27" fmla="*/ 1 h 7"/>
                <a:gd name="T28" fmla="*/ 3 w 3"/>
                <a:gd name="T29" fmla="*/ 0 h 7"/>
                <a:gd name="T30" fmla="*/ 3 w 3"/>
                <a:gd name="T31" fmla="*/ 1 h 7"/>
                <a:gd name="T32" fmla="*/ 3 w 3"/>
                <a:gd name="T33" fmla="*/ 0 h 7"/>
                <a:gd name="T34" fmla="*/ 3 w 3"/>
                <a:gd name="T35" fmla="*/ 0 h 7"/>
                <a:gd name="T36" fmla="*/ 1 w 3"/>
                <a:gd name="T37" fmla="*/ 0 h 7"/>
                <a:gd name="T38" fmla="*/ 2 w 3"/>
                <a:gd name="T39" fmla="*/ 0 h 7"/>
                <a:gd name="T40" fmla="*/ 3 w 3"/>
                <a:gd name="T41" fmla="*/ 1 h 7"/>
                <a:gd name="T42" fmla="*/ 3 w 3"/>
                <a:gd name="T43" fmla="*/ 1 h 7"/>
                <a:gd name="T44" fmla="*/ 2 w 3"/>
                <a:gd name="T45" fmla="*/ 1 h 7"/>
                <a:gd name="T46" fmla="*/ 1 w 3"/>
                <a:gd name="T47" fmla="*/ 0 h 7"/>
                <a:gd name="T48" fmla="*/ 1 w 3"/>
                <a:gd name="T49" fmla="*/ 0 h 7"/>
                <a:gd name="T50" fmla="*/ 2 w 3"/>
                <a:gd name="T51" fmla="*/ 2 h 7"/>
                <a:gd name="T52" fmla="*/ 3 w 3"/>
                <a:gd name="T53" fmla="*/ 3 h 7"/>
                <a:gd name="T54" fmla="*/ 2 w 3"/>
                <a:gd name="T55" fmla="*/ 3 h 7"/>
                <a:gd name="T56" fmla="*/ 1 w 3"/>
                <a:gd name="T57" fmla="*/ 2 h 7"/>
                <a:gd name="T58" fmla="*/ 1 w 3"/>
                <a:gd name="T59" fmla="*/ 1 h 7"/>
                <a:gd name="T60" fmla="*/ 1 w 3"/>
                <a:gd name="T6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7">
                  <a:moveTo>
                    <a:pt x="2" y="5"/>
                  </a:moveTo>
                  <a:cubicBezTo>
                    <a:pt x="2" y="7"/>
                    <a:pt x="2" y="7"/>
                    <a:pt x="2" y="7"/>
                  </a:cubicBezTo>
                  <a:cubicBezTo>
                    <a:pt x="2" y="6"/>
                    <a:pt x="2" y="6"/>
                    <a:pt x="2" y="6"/>
                  </a:cubicBezTo>
                  <a:cubicBezTo>
                    <a:pt x="2" y="5"/>
                    <a:pt x="2" y="5"/>
                    <a:pt x="2" y="5"/>
                  </a:cubicBezTo>
                  <a:cubicBezTo>
                    <a:pt x="2" y="5"/>
                    <a:pt x="2" y="5"/>
                    <a:pt x="2" y="5"/>
                  </a:cubicBezTo>
                  <a:close/>
                  <a:moveTo>
                    <a:pt x="2" y="3"/>
                  </a:moveTo>
                  <a:cubicBezTo>
                    <a:pt x="2" y="4"/>
                    <a:pt x="2" y="4"/>
                    <a:pt x="2" y="4"/>
                  </a:cubicBezTo>
                  <a:cubicBezTo>
                    <a:pt x="2" y="4"/>
                    <a:pt x="2" y="4"/>
                    <a:pt x="2" y="4"/>
                  </a:cubicBezTo>
                  <a:cubicBezTo>
                    <a:pt x="2" y="4"/>
                    <a:pt x="2" y="4"/>
                    <a:pt x="2" y="4"/>
                  </a:cubicBezTo>
                  <a:cubicBezTo>
                    <a:pt x="2" y="3"/>
                    <a:pt x="2" y="3"/>
                    <a:pt x="2" y="3"/>
                  </a:cubicBezTo>
                  <a:close/>
                  <a:moveTo>
                    <a:pt x="0" y="1"/>
                  </a:moveTo>
                  <a:cubicBezTo>
                    <a:pt x="0" y="2"/>
                    <a:pt x="0" y="2"/>
                    <a:pt x="0" y="2"/>
                  </a:cubicBezTo>
                  <a:cubicBezTo>
                    <a:pt x="1" y="2"/>
                    <a:pt x="1" y="2"/>
                    <a:pt x="1" y="2"/>
                  </a:cubicBezTo>
                  <a:cubicBezTo>
                    <a:pt x="0" y="1"/>
                    <a:pt x="0" y="1"/>
                    <a:pt x="0" y="1"/>
                  </a:cubicBezTo>
                  <a:close/>
                  <a:moveTo>
                    <a:pt x="3" y="0"/>
                  </a:moveTo>
                  <a:cubicBezTo>
                    <a:pt x="3" y="1"/>
                    <a:pt x="3" y="1"/>
                    <a:pt x="3" y="1"/>
                  </a:cubicBezTo>
                  <a:cubicBezTo>
                    <a:pt x="3" y="0"/>
                    <a:pt x="3" y="0"/>
                    <a:pt x="3" y="0"/>
                  </a:cubicBezTo>
                  <a:cubicBezTo>
                    <a:pt x="3" y="0"/>
                    <a:pt x="3" y="0"/>
                    <a:pt x="3" y="0"/>
                  </a:cubicBezTo>
                  <a:close/>
                  <a:moveTo>
                    <a:pt x="1" y="0"/>
                  </a:moveTo>
                  <a:cubicBezTo>
                    <a:pt x="1" y="0"/>
                    <a:pt x="2" y="0"/>
                    <a:pt x="2" y="0"/>
                  </a:cubicBezTo>
                  <a:cubicBezTo>
                    <a:pt x="3" y="1"/>
                    <a:pt x="3" y="1"/>
                    <a:pt x="3" y="1"/>
                  </a:cubicBezTo>
                  <a:cubicBezTo>
                    <a:pt x="3" y="1"/>
                    <a:pt x="3" y="1"/>
                    <a:pt x="3" y="1"/>
                  </a:cubicBezTo>
                  <a:cubicBezTo>
                    <a:pt x="2" y="1"/>
                    <a:pt x="2" y="1"/>
                    <a:pt x="2" y="1"/>
                  </a:cubicBezTo>
                  <a:cubicBezTo>
                    <a:pt x="1" y="0"/>
                    <a:pt x="1" y="0"/>
                    <a:pt x="1" y="0"/>
                  </a:cubicBezTo>
                  <a:close/>
                  <a:moveTo>
                    <a:pt x="1" y="0"/>
                  </a:moveTo>
                  <a:cubicBezTo>
                    <a:pt x="2" y="2"/>
                    <a:pt x="2" y="2"/>
                    <a:pt x="2" y="2"/>
                  </a:cubicBezTo>
                  <a:cubicBezTo>
                    <a:pt x="3" y="3"/>
                    <a:pt x="3" y="3"/>
                    <a:pt x="3" y="3"/>
                  </a:cubicBezTo>
                  <a:cubicBezTo>
                    <a:pt x="2" y="3"/>
                    <a:pt x="2" y="3"/>
                    <a:pt x="2" y="3"/>
                  </a:cubicBezTo>
                  <a:cubicBezTo>
                    <a:pt x="1" y="2"/>
                    <a:pt x="1" y="2"/>
                    <a:pt x="1" y="2"/>
                  </a:cubicBezTo>
                  <a:cubicBezTo>
                    <a:pt x="1" y="1"/>
                    <a:pt x="1" y="1"/>
                    <a:pt x="1" y="1"/>
                  </a:cubicBezTo>
                  <a:lnTo>
                    <a:pt x="1" y="0"/>
                  </a:lnTo>
                  <a:close/>
                </a:path>
              </a:pathLst>
            </a:custGeom>
            <a:grpFill/>
            <a:ln>
              <a:noFill/>
            </a:ln>
          </p:spPr>
          <p:txBody>
            <a:bodyPr vert="horz" wrap="square" lIns="91440" tIns="45720" rIns="91440" bIns="45720" numCol="1" anchor="t" anchorCtr="0" compatLnSpc="1"/>
            <a:lstStyle/>
            <a:p>
              <a:endParaRPr lang="en-US"/>
            </a:p>
          </p:txBody>
        </p:sp>
        <p:sp>
          <p:nvSpPr>
            <p:cNvPr id="72" name="Freeform 68"/>
            <p:cNvSpPr/>
            <p:nvPr/>
          </p:nvSpPr>
          <p:spPr bwMode="auto">
            <a:xfrm>
              <a:off x="4092307" y="1988409"/>
              <a:ext cx="86205" cy="100357"/>
            </a:xfrm>
            <a:custGeom>
              <a:avLst/>
              <a:gdLst>
                <a:gd name="T0" fmla="*/ 30 w 67"/>
                <a:gd name="T1" fmla="*/ 74 h 78"/>
                <a:gd name="T2" fmla="*/ 34 w 67"/>
                <a:gd name="T3" fmla="*/ 70 h 78"/>
                <a:gd name="T4" fmla="*/ 41 w 67"/>
                <a:gd name="T5" fmla="*/ 70 h 78"/>
                <a:gd name="T6" fmla="*/ 52 w 67"/>
                <a:gd name="T7" fmla="*/ 66 h 78"/>
                <a:gd name="T8" fmla="*/ 56 w 67"/>
                <a:gd name="T9" fmla="*/ 63 h 78"/>
                <a:gd name="T10" fmla="*/ 60 w 67"/>
                <a:gd name="T11" fmla="*/ 59 h 78"/>
                <a:gd name="T12" fmla="*/ 63 w 67"/>
                <a:gd name="T13" fmla="*/ 55 h 78"/>
                <a:gd name="T14" fmla="*/ 67 w 67"/>
                <a:gd name="T15" fmla="*/ 41 h 78"/>
                <a:gd name="T16" fmla="*/ 67 w 67"/>
                <a:gd name="T17" fmla="*/ 37 h 78"/>
                <a:gd name="T18" fmla="*/ 63 w 67"/>
                <a:gd name="T19" fmla="*/ 29 h 78"/>
                <a:gd name="T20" fmla="*/ 63 w 67"/>
                <a:gd name="T21" fmla="*/ 26 h 78"/>
                <a:gd name="T22" fmla="*/ 52 w 67"/>
                <a:gd name="T23" fmla="*/ 18 h 78"/>
                <a:gd name="T24" fmla="*/ 45 w 67"/>
                <a:gd name="T25" fmla="*/ 22 h 78"/>
                <a:gd name="T26" fmla="*/ 45 w 67"/>
                <a:gd name="T27" fmla="*/ 11 h 78"/>
                <a:gd name="T28" fmla="*/ 52 w 67"/>
                <a:gd name="T29" fmla="*/ 3 h 78"/>
                <a:gd name="T30" fmla="*/ 56 w 67"/>
                <a:gd name="T31" fmla="*/ 0 h 78"/>
                <a:gd name="T32" fmla="*/ 52 w 67"/>
                <a:gd name="T33" fmla="*/ 0 h 78"/>
                <a:gd name="T34" fmla="*/ 45 w 67"/>
                <a:gd name="T35" fmla="*/ 7 h 78"/>
                <a:gd name="T36" fmla="*/ 45 w 67"/>
                <a:gd name="T37" fmla="*/ 0 h 78"/>
                <a:gd name="T38" fmla="*/ 41 w 67"/>
                <a:gd name="T39" fmla="*/ 3 h 78"/>
                <a:gd name="T40" fmla="*/ 38 w 67"/>
                <a:gd name="T41" fmla="*/ 3 h 78"/>
                <a:gd name="T42" fmla="*/ 38 w 67"/>
                <a:gd name="T43" fmla="*/ 7 h 78"/>
                <a:gd name="T44" fmla="*/ 34 w 67"/>
                <a:gd name="T45" fmla="*/ 11 h 78"/>
                <a:gd name="T46" fmla="*/ 34 w 67"/>
                <a:gd name="T47" fmla="*/ 15 h 78"/>
                <a:gd name="T48" fmla="*/ 38 w 67"/>
                <a:gd name="T49" fmla="*/ 15 h 78"/>
                <a:gd name="T50" fmla="*/ 34 w 67"/>
                <a:gd name="T51" fmla="*/ 18 h 78"/>
                <a:gd name="T52" fmla="*/ 23 w 67"/>
                <a:gd name="T53" fmla="*/ 22 h 78"/>
                <a:gd name="T54" fmla="*/ 15 w 67"/>
                <a:gd name="T55" fmla="*/ 18 h 78"/>
                <a:gd name="T56" fmla="*/ 12 w 67"/>
                <a:gd name="T57" fmla="*/ 22 h 78"/>
                <a:gd name="T58" fmla="*/ 15 w 67"/>
                <a:gd name="T59" fmla="*/ 26 h 78"/>
                <a:gd name="T60" fmla="*/ 8 w 67"/>
                <a:gd name="T61" fmla="*/ 26 h 78"/>
                <a:gd name="T62" fmla="*/ 15 w 67"/>
                <a:gd name="T63" fmla="*/ 29 h 78"/>
                <a:gd name="T64" fmla="*/ 15 w 67"/>
                <a:gd name="T65" fmla="*/ 33 h 78"/>
                <a:gd name="T66" fmla="*/ 8 w 67"/>
                <a:gd name="T67" fmla="*/ 37 h 78"/>
                <a:gd name="T68" fmla="*/ 12 w 67"/>
                <a:gd name="T69" fmla="*/ 37 h 78"/>
                <a:gd name="T70" fmla="*/ 26 w 67"/>
                <a:gd name="T71" fmla="*/ 41 h 78"/>
                <a:gd name="T72" fmla="*/ 15 w 67"/>
                <a:gd name="T73" fmla="*/ 48 h 78"/>
                <a:gd name="T74" fmla="*/ 12 w 67"/>
                <a:gd name="T75" fmla="*/ 55 h 78"/>
                <a:gd name="T76" fmla="*/ 19 w 67"/>
                <a:gd name="T77" fmla="*/ 55 h 78"/>
                <a:gd name="T78" fmla="*/ 23 w 67"/>
                <a:gd name="T79" fmla="*/ 52 h 78"/>
                <a:gd name="T80" fmla="*/ 15 w 67"/>
                <a:gd name="T81" fmla="*/ 55 h 78"/>
                <a:gd name="T82" fmla="*/ 12 w 67"/>
                <a:gd name="T83" fmla="*/ 59 h 78"/>
                <a:gd name="T84" fmla="*/ 8 w 67"/>
                <a:gd name="T85" fmla="*/ 63 h 78"/>
                <a:gd name="T86" fmla="*/ 4 w 67"/>
                <a:gd name="T87" fmla="*/ 59 h 78"/>
                <a:gd name="T88" fmla="*/ 12 w 67"/>
                <a:gd name="T89" fmla="*/ 63 h 78"/>
                <a:gd name="T90" fmla="*/ 4 w 67"/>
                <a:gd name="T91" fmla="*/ 70 h 78"/>
                <a:gd name="T92" fmla="*/ 12 w 67"/>
                <a:gd name="T93" fmla="*/ 70 h 78"/>
                <a:gd name="T94" fmla="*/ 8 w 67"/>
                <a:gd name="T95" fmla="*/ 74 h 78"/>
                <a:gd name="T96" fmla="*/ 12 w 67"/>
                <a:gd name="T97" fmla="*/ 74 h 78"/>
                <a:gd name="T98" fmla="*/ 15 w 67"/>
                <a:gd name="T9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8">
                  <a:moveTo>
                    <a:pt x="19" y="78"/>
                  </a:moveTo>
                  <a:lnTo>
                    <a:pt x="23" y="78"/>
                  </a:lnTo>
                  <a:lnTo>
                    <a:pt x="30" y="74"/>
                  </a:lnTo>
                  <a:lnTo>
                    <a:pt x="34" y="74"/>
                  </a:lnTo>
                  <a:lnTo>
                    <a:pt x="30" y="70"/>
                  </a:lnTo>
                  <a:lnTo>
                    <a:pt x="34" y="70"/>
                  </a:lnTo>
                  <a:lnTo>
                    <a:pt x="34" y="70"/>
                  </a:lnTo>
                  <a:lnTo>
                    <a:pt x="38" y="70"/>
                  </a:lnTo>
                  <a:lnTo>
                    <a:pt x="41" y="70"/>
                  </a:lnTo>
                  <a:lnTo>
                    <a:pt x="41" y="70"/>
                  </a:lnTo>
                  <a:lnTo>
                    <a:pt x="41" y="66"/>
                  </a:lnTo>
                  <a:lnTo>
                    <a:pt x="52" y="66"/>
                  </a:lnTo>
                  <a:lnTo>
                    <a:pt x="52" y="63"/>
                  </a:lnTo>
                  <a:lnTo>
                    <a:pt x="52" y="66"/>
                  </a:lnTo>
                  <a:lnTo>
                    <a:pt x="56" y="63"/>
                  </a:lnTo>
                  <a:lnTo>
                    <a:pt x="56" y="63"/>
                  </a:lnTo>
                  <a:lnTo>
                    <a:pt x="63" y="63"/>
                  </a:lnTo>
                  <a:lnTo>
                    <a:pt x="60" y="59"/>
                  </a:lnTo>
                  <a:lnTo>
                    <a:pt x="60" y="59"/>
                  </a:lnTo>
                  <a:lnTo>
                    <a:pt x="63" y="55"/>
                  </a:lnTo>
                  <a:lnTo>
                    <a:pt x="63" y="55"/>
                  </a:lnTo>
                  <a:lnTo>
                    <a:pt x="67" y="52"/>
                  </a:lnTo>
                  <a:lnTo>
                    <a:pt x="67" y="48"/>
                  </a:lnTo>
                  <a:lnTo>
                    <a:pt x="67" y="41"/>
                  </a:lnTo>
                  <a:lnTo>
                    <a:pt x="63" y="41"/>
                  </a:lnTo>
                  <a:lnTo>
                    <a:pt x="67" y="41"/>
                  </a:lnTo>
                  <a:lnTo>
                    <a:pt x="67" y="37"/>
                  </a:lnTo>
                  <a:lnTo>
                    <a:pt x="63" y="33"/>
                  </a:lnTo>
                  <a:lnTo>
                    <a:pt x="63" y="29"/>
                  </a:lnTo>
                  <a:lnTo>
                    <a:pt x="63" y="29"/>
                  </a:lnTo>
                  <a:lnTo>
                    <a:pt x="63" y="26"/>
                  </a:lnTo>
                  <a:lnTo>
                    <a:pt x="67" y="29"/>
                  </a:lnTo>
                  <a:lnTo>
                    <a:pt x="63" y="26"/>
                  </a:lnTo>
                  <a:lnTo>
                    <a:pt x="60" y="26"/>
                  </a:lnTo>
                  <a:lnTo>
                    <a:pt x="56" y="18"/>
                  </a:lnTo>
                  <a:lnTo>
                    <a:pt x="52" y="18"/>
                  </a:lnTo>
                  <a:lnTo>
                    <a:pt x="49" y="18"/>
                  </a:lnTo>
                  <a:lnTo>
                    <a:pt x="49" y="22"/>
                  </a:lnTo>
                  <a:lnTo>
                    <a:pt x="45" y="22"/>
                  </a:lnTo>
                  <a:lnTo>
                    <a:pt x="41" y="18"/>
                  </a:lnTo>
                  <a:lnTo>
                    <a:pt x="45" y="11"/>
                  </a:lnTo>
                  <a:lnTo>
                    <a:pt x="45" y="11"/>
                  </a:lnTo>
                  <a:lnTo>
                    <a:pt x="49" y="7"/>
                  </a:lnTo>
                  <a:lnTo>
                    <a:pt x="49" y="7"/>
                  </a:lnTo>
                  <a:lnTo>
                    <a:pt x="52" y="3"/>
                  </a:lnTo>
                  <a:lnTo>
                    <a:pt x="49" y="7"/>
                  </a:lnTo>
                  <a:lnTo>
                    <a:pt x="52" y="3"/>
                  </a:lnTo>
                  <a:lnTo>
                    <a:pt x="56" y="0"/>
                  </a:lnTo>
                  <a:lnTo>
                    <a:pt x="52" y="0"/>
                  </a:lnTo>
                  <a:lnTo>
                    <a:pt x="49" y="0"/>
                  </a:lnTo>
                  <a:lnTo>
                    <a:pt x="52" y="0"/>
                  </a:lnTo>
                  <a:lnTo>
                    <a:pt x="49" y="0"/>
                  </a:lnTo>
                  <a:lnTo>
                    <a:pt x="49" y="3"/>
                  </a:lnTo>
                  <a:lnTo>
                    <a:pt x="45" y="7"/>
                  </a:lnTo>
                  <a:lnTo>
                    <a:pt x="45" y="3"/>
                  </a:lnTo>
                  <a:lnTo>
                    <a:pt x="49" y="3"/>
                  </a:lnTo>
                  <a:lnTo>
                    <a:pt x="45" y="0"/>
                  </a:lnTo>
                  <a:lnTo>
                    <a:pt x="45" y="0"/>
                  </a:lnTo>
                  <a:lnTo>
                    <a:pt x="45" y="3"/>
                  </a:lnTo>
                  <a:lnTo>
                    <a:pt x="41" y="3"/>
                  </a:lnTo>
                  <a:lnTo>
                    <a:pt x="41" y="0"/>
                  </a:lnTo>
                  <a:lnTo>
                    <a:pt x="38" y="3"/>
                  </a:lnTo>
                  <a:lnTo>
                    <a:pt x="38" y="3"/>
                  </a:lnTo>
                  <a:lnTo>
                    <a:pt x="34" y="3"/>
                  </a:lnTo>
                  <a:lnTo>
                    <a:pt x="34" y="7"/>
                  </a:lnTo>
                  <a:lnTo>
                    <a:pt x="38" y="7"/>
                  </a:lnTo>
                  <a:lnTo>
                    <a:pt x="38" y="7"/>
                  </a:lnTo>
                  <a:lnTo>
                    <a:pt x="34" y="7"/>
                  </a:lnTo>
                  <a:lnTo>
                    <a:pt x="34" y="11"/>
                  </a:lnTo>
                  <a:lnTo>
                    <a:pt x="30" y="11"/>
                  </a:lnTo>
                  <a:lnTo>
                    <a:pt x="30" y="15"/>
                  </a:lnTo>
                  <a:lnTo>
                    <a:pt x="34" y="15"/>
                  </a:lnTo>
                  <a:lnTo>
                    <a:pt x="34" y="15"/>
                  </a:lnTo>
                  <a:lnTo>
                    <a:pt x="38" y="15"/>
                  </a:lnTo>
                  <a:lnTo>
                    <a:pt x="38" y="15"/>
                  </a:lnTo>
                  <a:lnTo>
                    <a:pt x="34" y="18"/>
                  </a:lnTo>
                  <a:lnTo>
                    <a:pt x="30" y="18"/>
                  </a:lnTo>
                  <a:lnTo>
                    <a:pt x="34" y="18"/>
                  </a:lnTo>
                  <a:lnTo>
                    <a:pt x="26" y="22"/>
                  </a:lnTo>
                  <a:lnTo>
                    <a:pt x="26" y="18"/>
                  </a:lnTo>
                  <a:lnTo>
                    <a:pt x="23" y="22"/>
                  </a:lnTo>
                  <a:lnTo>
                    <a:pt x="23" y="18"/>
                  </a:lnTo>
                  <a:lnTo>
                    <a:pt x="15" y="18"/>
                  </a:lnTo>
                  <a:lnTo>
                    <a:pt x="15" y="18"/>
                  </a:lnTo>
                  <a:lnTo>
                    <a:pt x="12" y="18"/>
                  </a:lnTo>
                  <a:lnTo>
                    <a:pt x="12" y="22"/>
                  </a:lnTo>
                  <a:lnTo>
                    <a:pt x="12" y="22"/>
                  </a:lnTo>
                  <a:lnTo>
                    <a:pt x="12" y="22"/>
                  </a:lnTo>
                  <a:lnTo>
                    <a:pt x="12" y="22"/>
                  </a:lnTo>
                  <a:lnTo>
                    <a:pt x="15" y="26"/>
                  </a:lnTo>
                  <a:lnTo>
                    <a:pt x="12" y="26"/>
                  </a:lnTo>
                  <a:lnTo>
                    <a:pt x="12" y="26"/>
                  </a:lnTo>
                  <a:lnTo>
                    <a:pt x="8" y="26"/>
                  </a:lnTo>
                  <a:lnTo>
                    <a:pt x="12" y="26"/>
                  </a:lnTo>
                  <a:lnTo>
                    <a:pt x="15" y="26"/>
                  </a:lnTo>
                  <a:lnTo>
                    <a:pt x="15" y="29"/>
                  </a:lnTo>
                  <a:lnTo>
                    <a:pt x="12" y="29"/>
                  </a:lnTo>
                  <a:lnTo>
                    <a:pt x="12" y="33"/>
                  </a:lnTo>
                  <a:lnTo>
                    <a:pt x="15" y="33"/>
                  </a:lnTo>
                  <a:lnTo>
                    <a:pt x="8" y="33"/>
                  </a:lnTo>
                  <a:lnTo>
                    <a:pt x="12" y="37"/>
                  </a:lnTo>
                  <a:lnTo>
                    <a:pt x="8" y="37"/>
                  </a:lnTo>
                  <a:lnTo>
                    <a:pt x="12" y="37"/>
                  </a:lnTo>
                  <a:lnTo>
                    <a:pt x="12" y="37"/>
                  </a:lnTo>
                  <a:lnTo>
                    <a:pt x="12" y="37"/>
                  </a:lnTo>
                  <a:lnTo>
                    <a:pt x="15" y="37"/>
                  </a:lnTo>
                  <a:lnTo>
                    <a:pt x="15" y="41"/>
                  </a:lnTo>
                  <a:lnTo>
                    <a:pt x="26" y="41"/>
                  </a:lnTo>
                  <a:lnTo>
                    <a:pt x="23" y="44"/>
                  </a:lnTo>
                  <a:lnTo>
                    <a:pt x="19" y="44"/>
                  </a:lnTo>
                  <a:lnTo>
                    <a:pt x="15" y="48"/>
                  </a:lnTo>
                  <a:lnTo>
                    <a:pt x="19" y="48"/>
                  </a:lnTo>
                  <a:lnTo>
                    <a:pt x="15" y="52"/>
                  </a:lnTo>
                  <a:lnTo>
                    <a:pt x="12" y="55"/>
                  </a:lnTo>
                  <a:lnTo>
                    <a:pt x="12" y="55"/>
                  </a:lnTo>
                  <a:lnTo>
                    <a:pt x="15" y="52"/>
                  </a:lnTo>
                  <a:lnTo>
                    <a:pt x="19" y="55"/>
                  </a:lnTo>
                  <a:lnTo>
                    <a:pt x="23" y="55"/>
                  </a:lnTo>
                  <a:lnTo>
                    <a:pt x="23" y="52"/>
                  </a:lnTo>
                  <a:lnTo>
                    <a:pt x="23" y="52"/>
                  </a:lnTo>
                  <a:lnTo>
                    <a:pt x="26" y="52"/>
                  </a:lnTo>
                  <a:lnTo>
                    <a:pt x="19" y="55"/>
                  </a:lnTo>
                  <a:lnTo>
                    <a:pt x="15" y="55"/>
                  </a:lnTo>
                  <a:lnTo>
                    <a:pt x="12" y="55"/>
                  </a:lnTo>
                  <a:lnTo>
                    <a:pt x="12" y="59"/>
                  </a:lnTo>
                  <a:lnTo>
                    <a:pt x="12" y="59"/>
                  </a:lnTo>
                  <a:lnTo>
                    <a:pt x="12" y="59"/>
                  </a:lnTo>
                  <a:lnTo>
                    <a:pt x="12" y="63"/>
                  </a:lnTo>
                  <a:lnTo>
                    <a:pt x="8" y="63"/>
                  </a:lnTo>
                  <a:lnTo>
                    <a:pt x="8" y="59"/>
                  </a:lnTo>
                  <a:lnTo>
                    <a:pt x="4" y="59"/>
                  </a:lnTo>
                  <a:lnTo>
                    <a:pt x="4" y="59"/>
                  </a:lnTo>
                  <a:lnTo>
                    <a:pt x="0" y="63"/>
                  </a:lnTo>
                  <a:lnTo>
                    <a:pt x="0" y="63"/>
                  </a:lnTo>
                  <a:lnTo>
                    <a:pt x="12" y="63"/>
                  </a:lnTo>
                  <a:lnTo>
                    <a:pt x="8" y="66"/>
                  </a:lnTo>
                  <a:lnTo>
                    <a:pt x="4" y="66"/>
                  </a:lnTo>
                  <a:lnTo>
                    <a:pt x="4" y="70"/>
                  </a:lnTo>
                  <a:lnTo>
                    <a:pt x="4" y="70"/>
                  </a:lnTo>
                  <a:lnTo>
                    <a:pt x="4" y="70"/>
                  </a:lnTo>
                  <a:lnTo>
                    <a:pt x="12" y="70"/>
                  </a:lnTo>
                  <a:lnTo>
                    <a:pt x="8" y="74"/>
                  </a:lnTo>
                  <a:lnTo>
                    <a:pt x="4" y="74"/>
                  </a:lnTo>
                  <a:lnTo>
                    <a:pt x="8" y="74"/>
                  </a:lnTo>
                  <a:lnTo>
                    <a:pt x="15" y="70"/>
                  </a:lnTo>
                  <a:lnTo>
                    <a:pt x="15" y="74"/>
                  </a:lnTo>
                  <a:lnTo>
                    <a:pt x="12" y="74"/>
                  </a:lnTo>
                  <a:lnTo>
                    <a:pt x="12" y="74"/>
                  </a:lnTo>
                  <a:lnTo>
                    <a:pt x="12" y="78"/>
                  </a:lnTo>
                  <a:lnTo>
                    <a:pt x="15" y="74"/>
                  </a:lnTo>
                  <a:lnTo>
                    <a:pt x="19" y="78"/>
                  </a:lnTo>
                  <a:close/>
                </a:path>
              </a:pathLst>
            </a:custGeom>
            <a:grpFill/>
            <a:ln>
              <a:noFill/>
            </a:ln>
          </p:spPr>
          <p:txBody>
            <a:bodyPr vert="horz" wrap="square" lIns="91440" tIns="45720" rIns="91440" bIns="45720" numCol="1" anchor="t" anchorCtr="0" compatLnSpc="1"/>
            <a:lstStyle/>
            <a:p>
              <a:endParaRPr lang="en-US"/>
            </a:p>
          </p:txBody>
        </p:sp>
        <p:sp>
          <p:nvSpPr>
            <p:cNvPr id="73" name="Freeform 69"/>
            <p:cNvSpPr>
              <a:spLocks noEditPoints="1"/>
            </p:cNvSpPr>
            <p:nvPr/>
          </p:nvSpPr>
          <p:spPr bwMode="auto">
            <a:xfrm>
              <a:off x="4145057" y="1830153"/>
              <a:ext cx="181415" cy="301072"/>
            </a:xfrm>
            <a:custGeom>
              <a:avLst/>
              <a:gdLst>
                <a:gd name="T0" fmla="*/ 1 w 38"/>
                <a:gd name="T1" fmla="*/ 36 h 63"/>
                <a:gd name="T2" fmla="*/ 9 w 38"/>
                <a:gd name="T3" fmla="*/ 36 h 63"/>
                <a:gd name="T4" fmla="*/ 8 w 38"/>
                <a:gd name="T5" fmla="*/ 40 h 63"/>
                <a:gd name="T6" fmla="*/ 27 w 38"/>
                <a:gd name="T7" fmla="*/ 0 h 63"/>
                <a:gd name="T8" fmla="*/ 26 w 38"/>
                <a:gd name="T9" fmla="*/ 1 h 63"/>
                <a:gd name="T10" fmla="*/ 25 w 38"/>
                <a:gd name="T11" fmla="*/ 2 h 63"/>
                <a:gd name="T12" fmla="*/ 35 w 38"/>
                <a:gd name="T13" fmla="*/ 54 h 63"/>
                <a:gd name="T14" fmla="*/ 25 w 38"/>
                <a:gd name="T15" fmla="*/ 59 h 63"/>
                <a:gd name="T16" fmla="*/ 4 w 38"/>
                <a:gd name="T17" fmla="*/ 26 h 63"/>
                <a:gd name="T18" fmla="*/ 6 w 38"/>
                <a:gd name="T19" fmla="*/ 23 h 63"/>
                <a:gd name="T20" fmla="*/ 18 w 38"/>
                <a:gd name="T21" fmla="*/ 12 h 63"/>
                <a:gd name="T22" fmla="*/ 17 w 38"/>
                <a:gd name="T23" fmla="*/ 14 h 63"/>
                <a:gd name="T24" fmla="*/ 7 w 38"/>
                <a:gd name="T25" fmla="*/ 16 h 63"/>
                <a:gd name="T26" fmla="*/ 5 w 38"/>
                <a:gd name="T27" fmla="*/ 18 h 63"/>
                <a:gd name="T28" fmla="*/ 3 w 38"/>
                <a:gd name="T29" fmla="*/ 21 h 63"/>
                <a:gd name="T30" fmla="*/ 3 w 38"/>
                <a:gd name="T31" fmla="*/ 22 h 63"/>
                <a:gd name="T32" fmla="*/ 6 w 38"/>
                <a:gd name="T33" fmla="*/ 22 h 63"/>
                <a:gd name="T34" fmla="*/ 7 w 38"/>
                <a:gd name="T35" fmla="*/ 22 h 63"/>
                <a:gd name="T36" fmla="*/ 8 w 38"/>
                <a:gd name="T37" fmla="*/ 26 h 63"/>
                <a:gd name="T38" fmla="*/ 8 w 38"/>
                <a:gd name="T39" fmla="*/ 30 h 63"/>
                <a:gd name="T40" fmla="*/ 11 w 38"/>
                <a:gd name="T41" fmla="*/ 33 h 63"/>
                <a:gd name="T42" fmla="*/ 12 w 38"/>
                <a:gd name="T43" fmla="*/ 40 h 63"/>
                <a:gd name="T44" fmla="*/ 11 w 38"/>
                <a:gd name="T45" fmla="*/ 62 h 63"/>
                <a:gd name="T46" fmla="*/ 17 w 38"/>
                <a:gd name="T47" fmla="*/ 62 h 63"/>
                <a:gd name="T48" fmla="*/ 22 w 38"/>
                <a:gd name="T49" fmla="*/ 59 h 63"/>
                <a:gd name="T50" fmla="*/ 28 w 38"/>
                <a:gd name="T51" fmla="*/ 59 h 63"/>
                <a:gd name="T52" fmla="*/ 35 w 38"/>
                <a:gd name="T53" fmla="*/ 57 h 63"/>
                <a:gd name="T54" fmla="*/ 34 w 38"/>
                <a:gd name="T55" fmla="*/ 54 h 63"/>
                <a:gd name="T56" fmla="*/ 35 w 38"/>
                <a:gd name="T57" fmla="*/ 52 h 63"/>
                <a:gd name="T58" fmla="*/ 37 w 38"/>
                <a:gd name="T59" fmla="*/ 51 h 63"/>
                <a:gd name="T60" fmla="*/ 31 w 38"/>
                <a:gd name="T61" fmla="*/ 46 h 63"/>
                <a:gd name="T62" fmla="*/ 28 w 38"/>
                <a:gd name="T63" fmla="*/ 42 h 63"/>
                <a:gd name="T64" fmla="*/ 29 w 38"/>
                <a:gd name="T65" fmla="*/ 39 h 63"/>
                <a:gd name="T66" fmla="*/ 23 w 38"/>
                <a:gd name="T67" fmla="*/ 32 h 63"/>
                <a:gd name="T68" fmla="*/ 16 w 38"/>
                <a:gd name="T69" fmla="*/ 29 h 63"/>
                <a:gd name="T70" fmla="*/ 17 w 38"/>
                <a:gd name="T71" fmla="*/ 27 h 63"/>
                <a:gd name="T72" fmla="*/ 22 w 38"/>
                <a:gd name="T73" fmla="*/ 22 h 63"/>
                <a:gd name="T74" fmla="*/ 16 w 38"/>
                <a:gd name="T75" fmla="*/ 20 h 63"/>
                <a:gd name="T76" fmla="*/ 15 w 38"/>
                <a:gd name="T77" fmla="*/ 18 h 63"/>
                <a:gd name="T78" fmla="*/ 15 w 38"/>
                <a:gd name="T79" fmla="*/ 15 h 63"/>
                <a:gd name="T80" fmla="*/ 11 w 38"/>
                <a:gd name="T81" fmla="*/ 15 h 63"/>
                <a:gd name="T82" fmla="*/ 10 w 38"/>
                <a:gd name="T83" fmla="*/ 19 h 63"/>
                <a:gd name="T84" fmla="*/ 9 w 38"/>
                <a:gd name="T85" fmla="*/ 21 h 63"/>
                <a:gd name="T86" fmla="*/ 9 w 38"/>
                <a:gd name="T87" fmla="*/ 22 h 63"/>
                <a:gd name="T88" fmla="*/ 8 w 38"/>
                <a:gd name="T89" fmla="*/ 25 h 63"/>
                <a:gd name="T90" fmla="*/ 9 w 38"/>
                <a:gd name="T91" fmla="*/ 26 h 63"/>
                <a:gd name="T92" fmla="*/ 9 w 38"/>
                <a:gd name="T93" fmla="*/ 30 h 63"/>
                <a:gd name="T94" fmla="*/ 10 w 38"/>
                <a:gd name="T95" fmla="*/ 31 h 63"/>
                <a:gd name="T96" fmla="*/ 12 w 38"/>
                <a:gd name="T97" fmla="*/ 28 h 63"/>
                <a:gd name="T98" fmla="*/ 11 w 38"/>
                <a:gd name="T99" fmla="*/ 35 h 63"/>
                <a:gd name="T100" fmla="*/ 15 w 38"/>
                <a:gd name="T101" fmla="*/ 36 h 63"/>
                <a:gd name="T102" fmla="*/ 19 w 38"/>
                <a:gd name="T103" fmla="*/ 39 h 63"/>
                <a:gd name="T104" fmla="*/ 19 w 38"/>
                <a:gd name="T105" fmla="*/ 44 h 63"/>
                <a:gd name="T106" fmla="*/ 12 w 38"/>
                <a:gd name="T107" fmla="*/ 47 h 63"/>
                <a:gd name="T108" fmla="*/ 13 w 38"/>
                <a:gd name="T109" fmla="*/ 51 h 63"/>
                <a:gd name="T110" fmla="*/ 11 w 38"/>
                <a:gd name="T111" fmla="*/ 54 h 63"/>
                <a:gd name="T112" fmla="*/ 16 w 38"/>
                <a:gd name="T113" fmla="*/ 55 h 63"/>
                <a:gd name="T114" fmla="*/ 18 w 38"/>
                <a:gd name="T115" fmla="*/ 56 h 63"/>
                <a:gd name="T116" fmla="*/ 11 w 38"/>
                <a:gd name="T117" fmla="*/ 60 h 63"/>
                <a:gd name="T118" fmla="*/ 10 w 38"/>
                <a:gd name="T1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63">
                  <a:moveTo>
                    <a:pt x="7" y="41"/>
                  </a:moveTo>
                  <a:cubicBezTo>
                    <a:pt x="6" y="40"/>
                    <a:pt x="6" y="40"/>
                    <a:pt x="6" y="40"/>
                  </a:cubicBezTo>
                  <a:cubicBezTo>
                    <a:pt x="5" y="40"/>
                    <a:pt x="5" y="40"/>
                    <a:pt x="5" y="40"/>
                  </a:cubicBezTo>
                  <a:cubicBezTo>
                    <a:pt x="4" y="38"/>
                    <a:pt x="4" y="38"/>
                    <a:pt x="4" y="38"/>
                  </a:cubicBezTo>
                  <a:cubicBezTo>
                    <a:pt x="3" y="38"/>
                    <a:pt x="3" y="38"/>
                    <a:pt x="3" y="38"/>
                  </a:cubicBezTo>
                  <a:cubicBezTo>
                    <a:pt x="2" y="38"/>
                    <a:pt x="2" y="38"/>
                    <a:pt x="2" y="38"/>
                  </a:cubicBezTo>
                  <a:cubicBezTo>
                    <a:pt x="2" y="39"/>
                    <a:pt x="2" y="39"/>
                    <a:pt x="2" y="39"/>
                  </a:cubicBezTo>
                  <a:cubicBezTo>
                    <a:pt x="1" y="39"/>
                    <a:pt x="1" y="39"/>
                    <a:pt x="1" y="39"/>
                  </a:cubicBezTo>
                  <a:cubicBezTo>
                    <a:pt x="0" y="38"/>
                    <a:pt x="0" y="38"/>
                    <a:pt x="0" y="38"/>
                  </a:cubicBezTo>
                  <a:cubicBezTo>
                    <a:pt x="1" y="36"/>
                    <a:pt x="1" y="36"/>
                    <a:pt x="1" y="36"/>
                  </a:cubicBezTo>
                  <a:cubicBezTo>
                    <a:pt x="1" y="36"/>
                    <a:pt x="1" y="36"/>
                    <a:pt x="1" y="36"/>
                  </a:cubicBezTo>
                  <a:cubicBezTo>
                    <a:pt x="2" y="35"/>
                    <a:pt x="2" y="35"/>
                    <a:pt x="2" y="35"/>
                  </a:cubicBezTo>
                  <a:cubicBezTo>
                    <a:pt x="2" y="35"/>
                    <a:pt x="2" y="35"/>
                    <a:pt x="2" y="35"/>
                  </a:cubicBezTo>
                  <a:cubicBezTo>
                    <a:pt x="3" y="34"/>
                    <a:pt x="3" y="34"/>
                    <a:pt x="3" y="34"/>
                  </a:cubicBezTo>
                  <a:cubicBezTo>
                    <a:pt x="4" y="34"/>
                    <a:pt x="4" y="34"/>
                    <a:pt x="4" y="34"/>
                  </a:cubicBezTo>
                  <a:cubicBezTo>
                    <a:pt x="4" y="34"/>
                    <a:pt x="4" y="34"/>
                    <a:pt x="4" y="34"/>
                  </a:cubicBezTo>
                  <a:cubicBezTo>
                    <a:pt x="4" y="34"/>
                    <a:pt x="4" y="34"/>
                    <a:pt x="4" y="34"/>
                  </a:cubicBezTo>
                  <a:cubicBezTo>
                    <a:pt x="5" y="33"/>
                    <a:pt x="5" y="33"/>
                    <a:pt x="5" y="33"/>
                  </a:cubicBezTo>
                  <a:cubicBezTo>
                    <a:pt x="6" y="34"/>
                    <a:pt x="6" y="34"/>
                    <a:pt x="6" y="34"/>
                  </a:cubicBezTo>
                  <a:cubicBezTo>
                    <a:pt x="7" y="34"/>
                    <a:pt x="7" y="34"/>
                    <a:pt x="7" y="34"/>
                  </a:cubicBezTo>
                  <a:cubicBezTo>
                    <a:pt x="7" y="35"/>
                    <a:pt x="7" y="35"/>
                    <a:pt x="7" y="35"/>
                  </a:cubicBezTo>
                  <a:cubicBezTo>
                    <a:pt x="9" y="36"/>
                    <a:pt x="9" y="36"/>
                    <a:pt x="9" y="36"/>
                  </a:cubicBezTo>
                  <a:cubicBezTo>
                    <a:pt x="8" y="37"/>
                    <a:pt x="8" y="37"/>
                    <a:pt x="8" y="37"/>
                  </a:cubicBezTo>
                  <a:cubicBezTo>
                    <a:pt x="9" y="37"/>
                    <a:pt x="9" y="37"/>
                    <a:pt x="9" y="37"/>
                  </a:cubicBezTo>
                  <a:cubicBezTo>
                    <a:pt x="9" y="39"/>
                    <a:pt x="9" y="39"/>
                    <a:pt x="9" y="39"/>
                  </a:cubicBezTo>
                  <a:cubicBezTo>
                    <a:pt x="9" y="37"/>
                    <a:pt x="9" y="37"/>
                    <a:pt x="9" y="37"/>
                  </a:cubicBezTo>
                  <a:cubicBezTo>
                    <a:pt x="8" y="37"/>
                    <a:pt x="8" y="37"/>
                    <a:pt x="8" y="37"/>
                  </a:cubicBezTo>
                  <a:cubicBezTo>
                    <a:pt x="9" y="38"/>
                    <a:pt x="9" y="38"/>
                    <a:pt x="9" y="38"/>
                  </a:cubicBezTo>
                  <a:cubicBezTo>
                    <a:pt x="8" y="38"/>
                    <a:pt x="8" y="38"/>
                    <a:pt x="8" y="38"/>
                  </a:cubicBezTo>
                  <a:cubicBezTo>
                    <a:pt x="9" y="38"/>
                    <a:pt x="9" y="38"/>
                    <a:pt x="9" y="38"/>
                  </a:cubicBezTo>
                  <a:cubicBezTo>
                    <a:pt x="9" y="39"/>
                    <a:pt x="9" y="39"/>
                    <a:pt x="9" y="39"/>
                  </a:cubicBezTo>
                  <a:cubicBezTo>
                    <a:pt x="8" y="39"/>
                    <a:pt x="8" y="39"/>
                    <a:pt x="8" y="39"/>
                  </a:cubicBezTo>
                  <a:cubicBezTo>
                    <a:pt x="8" y="40"/>
                    <a:pt x="8" y="40"/>
                    <a:pt x="8" y="40"/>
                  </a:cubicBezTo>
                  <a:cubicBezTo>
                    <a:pt x="7" y="40"/>
                    <a:pt x="7" y="40"/>
                    <a:pt x="7" y="40"/>
                  </a:cubicBezTo>
                  <a:cubicBezTo>
                    <a:pt x="7" y="40"/>
                    <a:pt x="7" y="40"/>
                    <a:pt x="7" y="40"/>
                  </a:cubicBezTo>
                  <a:cubicBezTo>
                    <a:pt x="7" y="41"/>
                    <a:pt x="7" y="41"/>
                    <a:pt x="7" y="41"/>
                  </a:cubicBezTo>
                  <a:cubicBezTo>
                    <a:pt x="7" y="41"/>
                    <a:pt x="7" y="41"/>
                    <a:pt x="7" y="41"/>
                  </a:cubicBezTo>
                  <a:close/>
                  <a:moveTo>
                    <a:pt x="25" y="5"/>
                  </a:moveTo>
                  <a:cubicBezTo>
                    <a:pt x="25" y="5"/>
                    <a:pt x="25" y="5"/>
                    <a:pt x="25" y="5"/>
                  </a:cubicBezTo>
                  <a:cubicBezTo>
                    <a:pt x="26" y="5"/>
                    <a:pt x="26" y="5"/>
                    <a:pt x="26" y="5"/>
                  </a:cubicBezTo>
                  <a:cubicBezTo>
                    <a:pt x="25" y="5"/>
                    <a:pt x="25" y="5"/>
                    <a:pt x="25" y="5"/>
                  </a:cubicBezTo>
                  <a:close/>
                  <a:moveTo>
                    <a:pt x="27" y="1"/>
                  </a:moveTo>
                  <a:cubicBezTo>
                    <a:pt x="27" y="0"/>
                    <a:pt x="27" y="0"/>
                    <a:pt x="27" y="0"/>
                  </a:cubicBezTo>
                  <a:cubicBezTo>
                    <a:pt x="27" y="0"/>
                    <a:pt x="27" y="0"/>
                    <a:pt x="27" y="0"/>
                  </a:cubicBezTo>
                  <a:cubicBezTo>
                    <a:pt x="27" y="1"/>
                    <a:pt x="27" y="1"/>
                    <a:pt x="27" y="1"/>
                  </a:cubicBezTo>
                  <a:close/>
                  <a:moveTo>
                    <a:pt x="25" y="2"/>
                  </a:moveTo>
                  <a:cubicBezTo>
                    <a:pt x="25" y="1"/>
                    <a:pt x="25" y="1"/>
                    <a:pt x="25" y="1"/>
                  </a:cubicBezTo>
                  <a:cubicBezTo>
                    <a:pt x="24" y="2"/>
                    <a:pt x="24" y="2"/>
                    <a:pt x="24" y="2"/>
                  </a:cubicBezTo>
                  <a:cubicBezTo>
                    <a:pt x="24" y="2"/>
                    <a:pt x="24" y="2"/>
                    <a:pt x="24" y="2"/>
                  </a:cubicBezTo>
                  <a:cubicBezTo>
                    <a:pt x="24" y="2"/>
                    <a:pt x="25" y="2"/>
                    <a:pt x="25" y="2"/>
                  </a:cubicBezTo>
                  <a:close/>
                  <a:moveTo>
                    <a:pt x="26" y="2"/>
                  </a:moveTo>
                  <a:cubicBezTo>
                    <a:pt x="25" y="1"/>
                    <a:pt x="25" y="1"/>
                    <a:pt x="25" y="1"/>
                  </a:cubicBezTo>
                  <a:cubicBezTo>
                    <a:pt x="26" y="1"/>
                    <a:pt x="26" y="1"/>
                    <a:pt x="26" y="1"/>
                  </a:cubicBezTo>
                  <a:cubicBezTo>
                    <a:pt x="26" y="0"/>
                    <a:pt x="26" y="0"/>
                    <a:pt x="26" y="0"/>
                  </a:cubicBezTo>
                  <a:cubicBezTo>
                    <a:pt x="26" y="1"/>
                    <a:pt x="26" y="1"/>
                    <a:pt x="26" y="1"/>
                  </a:cubicBezTo>
                  <a:cubicBezTo>
                    <a:pt x="26" y="2"/>
                    <a:pt x="26" y="2"/>
                    <a:pt x="26" y="2"/>
                  </a:cubicBezTo>
                  <a:cubicBezTo>
                    <a:pt x="26" y="2"/>
                    <a:pt x="26" y="2"/>
                    <a:pt x="26" y="2"/>
                  </a:cubicBezTo>
                  <a:close/>
                  <a:moveTo>
                    <a:pt x="25" y="4"/>
                  </a:moveTo>
                  <a:cubicBezTo>
                    <a:pt x="25" y="4"/>
                    <a:pt x="25" y="4"/>
                    <a:pt x="25" y="4"/>
                  </a:cubicBezTo>
                  <a:cubicBezTo>
                    <a:pt x="24" y="4"/>
                    <a:pt x="24" y="4"/>
                    <a:pt x="24" y="4"/>
                  </a:cubicBezTo>
                  <a:cubicBezTo>
                    <a:pt x="24" y="3"/>
                    <a:pt x="24" y="3"/>
                    <a:pt x="24" y="3"/>
                  </a:cubicBezTo>
                  <a:cubicBezTo>
                    <a:pt x="24" y="3"/>
                    <a:pt x="24" y="3"/>
                    <a:pt x="24" y="3"/>
                  </a:cubicBezTo>
                  <a:cubicBezTo>
                    <a:pt x="25" y="3"/>
                    <a:pt x="25" y="3"/>
                    <a:pt x="25" y="3"/>
                  </a:cubicBezTo>
                  <a:cubicBezTo>
                    <a:pt x="25" y="3"/>
                    <a:pt x="25" y="3"/>
                    <a:pt x="25" y="3"/>
                  </a:cubicBezTo>
                  <a:cubicBezTo>
                    <a:pt x="25" y="2"/>
                    <a:pt x="25" y="2"/>
                    <a:pt x="25" y="2"/>
                  </a:cubicBezTo>
                  <a:cubicBezTo>
                    <a:pt x="25" y="2"/>
                    <a:pt x="25" y="2"/>
                    <a:pt x="25" y="2"/>
                  </a:cubicBezTo>
                  <a:cubicBezTo>
                    <a:pt x="26" y="2"/>
                    <a:pt x="26" y="2"/>
                    <a:pt x="26" y="2"/>
                  </a:cubicBezTo>
                  <a:cubicBezTo>
                    <a:pt x="26" y="3"/>
                    <a:pt x="26" y="3"/>
                    <a:pt x="26" y="3"/>
                  </a:cubicBezTo>
                  <a:cubicBezTo>
                    <a:pt x="26" y="3"/>
                    <a:pt x="26" y="3"/>
                    <a:pt x="26" y="3"/>
                  </a:cubicBezTo>
                  <a:cubicBezTo>
                    <a:pt x="26" y="3"/>
                    <a:pt x="26" y="3"/>
                    <a:pt x="26" y="3"/>
                  </a:cubicBezTo>
                  <a:cubicBezTo>
                    <a:pt x="26" y="4"/>
                    <a:pt x="26" y="4"/>
                    <a:pt x="26" y="4"/>
                  </a:cubicBezTo>
                  <a:cubicBezTo>
                    <a:pt x="26" y="4"/>
                    <a:pt x="26" y="4"/>
                    <a:pt x="26" y="4"/>
                  </a:cubicBezTo>
                  <a:cubicBezTo>
                    <a:pt x="25" y="4"/>
                    <a:pt x="25" y="4"/>
                    <a:pt x="25" y="4"/>
                  </a:cubicBezTo>
                  <a:close/>
                  <a:moveTo>
                    <a:pt x="34" y="55"/>
                  </a:moveTo>
                  <a:cubicBezTo>
                    <a:pt x="35" y="55"/>
                    <a:pt x="35" y="55"/>
                    <a:pt x="35" y="55"/>
                  </a:cubicBezTo>
                  <a:cubicBezTo>
                    <a:pt x="35" y="55"/>
                    <a:pt x="35" y="55"/>
                    <a:pt x="35" y="55"/>
                  </a:cubicBezTo>
                  <a:cubicBezTo>
                    <a:pt x="35" y="54"/>
                    <a:pt x="35" y="54"/>
                    <a:pt x="35" y="54"/>
                  </a:cubicBezTo>
                  <a:cubicBezTo>
                    <a:pt x="34" y="54"/>
                    <a:pt x="34" y="54"/>
                    <a:pt x="34" y="54"/>
                  </a:cubicBezTo>
                  <a:cubicBezTo>
                    <a:pt x="34" y="55"/>
                    <a:pt x="34" y="55"/>
                    <a:pt x="34" y="55"/>
                  </a:cubicBezTo>
                  <a:close/>
                  <a:moveTo>
                    <a:pt x="25" y="59"/>
                  </a:moveTo>
                  <a:cubicBezTo>
                    <a:pt x="26" y="59"/>
                    <a:pt x="26" y="59"/>
                    <a:pt x="26" y="59"/>
                  </a:cubicBezTo>
                  <a:cubicBezTo>
                    <a:pt x="27" y="59"/>
                    <a:pt x="27" y="59"/>
                    <a:pt x="27" y="59"/>
                  </a:cubicBezTo>
                  <a:cubicBezTo>
                    <a:pt x="27" y="59"/>
                    <a:pt x="27" y="59"/>
                    <a:pt x="27" y="59"/>
                  </a:cubicBezTo>
                  <a:cubicBezTo>
                    <a:pt x="27" y="59"/>
                    <a:pt x="27" y="59"/>
                    <a:pt x="27" y="59"/>
                  </a:cubicBezTo>
                  <a:cubicBezTo>
                    <a:pt x="27" y="60"/>
                    <a:pt x="27" y="60"/>
                    <a:pt x="27" y="60"/>
                  </a:cubicBezTo>
                  <a:cubicBezTo>
                    <a:pt x="26" y="60"/>
                    <a:pt x="26" y="60"/>
                    <a:pt x="26" y="60"/>
                  </a:cubicBezTo>
                  <a:cubicBezTo>
                    <a:pt x="26" y="59"/>
                    <a:pt x="26" y="59"/>
                    <a:pt x="26" y="59"/>
                  </a:cubicBezTo>
                  <a:cubicBezTo>
                    <a:pt x="25" y="59"/>
                    <a:pt x="25" y="59"/>
                    <a:pt x="25" y="59"/>
                  </a:cubicBezTo>
                  <a:close/>
                  <a:moveTo>
                    <a:pt x="11" y="30"/>
                  </a:moveTo>
                  <a:cubicBezTo>
                    <a:pt x="11" y="30"/>
                    <a:pt x="11" y="30"/>
                    <a:pt x="11" y="30"/>
                  </a:cubicBezTo>
                  <a:cubicBezTo>
                    <a:pt x="11" y="31"/>
                    <a:pt x="11" y="31"/>
                    <a:pt x="11" y="31"/>
                  </a:cubicBezTo>
                  <a:cubicBezTo>
                    <a:pt x="11" y="30"/>
                    <a:pt x="11" y="30"/>
                    <a:pt x="11" y="30"/>
                  </a:cubicBezTo>
                  <a:cubicBezTo>
                    <a:pt x="11" y="30"/>
                    <a:pt x="11" y="30"/>
                    <a:pt x="11" y="30"/>
                  </a:cubicBezTo>
                  <a:close/>
                  <a:moveTo>
                    <a:pt x="7" y="29"/>
                  </a:moveTo>
                  <a:cubicBezTo>
                    <a:pt x="7" y="29"/>
                    <a:pt x="7" y="29"/>
                    <a:pt x="7" y="29"/>
                  </a:cubicBezTo>
                  <a:cubicBezTo>
                    <a:pt x="7" y="29"/>
                    <a:pt x="7" y="29"/>
                    <a:pt x="7" y="29"/>
                  </a:cubicBezTo>
                  <a:cubicBezTo>
                    <a:pt x="7" y="29"/>
                    <a:pt x="7" y="29"/>
                    <a:pt x="7" y="29"/>
                  </a:cubicBezTo>
                  <a:close/>
                  <a:moveTo>
                    <a:pt x="4" y="27"/>
                  </a:moveTo>
                  <a:cubicBezTo>
                    <a:pt x="4" y="26"/>
                    <a:pt x="4" y="26"/>
                    <a:pt x="4" y="26"/>
                  </a:cubicBezTo>
                  <a:cubicBezTo>
                    <a:pt x="5" y="26"/>
                    <a:pt x="5" y="26"/>
                    <a:pt x="5" y="26"/>
                  </a:cubicBezTo>
                  <a:cubicBezTo>
                    <a:pt x="4" y="27"/>
                    <a:pt x="4" y="27"/>
                    <a:pt x="4" y="27"/>
                  </a:cubicBezTo>
                  <a:close/>
                  <a:moveTo>
                    <a:pt x="5" y="26"/>
                  </a:moveTo>
                  <a:cubicBezTo>
                    <a:pt x="6" y="25"/>
                    <a:pt x="6" y="25"/>
                    <a:pt x="6" y="25"/>
                  </a:cubicBezTo>
                  <a:cubicBezTo>
                    <a:pt x="6" y="26"/>
                    <a:pt x="6" y="26"/>
                    <a:pt x="6" y="26"/>
                  </a:cubicBezTo>
                  <a:cubicBezTo>
                    <a:pt x="5" y="26"/>
                    <a:pt x="5" y="26"/>
                    <a:pt x="5" y="26"/>
                  </a:cubicBezTo>
                  <a:close/>
                  <a:moveTo>
                    <a:pt x="7" y="24"/>
                  </a:moveTo>
                  <a:cubicBezTo>
                    <a:pt x="7" y="24"/>
                    <a:pt x="7" y="24"/>
                    <a:pt x="7" y="24"/>
                  </a:cubicBezTo>
                  <a:cubicBezTo>
                    <a:pt x="7" y="24"/>
                    <a:pt x="7" y="24"/>
                    <a:pt x="7" y="24"/>
                  </a:cubicBezTo>
                  <a:cubicBezTo>
                    <a:pt x="7" y="24"/>
                    <a:pt x="7" y="24"/>
                    <a:pt x="7" y="24"/>
                  </a:cubicBezTo>
                  <a:close/>
                  <a:moveTo>
                    <a:pt x="6" y="23"/>
                  </a:moveTo>
                  <a:cubicBezTo>
                    <a:pt x="6" y="24"/>
                    <a:pt x="6" y="24"/>
                    <a:pt x="6" y="24"/>
                  </a:cubicBezTo>
                  <a:cubicBezTo>
                    <a:pt x="7" y="24"/>
                    <a:pt x="7" y="24"/>
                    <a:pt x="7" y="24"/>
                  </a:cubicBezTo>
                  <a:cubicBezTo>
                    <a:pt x="7" y="23"/>
                    <a:pt x="7" y="23"/>
                    <a:pt x="7" y="23"/>
                  </a:cubicBezTo>
                  <a:cubicBezTo>
                    <a:pt x="6" y="23"/>
                    <a:pt x="6" y="23"/>
                    <a:pt x="6" y="23"/>
                  </a:cubicBezTo>
                  <a:close/>
                  <a:moveTo>
                    <a:pt x="18" y="12"/>
                  </a:moveTo>
                  <a:cubicBezTo>
                    <a:pt x="18" y="12"/>
                    <a:pt x="18" y="12"/>
                    <a:pt x="18" y="12"/>
                  </a:cubicBezTo>
                  <a:cubicBezTo>
                    <a:pt x="18" y="11"/>
                    <a:pt x="18" y="11"/>
                    <a:pt x="18" y="11"/>
                  </a:cubicBezTo>
                  <a:cubicBezTo>
                    <a:pt x="18" y="12"/>
                    <a:pt x="18" y="12"/>
                    <a:pt x="18" y="12"/>
                  </a:cubicBezTo>
                  <a:close/>
                  <a:moveTo>
                    <a:pt x="17" y="12"/>
                  </a:moveTo>
                  <a:cubicBezTo>
                    <a:pt x="17" y="12"/>
                    <a:pt x="17" y="12"/>
                    <a:pt x="17" y="12"/>
                  </a:cubicBezTo>
                  <a:cubicBezTo>
                    <a:pt x="18" y="12"/>
                    <a:pt x="18" y="12"/>
                    <a:pt x="18" y="12"/>
                  </a:cubicBezTo>
                  <a:cubicBezTo>
                    <a:pt x="18" y="13"/>
                    <a:pt x="18" y="13"/>
                    <a:pt x="18" y="13"/>
                  </a:cubicBezTo>
                  <a:cubicBezTo>
                    <a:pt x="19" y="12"/>
                    <a:pt x="19" y="12"/>
                    <a:pt x="19" y="12"/>
                  </a:cubicBezTo>
                  <a:cubicBezTo>
                    <a:pt x="18" y="13"/>
                    <a:pt x="18" y="13"/>
                    <a:pt x="18" y="13"/>
                  </a:cubicBezTo>
                  <a:cubicBezTo>
                    <a:pt x="18" y="13"/>
                    <a:pt x="18" y="13"/>
                    <a:pt x="18" y="13"/>
                  </a:cubicBezTo>
                  <a:cubicBezTo>
                    <a:pt x="17" y="13"/>
                    <a:pt x="17" y="13"/>
                    <a:pt x="17" y="13"/>
                  </a:cubicBezTo>
                  <a:cubicBezTo>
                    <a:pt x="17" y="12"/>
                    <a:pt x="17" y="12"/>
                    <a:pt x="17" y="12"/>
                  </a:cubicBezTo>
                  <a:cubicBezTo>
                    <a:pt x="17" y="13"/>
                    <a:pt x="17" y="13"/>
                    <a:pt x="17" y="13"/>
                  </a:cubicBezTo>
                  <a:cubicBezTo>
                    <a:pt x="17" y="13"/>
                    <a:pt x="17" y="13"/>
                    <a:pt x="17" y="13"/>
                  </a:cubicBezTo>
                  <a:cubicBezTo>
                    <a:pt x="17" y="12"/>
                    <a:pt x="17" y="12"/>
                    <a:pt x="17" y="12"/>
                  </a:cubicBezTo>
                  <a:close/>
                  <a:moveTo>
                    <a:pt x="17" y="13"/>
                  </a:moveTo>
                  <a:cubicBezTo>
                    <a:pt x="17" y="14"/>
                    <a:pt x="17" y="14"/>
                    <a:pt x="17" y="14"/>
                  </a:cubicBezTo>
                  <a:cubicBezTo>
                    <a:pt x="17" y="13"/>
                    <a:pt x="17" y="13"/>
                    <a:pt x="17" y="13"/>
                  </a:cubicBezTo>
                  <a:cubicBezTo>
                    <a:pt x="17" y="13"/>
                    <a:pt x="17" y="13"/>
                    <a:pt x="17" y="13"/>
                  </a:cubicBezTo>
                  <a:cubicBezTo>
                    <a:pt x="17" y="13"/>
                    <a:pt x="17" y="13"/>
                    <a:pt x="17" y="13"/>
                  </a:cubicBezTo>
                  <a:close/>
                  <a:moveTo>
                    <a:pt x="4" y="18"/>
                  </a:moveTo>
                  <a:cubicBezTo>
                    <a:pt x="4" y="18"/>
                    <a:pt x="4" y="18"/>
                    <a:pt x="4" y="18"/>
                  </a:cubicBezTo>
                  <a:cubicBezTo>
                    <a:pt x="4" y="17"/>
                    <a:pt x="4" y="17"/>
                    <a:pt x="4" y="17"/>
                  </a:cubicBezTo>
                  <a:cubicBezTo>
                    <a:pt x="4" y="17"/>
                    <a:pt x="4" y="17"/>
                    <a:pt x="4" y="17"/>
                  </a:cubicBezTo>
                  <a:cubicBezTo>
                    <a:pt x="5" y="17"/>
                    <a:pt x="5" y="17"/>
                    <a:pt x="5" y="17"/>
                  </a:cubicBezTo>
                  <a:cubicBezTo>
                    <a:pt x="5" y="16"/>
                    <a:pt x="5" y="16"/>
                    <a:pt x="5" y="16"/>
                  </a:cubicBezTo>
                  <a:cubicBezTo>
                    <a:pt x="7" y="15"/>
                    <a:pt x="7" y="15"/>
                    <a:pt x="7" y="15"/>
                  </a:cubicBezTo>
                  <a:cubicBezTo>
                    <a:pt x="7" y="16"/>
                    <a:pt x="7" y="16"/>
                    <a:pt x="7" y="16"/>
                  </a:cubicBezTo>
                  <a:cubicBezTo>
                    <a:pt x="6" y="17"/>
                    <a:pt x="6" y="17"/>
                    <a:pt x="6" y="17"/>
                  </a:cubicBezTo>
                  <a:cubicBezTo>
                    <a:pt x="6" y="17"/>
                    <a:pt x="6" y="17"/>
                    <a:pt x="6" y="17"/>
                  </a:cubicBezTo>
                  <a:cubicBezTo>
                    <a:pt x="6" y="18"/>
                    <a:pt x="6" y="18"/>
                    <a:pt x="6" y="18"/>
                  </a:cubicBezTo>
                  <a:cubicBezTo>
                    <a:pt x="6" y="18"/>
                    <a:pt x="6" y="18"/>
                    <a:pt x="6" y="18"/>
                  </a:cubicBezTo>
                  <a:cubicBezTo>
                    <a:pt x="5" y="18"/>
                    <a:pt x="5" y="18"/>
                    <a:pt x="5" y="18"/>
                  </a:cubicBezTo>
                  <a:cubicBezTo>
                    <a:pt x="4" y="18"/>
                    <a:pt x="4" y="18"/>
                    <a:pt x="4" y="18"/>
                  </a:cubicBezTo>
                  <a:cubicBezTo>
                    <a:pt x="4" y="18"/>
                    <a:pt x="4" y="18"/>
                    <a:pt x="4" y="18"/>
                  </a:cubicBezTo>
                  <a:close/>
                  <a:moveTo>
                    <a:pt x="4" y="19"/>
                  </a:moveTo>
                  <a:cubicBezTo>
                    <a:pt x="4" y="19"/>
                    <a:pt x="4" y="19"/>
                    <a:pt x="4" y="19"/>
                  </a:cubicBezTo>
                  <a:cubicBezTo>
                    <a:pt x="5" y="19"/>
                    <a:pt x="5" y="19"/>
                    <a:pt x="5" y="19"/>
                  </a:cubicBezTo>
                  <a:cubicBezTo>
                    <a:pt x="5" y="18"/>
                    <a:pt x="5" y="18"/>
                    <a:pt x="5" y="18"/>
                  </a:cubicBezTo>
                  <a:cubicBezTo>
                    <a:pt x="4" y="19"/>
                    <a:pt x="4" y="19"/>
                    <a:pt x="4" y="19"/>
                  </a:cubicBezTo>
                  <a:cubicBezTo>
                    <a:pt x="4" y="19"/>
                    <a:pt x="4" y="19"/>
                    <a:pt x="4" y="19"/>
                  </a:cubicBezTo>
                  <a:cubicBezTo>
                    <a:pt x="4" y="19"/>
                    <a:pt x="4" y="19"/>
                    <a:pt x="4" y="19"/>
                  </a:cubicBezTo>
                  <a:close/>
                  <a:moveTo>
                    <a:pt x="4" y="20"/>
                  </a:moveTo>
                  <a:cubicBezTo>
                    <a:pt x="3" y="21"/>
                    <a:pt x="3" y="21"/>
                    <a:pt x="3" y="21"/>
                  </a:cubicBezTo>
                  <a:cubicBezTo>
                    <a:pt x="2" y="20"/>
                    <a:pt x="2" y="20"/>
                    <a:pt x="2" y="20"/>
                  </a:cubicBezTo>
                  <a:cubicBezTo>
                    <a:pt x="3" y="20"/>
                    <a:pt x="3" y="20"/>
                    <a:pt x="3" y="20"/>
                  </a:cubicBezTo>
                  <a:cubicBezTo>
                    <a:pt x="4" y="20"/>
                    <a:pt x="4" y="20"/>
                    <a:pt x="4" y="20"/>
                  </a:cubicBezTo>
                  <a:cubicBezTo>
                    <a:pt x="4" y="20"/>
                    <a:pt x="4" y="20"/>
                    <a:pt x="4" y="20"/>
                  </a:cubicBezTo>
                  <a:close/>
                  <a:moveTo>
                    <a:pt x="3" y="21"/>
                  </a:moveTo>
                  <a:cubicBezTo>
                    <a:pt x="3" y="21"/>
                    <a:pt x="3" y="21"/>
                    <a:pt x="3" y="21"/>
                  </a:cubicBezTo>
                  <a:cubicBezTo>
                    <a:pt x="3" y="21"/>
                    <a:pt x="3" y="21"/>
                    <a:pt x="3" y="21"/>
                  </a:cubicBezTo>
                  <a:cubicBezTo>
                    <a:pt x="4" y="21"/>
                    <a:pt x="4" y="21"/>
                    <a:pt x="4" y="21"/>
                  </a:cubicBezTo>
                  <a:cubicBezTo>
                    <a:pt x="3" y="21"/>
                    <a:pt x="3" y="21"/>
                    <a:pt x="3" y="21"/>
                  </a:cubicBezTo>
                  <a:close/>
                  <a:moveTo>
                    <a:pt x="2" y="23"/>
                  </a:moveTo>
                  <a:cubicBezTo>
                    <a:pt x="3" y="24"/>
                    <a:pt x="3" y="24"/>
                    <a:pt x="3" y="24"/>
                  </a:cubicBezTo>
                  <a:cubicBezTo>
                    <a:pt x="2" y="24"/>
                    <a:pt x="2" y="24"/>
                    <a:pt x="2" y="24"/>
                  </a:cubicBezTo>
                  <a:cubicBezTo>
                    <a:pt x="2" y="24"/>
                    <a:pt x="2" y="24"/>
                    <a:pt x="2" y="24"/>
                  </a:cubicBezTo>
                  <a:cubicBezTo>
                    <a:pt x="2" y="23"/>
                    <a:pt x="2" y="23"/>
                    <a:pt x="2" y="23"/>
                  </a:cubicBezTo>
                  <a:close/>
                  <a:moveTo>
                    <a:pt x="3" y="23"/>
                  </a:moveTo>
                  <a:cubicBezTo>
                    <a:pt x="3" y="22"/>
                    <a:pt x="3" y="22"/>
                    <a:pt x="3" y="22"/>
                  </a:cubicBezTo>
                  <a:cubicBezTo>
                    <a:pt x="3" y="22"/>
                    <a:pt x="3" y="22"/>
                    <a:pt x="3" y="22"/>
                  </a:cubicBezTo>
                  <a:cubicBezTo>
                    <a:pt x="3" y="21"/>
                    <a:pt x="3" y="21"/>
                    <a:pt x="3" y="21"/>
                  </a:cubicBezTo>
                  <a:cubicBezTo>
                    <a:pt x="3" y="21"/>
                    <a:pt x="3" y="21"/>
                    <a:pt x="3" y="21"/>
                  </a:cubicBezTo>
                  <a:cubicBezTo>
                    <a:pt x="3" y="22"/>
                    <a:pt x="3" y="22"/>
                    <a:pt x="3" y="22"/>
                  </a:cubicBezTo>
                  <a:cubicBezTo>
                    <a:pt x="3" y="22"/>
                    <a:pt x="3" y="22"/>
                    <a:pt x="3" y="22"/>
                  </a:cubicBezTo>
                  <a:cubicBezTo>
                    <a:pt x="3" y="23"/>
                    <a:pt x="3" y="23"/>
                    <a:pt x="3" y="23"/>
                  </a:cubicBezTo>
                  <a:cubicBezTo>
                    <a:pt x="3" y="23"/>
                    <a:pt x="3" y="23"/>
                    <a:pt x="3" y="23"/>
                  </a:cubicBezTo>
                  <a:close/>
                  <a:moveTo>
                    <a:pt x="8" y="23"/>
                  </a:moveTo>
                  <a:cubicBezTo>
                    <a:pt x="8" y="23"/>
                    <a:pt x="8" y="23"/>
                    <a:pt x="8" y="23"/>
                  </a:cubicBezTo>
                  <a:cubicBezTo>
                    <a:pt x="7" y="23"/>
                    <a:pt x="7" y="23"/>
                    <a:pt x="7" y="23"/>
                  </a:cubicBezTo>
                  <a:cubicBezTo>
                    <a:pt x="6" y="22"/>
                    <a:pt x="6" y="22"/>
                    <a:pt x="6" y="22"/>
                  </a:cubicBezTo>
                  <a:cubicBezTo>
                    <a:pt x="6" y="22"/>
                    <a:pt x="6" y="22"/>
                    <a:pt x="6" y="22"/>
                  </a:cubicBezTo>
                  <a:cubicBezTo>
                    <a:pt x="6" y="21"/>
                    <a:pt x="6" y="21"/>
                    <a:pt x="6" y="21"/>
                  </a:cubicBezTo>
                  <a:cubicBezTo>
                    <a:pt x="6" y="22"/>
                    <a:pt x="6" y="22"/>
                    <a:pt x="6" y="22"/>
                  </a:cubicBezTo>
                  <a:cubicBezTo>
                    <a:pt x="5" y="21"/>
                    <a:pt x="5" y="21"/>
                    <a:pt x="5" y="21"/>
                  </a:cubicBezTo>
                  <a:cubicBezTo>
                    <a:pt x="5" y="21"/>
                    <a:pt x="5" y="21"/>
                    <a:pt x="5" y="21"/>
                  </a:cubicBezTo>
                  <a:cubicBezTo>
                    <a:pt x="6" y="21"/>
                    <a:pt x="6" y="21"/>
                    <a:pt x="6" y="21"/>
                  </a:cubicBezTo>
                  <a:cubicBezTo>
                    <a:pt x="5" y="20"/>
                    <a:pt x="5" y="20"/>
                    <a:pt x="5" y="20"/>
                  </a:cubicBezTo>
                  <a:cubicBezTo>
                    <a:pt x="6" y="21"/>
                    <a:pt x="6" y="21"/>
                    <a:pt x="6" y="21"/>
                  </a:cubicBezTo>
                  <a:cubicBezTo>
                    <a:pt x="6" y="20"/>
                    <a:pt x="6" y="20"/>
                    <a:pt x="6" y="20"/>
                  </a:cubicBezTo>
                  <a:cubicBezTo>
                    <a:pt x="7" y="20"/>
                    <a:pt x="7" y="20"/>
                    <a:pt x="7" y="20"/>
                  </a:cubicBezTo>
                  <a:cubicBezTo>
                    <a:pt x="7" y="20"/>
                    <a:pt x="7" y="20"/>
                    <a:pt x="7" y="20"/>
                  </a:cubicBezTo>
                  <a:cubicBezTo>
                    <a:pt x="7" y="22"/>
                    <a:pt x="7" y="22"/>
                    <a:pt x="7" y="22"/>
                  </a:cubicBezTo>
                  <a:cubicBezTo>
                    <a:pt x="8" y="22"/>
                    <a:pt x="8" y="22"/>
                    <a:pt x="8" y="22"/>
                  </a:cubicBezTo>
                  <a:cubicBezTo>
                    <a:pt x="9" y="22"/>
                    <a:pt x="9" y="22"/>
                    <a:pt x="9" y="22"/>
                  </a:cubicBezTo>
                  <a:cubicBezTo>
                    <a:pt x="9" y="22"/>
                    <a:pt x="9" y="22"/>
                    <a:pt x="9" y="22"/>
                  </a:cubicBezTo>
                  <a:cubicBezTo>
                    <a:pt x="8" y="23"/>
                    <a:pt x="8" y="23"/>
                    <a:pt x="8" y="23"/>
                  </a:cubicBezTo>
                  <a:cubicBezTo>
                    <a:pt x="8" y="23"/>
                    <a:pt x="8" y="23"/>
                    <a:pt x="8" y="23"/>
                  </a:cubicBezTo>
                  <a:cubicBezTo>
                    <a:pt x="8" y="23"/>
                    <a:pt x="8" y="23"/>
                    <a:pt x="8" y="23"/>
                  </a:cubicBezTo>
                  <a:close/>
                  <a:moveTo>
                    <a:pt x="6" y="28"/>
                  </a:moveTo>
                  <a:cubicBezTo>
                    <a:pt x="8" y="27"/>
                    <a:pt x="8" y="27"/>
                    <a:pt x="8" y="27"/>
                  </a:cubicBezTo>
                  <a:cubicBezTo>
                    <a:pt x="8" y="28"/>
                    <a:pt x="8" y="28"/>
                    <a:pt x="8" y="28"/>
                  </a:cubicBezTo>
                  <a:cubicBezTo>
                    <a:pt x="9" y="27"/>
                    <a:pt x="9" y="27"/>
                    <a:pt x="9" y="27"/>
                  </a:cubicBezTo>
                  <a:cubicBezTo>
                    <a:pt x="8" y="26"/>
                    <a:pt x="8" y="26"/>
                    <a:pt x="8" y="26"/>
                  </a:cubicBezTo>
                  <a:cubicBezTo>
                    <a:pt x="8" y="26"/>
                    <a:pt x="8" y="26"/>
                    <a:pt x="8" y="26"/>
                  </a:cubicBezTo>
                  <a:cubicBezTo>
                    <a:pt x="7" y="26"/>
                    <a:pt x="7" y="26"/>
                    <a:pt x="7" y="26"/>
                  </a:cubicBezTo>
                  <a:cubicBezTo>
                    <a:pt x="6" y="26"/>
                    <a:pt x="6" y="26"/>
                    <a:pt x="6" y="26"/>
                  </a:cubicBezTo>
                  <a:cubicBezTo>
                    <a:pt x="7" y="27"/>
                    <a:pt x="7" y="27"/>
                    <a:pt x="7" y="27"/>
                  </a:cubicBezTo>
                  <a:cubicBezTo>
                    <a:pt x="7" y="27"/>
                    <a:pt x="7" y="27"/>
                    <a:pt x="7" y="27"/>
                  </a:cubicBezTo>
                  <a:cubicBezTo>
                    <a:pt x="7" y="27"/>
                    <a:pt x="7" y="27"/>
                    <a:pt x="7" y="27"/>
                  </a:cubicBezTo>
                  <a:cubicBezTo>
                    <a:pt x="6" y="28"/>
                    <a:pt x="6" y="28"/>
                    <a:pt x="6" y="28"/>
                  </a:cubicBezTo>
                  <a:close/>
                  <a:moveTo>
                    <a:pt x="7" y="30"/>
                  </a:moveTo>
                  <a:cubicBezTo>
                    <a:pt x="7" y="30"/>
                    <a:pt x="7" y="30"/>
                    <a:pt x="7" y="30"/>
                  </a:cubicBezTo>
                  <a:cubicBezTo>
                    <a:pt x="9" y="28"/>
                    <a:pt x="9" y="28"/>
                    <a:pt x="9" y="28"/>
                  </a:cubicBezTo>
                  <a:cubicBezTo>
                    <a:pt x="8" y="30"/>
                    <a:pt x="8" y="30"/>
                    <a:pt x="8" y="30"/>
                  </a:cubicBezTo>
                  <a:cubicBezTo>
                    <a:pt x="7" y="30"/>
                    <a:pt x="7" y="30"/>
                    <a:pt x="7" y="30"/>
                  </a:cubicBezTo>
                  <a:close/>
                  <a:moveTo>
                    <a:pt x="6" y="31"/>
                  </a:moveTo>
                  <a:cubicBezTo>
                    <a:pt x="7" y="31"/>
                    <a:pt x="7" y="31"/>
                    <a:pt x="7" y="31"/>
                  </a:cubicBezTo>
                  <a:cubicBezTo>
                    <a:pt x="7" y="30"/>
                    <a:pt x="7" y="30"/>
                    <a:pt x="7" y="30"/>
                  </a:cubicBezTo>
                  <a:cubicBezTo>
                    <a:pt x="6" y="30"/>
                    <a:pt x="6" y="30"/>
                    <a:pt x="6" y="30"/>
                  </a:cubicBezTo>
                  <a:cubicBezTo>
                    <a:pt x="6" y="31"/>
                    <a:pt x="6" y="31"/>
                    <a:pt x="6" y="31"/>
                  </a:cubicBezTo>
                  <a:cubicBezTo>
                    <a:pt x="6" y="31"/>
                    <a:pt x="6" y="31"/>
                    <a:pt x="6" y="31"/>
                  </a:cubicBezTo>
                  <a:cubicBezTo>
                    <a:pt x="6" y="31"/>
                    <a:pt x="6" y="31"/>
                    <a:pt x="6" y="31"/>
                  </a:cubicBezTo>
                  <a:close/>
                  <a:moveTo>
                    <a:pt x="10" y="31"/>
                  </a:moveTo>
                  <a:cubicBezTo>
                    <a:pt x="10" y="33"/>
                    <a:pt x="10" y="33"/>
                    <a:pt x="10" y="33"/>
                  </a:cubicBezTo>
                  <a:cubicBezTo>
                    <a:pt x="11" y="33"/>
                    <a:pt x="11" y="33"/>
                    <a:pt x="11" y="33"/>
                  </a:cubicBezTo>
                  <a:cubicBezTo>
                    <a:pt x="11" y="32"/>
                    <a:pt x="11" y="32"/>
                    <a:pt x="11" y="32"/>
                  </a:cubicBezTo>
                  <a:cubicBezTo>
                    <a:pt x="10" y="31"/>
                    <a:pt x="10" y="31"/>
                    <a:pt x="10" y="31"/>
                  </a:cubicBezTo>
                  <a:cubicBezTo>
                    <a:pt x="10" y="31"/>
                    <a:pt x="10" y="31"/>
                    <a:pt x="10" y="31"/>
                  </a:cubicBezTo>
                  <a:close/>
                  <a:moveTo>
                    <a:pt x="13" y="45"/>
                  </a:moveTo>
                  <a:cubicBezTo>
                    <a:pt x="14" y="45"/>
                    <a:pt x="14" y="45"/>
                    <a:pt x="14" y="45"/>
                  </a:cubicBezTo>
                  <a:cubicBezTo>
                    <a:pt x="15" y="44"/>
                    <a:pt x="15" y="44"/>
                    <a:pt x="15" y="44"/>
                  </a:cubicBezTo>
                  <a:cubicBezTo>
                    <a:pt x="14" y="44"/>
                    <a:pt x="14" y="44"/>
                    <a:pt x="14" y="44"/>
                  </a:cubicBezTo>
                  <a:cubicBezTo>
                    <a:pt x="14" y="44"/>
                    <a:pt x="14" y="44"/>
                    <a:pt x="14" y="44"/>
                  </a:cubicBezTo>
                  <a:cubicBezTo>
                    <a:pt x="13" y="44"/>
                    <a:pt x="13" y="44"/>
                    <a:pt x="13" y="44"/>
                  </a:cubicBezTo>
                  <a:cubicBezTo>
                    <a:pt x="13" y="44"/>
                    <a:pt x="13" y="45"/>
                    <a:pt x="13" y="45"/>
                  </a:cubicBezTo>
                  <a:close/>
                  <a:moveTo>
                    <a:pt x="12" y="40"/>
                  </a:moveTo>
                  <a:cubicBezTo>
                    <a:pt x="12" y="39"/>
                    <a:pt x="12" y="39"/>
                    <a:pt x="12" y="39"/>
                  </a:cubicBezTo>
                  <a:cubicBezTo>
                    <a:pt x="13" y="38"/>
                    <a:pt x="13" y="38"/>
                    <a:pt x="13" y="38"/>
                  </a:cubicBezTo>
                  <a:cubicBezTo>
                    <a:pt x="13" y="39"/>
                    <a:pt x="13" y="39"/>
                    <a:pt x="13" y="39"/>
                  </a:cubicBezTo>
                  <a:cubicBezTo>
                    <a:pt x="13" y="39"/>
                    <a:pt x="13" y="39"/>
                    <a:pt x="13" y="39"/>
                  </a:cubicBezTo>
                  <a:cubicBezTo>
                    <a:pt x="12" y="40"/>
                    <a:pt x="12" y="40"/>
                    <a:pt x="12" y="40"/>
                  </a:cubicBezTo>
                  <a:cubicBezTo>
                    <a:pt x="12" y="40"/>
                    <a:pt x="12" y="40"/>
                    <a:pt x="12" y="40"/>
                  </a:cubicBezTo>
                  <a:close/>
                  <a:moveTo>
                    <a:pt x="10" y="63"/>
                  </a:moveTo>
                  <a:cubicBezTo>
                    <a:pt x="11" y="63"/>
                    <a:pt x="11" y="63"/>
                    <a:pt x="11" y="63"/>
                  </a:cubicBezTo>
                  <a:cubicBezTo>
                    <a:pt x="10" y="62"/>
                    <a:pt x="10" y="62"/>
                    <a:pt x="10" y="62"/>
                  </a:cubicBezTo>
                  <a:cubicBezTo>
                    <a:pt x="11" y="62"/>
                    <a:pt x="11" y="62"/>
                    <a:pt x="11" y="62"/>
                  </a:cubicBezTo>
                  <a:cubicBezTo>
                    <a:pt x="11" y="62"/>
                    <a:pt x="11" y="62"/>
                    <a:pt x="11" y="62"/>
                  </a:cubicBezTo>
                  <a:cubicBezTo>
                    <a:pt x="11" y="62"/>
                    <a:pt x="11" y="62"/>
                    <a:pt x="11" y="62"/>
                  </a:cubicBezTo>
                  <a:cubicBezTo>
                    <a:pt x="12" y="62"/>
                    <a:pt x="12" y="62"/>
                    <a:pt x="12" y="62"/>
                  </a:cubicBezTo>
                  <a:cubicBezTo>
                    <a:pt x="12" y="61"/>
                    <a:pt x="12" y="61"/>
                    <a:pt x="12" y="61"/>
                  </a:cubicBezTo>
                  <a:cubicBezTo>
                    <a:pt x="13" y="61"/>
                    <a:pt x="13" y="61"/>
                    <a:pt x="13" y="61"/>
                  </a:cubicBezTo>
                  <a:cubicBezTo>
                    <a:pt x="14" y="61"/>
                    <a:pt x="14" y="61"/>
                    <a:pt x="14" y="61"/>
                  </a:cubicBezTo>
                  <a:cubicBezTo>
                    <a:pt x="14" y="61"/>
                    <a:pt x="14" y="61"/>
                    <a:pt x="14" y="61"/>
                  </a:cubicBezTo>
                  <a:cubicBezTo>
                    <a:pt x="14" y="61"/>
                    <a:pt x="14" y="61"/>
                    <a:pt x="14" y="61"/>
                  </a:cubicBezTo>
                  <a:cubicBezTo>
                    <a:pt x="15" y="61"/>
                    <a:pt x="15" y="61"/>
                    <a:pt x="15" y="61"/>
                  </a:cubicBezTo>
                  <a:cubicBezTo>
                    <a:pt x="15" y="61"/>
                    <a:pt x="15" y="61"/>
                    <a:pt x="15" y="61"/>
                  </a:cubicBezTo>
                  <a:cubicBezTo>
                    <a:pt x="16" y="62"/>
                    <a:pt x="16" y="62"/>
                    <a:pt x="16" y="62"/>
                  </a:cubicBezTo>
                  <a:cubicBezTo>
                    <a:pt x="17" y="62"/>
                    <a:pt x="17" y="62"/>
                    <a:pt x="17" y="62"/>
                  </a:cubicBezTo>
                  <a:cubicBezTo>
                    <a:pt x="16" y="61"/>
                    <a:pt x="16" y="61"/>
                    <a:pt x="16" y="61"/>
                  </a:cubicBezTo>
                  <a:cubicBezTo>
                    <a:pt x="17" y="61"/>
                    <a:pt x="17" y="61"/>
                    <a:pt x="17" y="61"/>
                  </a:cubicBezTo>
                  <a:cubicBezTo>
                    <a:pt x="17" y="61"/>
                    <a:pt x="17" y="61"/>
                    <a:pt x="17" y="61"/>
                  </a:cubicBezTo>
                  <a:cubicBezTo>
                    <a:pt x="17" y="60"/>
                    <a:pt x="17" y="60"/>
                    <a:pt x="17" y="60"/>
                  </a:cubicBezTo>
                  <a:cubicBezTo>
                    <a:pt x="17" y="60"/>
                    <a:pt x="17" y="60"/>
                    <a:pt x="17" y="60"/>
                  </a:cubicBezTo>
                  <a:cubicBezTo>
                    <a:pt x="18" y="59"/>
                    <a:pt x="18" y="59"/>
                    <a:pt x="18" y="59"/>
                  </a:cubicBezTo>
                  <a:cubicBezTo>
                    <a:pt x="18" y="59"/>
                    <a:pt x="18" y="59"/>
                    <a:pt x="18" y="59"/>
                  </a:cubicBezTo>
                  <a:cubicBezTo>
                    <a:pt x="20" y="59"/>
                    <a:pt x="20" y="59"/>
                    <a:pt x="20" y="59"/>
                  </a:cubicBezTo>
                  <a:cubicBezTo>
                    <a:pt x="20" y="59"/>
                    <a:pt x="20" y="59"/>
                    <a:pt x="20" y="59"/>
                  </a:cubicBezTo>
                  <a:cubicBezTo>
                    <a:pt x="21" y="60"/>
                    <a:pt x="21" y="60"/>
                    <a:pt x="21" y="60"/>
                  </a:cubicBezTo>
                  <a:cubicBezTo>
                    <a:pt x="22" y="59"/>
                    <a:pt x="22" y="59"/>
                    <a:pt x="22" y="59"/>
                  </a:cubicBezTo>
                  <a:cubicBezTo>
                    <a:pt x="23" y="59"/>
                    <a:pt x="23" y="59"/>
                    <a:pt x="23" y="59"/>
                  </a:cubicBezTo>
                  <a:cubicBezTo>
                    <a:pt x="23" y="60"/>
                    <a:pt x="23" y="60"/>
                    <a:pt x="23" y="60"/>
                  </a:cubicBezTo>
                  <a:cubicBezTo>
                    <a:pt x="24" y="59"/>
                    <a:pt x="24" y="59"/>
                    <a:pt x="24" y="59"/>
                  </a:cubicBezTo>
                  <a:cubicBezTo>
                    <a:pt x="25" y="59"/>
                    <a:pt x="25" y="59"/>
                    <a:pt x="25" y="59"/>
                  </a:cubicBezTo>
                  <a:cubicBezTo>
                    <a:pt x="25" y="59"/>
                    <a:pt x="25" y="59"/>
                    <a:pt x="25" y="59"/>
                  </a:cubicBezTo>
                  <a:cubicBezTo>
                    <a:pt x="26" y="58"/>
                    <a:pt x="26" y="58"/>
                    <a:pt x="26" y="58"/>
                  </a:cubicBezTo>
                  <a:cubicBezTo>
                    <a:pt x="27" y="58"/>
                    <a:pt x="27" y="58"/>
                    <a:pt x="27" y="58"/>
                  </a:cubicBezTo>
                  <a:cubicBezTo>
                    <a:pt x="27" y="58"/>
                    <a:pt x="27" y="58"/>
                    <a:pt x="27" y="58"/>
                  </a:cubicBezTo>
                  <a:cubicBezTo>
                    <a:pt x="28" y="58"/>
                    <a:pt x="28" y="58"/>
                    <a:pt x="28" y="58"/>
                  </a:cubicBezTo>
                  <a:cubicBezTo>
                    <a:pt x="28" y="58"/>
                    <a:pt x="28" y="58"/>
                    <a:pt x="28" y="58"/>
                  </a:cubicBezTo>
                  <a:cubicBezTo>
                    <a:pt x="28" y="59"/>
                    <a:pt x="28" y="59"/>
                    <a:pt x="28" y="59"/>
                  </a:cubicBezTo>
                  <a:cubicBezTo>
                    <a:pt x="29" y="58"/>
                    <a:pt x="29" y="58"/>
                    <a:pt x="29" y="58"/>
                  </a:cubicBezTo>
                  <a:cubicBezTo>
                    <a:pt x="30" y="58"/>
                    <a:pt x="30" y="58"/>
                    <a:pt x="30" y="58"/>
                  </a:cubicBezTo>
                  <a:cubicBezTo>
                    <a:pt x="31" y="58"/>
                    <a:pt x="31" y="58"/>
                    <a:pt x="31" y="58"/>
                  </a:cubicBezTo>
                  <a:cubicBezTo>
                    <a:pt x="32" y="58"/>
                    <a:pt x="32" y="58"/>
                    <a:pt x="32" y="58"/>
                  </a:cubicBezTo>
                  <a:cubicBezTo>
                    <a:pt x="33" y="58"/>
                    <a:pt x="33" y="58"/>
                    <a:pt x="33" y="58"/>
                  </a:cubicBezTo>
                  <a:cubicBezTo>
                    <a:pt x="33" y="58"/>
                    <a:pt x="33" y="58"/>
                    <a:pt x="33" y="58"/>
                  </a:cubicBezTo>
                  <a:cubicBezTo>
                    <a:pt x="34" y="58"/>
                    <a:pt x="34" y="58"/>
                    <a:pt x="34" y="58"/>
                  </a:cubicBezTo>
                  <a:cubicBezTo>
                    <a:pt x="35" y="57"/>
                    <a:pt x="35" y="57"/>
                    <a:pt x="35" y="57"/>
                  </a:cubicBezTo>
                  <a:cubicBezTo>
                    <a:pt x="35" y="57"/>
                    <a:pt x="35" y="57"/>
                    <a:pt x="35" y="57"/>
                  </a:cubicBezTo>
                  <a:cubicBezTo>
                    <a:pt x="35" y="57"/>
                    <a:pt x="35" y="57"/>
                    <a:pt x="35" y="57"/>
                  </a:cubicBezTo>
                  <a:cubicBezTo>
                    <a:pt x="35" y="57"/>
                    <a:pt x="35" y="57"/>
                    <a:pt x="35" y="57"/>
                  </a:cubicBezTo>
                  <a:cubicBezTo>
                    <a:pt x="36" y="56"/>
                    <a:pt x="36" y="56"/>
                    <a:pt x="36" y="56"/>
                  </a:cubicBezTo>
                  <a:cubicBezTo>
                    <a:pt x="37" y="56"/>
                    <a:pt x="37" y="56"/>
                    <a:pt x="37" y="56"/>
                  </a:cubicBezTo>
                  <a:cubicBezTo>
                    <a:pt x="37" y="55"/>
                    <a:pt x="37" y="55"/>
                    <a:pt x="37" y="55"/>
                  </a:cubicBezTo>
                  <a:cubicBezTo>
                    <a:pt x="37" y="55"/>
                    <a:pt x="37" y="55"/>
                    <a:pt x="37" y="55"/>
                  </a:cubicBezTo>
                  <a:cubicBezTo>
                    <a:pt x="37" y="55"/>
                    <a:pt x="37" y="55"/>
                    <a:pt x="37" y="55"/>
                  </a:cubicBezTo>
                  <a:cubicBezTo>
                    <a:pt x="36" y="55"/>
                    <a:pt x="36" y="55"/>
                    <a:pt x="36" y="55"/>
                  </a:cubicBezTo>
                  <a:cubicBezTo>
                    <a:pt x="35" y="55"/>
                    <a:pt x="35" y="55"/>
                    <a:pt x="35" y="55"/>
                  </a:cubicBezTo>
                  <a:cubicBezTo>
                    <a:pt x="35" y="55"/>
                    <a:pt x="35" y="55"/>
                    <a:pt x="35" y="55"/>
                  </a:cubicBezTo>
                  <a:cubicBezTo>
                    <a:pt x="34" y="55"/>
                    <a:pt x="34" y="55"/>
                    <a:pt x="34" y="55"/>
                  </a:cubicBezTo>
                  <a:cubicBezTo>
                    <a:pt x="34" y="55"/>
                    <a:pt x="34" y="55"/>
                    <a:pt x="34" y="55"/>
                  </a:cubicBezTo>
                  <a:cubicBezTo>
                    <a:pt x="34" y="54"/>
                    <a:pt x="34" y="54"/>
                    <a:pt x="34" y="54"/>
                  </a:cubicBezTo>
                  <a:cubicBezTo>
                    <a:pt x="34" y="54"/>
                    <a:pt x="34" y="54"/>
                    <a:pt x="34" y="54"/>
                  </a:cubicBezTo>
                  <a:cubicBezTo>
                    <a:pt x="34" y="54"/>
                    <a:pt x="34" y="54"/>
                    <a:pt x="34" y="54"/>
                  </a:cubicBezTo>
                  <a:cubicBezTo>
                    <a:pt x="33" y="54"/>
                    <a:pt x="33" y="54"/>
                    <a:pt x="33" y="54"/>
                  </a:cubicBezTo>
                  <a:cubicBezTo>
                    <a:pt x="33" y="54"/>
                    <a:pt x="33" y="54"/>
                    <a:pt x="33" y="54"/>
                  </a:cubicBezTo>
                  <a:cubicBezTo>
                    <a:pt x="34" y="54"/>
                    <a:pt x="34" y="54"/>
                    <a:pt x="34" y="54"/>
                  </a:cubicBezTo>
                  <a:cubicBezTo>
                    <a:pt x="34" y="54"/>
                    <a:pt x="34" y="54"/>
                    <a:pt x="34" y="54"/>
                  </a:cubicBezTo>
                  <a:cubicBezTo>
                    <a:pt x="35" y="54"/>
                    <a:pt x="35" y="54"/>
                    <a:pt x="35" y="54"/>
                  </a:cubicBezTo>
                  <a:cubicBezTo>
                    <a:pt x="35" y="53"/>
                    <a:pt x="35" y="53"/>
                    <a:pt x="35" y="53"/>
                  </a:cubicBezTo>
                  <a:cubicBezTo>
                    <a:pt x="34" y="53"/>
                    <a:pt x="34" y="53"/>
                    <a:pt x="34" y="53"/>
                  </a:cubicBezTo>
                  <a:cubicBezTo>
                    <a:pt x="35" y="53"/>
                    <a:pt x="35" y="53"/>
                    <a:pt x="35" y="53"/>
                  </a:cubicBezTo>
                  <a:cubicBezTo>
                    <a:pt x="35" y="52"/>
                    <a:pt x="35" y="52"/>
                    <a:pt x="35" y="52"/>
                  </a:cubicBezTo>
                  <a:cubicBezTo>
                    <a:pt x="35" y="53"/>
                    <a:pt x="35" y="53"/>
                    <a:pt x="35" y="53"/>
                  </a:cubicBezTo>
                  <a:cubicBezTo>
                    <a:pt x="36" y="52"/>
                    <a:pt x="36" y="52"/>
                    <a:pt x="36" y="52"/>
                  </a:cubicBezTo>
                  <a:cubicBezTo>
                    <a:pt x="36" y="52"/>
                    <a:pt x="36" y="52"/>
                    <a:pt x="36" y="52"/>
                  </a:cubicBezTo>
                  <a:cubicBezTo>
                    <a:pt x="36" y="52"/>
                    <a:pt x="36" y="52"/>
                    <a:pt x="36" y="52"/>
                  </a:cubicBezTo>
                  <a:cubicBezTo>
                    <a:pt x="36" y="51"/>
                    <a:pt x="36" y="51"/>
                    <a:pt x="36" y="51"/>
                  </a:cubicBezTo>
                  <a:cubicBezTo>
                    <a:pt x="35" y="51"/>
                    <a:pt x="35" y="51"/>
                    <a:pt x="35" y="51"/>
                  </a:cubicBezTo>
                  <a:cubicBezTo>
                    <a:pt x="36" y="51"/>
                    <a:pt x="36" y="51"/>
                    <a:pt x="36" y="51"/>
                  </a:cubicBezTo>
                  <a:cubicBezTo>
                    <a:pt x="36" y="51"/>
                    <a:pt x="36" y="51"/>
                    <a:pt x="36" y="51"/>
                  </a:cubicBezTo>
                  <a:cubicBezTo>
                    <a:pt x="36" y="51"/>
                    <a:pt x="36" y="51"/>
                    <a:pt x="36" y="51"/>
                  </a:cubicBezTo>
                  <a:cubicBezTo>
                    <a:pt x="37" y="51"/>
                    <a:pt x="37" y="51"/>
                    <a:pt x="37" y="51"/>
                  </a:cubicBezTo>
                  <a:cubicBezTo>
                    <a:pt x="37" y="51"/>
                    <a:pt x="37" y="51"/>
                    <a:pt x="37" y="51"/>
                  </a:cubicBezTo>
                  <a:cubicBezTo>
                    <a:pt x="37" y="49"/>
                    <a:pt x="37" y="49"/>
                    <a:pt x="37" y="49"/>
                  </a:cubicBezTo>
                  <a:cubicBezTo>
                    <a:pt x="38" y="48"/>
                    <a:pt x="38" y="48"/>
                    <a:pt x="38" y="48"/>
                  </a:cubicBezTo>
                  <a:cubicBezTo>
                    <a:pt x="37" y="48"/>
                    <a:pt x="37" y="48"/>
                    <a:pt x="37" y="48"/>
                  </a:cubicBezTo>
                  <a:cubicBezTo>
                    <a:pt x="37" y="47"/>
                    <a:pt x="37" y="47"/>
                    <a:pt x="37" y="47"/>
                  </a:cubicBezTo>
                  <a:cubicBezTo>
                    <a:pt x="36" y="46"/>
                    <a:pt x="36" y="46"/>
                    <a:pt x="36" y="46"/>
                  </a:cubicBezTo>
                  <a:cubicBezTo>
                    <a:pt x="34" y="46"/>
                    <a:pt x="34" y="46"/>
                    <a:pt x="34" y="46"/>
                  </a:cubicBezTo>
                  <a:cubicBezTo>
                    <a:pt x="32" y="46"/>
                    <a:pt x="32" y="46"/>
                    <a:pt x="32" y="46"/>
                  </a:cubicBezTo>
                  <a:cubicBezTo>
                    <a:pt x="32" y="47"/>
                    <a:pt x="32" y="47"/>
                    <a:pt x="32" y="47"/>
                  </a:cubicBezTo>
                  <a:cubicBezTo>
                    <a:pt x="32" y="47"/>
                    <a:pt x="32" y="47"/>
                    <a:pt x="32" y="47"/>
                  </a:cubicBezTo>
                  <a:cubicBezTo>
                    <a:pt x="31" y="47"/>
                    <a:pt x="31" y="47"/>
                    <a:pt x="31" y="47"/>
                  </a:cubicBezTo>
                  <a:cubicBezTo>
                    <a:pt x="31" y="46"/>
                    <a:pt x="31" y="46"/>
                    <a:pt x="31" y="46"/>
                  </a:cubicBezTo>
                  <a:cubicBezTo>
                    <a:pt x="32" y="45"/>
                    <a:pt x="32" y="45"/>
                    <a:pt x="32" y="45"/>
                  </a:cubicBezTo>
                  <a:cubicBezTo>
                    <a:pt x="32" y="44"/>
                    <a:pt x="32" y="44"/>
                    <a:pt x="32" y="44"/>
                  </a:cubicBezTo>
                  <a:cubicBezTo>
                    <a:pt x="31" y="43"/>
                    <a:pt x="31" y="43"/>
                    <a:pt x="31" y="43"/>
                  </a:cubicBezTo>
                  <a:cubicBezTo>
                    <a:pt x="30" y="43"/>
                    <a:pt x="30" y="43"/>
                    <a:pt x="30" y="43"/>
                  </a:cubicBezTo>
                  <a:cubicBezTo>
                    <a:pt x="30" y="42"/>
                    <a:pt x="30" y="42"/>
                    <a:pt x="30" y="42"/>
                  </a:cubicBezTo>
                  <a:cubicBezTo>
                    <a:pt x="29" y="42"/>
                    <a:pt x="29" y="42"/>
                    <a:pt x="29" y="42"/>
                  </a:cubicBezTo>
                  <a:cubicBezTo>
                    <a:pt x="29" y="42"/>
                    <a:pt x="29" y="42"/>
                    <a:pt x="29" y="42"/>
                  </a:cubicBezTo>
                  <a:cubicBezTo>
                    <a:pt x="28" y="42"/>
                    <a:pt x="28" y="42"/>
                    <a:pt x="28" y="42"/>
                  </a:cubicBezTo>
                  <a:cubicBezTo>
                    <a:pt x="28" y="42"/>
                    <a:pt x="28" y="42"/>
                    <a:pt x="28" y="42"/>
                  </a:cubicBezTo>
                  <a:cubicBezTo>
                    <a:pt x="28" y="42"/>
                    <a:pt x="28" y="42"/>
                    <a:pt x="28" y="42"/>
                  </a:cubicBezTo>
                  <a:cubicBezTo>
                    <a:pt x="28" y="42"/>
                    <a:pt x="28" y="42"/>
                    <a:pt x="28" y="42"/>
                  </a:cubicBezTo>
                  <a:cubicBezTo>
                    <a:pt x="29" y="42"/>
                    <a:pt x="29" y="42"/>
                    <a:pt x="29" y="42"/>
                  </a:cubicBezTo>
                  <a:cubicBezTo>
                    <a:pt x="29" y="42"/>
                    <a:pt x="29" y="42"/>
                    <a:pt x="29" y="42"/>
                  </a:cubicBezTo>
                  <a:cubicBezTo>
                    <a:pt x="30" y="42"/>
                    <a:pt x="30" y="42"/>
                    <a:pt x="30" y="42"/>
                  </a:cubicBezTo>
                  <a:cubicBezTo>
                    <a:pt x="30" y="42"/>
                    <a:pt x="30" y="42"/>
                    <a:pt x="30" y="42"/>
                  </a:cubicBezTo>
                  <a:cubicBezTo>
                    <a:pt x="30" y="42"/>
                    <a:pt x="30" y="42"/>
                    <a:pt x="30" y="42"/>
                  </a:cubicBezTo>
                  <a:cubicBezTo>
                    <a:pt x="31" y="42"/>
                    <a:pt x="31" y="42"/>
                    <a:pt x="31" y="42"/>
                  </a:cubicBezTo>
                  <a:cubicBezTo>
                    <a:pt x="30" y="41"/>
                    <a:pt x="30" y="41"/>
                    <a:pt x="30" y="41"/>
                  </a:cubicBezTo>
                  <a:cubicBezTo>
                    <a:pt x="29" y="40"/>
                    <a:pt x="29" y="40"/>
                    <a:pt x="29" y="40"/>
                  </a:cubicBezTo>
                  <a:cubicBezTo>
                    <a:pt x="29" y="40"/>
                    <a:pt x="29" y="40"/>
                    <a:pt x="29" y="40"/>
                  </a:cubicBezTo>
                  <a:cubicBezTo>
                    <a:pt x="30" y="40"/>
                    <a:pt x="30" y="40"/>
                    <a:pt x="30" y="40"/>
                  </a:cubicBezTo>
                  <a:cubicBezTo>
                    <a:pt x="29" y="39"/>
                    <a:pt x="29" y="39"/>
                    <a:pt x="29" y="39"/>
                  </a:cubicBezTo>
                  <a:cubicBezTo>
                    <a:pt x="29" y="39"/>
                    <a:pt x="29" y="39"/>
                    <a:pt x="29" y="39"/>
                  </a:cubicBezTo>
                  <a:cubicBezTo>
                    <a:pt x="29" y="39"/>
                    <a:pt x="29" y="39"/>
                    <a:pt x="29" y="39"/>
                  </a:cubicBezTo>
                  <a:cubicBezTo>
                    <a:pt x="28" y="38"/>
                    <a:pt x="28" y="38"/>
                    <a:pt x="28" y="38"/>
                  </a:cubicBezTo>
                  <a:cubicBezTo>
                    <a:pt x="27" y="37"/>
                    <a:pt x="27" y="37"/>
                    <a:pt x="27" y="37"/>
                  </a:cubicBezTo>
                  <a:cubicBezTo>
                    <a:pt x="25" y="37"/>
                    <a:pt x="25" y="37"/>
                    <a:pt x="25" y="37"/>
                  </a:cubicBezTo>
                  <a:cubicBezTo>
                    <a:pt x="25" y="36"/>
                    <a:pt x="25" y="36"/>
                    <a:pt x="25" y="36"/>
                  </a:cubicBezTo>
                  <a:cubicBezTo>
                    <a:pt x="25" y="36"/>
                    <a:pt x="25" y="36"/>
                    <a:pt x="25" y="36"/>
                  </a:cubicBezTo>
                  <a:cubicBezTo>
                    <a:pt x="25" y="35"/>
                    <a:pt x="25" y="35"/>
                    <a:pt x="25" y="35"/>
                  </a:cubicBezTo>
                  <a:cubicBezTo>
                    <a:pt x="24" y="34"/>
                    <a:pt x="24" y="34"/>
                    <a:pt x="24" y="34"/>
                  </a:cubicBezTo>
                  <a:cubicBezTo>
                    <a:pt x="24" y="32"/>
                    <a:pt x="24" y="32"/>
                    <a:pt x="24" y="32"/>
                  </a:cubicBezTo>
                  <a:cubicBezTo>
                    <a:pt x="23" y="32"/>
                    <a:pt x="23" y="32"/>
                    <a:pt x="23" y="32"/>
                  </a:cubicBezTo>
                  <a:cubicBezTo>
                    <a:pt x="23" y="32"/>
                    <a:pt x="23" y="32"/>
                    <a:pt x="23" y="32"/>
                  </a:cubicBezTo>
                  <a:cubicBezTo>
                    <a:pt x="22" y="30"/>
                    <a:pt x="22" y="30"/>
                    <a:pt x="22" y="30"/>
                  </a:cubicBezTo>
                  <a:cubicBezTo>
                    <a:pt x="21" y="30"/>
                    <a:pt x="21" y="30"/>
                    <a:pt x="21" y="30"/>
                  </a:cubicBezTo>
                  <a:cubicBezTo>
                    <a:pt x="20" y="29"/>
                    <a:pt x="20" y="29"/>
                    <a:pt x="20" y="29"/>
                  </a:cubicBezTo>
                  <a:cubicBezTo>
                    <a:pt x="19" y="29"/>
                    <a:pt x="19" y="29"/>
                    <a:pt x="19" y="29"/>
                  </a:cubicBezTo>
                  <a:cubicBezTo>
                    <a:pt x="19" y="29"/>
                    <a:pt x="19" y="29"/>
                    <a:pt x="19" y="29"/>
                  </a:cubicBezTo>
                  <a:cubicBezTo>
                    <a:pt x="18" y="30"/>
                    <a:pt x="18" y="30"/>
                    <a:pt x="18" y="30"/>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7" y="29"/>
                    <a:pt x="17" y="29"/>
                    <a:pt x="17" y="29"/>
                  </a:cubicBezTo>
                  <a:cubicBezTo>
                    <a:pt x="18" y="29"/>
                    <a:pt x="18" y="29"/>
                    <a:pt x="18" y="29"/>
                  </a:cubicBezTo>
                  <a:cubicBezTo>
                    <a:pt x="18" y="28"/>
                    <a:pt x="18" y="28"/>
                    <a:pt x="18" y="28"/>
                  </a:cubicBezTo>
                  <a:cubicBezTo>
                    <a:pt x="19" y="28"/>
                    <a:pt x="19" y="28"/>
                    <a:pt x="19" y="28"/>
                  </a:cubicBezTo>
                  <a:cubicBezTo>
                    <a:pt x="20" y="28"/>
                    <a:pt x="20" y="28"/>
                    <a:pt x="20" y="28"/>
                  </a:cubicBezTo>
                  <a:cubicBezTo>
                    <a:pt x="19" y="27"/>
                    <a:pt x="19" y="27"/>
                    <a:pt x="19" y="27"/>
                  </a:cubicBezTo>
                  <a:cubicBezTo>
                    <a:pt x="19" y="27"/>
                    <a:pt x="19" y="27"/>
                    <a:pt x="19" y="27"/>
                  </a:cubicBezTo>
                  <a:cubicBezTo>
                    <a:pt x="19" y="27"/>
                    <a:pt x="19" y="27"/>
                    <a:pt x="19" y="27"/>
                  </a:cubicBezTo>
                  <a:cubicBezTo>
                    <a:pt x="18" y="27"/>
                    <a:pt x="18" y="27"/>
                    <a:pt x="18" y="27"/>
                  </a:cubicBezTo>
                  <a:cubicBezTo>
                    <a:pt x="17" y="27"/>
                    <a:pt x="17" y="27"/>
                    <a:pt x="17" y="27"/>
                  </a:cubicBezTo>
                  <a:cubicBezTo>
                    <a:pt x="18" y="27"/>
                    <a:pt x="18" y="27"/>
                    <a:pt x="18" y="27"/>
                  </a:cubicBezTo>
                  <a:cubicBezTo>
                    <a:pt x="19" y="27"/>
                    <a:pt x="19" y="27"/>
                    <a:pt x="19" y="27"/>
                  </a:cubicBezTo>
                  <a:cubicBezTo>
                    <a:pt x="20" y="26"/>
                    <a:pt x="20" y="26"/>
                    <a:pt x="20" y="26"/>
                  </a:cubicBezTo>
                  <a:cubicBezTo>
                    <a:pt x="20" y="26"/>
                    <a:pt x="20" y="26"/>
                    <a:pt x="20" y="26"/>
                  </a:cubicBezTo>
                  <a:cubicBezTo>
                    <a:pt x="20" y="25"/>
                    <a:pt x="20" y="25"/>
                    <a:pt x="20" y="25"/>
                  </a:cubicBezTo>
                  <a:cubicBezTo>
                    <a:pt x="21" y="24"/>
                    <a:pt x="21" y="24"/>
                    <a:pt x="21" y="24"/>
                  </a:cubicBezTo>
                  <a:cubicBezTo>
                    <a:pt x="21" y="24"/>
                    <a:pt x="21" y="24"/>
                    <a:pt x="21" y="24"/>
                  </a:cubicBezTo>
                  <a:cubicBezTo>
                    <a:pt x="21" y="24"/>
                    <a:pt x="21" y="24"/>
                    <a:pt x="21" y="24"/>
                  </a:cubicBezTo>
                  <a:cubicBezTo>
                    <a:pt x="22" y="23"/>
                    <a:pt x="22" y="23"/>
                    <a:pt x="22" y="23"/>
                  </a:cubicBezTo>
                  <a:cubicBezTo>
                    <a:pt x="21" y="23"/>
                    <a:pt x="21" y="23"/>
                    <a:pt x="21" y="23"/>
                  </a:cubicBezTo>
                  <a:cubicBezTo>
                    <a:pt x="22" y="22"/>
                    <a:pt x="22" y="22"/>
                    <a:pt x="22" y="22"/>
                  </a:cubicBezTo>
                  <a:cubicBezTo>
                    <a:pt x="23" y="21"/>
                    <a:pt x="23" y="21"/>
                    <a:pt x="23" y="21"/>
                  </a:cubicBezTo>
                  <a:cubicBezTo>
                    <a:pt x="23" y="21"/>
                    <a:pt x="23" y="21"/>
                    <a:pt x="23" y="21"/>
                  </a:cubicBezTo>
                  <a:cubicBezTo>
                    <a:pt x="22" y="20"/>
                    <a:pt x="22" y="20"/>
                    <a:pt x="22" y="20"/>
                  </a:cubicBezTo>
                  <a:cubicBezTo>
                    <a:pt x="21" y="20"/>
                    <a:pt x="21" y="20"/>
                    <a:pt x="21" y="20"/>
                  </a:cubicBezTo>
                  <a:cubicBezTo>
                    <a:pt x="20" y="20"/>
                    <a:pt x="20" y="20"/>
                    <a:pt x="20" y="20"/>
                  </a:cubicBezTo>
                  <a:cubicBezTo>
                    <a:pt x="18" y="20"/>
                    <a:pt x="18" y="20"/>
                    <a:pt x="18" y="20"/>
                  </a:cubicBezTo>
                  <a:cubicBezTo>
                    <a:pt x="18" y="20"/>
                    <a:pt x="18" y="20"/>
                    <a:pt x="18" y="20"/>
                  </a:cubicBezTo>
                  <a:cubicBezTo>
                    <a:pt x="18" y="20"/>
                    <a:pt x="18" y="20"/>
                    <a:pt x="18" y="20"/>
                  </a:cubicBezTo>
                  <a:cubicBezTo>
                    <a:pt x="17" y="20"/>
                    <a:pt x="17" y="20"/>
                    <a:pt x="17" y="20"/>
                  </a:cubicBezTo>
                  <a:cubicBezTo>
                    <a:pt x="16" y="20"/>
                    <a:pt x="16" y="20"/>
                    <a:pt x="16" y="20"/>
                  </a:cubicBezTo>
                  <a:cubicBezTo>
                    <a:pt x="16" y="20"/>
                    <a:pt x="16" y="20"/>
                    <a:pt x="16" y="20"/>
                  </a:cubicBezTo>
                  <a:cubicBezTo>
                    <a:pt x="16" y="20"/>
                    <a:pt x="16" y="20"/>
                    <a:pt x="16" y="20"/>
                  </a:cubicBezTo>
                  <a:cubicBezTo>
                    <a:pt x="15" y="21"/>
                    <a:pt x="15" y="21"/>
                    <a:pt x="15" y="21"/>
                  </a:cubicBezTo>
                  <a:cubicBezTo>
                    <a:pt x="15" y="21"/>
                    <a:pt x="15" y="21"/>
                    <a:pt x="15" y="21"/>
                  </a:cubicBezTo>
                  <a:cubicBezTo>
                    <a:pt x="14" y="21"/>
                    <a:pt x="14" y="21"/>
                    <a:pt x="14" y="21"/>
                  </a:cubicBezTo>
                  <a:cubicBezTo>
                    <a:pt x="14" y="21"/>
                    <a:pt x="14" y="21"/>
                    <a:pt x="14" y="21"/>
                  </a:cubicBezTo>
                  <a:cubicBezTo>
                    <a:pt x="15" y="20"/>
                    <a:pt x="15" y="20"/>
                    <a:pt x="15" y="20"/>
                  </a:cubicBezTo>
                  <a:cubicBezTo>
                    <a:pt x="15" y="19"/>
                    <a:pt x="15" y="19"/>
                    <a:pt x="15" y="19"/>
                  </a:cubicBezTo>
                  <a:cubicBezTo>
                    <a:pt x="15" y="19"/>
                    <a:pt x="15" y="19"/>
                    <a:pt x="15" y="19"/>
                  </a:cubicBezTo>
                  <a:cubicBezTo>
                    <a:pt x="14" y="19"/>
                    <a:pt x="14" y="19"/>
                    <a:pt x="14" y="19"/>
                  </a:cubicBezTo>
                  <a:cubicBezTo>
                    <a:pt x="15" y="19"/>
                    <a:pt x="15" y="19"/>
                    <a:pt x="15" y="19"/>
                  </a:cubicBezTo>
                  <a:cubicBezTo>
                    <a:pt x="15" y="18"/>
                    <a:pt x="15" y="18"/>
                    <a:pt x="15" y="18"/>
                  </a:cubicBezTo>
                  <a:cubicBezTo>
                    <a:pt x="17" y="17"/>
                    <a:pt x="17" y="17"/>
                    <a:pt x="17" y="17"/>
                  </a:cubicBezTo>
                  <a:cubicBezTo>
                    <a:pt x="17" y="16"/>
                    <a:pt x="17" y="16"/>
                    <a:pt x="17" y="16"/>
                  </a:cubicBezTo>
                  <a:cubicBezTo>
                    <a:pt x="18" y="16"/>
                    <a:pt x="18" y="16"/>
                    <a:pt x="18" y="16"/>
                  </a:cubicBezTo>
                  <a:cubicBezTo>
                    <a:pt x="18" y="16"/>
                    <a:pt x="18" y="16"/>
                    <a:pt x="18" y="16"/>
                  </a:cubicBezTo>
                  <a:cubicBezTo>
                    <a:pt x="18" y="15"/>
                    <a:pt x="18" y="15"/>
                    <a:pt x="18" y="15"/>
                  </a:cubicBezTo>
                  <a:cubicBezTo>
                    <a:pt x="18" y="15"/>
                    <a:pt x="18" y="15"/>
                    <a:pt x="18" y="15"/>
                  </a:cubicBezTo>
                  <a:cubicBezTo>
                    <a:pt x="18" y="14"/>
                    <a:pt x="18" y="14"/>
                    <a:pt x="18" y="14"/>
                  </a:cubicBezTo>
                  <a:cubicBezTo>
                    <a:pt x="17" y="14"/>
                    <a:pt x="17" y="14"/>
                    <a:pt x="17" y="14"/>
                  </a:cubicBezTo>
                  <a:cubicBezTo>
                    <a:pt x="17" y="15"/>
                    <a:pt x="17" y="15"/>
                    <a:pt x="17" y="15"/>
                  </a:cubicBezTo>
                  <a:cubicBezTo>
                    <a:pt x="16" y="15"/>
                    <a:pt x="16" y="15"/>
                    <a:pt x="16" y="15"/>
                  </a:cubicBezTo>
                  <a:cubicBezTo>
                    <a:pt x="15" y="15"/>
                    <a:pt x="15" y="15"/>
                    <a:pt x="15" y="15"/>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2" y="16"/>
                    <a:pt x="12" y="16"/>
                  </a:cubicBezTo>
                  <a:cubicBezTo>
                    <a:pt x="12" y="15"/>
                    <a:pt x="12" y="15"/>
                    <a:pt x="12" y="15"/>
                  </a:cubicBezTo>
                  <a:cubicBezTo>
                    <a:pt x="11" y="15"/>
                    <a:pt x="11" y="15"/>
                    <a:pt x="11" y="15"/>
                  </a:cubicBezTo>
                  <a:cubicBezTo>
                    <a:pt x="11" y="15"/>
                    <a:pt x="11" y="15"/>
                    <a:pt x="11" y="15"/>
                  </a:cubicBezTo>
                  <a:cubicBezTo>
                    <a:pt x="11" y="15"/>
                    <a:pt x="11" y="15"/>
                    <a:pt x="11" y="15"/>
                  </a:cubicBezTo>
                  <a:cubicBezTo>
                    <a:pt x="11" y="16"/>
                    <a:pt x="11" y="16"/>
                    <a:pt x="11" y="16"/>
                  </a:cubicBezTo>
                  <a:cubicBezTo>
                    <a:pt x="11" y="16"/>
                    <a:pt x="11" y="16"/>
                    <a:pt x="11" y="16"/>
                  </a:cubicBezTo>
                  <a:cubicBezTo>
                    <a:pt x="11" y="17"/>
                    <a:pt x="11" y="17"/>
                    <a:pt x="11" y="17"/>
                  </a:cubicBezTo>
                  <a:cubicBezTo>
                    <a:pt x="10" y="17"/>
                    <a:pt x="10" y="17"/>
                    <a:pt x="10" y="17"/>
                  </a:cubicBezTo>
                  <a:cubicBezTo>
                    <a:pt x="10" y="17"/>
                    <a:pt x="10" y="17"/>
                    <a:pt x="10" y="17"/>
                  </a:cubicBezTo>
                  <a:cubicBezTo>
                    <a:pt x="10" y="18"/>
                    <a:pt x="10" y="18"/>
                    <a:pt x="10" y="18"/>
                  </a:cubicBezTo>
                  <a:cubicBezTo>
                    <a:pt x="10" y="18"/>
                    <a:pt x="10" y="18"/>
                    <a:pt x="10" y="18"/>
                  </a:cubicBezTo>
                  <a:cubicBezTo>
                    <a:pt x="11" y="19"/>
                    <a:pt x="11" y="19"/>
                    <a:pt x="11" y="19"/>
                  </a:cubicBezTo>
                  <a:cubicBezTo>
                    <a:pt x="11" y="19"/>
                    <a:pt x="11" y="19"/>
                    <a:pt x="11" y="19"/>
                  </a:cubicBezTo>
                  <a:cubicBezTo>
                    <a:pt x="10" y="19"/>
                    <a:pt x="10" y="19"/>
                    <a:pt x="10" y="19"/>
                  </a:cubicBezTo>
                  <a:cubicBezTo>
                    <a:pt x="10" y="19"/>
                    <a:pt x="10" y="19"/>
                    <a:pt x="10" y="19"/>
                  </a:cubicBezTo>
                  <a:cubicBezTo>
                    <a:pt x="9" y="18"/>
                    <a:pt x="9" y="18"/>
                    <a:pt x="9" y="18"/>
                  </a:cubicBezTo>
                  <a:cubicBezTo>
                    <a:pt x="9" y="19"/>
                    <a:pt x="9" y="19"/>
                    <a:pt x="9" y="19"/>
                  </a:cubicBezTo>
                  <a:cubicBezTo>
                    <a:pt x="9" y="19"/>
                    <a:pt x="9" y="19"/>
                    <a:pt x="9" y="19"/>
                  </a:cubicBezTo>
                  <a:cubicBezTo>
                    <a:pt x="9" y="19"/>
                    <a:pt x="9" y="19"/>
                    <a:pt x="9" y="19"/>
                  </a:cubicBezTo>
                  <a:cubicBezTo>
                    <a:pt x="9" y="19"/>
                    <a:pt x="9" y="19"/>
                    <a:pt x="9" y="19"/>
                  </a:cubicBezTo>
                  <a:cubicBezTo>
                    <a:pt x="8" y="19"/>
                    <a:pt x="8" y="19"/>
                    <a:pt x="8" y="19"/>
                  </a:cubicBezTo>
                  <a:cubicBezTo>
                    <a:pt x="9" y="20"/>
                    <a:pt x="9" y="20"/>
                    <a:pt x="9" y="20"/>
                  </a:cubicBezTo>
                  <a:cubicBezTo>
                    <a:pt x="8" y="20"/>
                    <a:pt x="8" y="20"/>
                    <a:pt x="8" y="20"/>
                  </a:cubicBezTo>
                  <a:cubicBezTo>
                    <a:pt x="9" y="21"/>
                    <a:pt x="9" y="21"/>
                    <a:pt x="9" y="21"/>
                  </a:cubicBezTo>
                  <a:cubicBezTo>
                    <a:pt x="9" y="21"/>
                    <a:pt x="9" y="21"/>
                    <a:pt x="9" y="21"/>
                  </a:cubicBezTo>
                  <a:cubicBezTo>
                    <a:pt x="9" y="21"/>
                    <a:pt x="9" y="21"/>
                    <a:pt x="9" y="21"/>
                  </a:cubicBezTo>
                  <a:cubicBezTo>
                    <a:pt x="8" y="21"/>
                    <a:pt x="8" y="21"/>
                    <a:pt x="8" y="21"/>
                  </a:cubicBezTo>
                  <a:cubicBezTo>
                    <a:pt x="8" y="21"/>
                    <a:pt x="8" y="21"/>
                    <a:pt x="8" y="21"/>
                  </a:cubicBezTo>
                  <a:cubicBezTo>
                    <a:pt x="8" y="22"/>
                    <a:pt x="8" y="22"/>
                    <a:pt x="8" y="22"/>
                  </a:cubicBezTo>
                  <a:cubicBezTo>
                    <a:pt x="9" y="22"/>
                    <a:pt x="9" y="22"/>
                    <a:pt x="9" y="22"/>
                  </a:cubicBezTo>
                  <a:cubicBezTo>
                    <a:pt x="9" y="22"/>
                    <a:pt x="9" y="22"/>
                    <a:pt x="9" y="22"/>
                  </a:cubicBezTo>
                  <a:cubicBezTo>
                    <a:pt x="9" y="22"/>
                    <a:pt x="9" y="22"/>
                    <a:pt x="9" y="22"/>
                  </a:cubicBezTo>
                  <a:cubicBezTo>
                    <a:pt x="9" y="22"/>
                    <a:pt x="9" y="22"/>
                    <a:pt x="9" y="22"/>
                  </a:cubicBezTo>
                  <a:cubicBezTo>
                    <a:pt x="10" y="22"/>
                    <a:pt x="10" y="22"/>
                    <a:pt x="10" y="22"/>
                  </a:cubicBezTo>
                  <a:cubicBezTo>
                    <a:pt x="9" y="22"/>
                    <a:pt x="9" y="22"/>
                    <a:pt x="9" y="22"/>
                  </a:cubicBezTo>
                  <a:cubicBezTo>
                    <a:pt x="10" y="22"/>
                    <a:pt x="10" y="22"/>
                    <a:pt x="10" y="22"/>
                  </a:cubicBezTo>
                  <a:cubicBezTo>
                    <a:pt x="9" y="22"/>
                    <a:pt x="9" y="22"/>
                    <a:pt x="9" y="22"/>
                  </a:cubicBezTo>
                  <a:cubicBezTo>
                    <a:pt x="9" y="22"/>
                    <a:pt x="9" y="22"/>
                    <a:pt x="9" y="22"/>
                  </a:cubicBezTo>
                  <a:cubicBezTo>
                    <a:pt x="9" y="23"/>
                    <a:pt x="9" y="23"/>
                    <a:pt x="9" y="23"/>
                  </a:cubicBezTo>
                  <a:cubicBezTo>
                    <a:pt x="9" y="23"/>
                    <a:pt x="9" y="23"/>
                    <a:pt x="9" y="23"/>
                  </a:cubicBezTo>
                  <a:cubicBezTo>
                    <a:pt x="9" y="23"/>
                    <a:pt x="9" y="23"/>
                    <a:pt x="9" y="23"/>
                  </a:cubicBezTo>
                  <a:cubicBezTo>
                    <a:pt x="8" y="23"/>
                    <a:pt x="8" y="23"/>
                    <a:pt x="8" y="23"/>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7" y="25"/>
                    <a:pt x="7" y="25"/>
                    <a:pt x="7" y="25"/>
                  </a:cubicBezTo>
                  <a:cubicBezTo>
                    <a:pt x="7" y="25"/>
                    <a:pt x="7" y="25"/>
                    <a:pt x="7" y="25"/>
                  </a:cubicBezTo>
                  <a:cubicBezTo>
                    <a:pt x="7" y="25"/>
                    <a:pt x="7" y="25"/>
                    <a:pt x="7" y="25"/>
                  </a:cubicBezTo>
                  <a:cubicBezTo>
                    <a:pt x="8" y="25"/>
                    <a:pt x="8" y="25"/>
                    <a:pt x="8" y="25"/>
                  </a:cubicBezTo>
                  <a:cubicBezTo>
                    <a:pt x="8" y="25"/>
                    <a:pt x="8" y="25"/>
                    <a:pt x="8" y="25"/>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11" y="25"/>
                    <a:pt x="11" y="25"/>
                    <a:pt x="11" y="25"/>
                  </a:cubicBezTo>
                  <a:cubicBezTo>
                    <a:pt x="10" y="25"/>
                    <a:pt x="10" y="25"/>
                    <a:pt x="10" y="25"/>
                  </a:cubicBezTo>
                  <a:cubicBezTo>
                    <a:pt x="11" y="25"/>
                    <a:pt x="11" y="25"/>
                    <a:pt x="11" y="25"/>
                  </a:cubicBezTo>
                  <a:cubicBezTo>
                    <a:pt x="10" y="26"/>
                    <a:pt x="10" y="26"/>
                    <a:pt x="10" y="26"/>
                  </a:cubicBezTo>
                  <a:cubicBezTo>
                    <a:pt x="10" y="27"/>
                    <a:pt x="10" y="27"/>
                    <a:pt x="10" y="27"/>
                  </a:cubicBezTo>
                  <a:cubicBezTo>
                    <a:pt x="10" y="27"/>
                    <a:pt x="10" y="27"/>
                    <a:pt x="10" y="27"/>
                  </a:cubicBezTo>
                  <a:cubicBezTo>
                    <a:pt x="9" y="28"/>
                    <a:pt x="9" y="28"/>
                    <a:pt x="9" y="28"/>
                  </a:cubicBezTo>
                  <a:cubicBezTo>
                    <a:pt x="9" y="28"/>
                    <a:pt x="9" y="28"/>
                    <a:pt x="9" y="28"/>
                  </a:cubicBezTo>
                  <a:cubicBezTo>
                    <a:pt x="9" y="29"/>
                    <a:pt x="9" y="29"/>
                    <a:pt x="9" y="29"/>
                  </a:cubicBezTo>
                  <a:cubicBezTo>
                    <a:pt x="9" y="30"/>
                    <a:pt x="9" y="30"/>
                    <a:pt x="9" y="30"/>
                  </a:cubicBezTo>
                  <a:cubicBezTo>
                    <a:pt x="9" y="30"/>
                    <a:pt x="9" y="30"/>
                    <a:pt x="9" y="30"/>
                  </a:cubicBezTo>
                  <a:cubicBezTo>
                    <a:pt x="9" y="31"/>
                    <a:pt x="9" y="31"/>
                    <a:pt x="9" y="31"/>
                  </a:cubicBezTo>
                  <a:cubicBezTo>
                    <a:pt x="9" y="30"/>
                    <a:pt x="9" y="30"/>
                    <a:pt x="9" y="30"/>
                  </a:cubicBezTo>
                  <a:cubicBezTo>
                    <a:pt x="9" y="31"/>
                    <a:pt x="9" y="31"/>
                    <a:pt x="9" y="31"/>
                  </a:cubicBezTo>
                  <a:cubicBezTo>
                    <a:pt x="9" y="32"/>
                    <a:pt x="9" y="32"/>
                    <a:pt x="9" y="32"/>
                  </a:cubicBezTo>
                  <a:cubicBezTo>
                    <a:pt x="8" y="33"/>
                    <a:pt x="8" y="33"/>
                    <a:pt x="8" y="33"/>
                  </a:cubicBezTo>
                  <a:cubicBezTo>
                    <a:pt x="8" y="33"/>
                    <a:pt x="8" y="33"/>
                    <a:pt x="8" y="33"/>
                  </a:cubicBezTo>
                  <a:cubicBezTo>
                    <a:pt x="9" y="33"/>
                    <a:pt x="9" y="33"/>
                    <a:pt x="9" y="33"/>
                  </a:cubicBezTo>
                  <a:cubicBezTo>
                    <a:pt x="9" y="32"/>
                    <a:pt x="9" y="32"/>
                    <a:pt x="9" y="32"/>
                  </a:cubicBezTo>
                  <a:cubicBezTo>
                    <a:pt x="9" y="32"/>
                    <a:pt x="9" y="32"/>
                    <a:pt x="9" y="32"/>
                  </a:cubicBezTo>
                  <a:cubicBezTo>
                    <a:pt x="9" y="31"/>
                    <a:pt x="9" y="31"/>
                    <a:pt x="9" y="31"/>
                  </a:cubicBezTo>
                  <a:cubicBezTo>
                    <a:pt x="10" y="31"/>
                    <a:pt x="10" y="31"/>
                    <a:pt x="10" y="31"/>
                  </a:cubicBezTo>
                  <a:cubicBezTo>
                    <a:pt x="9" y="29"/>
                    <a:pt x="9" y="29"/>
                    <a:pt x="9" y="29"/>
                  </a:cubicBezTo>
                  <a:cubicBezTo>
                    <a:pt x="10" y="29"/>
                    <a:pt x="10" y="29"/>
                    <a:pt x="10" y="29"/>
                  </a:cubicBezTo>
                  <a:cubicBezTo>
                    <a:pt x="11" y="28"/>
                    <a:pt x="11" y="28"/>
                    <a:pt x="11" y="28"/>
                  </a:cubicBezTo>
                  <a:cubicBezTo>
                    <a:pt x="10" y="29"/>
                    <a:pt x="10" y="29"/>
                    <a:pt x="10" y="29"/>
                  </a:cubicBezTo>
                  <a:cubicBezTo>
                    <a:pt x="10" y="30"/>
                    <a:pt x="10" y="30"/>
                    <a:pt x="10" y="30"/>
                  </a:cubicBezTo>
                  <a:cubicBezTo>
                    <a:pt x="10" y="30"/>
                    <a:pt x="10" y="30"/>
                    <a:pt x="10" y="30"/>
                  </a:cubicBezTo>
                  <a:cubicBezTo>
                    <a:pt x="10" y="30"/>
                    <a:pt x="10" y="30"/>
                    <a:pt x="10" y="30"/>
                  </a:cubicBezTo>
                  <a:cubicBezTo>
                    <a:pt x="11" y="29"/>
                    <a:pt x="11" y="29"/>
                    <a:pt x="11" y="29"/>
                  </a:cubicBezTo>
                  <a:cubicBezTo>
                    <a:pt x="11" y="30"/>
                    <a:pt x="11" y="30"/>
                    <a:pt x="11" y="30"/>
                  </a:cubicBezTo>
                  <a:cubicBezTo>
                    <a:pt x="12" y="29"/>
                    <a:pt x="12" y="29"/>
                    <a:pt x="12" y="29"/>
                  </a:cubicBezTo>
                  <a:cubicBezTo>
                    <a:pt x="12" y="28"/>
                    <a:pt x="12" y="28"/>
                    <a:pt x="12" y="28"/>
                  </a:cubicBezTo>
                  <a:cubicBezTo>
                    <a:pt x="12" y="28"/>
                    <a:pt x="12" y="28"/>
                    <a:pt x="12" y="28"/>
                  </a:cubicBezTo>
                  <a:cubicBezTo>
                    <a:pt x="12" y="29"/>
                    <a:pt x="12" y="29"/>
                    <a:pt x="12" y="29"/>
                  </a:cubicBezTo>
                  <a:cubicBezTo>
                    <a:pt x="13" y="30"/>
                    <a:pt x="13" y="30"/>
                    <a:pt x="13" y="30"/>
                  </a:cubicBezTo>
                  <a:cubicBezTo>
                    <a:pt x="12" y="30"/>
                    <a:pt x="12" y="30"/>
                    <a:pt x="12" y="30"/>
                  </a:cubicBezTo>
                  <a:cubicBezTo>
                    <a:pt x="12" y="31"/>
                    <a:pt x="12" y="31"/>
                    <a:pt x="12" y="31"/>
                  </a:cubicBezTo>
                  <a:cubicBezTo>
                    <a:pt x="12" y="31"/>
                    <a:pt x="12" y="31"/>
                    <a:pt x="12" y="31"/>
                  </a:cubicBezTo>
                  <a:cubicBezTo>
                    <a:pt x="12" y="31"/>
                    <a:pt x="12" y="31"/>
                    <a:pt x="12" y="31"/>
                  </a:cubicBezTo>
                  <a:cubicBezTo>
                    <a:pt x="13" y="32"/>
                    <a:pt x="13" y="32"/>
                    <a:pt x="13" y="32"/>
                  </a:cubicBezTo>
                  <a:cubicBezTo>
                    <a:pt x="12" y="33"/>
                    <a:pt x="12" y="33"/>
                    <a:pt x="12" y="33"/>
                  </a:cubicBezTo>
                  <a:cubicBezTo>
                    <a:pt x="11" y="35"/>
                    <a:pt x="11" y="35"/>
                    <a:pt x="11" y="35"/>
                  </a:cubicBezTo>
                  <a:cubicBezTo>
                    <a:pt x="11" y="35"/>
                    <a:pt x="11" y="35"/>
                    <a:pt x="11" y="35"/>
                  </a:cubicBezTo>
                  <a:cubicBezTo>
                    <a:pt x="11" y="35"/>
                    <a:pt x="11" y="35"/>
                    <a:pt x="11" y="35"/>
                  </a:cubicBezTo>
                  <a:cubicBezTo>
                    <a:pt x="11" y="36"/>
                    <a:pt x="11" y="36"/>
                    <a:pt x="11" y="36"/>
                  </a:cubicBezTo>
                  <a:cubicBezTo>
                    <a:pt x="12" y="37"/>
                    <a:pt x="12" y="37"/>
                    <a:pt x="12" y="37"/>
                  </a:cubicBezTo>
                  <a:cubicBezTo>
                    <a:pt x="11" y="36"/>
                    <a:pt x="11" y="36"/>
                    <a:pt x="11" y="36"/>
                  </a:cubicBezTo>
                  <a:cubicBezTo>
                    <a:pt x="12" y="36"/>
                    <a:pt x="12" y="36"/>
                    <a:pt x="12" y="36"/>
                  </a:cubicBezTo>
                  <a:cubicBezTo>
                    <a:pt x="13" y="37"/>
                    <a:pt x="13" y="37"/>
                    <a:pt x="13" y="37"/>
                  </a:cubicBezTo>
                  <a:cubicBezTo>
                    <a:pt x="13" y="36"/>
                    <a:pt x="13" y="36"/>
                    <a:pt x="13" y="36"/>
                  </a:cubicBezTo>
                  <a:cubicBezTo>
                    <a:pt x="13" y="35"/>
                    <a:pt x="13" y="35"/>
                    <a:pt x="13" y="35"/>
                  </a:cubicBezTo>
                  <a:cubicBezTo>
                    <a:pt x="13" y="35"/>
                    <a:pt x="13" y="35"/>
                    <a:pt x="13" y="35"/>
                  </a:cubicBezTo>
                  <a:cubicBezTo>
                    <a:pt x="14" y="36"/>
                    <a:pt x="14" y="36"/>
                    <a:pt x="14" y="36"/>
                  </a:cubicBezTo>
                  <a:cubicBezTo>
                    <a:pt x="15" y="36"/>
                    <a:pt x="15" y="36"/>
                    <a:pt x="15" y="36"/>
                  </a:cubicBezTo>
                  <a:cubicBezTo>
                    <a:pt x="15" y="36"/>
                    <a:pt x="15" y="36"/>
                    <a:pt x="15" y="36"/>
                  </a:cubicBezTo>
                  <a:cubicBezTo>
                    <a:pt x="16" y="36"/>
                    <a:pt x="16" y="36"/>
                    <a:pt x="16" y="36"/>
                  </a:cubicBezTo>
                  <a:cubicBezTo>
                    <a:pt x="16" y="35"/>
                    <a:pt x="16" y="35"/>
                    <a:pt x="16" y="35"/>
                  </a:cubicBezTo>
                  <a:cubicBezTo>
                    <a:pt x="19" y="35"/>
                    <a:pt x="19" y="35"/>
                    <a:pt x="19" y="35"/>
                  </a:cubicBezTo>
                  <a:cubicBezTo>
                    <a:pt x="17" y="35"/>
                    <a:pt x="17" y="35"/>
                    <a:pt x="17" y="35"/>
                  </a:cubicBezTo>
                  <a:cubicBezTo>
                    <a:pt x="16" y="38"/>
                    <a:pt x="16" y="38"/>
                    <a:pt x="16" y="38"/>
                  </a:cubicBezTo>
                  <a:cubicBezTo>
                    <a:pt x="17" y="39"/>
                    <a:pt x="17" y="39"/>
                    <a:pt x="17" y="39"/>
                  </a:cubicBezTo>
                  <a:cubicBezTo>
                    <a:pt x="18" y="39"/>
                    <a:pt x="18" y="39"/>
                    <a:pt x="18" y="39"/>
                  </a:cubicBezTo>
                  <a:cubicBezTo>
                    <a:pt x="18" y="40"/>
                    <a:pt x="18" y="40"/>
                    <a:pt x="18" y="40"/>
                  </a:cubicBezTo>
                  <a:cubicBezTo>
                    <a:pt x="19" y="39"/>
                    <a:pt x="19" y="39"/>
                    <a:pt x="19" y="39"/>
                  </a:cubicBezTo>
                  <a:cubicBezTo>
                    <a:pt x="19" y="39"/>
                    <a:pt x="19" y="39"/>
                    <a:pt x="19" y="39"/>
                  </a:cubicBezTo>
                  <a:cubicBezTo>
                    <a:pt x="19" y="40"/>
                    <a:pt x="19" y="40"/>
                    <a:pt x="19" y="40"/>
                  </a:cubicBezTo>
                  <a:cubicBezTo>
                    <a:pt x="19" y="41"/>
                    <a:pt x="19" y="41"/>
                    <a:pt x="19" y="41"/>
                  </a:cubicBezTo>
                  <a:cubicBezTo>
                    <a:pt x="19" y="41"/>
                    <a:pt x="19" y="41"/>
                    <a:pt x="19" y="41"/>
                  </a:cubicBezTo>
                  <a:cubicBezTo>
                    <a:pt x="19" y="42"/>
                    <a:pt x="19" y="42"/>
                    <a:pt x="19" y="42"/>
                  </a:cubicBezTo>
                  <a:cubicBezTo>
                    <a:pt x="18" y="43"/>
                    <a:pt x="18" y="43"/>
                    <a:pt x="18" y="43"/>
                  </a:cubicBezTo>
                  <a:cubicBezTo>
                    <a:pt x="19" y="44"/>
                    <a:pt x="19" y="44"/>
                    <a:pt x="19" y="44"/>
                  </a:cubicBezTo>
                  <a:cubicBezTo>
                    <a:pt x="19" y="44"/>
                    <a:pt x="19" y="44"/>
                    <a:pt x="19" y="44"/>
                  </a:cubicBezTo>
                  <a:cubicBezTo>
                    <a:pt x="20" y="44"/>
                    <a:pt x="20" y="44"/>
                    <a:pt x="20" y="44"/>
                  </a:cubicBezTo>
                  <a:cubicBezTo>
                    <a:pt x="20" y="44"/>
                    <a:pt x="20" y="44"/>
                    <a:pt x="20" y="44"/>
                  </a:cubicBezTo>
                  <a:cubicBezTo>
                    <a:pt x="19" y="44"/>
                    <a:pt x="19" y="44"/>
                    <a:pt x="19" y="44"/>
                  </a:cubicBezTo>
                  <a:cubicBezTo>
                    <a:pt x="19" y="44"/>
                    <a:pt x="19" y="44"/>
                    <a:pt x="19" y="44"/>
                  </a:cubicBezTo>
                  <a:cubicBezTo>
                    <a:pt x="18" y="44"/>
                    <a:pt x="18" y="44"/>
                    <a:pt x="18" y="44"/>
                  </a:cubicBezTo>
                  <a:cubicBezTo>
                    <a:pt x="18" y="45"/>
                    <a:pt x="18" y="45"/>
                    <a:pt x="18" y="45"/>
                  </a:cubicBezTo>
                  <a:cubicBezTo>
                    <a:pt x="19" y="45"/>
                    <a:pt x="19" y="45"/>
                    <a:pt x="19" y="45"/>
                  </a:cubicBezTo>
                  <a:cubicBezTo>
                    <a:pt x="18" y="45"/>
                    <a:pt x="18" y="45"/>
                    <a:pt x="18" y="45"/>
                  </a:cubicBezTo>
                  <a:cubicBezTo>
                    <a:pt x="18" y="44"/>
                    <a:pt x="18" y="44"/>
                    <a:pt x="18" y="44"/>
                  </a:cubicBezTo>
                  <a:cubicBezTo>
                    <a:pt x="16" y="45"/>
                    <a:pt x="16" y="45"/>
                    <a:pt x="16" y="45"/>
                  </a:cubicBezTo>
                  <a:cubicBezTo>
                    <a:pt x="16" y="45"/>
                    <a:pt x="16" y="45"/>
                    <a:pt x="16" y="45"/>
                  </a:cubicBezTo>
                  <a:cubicBezTo>
                    <a:pt x="14" y="45"/>
                    <a:pt x="14" y="45"/>
                    <a:pt x="14" y="45"/>
                  </a:cubicBezTo>
                  <a:cubicBezTo>
                    <a:pt x="13" y="46"/>
                    <a:pt x="13" y="46"/>
                    <a:pt x="13" y="46"/>
                  </a:cubicBezTo>
                  <a:cubicBezTo>
                    <a:pt x="12" y="47"/>
                    <a:pt x="12" y="47"/>
                    <a:pt x="12" y="47"/>
                  </a:cubicBezTo>
                  <a:cubicBezTo>
                    <a:pt x="12" y="47"/>
                    <a:pt x="12" y="47"/>
                    <a:pt x="12" y="47"/>
                  </a:cubicBezTo>
                  <a:cubicBezTo>
                    <a:pt x="13" y="47"/>
                    <a:pt x="13" y="47"/>
                    <a:pt x="13" y="47"/>
                  </a:cubicBezTo>
                  <a:cubicBezTo>
                    <a:pt x="13" y="47"/>
                    <a:pt x="13" y="47"/>
                    <a:pt x="13" y="47"/>
                  </a:cubicBezTo>
                  <a:cubicBezTo>
                    <a:pt x="13" y="47"/>
                    <a:pt x="13" y="47"/>
                    <a:pt x="13" y="47"/>
                  </a:cubicBezTo>
                  <a:cubicBezTo>
                    <a:pt x="15" y="47"/>
                    <a:pt x="15" y="47"/>
                    <a:pt x="15" y="47"/>
                  </a:cubicBezTo>
                  <a:cubicBezTo>
                    <a:pt x="14" y="47"/>
                    <a:pt x="14" y="47"/>
                    <a:pt x="14" y="47"/>
                  </a:cubicBezTo>
                  <a:cubicBezTo>
                    <a:pt x="15" y="48"/>
                    <a:pt x="15" y="48"/>
                    <a:pt x="15" y="48"/>
                  </a:cubicBezTo>
                  <a:cubicBezTo>
                    <a:pt x="14" y="48"/>
                    <a:pt x="14" y="48"/>
                    <a:pt x="14" y="48"/>
                  </a:cubicBezTo>
                  <a:cubicBezTo>
                    <a:pt x="15" y="49"/>
                    <a:pt x="15" y="49"/>
                    <a:pt x="15" y="49"/>
                  </a:cubicBezTo>
                  <a:cubicBezTo>
                    <a:pt x="15" y="49"/>
                    <a:pt x="15" y="49"/>
                    <a:pt x="15" y="49"/>
                  </a:cubicBezTo>
                  <a:cubicBezTo>
                    <a:pt x="14" y="50"/>
                    <a:pt x="14" y="50"/>
                    <a:pt x="14" y="50"/>
                  </a:cubicBezTo>
                  <a:cubicBezTo>
                    <a:pt x="13" y="51"/>
                    <a:pt x="13" y="51"/>
                    <a:pt x="13" y="51"/>
                  </a:cubicBezTo>
                  <a:cubicBezTo>
                    <a:pt x="13" y="51"/>
                    <a:pt x="13" y="51"/>
                    <a:pt x="13" y="51"/>
                  </a:cubicBezTo>
                  <a:cubicBezTo>
                    <a:pt x="12" y="51"/>
                    <a:pt x="12" y="51"/>
                    <a:pt x="12" y="51"/>
                  </a:cubicBezTo>
                  <a:cubicBezTo>
                    <a:pt x="11" y="52"/>
                    <a:pt x="11" y="52"/>
                    <a:pt x="11" y="52"/>
                  </a:cubicBezTo>
                  <a:cubicBezTo>
                    <a:pt x="11" y="52"/>
                    <a:pt x="11" y="52"/>
                    <a:pt x="11" y="52"/>
                  </a:cubicBezTo>
                  <a:cubicBezTo>
                    <a:pt x="10" y="52"/>
                    <a:pt x="10" y="52"/>
                    <a:pt x="10" y="52"/>
                  </a:cubicBezTo>
                  <a:cubicBezTo>
                    <a:pt x="10" y="52"/>
                    <a:pt x="10" y="52"/>
                    <a:pt x="10" y="52"/>
                  </a:cubicBezTo>
                  <a:cubicBezTo>
                    <a:pt x="11" y="53"/>
                    <a:pt x="11" y="53"/>
                    <a:pt x="11" y="53"/>
                  </a:cubicBezTo>
                  <a:cubicBezTo>
                    <a:pt x="10" y="53"/>
                    <a:pt x="10" y="53"/>
                    <a:pt x="10" y="53"/>
                  </a:cubicBezTo>
                  <a:cubicBezTo>
                    <a:pt x="11" y="53"/>
                    <a:pt x="11" y="53"/>
                    <a:pt x="11" y="53"/>
                  </a:cubicBezTo>
                  <a:cubicBezTo>
                    <a:pt x="11" y="54"/>
                    <a:pt x="11" y="54"/>
                    <a:pt x="11" y="54"/>
                  </a:cubicBezTo>
                  <a:cubicBezTo>
                    <a:pt x="11" y="54"/>
                    <a:pt x="11" y="54"/>
                    <a:pt x="11" y="54"/>
                  </a:cubicBezTo>
                  <a:cubicBezTo>
                    <a:pt x="12" y="54"/>
                    <a:pt x="12" y="54"/>
                    <a:pt x="12" y="54"/>
                  </a:cubicBezTo>
                  <a:cubicBezTo>
                    <a:pt x="12" y="53"/>
                    <a:pt x="12" y="53"/>
                    <a:pt x="12" y="53"/>
                  </a:cubicBezTo>
                  <a:cubicBezTo>
                    <a:pt x="14" y="53"/>
                    <a:pt x="14" y="53"/>
                    <a:pt x="14" y="53"/>
                  </a:cubicBezTo>
                  <a:cubicBezTo>
                    <a:pt x="14" y="53"/>
                    <a:pt x="14" y="53"/>
                    <a:pt x="14" y="53"/>
                  </a:cubicBezTo>
                  <a:cubicBezTo>
                    <a:pt x="15" y="54"/>
                    <a:pt x="15" y="54"/>
                    <a:pt x="15" y="54"/>
                  </a:cubicBezTo>
                  <a:cubicBezTo>
                    <a:pt x="14" y="54"/>
                    <a:pt x="14" y="54"/>
                    <a:pt x="14" y="54"/>
                  </a:cubicBezTo>
                  <a:cubicBezTo>
                    <a:pt x="14" y="54"/>
                    <a:pt x="14" y="54"/>
                    <a:pt x="14" y="54"/>
                  </a:cubicBezTo>
                  <a:cubicBezTo>
                    <a:pt x="15" y="54"/>
                    <a:pt x="15" y="54"/>
                    <a:pt x="15" y="54"/>
                  </a:cubicBezTo>
                  <a:cubicBezTo>
                    <a:pt x="15" y="54"/>
                    <a:pt x="15" y="54"/>
                    <a:pt x="15" y="54"/>
                  </a:cubicBezTo>
                  <a:cubicBezTo>
                    <a:pt x="16" y="54"/>
                    <a:pt x="16" y="54"/>
                    <a:pt x="16" y="54"/>
                  </a:cubicBezTo>
                  <a:cubicBezTo>
                    <a:pt x="16" y="55"/>
                    <a:pt x="16" y="55"/>
                    <a:pt x="16" y="55"/>
                  </a:cubicBezTo>
                  <a:cubicBezTo>
                    <a:pt x="17" y="55"/>
                    <a:pt x="17" y="55"/>
                    <a:pt x="17" y="55"/>
                  </a:cubicBezTo>
                  <a:cubicBezTo>
                    <a:pt x="18" y="55"/>
                    <a:pt x="18" y="55"/>
                    <a:pt x="18" y="55"/>
                  </a:cubicBezTo>
                  <a:cubicBezTo>
                    <a:pt x="19" y="55"/>
                    <a:pt x="19" y="55"/>
                    <a:pt x="19" y="55"/>
                  </a:cubicBezTo>
                  <a:cubicBezTo>
                    <a:pt x="19" y="54"/>
                    <a:pt x="19" y="54"/>
                    <a:pt x="19" y="54"/>
                  </a:cubicBezTo>
                  <a:cubicBezTo>
                    <a:pt x="20" y="54"/>
                    <a:pt x="20" y="54"/>
                    <a:pt x="20" y="54"/>
                  </a:cubicBezTo>
                  <a:cubicBezTo>
                    <a:pt x="21" y="54"/>
                    <a:pt x="21" y="54"/>
                    <a:pt x="21" y="54"/>
                  </a:cubicBezTo>
                  <a:cubicBezTo>
                    <a:pt x="21" y="53"/>
                    <a:pt x="21" y="53"/>
                    <a:pt x="21" y="53"/>
                  </a:cubicBezTo>
                  <a:cubicBezTo>
                    <a:pt x="20" y="54"/>
                    <a:pt x="20" y="54"/>
                    <a:pt x="20" y="54"/>
                  </a:cubicBezTo>
                  <a:cubicBezTo>
                    <a:pt x="19" y="55"/>
                    <a:pt x="19" y="55"/>
                    <a:pt x="19" y="55"/>
                  </a:cubicBezTo>
                  <a:cubicBezTo>
                    <a:pt x="19" y="56"/>
                    <a:pt x="19" y="56"/>
                    <a:pt x="19" y="56"/>
                  </a:cubicBezTo>
                  <a:cubicBezTo>
                    <a:pt x="18" y="56"/>
                    <a:pt x="18" y="56"/>
                    <a:pt x="18" y="56"/>
                  </a:cubicBezTo>
                  <a:cubicBezTo>
                    <a:pt x="18" y="57"/>
                    <a:pt x="18" y="57"/>
                    <a:pt x="18" y="57"/>
                  </a:cubicBezTo>
                  <a:cubicBezTo>
                    <a:pt x="17" y="56"/>
                    <a:pt x="17" y="56"/>
                    <a:pt x="17" y="56"/>
                  </a:cubicBezTo>
                  <a:cubicBezTo>
                    <a:pt x="15" y="56"/>
                    <a:pt x="15" y="56"/>
                    <a:pt x="15" y="56"/>
                  </a:cubicBezTo>
                  <a:cubicBezTo>
                    <a:pt x="14" y="56"/>
                    <a:pt x="14" y="56"/>
                    <a:pt x="14" y="56"/>
                  </a:cubicBezTo>
                  <a:cubicBezTo>
                    <a:pt x="14" y="57"/>
                    <a:pt x="14" y="57"/>
                    <a:pt x="14" y="57"/>
                  </a:cubicBezTo>
                  <a:cubicBezTo>
                    <a:pt x="14" y="57"/>
                    <a:pt x="14" y="57"/>
                    <a:pt x="14" y="57"/>
                  </a:cubicBezTo>
                  <a:cubicBezTo>
                    <a:pt x="13" y="57"/>
                    <a:pt x="13" y="57"/>
                    <a:pt x="13" y="57"/>
                  </a:cubicBezTo>
                  <a:cubicBezTo>
                    <a:pt x="13" y="59"/>
                    <a:pt x="13" y="59"/>
                    <a:pt x="13" y="59"/>
                  </a:cubicBezTo>
                  <a:cubicBezTo>
                    <a:pt x="12" y="59"/>
                    <a:pt x="12" y="59"/>
                    <a:pt x="12" y="59"/>
                  </a:cubicBezTo>
                  <a:cubicBezTo>
                    <a:pt x="12" y="60"/>
                    <a:pt x="12" y="60"/>
                    <a:pt x="12" y="60"/>
                  </a:cubicBezTo>
                  <a:cubicBezTo>
                    <a:pt x="11" y="60"/>
                    <a:pt x="11" y="60"/>
                    <a:pt x="11" y="60"/>
                  </a:cubicBezTo>
                  <a:cubicBezTo>
                    <a:pt x="11" y="61"/>
                    <a:pt x="11" y="61"/>
                    <a:pt x="11" y="61"/>
                  </a:cubicBezTo>
                  <a:cubicBezTo>
                    <a:pt x="10" y="61"/>
                    <a:pt x="10" y="61"/>
                    <a:pt x="10" y="61"/>
                  </a:cubicBezTo>
                  <a:cubicBezTo>
                    <a:pt x="10" y="61"/>
                    <a:pt x="10" y="61"/>
                    <a:pt x="10" y="61"/>
                  </a:cubicBezTo>
                  <a:cubicBezTo>
                    <a:pt x="9" y="62"/>
                    <a:pt x="9" y="62"/>
                    <a:pt x="9" y="62"/>
                  </a:cubicBezTo>
                  <a:cubicBezTo>
                    <a:pt x="9" y="62"/>
                    <a:pt x="9" y="62"/>
                    <a:pt x="9" y="62"/>
                  </a:cubicBezTo>
                  <a:cubicBezTo>
                    <a:pt x="8" y="62"/>
                    <a:pt x="8" y="62"/>
                    <a:pt x="8" y="62"/>
                  </a:cubicBezTo>
                  <a:cubicBezTo>
                    <a:pt x="8" y="63"/>
                    <a:pt x="8" y="63"/>
                    <a:pt x="8" y="63"/>
                  </a:cubicBezTo>
                  <a:cubicBezTo>
                    <a:pt x="9" y="63"/>
                    <a:pt x="9" y="63"/>
                    <a:pt x="9" y="63"/>
                  </a:cubicBezTo>
                  <a:cubicBezTo>
                    <a:pt x="9" y="62"/>
                    <a:pt x="9" y="62"/>
                    <a:pt x="9" y="62"/>
                  </a:cubicBezTo>
                  <a:cubicBezTo>
                    <a:pt x="10" y="62"/>
                    <a:pt x="10" y="62"/>
                    <a:pt x="10" y="62"/>
                  </a:cubicBezTo>
                  <a:lnTo>
                    <a:pt x="10" y="63"/>
                  </a:lnTo>
                  <a:close/>
                </a:path>
              </a:pathLst>
            </a:custGeom>
            <a:grpFill/>
            <a:ln>
              <a:noFill/>
            </a:ln>
          </p:spPr>
          <p:txBody>
            <a:bodyPr vert="horz" wrap="square" lIns="91440" tIns="45720" rIns="91440" bIns="45720" numCol="1" anchor="t" anchorCtr="0" compatLnSpc="1"/>
            <a:lstStyle/>
            <a:p>
              <a:endParaRPr lang="en-US"/>
            </a:p>
          </p:txBody>
        </p:sp>
        <p:sp>
          <p:nvSpPr>
            <p:cNvPr id="74" name="Freeform 70"/>
            <p:cNvSpPr>
              <a:spLocks noEditPoints="1"/>
            </p:cNvSpPr>
            <p:nvPr/>
          </p:nvSpPr>
          <p:spPr bwMode="auto">
            <a:xfrm>
              <a:off x="4202957" y="2102919"/>
              <a:ext cx="275339" cy="229020"/>
            </a:xfrm>
            <a:custGeom>
              <a:avLst/>
              <a:gdLst>
                <a:gd name="T0" fmla="*/ 166 w 214"/>
                <a:gd name="T1" fmla="*/ 85 h 178"/>
                <a:gd name="T2" fmla="*/ 155 w 214"/>
                <a:gd name="T3" fmla="*/ 92 h 178"/>
                <a:gd name="T4" fmla="*/ 159 w 214"/>
                <a:gd name="T5" fmla="*/ 81 h 178"/>
                <a:gd name="T6" fmla="*/ 170 w 214"/>
                <a:gd name="T7" fmla="*/ 67 h 178"/>
                <a:gd name="T8" fmla="*/ 177 w 214"/>
                <a:gd name="T9" fmla="*/ 67 h 178"/>
                <a:gd name="T10" fmla="*/ 181 w 214"/>
                <a:gd name="T11" fmla="*/ 48 h 178"/>
                <a:gd name="T12" fmla="*/ 185 w 214"/>
                <a:gd name="T13" fmla="*/ 37 h 178"/>
                <a:gd name="T14" fmla="*/ 170 w 214"/>
                <a:gd name="T15" fmla="*/ 33 h 178"/>
                <a:gd name="T16" fmla="*/ 159 w 214"/>
                <a:gd name="T17" fmla="*/ 29 h 178"/>
                <a:gd name="T18" fmla="*/ 144 w 214"/>
                <a:gd name="T19" fmla="*/ 26 h 178"/>
                <a:gd name="T20" fmla="*/ 133 w 214"/>
                <a:gd name="T21" fmla="*/ 18 h 178"/>
                <a:gd name="T22" fmla="*/ 122 w 214"/>
                <a:gd name="T23" fmla="*/ 11 h 178"/>
                <a:gd name="T24" fmla="*/ 111 w 214"/>
                <a:gd name="T25" fmla="*/ 0 h 178"/>
                <a:gd name="T26" fmla="*/ 96 w 214"/>
                <a:gd name="T27" fmla="*/ 3 h 178"/>
                <a:gd name="T28" fmla="*/ 92 w 214"/>
                <a:gd name="T29" fmla="*/ 18 h 178"/>
                <a:gd name="T30" fmla="*/ 70 w 214"/>
                <a:gd name="T31" fmla="*/ 26 h 178"/>
                <a:gd name="T32" fmla="*/ 63 w 214"/>
                <a:gd name="T33" fmla="*/ 33 h 178"/>
                <a:gd name="T34" fmla="*/ 55 w 214"/>
                <a:gd name="T35" fmla="*/ 26 h 178"/>
                <a:gd name="T36" fmla="*/ 44 w 214"/>
                <a:gd name="T37" fmla="*/ 29 h 178"/>
                <a:gd name="T38" fmla="*/ 48 w 214"/>
                <a:gd name="T39" fmla="*/ 41 h 178"/>
                <a:gd name="T40" fmla="*/ 40 w 214"/>
                <a:gd name="T41" fmla="*/ 44 h 178"/>
                <a:gd name="T42" fmla="*/ 26 w 214"/>
                <a:gd name="T43" fmla="*/ 41 h 178"/>
                <a:gd name="T44" fmla="*/ 11 w 214"/>
                <a:gd name="T45" fmla="*/ 44 h 178"/>
                <a:gd name="T46" fmla="*/ 0 w 214"/>
                <a:gd name="T47" fmla="*/ 52 h 178"/>
                <a:gd name="T48" fmla="*/ 3 w 214"/>
                <a:gd name="T49" fmla="*/ 52 h 178"/>
                <a:gd name="T50" fmla="*/ 3 w 214"/>
                <a:gd name="T51" fmla="*/ 55 h 178"/>
                <a:gd name="T52" fmla="*/ 7 w 214"/>
                <a:gd name="T53" fmla="*/ 63 h 178"/>
                <a:gd name="T54" fmla="*/ 22 w 214"/>
                <a:gd name="T55" fmla="*/ 63 h 178"/>
                <a:gd name="T56" fmla="*/ 29 w 214"/>
                <a:gd name="T57" fmla="*/ 67 h 178"/>
                <a:gd name="T58" fmla="*/ 37 w 214"/>
                <a:gd name="T59" fmla="*/ 70 h 178"/>
                <a:gd name="T60" fmla="*/ 44 w 214"/>
                <a:gd name="T61" fmla="*/ 70 h 178"/>
                <a:gd name="T62" fmla="*/ 40 w 214"/>
                <a:gd name="T63" fmla="*/ 81 h 178"/>
                <a:gd name="T64" fmla="*/ 55 w 214"/>
                <a:gd name="T65" fmla="*/ 89 h 178"/>
                <a:gd name="T66" fmla="*/ 51 w 214"/>
                <a:gd name="T67" fmla="*/ 100 h 178"/>
                <a:gd name="T68" fmla="*/ 59 w 214"/>
                <a:gd name="T69" fmla="*/ 104 h 178"/>
                <a:gd name="T70" fmla="*/ 55 w 214"/>
                <a:gd name="T71" fmla="*/ 118 h 178"/>
                <a:gd name="T72" fmla="*/ 48 w 214"/>
                <a:gd name="T73" fmla="*/ 141 h 178"/>
                <a:gd name="T74" fmla="*/ 55 w 214"/>
                <a:gd name="T75" fmla="*/ 148 h 178"/>
                <a:gd name="T76" fmla="*/ 77 w 214"/>
                <a:gd name="T77" fmla="*/ 156 h 178"/>
                <a:gd name="T78" fmla="*/ 96 w 214"/>
                <a:gd name="T79" fmla="*/ 156 h 178"/>
                <a:gd name="T80" fmla="*/ 114 w 214"/>
                <a:gd name="T81" fmla="*/ 159 h 178"/>
                <a:gd name="T82" fmla="*/ 126 w 214"/>
                <a:gd name="T83" fmla="*/ 137 h 178"/>
                <a:gd name="T84" fmla="*/ 140 w 214"/>
                <a:gd name="T85" fmla="*/ 141 h 178"/>
                <a:gd name="T86" fmla="*/ 166 w 214"/>
                <a:gd name="T87" fmla="*/ 148 h 178"/>
                <a:gd name="T88" fmla="*/ 181 w 214"/>
                <a:gd name="T89" fmla="*/ 133 h 178"/>
                <a:gd name="T90" fmla="*/ 170 w 214"/>
                <a:gd name="T91" fmla="*/ 115 h 178"/>
                <a:gd name="T92" fmla="*/ 170 w 214"/>
                <a:gd name="T93" fmla="*/ 100 h 178"/>
                <a:gd name="T94" fmla="*/ 207 w 214"/>
                <a:gd name="T95" fmla="*/ 178 h 178"/>
                <a:gd name="T96" fmla="*/ 203 w 214"/>
                <a:gd name="T97" fmla="*/ 170 h 178"/>
                <a:gd name="T98" fmla="*/ 200 w 214"/>
                <a:gd name="T99" fmla="*/ 167 h 178"/>
                <a:gd name="T100" fmla="*/ 200 w 214"/>
                <a:gd name="T101" fmla="*/ 159 h 178"/>
                <a:gd name="T102" fmla="*/ 207 w 214"/>
                <a:gd name="T103" fmla="*/ 156 h 178"/>
                <a:gd name="T104" fmla="*/ 211 w 214"/>
                <a:gd name="T105" fmla="*/ 148 h 178"/>
                <a:gd name="T106" fmla="*/ 211 w 214"/>
                <a:gd name="T107"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178">
                  <a:moveTo>
                    <a:pt x="174" y="96"/>
                  </a:moveTo>
                  <a:lnTo>
                    <a:pt x="174" y="92"/>
                  </a:lnTo>
                  <a:lnTo>
                    <a:pt x="170" y="92"/>
                  </a:lnTo>
                  <a:lnTo>
                    <a:pt x="170" y="89"/>
                  </a:lnTo>
                  <a:lnTo>
                    <a:pt x="166" y="85"/>
                  </a:lnTo>
                  <a:lnTo>
                    <a:pt x="163" y="85"/>
                  </a:lnTo>
                  <a:lnTo>
                    <a:pt x="159" y="89"/>
                  </a:lnTo>
                  <a:lnTo>
                    <a:pt x="163" y="92"/>
                  </a:lnTo>
                  <a:lnTo>
                    <a:pt x="159" y="92"/>
                  </a:lnTo>
                  <a:lnTo>
                    <a:pt x="155" y="92"/>
                  </a:lnTo>
                  <a:lnTo>
                    <a:pt x="155" y="89"/>
                  </a:lnTo>
                  <a:lnTo>
                    <a:pt x="155" y="89"/>
                  </a:lnTo>
                  <a:lnTo>
                    <a:pt x="159" y="89"/>
                  </a:lnTo>
                  <a:lnTo>
                    <a:pt x="159" y="85"/>
                  </a:lnTo>
                  <a:lnTo>
                    <a:pt x="159" y="81"/>
                  </a:lnTo>
                  <a:lnTo>
                    <a:pt x="163" y="74"/>
                  </a:lnTo>
                  <a:lnTo>
                    <a:pt x="166" y="74"/>
                  </a:lnTo>
                  <a:lnTo>
                    <a:pt x="170" y="70"/>
                  </a:lnTo>
                  <a:lnTo>
                    <a:pt x="170" y="70"/>
                  </a:lnTo>
                  <a:lnTo>
                    <a:pt x="170" y="67"/>
                  </a:lnTo>
                  <a:lnTo>
                    <a:pt x="166" y="67"/>
                  </a:lnTo>
                  <a:lnTo>
                    <a:pt x="170" y="63"/>
                  </a:lnTo>
                  <a:lnTo>
                    <a:pt x="174" y="63"/>
                  </a:lnTo>
                  <a:lnTo>
                    <a:pt x="174" y="67"/>
                  </a:lnTo>
                  <a:lnTo>
                    <a:pt x="177" y="67"/>
                  </a:lnTo>
                  <a:lnTo>
                    <a:pt x="181" y="63"/>
                  </a:lnTo>
                  <a:lnTo>
                    <a:pt x="181" y="59"/>
                  </a:lnTo>
                  <a:lnTo>
                    <a:pt x="177" y="59"/>
                  </a:lnTo>
                  <a:lnTo>
                    <a:pt x="177" y="55"/>
                  </a:lnTo>
                  <a:lnTo>
                    <a:pt x="181" y="48"/>
                  </a:lnTo>
                  <a:lnTo>
                    <a:pt x="181" y="48"/>
                  </a:lnTo>
                  <a:lnTo>
                    <a:pt x="181" y="44"/>
                  </a:lnTo>
                  <a:lnTo>
                    <a:pt x="185" y="41"/>
                  </a:lnTo>
                  <a:lnTo>
                    <a:pt x="188" y="37"/>
                  </a:lnTo>
                  <a:lnTo>
                    <a:pt x="185" y="37"/>
                  </a:lnTo>
                  <a:lnTo>
                    <a:pt x="181" y="37"/>
                  </a:lnTo>
                  <a:lnTo>
                    <a:pt x="177" y="33"/>
                  </a:lnTo>
                  <a:lnTo>
                    <a:pt x="174" y="37"/>
                  </a:lnTo>
                  <a:lnTo>
                    <a:pt x="170" y="33"/>
                  </a:lnTo>
                  <a:lnTo>
                    <a:pt x="170" y="33"/>
                  </a:lnTo>
                  <a:lnTo>
                    <a:pt x="166" y="37"/>
                  </a:lnTo>
                  <a:lnTo>
                    <a:pt x="163" y="33"/>
                  </a:lnTo>
                  <a:lnTo>
                    <a:pt x="163" y="29"/>
                  </a:lnTo>
                  <a:lnTo>
                    <a:pt x="159" y="29"/>
                  </a:lnTo>
                  <a:lnTo>
                    <a:pt x="159" y="29"/>
                  </a:lnTo>
                  <a:lnTo>
                    <a:pt x="155" y="29"/>
                  </a:lnTo>
                  <a:lnTo>
                    <a:pt x="151" y="26"/>
                  </a:lnTo>
                  <a:lnTo>
                    <a:pt x="148" y="26"/>
                  </a:lnTo>
                  <a:lnTo>
                    <a:pt x="148" y="26"/>
                  </a:lnTo>
                  <a:lnTo>
                    <a:pt x="144" y="26"/>
                  </a:lnTo>
                  <a:lnTo>
                    <a:pt x="140" y="26"/>
                  </a:lnTo>
                  <a:lnTo>
                    <a:pt x="137" y="22"/>
                  </a:lnTo>
                  <a:lnTo>
                    <a:pt x="137" y="18"/>
                  </a:lnTo>
                  <a:lnTo>
                    <a:pt x="133" y="18"/>
                  </a:lnTo>
                  <a:lnTo>
                    <a:pt x="133" y="18"/>
                  </a:lnTo>
                  <a:lnTo>
                    <a:pt x="129" y="18"/>
                  </a:lnTo>
                  <a:lnTo>
                    <a:pt x="126" y="18"/>
                  </a:lnTo>
                  <a:lnTo>
                    <a:pt x="126" y="15"/>
                  </a:lnTo>
                  <a:lnTo>
                    <a:pt x="126" y="15"/>
                  </a:lnTo>
                  <a:lnTo>
                    <a:pt x="122" y="11"/>
                  </a:lnTo>
                  <a:lnTo>
                    <a:pt x="122" y="11"/>
                  </a:lnTo>
                  <a:lnTo>
                    <a:pt x="114" y="7"/>
                  </a:lnTo>
                  <a:lnTo>
                    <a:pt x="114" y="7"/>
                  </a:lnTo>
                  <a:lnTo>
                    <a:pt x="111" y="3"/>
                  </a:lnTo>
                  <a:lnTo>
                    <a:pt x="111" y="0"/>
                  </a:lnTo>
                  <a:lnTo>
                    <a:pt x="111" y="0"/>
                  </a:lnTo>
                  <a:lnTo>
                    <a:pt x="107" y="0"/>
                  </a:lnTo>
                  <a:lnTo>
                    <a:pt x="103" y="0"/>
                  </a:lnTo>
                  <a:lnTo>
                    <a:pt x="100" y="0"/>
                  </a:lnTo>
                  <a:lnTo>
                    <a:pt x="96" y="3"/>
                  </a:lnTo>
                  <a:lnTo>
                    <a:pt x="96" y="3"/>
                  </a:lnTo>
                  <a:lnTo>
                    <a:pt x="96" y="7"/>
                  </a:lnTo>
                  <a:lnTo>
                    <a:pt x="96" y="15"/>
                  </a:lnTo>
                  <a:lnTo>
                    <a:pt x="92" y="18"/>
                  </a:lnTo>
                  <a:lnTo>
                    <a:pt x="92" y="18"/>
                  </a:lnTo>
                  <a:lnTo>
                    <a:pt x="85" y="22"/>
                  </a:lnTo>
                  <a:lnTo>
                    <a:pt x="81" y="22"/>
                  </a:lnTo>
                  <a:lnTo>
                    <a:pt x="81" y="22"/>
                  </a:lnTo>
                  <a:lnTo>
                    <a:pt x="74" y="22"/>
                  </a:lnTo>
                  <a:lnTo>
                    <a:pt x="70" y="26"/>
                  </a:lnTo>
                  <a:lnTo>
                    <a:pt x="74" y="29"/>
                  </a:lnTo>
                  <a:lnTo>
                    <a:pt x="77" y="29"/>
                  </a:lnTo>
                  <a:lnTo>
                    <a:pt x="74" y="33"/>
                  </a:lnTo>
                  <a:lnTo>
                    <a:pt x="66" y="33"/>
                  </a:lnTo>
                  <a:lnTo>
                    <a:pt x="63" y="33"/>
                  </a:lnTo>
                  <a:lnTo>
                    <a:pt x="59" y="29"/>
                  </a:lnTo>
                  <a:lnTo>
                    <a:pt x="55" y="33"/>
                  </a:lnTo>
                  <a:lnTo>
                    <a:pt x="55" y="29"/>
                  </a:lnTo>
                  <a:lnTo>
                    <a:pt x="51" y="29"/>
                  </a:lnTo>
                  <a:lnTo>
                    <a:pt x="55" y="26"/>
                  </a:lnTo>
                  <a:lnTo>
                    <a:pt x="51" y="26"/>
                  </a:lnTo>
                  <a:lnTo>
                    <a:pt x="48" y="26"/>
                  </a:lnTo>
                  <a:lnTo>
                    <a:pt x="44" y="26"/>
                  </a:lnTo>
                  <a:lnTo>
                    <a:pt x="44" y="26"/>
                  </a:lnTo>
                  <a:lnTo>
                    <a:pt x="44" y="29"/>
                  </a:lnTo>
                  <a:lnTo>
                    <a:pt x="44" y="29"/>
                  </a:lnTo>
                  <a:lnTo>
                    <a:pt x="48" y="33"/>
                  </a:lnTo>
                  <a:lnTo>
                    <a:pt x="48" y="37"/>
                  </a:lnTo>
                  <a:lnTo>
                    <a:pt x="48" y="37"/>
                  </a:lnTo>
                  <a:lnTo>
                    <a:pt x="48" y="41"/>
                  </a:lnTo>
                  <a:lnTo>
                    <a:pt x="48" y="41"/>
                  </a:lnTo>
                  <a:lnTo>
                    <a:pt x="51" y="44"/>
                  </a:lnTo>
                  <a:lnTo>
                    <a:pt x="44" y="44"/>
                  </a:lnTo>
                  <a:lnTo>
                    <a:pt x="40" y="44"/>
                  </a:lnTo>
                  <a:lnTo>
                    <a:pt x="40" y="44"/>
                  </a:lnTo>
                  <a:lnTo>
                    <a:pt x="37" y="44"/>
                  </a:lnTo>
                  <a:lnTo>
                    <a:pt x="37" y="44"/>
                  </a:lnTo>
                  <a:lnTo>
                    <a:pt x="33" y="48"/>
                  </a:lnTo>
                  <a:lnTo>
                    <a:pt x="26" y="41"/>
                  </a:lnTo>
                  <a:lnTo>
                    <a:pt x="26" y="41"/>
                  </a:lnTo>
                  <a:lnTo>
                    <a:pt x="22" y="41"/>
                  </a:lnTo>
                  <a:lnTo>
                    <a:pt x="18" y="44"/>
                  </a:lnTo>
                  <a:lnTo>
                    <a:pt x="14" y="44"/>
                  </a:lnTo>
                  <a:lnTo>
                    <a:pt x="14" y="44"/>
                  </a:lnTo>
                  <a:lnTo>
                    <a:pt x="11" y="44"/>
                  </a:lnTo>
                  <a:lnTo>
                    <a:pt x="11" y="44"/>
                  </a:lnTo>
                  <a:lnTo>
                    <a:pt x="7" y="44"/>
                  </a:lnTo>
                  <a:lnTo>
                    <a:pt x="3" y="44"/>
                  </a:lnTo>
                  <a:lnTo>
                    <a:pt x="0" y="48"/>
                  </a:lnTo>
                  <a:lnTo>
                    <a:pt x="0" y="52"/>
                  </a:lnTo>
                  <a:lnTo>
                    <a:pt x="3" y="48"/>
                  </a:lnTo>
                  <a:lnTo>
                    <a:pt x="7" y="52"/>
                  </a:lnTo>
                  <a:lnTo>
                    <a:pt x="7" y="52"/>
                  </a:lnTo>
                  <a:lnTo>
                    <a:pt x="3" y="52"/>
                  </a:lnTo>
                  <a:lnTo>
                    <a:pt x="3" y="52"/>
                  </a:lnTo>
                  <a:lnTo>
                    <a:pt x="3" y="52"/>
                  </a:lnTo>
                  <a:lnTo>
                    <a:pt x="3" y="52"/>
                  </a:lnTo>
                  <a:lnTo>
                    <a:pt x="7" y="52"/>
                  </a:lnTo>
                  <a:lnTo>
                    <a:pt x="7" y="55"/>
                  </a:lnTo>
                  <a:lnTo>
                    <a:pt x="3" y="55"/>
                  </a:lnTo>
                  <a:lnTo>
                    <a:pt x="3" y="55"/>
                  </a:lnTo>
                  <a:lnTo>
                    <a:pt x="3" y="55"/>
                  </a:lnTo>
                  <a:lnTo>
                    <a:pt x="3" y="55"/>
                  </a:lnTo>
                  <a:lnTo>
                    <a:pt x="7" y="59"/>
                  </a:lnTo>
                  <a:lnTo>
                    <a:pt x="7" y="63"/>
                  </a:lnTo>
                  <a:lnTo>
                    <a:pt x="11" y="59"/>
                  </a:lnTo>
                  <a:lnTo>
                    <a:pt x="11" y="59"/>
                  </a:lnTo>
                  <a:lnTo>
                    <a:pt x="14" y="59"/>
                  </a:lnTo>
                  <a:lnTo>
                    <a:pt x="18" y="63"/>
                  </a:lnTo>
                  <a:lnTo>
                    <a:pt x="22" y="63"/>
                  </a:lnTo>
                  <a:lnTo>
                    <a:pt x="22" y="63"/>
                  </a:lnTo>
                  <a:lnTo>
                    <a:pt x="26" y="67"/>
                  </a:lnTo>
                  <a:lnTo>
                    <a:pt x="29" y="63"/>
                  </a:lnTo>
                  <a:lnTo>
                    <a:pt x="29" y="63"/>
                  </a:lnTo>
                  <a:lnTo>
                    <a:pt x="29" y="67"/>
                  </a:lnTo>
                  <a:lnTo>
                    <a:pt x="29" y="67"/>
                  </a:lnTo>
                  <a:lnTo>
                    <a:pt x="33" y="67"/>
                  </a:lnTo>
                  <a:lnTo>
                    <a:pt x="33" y="67"/>
                  </a:lnTo>
                  <a:lnTo>
                    <a:pt x="33" y="70"/>
                  </a:lnTo>
                  <a:lnTo>
                    <a:pt x="37" y="70"/>
                  </a:lnTo>
                  <a:lnTo>
                    <a:pt x="37" y="70"/>
                  </a:lnTo>
                  <a:lnTo>
                    <a:pt x="40" y="70"/>
                  </a:lnTo>
                  <a:lnTo>
                    <a:pt x="44" y="70"/>
                  </a:lnTo>
                  <a:lnTo>
                    <a:pt x="44" y="74"/>
                  </a:lnTo>
                  <a:lnTo>
                    <a:pt x="44" y="70"/>
                  </a:lnTo>
                  <a:lnTo>
                    <a:pt x="40" y="70"/>
                  </a:lnTo>
                  <a:lnTo>
                    <a:pt x="37" y="74"/>
                  </a:lnTo>
                  <a:lnTo>
                    <a:pt x="40" y="74"/>
                  </a:lnTo>
                  <a:lnTo>
                    <a:pt x="40" y="78"/>
                  </a:lnTo>
                  <a:lnTo>
                    <a:pt x="40" y="81"/>
                  </a:lnTo>
                  <a:lnTo>
                    <a:pt x="40" y="81"/>
                  </a:lnTo>
                  <a:lnTo>
                    <a:pt x="40" y="81"/>
                  </a:lnTo>
                  <a:lnTo>
                    <a:pt x="48" y="85"/>
                  </a:lnTo>
                  <a:lnTo>
                    <a:pt x="51" y="89"/>
                  </a:lnTo>
                  <a:lnTo>
                    <a:pt x="55" y="89"/>
                  </a:lnTo>
                  <a:lnTo>
                    <a:pt x="55" y="92"/>
                  </a:lnTo>
                  <a:lnTo>
                    <a:pt x="55" y="92"/>
                  </a:lnTo>
                  <a:lnTo>
                    <a:pt x="55" y="96"/>
                  </a:lnTo>
                  <a:lnTo>
                    <a:pt x="55" y="96"/>
                  </a:lnTo>
                  <a:lnTo>
                    <a:pt x="51" y="100"/>
                  </a:lnTo>
                  <a:lnTo>
                    <a:pt x="55" y="100"/>
                  </a:lnTo>
                  <a:lnTo>
                    <a:pt x="59" y="104"/>
                  </a:lnTo>
                  <a:lnTo>
                    <a:pt x="63" y="111"/>
                  </a:lnTo>
                  <a:lnTo>
                    <a:pt x="59" y="107"/>
                  </a:lnTo>
                  <a:lnTo>
                    <a:pt x="59" y="104"/>
                  </a:lnTo>
                  <a:lnTo>
                    <a:pt x="55" y="104"/>
                  </a:lnTo>
                  <a:lnTo>
                    <a:pt x="55" y="104"/>
                  </a:lnTo>
                  <a:lnTo>
                    <a:pt x="51" y="111"/>
                  </a:lnTo>
                  <a:lnTo>
                    <a:pt x="51" y="118"/>
                  </a:lnTo>
                  <a:lnTo>
                    <a:pt x="55" y="118"/>
                  </a:lnTo>
                  <a:lnTo>
                    <a:pt x="51" y="118"/>
                  </a:lnTo>
                  <a:lnTo>
                    <a:pt x="51" y="130"/>
                  </a:lnTo>
                  <a:lnTo>
                    <a:pt x="48" y="141"/>
                  </a:lnTo>
                  <a:lnTo>
                    <a:pt x="44" y="141"/>
                  </a:lnTo>
                  <a:lnTo>
                    <a:pt x="48" y="141"/>
                  </a:lnTo>
                  <a:lnTo>
                    <a:pt x="48" y="144"/>
                  </a:lnTo>
                  <a:lnTo>
                    <a:pt x="51" y="144"/>
                  </a:lnTo>
                  <a:lnTo>
                    <a:pt x="51" y="148"/>
                  </a:lnTo>
                  <a:lnTo>
                    <a:pt x="51" y="148"/>
                  </a:lnTo>
                  <a:lnTo>
                    <a:pt x="55" y="148"/>
                  </a:lnTo>
                  <a:lnTo>
                    <a:pt x="63" y="152"/>
                  </a:lnTo>
                  <a:lnTo>
                    <a:pt x="66" y="156"/>
                  </a:lnTo>
                  <a:lnTo>
                    <a:pt x="70" y="152"/>
                  </a:lnTo>
                  <a:lnTo>
                    <a:pt x="74" y="156"/>
                  </a:lnTo>
                  <a:lnTo>
                    <a:pt x="77" y="156"/>
                  </a:lnTo>
                  <a:lnTo>
                    <a:pt x="77" y="156"/>
                  </a:lnTo>
                  <a:lnTo>
                    <a:pt x="81" y="156"/>
                  </a:lnTo>
                  <a:lnTo>
                    <a:pt x="89" y="156"/>
                  </a:lnTo>
                  <a:lnTo>
                    <a:pt x="92" y="156"/>
                  </a:lnTo>
                  <a:lnTo>
                    <a:pt x="96" y="156"/>
                  </a:lnTo>
                  <a:lnTo>
                    <a:pt x="100" y="156"/>
                  </a:lnTo>
                  <a:lnTo>
                    <a:pt x="107" y="156"/>
                  </a:lnTo>
                  <a:lnTo>
                    <a:pt x="114" y="159"/>
                  </a:lnTo>
                  <a:lnTo>
                    <a:pt x="118" y="159"/>
                  </a:lnTo>
                  <a:lnTo>
                    <a:pt x="114" y="159"/>
                  </a:lnTo>
                  <a:lnTo>
                    <a:pt x="114" y="156"/>
                  </a:lnTo>
                  <a:lnTo>
                    <a:pt x="114" y="148"/>
                  </a:lnTo>
                  <a:lnTo>
                    <a:pt x="118" y="148"/>
                  </a:lnTo>
                  <a:lnTo>
                    <a:pt x="122" y="144"/>
                  </a:lnTo>
                  <a:lnTo>
                    <a:pt x="126" y="137"/>
                  </a:lnTo>
                  <a:lnTo>
                    <a:pt x="129" y="137"/>
                  </a:lnTo>
                  <a:lnTo>
                    <a:pt x="129" y="141"/>
                  </a:lnTo>
                  <a:lnTo>
                    <a:pt x="133" y="141"/>
                  </a:lnTo>
                  <a:lnTo>
                    <a:pt x="137" y="141"/>
                  </a:lnTo>
                  <a:lnTo>
                    <a:pt x="140" y="141"/>
                  </a:lnTo>
                  <a:lnTo>
                    <a:pt x="144" y="141"/>
                  </a:lnTo>
                  <a:lnTo>
                    <a:pt x="144" y="141"/>
                  </a:lnTo>
                  <a:lnTo>
                    <a:pt x="155" y="144"/>
                  </a:lnTo>
                  <a:lnTo>
                    <a:pt x="159" y="148"/>
                  </a:lnTo>
                  <a:lnTo>
                    <a:pt x="166" y="148"/>
                  </a:lnTo>
                  <a:lnTo>
                    <a:pt x="166" y="144"/>
                  </a:lnTo>
                  <a:lnTo>
                    <a:pt x="166" y="144"/>
                  </a:lnTo>
                  <a:lnTo>
                    <a:pt x="170" y="141"/>
                  </a:lnTo>
                  <a:lnTo>
                    <a:pt x="181" y="133"/>
                  </a:lnTo>
                  <a:lnTo>
                    <a:pt x="181" y="133"/>
                  </a:lnTo>
                  <a:lnTo>
                    <a:pt x="181" y="130"/>
                  </a:lnTo>
                  <a:lnTo>
                    <a:pt x="181" y="126"/>
                  </a:lnTo>
                  <a:lnTo>
                    <a:pt x="177" y="126"/>
                  </a:lnTo>
                  <a:lnTo>
                    <a:pt x="174" y="122"/>
                  </a:lnTo>
                  <a:lnTo>
                    <a:pt x="170" y="115"/>
                  </a:lnTo>
                  <a:lnTo>
                    <a:pt x="166" y="111"/>
                  </a:lnTo>
                  <a:lnTo>
                    <a:pt x="170" y="111"/>
                  </a:lnTo>
                  <a:lnTo>
                    <a:pt x="174" y="107"/>
                  </a:lnTo>
                  <a:lnTo>
                    <a:pt x="174" y="104"/>
                  </a:lnTo>
                  <a:lnTo>
                    <a:pt x="170" y="100"/>
                  </a:lnTo>
                  <a:lnTo>
                    <a:pt x="170" y="96"/>
                  </a:lnTo>
                  <a:lnTo>
                    <a:pt x="174" y="96"/>
                  </a:lnTo>
                  <a:lnTo>
                    <a:pt x="174" y="96"/>
                  </a:lnTo>
                  <a:lnTo>
                    <a:pt x="174" y="96"/>
                  </a:lnTo>
                  <a:close/>
                  <a:moveTo>
                    <a:pt x="207" y="178"/>
                  </a:moveTo>
                  <a:lnTo>
                    <a:pt x="203" y="178"/>
                  </a:lnTo>
                  <a:lnTo>
                    <a:pt x="200" y="174"/>
                  </a:lnTo>
                  <a:lnTo>
                    <a:pt x="203" y="174"/>
                  </a:lnTo>
                  <a:lnTo>
                    <a:pt x="203" y="174"/>
                  </a:lnTo>
                  <a:lnTo>
                    <a:pt x="203" y="170"/>
                  </a:lnTo>
                  <a:lnTo>
                    <a:pt x="200" y="170"/>
                  </a:lnTo>
                  <a:lnTo>
                    <a:pt x="203" y="170"/>
                  </a:lnTo>
                  <a:lnTo>
                    <a:pt x="200" y="170"/>
                  </a:lnTo>
                  <a:lnTo>
                    <a:pt x="200" y="167"/>
                  </a:lnTo>
                  <a:lnTo>
                    <a:pt x="200" y="167"/>
                  </a:lnTo>
                  <a:lnTo>
                    <a:pt x="200" y="167"/>
                  </a:lnTo>
                  <a:lnTo>
                    <a:pt x="196" y="163"/>
                  </a:lnTo>
                  <a:lnTo>
                    <a:pt x="196" y="163"/>
                  </a:lnTo>
                  <a:lnTo>
                    <a:pt x="200" y="163"/>
                  </a:lnTo>
                  <a:lnTo>
                    <a:pt x="200" y="159"/>
                  </a:lnTo>
                  <a:lnTo>
                    <a:pt x="196" y="159"/>
                  </a:lnTo>
                  <a:lnTo>
                    <a:pt x="200" y="156"/>
                  </a:lnTo>
                  <a:lnTo>
                    <a:pt x="203" y="156"/>
                  </a:lnTo>
                  <a:lnTo>
                    <a:pt x="207" y="152"/>
                  </a:lnTo>
                  <a:lnTo>
                    <a:pt x="207" y="156"/>
                  </a:lnTo>
                  <a:lnTo>
                    <a:pt x="211" y="156"/>
                  </a:lnTo>
                  <a:lnTo>
                    <a:pt x="211" y="152"/>
                  </a:lnTo>
                  <a:lnTo>
                    <a:pt x="211" y="148"/>
                  </a:lnTo>
                  <a:lnTo>
                    <a:pt x="211" y="148"/>
                  </a:lnTo>
                  <a:lnTo>
                    <a:pt x="211" y="148"/>
                  </a:lnTo>
                  <a:lnTo>
                    <a:pt x="211" y="152"/>
                  </a:lnTo>
                  <a:lnTo>
                    <a:pt x="211" y="156"/>
                  </a:lnTo>
                  <a:lnTo>
                    <a:pt x="214" y="163"/>
                  </a:lnTo>
                  <a:lnTo>
                    <a:pt x="211" y="167"/>
                  </a:lnTo>
                  <a:lnTo>
                    <a:pt x="211" y="170"/>
                  </a:lnTo>
                  <a:lnTo>
                    <a:pt x="211" y="178"/>
                  </a:lnTo>
                  <a:lnTo>
                    <a:pt x="207" y="178"/>
                  </a:lnTo>
                  <a:close/>
                </a:path>
              </a:pathLst>
            </a:custGeom>
            <a:grpFill/>
            <a:ln>
              <a:noFill/>
            </a:ln>
          </p:spPr>
          <p:txBody>
            <a:bodyPr vert="horz" wrap="square" lIns="91440" tIns="45720" rIns="91440" bIns="45720" numCol="1" anchor="t" anchorCtr="0" compatLnSpc="1"/>
            <a:lstStyle/>
            <a:p>
              <a:endParaRPr lang="en-US"/>
            </a:p>
          </p:txBody>
        </p:sp>
        <p:sp>
          <p:nvSpPr>
            <p:cNvPr id="75" name="Freeform 71"/>
            <p:cNvSpPr/>
            <p:nvPr/>
          </p:nvSpPr>
          <p:spPr bwMode="auto">
            <a:xfrm>
              <a:off x="4578652" y="2455456"/>
              <a:ext cx="10293" cy="10293"/>
            </a:xfrm>
            <a:custGeom>
              <a:avLst/>
              <a:gdLst>
                <a:gd name="T0" fmla="*/ 0 w 8"/>
                <a:gd name="T1" fmla="*/ 0 h 8"/>
                <a:gd name="T2" fmla="*/ 0 w 8"/>
                <a:gd name="T3" fmla="*/ 4 h 8"/>
                <a:gd name="T4" fmla="*/ 4 w 8"/>
                <a:gd name="T5" fmla="*/ 8 h 8"/>
                <a:gd name="T6" fmla="*/ 8 w 8"/>
                <a:gd name="T7" fmla="*/ 4 h 8"/>
                <a:gd name="T8" fmla="*/ 8 w 8"/>
                <a:gd name="T9" fmla="*/ 4 h 8"/>
                <a:gd name="T10" fmla="*/ 0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0" y="0"/>
                  </a:moveTo>
                  <a:lnTo>
                    <a:pt x="0" y="4"/>
                  </a:lnTo>
                  <a:lnTo>
                    <a:pt x="4" y="8"/>
                  </a:lnTo>
                  <a:lnTo>
                    <a:pt x="8" y="4"/>
                  </a:lnTo>
                  <a:lnTo>
                    <a:pt x="8" y="4"/>
                  </a:lnTo>
                  <a:lnTo>
                    <a:pt x="0" y="0"/>
                  </a:lnTo>
                  <a:close/>
                </a:path>
              </a:pathLst>
            </a:custGeom>
            <a:grpFill/>
            <a:ln>
              <a:noFill/>
            </a:ln>
          </p:spPr>
          <p:txBody>
            <a:bodyPr vert="horz" wrap="square" lIns="91440" tIns="45720" rIns="91440" bIns="45720" numCol="1" anchor="t" anchorCtr="0" compatLnSpc="1"/>
            <a:lstStyle/>
            <a:p>
              <a:endParaRPr lang="en-US"/>
            </a:p>
          </p:txBody>
        </p:sp>
        <p:sp>
          <p:nvSpPr>
            <p:cNvPr id="76" name="Freeform 72"/>
            <p:cNvSpPr>
              <a:spLocks noEditPoints="1"/>
            </p:cNvSpPr>
            <p:nvPr/>
          </p:nvSpPr>
          <p:spPr bwMode="auto">
            <a:xfrm>
              <a:off x="4416536" y="2198129"/>
              <a:ext cx="243174" cy="243174"/>
            </a:xfrm>
            <a:custGeom>
              <a:avLst/>
              <a:gdLst>
                <a:gd name="T0" fmla="*/ 8 w 189"/>
                <a:gd name="T1" fmla="*/ 48 h 189"/>
                <a:gd name="T2" fmla="*/ 8 w 189"/>
                <a:gd name="T3" fmla="*/ 30 h 189"/>
                <a:gd name="T4" fmla="*/ 15 w 189"/>
                <a:gd name="T5" fmla="*/ 18 h 189"/>
                <a:gd name="T6" fmla="*/ 34 w 189"/>
                <a:gd name="T7" fmla="*/ 18 h 189"/>
                <a:gd name="T8" fmla="*/ 48 w 189"/>
                <a:gd name="T9" fmla="*/ 15 h 189"/>
                <a:gd name="T10" fmla="*/ 63 w 189"/>
                <a:gd name="T11" fmla="*/ 0 h 189"/>
                <a:gd name="T12" fmla="*/ 85 w 189"/>
                <a:gd name="T13" fmla="*/ 4 h 189"/>
                <a:gd name="T14" fmla="*/ 108 w 189"/>
                <a:gd name="T15" fmla="*/ 15 h 189"/>
                <a:gd name="T16" fmla="*/ 100 w 189"/>
                <a:gd name="T17" fmla="*/ 26 h 189"/>
                <a:gd name="T18" fmla="*/ 85 w 189"/>
                <a:gd name="T19" fmla="*/ 33 h 189"/>
                <a:gd name="T20" fmla="*/ 89 w 189"/>
                <a:gd name="T21" fmla="*/ 48 h 189"/>
                <a:gd name="T22" fmla="*/ 104 w 189"/>
                <a:gd name="T23" fmla="*/ 63 h 189"/>
                <a:gd name="T24" fmla="*/ 119 w 189"/>
                <a:gd name="T25" fmla="*/ 82 h 189"/>
                <a:gd name="T26" fmla="*/ 134 w 189"/>
                <a:gd name="T27" fmla="*/ 93 h 189"/>
                <a:gd name="T28" fmla="*/ 152 w 189"/>
                <a:gd name="T29" fmla="*/ 96 h 189"/>
                <a:gd name="T30" fmla="*/ 152 w 189"/>
                <a:gd name="T31" fmla="*/ 104 h 189"/>
                <a:gd name="T32" fmla="*/ 185 w 189"/>
                <a:gd name="T33" fmla="*/ 119 h 189"/>
                <a:gd name="T34" fmla="*/ 185 w 189"/>
                <a:gd name="T35" fmla="*/ 130 h 189"/>
                <a:gd name="T36" fmla="*/ 178 w 189"/>
                <a:gd name="T37" fmla="*/ 126 h 189"/>
                <a:gd name="T38" fmla="*/ 167 w 189"/>
                <a:gd name="T39" fmla="*/ 119 h 189"/>
                <a:gd name="T40" fmla="*/ 163 w 189"/>
                <a:gd name="T41" fmla="*/ 130 h 189"/>
                <a:gd name="T42" fmla="*/ 163 w 189"/>
                <a:gd name="T43" fmla="*/ 137 h 189"/>
                <a:gd name="T44" fmla="*/ 167 w 189"/>
                <a:gd name="T45" fmla="*/ 148 h 189"/>
                <a:gd name="T46" fmla="*/ 156 w 189"/>
                <a:gd name="T47" fmla="*/ 167 h 189"/>
                <a:gd name="T48" fmla="*/ 145 w 189"/>
                <a:gd name="T49" fmla="*/ 163 h 189"/>
                <a:gd name="T50" fmla="*/ 152 w 189"/>
                <a:gd name="T51" fmla="*/ 152 h 189"/>
                <a:gd name="T52" fmla="*/ 152 w 189"/>
                <a:gd name="T53" fmla="*/ 141 h 189"/>
                <a:gd name="T54" fmla="*/ 145 w 189"/>
                <a:gd name="T55" fmla="*/ 130 h 189"/>
                <a:gd name="T56" fmla="*/ 134 w 189"/>
                <a:gd name="T57" fmla="*/ 122 h 189"/>
                <a:gd name="T58" fmla="*/ 126 w 189"/>
                <a:gd name="T59" fmla="*/ 115 h 189"/>
                <a:gd name="T60" fmla="*/ 111 w 189"/>
                <a:gd name="T61" fmla="*/ 108 h 189"/>
                <a:gd name="T62" fmla="*/ 100 w 189"/>
                <a:gd name="T63" fmla="*/ 104 h 189"/>
                <a:gd name="T64" fmla="*/ 82 w 189"/>
                <a:gd name="T65" fmla="*/ 89 h 189"/>
                <a:gd name="T66" fmla="*/ 67 w 189"/>
                <a:gd name="T67" fmla="*/ 74 h 189"/>
                <a:gd name="T68" fmla="*/ 56 w 189"/>
                <a:gd name="T69" fmla="*/ 59 h 189"/>
                <a:gd name="T70" fmla="*/ 45 w 189"/>
                <a:gd name="T71" fmla="*/ 52 h 189"/>
                <a:gd name="T72" fmla="*/ 15 w 189"/>
                <a:gd name="T73" fmla="*/ 59 h 189"/>
                <a:gd name="T74" fmla="*/ 30 w 189"/>
                <a:gd name="T75" fmla="*/ 108 h 189"/>
                <a:gd name="T76" fmla="*/ 26 w 189"/>
                <a:gd name="T77" fmla="*/ 111 h 189"/>
                <a:gd name="T78" fmla="*/ 71 w 189"/>
                <a:gd name="T79" fmla="*/ 85 h 189"/>
                <a:gd name="T80" fmla="*/ 63 w 189"/>
                <a:gd name="T81" fmla="*/ 78 h 189"/>
                <a:gd name="T82" fmla="*/ 56 w 189"/>
                <a:gd name="T83" fmla="*/ 78 h 189"/>
                <a:gd name="T84" fmla="*/ 41 w 189"/>
                <a:gd name="T85" fmla="*/ 145 h 189"/>
                <a:gd name="T86" fmla="*/ 52 w 189"/>
                <a:gd name="T87" fmla="*/ 145 h 189"/>
                <a:gd name="T88" fmla="*/ 48 w 189"/>
                <a:gd name="T89" fmla="*/ 122 h 189"/>
                <a:gd name="T90" fmla="*/ 45 w 189"/>
                <a:gd name="T91" fmla="*/ 108 h 189"/>
                <a:gd name="T92" fmla="*/ 30 w 189"/>
                <a:gd name="T93" fmla="*/ 115 h 189"/>
                <a:gd name="T94" fmla="*/ 30 w 189"/>
                <a:gd name="T95" fmla="*/ 122 h 189"/>
                <a:gd name="T96" fmla="*/ 34 w 189"/>
                <a:gd name="T97" fmla="*/ 130 h 189"/>
                <a:gd name="T98" fmla="*/ 34 w 189"/>
                <a:gd name="T99" fmla="*/ 148 h 189"/>
                <a:gd name="T100" fmla="*/ 141 w 189"/>
                <a:gd name="T101" fmla="*/ 185 h 189"/>
                <a:gd name="T102" fmla="*/ 145 w 189"/>
                <a:gd name="T103" fmla="*/ 163 h 189"/>
                <a:gd name="T104" fmla="*/ 130 w 189"/>
                <a:gd name="T105" fmla="*/ 167 h 189"/>
                <a:gd name="T106" fmla="*/ 104 w 189"/>
                <a:gd name="T107" fmla="*/ 163 h 189"/>
                <a:gd name="T108" fmla="*/ 100 w 189"/>
                <a:gd name="T109" fmla="*/ 174 h 189"/>
                <a:gd name="T110" fmla="*/ 122 w 189"/>
                <a:gd name="T111" fmla="*/ 185 h 189"/>
                <a:gd name="T112" fmla="*/ 141 w 189"/>
                <a:gd name="T11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89">
                  <a:moveTo>
                    <a:pt x="15" y="59"/>
                  </a:moveTo>
                  <a:lnTo>
                    <a:pt x="15" y="56"/>
                  </a:lnTo>
                  <a:lnTo>
                    <a:pt x="15" y="52"/>
                  </a:lnTo>
                  <a:lnTo>
                    <a:pt x="11" y="52"/>
                  </a:lnTo>
                  <a:lnTo>
                    <a:pt x="8" y="48"/>
                  </a:lnTo>
                  <a:lnTo>
                    <a:pt x="4" y="41"/>
                  </a:lnTo>
                  <a:lnTo>
                    <a:pt x="0" y="37"/>
                  </a:lnTo>
                  <a:lnTo>
                    <a:pt x="4" y="37"/>
                  </a:lnTo>
                  <a:lnTo>
                    <a:pt x="8" y="33"/>
                  </a:lnTo>
                  <a:lnTo>
                    <a:pt x="8" y="30"/>
                  </a:lnTo>
                  <a:lnTo>
                    <a:pt x="4" y="26"/>
                  </a:lnTo>
                  <a:lnTo>
                    <a:pt x="4" y="22"/>
                  </a:lnTo>
                  <a:lnTo>
                    <a:pt x="8" y="22"/>
                  </a:lnTo>
                  <a:lnTo>
                    <a:pt x="11" y="22"/>
                  </a:lnTo>
                  <a:lnTo>
                    <a:pt x="15" y="18"/>
                  </a:lnTo>
                  <a:lnTo>
                    <a:pt x="22" y="22"/>
                  </a:lnTo>
                  <a:lnTo>
                    <a:pt x="26" y="11"/>
                  </a:lnTo>
                  <a:lnTo>
                    <a:pt x="30" y="15"/>
                  </a:lnTo>
                  <a:lnTo>
                    <a:pt x="30" y="18"/>
                  </a:lnTo>
                  <a:lnTo>
                    <a:pt x="34" y="18"/>
                  </a:lnTo>
                  <a:lnTo>
                    <a:pt x="37" y="22"/>
                  </a:lnTo>
                  <a:lnTo>
                    <a:pt x="41" y="18"/>
                  </a:lnTo>
                  <a:lnTo>
                    <a:pt x="41" y="15"/>
                  </a:lnTo>
                  <a:lnTo>
                    <a:pt x="48" y="15"/>
                  </a:lnTo>
                  <a:lnTo>
                    <a:pt x="48" y="15"/>
                  </a:lnTo>
                  <a:lnTo>
                    <a:pt x="52" y="18"/>
                  </a:lnTo>
                  <a:lnTo>
                    <a:pt x="52" y="11"/>
                  </a:lnTo>
                  <a:lnTo>
                    <a:pt x="60" y="11"/>
                  </a:lnTo>
                  <a:lnTo>
                    <a:pt x="60" y="4"/>
                  </a:lnTo>
                  <a:lnTo>
                    <a:pt x="63" y="0"/>
                  </a:lnTo>
                  <a:lnTo>
                    <a:pt x="67" y="4"/>
                  </a:lnTo>
                  <a:lnTo>
                    <a:pt x="74" y="0"/>
                  </a:lnTo>
                  <a:lnTo>
                    <a:pt x="78" y="0"/>
                  </a:lnTo>
                  <a:lnTo>
                    <a:pt x="85" y="0"/>
                  </a:lnTo>
                  <a:lnTo>
                    <a:pt x="85" y="4"/>
                  </a:lnTo>
                  <a:lnTo>
                    <a:pt x="93" y="7"/>
                  </a:lnTo>
                  <a:lnTo>
                    <a:pt x="104" y="7"/>
                  </a:lnTo>
                  <a:lnTo>
                    <a:pt x="108" y="7"/>
                  </a:lnTo>
                  <a:lnTo>
                    <a:pt x="111" y="11"/>
                  </a:lnTo>
                  <a:lnTo>
                    <a:pt x="108" y="15"/>
                  </a:lnTo>
                  <a:lnTo>
                    <a:pt x="108" y="18"/>
                  </a:lnTo>
                  <a:lnTo>
                    <a:pt x="104" y="22"/>
                  </a:lnTo>
                  <a:lnTo>
                    <a:pt x="108" y="26"/>
                  </a:lnTo>
                  <a:lnTo>
                    <a:pt x="104" y="26"/>
                  </a:lnTo>
                  <a:lnTo>
                    <a:pt x="100" y="26"/>
                  </a:lnTo>
                  <a:lnTo>
                    <a:pt x="97" y="30"/>
                  </a:lnTo>
                  <a:lnTo>
                    <a:pt x="93" y="30"/>
                  </a:lnTo>
                  <a:lnTo>
                    <a:pt x="93" y="30"/>
                  </a:lnTo>
                  <a:lnTo>
                    <a:pt x="89" y="30"/>
                  </a:lnTo>
                  <a:lnTo>
                    <a:pt x="85" y="33"/>
                  </a:lnTo>
                  <a:lnTo>
                    <a:pt x="89" y="37"/>
                  </a:lnTo>
                  <a:lnTo>
                    <a:pt x="89" y="41"/>
                  </a:lnTo>
                  <a:lnTo>
                    <a:pt x="89" y="41"/>
                  </a:lnTo>
                  <a:lnTo>
                    <a:pt x="85" y="44"/>
                  </a:lnTo>
                  <a:lnTo>
                    <a:pt x="89" y="48"/>
                  </a:lnTo>
                  <a:lnTo>
                    <a:pt x="89" y="52"/>
                  </a:lnTo>
                  <a:lnTo>
                    <a:pt x="89" y="52"/>
                  </a:lnTo>
                  <a:lnTo>
                    <a:pt x="97" y="56"/>
                  </a:lnTo>
                  <a:lnTo>
                    <a:pt x="100" y="59"/>
                  </a:lnTo>
                  <a:lnTo>
                    <a:pt x="104" y="63"/>
                  </a:lnTo>
                  <a:lnTo>
                    <a:pt x="115" y="70"/>
                  </a:lnTo>
                  <a:lnTo>
                    <a:pt x="115" y="74"/>
                  </a:lnTo>
                  <a:lnTo>
                    <a:pt x="115" y="74"/>
                  </a:lnTo>
                  <a:lnTo>
                    <a:pt x="115" y="78"/>
                  </a:lnTo>
                  <a:lnTo>
                    <a:pt x="119" y="82"/>
                  </a:lnTo>
                  <a:lnTo>
                    <a:pt x="122" y="82"/>
                  </a:lnTo>
                  <a:lnTo>
                    <a:pt x="122" y="85"/>
                  </a:lnTo>
                  <a:lnTo>
                    <a:pt x="130" y="89"/>
                  </a:lnTo>
                  <a:lnTo>
                    <a:pt x="130" y="93"/>
                  </a:lnTo>
                  <a:lnTo>
                    <a:pt x="134" y="93"/>
                  </a:lnTo>
                  <a:lnTo>
                    <a:pt x="137" y="93"/>
                  </a:lnTo>
                  <a:lnTo>
                    <a:pt x="141" y="93"/>
                  </a:lnTo>
                  <a:lnTo>
                    <a:pt x="145" y="93"/>
                  </a:lnTo>
                  <a:lnTo>
                    <a:pt x="148" y="93"/>
                  </a:lnTo>
                  <a:lnTo>
                    <a:pt x="152" y="96"/>
                  </a:lnTo>
                  <a:lnTo>
                    <a:pt x="152" y="96"/>
                  </a:lnTo>
                  <a:lnTo>
                    <a:pt x="148" y="100"/>
                  </a:lnTo>
                  <a:lnTo>
                    <a:pt x="148" y="100"/>
                  </a:lnTo>
                  <a:lnTo>
                    <a:pt x="148" y="104"/>
                  </a:lnTo>
                  <a:lnTo>
                    <a:pt x="152" y="104"/>
                  </a:lnTo>
                  <a:lnTo>
                    <a:pt x="159" y="104"/>
                  </a:lnTo>
                  <a:lnTo>
                    <a:pt x="171" y="111"/>
                  </a:lnTo>
                  <a:lnTo>
                    <a:pt x="174" y="115"/>
                  </a:lnTo>
                  <a:lnTo>
                    <a:pt x="178" y="119"/>
                  </a:lnTo>
                  <a:lnTo>
                    <a:pt x="185" y="119"/>
                  </a:lnTo>
                  <a:lnTo>
                    <a:pt x="185" y="122"/>
                  </a:lnTo>
                  <a:lnTo>
                    <a:pt x="189" y="122"/>
                  </a:lnTo>
                  <a:lnTo>
                    <a:pt x="189" y="126"/>
                  </a:lnTo>
                  <a:lnTo>
                    <a:pt x="185" y="130"/>
                  </a:lnTo>
                  <a:lnTo>
                    <a:pt x="185" y="130"/>
                  </a:lnTo>
                  <a:lnTo>
                    <a:pt x="185" y="130"/>
                  </a:lnTo>
                  <a:lnTo>
                    <a:pt x="185" y="133"/>
                  </a:lnTo>
                  <a:lnTo>
                    <a:pt x="182" y="130"/>
                  </a:lnTo>
                  <a:lnTo>
                    <a:pt x="182" y="130"/>
                  </a:lnTo>
                  <a:lnTo>
                    <a:pt x="178" y="126"/>
                  </a:lnTo>
                  <a:lnTo>
                    <a:pt x="178" y="122"/>
                  </a:lnTo>
                  <a:lnTo>
                    <a:pt x="178" y="122"/>
                  </a:lnTo>
                  <a:lnTo>
                    <a:pt x="174" y="122"/>
                  </a:lnTo>
                  <a:lnTo>
                    <a:pt x="171" y="122"/>
                  </a:lnTo>
                  <a:lnTo>
                    <a:pt x="167" y="119"/>
                  </a:lnTo>
                  <a:lnTo>
                    <a:pt x="167" y="119"/>
                  </a:lnTo>
                  <a:lnTo>
                    <a:pt x="163" y="122"/>
                  </a:lnTo>
                  <a:lnTo>
                    <a:pt x="163" y="126"/>
                  </a:lnTo>
                  <a:lnTo>
                    <a:pt x="163" y="126"/>
                  </a:lnTo>
                  <a:lnTo>
                    <a:pt x="163" y="130"/>
                  </a:lnTo>
                  <a:lnTo>
                    <a:pt x="159" y="130"/>
                  </a:lnTo>
                  <a:lnTo>
                    <a:pt x="159" y="133"/>
                  </a:lnTo>
                  <a:lnTo>
                    <a:pt x="159" y="133"/>
                  </a:lnTo>
                  <a:lnTo>
                    <a:pt x="159" y="137"/>
                  </a:lnTo>
                  <a:lnTo>
                    <a:pt x="163" y="137"/>
                  </a:lnTo>
                  <a:lnTo>
                    <a:pt x="167" y="141"/>
                  </a:lnTo>
                  <a:lnTo>
                    <a:pt x="167" y="141"/>
                  </a:lnTo>
                  <a:lnTo>
                    <a:pt x="167" y="145"/>
                  </a:lnTo>
                  <a:lnTo>
                    <a:pt x="167" y="148"/>
                  </a:lnTo>
                  <a:lnTo>
                    <a:pt x="167" y="148"/>
                  </a:lnTo>
                  <a:lnTo>
                    <a:pt x="163" y="148"/>
                  </a:lnTo>
                  <a:lnTo>
                    <a:pt x="163" y="152"/>
                  </a:lnTo>
                  <a:lnTo>
                    <a:pt x="163" y="159"/>
                  </a:lnTo>
                  <a:lnTo>
                    <a:pt x="156" y="163"/>
                  </a:lnTo>
                  <a:lnTo>
                    <a:pt x="156" y="167"/>
                  </a:lnTo>
                  <a:lnTo>
                    <a:pt x="156" y="167"/>
                  </a:lnTo>
                  <a:lnTo>
                    <a:pt x="148" y="167"/>
                  </a:lnTo>
                  <a:lnTo>
                    <a:pt x="145" y="167"/>
                  </a:lnTo>
                  <a:lnTo>
                    <a:pt x="145" y="163"/>
                  </a:lnTo>
                  <a:lnTo>
                    <a:pt x="145" y="163"/>
                  </a:lnTo>
                  <a:lnTo>
                    <a:pt x="148" y="159"/>
                  </a:lnTo>
                  <a:lnTo>
                    <a:pt x="152" y="159"/>
                  </a:lnTo>
                  <a:lnTo>
                    <a:pt x="152" y="156"/>
                  </a:lnTo>
                  <a:lnTo>
                    <a:pt x="152" y="152"/>
                  </a:lnTo>
                  <a:lnTo>
                    <a:pt x="152" y="152"/>
                  </a:lnTo>
                  <a:lnTo>
                    <a:pt x="152" y="152"/>
                  </a:lnTo>
                  <a:lnTo>
                    <a:pt x="156" y="152"/>
                  </a:lnTo>
                  <a:lnTo>
                    <a:pt x="156" y="148"/>
                  </a:lnTo>
                  <a:lnTo>
                    <a:pt x="152" y="145"/>
                  </a:lnTo>
                  <a:lnTo>
                    <a:pt x="152" y="141"/>
                  </a:lnTo>
                  <a:lnTo>
                    <a:pt x="148" y="137"/>
                  </a:lnTo>
                  <a:lnTo>
                    <a:pt x="148" y="133"/>
                  </a:lnTo>
                  <a:lnTo>
                    <a:pt x="148" y="130"/>
                  </a:lnTo>
                  <a:lnTo>
                    <a:pt x="145" y="126"/>
                  </a:lnTo>
                  <a:lnTo>
                    <a:pt x="145" y="130"/>
                  </a:lnTo>
                  <a:lnTo>
                    <a:pt x="137" y="126"/>
                  </a:lnTo>
                  <a:lnTo>
                    <a:pt x="137" y="126"/>
                  </a:lnTo>
                  <a:lnTo>
                    <a:pt x="134" y="126"/>
                  </a:lnTo>
                  <a:lnTo>
                    <a:pt x="134" y="122"/>
                  </a:lnTo>
                  <a:lnTo>
                    <a:pt x="134" y="122"/>
                  </a:lnTo>
                  <a:lnTo>
                    <a:pt x="134" y="119"/>
                  </a:lnTo>
                  <a:lnTo>
                    <a:pt x="130" y="119"/>
                  </a:lnTo>
                  <a:lnTo>
                    <a:pt x="130" y="119"/>
                  </a:lnTo>
                  <a:lnTo>
                    <a:pt x="126" y="119"/>
                  </a:lnTo>
                  <a:lnTo>
                    <a:pt x="126" y="115"/>
                  </a:lnTo>
                  <a:lnTo>
                    <a:pt x="122" y="115"/>
                  </a:lnTo>
                  <a:lnTo>
                    <a:pt x="122" y="115"/>
                  </a:lnTo>
                  <a:lnTo>
                    <a:pt x="119" y="115"/>
                  </a:lnTo>
                  <a:lnTo>
                    <a:pt x="115" y="108"/>
                  </a:lnTo>
                  <a:lnTo>
                    <a:pt x="111" y="108"/>
                  </a:lnTo>
                  <a:lnTo>
                    <a:pt x="108" y="108"/>
                  </a:lnTo>
                  <a:lnTo>
                    <a:pt x="108" y="108"/>
                  </a:lnTo>
                  <a:lnTo>
                    <a:pt x="104" y="108"/>
                  </a:lnTo>
                  <a:lnTo>
                    <a:pt x="104" y="104"/>
                  </a:lnTo>
                  <a:lnTo>
                    <a:pt x="100" y="104"/>
                  </a:lnTo>
                  <a:lnTo>
                    <a:pt x="97" y="104"/>
                  </a:lnTo>
                  <a:lnTo>
                    <a:pt x="93" y="100"/>
                  </a:lnTo>
                  <a:lnTo>
                    <a:pt x="85" y="93"/>
                  </a:lnTo>
                  <a:lnTo>
                    <a:pt x="82" y="89"/>
                  </a:lnTo>
                  <a:lnTo>
                    <a:pt x="82" y="89"/>
                  </a:lnTo>
                  <a:lnTo>
                    <a:pt x="78" y="85"/>
                  </a:lnTo>
                  <a:lnTo>
                    <a:pt x="74" y="85"/>
                  </a:lnTo>
                  <a:lnTo>
                    <a:pt x="74" y="82"/>
                  </a:lnTo>
                  <a:lnTo>
                    <a:pt x="71" y="78"/>
                  </a:lnTo>
                  <a:lnTo>
                    <a:pt x="67" y="74"/>
                  </a:lnTo>
                  <a:lnTo>
                    <a:pt x="63" y="74"/>
                  </a:lnTo>
                  <a:lnTo>
                    <a:pt x="63" y="70"/>
                  </a:lnTo>
                  <a:lnTo>
                    <a:pt x="60" y="67"/>
                  </a:lnTo>
                  <a:lnTo>
                    <a:pt x="60" y="67"/>
                  </a:lnTo>
                  <a:lnTo>
                    <a:pt x="56" y="59"/>
                  </a:lnTo>
                  <a:lnTo>
                    <a:pt x="56" y="59"/>
                  </a:lnTo>
                  <a:lnTo>
                    <a:pt x="56" y="56"/>
                  </a:lnTo>
                  <a:lnTo>
                    <a:pt x="52" y="56"/>
                  </a:lnTo>
                  <a:lnTo>
                    <a:pt x="48" y="52"/>
                  </a:lnTo>
                  <a:lnTo>
                    <a:pt x="45" y="52"/>
                  </a:lnTo>
                  <a:lnTo>
                    <a:pt x="34" y="48"/>
                  </a:lnTo>
                  <a:lnTo>
                    <a:pt x="26" y="52"/>
                  </a:lnTo>
                  <a:lnTo>
                    <a:pt x="26" y="56"/>
                  </a:lnTo>
                  <a:lnTo>
                    <a:pt x="22" y="59"/>
                  </a:lnTo>
                  <a:lnTo>
                    <a:pt x="15" y="59"/>
                  </a:lnTo>
                  <a:lnTo>
                    <a:pt x="15" y="59"/>
                  </a:lnTo>
                  <a:close/>
                  <a:moveTo>
                    <a:pt x="26" y="111"/>
                  </a:moveTo>
                  <a:lnTo>
                    <a:pt x="30" y="111"/>
                  </a:lnTo>
                  <a:lnTo>
                    <a:pt x="30" y="108"/>
                  </a:lnTo>
                  <a:lnTo>
                    <a:pt x="30" y="108"/>
                  </a:lnTo>
                  <a:lnTo>
                    <a:pt x="30" y="108"/>
                  </a:lnTo>
                  <a:lnTo>
                    <a:pt x="30" y="108"/>
                  </a:lnTo>
                  <a:lnTo>
                    <a:pt x="26" y="108"/>
                  </a:lnTo>
                  <a:lnTo>
                    <a:pt x="26" y="111"/>
                  </a:lnTo>
                  <a:lnTo>
                    <a:pt x="26" y="111"/>
                  </a:lnTo>
                  <a:close/>
                  <a:moveTo>
                    <a:pt x="71" y="85"/>
                  </a:moveTo>
                  <a:lnTo>
                    <a:pt x="71" y="85"/>
                  </a:lnTo>
                  <a:lnTo>
                    <a:pt x="71" y="85"/>
                  </a:lnTo>
                  <a:lnTo>
                    <a:pt x="71" y="85"/>
                  </a:lnTo>
                  <a:lnTo>
                    <a:pt x="71" y="85"/>
                  </a:lnTo>
                  <a:close/>
                  <a:moveTo>
                    <a:pt x="56" y="78"/>
                  </a:moveTo>
                  <a:lnTo>
                    <a:pt x="56" y="78"/>
                  </a:lnTo>
                  <a:lnTo>
                    <a:pt x="56" y="78"/>
                  </a:lnTo>
                  <a:lnTo>
                    <a:pt x="60" y="78"/>
                  </a:lnTo>
                  <a:lnTo>
                    <a:pt x="63" y="78"/>
                  </a:lnTo>
                  <a:lnTo>
                    <a:pt x="63" y="78"/>
                  </a:lnTo>
                  <a:lnTo>
                    <a:pt x="60" y="74"/>
                  </a:lnTo>
                  <a:lnTo>
                    <a:pt x="60" y="78"/>
                  </a:lnTo>
                  <a:lnTo>
                    <a:pt x="56" y="78"/>
                  </a:lnTo>
                  <a:lnTo>
                    <a:pt x="56" y="78"/>
                  </a:lnTo>
                  <a:close/>
                  <a:moveTo>
                    <a:pt x="37" y="152"/>
                  </a:moveTo>
                  <a:lnTo>
                    <a:pt x="37" y="148"/>
                  </a:lnTo>
                  <a:lnTo>
                    <a:pt x="37" y="152"/>
                  </a:lnTo>
                  <a:lnTo>
                    <a:pt x="41" y="148"/>
                  </a:lnTo>
                  <a:lnTo>
                    <a:pt x="41" y="145"/>
                  </a:lnTo>
                  <a:lnTo>
                    <a:pt x="41" y="145"/>
                  </a:lnTo>
                  <a:lnTo>
                    <a:pt x="45" y="145"/>
                  </a:lnTo>
                  <a:lnTo>
                    <a:pt x="48" y="145"/>
                  </a:lnTo>
                  <a:lnTo>
                    <a:pt x="48" y="145"/>
                  </a:lnTo>
                  <a:lnTo>
                    <a:pt x="52" y="145"/>
                  </a:lnTo>
                  <a:lnTo>
                    <a:pt x="52" y="137"/>
                  </a:lnTo>
                  <a:lnTo>
                    <a:pt x="52" y="137"/>
                  </a:lnTo>
                  <a:lnTo>
                    <a:pt x="48" y="130"/>
                  </a:lnTo>
                  <a:lnTo>
                    <a:pt x="52" y="126"/>
                  </a:lnTo>
                  <a:lnTo>
                    <a:pt x="48" y="122"/>
                  </a:lnTo>
                  <a:lnTo>
                    <a:pt x="52" y="119"/>
                  </a:lnTo>
                  <a:lnTo>
                    <a:pt x="52" y="119"/>
                  </a:lnTo>
                  <a:lnTo>
                    <a:pt x="52" y="115"/>
                  </a:lnTo>
                  <a:lnTo>
                    <a:pt x="48" y="111"/>
                  </a:lnTo>
                  <a:lnTo>
                    <a:pt x="45" y="108"/>
                  </a:lnTo>
                  <a:lnTo>
                    <a:pt x="45" y="108"/>
                  </a:lnTo>
                  <a:lnTo>
                    <a:pt x="41" y="108"/>
                  </a:lnTo>
                  <a:lnTo>
                    <a:pt x="41" y="108"/>
                  </a:lnTo>
                  <a:lnTo>
                    <a:pt x="34" y="115"/>
                  </a:lnTo>
                  <a:lnTo>
                    <a:pt x="30" y="115"/>
                  </a:lnTo>
                  <a:lnTo>
                    <a:pt x="26" y="111"/>
                  </a:lnTo>
                  <a:lnTo>
                    <a:pt x="26" y="115"/>
                  </a:lnTo>
                  <a:lnTo>
                    <a:pt x="26" y="119"/>
                  </a:lnTo>
                  <a:lnTo>
                    <a:pt x="30" y="119"/>
                  </a:lnTo>
                  <a:lnTo>
                    <a:pt x="30" y="122"/>
                  </a:lnTo>
                  <a:lnTo>
                    <a:pt x="34" y="122"/>
                  </a:lnTo>
                  <a:lnTo>
                    <a:pt x="34" y="126"/>
                  </a:lnTo>
                  <a:lnTo>
                    <a:pt x="30" y="130"/>
                  </a:lnTo>
                  <a:lnTo>
                    <a:pt x="30" y="130"/>
                  </a:lnTo>
                  <a:lnTo>
                    <a:pt x="34" y="130"/>
                  </a:lnTo>
                  <a:lnTo>
                    <a:pt x="34" y="133"/>
                  </a:lnTo>
                  <a:lnTo>
                    <a:pt x="34" y="133"/>
                  </a:lnTo>
                  <a:lnTo>
                    <a:pt x="30" y="141"/>
                  </a:lnTo>
                  <a:lnTo>
                    <a:pt x="30" y="141"/>
                  </a:lnTo>
                  <a:lnTo>
                    <a:pt x="34" y="148"/>
                  </a:lnTo>
                  <a:lnTo>
                    <a:pt x="37" y="152"/>
                  </a:lnTo>
                  <a:lnTo>
                    <a:pt x="37" y="152"/>
                  </a:lnTo>
                  <a:close/>
                  <a:moveTo>
                    <a:pt x="141" y="189"/>
                  </a:moveTo>
                  <a:lnTo>
                    <a:pt x="141" y="185"/>
                  </a:lnTo>
                  <a:lnTo>
                    <a:pt x="141" y="185"/>
                  </a:lnTo>
                  <a:lnTo>
                    <a:pt x="141" y="182"/>
                  </a:lnTo>
                  <a:lnTo>
                    <a:pt x="137" y="178"/>
                  </a:lnTo>
                  <a:lnTo>
                    <a:pt x="141" y="171"/>
                  </a:lnTo>
                  <a:lnTo>
                    <a:pt x="145" y="167"/>
                  </a:lnTo>
                  <a:lnTo>
                    <a:pt x="145" y="163"/>
                  </a:lnTo>
                  <a:lnTo>
                    <a:pt x="141" y="159"/>
                  </a:lnTo>
                  <a:lnTo>
                    <a:pt x="137" y="163"/>
                  </a:lnTo>
                  <a:lnTo>
                    <a:pt x="137" y="163"/>
                  </a:lnTo>
                  <a:lnTo>
                    <a:pt x="134" y="163"/>
                  </a:lnTo>
                  <a:lnTo>
                    <a:pt x="130" y="167"/>
                  </a:lnTo>
                  <a:lnTo>
                    <a:pt x="122" y="167"/>
                  </a:lnTo>
                  <a:lnTo>
                    <a:pt x="115" y="167"/>
                  </a:lnTo>
                  <a:lnTo>
                    <a:pt x="111" y="167"/>
                  </a:lnTo>
                  <a:lnTo>
                    <a:pt x="108" y="163"/>
                  </a:lnTo>
                  <a:lnTo>
                    <a:pt x="104" y="163"/>
                  </a:lnTo>
                  <a:lnTo>
                    <a:pt x="104" y="167"/>
                  </a:lnTo>
                  <a:lnTo>
                    <a:pt x="100" y="163"/>
                  </a:lnTo>
                  <a:lnTo>
                    <a:pt x="97" y="167"/>
                  </a:lnTo>
                  <a:lnTo>
                    <a:pt x="97" y="171"/>
                  </a:lnTo>
                  <a:lnTo>
                    <a:pt x="100" y="174"/>
                  </a:lnTo>
                  <a:lnTo>
                    <a:pt x="104" y="174"/>
                  </a:lnTo>
                  <a:lnTo>
                    <a:pt x="111" y="178"/>
                  </a:lnTo>
                  <a:lnTo>
                    <a:pt x="111" y="178"/>
                  </a:lnTo>
                  <a:lnTo>
                    <a:pt x="115" y="182"/>
                  </a:lnTo>
                  <a:lnTo>
                    <a:pt x="122" y="185"/>
                  </a:lnTo>
                  <a:lnTo>
                    <a:pt x="126" y="182"/>
                  </a:lnTo>
                  <a:lnTo>
                    <a:pt x="130" y="185"/>
                  </a:lnTo>
                  <a:lnTo>
                    <a:pt x="130" y="185"/>
                  </a:lnTo>
                  <a:lnTo>
                    <a:pt x="137" y="189"/>
                  </a:lnTo>
                  <a:lnTo>
                    <a:pt x="141" y="189"/>
                  </a:lnTo>
                  <a:close/>
                </a:path>
              </a:pathLst>
            </a:custGeom>
            <a:grpFill/>
            <a:ln>
              <a:noFill/>
            </a:ln>
          </p:spPr>
          <p:txBody>
            <a:bodyPr vert="horz" wrap="square" lIns="91440" tIns="45720" rIns="91440" bIns="45720" numCol="1" anchor="t" anchorCtr="0" compatLnSpc="1"/>
            <a:lstStyle/>
            <a:p>
              <a:endParaRPr lang="en-US"/>
            </a:p>
          </p:txBody>
        </p:sp>
        <p:sp>
          <p:nvSpPr>
            <p:cNvPr id="77" name="Freeform 73"/>
            <p:cNvSpPr>
              <a:spLocks noEditPoints="1"/>
            </p:cNvSpPr>
            <p:nvPr/>
          </p:nvSpPr>
          <p:spPr bwMode="auto">
            <a:xfrm>
              <a:off x="4111604" y="2274041"/>
              <a:ext cx="262473" cy="181415"/>
            </a:xfrm>
            <a:custGeom>
              <a:avLst/>
              <a:gdLst>
                <a:gd name="T0" fmla="*/ 32 w 55"/>
                <a:gd name="T1" fmla="*/ 3 h 38"/>
                <a:gd name="T2" fmla="*/ 33 w 55"/>
                <a:gd name="T3" fmla="*/ 4 h 38"/>
                <a:gd name="T4" fmla="*/ 37 w 55"/>
                <a:gd name="T5" fmla="*/ 6 h 38"/>
                <a:gd name="T6" fmla="*/ 40 w 55"/>
                <a:gd name="T7" fmla="*/ 6 h 38"/>
                <a:gd name="T8" fmla="*/ 43 w 55"/>
                <a:gd name="T9" fmla="*/ 6 h 38"/>
                <a:gd name="T10" fmla="*/ 46 w 55"/>
                <a:gd name="T11" fmla="*/ 6 h 38"/>
                <a:gd name="T12" fmla="*/ 51 w 55"/>
                <a:gd name="T13" fmla="*/ 7 h 38"/>
                <a:gd name="T14" fmla="*/ 50 w 55"/>
                <a:gd name="T15" fmla="*/ 9 h 38"/>
                <a:gd name="T16" fmla="*/ 48 w 55"/>
                <a:gd name="T17" fmla="*/ 12 h 38"/>
                <a:gd name="T18" fmla="*/ 44 w 55"/>
                <a:gd name="T19" fmla="*/ 13 h 38"/>
                <a:gd name="T20" fmla="*/ 42 w 55"/>
                <a:gd name="T21" fmla="*/ 15 h 38"/>
                <a:gd name="T22" fmla="*/ 41 w 55"/>
                <a:gd name="T23" fmla="*/ 16 h 38"/>
                <a:gd name="T24" fmla="*/ 40 w 55"/>
                <a:gd name="T25" fmla="*/ 18 h 38"/>
                <a:gd name="T26" fmla="*/ 37 w 55"/>
                <a:gd name="T27" fmla="*/ 21 h 38"/>
                <a:gd name="T28" fmla="*/ 38 w 55"/>
                <a:gd name="T29" fmla="*/ 24 h 38"/>
                <a:gd name="T30" fmla="*/ 37 w 55"/>
                <a:gd name="T31" fmla="*/ 26 h 38"/>
                <a:gd name="T32" fmla="*/ 35 w 55"/>
                <a:gd name="T33" fmla="*/ 30 h 38"/>
                <a:gd name="T34" fmla="*/ 34 w 55"/>
                <a:gd name="T35" fmla="*/ 31 h 38"/>
                <a:gd name="T36" fmla="*/ 30 w 55"/>
                <a:gd name="T37" fmla="*/ 34 h 38"/>
                <a:gd name="T38" fmla="*/ 28 w 55"/>
                <a:gd name="T39" fmla="*/ 34 h 38"/>
                <a:gd name="T40" fmla="*/ 26 w 55"/>
                <a:gd name="T41" fmla="*/ 34 h 38"/>
                <a:gd name="T42" fmla="*/ 22 w 55"/>
                <a:gd name="T43" fmla="*/ 34 h 38"/>
                <a:gd name="T44" fmla="*/ 19 w 55"/>
                <a:gd name="T45" fmla="*/ 36 h 38"/>
                <a:gd name="T46" fmla="*/ 16 w 55"/>
                <a:gd name="T47" fmla="*/ 37 h 38"/>
                <a:gd name="T48" fmla="*/ 12 w 55"/>
                <a:gd name="T49" fmla="*/ 36 h 38"/>
                <a:gd name="T50" fmla="*/ 10 w 55"/>
                <a:gd name="T51" fmla="*/ 32 h 38"/>
                <a:gd name="T52" fmla="*/ 8 w 55"/>
                <a:gd name="T53" fmla="*/ 31 h 38"/>
                <a:gd name="T54" fmla="*/ 9 w 55"/>
                <a:gd name="T55" fmla="*/ 28 h 38"/>
                <a:gd name="T56" fmla="*/ 8 w 55"/>
                <a:gd name="T57" fmla="*/ 26 h 38"/>
                <a:gd name="T58" fmla="*/ 8 w 55"/>
                <a:gd name="T59" fmla="*/ 22 h 38"/>
                <a:gd name="T60" fmla="*/ 9 w 55"/>
                <a:gd name="T61" fmla="*/ 20 h 38"/>
                <a:gd name="T62" fmla="*/ 10 w 55"/>
                <a:gd name="T63" fmla="*/ 17 h 38"/>
                <a:gd name="T64" fmla="*/ 12 w 55"/>
                <a:gd name="T65" fmla="*/ 12 h 38"/>
                <a:gd name="T66" fmla="*/ 12 w 55"/>
                <a:gd name="T67" fmla="*/ 10 h 38"/>
                <a:gd name="T68" fmla="*/ 9 w 55"/>
                <a:gd name="T69" fmla="*/ 10 h 38"/>
                <a:gd name="T70" fmla="*/ 4 w 55"/>
                <a:gd name="T71" fmla="*/ 9 h 38"/>
                <a:gd name="T72" fmla="*/ 2 w 55"/>
                <a:gd name="T73" fmla="*/ 9 h 38"/>
                <a:gd name="T74" fmla="*/ 2 w 55"/>
                <a:gd name="T75" fmla="*/ 7 h 38"/>
                <a:gd name="T76" fmla="*/ 2 w 55"/>
                <a:gd name="T77" fmla="*/ 6 h 38"/>
                <a:gd name="T78" fmla="*/ 2 w 55"/>
                <a:gd name="T79" fmla="*/ 5 h 38"/>
                <a:gd name="T80" fmla="*/ 1 w 55"/>
                <a:gd name="T81" fmla="*/ 5 h 38"/>
                <a:gd name="T82" fmla="*/ 2 w 55"/>
                <a:gd name="T83" fmla="*/ 2 h 38"/>
                <a:gd name="T84" fmla="*/ 5 w 55"/>
                <a:gd name="T85" fmla="*/ 2 h 38"/>
                <a:gd name="T86" fmla="*/ 6 w 55"/>
                <a:gd name="T87" fmla="*/ 0 h 38"/>
                <a:gd name="T88" fmla="*/ 8 w 55"/>
                <a:gd name="T89" fmla="*/ 0 h 38"/>
                <a:gd name="T90" fmla="*/ 11 w 55"/>
                <a:gd name="T91" fmla="*/ 1 h 38"/>
                <a:gd name="T92" fmla="*/ 14 w 55"/>
                <a:gd name="T93" fmla="*/ 1 h 38"/>
                <a:gd name="T94" fmla="*/ 19 w 55"/>
                <a:gd name="T95" fmla="*/ 2 h 38"/>
                <a:gd name="T96" fmla="*/ 24 w 55"/>
                <a:gd name="T97" fmla="*/ 2 h 38"/>
                <a:gd name="T98" fmla="*/ 27 w 55"/>
                <a:gd name="T99" fmla="*/ 2 h 38"/>
                <a:gd name="T100" fmla="*/ 30 w 55"/>
                <a:gd name="T101" fmla="*/ 2 h 38"/>
                <a:gd name="T102" fmla="*/ 53 w 55"/>
                <a:gd name="T103" fmla="*/ 20 h 38"/>
                <a:gd name="T104" fmla="*/ 55 w 55"/>
                <a:gd name="T105" fmla="*/ 20 h 38"/>
                <a:gd name="T106" fmla="*/ 53 w 55"/>
                <a:gd name="T107" fmla="*/ 20 h 38"/>
                <a:gd name="T108" fmla="*/ 52 w 55"/>
                <a:gd name="T109" fmla="*/ 20 h 38"/>
                <a:gd name="T110" fmla="*/ 49 w 55"/>
                <a:gd name="T111" fmla="*/ 21 h 38"/>
                <a:gd name="T112" fmla="*/ 50 w 55"/>
                <a:gd name="T113" fmla="*/ 22 h 38"/>
                <a:gd name="T114" fmla="*/ 46 w 55"/>
                <a:gd name="T115" fmla="*/ 24 h 38"/>
                <a:gd name="T116" fmla="*/ 44 w 55"/>
                <a:gd name="T11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38">
                  <a:moveTo>
                    <a:pt x="31" y="2"/>
                  </a:moveTo>
                  <a:cubicBezTo>
                    <a:pt x="32" y="2"/>
                    <a:pt x="32" y="2"/>
                    <a:pt x="32" y="2"/>
                  </a:cubicBezTo>
                  <a:cubicBezTo>
                    <a:pt x="32" y="3"/>
                    <a:pt x="32" y="3"/>
                    <a:pt x="32" y="3"/>
                  </a:cubicBezTo>
                  <a:cubicBezTo>
                    <a:pt x="33" y="3"/>
                    <a:pt x="33" y="3"/>
                    <a:pt x="33" y="3"/>
                  </a:cubicBezTo>
                  <a:cubicBezTo>
                    <a:pt x="33" y="4"/>
                    <a:pt x="33" y="4"/>
                    <a:pt x="33" y="4"/>
                  </a:cubicBezTo>
                  <a:cubicBezTo>
                    <a:pt x="33" y="4"/>
                    <a:pt x="33" y="4"/>
                    <a:pt x="33" y="4"/>
                  </a:cubicBezTo>
                  <a:cubicBezTo>
                    <a:pt x="34" y="4"/>
                    <a:pt x="34" y="4"/>
                    <a:pt x="34" y="4"/>
                  </a:cubicBezTo>
                  <a:cubicBezTo>
                    <a:pt x="36" y="5"/>
                    <a:pt x="36" y="5"/>
                    <a:pt x="36" y="5"/>
                  </a:cubicBezTo>
                  <a:cubicBezTo>
                    <a:pt x="37" y="6"/>
                    <a:pt x="37" y="6"/>
                    <a:pt x="37" y="6"/>
                  </a:cubicBezTo>
                  <a:cubicBezTo>
                    <a:pt x="38" y="5"/>
                    <a:pt x="38" y="5"/>
                    <a:pt x="38" y="5"/>
                  </a:cubicBezTo>
                  <a:cubicBezTo>
                    <a:pt x="39" y="6"/>
                    <a:pt x="39" y="6"/>
                    <a:pt x="39" y="6"/>
                  </a:cubicBezTo>
                  <a:cubicBezTo>
                    <a:pt x="40" y="6"/>
                    <a:pt x="40" y="6"/>
                    <a:pt x="40" y="6"/>
                  </a:cubicBezTo>
                  <a:cubicBezTo>
                    <a:pt x="40" y="6"/>
                    <a:pt x="40" y="6"/>
                    <a:pt x="40" y="6"/>
                  </a:cubicBezTo>
                  <a:cubicBezTo>
                    <a:pt x="41" y="6"/>
                    <a:pt x="41" y="6"/>
                    <a:pt x="41" y="6"/>
                  </a:cubicBezTo>
                  <a:cubicBezTo>
                    <a:pt x="43" y="6"/>
                    <a:pt x="43" y="6"/>
                    <a:pt x="43" y="6"/>
                  </a:cubicBezTo>
                  <a:cubicBezTo>
                    <a:pt x="44" y="6"/>
                    <a:pt x="44" y="6"/>
                    <a:pt x="44" y="6"/>
                  </a:cubicBezTo>
                  <a:cubicBezTo>
                    <a:pt x="45" y="6"/>
                    <a:pt x="45" y="6"/>
                    <a:pt x="45" y="6"/>
                  </a:cubicBezTo>
                  <a:cubicBezTo>
                    <a:pt x="46" y="6"/>
                    <a:pt x="46" y="6"/>
                    <a:pt x="46" y="6"/>
                  </a:cubicBezTo>
                  <a:cubicBezTo>
                    <a:pt x="48" y="6"/>
                    <a:pt x="48" y="6"/>
                    <a:pt x="48" y="6"/>
                  </a:cubicBezTo>
                  <a:cubicBezTo>
                    <a:pt x="50" y="7"/>
                    <a:pt x="50" y="7"/>
                    <a:pt x="50" y="7"/>
                  </a:cubicBezTo>
                  <a:cubicBezTo>
                    <a:pt x="51" y="7"/>
                    <a:pt x="51" y="7"/>
                    <a:pt x="51" y="7"/>
                  </a:cubicBezTo>
                  <a:cubicBezTo>
                    <a:pt x="51" y="8"/>
                    <a:pt x="51" y="8"/>
                    <a:pt x="51" y="8"/>
                  </a:cubicBezTo>
                  <a:cubicBezTo>
                    <a:pt x="50" y="8"/>
                    <a:pt x="50" y="8"/>
                    <a:pt x="50" y="8"/>
                  </a:cubicBezTo>
                  <a:cubicBezTo>
                    <a:pt x="50" y="9"/>
                    <a:pt x="50" y="9"/>
                    <a:pt x="50" y="9"/>
                  </a:cubicBezTo>
                  <a:cubicBezTo>
                    <a:pt x="50" y="10"/>
                    <a:pt x="50" y="10"/>
                    <a:pt x="50" y="10"/>
                  </a:cubicBezTo>
                  <a:cubicBezTo>
                    <a:pt x="50" y="11"/>
                    <a:pt x="50" y="11"/>
                    <a:pt x="50" y="11"/>
                  </a:cubicBezTo>
                  <a:cubicBezTo>
                    <a:pt x="48" y="12"/>
                    <a:pt x="48" y="12"/>
                    <a:pt x="48" y="12"/>
                  </a:cubicBezTo>
                  <a:cubicBezTo>
                    <a:pt x="48" y="12"/>
                    <a:pt x="47" y="13"/>
                    <a:pt x="47" y="13"/>
                  </a:cubicBezTo>
                  <a:cubicBezTo>
                    <a:pt x="47" y="13"/>
                    <a:pt x="46" y="13"/>
                    <a:pt x="46" y="13"/>
                  </a:cubicBezTo>
                  <a:cubicBezTo>
                    <a:pt x="44" y="13"/>
                    <a:pt x="44" y="13"/>
                    <a:pt x="44" y="13"/>
                  </a:cubicBezTo>
                  <a:cubicBezTo>
                    <a:pt x="43" y="14"/>
                    <a:pt x="43" y="14"/>
                    <a:pt x="43" y="14"/>
                  </a:cubicBezTo>
                  <a:cubicBezTo>
                    <a:pt x="42" y="15"/>
                    <a:pt x="42" y="15"/>
                    <a:pt x="42" y="15"/>
                  </a:cubicBezTo>
                  <a:cubicBezTo>
                    <a:pt x="42" y="15"/>
                    <a:pt x="42" y="15"/>
                    <a:pt x="42" y="15"/>
                  </a:cubicBezTo>
                  <a:cubicBezTo>
                    <a:pt x="42" y="16"/>
                    <a:pt x="42" y="16"/>
                    <a:pt x="42" y="16"/>
                  </a:cubicBezTo>
                  <a:cubicBezTo>
                    <a:pt x="42" y="16"/>
                    <a:pt x="42" y="16"/>
                    <a:pt x="42" y="16"/>
                  </a:cubicBezTo>
                  <a:cubicBezTo>
                    <a:pt x="41" y="16"/>
                    <a:pt x="41" y="16"/>
                    <a:pt x="41" y="16"/>
                  </a:cubicBezTo>
                  <a:cubicBezTo>
                    <a:pt x="42" y="16"/>
                    <a:pt x="42" y="16"/>
                    <a:pt x="42" y="16"/>
                  </a:cubicBezTo>
                  <a:cubicBezTo>
                    <a:pt x="41" y="16"/>
                    <a:pt x="41" y="16"/>
                    <a:pt x="41" y="16"/>
                  </a:cubicBezTo>
                  <a:cubicBezTo>
                    <a:pt x="40" y="18"/>
                    <a:pt x="40" y="18"/>
                    <a:pt x="40" y="18"/>
                  </a:cubicBezTo>
                  <a:cubicBezTo>
                    <a:pt x="39" y="18"/>
                    <a:pt x="39" y="18"/>
                    <a:pt x="39" y="18"/>
                  </a:cubicBezTo>
                  <a:cubicBezTo>
                    <a:pt x="37" y="21"/>
                    <a:pt x="37" y="21"/>
                    <a:pt x="37" y="21"/>
                  </a:cubicBezTo>
                  <a:cubicBezTo>
                    <a:pt x="37" y="21"/>
                    <a:pt x="37" y="21"/>
                    <a:pt x="37" y="21"/>
                  </a:cubicBezTo>
                  <a:cubicBezTo>
                    <a:pt x="37" y="23"/>
                    <a:pt x="37" y="23"/>
                    <a:pt x="37" y="23"/>
                  </a:cubicBezTo>
                  <a:cubicBezTo>
                    <a:pt x="38" y="23"/>
                    <a:pt x="38" y="23"/>
                    <a:pt x="38" y="23"/>
                  </a:cubicBezTo>
                  <a:cubicBezTo>
                    <a:pt x="38" y="24"/>
                    <a:pt x="38" y="24"/>
                    <a:pt x="38" y="24"/>
                  </a:cubicBezTo>
                  <a:cubicBezTo>
                    <a:pt x="39" y="25"/>
                    <a:pt x="39" y="25"/>
                    <a:pt x="39" y="25"/>
                  </a:cubicBezTo>
                  <a:cubicBezTo>
                    <a:pt x="38" y="26"/>
                    <a:pt x="38" y="26"/>
                    <a:pt x="38" y="26"/>
                  </a:cubicBezTo>
                  <a:cubicBezTo>
                    <a:pt x="37" y="26"/>
                    <a:pt x="37" y="26"/>
                    <a:pt x="37" y="26"/>
                  </a:cubicBezTo>
                  <a:cubicBezTo>
                    <a:pt x="37" y="27"/>
                    <a:pt x="37" y="27"/>
                    <a:pt x="37" y="27"/>
                  </a:cubicBezTo>
                  <a:cubicBezTo>
                    <a:pt x="36" y="29"/>
                    <a:pt x="36" y="29"/>
                    <a:pt x="36" y="29"/>
                  </a:cubicBezTo>
                  <a:cubicBezTo>
                    <a:pt x="35" y="30"/>
                    <a:pt x="35" y="30"/>
                    <a:pt x="35" y="30"/>
                  </a:cubicBezTo>
                  <a:cubicBezTo>
                    <a:pt x="36" y="30"/>
                    <a:pt x="36" y="30"/>
                    <a:pt x="36" y="30"/>
                  </a:cubicBezTo>
                  <a:cubicBezTo>
                    <a:pt x="35" y="31"/>
                    <a:pt x="35" y="31"/>
                    <a:pt x="35" y="31"/>
                  </a:cubicBezTo>
                  <a:cubicBezTo>
                    <a:pt x="34" y="31"/>
                    <a:pt x="34" y="31"/>
                    <a:pt x="34" y="31"/>
                  </a:cubicBezTo>
                  <a:cubicBezTo>
                    <a:pt x="31" y="32"/>
                    <a:pt x="31" y="32"/>
                    <a:pt x="31" y="32"/>
                  </a:cubicBezTo>
                  <a:cubicBezTo>
                    <a:pt x="31" y="33"/>
                    <a:pt x="31" y="33"/>
                    <a:pt x="31" y="33"/>
                  </a:cubicBezTo>
                  <a:cubicBezTo>
                    <a:pt x="30" y="34"/>
                    <a:pt x="30" y="34"/>
                    <a:pt x="30" y="34"/>
                  </a:cubicBezTo>
                  <a:cubicBezTo>
                    <a:pt x="29" y="34"/>
                    <a:pt x="29" y="34"/>
                    <a:pt x="29" y="34"/>
                  </a:cubicBezTo>
                  <a:cubicBezTo>
                    <a:pt x="28" y="33"/>
                    <a:pt x="28" y="33"/>
                    <a:pt x="28" y="33"/>
                  </a:cubicBezTo>
                  <a:cubicBezTo>
                    <a:pt x="28" y="34"/>
                    <a:pt x="28" y="34"/>
                    <a:pt x="28" y="34"/>
                  </a:cubicBezTo>
                  <a:cubicBezTo>
                    <a:pt x="27" y="35"/>
                    <a:pt x="27" y="35"/>
                    <a:pt x="27" y="35"/>
                  </a:cubicBezTo>
                  <a:cubicBezTo>
                    <a:pt x="27" y="34"/>
                    <a:pt x="27" y="34"/>
                    <a:pt x="27" y="34"/>
                  </a:cubicBezTo>
                  <a:cubicBezTo>
                    <a:pt x="26" y="34"/>
                    <a:pt x="26" y="34"/>
                    <a:pt x="26" y="34"/>
                  </a:cubicBezTo>
                  <a:cubicBezTo>
                    <a:pt x="25" y="34"/>
                    <a:pt x="25" y="34"/>
                    <a:pt x="25" y="34"/>
                  </a:cubicBezTo>
                  <a:cubicBezTo>
                    <a:pt x="24" y="34"/>
                    <a:pt x="24" y="34"/>
                    <a:pt x="24" y="34"/>
                  </a:cubicBezTo>
                  <a:cubicBezTo>
                    <a:pt x="22" y="34"/>
                    <a:pt x="22" y="34"/>
                    <a:pt x="22" y="34"/>
                  </a:cubicBezTo>
                  <a:cubicBezTo>
                    <a:pt x="22" y="34"/>
                    <a:pt x="22" y="34"/>
                    <a:pt x="22" y="34"/>
                  </a:cubicBezTo>
                  <a:cubicBezTo>
                    <a:pt x="20" y="34"/>
                    <a:pt x="20" y="34"/>
                    <a:pt x="20" y="34"/>
                  </a:cubicBezTo>
                  <a:cubicBezTo>
                    <a:pt x="19" y="36"/>
                    <a:pt x="19" y="36"/>
                    <a:pt x="19" y="36"/>
                  </a:cubicBezTo>
                  <a:cubicBezTo>
                    <a:pt x="17" y="36"/>
                    <a:pt x="17" y="36"/>
                    <a:pt x="17" y="36"/>
                  </a:cubicBezTo>
                  <a:cubicBezTo>
                    <a:pt x="16" y="36"/>
                    <a:pt x="16" y="36"/>
                    <a:pt x="16" y="36"/>
                  </a:cubicBezTo>
                  <a:cubicBezTo>
                    <a:pt x="16" y="37"/>
                    <a:pt x="16" y="37"/>
                    <a:pt x="16" y="37"/>
                  </a:cubicBezTo>
                  <a:cubicBezTo>
                    <a:pt x="15" y="38"/>
                    <a:pt x="15" y="38"/>
                    <a:pt x="15" y="38"/>
                  </a:cubicBezTo>
                  <a:cubicBezTo>
                    <a:pt x="14" y="37"/>
                    <a:pt x="14" y="37"/>
                    <a:pt x="14" y="37"/>
                  </a:cubicBezTo>
                  <a:cubicBezTo>
                    <a:pt x="12" y="36"/>
                    <a:pt x="12" y="36"/>
                    <a:pt x="12" y="36"/>
                  </a:cubicBezTo>
                  <a:cubicBezTo>
                    <a:pt x="11" y="34"/>
                    <a:pt x="11" y="34"/>
                    <a:pt x="11" y="34"/>
                  </a:cubicBezTo>
                  <a:cubicBezTo>
                    <a:pt x="12" y="34"/>
                    <a:pt x="12" y="34"/>
                    <a:pt x="12" y="34"/>
                  </a:cubicBezTo>
                  <a:cubicBezTo>
                    <a:pt x="10" y="32"/>
                    <a:pt x="10" y="32"/>
                    <a:pt x="10" y="32"/>
                  </a:cubicBezTo>
                  <a:cubicBezTo>
                    <a:pt x="8" y="32"/>
                    <a:pt x="8" y="32"/>
                    <a:pt x="8" y="32"/>
                  </a:cubicBezTo>
                  <a:cubicBezTo>
                    <a:pt x="8" y="32"/>
                    <a:pt x="8" y="32"/>
                    <a:pt x="8" y="32"/>
                  </a:cubicBezTo>
                  <a:cubicBezTo>
                    <a:pt x="8" y="31"/>
                    <a:pt x="8" y="31"/>
                    <a:pt x="8" y="31"/>
                  </a:cubicBezTo>
                  <a:cubicBezTo>
                    <a:pt x="7" y="30"/>
                    <a:pt x="7" y="30"/>
                    <a:pt x="7" y="30"/>
                  </a:cubicBezTo>
                  <a:cubicBezTo>
                    <a:pt x="8" y="29"/>
                    <a:pt x="8" y="29"/>
                    <a:pt x="8" y="29"/>
                  </a:cubicBezTo>
                  <a:cubicBezTo>
                    <a:pt x="9" y="28"/>
                    <a:pt x="9" y="28"/>
                    <a:pt x="9" y="28"/>
                  </a:cubicBezTo>
                  <a:cubicBezTo>
                    <a:pt x="9" y="27"/>
                    <a:pt x="9" y="27"/>
                    <a:pt x="9" y="27"/>
                  </a:cubicBezTo>
                  <a:cubicBezTo>
                    <a:pt x="8" y="27"/>
                    <a:pt x="8" y="27"/>
                    <a:pt x="8" y="27"/>
                  </a:cubicBezTo>
                  <a:cubicBezTo>
                    <a:pt x="8" y="26"/>
                    <a:pt x="8" y="26"/>
                    <a:pt x="8" y="26"/>
                  </a:cubicBezTo>
                  <a:cubicBezTo>
                    <a:pt x="9" y="24"/>
                    <a:pt x="9" y="24"/>
                    <a:pt x="9" y="24"/>
                  </a:cubicBezTo>
                  <a:cubicBezTo>
                    <a:pt x="9" y="23"/>
                    <a:pt x="9" y="23"/>
                    <a:pt x="9" y="23"/>
                  </a:cubicBezTo>
                  <a:cubicBezTo>
                    <a:pt x="8" y="22"/>
                    <a:pt x="8" y="22"/>
                    <a:pt x="8" y="22"/>
                  </a:cubicBezTo>
                  <a:cubicBezTo>
                    <a:pt x="7" y="20"/>
                    <a:pt x="7" y="20"/>
                    <a:pt x="7" y="20"/>
                  </a:cubicBezTo>
                  <a:cubicBezTo>
                    <a:pt x="8" y="20"/>
                    <a:pt x="8" y="20"/>
                    <a:pt x="8" y="20"/>
                  </a:cubicBezTo>
                  <a:cubicBezTo>
                    <a:pt x="9" y="20"/>
                    <a:pt x="9" y="20"/>
                    <a:pt x="9" y="20"/>
                  </a:cubicBezTo>
                  <a:cubicBezTo>
                    <a:pt x="10" y="19"/>
                    <a:pt x="10" y="19"/>
                    <a:pt x="10" y="19"/>
                  </a:cubicBezTo>
                  <a:cubicBezTo>
                    <a:pt x="9" y="18"/>
                    <a:pt x="9" y="18"/>
                    <a:pt x="9" y="18"/>
                  </a:cubicBezTo>
                  <a:cubicBezTo>
                    <a:pt x="10" y="17"/>
                    <a:pt x="10" y="17"/>
                    <a:pt x="10" y="17"/>
                  </a:cubicBezTo>
                  <a:cubicBezTo>
                    <a:pt x="10" y="15"/>
                    <a:pt x="10" y="15"/>
                    <a:pt x="10" y="15"/>
                  </a:cubicBezTo>
                  <a:cubicBezTo>
                    <a:pt x="10" y="14"/>
                    <a:pt x="10" y="14"/>
                    <a:pt x="10" y="14"/>
                  </a:cubicBezTo>
                  <a:cubicBezTo>
                    <a:pt x="12" y="12"/>
                    <a:pt x="12" y="12"/>
                    <a:pt x="12" y="12"/>
                  </a:cubicBezTo>
                  <a:cubicBezTo>
                    <a:pt x="12" y="12"/>
                    <a:pt x="12" y="12"/>
                    <a:pt x="12" y="12"/>
                  </a:cubicBezTo>
                  <a:cubicBezTo>
                    <a:pt x="13" y="11"/>
                    <a:pt x="13" y="11"/>
                    <a:pt x="13" y="11"/>
                  </a:cubicBezTo>
                  <a:cubicBezTo>
                    <a:pt x="12" y="10"/>
                    <a:pt x="12" y="10"/>
                    <a:pt x="12" y="10"/>
                  </a:cubicBezTo>
                  <a:cubicBezTo>
                    <a:pt x="12" y="9"/>
                    <a:pt x="12" y="9"/>
                    <a:pt x="12" y="9"/>
                  </a:cubicBezTo>
                  <a:cubicBezTo>
                    <a:pt x="9" y="9"/>
                    <a:pt x="9" y="9"/>
                    <a:pt x="9" y="9"/>
                  </a:cubicBezTo>
                  <a:cubicBezTo>
                    <a:pt x="9" y="10"/>
                    <a:pt x="9" y="10"/>
                    <a:pt x="9" y="10"/>
                  </a:cubicBezTo>
                  <a:cubicBezTo>
                    <a:pt x="6" y="9"/>
                    <a:pt x="6" y="9"/>
                    <a:pt x="6" y="9"/>
                  </a:cubicBezTo>
                  <a:cubicBezTo>
                    <a:pt x="5" y="10"/>
                    <a:pt x="5" y="10"/>
                    <a:pt x="5" y="10"/>
                  </a:cubicBezTo>
                  <a:cubicBezTo>
                    <a:pt x="4" y="9"/>
                    <a:pt x="4" y="9"/>
                    <a:pt x="4" y="9"/>
                  </a:cubicBezTo>
                  <a:cubicBezTo>
                    <a:pt x="4" y="9"/>
                    <a:pt x="4" y="9"/>
                    <a:pt x="4" y="9"/>
                  </a:cubicBezTo>
                  <a:cubicBezTo>
                    <a:pt x="4" y="8"/>
                    <a:pt x="4" y="8"/>
                    <a:pt x="4" y="8"/>
                  </a:cubicBezTo>
                  <a:cubicBezTo>
                    <a:pt x="2" y="9"/>
                    <a:pt x="2" y="9"/>
                    <a:pt x="2" y="9"/>
                  </a:cubicBezTo>
                  <a:cubicBezTo>
                    <a:pt x="2" y="8"/>
                    <a:pt x="2" y="8"/>
                    <a:pt x="2" y="8"/>
                  </a:cubicBezTo>
                  <a:cubicBezTo>
                    <a:pt x="3" y="8"/>
                    <a:pt x="3" y="8"/>
                    <a:pt x="3" y="8"/>
                  </a:cubicBezTo>
                  <a:cubicBezTo>
                    <a:pt x="2" y="7"/>
                    <a:pt x="2" y="7"/>
                    <a:pt x="2" y="7"/>
                  </a:cubicBezTo>
                  <a:cubicBezTo>
                    <a:pt x="3" y="7"/>
                    <a:pt x="3" y="7"/>
                    <a:pt x="3" y="7"/>
                  </a:cubicBezTo>
                  <a:cubicBezTo>
                    <a:pt x="2" y="7"/>
                    <a:pt x="2" y="7"/>
                    <a:pt x="2" y="7"/>
                  </a:cubicBezTo>
                  <a:cubicBezTo>
                    <a:pt x="2" y="6"/>
                    <a:pt x="2" y="6"/>
                    <a:pt x="2" y="6"/>
                  </a:cubicBezTo>
                  <a:cubicBezTo>
                    <a:pt x="2" y="6"/>
                    <a:pt x="2" y="6"/>
                    <a:pt x="2" y="6"/>
                  </a:cubicBezTo>
                  <a:cubicBezTo>
                    <a:pt x="1" y="6"/>
                    <a:pt x="1" y="6"/>
                    <a:pt x="1" y="6"/>
                  </a:cubicBezTo>
                  <a:cubicBezTo>
                    <a:pt x="2" y="5"/>
                    <a:pt x="2" y="5"/>
                    <a:pt x="2" y="5"/>
                  </a:cubicBezTo>
                  <a:cubicBezTo>
                    <a:pt x="1" y="5"/>
                    <a:pt x="1" y="5"/>
                    <a:pt x="1" y="5"/>
                  </a:cubicBezTo>
                  <a:cubicBezTo>
                    <a:pt x="1" y="5"/>
                    <a:pt x="1" y="5"/>
                    <a:pt x="1" y="5"/>
                  </a:cubicBezTo>
                  <a:cubicBezTo>
                    <a:pt x="1" y="5"/>
                    <a:pt x="1" y="5"/>
                    <a:pt x="1" y="5"/>
                  </a:cubicBezTo>
                  <a:cubicBezTo>
                    <a:pt x="0" y="4"/>
                    <a:pt x="0" y="4"/>
                    <a:pt x="0" y="4"/>
                  </a:cubicBezTo>
                  <a:cubicBezTo>
                    <a:pt x="1" y="3"/>
                    <a:pt x="1" y="3"/>
                    <a:pt x="1" y="3"/>
                  </a:cubicBezTo>
                  <a:cubicBezTo>
                    <a:pt x="2" y="2"/>
                    <a:pt x="2" y="2"/>
                    <a:pt x="2" y="2"/>
                  </a:cubicBezTo>
                  <a:cubicBezTo>
                    <a:pt x="3" y="3"/>
                    <a:pt x="3" y="3"/>
                    <a:pt x="3" y="3"/>
                  </a:cubicBezTo>
                  <a:cubicBezTo>
                    <a:pt x="4" y="3"/>
                    <a:pt x="4" y="3"/>
                    <a:pt x="4" y="3"/>
                  </a:cubicBezTo>
                  <a:cubicBezTo>
                    <a:pt x="5" y="2"/>
                    <a:pt x="5" y="2"/>
                    <a:pt x="5" y="2"/>
                  </a:cubicBezTo>
                  <a:cubicBezTo>
                    <a:pt x="5" y="2"/>
                    <a:pt x="5" y="2"/>
                    <a:pt x="5" y="2"/>
                  </a:cubicBezTo>
                  <a:cubicBezTo>
                    <a:pt x="4" y="1"/>
                    <a:pt x="4" y="1"/>
                    <a:pt x="4" y="1"/>
                  </a:cubicBezTo>
                  <a:cubicBezTo>
                    <a:pt x="6" y="0"/>
                    <a:pt x="6" y="0"/>
                    <a:pt x="6" y="0"/>
                  </a:cubicBezTo>
                  <a:cubicBezTo>
                    <a:pt x="6" y="1"/>
                    <a:pt x="6" y="1"/>
                    <a:pt x="6" y="1"/>
                  </a:cubicBezTo>
                  <a:cubicBezTo>
                    <a:pt x="7" y="0"/>
                    <a:pt x="7" y="0"/>
                    <a:pt x="7" y="0"/>
                  </a:cubicBezTo>
                  <a:cubicBezTo>
                    <a:pt x="8" y="0"/>
                    <a:pt x="8" y="0"/>
                    <a:pt x="8" y="0"/>
                  </a:cubicBezTo>
                  <a:cubicBezTo>
                    <a:pt x="9" y="2"/>
                    <a:pt x="9" y="2"/>
                    <a:pt x="9" y="2"/>
                  </a:cubicBezTo>
                  <a:cubicBezTo>
                    <a:pt x="10" y="1"/>
                    <a:pt x="10" y="1"/>
                    <a:pt x="10" y="1"/>
                  </a:cubicBezTo>
                  <a:cubicBezTo>
                    <a:pt x="11" y="1"/>
                    <a:pt x="11" y="1"/>
                    <a:pt x="11" y="1"/>
                  </a:cubicBezTo>
                  <a:cubicBezTo>
                    <a:pt x="12" y="1"/>
                    <a:pt x="12" y="1"/>
                    <a:pt x="12" y="1"/>
                  </a:cubicBezTo>
                  <a:cubicBezTo>
                    <a:pt x="13" y="1"/>
                    <a:pt x="13" y="1"/>
                    <a:pt x="13" y="1"/>
                  </a:cubicBezTo>
                  <a:cubicBezTo>
                    <a:pt x="14" y="1"/>
                    <a:pt x="14" y="1"/>
                    <a:pt x="14" y="1"/>
                  </a:cubicBezTo>
                  <a:cubicBezTo>
                    <a:pt x="15" y="1"/>
                    <a:pt x="15" y="1"/>
                    <a:pt x="15" y="1"/>
                  </a:cubicBezTo>
                  <a:cubicBezTo>
                    <a:pt x="16" y="1"/>
                    <a:pt x="16" y="1"/>
                    <a:pt x="16" y="1"/>
                  </a:cubicBezTo>
                  <a:cubicBezTo>
                    <a:pt x="19" y="2"/>
                    <a:pt x="19" y="2"/>
                    <a:pt x="19" y="2"/>
                  </a:cubicBezTo>
                  <a:cubicBezTo>
                    <a:pt x="20" y="2"/>
                    <a:pt x="20" y="2"/>
                    <a:pt x="20" y="2"/>
                  </a:cubicBezTo>
                  <a:cubicBezTo>
                    <a:pt x="22" y="1"/>
                    <a:pt x="22" y="1"/>
                    <a:pt x="22" y="1"/>
                  </a:cubicBezTo>
                  <a:cubicBezTo>
                    <a:pt x="24" y="2"/>
                    <a:pt x="24" y="2"/>
                    <a:pt x="24" y="2"/>
                  </a:cubicBezTo>
                  <a:cubicBezTo>
                    <a:pt x="24" y="2"/>
                    <a:pt x="24" y="2"/>
                    <a:pt x="24" y="2"/>
                  </a:cubicBezTo>
                  <a:cubicBezTo>
                    <a:pt x="26" y="2"/>
                    <a:pt x="26" y="2"/>
                    <a:pt x="26" y="2"/>
                  </a:cubicBezTo>
                  <a:cubicBezTo>
                    <a:pt x="27" y="2"/>
                    <a:pt x="27" y="2"/>
                    <a:pt x="27" y="2"/>
                  </a:cubicBezTo>
                  <a:cubicBezTo>
                    <a:pt x="28" y="2"/>
                    <a:pt x="28" y="2"/>
                    <a:pt x="28" y="2"/>
                  </a:cubicBezTo>
                  <a:cubicBezTo>
                    <a:pt x="30" y="3"/>
                    <a:pt x="30" y="3"/>
                    <a:pt x="30" y="3"/>
                  </a:cubicBezTo>
                  <a:cubicBezTo>
                    <a:pt x="30" y="2"/>
                    <a:pt x="30" y="2"/>
                    <a:pt x="30" y="2"/>
                  </a:cubicBezTo>
                  <a:cubicBezTo>
                    <a:pt x="31" y="2"/>
                    <a:pt x="31" y="2"/>
                    <a:pt x="31" y="2"/>
                  </a:cubicBezTo>
                  <a:cubicBezTo>
                    <a:pt x="31" y="2"/>
                    <a:pt x="31" y="2"/>
                    <a:pt x="31" y="2"/>
                  </a:cubicBezTo>
                  <a:close/>
                  <a:moveTo>
                    <a:pt x="53" y="20"/>
                  </a:moveTo>
                  <a:cubicBezTo>
                    <a:pt x="54" y="20"/>
                    <a:pt x="54" y="20"/>
                    <a:pt x="54" y="20"/>
                  </a:cubicBezTo>
                  <a:cubicBezTo>
                    <a:pt x="55" y="20"/>
                    <a:pt x="55" y="20"/>
                    <a:pt x="55" y="20"/>
                  </a:cubicBezTo>
                  <a:cubicBezTo>
                    <a:pt x="55" y="20"/>
                    <a:pt x="55" y="20"/>
                    <a:pt x="55" y="20"/>
                  </a:cubicBezTo>
                  <a:cubicBezTo>
                    <a:pt x="54" y="19"/>
                    <a:pt x="54" y="19"/>
                    <a:pt x="54" y="19"/>
                  </a:cubicBezTo>
                  <a:cubicBezTo>
                    <a:pt x="53" y="19"/>
                    <a:pt x="53" y="19"/>
                    <a:pt x="53" y="19"/>
                  </a:cubicBezTo>
                  <a:cubicBezTo>
                    <a:pt x="53" y="20"/>
                    <a:pt x="53" y="20"/>
                    <a:pt x="53" y="20"/>
                  </a:cubicBezTo>
                  <a:close/>
                  <a:moveTo>
                    <a:pt x="50" y="22"/>
                  </a:moveTo>
                  <a:cubicBezTo>
                    <a:pt x="51" y="21"/>
                    <a:pt x="51" y="21"/>
                    <a:pt x="51" y="21"/>
                  </a:cubicBezTo>
                  <a:cubicBezTo>
                    <a:pt x="52" y="20"/>
                    <a:pt x="52" y="20"/>
                    <a:pt x="52" y="20"/>
                  </a:cubicBezTo>
                  <a:cubicBezTo>
                    <a:pt x="51" y="20"/>
                    <a:pt x="51" y="20"/>
                    <a:pt x="51" y="20"/>
                  </a:cubicBezTo>
                  <a:cubicBezTo>
                    <a:pt x="50" y="20"/>
                    <a:pt x="50" y="20"/>
                    <a:pt x="50" y="20"/>
                  </a:cubicBezTo>
                  <a:cubicBezTo>
                    <a:pt x="49" y="21"/>
                    <a:pt x="49" y="21"/>
                    <a:pt x="49" y="21"/>
                  </a:cubicBezTo>
                  <a:cubicBezTo>
                    <a:pt x="49" y="22"/>
                    <a:pt x="49" y="22"/>
                    <a:pt x="49" y="22"/>
                  </a:cubicBezTo>
                  <a:cubicBezTo>
                    <a:pt x="49" y="22"/>
                    <a:pt x="49" y="22"/>
                    <a:pt x="49" y="22"/>
                  </a:cubicBezTo>
                  <a:cubicBezTo>
                    <a:pt x="50" y="22"/>
                    <a:pt x="50" y="22"/>
                    <a:pt x="50" y="22"/>
                  </a:cubicBezTo>
                  <a:close/>
                  <a:moveTo>
                    <a:pt x="45" y="25"/>
                  </a:moveTo>
                  <a:cubicBezTo>
                    <a:pt x="45" y="24"/>
                    <a:pt x="45" y="24"/>
                    <a:pt x="45" y="24"/>
                  </a:cubicBezTo>
                  <a:cubicBezTo>
                    <a:pt x="46" y="24"/>
                    <a:pt x="46" y="24"/>
                    <a:pt x="46" y="24"/>
                  </a:cubicBezTo>
                  <a:cubicBezTo>
                    <a:pt x="45" y="23"/>
                    <a:pt x="45" y="23"/>
                    <a:pt x="45" y="23"/>
                  </a:cubicBezTo>
                  <a:cubicBezTo>
                    <a:pt x="44" y="24"/>
                    <a:pt x="44" y="24"/>
                    <a:pt x="44" y="24"/>
                  </a:cubicBezTo>
                  <a:cubicBezTo>
                    <a:pt x="44" y="24"/>
                    <a:pt x="44" y="24"/>
                    <a:pt x="44" y="24"/>
                  </a:cubicBezTo>
                  <a:lnTo>
                    <a:pt x="45" y="25"/>
                  </a:lnTo>
                  <a:close/>
                </a:path>
              </a:pathLst>
            </a:custGeom>
            <a:grpFill/>
            <a:ln>
              <a:noFill/>
            </a:ln>
          </p:spPr>
          <p:txBody>
            <a:bodyPr vert="horz" wrap="square" lIns="91440" tIns="45720" rIns="91440" bIns="45720" numCol="1" anchor="t" anchorCtr="0" compatLnSpc="1"/>
            <a:lstStyle/>
            <a:p>
              <a:endParaRPr lang="en-US"/>
            </a:p>
          </p:txBody>
        </p:sp>
        <p:sp>
          <p:nvSpPr>
            <p:cNvPr id="78" name="Freeform 74"/>
            <p:cNvSpPr/>
            <p:nvPr/>
          </p:nvSpPr>
          <p:spPr bwMode="auto">
            <a:xfrm>
              <a:off x="4107747" y="2312640"/>
              <a:ext cx="65619" cy="119657"/>
            </a:xfrm>
            <a:custGeom>
              <a:avLst/>
              <a:gdLst>
                <a:gd name="T0" fmla="*/ 33 w 51"/>
                <a:gd name="T1" fmla="*/ 85 h 93"/>
                <a:gd name="T2" fmla="*/ 33 w 51"/>
                <a:gd name="T3" fmla="*/ 78 h 93"/>
                <a:gd name="T4" fmla="*/ 37 w 51"/>
                <a:gd name="T5" fmla="*/ 70 h 93"/>
                <a:gd name="T6" fmla="*/ 33 w 51"/>
                <a:gd name="T7" fmla="*/ 67 h 93"/>
                <a:gd name="T8" fmla="*/ 37 w 51"/>
                <a:gd name="T9" fmla="*/ 56 h 93"/>
                <a:gd name="T10" fmla="*/ 29 w 51"/>
                <a:gd name="T11" fmla="*/ 44 h 93"/>
                <a:gd name="T12" fmla="*/ 37 w 51"/>
                <a:gd name="T13" fmla="*/ 44 h 93"/>
                <a:gd name="T14" fmla="*/ 37 w 51"/>
                <a:gd name="T15" fmla="*/ 37 h 93"/>
                <a:gd name="T16" fmla="*/ 40 w 51"/>
                <a:gd name="T17" fmla="*/ 26 h 93"/>
                <a:gd name="T18" fmla="*/ 48 w 51"/>
                <a:gd name="T19" fmla="*/ 15 h 93"/>
                <a:gd name="T20" fmla="*/ 51 w 51"/>
                <a:gd name="T21" fmla="*/ 11 h 93"/>
                <a:gd name="T22" fmla="*/ 48 w 51"/>
                <a:gd name="T23" fmla="*/ 4 h 93"/>
                <a:gd name="T24" fmla="*/ 37 w 51"/>
                <a:gd name="T25" fmla="*/ 7 h 93"/>
                <a:gd name="T26" fmla="*/ 22 w 51"/>
                <a:gd name="T27" fmla="*/ 7 h 93"/>
                <a:gd name="T28" fmla="*/ 18 w 51"/>
                <a:gd name="T29" fmla="*/ 4 h 93"/>
                <a:gd name="T30" fmla="*/ 11 w 51"/>
                <a:gd name="T31" fmla="*/ 4 h 93"/>
                <a:gd name="T32" fmla="*/ 11 w 51"/>
                <a:gd name="T33" fmla="*/ 11 h 93"/>
                <a:gd name="T34" fmla="*/ 11 w 51"/>
                <a:gd name="T35" fmla="*/ 22 h 93"/>
                <a:gd name="T36" fmla="*/ 14 w 51"/>
                <a:gd name="T37" fmla="*/ 26 h 93"/>
                <a:gd name="T38" fmla="*/ 11 w 51"/>
                <a:gd name="T39" fmla="*/ 33 h 93"/>
                <a:gd name="T40" fmla="*/ 7 w 51"/>
                <a:gd name="T41" fmla="*/ 44 h 93"/>
                <a:gd name="T42" fmla="*/ 0 w 51"/>
                <a:gd name="T43" fmla="*/ 52 h 93"/>
                <a:gd name="T44" fmla="*/ 0 w 51"/>
                <a:gd name="T45" fmla="*/ 63 h 93"/>
                <a:gd name="T46" fmla="*/ 3 w 51"/>
                <a:gd name="T47" fmla="*/ 59 h 93"/>
                <a:gd name="T48" fmla="*/ 7 w 51"/>
                <a:gd name="T49" fmla="*/ 59 h 93"/>
                <a:gd name="T50" fmla="*/ 3 w 51"/>
                <a:gd name="T51" fmla="*/ 63 h 93"/>
                <a:gd name="T52" fmla="*/ 3 w 51"/>
                <a:gd name="T53" fmla="*/ 70 h 93"/>
                <a:gd name="T54" fmla="*/ 11 w 51"/>
                <a:gd name="T55" fmla="*/ 67 h 93"/>
                <a:gd name="T56" fmla="*/ 11 w 51"/>
                <a:gd name="T57" fmla="*/ 74 h 93"/>
                <a:gd name="T58" fmla="*/ 7 w 51"/>
                <a:gd name="T59" fmla="*/ 85 h 93"/>
                <a:gd name="T60" fmla="*/ 7 w 51"/>
                <a:gd name="T61" fmla="*/ 93 h 93"/>
                <a:gd name="T62" fmla="*/ 11 w 51"/>
                <a:gd name="T63" fmla="*/ 89 h 93"/>
                <a:gd name="T64" fmla="*/ 22 w 51"/>
                <a:gd name="T65" fmla="*/ 93 h 93"/>
                <a:gd name="T66" fmla="*/ 33 w 51"/>
                <a:gd name="T67" fmla="*/ 89 h 93"/>
                <a:gd name="T68" fmla="*/ 33 w 51"/>
                <a:gd name="T69"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93">
                  <a:moveTo>
                    <a:pt x="33" y="89"/>
                  </a:moveTo>
                  <a:lnTo>
                    <a:pt x="33" y="85"/>
                  </a:lnTo>
                  <a:lnTo>
                    <a:pt x="29" y="82"/>
                  </a:lnTo>
                  <a:lnTo>
                    <a:pt x="33" y="78"/>
                  </a:lnTo>
                  <a:lnTo>
                    <a:pt x="37" y="74"/>
                  </a:lnTo>
                  <a:lnTo>
                    <a:pt x="37" y="70"/>
                  </a:lnTo>
                  <a:lnTo>
                    <a:pt x="33" y="70"/>
                  </a:lnTo>
                  <a:lnTo>
                    <a:pt x="33" y="67"/>
                  </a:lnTo>
                  <a:lnTo>
                    <a:pt x="37" y="59"/>
                  </a:lnTo>
                  <a:lnTo>
                    <a:pt x="37" y="56"/>
                  </a:lnTo>
                  <a:lnTo>
                    <a:pt x="33" y="52"/>
                  </a:lnTo>
                  <a:lnTo>
                    <a:pt x="29" y="44"/>
                  </a:lnTo>
                  <a:lnTo>
                    <a:pt x="33" y="44"/>
                  </a:lnTo>
                  <a:lnTo>
                    <a:pt x="37" y="44"/>
                  </a:lnTo>
                  <a:lnTo>
                    <a:pt x="40" y="41"/>
                  </a:lnTo>
                  <a:lnTo>
                    <a:pt x="37" y="37"/>
                  </a:lnTo>
                  <a:lnTo>
                    <a:pt x="40" y="33"/>
                  </a:lnTo>
                  <a:lnTo>
                    <a:pt x="40" y="26"/>
                  </a:lnTo>
                  <a:lnTo>
                    <a:pt x="40" y="22"/>
                  </a:lnTo>
                  <a:lnTo>
                    <a:pt x="48" y="15"/>
                  </a:lnTo>
                  <a:lnTo>
                    <a:pt x="48" y="15"/>
                  </a:lnTo>
                  <a:lnTo>
                    <a:pt x="51" y="11"/>
                  </a:lnTo>
                  <a:lnTo>
                    <a:pt x="48" y="7"/>
                  </a:lnTo>
                  <a:lnTo>
                    <a:pt x="48" y="4"/>
                  </a:lnTo>
                  <a:lnTo>
                    <a:pt x="37" y="4"/>
                  </a:lnTo>
                  <a:lnTo>
                    <a:pt x="37" y="7"/>
                  </a:lnTo>
                  <a:lnTo>
                    <a:pt x="26" y="4"/>
                  </a:lnTo>
                  <a:lnTo>
                    <a:pt x="22" y="7"/>
                  </a:lnTo>
                  <a:lnTo>
                    <a:pt x="18" y="4"/>
                  </a:lnTo>
                  <a:lnTo>
                    <a:pt x="18" y="4"/>
                  </a:lnTo>
                  <a:lnTo>
                    <a:pt x="18" y="0"/>
                  </a:lnTo>
                  <a:lnTo>
                    <a:pt x="11" y="4"/>
                  </a:lnTo>
                  <a:lnTo>
                    <a:pt x="11" y="4"/>
                  </a:lnTo>
                  <a:lnTo>
                    <a:pt x="11" y="11"/>
                  </a:lnTo>
                  <a:lnTo>
                    <a:pt x="11" y="19"/>
                  </a:lnTo>
                  <a:lnTo>
                    <a:pt x="11" y="22"/>
                  </a:lnTo>
                  <a:lnTo>
                    <a:pt x="11" y="26"/>
                  </a:lnTo>
                  <a:lnTo>
                    <a:pt x="14" y="26"/>
                  </a:lnTo>
                  <a:lnTo>
                    <a:pt x="11" y="30"/>
                  </a:lnTo>
                  <a:lnTo>
                    <a:pt x="11" y="33"/>
                  </a:lnTo>
                  <a:lnTo>
                    <a:pt x="11" y="37"/>
                  </a:lnTo>
                  <a:lnTo>
                    <a:pt x="7" y="44"/>
                  </a:lnTo>
                  <a:lnTo>
                    <a:pt x="7" y="44"/>
                  </a:lnTo>
                  <a:lnTo>
                    <a:pt x="0" y="52"/>
                  </a:lnTo>
                  <a:lnTo>
                    <a:pt x="0" y="59"/>
                  </a:lnTo>
                  <a:lnTo>
                    <a:pt x="0" y="63"/>
                  </a:lnTo>
                  <a:lnTo>
                    <a:pt x="3" y="63"/>
                  </a:lnTo>
                  <a:lnTo>
                    <a:pt x="3" y="59"/>
                  </a:lnTo>
                  <a:lnTo>
                    <a:pt x="7" y="59"/>
                  </a:lnTo>
                  <a:lnTo>
                    <a:pt x="7" y="59"/>
                  </a:lnTo>
                  <a:lnTo>
                    <a:pt x="7" y="63"/>
                  </a:lnTo>
                  <a:lnTo>
                    <a:pt x="3" y="63"/>
                  </a:lnTo>
                  <a:lnTo>
                    <a:pt x="3" y="67"/>
                  </a:lnTo>
                  <a:lnTo>
                    <a:pt x="3" y="70"/>
                  </a:lnTo>
                  <a:lnTo>
                    <a:pt x="7" y="67"/>
                  </a:lnTo>
                  <a:lnTo>
                    <a:pt x="11" y="67"/>
                  </a:lnTo>
                  <a:lnTo>
                    <a:pt x="11" y="70"/>
                  </a:lnTo>
                  <a:lnTo>
                    <a:pt x="11" y="74"/>
                  </a:lnTo>
                  <a:lnTo>
                    <a:pt x="7" y="78"/>
                  </a:lnTo>
                  <a:lnTo>
                    <a:pt x="7" y="85"/>
                  </a:lnTo>
                  <a:lnTo>
                    <a:pt x="7" y="89"/>
                  </a:lnTo>
                  <a:lnTo>
                    <a:pt x="7" y="93"/>
                  </a:lnTo>
                  <a:lnTo>
                    <a:pt x="7" y="93"/>
                  </a:lnTo>
                  <a:lnTo>
                    <a:pt x="11" y="89"/>
                  </a:lnTo>
                  <a:lnTo>
                    <a:pt x="18" y="93"/>
                  </a:lnTo>
                  <a:lnTo>
                    <a:pt x="22" y="93"/>
                  </a:lnTo>
                  <a:lnTo>
                    <a:pt x="26" y="93"/>
                  </a:lnTo>
                  <a:lnTo>
                    <a:pt x="33" y="89"/>
                  </a:lnTo>
                  <a:lnTo>
                    <a:pt x="33" y="89"/>
                  </a:lnTo>
                  <a:lnTo>
                    <a:pt x="33" y="89"/>
                  </a:lnTo>
                  <a:close/>
                </a:path>
              </a:pathLst>
            </a:custGeom>
            <a:grpFill/>
            <a:ln>
              <a:noFill/>
            </a:ln>
          </p:spPr>
          <p:txBody>
            <a:bodyPr vert="horz" wrap="square" lIns="91440" tIns="45720" rIns="91440" bIns="45720" numCol="1" anchor="t" anchorCtr="0" compatLnSpc="1"/>
            <a:lstStyle/>
            <a:p>
              <a:endParaRPr lang="en-US"/>
            </a:p>
          </p:txBody>
        </p:sp>
        <p:sp>
          <p:nvSpPr>
            <p:cNvPr id="79" name="Freeform 75"/>
            <p:cNvSpPr>
              <a:spLocks noEditPoints="1"/>
            </p:cNvSpPr>
            <p:nvPr/>
          </p:nvSpPr>
          <p:spPr bwMode="auto">
            <a:xfrm>
              <a:off x="4684156" y="2317785"/>
              <a:ext cx="180128" cy="162115"/>
            </a:xfrm>
            <a:custGeom>
              <a:avLst/>
              <a:gdLst>
                <a:gd name="T0" fmla="*/ 23 w 38"/>
                <a:gd name="T1" fmla="*/ 3 h 34"/>
                <a:gd name="T2" fmla="*/ 15 w 38"/>
                <a:gd name="T3" fmla="*/ 3 h 34"/>
                <a:gd name="T4" fmla="*/ 6 w 38"/>
                <a:gd name="T5" fmla="*/ 6 h 34"/>
                <a:gd name="T6" fmla="*/ 4 w 38"/>
                <a:gd name="T7" fmla="*/ 14 h 34"/>
                <a:gd name="T8" fmla="*/ 10 w 38"/>
                <a:gd name="T9" fmla="*/ 18 h 34"/>
                <a:gd name="T10" fmla="*/ 14 w 38"/>
                <a:gd name="T11" fmla="*/ 20 h 34"/>
                <a:gd name="T12" fmla="*/ 7 w 38"/>
                <a:gd name="T13" fmla="*/ 20 h 34"/>
                <a:gd name="T14" fmla="*/ 11 w 38"/>
                <a:gd name="T15" fmla="*/ 26 h 34"/>
                <a:gd name="T16" fmla="*/ 13 w 38"/>
                <a:gd name="T17" fmla="*/ 26 h 34"/>
                <a:gd name="T18" fmla="*/ 14 w 38"/>
                <a:gd name="T19" fmla="*/ 22 h 34"/>
                <a:gd name="T20" fmla="*/ 17 w 38"/>
                <a:gd name="T21" fmla="*/ 22 h 34"/>
                <a:gd name="T22" fmla="*/ 18 w 38"/>
                <a:gd name="T23" fmla="*/ 21 h 34"/>
                <a:gd name="T24" fmla="*/ 15 w 38"/>
                <a:gd name="T25" fmla="*/ 16 h 34"/>
                <a:gd name="T26" fmla="*/ 14 w 38"/>
                <a:gd name="T27" fmla="*/ 13 h 34"/>
                <a:gd name="T28" fmla="*/ 14 w 38"/>
                <a:gd name="T29" fmla="*/ 11 h 34"/>
                <a:gd name="T30" fmla="*/ 13 w 38"/>
                <a:gd name="T31" fmla="*/ 7 h 34"/>
                <a:gd name="T32" fmla="*/ 17 w 38"/>
                <a:gd name="T33" fmla="*/ 9 h 34"/>
                <a:gd name="T34" fmla="*/ 20 w 38"/>
                <a:gd name="T35" fmla="*/ 8 h 34"/>
                <a:gd name="T36" fmla="*/ 21 w 38"/>
                <a:gd name="T37" fmla="*/ 5 h 34"/>
                <a:gd name="T38" fmla="*/ 28 w 38"/>
                <a:gd name="T39" fmla="*/ 4 h 34"/>
                <a:gd name="T40" fmla="*/ 18 w 38"/>
                <a:gd name="T41" fmla="*/ 32 h 34"/>
                <a:gd name="T42" fmla="*/ 24 w 38"/>
                <a:gd name="T43" fmla="*/ 34 h 34"/>
                <a:gd name="T44" fmla="*/ 30 w 38"/>
                <a:gd name="T45" fmla="*/ 32 h 34"/>
                <a:gd name="T46" fmla="*/ 26 w 38"/>
                <a:gd name="T47" fmla="*/ 31 h 34"/>
                <a:gd name="T48" fmla="*/ 20 w 38"/>
                <a:gd name="T49" fmla="*/ 30 h 34"/>
                <a:gd name="T50" fmla="*/ 19 w 38"/>
                <a:gd name="T51" fmla="*/ 31 h 34"/>
                <a:gd name="T52" fmla="*/ 0 w 38"/>
                <a:gd name="T53" fmla="*/ 12 h 34"/>
                <a:gd name="T54" fmla="*/ 5 w 38"/>
                <a:gd name="T55" fmla="*/ 16 h 34"/>
                <a:gd name="T56" fmla="*/ 5 w 38"/>
                <a:gd name="T57" fmla="*/ 18 h 34"/>
                <a:gd name="T58" fmla="*/ 4 w 38"/>
                <a:gd name="T59" fmla="*/ 19 h 34"/>
                <a:gd name="T60" fmla="*/ 6 w 38"/>
                <a:gd name="T61" fmla="*/ 21 h 34"/>
                <a:gd name="T62" fmla="*/ 34 w 38"/>
                <a:gd name="T63" fmla="*/ 29 h 34"/>
                <a:gd name="T64" fmla="*/ 34 w 38"/>
                <a:gd name="T65" fmla="*/ 32 h 34"/>
                <a:gd name="T66" fmla="*/ 38 w 38"/>
                <a:gd name="T67" fmla="*/ 27 h 34"/>
                <a:gd name="T68" fmla="*/ 36 w 38"/>
                <a:gd name="T69" fmla="*/ 29 h 34"/>
                <a:gd name="T70" fmla="*/ 30 w 38"/>
                <a:gd name="T71" fmla="*/ 21 h 34"/>
                <a:gd name="T72" fmla="*/ 30 w 38"/>
                <a:gd name="T73" fmla="*/ 21 h 34"/>
                <a:gd name="T74" fmla="*/ 27 w 38"/>
                <a:gd name="T75" fmla="*/ 18 h 34"/>
                <a:gd name="T76" fmla="*/ 26 w 38"/>
                <a:gd name="T77" fmla="*/ 14 h 34"/>
                <a:gd name="T78" fmla="*/ 29 w 38"/>
                <a:gd name="T79" fmla="*/ 15 h 34"/>
                <a:gd name="T80" fmla="*/ 27 w 38"/>
                <a:gd name="T81" fmla="*/ 15 h 34"/>
                <a:gd name="T82" fmla="*/ 23 w 38"/>
                <a:gd name="T83" fmla="*/ 9 h 34"/>
                <a:gd name="T84" fmla="*/ 23 w 38"/>
                <a:gd name="T85" fmla="*/ 10 h 34"/>
                <a:gd name="T86" fmla="*/ 20 w 38"/>
                <a:gd name="T87" fmla="*/ 7 h 34"/>
                <a:gd name="T88" fmla="*/ 16 w 38"/>
                <a:gd name="T89" fmla="*/ 14 h 34"/>
                <a:gd name="T90" fmla="*/ 22 w 38"/>
                <a:gd name="T91" fmla="*/ 16 h 34"/>
                <a:gd name="T92" fmla="*/ 28 w 38"/>
                <a:gd name="T93" fmla="*/ 22 h 34"/>
                <a:gd name="T94" fmla="*/ 21 w 38"/>
                <a:gd name="T95" fmla="*/ 24 h 34"/>
                <a:gd name="T96" fmla="*/ 21 w 38"/>
                <a:gd name="T97" fmla="*/ 22 h 34"/>
                <a:gd name="T98" fmla="*/ 26 w 38"/>
                <a:gd name="T99" fmla="*/ 25 h 34"/>
                <a:gd name="T100" fmla="*/ 26 w 38"/>
                <a:gd name="T101" fmla="*/ 23 h 34"/>
                <a:gd name="T102" fmla="*/ 22 w 38"/>
                <a:gd name="T103" fmla="*/ 20 h 34"/>
                <a:gd name="T104" fmla="*/ 14 w 38"/>
                <a:gd name="T105" fmla="*/ 15 h 34"/>
                <a:gd name="T106" fmla="*/ 20 w 38"/>
                <a:gd name="T107" fmla="*/ 18 h 34"/>
                <a:gd name="T108" fmla="*/ 20 w 38"/>
                <a:gd name="T109" fmla="*/ 20 h 34"/>
                <a:gd name="T110" fmla="*/ 17 w 38"/>
                <a:gd name="T111" fmla="*/ 17 h 34"/>
                <a:gd name="T112" fmla="*/ 15 w 38"/>
                <a:gd name="T113" fmla="*/ 27 h 34"/>
                <a:gd name="T114" fmla="*/ 15 w 38"/>
                <a:gd name="T115"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4">
                  <a:moveTo>
                    <a:pt x="28" y="0"/>
                  </a:moveTo>
                  <a:cubicBezTo>
                    <a:pt x="28" y="0"/>
                    <a:pt x="28" y="0"/>
                    <a:pt x="28" y="0"/>
                  </a:cubicBezTo>
                  <a:cubicBezTo>
                    <a:pt x="27" y="1"/>
                    <a:pt x="27" y="1"/>
                    <a:pt x="27" y="1"/>
                  </a:cubicBezTo>
                  <a:cubicBezTo>
                    <a:pt x="27" y="2"/>
                    <a:pt x="27" y="2"/>
                    <a:pt x="27" y="2"/>
                  </a:cubicBezTo>
                  <a:cubicBezTo>
                    <a:pt x="27" y="3"/>
                    <a:pt x="27" y="3"/>
                    <a:pt x="27" y="3"/>
                  </a:cubicBezTo>
                  <a:cubicBezTo>
                    <a:pt x="27" y="3"/>
                    <a:pt x="27" y="3"/>
                    <a:pt x="27" y="3"/>
                  </a:cubicBezTo>
                  <a:cubicBezTo>
                    <a:pt x="25" y="3"/>
                    <a:pt x="25" y="3"/>
                    <a:pt x="25" y="3"/>
                  </a:cubicBezTo>
                  <a:cubicBezTo>
                    <a:pt x="24" y="3"/>
                    <a:pt x="24" y="3"/>
                    <a:pt x="24" y="3"/>
                  </a:cubicBezTo>
                  <a:cubicBezTo>
                    <a:pt x="23" y="3"/>
                    <a:pt x="23" y="3"/>
                    <a:pt x="23" y="3"/>
                  </a:cubicBezTo>
                  <a:cubicBezTo>
                    <a:pt x="22" y="3"/>
                    <a:pt x="22" y="3"/>
                    <a:pt x="22" y="3"/>
                  </a:cubicBezTo>
                  <a:cubicBezTo>
                    <a:pt x="22" y="3"/>
                    <a:pt x="22" y="3"/>
                    <a:pt x="22" y="3"/>
                  </a:cubicBezTo>
                  <a:cubicBezTo>
                    <a:pt x="21" y="3"/>
                    <a:pt x="21" y="3"/>
                    <a:pt x="21" y="3"/>
                  </a:cubicBezTo>
                  <a:cubicBezTo>
                    <a:pt x="21" y="3"/>
                    <a:pt x="21" y="3"/>
                    <a:pt x="21" y="3"/>
                  </a:cubicBezTo>
                  <a:cubicBezTo>
                    <a:pt x="19" y="3"/>
                    <a:pt x="19" y="3"/>
                    <a:pt x="19" y="3"/>
                  </a:cubicBezTo>
                  <a:cubicBezTo>
                    <a:pt x="18" y="2"/>
                    <a:pt x="18" y="2"/>
                    <a:pt x="18" y="2"/>
                  </a:cubicBezTo>
                  <a:cubicBezTo>
                    <a:pt x="18" y="3"/>
                    <a:pt x="18" y="3"/>
                    <a:pt x="18" y="3"/>
                  </a:cubicBezTo>
                  <a:cubicBezTo>
                    <a:pt x="16" y="3"/>
                    <a:pt x="16" y="3"/>
                    <a:pt x="16" y="3"/>
                  </a:cubicBezTo>
                  <a:cubicBezTo>
                    <a:pt x="15" y="3"/>
                    <a:pt x="15" y="3"/>
                    <a:pt x="15" y="3"/>
                  </a:cubicBezTo>
                  <a:cubicBezTo>
                    <a:pt x="15" y="3"/>
                    <a:pt x="15" y="3"/>
                    <a:pt x="15" y="3"/>
                  </a:cubicBezTo>
                  <a:cubicBezTo>
                    <a:pt x="14" y="4"/>
                    <a:pt x="14" y="4"/>
                    <a:pt x="14" y="4"/>
                  </a:cubicBezTo>
                  <a:cubicBezTo>
                    <a:pt x="13" y="4"/>
                    <a:pt x="13" y="4"/>
                    <a:pt x="13" y="4"/>
                  </a:cubicBezTo>
                  <a:cubicBezTo>
                    <a:pt x="12" y="4"/>
                    <a:pt x="12" y="4"/>
                    <a:pt x="12" y="4"/>
                  </a:cubicBezTo>
                  <a:cubicBezTo>
                    <a:pt x="10" y="4"/>
                    <a:pt x="10" y="4"/>
                    <a:pt x="10" y="4"/>
                  </a:cubicBezTo>
                  <a:cubicBezTo>
                    <a:pt x="9" y="5"/>
                    <a:pt x="9" y="5"/>
                    <a:pt x="9" y="5"/>
                  </a:cubicBezTo>
                  <a:cubicBezTo>
                    <a:pt x="9" y="5"/>
                    <a:pt x="9" y="5"/>
                    <a:pt x="9" y="5"/>
                  </a:cubicBezTo>
                  <a:cubicBezTo>
                    <a:pt x="8" y="5"/>
                    <a:pt x="8" y="5"/>
                    <a:pt x="8" y="5"/>
                  </a:cubicBezTo>
                  <a:cubicBezTo>
                    <a:pt x="6" y="6"/>
                    <a:pt x="6" y="6"/>
                    <a:pt x="6" y="6"/>
                  </a:cubicBezTo>
                  <a:cubicBezTo>
                    <a:pt x="6" y="7"/>
                    <a:pt x="6" y="7"/>
                    <a:pt x="6" y="7"/>
                  </a:cubicBezTo>
                  <a:cubicBezTo>
                    <a:pt x="5" y="9"/>
                    <a:pt x="5" y="9"/>
                    <a:pt x="5" y="9"/>
                  </a:cubicBezTo>
                  <a:cubicBezTo>
                    <a:pt x="3" y="9"/>
                    <a:pt x="3" y="9"/>
                    <a:pt x="3" y="9"/>
                  </a:cubicBezTo>
                  <a:cubicBezTo>
                    <a:pt x="3" y="10"/>
                    <a:pt x="3" y="10"/>
                    <a:pt x="3" y="10"/>
                  </a:cubicBezTo>
                  <a:cubicBezTo>
                    <a:pt x="3" y="11"/>
                    <a:pt x="3" y="11"/>
                    <a:pt x="3" y="11"/>
                  </a:cubicBezTo>
                  <a:cubicBezTo>
                    <a:pt x="2" y="11"/>
                    <a:pt x="2" y="11"/>
                    <a:pt x="2" y="11"/>
                  </a:cubicBezTo>
                  <a:cubicBezTo>
                    <a:pt x="2" y="12"/>
                    <a:pt x="2" y="12"/>
                    <a:pt x="2" y="12"/>
                  </a:cubicBezTo>
                  <a:cubicBezTo>
                    <a:pt x="2" y="13"/>
                    <a:pt x="2" y="13"/>
                    <a:pt x="2" y="13"/>
                  </a:cubicBezTo>
                  <a:cubicBezTo>
                    <a:pt x="4" y="14"/>
                    <a:pt x="4" y="14"/>
                    <a:pt x="4" y="14"/>
                  </a:cubicBezTo>
                  <a:cubicBezTo>
                    <a:pt x="5" y="15"/>
                    <a:pt x="5" y="15"/>
                    <a:pt x="5" y="15"/>
                  </a:cubicBezTo>
                  <a:cubicBezTo>
                    <a:pt x="5" y="15"/>
                    <a:pt x="5" y="15"/>
                    <a:pt x="5" y="15"/>
                  </a:cubicBezTo>
                  <a:cubicBezTo>
                    <a:pt x="5" y="15"/>
                    <a:pt x="5" y="15"/>
                    <a:pt x="5" y="15"/>
                  </a:cubicBezTo>
                  <a:cubicBezTo>
                    <a:pt x="6" y="17"/>
                    <a:pt x="6" y="17"/>
                    <a:pt x="6" y="17"/>
                  </a:cubicBezTo>
                  <a:cubicBezTo>
                    <a:pt x="7" y="18"/>
                    <a:pt x="7" y="18"/>
                    <a:pt x="7" y="18"/>
                  </a:cubicBezTo>
                  <a:cubicBezTo>
                    <a:pt x="7" y="18"/>
                    <a:pt x="7" y="18"/>
                    <a:pt x="7" y="18"/>
                  </a:cubicBezTo>
                  <a:cubicBezTo>
                    <a:pt x="8" y="18"/>
                    <a:pt x="8" y="18"/>
                    <a:pt x="8" y="18"/>
                  </a:cubicBezTo>
                  <a:cubicBezTo>
                    <a:pt x="9" y="18"/>
                    <a:pt x="9" y="18"/>
                    <a:pt x="9" y="18"/>
                  </a:cubicBezTo>
                  <a:cubicBezTo>
                    <a:pt x="10" y="18"/>
                    <a:pt x="10" y="18"/>
                    <a:pt x="10" y="18"/>
                  </a:cubicBezTo>
                  <a:cubicBezTo>
                    <a:pt x="10" y="18"/>
                    <a:pt x="10" y="18"/>
                    <a:pt x="10" y="18"/>
                  </a:cubicBezTo>
                  <a:cubicBezTo>
                    <a:pt x="11" y="18"/>
                    <a:pt x="11" y="18"/>
                    <a:pt x="11" y="18"/>
                  </a:cubicBezTo>
                  <a:cubicBezTo>
                    <a:pt x="12" y="18"/>
                    <a:pt x="12" y="18"/>
                    <a:pt x="12" y="18"/>
                  </a:cubicBezTo>
                  <a:cubicBezTo>
                    <a:pt x="13" y="18"/>
                    <a:pt x="13" y="18"/>
                    <a:pt x="13" y="18"/>
                  </a:cubicBezTo>
                  <a:cubicBezTo>
                    <a:pt x="13" y="19"/>
                    <a:pt x="13" y="19"/>
                    <a:pt x="13" y="19"/>
                  </a:cubicBezTo>
                  <a:cubicBezTo>
                    <a:pt x="13" y="19"/>
                    <a:pt x="13" y="19"/>
                    <a:pt x="13" y="19"/>
                  </a:cubicBezTo>
                  <a:cubicBezTo>
                    <a:pt x="14" y="19"/>
                    <a:pt x="14" y="19"/>
                    <a:pt x="14" y="19"/>
                  </a:cubicBezTo>
                  <a:cubicBezTo>
                    <a:pt x="15" y="19"/>
                    <a:pt x="15" y="19"/>
                    <a:pt x="15" y="19"/>
                  </a:cubicBezTo>
                  <a:cubicBezTo>
                    <a:pt x="14" y="20"/>
                    <a:pt x="14" y="20"/>
                    <a:pt x="14" y="20"/>
                  </a:cubicBezTo>
                  <a:cubicBezTo>
                    <a:pt x="14" y="20"/>
                    <a:pt x="14" y="20"/>
                    <a:pt x="14" y="20"/>
                  </a:cubicBezTo>
                  <a:cubicBezTo>
                    <a:pt x="13" y="20"/>
                    <a:pt x="13" y="20"/>
                    <a:pt x="13" y="20"/>
                  </a:cubicBezTo>
                  <a:cubicBezTo>
                    <a:pt x="12" y="19"/>
                    <a:pt x="12" y="19"/>
                    <a:pt x="12" y="19"/>
                  </a:cubicBezTo>
                  <a:cubicBezTo>
                    <a:pt x="10" y="18"/>
                    <a:pt x="10" y="18"/>
                    <a:pt x="10" y="18"/>
                  </a:cubicBezTo>
                  <a:cubicBezTo>
                    <a:pt x="10" y="19"/>
                    <a:pt x="10" y="19"/>
                    <a:pt x="10" y="19"/>
                  </a:cubicBezTo>
                  <a:cubicBezTo>
                    <a:pt x="9" y="19"/>
                    <a:pt x="9" y="19"/>
                    <a:pt x="9" y="19"/>
                  </a:cubicBezTo>
                  <a:cubicBezTo>
                    <a:pt x="8" y="19"/>
                    <a:pt x="8" y="19"/>
                    <a:pt x="8" y="19"/>
                  </a:cubicBezTo>
                  <a:cubicBezTo>
                    <a:pt x="7" y="19"/>
                    <a:pt x="7" y="19"/>
                    <a:pt x="7" y="19"/>
                  </a:cubicBezTo>
                  <a:cubicBezTo>
                    <a:pt x="7" y="20"/>
                    <a:pt x="7" y="20"/>
                    <a:pt x="7" y="20"/>
                  </a:cubicBezTo>
                  <a:cubicBezTo>
                    <a:pt x="7" y="20"/>
                    <a:pt x="7" y="20"/>
                    <a:pt x="7" y="20"/>
                  </a:cubicBezTo>
                  <a:cubicBezTo>
                    <a:pt x="8" y="21"/>
                    <a:pt x="8" y="21"/>
                    <a:pt x="8" y="21"/>
                  </a:cubicBezTo>
                  <a:cubicBezTo>
                    <a:pt x="9" y="22"/>
                    <a:pt x="9" y="22"/>
                    <a:pt x="9" y="22"/>
                  </a:cubicBezTo>
                  <a:cubicBezTo>
                    <a:pt x="10" y="22"/>
                    <a:pt x="10" y="22"/>
                    <a:pt x="10" y="22"/>
                  </a:cubicBezTo>
                  <a:cubicBezTo>
                    <a:pt x="10" y="23"/>
                    <a:pt x="10" y="23"/>
                    <a:pt x="10" y="23"/>
                  </a:cubicBezTo>
                  <a:cubicBezTo>
                    <a:pt x="9" y="23"/>
                    <a:pt x="9" y="23"/>
                    <a:pt x="9" y="23"/>
                  </a:cubicBezTo>
                  <a:cubicBezTo>
                    <a:pt x="9" y="24"/>
                    <a:pt x="9" y="24"/>
                    <a:pt x="9" y="24"/>
                  </a:cubicBezTo>
                  <a:cubicBezTo>
                    <a:pt x="10" y="25"/>
                    <a:pt x="10" y="25"/>
                    <a:pt x="10" y="25"/>
                  </a:cubicBezTo>
                  <a:cubicBezTo>
                    <a:pt x="11" y="26"/>
                    <a:pt x="11" y="26"/>
                    <a:pt x="11" y="26"/>
                  </a:cubicBezTo>
                  <a:cubicBezTo>
                    <a:pt x="11" y="25"/>
                    <a:pt x="11" y="25"/>
                    <a:pt x="11" y="25"/>
                  </a:cubicBezTo>
                  <a:cubicBezTo>
                    <a:pt x="11" y="25"/>
                    <a:pt x="11" y="25"/>
                    <a:pt x="11" y="25"/>
                  </a:cubicBezTo>
                  <a:cubicBezTo>
                    <a:pt x="11" y="24"/>
                    <a:pt x="11" y="24"/>
                    <a:pt x="11" y="24"/>
                  </a:cubicBezTo>
                  <a:cubicBezTo>
                    <a:pt x="11" y="25"/>
                    <a:pt x="11" y="25"/>
                    <a:pt x="11" y="25"/>
                  </a:cubicBezTo>
                  <a:cubicBezTo>
                    <a:pt x="13" y="25"/>
                    <a:pt x="13" y="25"/>
                    <a:pt x="13" y="25"/>
                  </a:cubicBezTo>
                  <a:cubicBezTo>
                    <a:pt x="13" y="26"/>
                    <a:pt x="13" y="26"/>
                    <a:pt x="13" y="26"/>
                  </a:cubicBezTo>
                  <a:cubicBezTo>
                    <a:pt x="13" y="27"/>
                    <a:pt x="13" y="27"/>
                    <a:pt x="13" y="27"/>
                  </a:cubicBezTo>
                  <a:cubicBezTo>
                    <a:pt x="13" y="27"/>
                    <a:pt x="13" y="27"/>
                    <a:pt x="13" y="27"/>
                  </a:cubicBezTo>
                  <a:cubicBezTo>
                    <a:pt x="13" y="26"/>
                    <a:pt x="13" y="26"/>
                    <a:pt x="13" y="26"/>
                  </a:cubicBezTo>
                  <a:cubicBezTo>
                    <a:pt x="14" y="25"/>
                    <a:pt x="14" y="25"/>
                    <a:pt x="14" y="25"/>
                  </a:cubicBezTo>
                  <a:cubicBezTo>
                    <a:pt x="14" y="25"/>
                    <a:pt x="14" y="25"/>
                    <a:pt x="14" y="25"/>
                  </a:cubicBezTo>
                  <a:cubicBezTo>
                    <a:pt x="15" y="26"/>
                    <a:pt x="15" y="26"/>
                    <a:pt x="15" y="26"/>
                  </a:cubicBezTo>
                  <a:cubicBezTo>
                    <a:pt x="16" y="27"/>
                    <a:pt x="16" y="27"/>
                    <a:pt x="16" y="27"/>
                  </a:cubicBezTo>
                  <a:cubicBezTo>
                    <a:pt x="15" y="26"/>
                    <a:pt x="15" y="26"/>
                    <a:pt x="15" y="26"/>
                  </a:cubicBezTo>
                  <a:cubicBezTo>
                    <a:pt x="16" y="25"/>
                    <a:pt x="16" y="25"/>
                    <a:pt x="16" y="25"/>
                  </a:cubicBezTo>
                  <a:cubicBezTo>
                    <a:pt x="15" y="25"/>
                    <a:pt x="15" y="25"/>
                    <a:pt x="15" y="25"/>
                  </a:cubicBezTo>
                  <a:cubicBezTo>
                    <a:pt x="14" y="23"/>
                    <a:pt x="14" y="23"/>
                    <a:pt x="14" y="23"/>
                  </a:cubicBezTo>
                  <a:cubicBezTo>
                    <a:pt x="14" y="22"/>
                    <a:pt x="14" y="22"/>
                    <a:pt x="14" y="22"/>
                  </a:cubicBezTo>
                  <a:cubicBezTo>
                    <a:pt x="14" y="22"/>
                    <a:pt x="14" y="22"/>
                    <a:pt x="14" y="22"/>
                  </a:cubicBezTo>
                  <a:cubicBezTo>
                    <a:pt x="14" y="22"/>
                    <a:pt x="14" y="22"/>
                    <a:pt x="14" y="22"/>
                  </a:cubicBezTo>
                  <a:cubicBezTo>
                    <a:pt x="15" y="23"/>
                    <a:pt x="15" y="23"/>
                    <a:pt x="15" y="23"/>
                  </a:cubicBezTo>
                  <a:cubicBezTo>
                    <a:pt x="15" y="23"/>
                    <a:pt x="15" y="23"/>
                    <a:pt x="15" y="23"/>
                  </a:cubicBezTo>
                  <a:cubicBezTo>
                    <a:pt x="15" y="23"/>
                    <a:pt x="15" y="23"/>
                    <a:pt x="15" y="23"/>
                  </a:cubicBezTo>
                  <a:cubicBezTo>
                    <a:pt x="16" y="23"/>
                    <a:pt x="16" y="23"/>
                    <a:pt x="16" y="23"/>
                  </a:cubicBezTo>
                  <a:cubicBezTo>
                    <a:pt x="17" y="23"/>
                    <a:pt x="17" y="23"/>
                    <a:pt x="17" y="23"/>
                  </a:cubicBezTo>
                  <a:cubicBezTo>
                    <a:pt x="17" y="23"/>
                    <a:pt x="17" y="23"/>
                    <a:pt x="17" y="23"/>
                  </a:cubicBezTo>
                  <a:cubicBezTo>
                    <a:pt x="17" y="22"/>
                    <a:pt x="17" y="22"/>
                    <a:pt x="17" y="22"/>
                  </a:cubicBezTo>
                  <a:cubicBezTo>
                    <a:pt x="17" y="22"/>
                    <a:pt x="17" y="22"/>
                    <a:pt x="17" y="22"/>
                  </a:cubicBezTo>
                  <a:cubicBezTo>
                    <a:pt x="16" y="22"/>
                    <a:pt x="16" y="22"/>
                    <a:pt x="16" y="22"/>
                  </a:cubicBezTo>
                  <a:cubicBezTo>
                    <a:pt x="15" y="22"/>
                    <a:pt x="15" y="22"/>
                    <a:pt x="15" y="22"/>
                  </a:cubicBezTo>
                  <a:cubicBezTo>
                    <a:pt x="15" y="21"/>
                    <a:pt x="15" y="21"/>
                    <a:pt x="15" y="21"/>
                  </a:cubicBezTo>
                  <a:cubicBezTo>
                    <a:pt x="15" y="21"/>
                    <a:pt x="15" y="21"/>
                    <a:pt x="15" y="21"/>
                  </a:cubicBezTo>
                  <a:cubicBezTo>
                    <a:pt x="15" y="20"/>
                    <a:pt x="15" y="20"/>
                    <a:pt x="15" y="20"/>
                  </a:cubicBezTo>
                  <a:cubicBezTo>
                    <a:pt x="16" y="20"/>
                    <a:pt x="16" y="20"/>
                    <a:pt x="16" y="20"/>
                  </a:cubicBezTo>
                  <a:cubicBezTo>
                    <a:pt x="17" y="20"/>
                    <a:pt x="17" y="20"/>
                    <a:pt x="17" y="20"/>
                  </a:cubicBezTo>
                  <a:cubicBezTo>
                    <a:pt x="18" y="21"/>
                    <a:pt x="18" y="21"/>
                    <a:pt x="18" y="21"/>
                  </a:cubicBezTo>
                  <a:cubicBezTo>
                    <a:pt x="18" y="21"/>
                    <a:pt x="18" y="21"/>
                    <a:pt x="18" y="21"/>
                  </a:cubicBezTo>
                  <a:cubicBezTo>
                    <a:pt x="19" y="21"/>
                    <a:pt x="19" y="21"/>
                    <a:pt x="19" y="21"/>
                  </a:cubicBezTo>
                  <a:cubicBezTo>
                    <a:pt x="19" y="21"/>
                    <a:pt x="19" y="21"/>
                    <a:pt x="19" y="21"/>
                  </a:cubicBezTo>
                  <a:cubicBezTo>
                    <a:pt x="18" y="20"/>
                    <a:pt x="18" y="20"/>
                    <a:pt x="18" y="20"/>
                  </a:cubicBezTo>
                  <a:cubicBezTo>
                    <a:pt x="19" y="19"/>
                    <a:pt x="19" y="19"/>
                    <a:pt x="19" y="19"/>
                  </a:cubicBezTo>
                  <a:cubicBezTo>
                    <a:pt x="18" y="18"/>
                    <a:pt x="18" y="18"/>
                    <a:pt x="18" y="18"/>
                  </a:cubicBezTo>
                  <a:cubicBezTo>
                    <a:pt x="16" y="17"/>
                    <a:pt x="16" y="17"/>
                    <a:pt x="16" y="17"/>
                  </a:cubicBezTo>
                  <a:cubicBezTo>
                    <a:pt x="16" y="17"/>
                    <a:pt x="16" y="17"/>
                    <a:pt x="16" y="17"/>
                  </a:cubicBezTo>
                  <a:cubicBezTo>
                    <a:pt x="15" y="16"/>
                    <a:pt x="15" y="16"/>
                    <a:pt x="15" y="16"/>
                  </a:cubicBezTo>
                  <a:cubicBezTo>
                    <a:pt x="15" y="17"/>
                    <a:pt x="15" y="17"/>
                    <a:pt x="15" y="17"/>
                  </a:cubicBezTo>
                  <a:cubicBezTo>
                    <a:pt x="14" y="16"/>
                    <a:pt x="14" y="16"/>
                    <a:pt x="14" y="16"/>
                  </a:cubicBezTo>
                  <a:cubicBezTo>
                    <a:pt x="13" y="16"/>
                    <a:pt x="13" y="16"/>
                    <a:pt x="13" y="16"/>
                  </a:cubicBezTo>
                  <a:cubicBezTo>
                    <a:pt x="13" y="15"/>
                    <a:pt x="13" y="15"/>
                    <a:pt x="13" y="15"/>
                  </a:cubicBezTo>
                  <a:cubicBezTo>
                    <a:pt x="14" y="15"/>
                    <a:pt x="14" y="15"/>
                    <a:pt x="14" y="15"/>
                  </a:cubicBezTo>
                  <a:cubicBezTo>
                    <a:pt x="14" y="15"/>
                    <a:pt x="14" y="15"/>
                    <a:pt x="14" y="15"/>
                  </a:cubicBezTo>
                  <a:cubicBezTo>
                    <a:pt x="14" y="14"/>
                    <a:pt x="14" y="14"/>
                    <a:pt x="14" y="14"/>
                  </a:cubicBezTo>
                  <a:cubicBezTo>
                    <a:pt x="13" y="14"/>
                    <a:pt x="13" y="14"/>
                    <a:pt x="13" y="14"/>
                  </a:cubicBezTo>
                  <a:cubicBezTo>
                    <a:pt x="14" y="13"/>
                    <a:pt x="14" y="13"/>
                    <a:pt x="14" y="13"/>
                  </a:cubicBezTo>
                  <a:cubicBezTo>
                    <a:pt x="14" y="13"/>
                    <a:pt x="14" y="13"/>
                    <a:pt x="14" y="13"/>
                  </a:cubicBezTo>
                  <a:cubicBezTo>
                    <a:pt x="14" y="13"/>
                    <a:pt x="14" y="13"/>
                    <a:pt x="14" y="13"/>
                  </a:cubicBezTo>
                  <a:cubicBezTo>
                    <a:pt x="15" y="14"/>
                    <a:pt x="15" y="14"/>
                    <a:pt x="15" y="14"/>
                  </a:cubicBezTo>
                  <a:cubicBezTo>
                    <a:pt x="15" y="14"/>
                    <a:pt x="15" y="14"/>
                    <a:pt x="15" y="14"/>
                  </a:cubicBezTo>
                  <a:cubicBezTo>
                    <a:pt x="15" y="14"/>
                    <a:pt x="15" y="14"/>
                    <a:pt x="15" y="14"/>
                  </a:cubicBezTo>
                  <a:cubicBezTo>
                    <a:pt x="15" y="14"/>
                    <a:pt x="15" y="14"/>
                    <a:pt x="15" y="14"/>
                  </a:cubicBezTo>
                  <a:cubicBezTo>
                    <a:pt x="15" y="13"/>
                    <a:pt x="15" y="13"/>
                    <a:pt x="15" y="13"/>
                  </a:cubicBezTo>
                  <a:cubicBezTo>
                    <a:pt x="15" y="13"/>
                    <a:pt x="15" y="13"/>
                    <a:pt x="15" y="13"/>
                  </a:cubicBezTo>
                  <a:cubicBezTo>
                    <a:pt x="14" y="11"/>
                    <a:pt x="14" y="11"/>
                    <a:pt x="14" y="11"/>
                  </a:cubicBezTo>
                  <a:cubicBezTo>
                    <a:pt x="13" y="11"/>
                    <a:pt x="13" y="11"/>
                    <a:pt x="13" y="11"/>
                  </a:cubicBezTo>
                  <a:cubicBezTo>
                    <a:pt x="13" y="10"/>
                    <a:pt x="13" y="10"/>
                    <a:pt x="13" y="10"/>
                  </a:cubicBezTo>
                  <a:cubicBezTo>
                    <a:pt x="12" y="10"/>
                    <a:pt x="12" y="10"/>
                    <a:pt x="12" y="10"/>
                  </a:cubicBezTo>
                  <a:cubicBezTo>
                    <a:pt x="12" y="9"/>
                    <a:pt x="12" y="9"/>
                    <a:pt x="12" y="9"/>
                  </a:cubicBezTo>
                  <a:cubicBezTo>
                    <a:pt x="12" y="8"/>
                    <a:pt x="12" y="8"/>
                    <a:pt x="12" y="8"/>
                  </a:cubicBezTo>
                  <a:cubicBezTo>
                    <a:pt x="13" y="7"/>
                    <a:pt x="13" y="7"/>
                    <a:pt x="13" y="7"/>
                  </a:cubicBezTo>
                  <a:cubicBezTo>
                    <a:pt x="14" y="7"/>
                    <a:pt x="14" y="7"/>
                    <a:pt x="14" y="7"/>
                  </a:cubicBezTo>
                  <a:cubicBezTo>
                    <a:pt x="14" y="7"/>
                    <a:pt x="14" y="7"/>
                    <a:pt x="14" y="7"/>
                  </a:cubicBezTo>
                  <a:cubicBezTo>
                    <a:pt x="13" y="7"/>
                    <a:pt x="13" y="7"/>
                    <a:pt x="13" y="7"/>
                  </a:cubicBezTo>
                  <a:cubicBezTo>
                    <a:pt x="13" y="8"/>
                    <a:pt x="13" y="8"/>
                    <a:pt x="13" y="8"/>
                  </a:cubicBezTo>
                  <a:cubicBezTo>
                    <a:pt x="15" y="8"/>
                    <a:pt x="15" y="8"/>
                    <a:pt x="15" y="8"/>
                  </a:cubicBezTo>
                  <a:cubicBezTo>
                    <a:pt x="15" y="9"/>
                    <a:pt x="15" y="9"/>
                    <a:pt x="15" y="9"/>
                  </a:cubicBezTo>
                  <a:cubicBezTo>
                    <a:pt x="16" y="10"/>
                    <a:pt x="16" y="10"/>
                    <a:pt x="16" y="10"/>
                  </a:cubicBezTo>
                  <a:cubicBezTo>
                    <a:pt x="17" y="10"/>
                    <a:pt x="17" y="10"/>
                    <a:pt x="17" y="10"/>
                  </a:cubicBezTo>
                  <a:cubicBezTo>
                    <a:pt x="16" y="9"/>
                    <a:pt x="16" y="9"/>
                    <a:pt x="16" y="9"/>
                  </a:cubicBezTo>
                  <a:cubicBezTo>
                    <a:pt x="16" y="9"/>
                    <a:pt x="16" y="9"/>
                    <a:pt x="16" y="9"/>
                  </a:cubicBezTo>
                  <a:cubicBezTo>
                    <a:pt x="16" y="8"/>
                    <a:pt x="16" y="8"/>
                    <a:pt x="16" y="8"/>
                  </a:cubicBezTo>
                  <a:cubicBezTo>
                    <a:pt x="17" y="9"/>
                    <a:pt x="17" y="9"/>
                    <a:pt x="17" y="9"/>
                  </a:cubicBezTo>
                  <a:cubicBezTo>
                    <a:pt x="17" y="9"/>
                    <a:pt x="17" y="9"/>
                    <a:pt x="17" y="9"/>
                  </a:cubicBezTo>
                  <a:cubicBezTo>
                    <a:pt x="18" y="10"/>
                    <a:pt x="18" y="10"/>
                    <a:pt x="18" y="10"/>
                  </a:cubicBezTo>
                  <a:cubicBezTo>
                    <a:pt x="18" y="9"/>
                    <a:pt x="18" y="9"/>
                    <a:pt x="18" y="9"/>
                  </a:cubicBezTo>
                  <a:cubicBezTo>
                    <a:pt x="18" y="9"/>
                    <a:pt x="18" y="9"/>
                    <a:pt x="18" y="9"/>
                  </a:cubicBezTo>
                  <a:cubicBezTo>
                    <a:pt x="17" y="8"/>
                    <a:pt x="17" y="8"/>
                    <a:pt x="17" y="8"/>
                  </a:cubicBezTo>
                  <a:cubicBezTo>
                    <a:pt x="17" y="8"/>
                    <a:pt x="17" y="8"/>
                    <a:pt x="17" y="8"/>
                  </a:cubicBezTo>
                  <a:cubicBezTo>
                    <a:pt x="19" y="8"/>
                    <a:pt x="19" y="8"/>
                    <a:pt x="19" y="8"/>
                  </a:cubicBezTo>
                  <a:cubicBezTo>
                    <a:pt x="19" y="9"/>
                    <a:pt x="19" y="9"/>
                    <a:pt x="19" y="9"/>
                  </a:cubicBezTo>
                  <a:cubicBezTo>
                    <a:pt x="20" y="8"/>
                    <a:pt x="20" y="8"/>
                    <a:pt x="20" y="8"/>
                  </a:cubicBezTo>
                  <a:cubicBezTo>
                    <a:pt x="19" y="8"/>
                    <a:pt x="19" y="8"/>
                    <a:pt x="19" y="8"/>
                  </a:cubicBezTo>
                  <a:cubicBezTo>
                    <a:pt x="18" y="7"/>
                    <a:pt x="18" y="7"/>
                    <a:pt x="18" y="7"/>
                  </a:cubicBezTo>
                  <a:cubicBezTo>
                    <a:pt x="17" y="7"/>
                    <a:pt x="17" y="7"/>
                    <a:pt x="17" y="7"/>
                  </a:cubicBezTo>
                  <a:cubicBezTo>
                    <a:pt x="17" y="6"/>
                    <a:pt x="17" y="6"/>
                    <a:pt x="17" y="6"/>
                  </a:cubicBezTo>
                  <a:cubicBezTo>
                    <a:pt x="18" y="6"/>
                    <a:pt x="18" y="6"/>
                    <a:pt x="18" y="6"/>
                  </a:cubicBezTo>
                  <a:cubicBezTo>
                    <a:pt x="19" y="6"/>
                    <a:pt x="19" y="6"/>
                    <a:pt x="19" y="6"/>
                  </a:cubicBezTo>
                  <a:cubicBezTo>
                    <a:pt x="19" y="5"/>
                    <a:pt x="19" y="5"/>
                    <a:pt x="19" y="5"/>
                  </a:cubicBezTo>
                  <a:cubicBezTo>
                    <a:pt x="20" y="5"/>
                    <a:pt x="20" y="5"/>
                    <a:pt x="20" y="5"/>
                  </a:cubicBezTo>
                  <a:cubicBezTo>
                    <a:pt x="21" y="5"/>
                    <a:pt x="21" y="5"/>
                    <a:pt x="21" y="5"/>
                  </a:cubicBezTo>
                  <a:cubicBezTo>
                    <a:pt x="22" y="5"/>
                    <a:pt x="22" y="5"/>
                    <a:pt x="22" y="5"/>
                  </a:cubicBezTo>
                  <a:cubicBezTo>
                    <a:pt x="22" y="5"/>
                    <a:pt x="22" y="5"/>
                    <a:pt x="22" y="5"/>
                  </a:cubicBezTo>
                  <a:cubicBezTo>
                    <a:pt x="22" y="4"/>
                    <a:pt x="22" y="4"/>
                    <a:pt x="22" y="4"/>
                  </a:cubicBezTo>
                  <a:cubicBezTo>
                    <a:pt x="23" y="4"/>
                    <a:pt x="23" y="4"/>
                    <a:pt x="23" y="4"/>
                  </a:cubicBezTo>
                  <a:cubicBezTo>
                    <a:pt x="23" y="5"/>
                    <a:pt x="23" y="5"/>
                    <a:pt x="23" y="5"/>
                  </a:cubicBezTo>
                  <a:cubicBezTo>
                    <a:pt x="25" y="5"/>
                    <a:pt x="25" y="5"/>
                    <a:pt x="25" y="5"/>
                  </a:cubicBezTo>
                  <a:cubicBezTo>
                    <a:pt x="27" y="5"/>
                    <a:pt x="27" y="5"/>
                    <a:pt x="27" y="5"/>
                  </a:cubicBezTo>
                  <a:cubicBezTo>
                    <a:pt x="28" y="5"/>
                    <a:pt x="28" y="5"/>
                    <a:pt x="28" y="5"/>
                  </a:cubicBezTo>
                  <a:cubicBezTo>
                    <a:pt x="28" y="4"/>
                    <a:pt x="28" y="4"/>
                    <a:pt x="28" y="4"/>
                  </a:cubicBezTo>
                  <a:cubicBezTo>
                    <a:pt x="28" y="3"/>
                    <a:pt x="28" y="3"/>
                    <a:pt x="28" y="3"/>
                  </a:cubicBezTo>
                  <a:cubicBezTo>
                    <a:pt x="29" y="3"/>
                    <a:pt x="29" y="3"/>
                    <a:pt x="29" y="3"/>
                  </a:cubicBezTo>
                  <a:cubicBezTo>
                    <a:pt x="29" y="2"/>
                    <a:pt x="29" y="2"/>
                    <a:pt x="29" y="2"/>
                  </a:cubicBezTo>
                  <a:cubicBezTo>
                    <a:pt x="28" y="1"/>
                    <a:pt x="28" y="1"/>
                    <a:pt x="28" y="1"/>
                  </a:cubicBezTo>
                  <a:cubicBezTo>
                    <a:pt x="28" y="0"/>
                    <a:pt x="28" y="0"/>
                    <a:pt x="28" y="0"/>
                  </a:cubicBezTo>
                  <a:close/>
                  <a:moveTo>
                    <a:pt x="18" y="31"/>
                  </a:moveTo>
                  <a:cubicBezTo>
                    <a:pt x="18" y="31"/>
                    <a:pt x="18" y="31"/>
                    <a:pt x="18" y="31"/>
                  </a:cubicBezTo>
                  <a:cubicBezTo>
                    <a:pt x="18" y="31"/>
                    <a:pt x="18" y="31"/>
                    <a:pt x="18" y="31"/>
                  </a:cubicBezTo>
                  <a:cubicBezTo>
                    <a:pt x="18" y="32"/>
                    <a:pt x="18" y="32"/>
                    <a:pt x="18" y="32"/>
                  </a:cubicBezTo>
                  <a:cubicBezTo>
                    <a:pt x="18" y="33"/>
                    <a:pt x="18" y="33"/>
                    <a:pt x="18" y="33"/>
                  </a:cubicBezTo>
                  <a:cubicBezTo>
                    <a:pt x="19" y="33"/>
                    <a:pt x="19" y="33"/>
                    <a:pt x="19" y="33"/>
                  </a:cubicBezTo>
                  <a:cubicBezTo>
                    <a:pt x="20" y="33"/>
                    <a:pt x="20" y="33"/>
                    <a:pt x="20" y="33"/>
                  </a:cubicBezTo>
                  <a:cubicBezTo>
                    <a:pt x="21" y="33"/>
                    <a:pt x="21" y="33"/>
                    <a:pt x="21" y="33"/>
                  </a:cubicBezTo>
                  <a:cubicBezTo>
                    <a:pt x="21" y="33"/>
                    <a:pt x="21" y="33"/>
                    <a:pt x="21" y="33"/>
                  </a:cubicBezTo>
                  <a:cubicBezTo>
                    <a:pt x="22" y="33"/>
                    <a:pt x="22" y="33"/>
                    <a:pt x="22" y="33"/>
                  </a:cubicBezTo>
                  <a:cubicBezTo>
                    <a:pt x="23" y="33"/>
                    <a:pt x="23" y="33"/>
                    <a:pt x="23" y="33"/>
                  </a:cubicBezTo>
                  <a:cubicBezTo>
                    <a:pt x="23" y="34"/>
                    <a:pt x="23" y="34"/>
                    <a:pt x="23" y="34"/>
                  </a:cubicBezTo>
                  <a:cubicBezTo>
                    <a:pt x="24" y="34"/>
                    <a:pt x="24" y="34"/>
                    <a:pt x="24" y="34"/>
                  </a:cubicBezTo>
                  <a:cubicBezTo>
                    <a:pt x="25" y="33"/>
                    <a:pt x="25" y="33"/>
                    <a:pt x="25" y="33"/>
                  </a:cubicBezTo>
                  <a:cubicBezTo>
                    <a:pt x="26" y="33"/>
                    <a:pt x="26" y="33"/>
                    <a:pt x="26" y="33"/>
                  </a:cubicBezTo>
                  <a:cubicBezTo>
                    <a:pt x="28" y="33"/>
                    <a:pt x="28" y="33"/>
                    <a:pt x="28" y="33"/>
                  </a:cubicBezTo>
                  <a:cubicBezTo>
                    <a:pt x="29" y="33"/>
                    <a:pt x="29" y="33"/>
                    <a:pt x="29" y="33"/>
                  </a:cubicBezTo>
                  <a:cubicBezTo>
                    <a:pt x="30" y="33"/>
                    <a:pt x="30" y="33"/>
                    <a:pt x="30" y="33"/>
                  </a:cubicBezTo>
                  <a:cubicBezTo>
                    <a:pt x="30" y="32"/>
                    <a:pt x="30" y="32"/>
                    <a:pt x="30" y="32"/>
                  </a:cubicBezTo>
                  <a:cubicBezTo>
                    <a:pt x="30" y="32"/>
                    <a:pt x="30" y="32"/>
                    <a:pt x="30" y="32"/>
                  </a:cubicBezTo>
                  <a:cubicBezTo>
                    <a:pt x="30" y="31"/>
                    <a:pt x="30" y="31"/>
                    <a:pt x="30" y="31"/>
                  </a:cubicBezTo>
                  <a:cubicBezTo>
                    <a:pt x="30" y="32"/>
                    <a:pt x="30" y="32"/>
                    <a:pt x="30" y="32"/>
                  </a:cubicBezTo>
                  <a:cubicBezTo>
                    <a:pt x="30" y="32"/>
                    <a:pt x="30" y="32"/>
                    <a:pt x="30" y="32"/>
                  </a:cubicBezTo>
                  <a:cubicBezTo>
                    <a:pt x="29" y="33"/>
                    <a:pt x="29" y="33"/>
                    <a:pt x="29" y="33"/>
                  </a:cubicBezTo>
                  <a:cubicBezTo>
                    <a:pt x="29" y="32"/>
                    <a:pt x="29" y="32"/>
                    <a:pt x="29" y="32"/>
                  </a:cubicBezTo>
                  <a:cubicBezTo>
                    <a:pt x="28" y="32"/>
                    <a:pt x="28" y="32"/>
                    <a:pt x="28" y="32"/>
                  </a:cubicBezTo>
                  <a:cubicBezTo>
                    <a:pt x="28" y="32"/>
                    <a:pt x="28" y="32"/>
                    <a:pt x="28" y="32"/>
                  </a:cubicBezTo>
                  <a:cubicBezTo>
                    <a:pt x="28" y="32"/>
                    <a:pt x="28" y="32"/>
                    <a:pt x="28" y="32"/>
                  </a:cubicBezTo>
                  <a:cubicBezTo>
                    <a:pt x="28" y="32"/>
                    <a:pt x="28" y="32"/>
                    <a:pt x="28" y="32"/>
                  </a:cubicBezTo>
                  <a:cubicBezTo>
                    <a:pt x="27" y="32"/>
                    <a:pt x="27" y="32"/>
                    <a:pt x="27" y="32"/>
                  </a:cubicBezTo>
                  <a:cubicBezTo>
                    <a:pt x="26" y="31"/>
                    <a:pt x="26" y="31"/>
                    <a:pt x="26" y="31"/>
                  </a:cubicBezTo>
                  <a:cubicBezTo>
                    <a:pt x="25" y="31"/>
                    <a:pt x="25" y="31"/>
                    <a:pt x="25" y="31"/>
                  </a:cubicBezTo>
                  <a:cubicBezTo>
                    <a:pt x="24" y="31"/>
                    <a:pt x="24" y="31"/>
                    <a:pt x="24" y="31"/>
                  </a:cubicBezTo>
                  <a:cubicBezTo>
                    <a:pt x="23" y="32"/>
                    <a:pt x="23" y="32"/>
                    <a:pt x="23" y="32"/>
                  </a:cubicBezTo>
                  <a:cubicBezTo>
                    <a:pt x="22" y="32"/>
                    <a:pt x="22" y="32"/>
                    <a:pt x="22" y="32"/>
                  </a:cubicBezTo>
                  <a:cubicBezTo>
                    <a:pt x="21" y="32"/>
                    <a:pt x="21" y="32"/>
                    <a:pt x="21" y="32"/>
                  </a:cubicBezTo>
                  <a:cubicBezTo>
                    <a:pt x="21" y="31"/>
                    <a:pt x="21" y="31"/>
                    <a:pt x="21" y="31"/>
                  </a:cubicBezTo>
                  <a:cubicBezTo>
                    <a:pt x="20" y="31"/>
                    <a:pt x="20" y="31"/>
                    <a:pt x="20" y="31"/>
                  </a:cubicBezTo>
                  <a:cubicBezTo>
                    <a:pt x="21" y="31"/>
                    <a:pt x="21" y="31"/>
                    <a:pt x="21" y="31"/>
                  </a:cubicBezTo>
                  <a:cubicBezTo>
                    <a:pt x="20" y="30"/>
                    <a:pt x="20" y="30"/>
                    <a:pt x="20" y="30"/>
                  </a:cubicBezTo>
                  <a:cubicBezTo>
                    <a:pt x="20" y="31"/>
                    <a:pt x="20" y="31"/>
                    <a:pt x="20" y="31"/>
                  </a:cubicBezTo>
                  <a:cubicBezTo>
                    <a:pt x="20" y="31"/>
                    <a:pt x="20" y="31"/>
                    <a:pt x="20" y="31"/>
                  </a:cubicBezTo>
                  <a:cubicBezTo>
                    <a:pt x="20" y="31"/>
                    <a:pt x="20" y="31"/>
                    <a:pt x="20" y="31"/>
                  </a:cubicBezTo>
                  <a:cubicBezTo>
                    <a:pt x="20" y="31"/>
                    <a:pt x="20" y="31"/>
                    <a:pt x="20" y="31"/>
                  </a:cubicBezTo>
                  <a:cubicBezTo>
                    <a:pt x="19" y="31"/>
                    <a:pt x="19" y="31"/>
                    <a:pt x="19" y="31"/>
                  </a:cubicBezTo>
                  <a:cubicBezTo>
                    <a:pt x="19" y="31"/>
                    <a:pt x="19" y="31"/>
                    <a:pt x="19" y="31"/>
                  </a:cubicBezTo>
                  <a:cubicBezTo>
                    <a:pt x="19" y="30"/>
                    <a:pt x="19" y="30"/>
                    <a:pt x="19" y="30"/>
                  </a:cubicBezTo>
                  <a:cubicBezTo>
                    <a:pt x="19" y="31"/>
                    <a:pt x="19" y="31"/>
                    <a:pt x="19" y="31"/>
                  </a:cubicBezTo>
                  <a:cubicBezTo>
                    <a:pt x="19" y="31"/>
                    <a:pt x="19" y="31"/>
                    <a:pt x="19" y="31"/>
                  </a:cubicBezTo>
                  <a:cubicBezTo>
                    <a:pt x="18" y="31"/>
                    <a:pt x="18" y="31"/>
                    <a:pt x="18" y="31"/>
                  </a:cubicBezTo>
                  <a:close/>
                  <a:moveTo>
                    <a:pt x="1" y="11"/>
                  </a:moveTo>
                  <a:cubicBezTo>
                    <a:pt x="1" y="12"/>
                    <a:pt x="1" y="12"/>
                    <a:pt x="1" y="12"/>
                  </a:cubicBezTo>
                  <a:cubicBezTo>
                    <a:pt x="1" y="12"/>
                    <a:pt x="1" y="12"/>
                    <a:pt x="1" y="12"/>
                  </a:cubicBezTo>
                  <a:cubicBezTo>
                    <a:pt x="2" y="13"/>
                    <a:pt x="2" y="13"/>
                    <a:pt x="2" y="13"/>
                  </a:cubicBezTo>
                  <a:cubicBezTo>
                    <a:pt x="2" y="13"/>
                    <a:pt x="2" y="13"/>
                    <a:pt x="2" y="13"/>
                  </a:cubicBezTo>
                  <a:cubicBezTo>
                    <a:pt x="2" y="13"/>
                    <a:pt x="2" y="13"/>
                    <a:pt x="2" y="13"/>
                  </a:cubicBezTo>
                  <a:cubicBezTo>
                    <a:pt x="1" y="13"/>
                    <a:pt x="1" y="13"/>
                    <a:pt x="1" y="13"/>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1" y="11"/>
                    <a:pt x="1" y="11"/>
                    <a:pt x="1" y="11"/>
                  </a:cubicBezTo>
                  <a:close/>
                  <a:moveTo>
                    <a:pt x="4" y="17"/>
                  </a:moveTo>
                  <a:cubicBezTo>
                    <a:pt x="4" y="17"/>
                    <a:pt x="4" y="17"/>
                    <a:pt x="4" y="17"/>
                  </a:cubicBezTo>
                  <a:cubicBezTo>
                    <a:pt x="5" y="16"/>
                    <a:pt x="5" y="16"/>
                    <a:pt x="5" y="16"/>
                  </a:cubicBezTo>
                  <a:cubicBezTo>
                    <a:pt x="5" y="16"/>
                    <a:pt x="5" y="16"/>
                    <a:pt x="5" y="16"/>
                  </a:cubicBezTo>
                  <a:cubicBezTo>
                    <a:pt x="5" y="17"/>
                    <a:pt x="5" y="17"/>
                    <a:pt x="5" y="17"/>
                  </a:cubicBezTo>
                  <a:cubicBezTo>
                    <a:pt x="5" y="17"/>
                    <a:pt x="5" y="17"/>
                    <a:pt x="5" y="17"/>
                  </a:cubicBezTo>
                  <a:cubicBezTo>
                    <a:pt x="4" y="17"/>
                    <a:pt x="4" y="17"/>
                    <a:pt x="4" y="17"/>
                  </a:cubicBezTo>
                  <a:cubicBezTo>
                    <a:pt x="4" y="17"/>
                    <a:pt x="4" y="17"/>
                    <a:pt x="4" y="17"/>
                  </a:cubicBezTo>
                  <a:close/>
                  <a:moveTo>
                    <a:pt x="4" y="18"/>
                  </a:moveTo>
                  <a:cubicBezTo>
                    <a:pt x="4" y="17"/>
                    <a:pt x="4" y="17"/>
                    <a:pt x="4" y="17"/>
                  </a:cubicBezTo>
                  <a:cubicBezTo>
                    <a:pt x="5" y="18"/>
                    <a:pt x="5" y="18"/>
                    <a:pt x="5" y="18"/>
                  </a:cubicBezTo>
                  <a:cubicBezTo>
                    <a:pt x="5" y="18"/>
                    <a:pt x="5" y="18"/>
                    <a:pt x="5" y="18"/>
                  </a:cubicBezTo>
                  <a:cubicBezTo>
                    <a:pt x="5" y="18"/>
                    <a:pt x="5" y="18"/>
                    <a:pt x="5" y="18"/>
                  </a:cubicBezTo>
                  <a:cubicBezTo>
                    <a:pt x="5" y="19"/>
                    <a:pt x="5" y="19"/>
                    <a:pt x="5" y="19"/>
                  </a:cubicBezTo>
                  <a:cubicBezTo>
                    <a:pt x="5" y="19"/>
                    <a:pt x="5" y="19"/>
                    <a:pt x="5" y="19"/>
                  </a:cubicBezTo>
                  <a:cubicBezTo>
                    <a:pt x="6" y="19"/>
                    <a:pt x="6" y="19"/>
                    <a:pt x="6" y="19"/>
                  </a:cubicBezTo>
                  <a:cubicBezTo>
                    <a:pt x="5" y="20"/>
                    <a:pt x="5" y="20"/>
                    <a:pt x="5" y="20"/>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3" y="19"/>
                    <a:pt x="3" y="19"/>
                    <a:pt x="3" y="19"/>
                  </a:cubicBezTo>
                  <a:cubicBezTo>
                    <a:pt x="3" y="18"/>
                    <a:pt x="3" y="18"/>
                    <a:pt x="3" y="18"/>
                  </a:cubicBezTo>
                  <a:cubicBezTo>
                    <a:pt x="4" y="18"/>
                    <a:pt x="4" y="18"/>
                    <a:pt x="4" y="18"/>
                  </a:cubicBezTo>
                  <a:cubicBezTo>
                    <a:pt x="4" y="18"/>
                    <a:pt x="4" y="18"/>
                    <a:pt x="4" y="18"/>
                  </a:cubicBezTo>
                  <a:close/>
                  <a:moveTo>
                    <a:pt x="6" y="21"/>
                  </a:moveTo>
                  <a:cubicBezTo>
                    <a:pt x="6" y="21"/>
                    <a:pt x="6" y="21"/>
                    <a:pt x="6" y="21"/>
                  </a:cubicBezTo>
                  <a:cubicBezTo>
                    <a:pt x="6" y="21"/>
                    <a:pt x="6" y="21"/>
                    <a:pt x="6" y="21"/>
                  </a:cubicBezTo>
                  <a:cubicBezTo>
                    <a:pt x="6" y="21"/>
                    <a:pt x="6" y="21"/>
                    <a:pt x="6" y="21"/>
                  </a:cubicBezTo>
                  <a:cubicBezTo>
                    <a:pt x="5" y="21"/>
                    <a:pt x="5" y="21"/>
                    <a:pt x="5" y="21"/>
                  </a:cubicBezTo>
                  <a:cubicBezTo>
                    <a:pt x="4" y="21"/>
                    <a:pt x="4" y="21"/>
                    <a:pt x="4" y="21"/>
                  </a:cubicBezTo>
                  <a:cubicBezTo>
                    <a:pt x="5" y="20"/>
                    <a:pt x="5" y="20"/>
                    <a:pt x="5" y="20"/>
                  </a:cubicBezTo>
                  <a:cubicBezTo>
                    <a:pt x="5" y="20"/>
                    <a:pt x="5" y="20"/>
                    <a:pt x="5" y="20"/>
                  </a:cubicBezTo>
                  <a:cubicBezTo>
                    <a:pt x="5" y="20"/>
                    <a:pt x="5" y="20"/>
                    <a:pt x="5" y="20"/>
                  </a:cubicBezTo>
                  <a:cubicBezTo>
                    <a:pt x="6" y="21"/>
                    <a:pt x="6" y="21"/>
                    <a:pt x="6" y="21"/>
                  </a:cubicBezTo>
                  <a:close/>
                  <a:moveTo>
                    <a:pt x="33" y="30"/>
                  </a:moveTo>
                  <a:cubicBezTo>
                    <a:pt x="33" y="30"/>
                    <a:pt x="33" y="30"/>
                    <a:pt x="33" y="30"/>
                  </a:cubicBezTo>
                  <a:cubicBezTo>
                    <a:pt x="34" y="29"/>
                    <a:pt x="34" y="29"/>
                    <a:pt x="34" y="29"/>
                  </a:cubicBezTo>
                  <a:cubicBezTo>
                    <a:pt x="34" y="30"/>
                    <a:pt x="34" y="30"/>
                    <a:pt x="34" y="30"/>
                  </a:cubicBezTo>
                  <a:cubicBezTo>
                    <a:pt x="33" y="30"/>
                    <a:pt x="33" y="30"/>
                    <a:pt x="33" y="30"/>
                  </a:cubicBezTo>
                  <a:close/>
                  <a:moveTo>
                    <a:pt x="33" y="32"/>
                  </a:moveTo>
                  <a:cubicBezTo>
                    <a:pt x="33" y="31"/>
                    <a:pt x="33" y="31"/>
                    <a:pt x="33" y="31"/>
                  </a:cubicBezTo>
                  <a:cubicBezTo>
                    <a:pt x="33" y="30"/>
                    <a:pt x="33" y="30"/>
                    <a:pt x="33" y="30"/>
                  </a:cubicBezTo>
                  <a:cubicBezTo>
                    <a:pt x="33" y="30"/>
                    <a:pt x="33" y="30"/>
                    <a:pt x="33" y="30"/>
                  </a:cubicBezTo>
                  <a:cubicBezTo>
                    <a:pt x="33" y="30"/>
                    <a:pt x="33" y="30"/>
                    <a:pt x="33" y="30"/>
                  </a:cubicBezTo>
                  <a:cubicBezTo>
                    <a:pt x="34" y="31"/>
                    <a:pt x="34" y="31"/>
                    <a:pt x="34" y="31"/>
                  </a:cubicBezTo>
                  <a:cubicBezTo>
                    <a:pt x="34" y="32"/>
                    <a:pt x="34" y="32"/>
                    <a:pt x="34" y="32"/>
                  </a:cubicBezTo>
                  <a:cubicBezTo>
                    <a:pt x="33" y="32"/>
                    <a:pt x="33" y="32"/>
                    <a:pt x="33" y="32"/>
                  </a:cubicBezTo>
                  <a:close/>
                  <a:moveTo>
                    <a:pt x="36" y="29"/>
                  </a:moveTo>
                  <a:cubicBezTo>
                    <a:pt x="35" y="29"/>
                    <a:pt x="35" y="29"/>
                    <a:pt x="35" y="29"/>
                  </a:cubicBezTo>
                  <a:cubicBezTo>
                    <a:pt x="36" y="29"/>
                    <a:pt x="36" y="29"/>
                    <a:pt x="36" y="29"/>
                  </a:cubicBezTo>
                  <a:cubicBezTo>
                    <a:pt x="35" y="29"/>
                    <a:pt x="35" y="29"/>
                    <a:pt x="35" y="29"/>
                  </a:cubicBezTo>
                  <a:cubicBezTo>
                    <a:pt x="35" y="28"/>
                    <a:pt x="35" y="28"/>
                    <a:pt x="35" y="28"/>
                  </a:cubicBezTo>
                  <a:cubicBezTo>
                    <a:pt x="36" y="27"/>
                    <a:pt x="36" y="27"/>
                    <a:pt x="36" y="27"/>
                  </a:cubicBezTo>
                  <a:cubicBezTo>
                    <a:pt x="37" y="27"/>
                    <a:pt x="37" y="27"/>
                    <a:pt x="37" y="27"/>
                  </a:cubicBezTo>
                  <a:cubicBezTo>
                    <a:pt x="38" y="27"/>
                    <a:pt x="38" y="27"/>
                    <a:pt x="38" y="27"/>
                  </a:cubicBezTo>
                  <a:cubicBezTo>
                    <a:pt x="38" y="27"/>
                    <a:pt x="38" y="27"/>
                    <a:pt x="38" y="27"/>
                  </a:cubicBezTo>
                  <a:cubicBezTo>
                    <a:pt x="38" y="27"/>
                    <a:pt x="38" y="27"/>
                    <a:pt x="38" y="27"/>
                  </a:cubicBezTo>
                  <a:cubicBezTo>
                    <a:pt x="37" y="28"/>
                    <a:pt x="37" y="28"/>
                    <a:pt x="37" y="28"/>
                  </a:cubicBezTo>
                  <a:cubicBezTo>
                    <a:pt x="37" y="28"/>
                    <a:pt x="37" y="28"/>
                    <a:pt x="37" y="28"/>
                  </a:cubicBezTo>
                  <a:cubicBezTo>
                    <a:pt x="37" y="28"/>
                    <a:pt x="37" y="28"/>
                    <a:pt x="37" y="28"/>
                  </a:cubicBezTo>
                  <a:cubicBezTo>
                    <a:pt x="37" y="28"/>
                    <a:pt x="37" y="28"/>
                    <a:pt x="37" y="28"/>
                  </a:cubicBezTo>
                  <a:cubicBezTo>
                    <a:pt x="36" y="29"/>
                    <a:pt x="36" y="29"/>
                    <a:pt x="36" y="29"/>
                  </a:cubicBezTo>
                  <a:cubicBezTo>
                    <a:pt x="36" y="29"/>
                    <a:pt x="36" y="29"/>
                    <a:pt x="36" y="29"/>
                  </a:cubicBezTo>
                  <a:cubicBezTo>
                    <a:pt x="36" y="29"/>
                    <a:pt x="36" y="29"/>
                    <a:pt x="36" y="29"/>
                  </a:cubicBezTo>
                  <a:close/>
                  <a:moveTo>
                    <a:pt x="30" y="27"/>
                  </a:moveTo>
                  <a:cubicBezTo>
                    <a:pt x="29" y="26"/>
                    <a:pt x="29" y="26"/>
                    <a:pt x="29" y="26"/>
                  </a:cubicBezTo>
                  <a:cubicBezTo>
                    <a:pt x="29" y="26"/>
                    <a:pt x="29" y="26"/>
                    <a:pt x="29" y="26"/>
                  </a:cubicBezTo>
                  <a:cubicBezTo>
                    <a:pt x="30" y="26"/>
                    <a:pt x="30" y="26"/>
                    <a:pt x="30" y="26"/>
                  </a:cubicBezTo>
                  <a:cubicBezTo>
                    <a:pt x="30" y="26"/>
                    <a:pt x="30" y="26"/>
                    <a:pt x="30" y="26"/>
                  </a:cubicBezTo>
                  <a:cubicBezTo>
                    <a:pt x="30" y="27"/>
                    <a:pt x="30" y="27"/>
                    <a:pt x="30" y="27"/>
                  </a:cubicBezTo>
                  <a:cubicBezTo>
                    <a:pt x="30" y="27"/>
                    <a:pt x="30" y="27"/>
                    <a:pt x="30" y="27"/>
                  </a:cubicBezTo>
                  <a:close/>
                  <a:moveTo>
                    <a:pt x="30" y="21"/>
                  </a:moveTo>
                  <a:cubicBezTo>
                    <a:pt x="30" y="21"/>
                    <a:pt x="30" y="21"/>
                    <a:pt x="30" y="21"/>
                  </a:cubicBezTo>
                  <a:cubicBezTo>
                    <a:pt x="31" y="21"/>
                    <a:pt x="31" y="21"/>
                    <a:pt x="31" y="21"/>
                  </a:cubicBezTo>
                  <a:cubicBezTo>
                    <a:pt x="31" y="21"/>
                    <a:pt x="31" y="21"/>
                    <a:pt x="31" y="21"/>
                  </a:cubicBezTo>
                  <a:cubicBezTo>
                    <a:pt x="31" y="21"/>
                    <a:pt x="31" y="21"/>
                    <a:pt x="31" y="21"/>
                  </a:cubicBezTo>
                  <a:cubicBezTo>
                    <a:pt x="32" y="21"/>
                    <a:pt x="32" y="21"/>
                    <a:pt x="32" y="21"/>
                  </a:cubicBezTo>
                  <a:cubicBezTo>
                    <a:pt x="32" y="21"/>
                    <a:pt x="32" y="21"/>
                    <a:pt x="32" y="21"/>
                  </a:cubicBezTo>
                  <a:cubicBezTo>
                    <a:pt x="31" y="21"/>
                    <a:pt x="31" y="21"/>
                    <a:pt x="31" y="21"/>
                  </a:cubicBezTo>
                  <a:cubicBezTo>
                    <a:pt x="31" y="22"/>
                    <a:pt x="31" y="22"/>
                    <a:pt x="31" y="22"/>
                  </a:cubicBezTo>
                  <a:cubicBezTo>
                    <a:pt x="31" y="22"/>
                    <a:pt x="31" y="22"/>
                    <a:pt x="31" y="22"/>
                  </a:cubicBezTo>
                  <a:cubicBezTo>
                    <a:pt x="30" y="21"/>
                    <a:pt x="30" y="21"/>
                    <a:pt x="30" y="21"/>
                  </a:cubicBezTo>
                  <a:cubicBezTo>
                    <a:pt x="30" y="21"/>
                    <a:pt x="30" y="21"/>
                    <a:pt x="30" y="21"/>
                  </a:cubicBezTo>
                  <a:cubicBezTo>
                    <a:pt x="29" y="21"/>
                    <a:pt x="29" y="21"/>
                    <a:pt x="29" y="21"/>
                  </a:cubicBezTo>
                  <a:cubicBezTo>
                    <a:pt x="30" y="21"/>
                    <a:pt x="30" y="21"/>
                    <a:pt x="30" y="21"/>
                  </a:cubicBezTo>
                  <a:close/>
                  <a:moveTo>
                    <a:pt x="28" y="17"/>
                  </a:moveTo>
                  <a:cubicBezTo>
                    <a:pt x="28" y="18"/>
                    <a:pt x="28" y="18"/>
                    <a:pt x="28" y="18"/>
                  </a:cubicBezTo>
                  <a:cubicBezTo>
                    <a:pt x="28" y="18"/>
                    <a:pt x="28" y="18"/>
                    <a:pt x="28" y="18"/>
                  </a:cubicBezTo>
                  <a:cubicBezTo>
                    <a:pt x="27" y="19"/>
                    <a:pt x="27" y="19"/>
                    <a:pt x="27" y="19"/>
                  </a:cubicBezTo>
                  <a:cubicBezTo>
                    <a:pt x="27" y="18"/>
                    <a:pt x="27" y="18"/>
                    <a:pt x="27" y="18"/>
                  </a:cubicBezTo>
                  <a:cubicBezTo>
                    <a:pt x="27" y="18"/>
                    <a:pt x="27" y="18"/>
                    <a:pt x="27" y="18"/>
                  </a:cubicBezTo>
                  <a:cubicBezTo>
                    <a:pt x="27" y="18"/>
                    <a:pt x="27" y="18"/>
                    <a:pt x="27" y="18"/>
                  </a:cubicBezTo>
                  <a:cubicBezTo>
                    <a:pt x="27" y="17"/>
                    <a:pt x="27" y="17"/>
                    <a:pt x="27" y="17"/>
                  </a:cubicBezTo>
                  <a:cubicBezTo>
                    <a:pt x="27" y="17"/>
                    <a:pt x="27" y="17"/>
                    <a:pt x="27" y="17"/>
                  </a:cubicBezTo>
                  <a:cubicBezTo>
                    <a:pt x="27" y="17"/>
                    <a:pt x="27" y="17"/>
                    <a:pt x="27" y="17"/>
                  </a:cubicBezTo>
                  <a:cubicBezTo>
                    <a:pt x="27" y="16"/>
                    <a:pt x="27" y="16"/>
                    <a:pt x="27" y="16"/>
                  </a:cubicBezTo>
                  <a:cubicBezTo>
                    <a:pt x="28" y="17"/>
                    <a:pt x="28" y="17"/>
                    <a:pt x="28" y="17"/>
                  </a:cubicBezTo>
                  <a:cubicBezTo>
                    <a:pt x="28" y="17"/>
                    <a:pt x="28" y="17"/>
                    <a:pt x="28" y="17"/>
                  </a:cubicBezTo>
                  <a:close/>
                  <a:moveTo>
                    <a:pt x="27" y="15"/>
                  </a:moveTo>
                  <a:cubicBezTo>
                    <a:pt x="26" y="14"/>
                    <a:pt x="26" y="14"/>
                    <a:pt x="26" y="14"/>
                  </a:cubicBezTo>
                  <a:cubicBezTo>
                    <a:pt x="27" y="13"/>
                    <a:pt x="27" y="13"/>
                    <a:pt x="27" y="13"/>
                  </a:cubicBezTo>
                  <a:cubicBezTo>
                    <a:pt x="28" y="13"/>
                    <a:pt x="28" y="13"/>
                    <a:pt x="28" y="13"/>
                  </a:cubicBezTo>
                  <a:cubicBezTo>
                    <a:pt x="28" y="13"/>
                    <a:pt x="28" y="13"/>
                    <a:pt x="28" y="13"/>
                  </a:cubicBezTo>
                  <a:cubicBezTo>
                    <a:pt x="29" y="13"/>
                    <a:pt x="29" y="13"/>
                    <a:pt x="29" y="13"/>
                  </a:cubicBezTo>
                  <a:cubicBezTo>
                    <a:pt x="29" y="13"/>
                    <a:pt x="29" y="13"/>
                    <a:pt x="29" y="13"/>
                  </a:cubicBezTo>
                  <a:cubicBezTo>
                    <a:pt x="29" y="13"/>
                    <a:pt x="29" y="13"/>
                    <a:pt x="29" y="13"/>
                  </a:cubicBezTo>
                  <a:cubicBezTo>
                    <a:pt x="29" y="13"/>
                    <a:pt x="29" y="13"/>
                    <a:pt x="29" y="13"/>
                  </a:cubicBezTo>
                  <a:cubicBezTo>
                    <a:pt x="29" y="14"/>
                    <a:pt x="29" y="14"/>
                    <a:pt x="29" y="14"/>
                  </a:cubicBezTo>
                  <a:cubicBezTo>
                    <a:pt x="29" y="15"/>
                    <a:pt x="29" y="15"/>
                    <a:pt x="29" y="15"/>
                  </a:cubicBezTo>
                  <a:cubicBezTo>
                    <a:pt x="28" y="15"/>
                    <a:pt x="28" y="15"/>
                    <a:pt x="28" y="15"/>
                  </a:cubicBezTo>
                  <a:cubicBezTo>
                    <a:pt x="28" y="15"/>
                    <a:pt x="28" y="15"/>
                    <a:pt x="28" y="15"/>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7" y="15"/>
                    <a:pt x="27" y="15"/>
                    <a:pt x="27" y="15"/>
                  </a:cubicBezTo>
                  <a:cubicBezTo>
                    <a:pt x="27" y="15"/>
                    <a:pt x="27" y="15"/>
                    <a:pt x="27" y="15"/>
                  </a:cubicBezTo>
                  <a:close/>
                  <a:moveTo>
                    <a:pt x="25" y="7"/>
                  </a:moveTo>
                  <a:cubicBezTo>
                    <a:pt x="25" y="7"/>
                    <a:pt x="25" y="7"/>
                    <a:pt x="25" y="7"/>
                  </a:cubicBezTo>
                  <a:cubicBezTo>
                    <a:pt x="25" y="7"/>
                    <a:pt x="25" y="7"/>
                    <a:pt x="25" y="7"/>
                  </a:cubicBezTo>
                  <a:cubicBezTo>
                    <a:pt x="26" y="7"/>
                    <a:pt x="26" y="7"/>
                    <a:pt x="26" y="7"/>
                  </a:cubicBezTo>
                  <a:cubicBezTo>
                    <a:pt x="26" y="7"/>
                    <a:pt x="26" y="7"/>
                    <a:pt x="26" y="7"/>
                  </a:cubicBezTo>
                  <a:cubicBezTo>
                    <a:pt x="25" y="8"/>
                    <a:pt x="25" y="8"/>
                    <a:pt x="25" y="8"/>
                  </a:cubicBezTo>
                  <a:cubicBezTo>
                    <a:pt x="25" y="7"/>
                    <a:pt x="25" y="7"/>
                    <a:pt x="25" y="7"/>
                  </a:cubicBezTo>
                  <a:close/>
                  <a:moveTo>
                    <a:pt x="23" y="9"/>
                  </a:moveTo>
                  <a:cubicBezTo>
                    <a:pt x="23" y="9"/>
                    <a:pt x="23" y="9"/>
                    <a:pt x="23" y="9"/>
                  </a:cubicBezTo>
                  <a:cubicBezTo>
                    <a:pt x="24" y="10"/>
                    <a:pt x="24" y="10"/>
                    <a:pt x="24" y="10"/>
                  </a:cubicBezTo>
                  <a:cubicBezTo>
                    <a:pt x="24" y="9"/>
                    <a:pt x="24" y="9"/>
                    <a:pt x="24" y="9"/>
                  </a:cubicBezTo>
                  <a:cubicBezTo>
                    <a:pt x="25" y="9"/>
                    <a:pt x="25" y="9"/>
                    <a:pt x="25" y="9"/>
                  </a:cubicBezTo>
                  <a:cubicBezTo>
                    <a:pt x="24" y="10"/>
                    <a:pt x="24" y="10"/>
                    <a:pt x="24" y="10"/>
                  </a:cubicBezTo>
                  <a:cubicBezTo>
                    <a:pt x="24" y="11"/>
                    <a:pt x="24" y="11"/>
                    <a:pt x="24" y="11"/>
                  </a:cubicBezTo>
                  <a:cubicBezTo>
                    <a:pt x="23" y="10"/>
                    <a:pt x="23" y="10"/>
                    <a:pt x="23" y="10"/>
                  </a:cubicBezTo>
                  <a:cubicBezTo>
                    <a:pt x="23" y="11"/>
                    <a:pt x="23" y="11"/>
                    <a:pt x="23" y="11"/>
                  </a:cubicBezTo>
                  <a:cubicBezTo>
                    <a:pt x="23" y="10"/>
                    <a:pt x="23" y="10"/>
                    <a:pt x="23" y="10"/>
                  </a:cubicBezTo>
                  <a:cubicBezTo>
                    <a:pt x="22" y="10"/>
                    <a:pt x="22" y="10"/>
                    <a:pt x="22" y="10"/>
                  </a:cubicBezTo>
                  <a:cubicBezTo>
                    <a:pt x="23" y="9"/>
                    <a:pt x="23" y="9"/>
                    <a:pt x="23" y="9"/>
                  </a:cubicBezTo>
                  <a:close/>
                  <a:moveTo>
                    <a:pt x="21" y="6"/>
                  </a:moveTo>
                  <a:cubicBezTo>
                    <a:pt x="21" y="6"/>
                    <a:pt x="21" y="6"/>
                    <a:pt x="21" y="6"/>
                  </a:cubicBezTo>
                  <a:cubicBezTo>
                    <a:pt x="22" y="6"/>
                    <a:pt x="22" y="6"/>
                    <a:pt x="22" y="6"/>
                  </a:cubicBezTo>
                  <a:cubicBezTo>
                    <a:pt x="22" y="6"/>
                    <a:pt x="22" y="6"/>
                    <a:pt x="22" y="6"/>
                  </a:cubicBezTo>
                  <a:cubicBezTo>
                    <a:pt x="21" y="7"/>
                    <a:pt x="21" y="7"/>
                    <a:pt x="21" y="7"/>
                  </a:cubicBezTo>
                  <a:cubicBezTo>
                    <a:pt x="21" y="7"/>
                    <a:pt x="21" y="7"/>
                    <a:pt x="21" y="7"/>
                  </a:cubicBezTo>
                  <a:cubicBezTo>
                    <a:pt x="20" y="7"/>
                    <a:pt x="20" y="7"/>
                    <a:pt x="20" y="7"/>
                  </a:cubicBezTo>
                  <a:cubicBezTo>
                    <a:pt x="21" y="6"/>
                    <a:pt x="21" y="6"/>
                    <a:pt x="21" y="6"/>
                  </a:cubicBezTo>
                  <a:close/>
                  <a:moveTo>
                    <a:pt x="17" y="14"/>
                  </a:moveTo>
                  <a:cubicBezTo>
                    <a:pt x="17" y="14"/>
                    <a:pt x="17" y="14"/>
                    <a:pt x="17" y="14"/>
                  </a:cubicBezTo>
                  <a:cubicBezTo>
                    <a:pt x="17" y="14"/>
                    <a:pt x="17" y="14"/>
                    <a:pt x="17" y="14"/>
                  </a:cubicBezTo>
                  <a:cubicBezTo>
                    <a:pt x="17" y="15"/>
                    <a:pt x="17" y="15"/>
                    <a:pt x="17" y="15"/>
                  </a:cubicBezTo>
                  <a:cubicBezTo>
                    <a:pt x="17" y="15"/>
                    <a:pt x="17" y="15"/>
                    <a:pt x="17" y="15"/>
                  </a:cubicBezTo>
                  <a:cubicBezTo>
                    <a:pt x="17" y="14"/>
                    <a:pt x="17" y="14"/>
                    <a:pt x="17" y="14"/>
                  </a:cubicBezTo>
                  <a:close/>
                  <a:moveTo>
                    <a:pt x="16" y="14"/>
                  </a:moveTo>
                  <a:cubicBezTo>
                    <a:pt x="16" y="14"/>
                    <a:pt x="16" y="14"/>
                    <a:pt x="16" y="14"/>
                  </a:cubicBezTo>
                  <a:cubicBezTo>
                    <a:pt x="16" y="14"/>
                    <a:pt x="16" y="14"/>
                    <a:pt x="16" y="14"/>
                  </a:cubicBezTo>
                  <a:cubicBezTo>
                    <a:pt x="16" y="14"/>
                    <a:pt x="16" y="14"/>
                    <a:pt x="16" y="14"/>
                  </a:cubicBezTo>
                  <a:cubicBezTo>
                    <a:pt x="16" y="14"/>
                    <a:pt x="16" y="14"/>
                    <a:pt x="16" y="14"/>
                  </a:cubicBezTo>
                  <a:close/>
                  <a:moveTo>
                    <a:pt x="21" y="15"/>
                  </a:moveTo>
                  <a:cubicBezTo>
                    <a:pt x="21" y="15"/>
                    <a:pt x="21" y="15"/>
                    <a:pt x="21" y="15"/>
                  </a:cubicBezTo>
                  <a:cubicBezTo>
                    <a:pt x="21" y="15"/>
                    <a:pt x="21" y="15"/>
                    <a:pt x="21" y="15"/>
                  </a:cubicBezTo>
                  <a:cubicBezTo>
                    <a:pt x="22" y="15"/>
                    <a:pt x="22" y="15"/>
                    <a:pt x="22" y="15"/>
                  </a:cubicBezTo>
                  <a:cubicBezTo>
                    <a:pt x="22" y="16"/>
                    <a:pt x="22" y="16"/>
                    <a:pt x="22" y="16"/>
                  </a:cubicBezTo>
                  <a:cubicBezTo>
                    <a:pt x="22" y="16"/>
                    <a:pt x="22" y="16"/>
                    <a:pt x="22" y="16"/>
                  </a:cubicBezTo>
                  <a:cubicBezTo>
                    <a:pt x="21" y="16"/>
                    <a:pt x="21" y="16"/>
                    <a:pt x="21" y="16"/>
                  </a:cubicBezTo>
                  <a:cubicBezTo>
                    <a:pt x="21" y="16"/>
                    <a:pt x="21" y="16"/>
                    <a:pt x="21" y="16"/>
                  </a:cubicBezTo>
                  <a:cubicBezTo>
                    <a:pt x="21" y="15"/>
                    <a:pt x="21" y="15"/>
                    <a:pt x="21" y="15"/>
                  </a:cubicBezTo>
                  <a:close/>
                  <a:moveTo>
                    <a:pt x="28" y="22"/>
                  </a:moveTo>
                  <a:cubicBezTo>
                    <a:pt x="28" y="22"/>
                    <a:pt x="28" y="22"/>
                    <a:pt x="28" y="22"/>
                  </a:cubicBezTo>
                  <a:cubicBezTo>
                    <a:pt x="28" y="22"/>
                    <a:pt x="28" y="22"/>
                    <a:pt x="28" y="22"/>
                  </a:cubicBezTo>
                  <a:cubicBezTo>
                    <a:pt x="29" y="22"/>
                    <a:pt x="29" y="22"/>
                    <a:pt x="29" y="22"/>
                  </a:cubicBezTo>
                  <a:cubicBezTo>
                    <a:pt x="29" y="22"/>
                    <a:pt x="29" y="22"/>
                    <a:pt x="29" y="22"/>
                  </a:cubicBezTo>
                  <a:cubicBezTo>
                    <a:pt x="28" y="22"/>
                    <a:pt x="28" y="22"/>
                    <a:pt x="28" y="22"/>
                  </a:cubicBezTo>
                  <a:close/>
                  <a:moveTo>
                    <a:pt x="21" y="27"/>
                  </a:moveTo>
                  <a:cubicBezTo>
                    <a:pt x="21" y="26"/>
                    <a:pt x="21" y="26"/>
                    <a:pt x="21" y="26"/>
                  </a:cubicBezTo>
                  <a:cubicBezTo>
                    <a:pt x="22" y="26"/>
                    <a:pt x="22" y="26"/>
                    <a:pt x="22" y="26"/>
                  </a:cubicBezTo>
                  <a:cubicBezTo>
                    <a:pt x="22" y="26"/>
                    <a:pt x="22" y="26"/>
                    <a:pt x="22" y="26"/>
                  </a:cubicBezTo>
                  <a:cubicBezTo>
                    <a:pt x="21" y="27"/>
                    <a:pt x="21" y="27"/>
                    <a:pt x="21" y="27"/>
                  </a:cubicBezTo>
                  <a:cubicBezTo>
                    <a:pt x="21" y="27"/>
                    <a:pt x="21" y="27"/>
                    <a:pt x="21" y="27"/>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0" y="22"/>
                  </a:moveTo>
                  <a:cubicBezTo>
                    <a:pt x="20" y="22"/>
                    <a:pt x="20" y="22"/>
                    <a:pt x="20" y="22"/>
                  </a:cubicBezTo>
                  <a:cubicBezTo>
                    <a:pt x="21" y="22"/>
                    <a:pt x="21" y="22"/>
                    <a:pt x="21" y="22"/>
                  </a:cubicBezTo>
                  <a:cubicBezTo>
                    <a:pt x="21" y="22"/>
                    <a:pt x="21" y="22"/>
                    <a:pt x="21" y="22"/>
                  </a:cubicBezTo>
                  <a:cubicBezTo>
                    <a:pt x="20" y="22"/>
                    <a:pt x="20" y="22"/>
                    <a:pt x="20" y="22"/>
                  </a:cubicBezTo>
                  <a:close/>
                  <a:moveTo>
                    <a:pt x="24" y="25"/>
                  </a:moveTo>
                  <a:cubicBezTo>
                    <a:pt x="24" y="24"/>
                    <a:pt x="24" y="24"/>
                    <a:pt x="24" y="24"/>
                  </a:cubicBezTo>
                  <a:cubicBezTo>
                    <a:pt x="24" y="24"/>
                    <a:pt x="24" y="24"/>
                    <a:pt x="24" y="24"/>
                  </a:cubicBezTo>
                  <a:cubicBezTo>
                    <a:pt x="25" y="24"/>
                    <a:pt x="25" y="24"/>
                    <a:pt x="25" y="24"/>
                  </a:cubicBezTo>
                  <a:cubicBezTo>
                    <a:pt x="25" y="24"/>
                    <a:pt x="25" y="24"/>
                    <a:pt x="25" y="24"/>
                  </a:cubicBezTo>
                  <a:cubicBezTo>
                    <a:pt x="24" y="25"/>
                    <a:pt x="24" y="25"/>
                    <a:pt x="24" y="25"/>
                  </a:cubicBezTo>
                  <a:close/>
                  <a:moveTo>
                    <a:pt x="26" y="25"/>
                  </a:moveTo>
                  <a:cubicBezTo>
                    <a:pt x="25" y="24"/>
                    <a:pt x="25" y="24"/>
                    <a:pt x="25" y="24"/>
                  </a:cubicBezTo>
                  <a:cubicBezTo>
                    <a:pt x="26" y="24"/>
                    <a:pt x="26" y="24"/>
                    <a:pt x="26" y="24"/>
                  </a:cubicBezTo>
                  <a:cubicBezTo>
                    <a:pt x="26" y="24"/>
                    <a:pt x="26" y="24"/>
                    <a:pt x="26" y="24"/>
                  </a:cubicBezTo>
                  <a:cubicBezTo>
                    <a:pt x="26" y="24"/>
                    <a:pt x="26" y="24"/>
                    <a:pt x="26" y="24"/>
                  </a:cubicBezTo>
                  <a:cubicBezTo>
                    <a:pt x="26" y="25"/>
                    <a:pt x="26" y="25"/>
                    <a:pt x="26" y="25"/>
                  </a:cubicBezTo>
                  <a:cubicBezTo>
                    <a:pt x="26" y="25"/>
                    <a:pt x="26" y="25"/>
                    <a:pt x="26" y="25"/>
                  </a:cubicBezTo>
                  <a:close/>
                  <a:moveTo>
                    <a:pt x="25" y="23"/>
                  </a:moveTo>
                  <a:cubicBezTo>
                    <a:pt x="25" y="22"/>
                    <a:pt x="25" y="22"/>
                    <a:pt x="25" y="22"/>
                  </a:cubicBezTo>
                  <a:cubicBezTo>
                    <a:pt x="26" y="23"/>
                    <a:pt x="26" y="23"/>
                    <a:pt x="26" y="23"/>
                  </a:cubicBezTo>
                  <a:cubicBezTo>
                    <a:pt x="25" y="23"/>
                    <a:pt x="25" y="23"/>
                    <a:pt x="25" y="23"/>
                  </a:cubicBezTo>
                  <a:close/>
                  <a:moveTo>
                    <a:pt x="24" y="22"/>
                  </a:moveTo>
                  <a:cubicBezTo>
                    <a:pt x="24" y="22"/>
                    <a:pt x="24" y="22"/>
                    <a:pt x="24" y="22"/>
                  </a:cubicBezTo>
                  <a:cubicBezTo>
                    <a:pt x="25" y="22"/>
                    <a:pt x="25" y="22"/>
                    <a:pt x="25" y="22"/>
                  </a:cubicBezTo>
                  <a:cubicBezTo>
                    <a:pt x="25" y="22"/>
                    <a:pt x="25" y="22"/>
                    <a:pt x="25" y="22"/>
                  </a:cubicBezTo>
                  <a:cubicBezTo>
                    <a:pt x="24" y="22"/>
                    <a:pt x="24" y="22"/>
                    <a:pt x="24" y="22"/>
                  </a:cubicBezTo>
                  <a:cubicBezTo>
                    <a:pt x="24" y="22"/>
                    <a:pt x="24" y="22"/>
                    <a:pt x="24" y="22"/>
                  </a:cubicBezTo>
                  <a:close/>
                  <a:moveTo>
                    <a:pt x="22" y="20"/>
                  </a:moveTo>
                  <a:cubicBezTo>
                    <a:pt x="22" y="20"/>
                    <a:pt x="22" y="20"/>
                    <a:pt x="22" y="20"/>
                  </a:cubicBezTo>
                  <a:cubicBezTo>
                    <a:pt x="23" y="21"/>
                    <a:pt x="23" y="21"/>
                    <a:pt x="23" y="21"/>
                  </a:cubicBezTo>
                  <a:cubicBezTo>
                    <a:pt x="24" y="21"/>
                    <a:pt x="24" y="21"/>
                    <a:pt x="24" y="21"/>
                  </a:cubicBezTo>
                  <a:cubicBezTo>
                    <a:pt x="24" y="22"/>
                    <a:pt x="24" y="22"/>
                    <a:pt x="24" y="22"/>
                  </a:cubicBezTo>
                  <a:cubicBezTo>
                    <a:pt x="23" y="22"/>
                    <a:pt x="23" y="22"/>
                    <a:pt x="23" y="22"/>
                  </a:cubicBezTo>
                  <a:cubicBezTo>
                    <a:pt x="22" y="21"/>
                    <a:pt x="22" y="21"/>
                    <a:pt x="22" y="21"/>
                  </a:cubicBezTo>
                  <a:cubicBezTo>
                    <a:pt x="22" y="21"/>
                    <a:pt x="22" y="21"/>
                    <a:pt x="22" y="21"/>
                  </a:cubicBezTo>
                  <a:cubicBezTo>
                    <a:pt x="22" y="20"/>
                    <a:pt x="22" y="20"/>
                    <a:pt x="22" y="20"/>
                  </a:cubicBezTo>
                  <a:close/>
                  <a:moveTo>
                    <a:pt x="14" y="15"/>
                  </a:moveTo>
                  <a:cubicBezTo>
                    <a:pt x="14" y="15"/>
                    <a:pt x="14" y="15"/>
                    <a:pt x="14" y="15"/>
                  </a:cubicBezTo>
                  <a:cubicBezTo>
                    <a:pt x="16" y="15"/>
                    <a:pt x="16" y="15"/>
                    <a:pt x="16" y="15"/>
                  </a:cubicBezTo>
                  <a:cubicBezTo>
                    <a:pt x="16" y="15"/>
                    <a:pt x="16" y="15"/>
                    <a:pt x="16" y="15"/>
                  </a:cubicBezTo>
                  <a:cubicBezTo>
                    <a:pt x="17" y="16"/>
                    <a:pt x="17" y="16"/>
                    <a:pt x="17" y="16"/>
                  </a:cubicBezTo>
                  <a:cubicBezTo>
                    <a:pt x="18" y="16"/>
                    <a:pt x="18" y="16"/>
                    <a:pt x="18" y="16"/>
                  </a:cubicBezTo>
                  <a:cubicBezTo>
                    <a:pt x="18" y="16"/>
                    <a:pt x="18" y="16"/>
                    <a:pt x="18" y="16"/>
                  </a:cubicBezTo>
                  <a:cubicBezTo>
                    <a:pt x="18" y="16"/>
                    <a:pt x="18" y="16"/>
                    <a:pt x="18" y="16"/>
                  </a:cubicBezTo>
                  <a:cubicBezTo>
                    <a:pt x="18" y="16"/>
                    <a:pt x="18" y="16"/>
                    <a:pt x="18" y="16"/>
                  </a:cubicBezTo>
                  <a:cubicBezTo>
                    <a:pt x="20" y="17"/>
                    <a:pt x="20" y="17"/>
                    <a:pt x="20" y="17"/>
                  </a:cubicBezTo>
                  <a:cubicBezTo>
                    <a:pt x="20" y="18"/>
                    <a:pt x="20" y="18"/>
                    <a:pt x="20" y="18"/>
                  </a:cubicBezTo>
                  <a:cubicBezTo>
                    <a:pt x="20" y="18"/>
                    <a:pt x="20" y="18"/>
                    <a:pt x="20" y="18"/>
                  </a:cubicBezTo>
                  <a:cubicBezTo>
                    <a:pt x="20" y="18"/>
                    <a:pt x="20" y="18"/>
                    <a:pt x="20" y="18"/>
                  </a:cubicBezTo>
                  <a:cubicBezTo>
                    <a:pt x="20" y="19"/>
                    <a:pt x="20" y="19"/>
                    <a:pt x="20" y="19"/>
                  </a:cubicBezTo>
                  <a:cubicBezTo>
                    <a:pt x="21" y="19"/>
                    <a:pt x="21" y="19"/>
                    <a:pt x="21" y="19"/>
                  </a:cubicBezTo>
                  <a:cubicBezTo>
                    <a:pt x="21" y="19"/>
                    <a:pt x="21" y="19"/>
                    <a:pt x="21" y="19"/>
                  </a:cubicBezTo>
                  <a:cubicBezTo>
                    <a:pt x="22" y="19"/>
                    <a:pt x="22" y="19"/>
                    <a:pt x="22" y="19"/>
                  </a:cubicBezTo>
                  <a:cubicBezTo>
                    <a:pt x="21" y="20"/>
                    <a:pt x="21" y="20"/>
                    <a:pt x="21" y="20"/>
                  </a:cubicBezTo>
                  <a:cubicBezTo>
                    <a:pt x="21" y="20"/>
                    <a:pt x="21" y="20"/>
                    <a:pt x="21" y="20"/>
                  </a:cubicBezTo>
                  <a:cubicBezTo>
                    <a:pt x="20" y="20"/>
                    <a:pt x="20" y="20"/>
                    <a:pt x="20" y="20"/>
                  </a:cubicBezTo>
                  <a:cubicBezTo>
                    <a:pt x="20" y="20"/>
                    <a:pt x="20" y="20"/>
                    <a:pt x="20" y="20"/>
                  </a:cubicBezTo>
                  <a:cubicBezTo>
                    <a:pt x="20" y="19"/>
                    <a:pt x="20" y="19"/>
                    <a:pt x="20" y="19"/>
                  </a:cubicBezTo>
                  <a:cubicBezTo>
                    <a:pt x="20" y="19"/>
                    <a:pt x="20" y="19"/>
                    <a:pt x="20" y="19"/>
                  </a:cubicBezTo>
                  <a:cubicBezTo>
                    <a:pt x="19" y="19"/>
                    <a:pt x="19" y="19"/>
                    <a:pt x="19" y="19"/>
                  </a:cubicBezTo>
                  <a:cubicBezTo>
                    <a:pt x="19" y="18"/>
                    <a:pt x="19" y="18"/>
                    <a:pt x="19" y="18"/>
                  </a:cubicBezTo>
                  <a:cubicBezTo>
                    <a:pt x="19" y="18"/>
                    <a:pt x="19" y="18"/>
                    <a:pt x="19" y="18"/>
                  </a:cubicBezTo>
                  <a:cubicBezTo>
                    <a:pt x="18" y="18"/>
                    <a:pt x="18" y="18"/>
                    <a:pt x="18" y="18"/>
                  </a:cubicBezTo>
                  <a:cubicBezTo>
                    <a:pt x="17" y="17"/>
                    <a:pt x="17" y="17"/>
                    <a:pt x="17" y="17"/>
                  </a:cubicBezTo>
                  <a:cubicBezTo>
                    <a:pt x="17" y="17"/>
                    <a:pt x="17" y="17"/>
                    <a:pt x="17" y="17"/>
                  </a:cubicBezTo>
                  <a:cubicBezTo>
                    <a:pt x="16" y="17"/>
                    <a:pt x="16" y="17"/>
                    <a:pt x="16" y="17"/>
                  </a:cubicBezTo>
                  <a:cubicBezTo>
                    <a:pt x="16" y="16"/>
                    <a:pt x="16" y="16"/>
                    <a:pt x="16" y="16"/>
                  </a:cubicBezTo>
                  <a:cubicBezTo>
                    <a:pt x="16" y="16"/>
                    <a:pt x="16" y="16"/>
                    <a:pt x="16" y="16"/>
                  </a:cubicBezTo>
                  <a:cubicBezTo>
                    <a:pt x="15" y="16"/>
                    <a:pt x="15" y="16"/>
                    <a:pt x="15" y="16"/>
                  </a:cubicBezTo>
                  <a:cubicBezTo>
                    <a:pt x="15" y="15"/>
                    <a:pt x="15" y="15"/>
                    <a:pt x="15" y="15"/>
                  </a:cubicBezTo>
                  <a:cubicBezTo>
                    <a:pt x="14" y="15"/>
                    <a:pt x="14" y="15"/>
                    <a:pt x="14" y="15"/>
                  </a:cubicBezTo>
                  <a:cubicBezTo>
                    <a:pt x="14" y="15"/>
                    <a:pt x="14" y="15"/>
                    <a:pt x="14" y="15"/>
                  </a:cubicBezTo>
                  <a:close/>
                  <a:moveTo>
                    <a:pt x="15" y="27"/>
                  </a:moveTo>
                  <a:cubicBezTo>
                    <a:pt x="15" y="27"/>
                    <a:pt x="15" y="27"/>
                    <a:pt x="15" y="27"/>
                  </a:cubicBezTo>
                  <a:cubicBezTo>
                    <a:pt x="15" y="28"/>
                    <a:pt x="15" y="28"/>
                    <a:pt x="15" y="28"/>
                  </a:cubicBezTo>
                  <a:cubicBezTo>
                    <a:pt x="16" y="28"/>
                    <a:pt x="16" y="28"/>
                    <a:pt x="16" y="28"/>
                  </a:cubicBezTo>
                  <a:cubicBezTo>
                    <a:pt x="15" y="29"/>
                    <a:pt x="15" y="29"/>
                    <a:pt x="15" y="29"/>
                  </a:cubicBezTo>
                  <a:cubicBezTo>
                    <a:pt x="15" y="29"/>
                    <a:pt x="15" y="29"/>
                    <a:pt x="15" y="29"/>
                  </a:cubicBezTo>
                  <a:cubicBezTo>
                    <a:pt x="15" y="28"/>
                    <a:pt x="15" y="28"/>
                    <a:pt x="15" y="28"/>
                  </a:cubicBezTo>
                  <a:cubicBezTo>
                    <a:pt x="15" y="28"/>
                    <a:pt x="15" y="28"/>
                    <a:pt x="15" y="28"/>
                  </a:cubicBezTo>
                  <a:cubicBezTo>
                    <a:pt x="15" y="27"/>
                    <a:pt x="15" y="27"/>
                    <a:pt x="15" y="27"/>
                  </a:cubicBezTo>
                  <a:close/>
                  <a:moveTo>
                    <a:pt x="15" y="26"/>
                  </a:moveTo>
                  <a:cubicBezTo>
                    <a:pt x="15" y="27"/>
                    <a:pt x="15" y="27"/>
                    <a:pt x="15" y="27"/>
                  </a:cubicBezTo>
                  <a:cubicBezTo>
                    <a:pt x="15" y="27"/>
                    <a:pt x="15" y="27"/>
                    <a:pt x="15" y="27"/>
                  </a:cubicBezTo>
                  <a:lnTo>
                    <a:pt x="15" y="26"/>
                  </a:lnTo>
                  <a:close/>
                </a:path>
              </a:pathLst>
            </a:custGeom>
            <a:grpFill/>
            <a:ln>
              <a:noFill/>
            </a:ln>
          </p:spPr>
          <p:txBody>
            <a:bodyPr vert="horz" wrap="square" lIns="91440" tIns="45720" rIns="91440" bIns="45720" numCol="1" anchor="t" anchorCtr="0" compatLnSpc="1"/>
            <a:lstStyle/>
            <a:p>
              <a:endParaRPr lang="en-US"/>
            </a:p>
          </p:txBody>
        </p:sp>
        <p:sp>
          <p:nvSpPr>
            <p:cNvPr id="80" name="Freeform 76"/>
            <p:cNvSpPr>
              <a:spLocks noEditPoints="1"/>
            </p:cNvSpPr>
            <p:nvPr/>
          </p:nvSpPr>
          <p:spPr bwMode="auto">
            <a:xfrm>
              <a:off x="5183368" y="2307493"/>
              <a:ext cx="119657" cy="86205"/>
            </a:xfrm>
            <a:custGeom>
              <a:avLst/>
              <a:gdLst>
                <a:gd name="T0" fmla="*/ 4 w 93"/>
                <a:gd name="T1" fmla="*/ 11 h 67"/>
                <a:gd name="T2" fmla="*/ 19 w 93"/>
                <a:gd name="T3" fmla="*/ 15 h 67"/>
                <a:gd name="T4" fmla="*/ 30 w 93"/>
                <a:gd name="T5" fmla="*/ 19 h 67"/>
                <a:gd name="T6" fmla="*/ 30 w 93"/>
                <a:gd name="T7" fmla="*/ 8 h 67"/>
                <a:gd name="T8" fmla="*/ 26 w 93"/>
                <a:gd name="T9" fmla="*/ 0 h 67"/>
                <a:gd name="T10" fmla="*/ 37 w 93"/>
                <a:gd name="T11" fmla="*/ 8 h 67"/>
                <a:gd name="T12" fmla="*/ 49 w 93"/>
                <a:gd name="T13" fmla="*/ 11 h 67"/>
                <a:gd name="T14" fmla="*/ 56 w 93"/>
                <a:gd name="T15" fmla="*/ 8 h 67"/>
                <a:gd name="T16" fmla="*/ 63 w 93"/>
                <a:gd name="T17" fmla="*/ 4 h 67"/>
                <a:gd name="T18" fmla="*/ 71 w 93"/>
                <a:gd name="T19" fmla="*/ 11 h 67"/>
                <a:gd name="T20" fmla="*/ 78 w 93"/>
                <a:gd name="T21" fmla="*/ 19 h 67"/>
                <a:gd name="T22" fmla="*/ 82 w 93"/>
                <a:gd name="T23" fmla="*/ 26 h 67"/>
                <a:gd name="T24" fmla="*/ 89 w 93"/>
                <a:gd name="T25" fmla="*/ 26 h 67"/>
                <a:gd name="T26" fmla="*/ 89 w 93"/>
                <a:gd name="T27" fmla="*/ 30 h 67"/>
                <a:gd name="T28" fmla="*/ 82 w 93"/>
                <a:gd name="T29" fmla="*/ 30 h 67"/>
                <a:gd name="T30" fmla="*/ 78 w 93"/>
                <a:gd name="T31" fmla="*/ 37 h 67"/>
                <a:gd name="T32" fmla="*/ 78 w 93"/>
                <a:gd name="T33" fmla="*/ 45 h 67"/>
                <a:gd name="T34" fmla="*/ 78 w 93"/>
                <a:gd name="T35" fmla="*/ 48 h 67"/>
                <a:gd name="T36" fmla="*/ 78 w 93"/>
                <a:gd name="T37" fmla="*/ 52 h 67"/>
                <a:gd name="T38" fmla="*/ 74 w 93"/>
                <a:gd name="T39" fmla="*/ 60 h 67"/>
                <a:gd name="T40" fmla="*/ 74 w 93"/>
                <a:gd name="T41" fmla="*/ 52 h 67"/>
                <a:gd name="T42" fmla="*/ 71 w 93"/>
                <a:gd name="T43" fmla="*/ 52 h 67"/>
                <a:gd name="T44" fmla="*/ 74 w 93"/>
                <a:gd name="T45" fmla="*/ 60 h 67"/>
                <a:gd name="T46" fmla="*/ 74 w 93"/>
                <a:gd name="T47" fmla="*/ 63 h 67"/>
                <a:gd name="T48" fmla="*/ 71 w 93"/>
                <a:gd name="T49" fmla="*/ 67 h 67"/>
                <a:gd name="T50" fmla="*/ 67 w 93"/>
                <a:gd name="T51" fmla="*/ 67 h 67"/>
                <a:gd name="T52" fmla="*/ 60 w 93"/>
                <a:gd name="T53" fmla="*/ 60 h 67"/>
                <a:gd name="T54" fmla="*/ 60 w 93"/>
                <a:gd name="T55" fmla="*/ 52 h 67"/>
                <a:gd name="T56" fmla="*/ 63 w 93"/>
                <a:gd name="T57" fmla="*/ 52 h 67"/>
                <a:gd name="T58" fmla="*/ 60 w 93"/>
                <a:gd name="T59" fmla="*/ 48 h 67"/>
                <a:gd name="T60" fmla="*/ 56 w 93"/>
                <a:gd name="T61" fmla="*/ 45 h 67"/>
                <a:gd name="T62" fmla="*/ 52 w 93"/>
                <a:gd name="T63" fmla="*/ 48 h 67"/>
                <a:gd name="T64" fmla="*/ 49 w 93"/>
                <a:gd name="T65" fmla="*/ 52 h 67"/>
                <a:gd name="T66" fmla="*/ 41 w 93"/>
                <a:gd name="T67" fmla="*/ 56 h 67"/>
                <a:gd name="T68" fmla="*/ 41 w 93"/>
                <a:gd name="T69" fmla="*/ 56 h 67"/>
                <a:gd name="T70" fmla="*/ 37 w 93"/>
                <a:gd name="T71" fmla="*/ 60 h 67"/>
                <a:gd name="T72" fmla="*/ 34 w 93"/>
                <a:gd name="T73" fmla="*/ 60 h 67"/>
                <a:gd name="T74" fmla="*/ 37 w 93"/>
                <a:gd name="T75" fmla="*/ 52 h 67"/>
                <a:gd name="T76" fmla="*/ 37 w 93"/>
                <a:gd name="T77" fmla="*/ 48 h 67"/>
                <a:gd name="T78" fmla="*/ 30 w 93"/>
                <a:gd name="T79" fmla="*/ 45 h 67"/>
                <a:gd name="T80" fmla="*/ 19 w 93"/>
                <a:gd name="T81" fmla="*/ 37 h 67"/>
                <a:gd name="T82" fmla="*/ 23 w 93"/>
                <a:gd name="T83" fmla="*/ 34 h 67"/>
                <a:gd name="T84" fmla="*/ 15 w 93"/>
                <a:gd name="T85" fmla="*/ 26 h 67"/>
                <a:gd name="T86" fmla="*/ 12 w 93"/>
                <a:gd name="T87" fmla="*/ 19 h 67"/>
                <a:gd name="T88" fmla="*/ 4 w 93"/>
                <a:gd name="T89" fmla="*/ 15 h 67"/>
                <a:gd name="T90" fmla="*/ 30 w 93"/>
                <a:gd name="T91" fmla="*/ 60 h 67"/>
                <a:gd name="T92" fmla="*/ 19 w 93"/>
                <a:gd name="T93" fmla="*/ 48 h 67"/>
                <a:gd name="T94" fmla="*/ 15 w 93"/>
                <a:gd name="T95" fmla="*/ 45 h 67"/>
                <a:gd name="T96" fmla="*/ 8 w 93"/>
                <a:gd name="T97" fmla="*/ 41 h 67"/>
                <a:gd name="T98" fmla="*/ 0 w 93"/>
                <a:gd name="T99" fmla="*/ 41 h 67"/>
                <a:gd name="T100" fmla="*/ 4 w 93"/>
                <a:gd name="T101" fmla="*/ 45 h 67"/>
                <a:gd name="T102" fmla="*/ 8 w 93"/>
                <a:gd name="T103" fmla="*/ 45 h 67"/>
                <a:gd name="T104" fmla="*/ 8 w 93"/>
                <a:gd name="T105" fmla="*/ 52 h 67"/>
                <a:gd name="T106" fmla="*/ 15 w 93"/>
                <a:gd name="T107" fmla="*/ 56 h 67"/>
                <a:gd name="T108" fmla="*/ 26 w 93"/>
                <a:gd name="T109" fmla="*/ 60 h 67"/>
                <a:gd name="T110" fmla="*/ 30 w 93"/>
                <a:gd name="T11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67">
                  <a:moveTo>
                    <a:pt x="4" y="15"/>
                  </a:moveTo>
                  <a:lnTo>
                    <a:pt x="4" y="11"/>
                  </a:lnTo>
                  <a:lnTo>
                    <a:pt x="8" y="11"/>
                  </a:lnTo>
                  <a:lnTo>
                    <a:pt x="19" y="15"/>
                  </a:lnTo>
                  <a:lnTo>
                    <a:pt x="26" y="15"/>
                  </a:lnTo>
                  <a:lnTo>
                    <a:pt x="30" y="19"/>
                  </a:lnTo>
                  <a:lnTo>
                    <a:pt x="30" y="11"/>
                  </a:lnTo>
                  <a:lnTo>
                    <a:pt x="30" y="8"/>
                  </a:lnTo>
                  <a:lnTo>
                    <a:pt x="26" y="8"/>
                  </a:lnTo>
                  <a:lnTo>
                    <a:pt x="26" y="0"/>
                  </a:lnTo>
                  <a:lnTo>
                    <a:pt x="30" y="4"/>
                  </a:lnTo>
                  <a:lnTo>
                    <a:pt x="37" y="8"/>
                  </a:lnTo>
                  <a:lnTo>
                    <a:pt x="41" y="11"/>
                  </a:lnTo>
                  <a:lnTo>
                    <a:pt x="49" y="11"/>
                  </a:lnTo>
                  <a:lnTo>
                    <a:pt x="49" y="8"/>
                  </a:lnTo>
                  <a:lnTo>
                    <a:pt x="56" y="8"/>
                  </a:lnTo>
                  <a:lnTo>
                    <a:pt x="60" y="0"/>
                  </a:lnTo>
                  <a:lnTo>
                    <a:pt x="63" y="4"/>
                  </a:lnTo>
                  <a:lnTo>
                    <a:pt x="71" y="8"/>
                  </a:lnTo>
                  <a:lnTo>
                    <a:pt x="71" y="11"/>
                  </a:lnTo>
                  <a:lnTo>
                    <a:pt x="71" y="15"/>
                  </a:lnTo>
                  <a:lnTo>
                    <a:pt x="78" y="19"/>
                  </a:lnTo>
                  <a:lnTo>
                    <a:pt x="78" y="23"/>
                  </a:lnTo>
                  <a:lnTo>
                    <a:pt x="82" y="26"/>
                  </a:lnTo>
                  <a:lnTo>
                    <a:pt x="86" y="26"/>
                  </a:lnTo>
                  <a:lnTo>
                    <a:pt x="89" y="26"/>
                  </a:lnTo>
                  <a:lnTo>
                    <a:pt x="93" y="30"/>
                  </a:lnTo>
                  <a:lnTo>
                    <a:pt x="89" y="30"/>
                  </a:lnTo>
                  <a:lnTo>
                    <a:pt x="89" y="30"/>
                  </a:lnTo>
                  <a:lnTo>
                    <a:pt x="82" y="30"/>
                  </a:lnTo>
                  <a:lnTo>
                    <a:pt x="78" y="34"/>
                  </a:lnTo>
                  <a:lnTo>
                    <a:pt x="78" y="37"/>
                  </a:lnTo>
                  <a:lnTo>
                    <a:pt x="78" y="41"/>
                  </a:lnTo>
                  <a:lnTo>
                    <a:pt x="78" y="45"/>
                  </a:lnTo>
                  <a:lnTo>
                    <a:pt x="78" y="45"/>
                  </a:lnTo>
                  <a:lnTo>
                    <a:pt x="78" y="48"/>
                  </a:lnTo>
                  <a:lnTo>
                    <a:pt x="78" y="48"/>
                  </a:lnTo>
                  <a:lnTo>
                    <a:pt x="78" y="52"/>
                  </a:lnTo>
                  <a:lnTo>
                    <a:pt x="78" y="56"/>
                  </a:lnTo>
                  <a:lnTo>
                    <a:pt x="74" y="60"/>
                  </a:lnTo>
                  <a:lnTo>
                    <a:pt x="74" y="56"/>
                  </a:lnTo>
                  <a:lnTo>
                    <a:pt x="74" y="52"/>
                  </a:lnTo>
                  <a:lnTo>
                    <a:pt x="74" y="52"/>
                  </a:lnTo>
                  <a:lnTo>
                    <a:pt x="71" y="52"/>
                  </a:lnTo>
                  <a:lnTo>
                    <a:pt x="71" y="56"/>
                  </a:lnTo>
                  <a:lnTo>
                    <a:pt x="74" y="60"/>
                  </a:lnTo>
                  <a:lnTo>
                    <a:pt x="71" y="60"/>
                  </a:lnTo>
                  <a:lnTo>
                    <a:pt x="74" y="63"/>
                  </a:lnTo>
                  <a:lnTo>
                    <a:pt x="74" y="67"/>
                  </a:lnTo>
                  <a:lnTo>
                    <a:pt x="71" y="67"/>
                  </a:lnTo>
                  <a:lnTo>
                    <a:pt x="71" y="67"/>
                  </a:lnTo>
                  <a:lnTo>
                    <a:pt x="67" y="67"/>
                  </a:lnTo>
                  <a:lnTo>
                    <a:pt x="63" y="63"/>
                  </a:lnTo>
                  <a:lnTo>
                    <a:pt x="60" y="60"/>
                  </a:lnTo>
                  <a:lnTo>
                    <a:pt x="63" y="56"/>
                  </a:lnTo>
                  <a:lnTo>
                    <a:pt x="60" y="52"/>
                  </a:lnTo>
                  <a:lnTo>
                    <a:pt x="60" y="52"/>
                  </a:lnTo>
                  <a:lnTo>
                    <a:pt x="63" y="52"/>
                  </a:lnTo>
                  <a:lnTo>
                    <a:pt x="60" y="48"/>
                  </a:lnTo>
                  <a:lnTo>
                    <a:pt x="60" y="48"/>
                  </a:lnTo>
                  <a:lnTo>
                    <a:pt x="56" y="45"/>
                  </a:lnTo>
                  <a:lnTo>
                    <a:pt x="56" y="45"/>
                  </a:lnTo>
                  <a:lnTo>
                    <a:pt x="56" y="45"/>
                  </a:lnTo>
                  <a:lnTo>
                    <a:pt x="52" y="48"/>
                  </a:lnTo>
                  <a:lnTo>
                    <a:pt x="49" y="48"/>
                  </a:lnTo>
                  <a:lnTo>
                    <a:pt x="49" y="52"/>
                  </a:lnTo>
                  <a:lnTo>
                    <a:pt x="45" y="52"/>
                  </a:lnTo>
                  <a:lnTo>
                    <a:pt x="41" y="56"/>
                  </a:lnTo>
                  <a:lnTo>
                    <a:pt x="41" y="56"/>
                  </a:lnTo>
                  <a:lnTo>
                    <a:pt x="41" y="56"/>
                  </a:lnTo>
                  <a:lnTo>
                    <a:pt x="41" y="60"/>
                  </a:lnTo>
                  <a:lnTo>
                    <a:pt x="37" y="60"/>
                  </a:lnTo>
                  <a:lnTo>
                    <a:pt x="34" y="60"/>
                  </a:lnTo>
                  <a:lnTo>
                    <a:pt x="34" y="60"/>
                  </a:lnTo>
                  <a:lnTo>
                    <a:pt x="34" y="56"/>
                  </a:lnTo>
                  <a:lnTo>
                    <a:pt x="37" y="52"/>
                  </a:lnTo>
                  <a:lnTo>
                    <a:pt x="34" y="48"/>
                  </a:lnTo>
                  <a:lnTo>
                    <a:pt x="37" y="48"/>
                  </a:lnTo>
                  <a:lnTo>
                    <a:pt x="34" y="45"/>
                  </a:lnTo>
                  <a:lnTo>
                    <a:pt x="30" y="45"/>
                  </a:lnTo>
                  <a:lnTo>
                    <a:pt x="23" y="41"/>
                  </a:lnTo>
                  <a:lnTo>
                    <a:pt x="19" y="37"/>
                  </a:lnTo>
                  <a:lnTo>
                    <a:pt x="23" y="34"/>
                  </a:lnTo>
                  <a:lnTo>
                    <a:pt x="23" y="34"/>
                  </a:lnTo>
                  <a:lnTo>
                    <a:pt x="15" y="26"/>
                  </a:lnTo>
                  <a:lnTo>
                    <a:pt x="15" y="26"/>
                  </a:lnTo>
                  <a:lnTo>
                    <a:pt x="15" y="23"/>
                  </a:lnTo>
                  <a:lnTo>
                    <a:pt x="12" y="19"/>
                  </a:lnTo>
                  <a:lnTo>
                    <a:pt x="8" y="19"/>
                  </a:lnTo>
                  <a:lnTo>
                    <a:pt x="4" y="15"/>
                  </a:lnTo>
                  <a:lnTo>
                    <a:pt x="4" y="15"/>
                  </a:lnTo>
                  <a:close/>
                  <a:moveTo>
                    <a:pt x="30" y="60"/>
                  </a:moveTo>
                  <a:lnTo>
                    <a:pt x="23" y="48"/>
                  </a:lnTo>
                  <a:lnTo>
                    <a:pt x="19" y="48"/>
                  </a:lnTo>
                  <a:lnTo>
                    <a:pt x="15" y="45"/>
                  </a:lnTo>
                  <a:lnTo>
                    <a:pt x="15" y="45"/>
                  </a:lnTo>
                  <a:lnTo>
                    <a:pt x="12" y="45"/>
                  </a:lnTo>
                  <a:lnTo>
                    <a:pt x="8" y="41"/>
                  </a:lnTo>
                  <a:lnTo>
                    <a:pt x="4" y="41"/>
                  </a:lnTo>
                  <a:lnTo>
                    <a:pt x="0" y="41"/>
                  </a:lnTo>
                  <a:lnTo>
                    <a:pt x="4" y="45"/>
                  </a:lnTo>
                  <a:lnTo>
                    <a:pt x="4" y="45"/>
                  </a:lnTo>
                  <a:lnTo>
                    <a:pt x="4" y="45"/>
                  </a:lnTo>
                  <a:lnTo>
                    <a:pt x="8" y="45"/>
                  </a:lnTo>
                  <a:lnTo>
                    <a:pt x="8" y="48"/>
                  </a:lnTo>
                  <a:lnTo>
                    <a:pt x="8" y="52"/>
                  </a:lnTo>
                  <a:lnTo>
                    <a:pt x="15" y="56"/>
                  </a:lnTo>
                  <a:lnTo>
                    <a:pt x="15" y="56"/>
                  </a:lnTo>
                  <a:lnTo>
                    <a:pt x="23" y="60"/>
                  </a:lnTo>
                  <a:lnTo>
                    <a:pt x="26" y="60"/>
                  </a:lnTo>
                  <a:lnTo>
                    <a:pt x="30" y="60"/>
                  </a:lnTo>
                  <a:lnTo>
                    <a:pt x="30" y="60"/>
                  </a:lnTo>
                  <a:close/>
                </a:path>
              </a:pathLst>
            </a:custGeom>
            <a:grpFill/>
            <a:ln>
              <a:noFill/>
            </a:ln>
          </p:spPr>
          <p:txBody>
            <a:bodyPr vert="horz" wrap="square" lIns="91440" tIns="45720" rIns="91440" bIns="45720" numCol="1" anchor="t" anchorCtr="0" compatLnSpc="1"/>
            <a:lstStyle/>
            <a:p>
              <a:endParaRPr lang="en-US"/>
            </a:p>
          </p:txBody>
        </p:sp>
        <p:sp>
          <p:nvSpPr>
            <p:cNvPr id="81" name="Freeform 77"/>
            <p:cNvSpPr/>
            <p:nvPr/>
          </p:nvSpPr>
          <p:spPr bwMode="auto">
            <a:xfrm>
              <a:off x="5179508" y="2365391"/>
              <a:ext cx="428448" cy="315225"/>
            </a:xfrm>
            <a:custGeom>
              <a:avLst/>
              <a:gdLst>
                <a:gd name="T0" fmla="*/ 11 w 333"/>
                <a:gd name="T1" fmla="*/ 3 h 245"/>
                <a:gd name="T2" fmla="*/ 29 w 333"/>
                <a:gd name="T3" fmla="*/ 15 h 245"/>
                <a:gd name="T4" fmla="*/ 40 w 333"/>
                <a:gd name="T5" fmla="*/ 15 h 245"/>
                <a:gd name="T6" fmla="*/ 48 w 333"/>
                <a:gd name="T7" fmla="*/ 7 h 245"/>
                <a:gd name="T8" fmla="*/ 59 w 333"/>
                <a:gd name="T9" fmla="*/ 0 h 245"/>
                <a:gd name="T10" fmla="*/ 63 w 333"/>
                <a:gd name="T11" fmla="*/ 7 h 245"/>
                <a:gd name="T12" fmla="*/ 70 w 333"/>
                <a:gd name="T13" fmla="*/ 22 h 245"/>
                <a:gd name="T14" fmla="*/ 77 w 333"/>
                <a:gd name="T15" fmla="*/ 26 h 245"/>
                <a:gd name="T16" fmla="*/ 85 w 333"/>
                <a:gd name="T17" fmla="*/ 37 h 245"/>
                <a:gd name="T18" fmla="*/ 103 w 333"/>
                <a:gd name="T19" fmla="*/ 41 h 245"/>
                <a:gd name="T20" fmla="*/ 126 w 333"/>
                <a:gd name="T21" fmla="*/ 52 h 245"/>
                <a:gd name="T22" fmla="*/ 163 w 333"/>
                <a:gd name="T23" fmla="*/ 48 h 245"/>
                <a:gd name="T24" fmla="*/ 174 w 333"/>
                <a:gd name="T25" fmla="*/ 37 h 245"/>
                <a:gd name="T26" fmla="*/ 192 w 333"/>
                <a:gd name="T27" fmla="*/ 22 h 245"/>
                <a:gd name="T28" fmla="*/ 211 w 333"/>
                <a:gd name="T29" fmla="*/ 22 h 245"/>
                <a:gd name="T30" fmla="*/ 237 w 333"/>
                <a:gd name="T31" fmla="*/ 29 h 245"/>
                <a:gd name="T32" fmla="*/ 251 w 333"/>
                <a:gd name="T33" fmla="*/ 37 h 245"/>
                <a:gd name="T34" fmla="*/ 277 w 333"/>
                <a:gd name="T35" fmla="*/ 55 h 245"/>
                <a:gd name="T36" fmla="*/ 281 w 333"/>
                <a:gd name="T37" fmla="*/ 70 h 245"/>
                <a:gd name="T38" fmla="*/ 281 w 333"/>
                <a:gd name="T39" fmla="*/ 78 h 245"/>
                <a:gd name="T40" fmla="*/ 274 w 333"/>
                <a:gd name="T41" fmla="*/ 89 h 245"/>
                <a:gd name="T42" fmla="*/ 281 w 333"/>
                <a:gd name="T43" fmla="*/ 100 h 245"/>
                <a:gd name="T44" fmla="*/ 281 w 333"/>
                <a:gd name="T45" fmla="*/ 126 h 245"/>
                <a:gd name="T46" fmla="*/ 300 w 333"/>
                <a:gd name="T47" fmla="*/ 144 h 245"/>
                <a:gd name="T48" fmla="*/ 300 w 333"/>
                <a:gd name="T49" fmla="*/ 182 h 245"/>
                <a:gd name="T50" fmla="*/ 318 w 333"/>
                <a:gd name="T51" fmla="*/ 189 h 245"/>
                <a:gd name="T52" fmla="*/ 326 w 333"/>
                <a:gd name="T53" fmla="*/ 204 h 245"/>
                <a:gd name="T54" fmla="*/ 333 w 333"/>
                <a:gd name="T55" fmla="*/ 219 h 245"/>
                <a:gd name="T56" fmla="*/ 311 w 333"/>
                <a:gd name="T57" fmla="*/ 222 h 245"/>
                <a:gd name="T58" fmla="*/ 311 w 333"/>
                <a:gd name="T59" fmla="*/ 241 h 245"/>
                <a:gd name="T60" fmla="*/ 296 w 333"/>
                <a:gd name="T61" fmla="*/ 241 h 245"/>
                <a:gd name="T62" fmla="*/ 289 w 333"/>
                <a:gd name="T63" fmla="*/ 241 h 245"/>
                <a:gd name="T64" fmla="*/ 263 w 333"/>
                <a:gd name="T65" fmla="*/ 237 h 245"/>
                <a:gd name="T66" fmla="*/ 248 w 333"/>
                <a:gd name="T67" fmla="*/ 233 h 245"/>
                <a:gd name="T68" fmla="*/ 233 w 333"/>
                <a:gd name="T69" fmla="*/ 222 h 245"/>
                <a:gd name="T70" fmla="*/ 226 w 333"/>
                <a:gd name="T71" fmla="*/ 211 h 245"/>
                <a:gd name="T72" fmla="*/ 207 w 333"/>
                <a:gd name="T73" fmla="*/ 211 h 245"/>
                <a:gd name="T74" fmla="*/ 185 w 333"/>
                <a:gd name="T75" fmla="*/ 215 h 245"/>
                <a:gd name="T76" fmla="*/ 166 w 333"/>
                <a:gd name="T77" fmla="*/ 211 h 245"/>
                <a:gd name="T78" fmla="*/ 159 w 333"/>
                <a:gd name="T79" fmla="*/ 204 h 245"/>
                <a:gd name="T80" fmla="*/ 140 w 333"/>
                <a:gd name="T81" fmla="*/ 200 h 245"/>
                <a:gd name="T82" fmla="*/ 126 w 333"/>
                <a:gd name="T83" fmla="*/ 185 h 245"/>
                <a:gd name="T84" fmla="*/ 126 w 333"/>
                <a:gd name="T85" fmla="*/ 182 h 245"/>
                <a:gd name="T86" fmla="*/ 114 w 333"/>
                <a:gd name="T87" fmla="*/ 163 h 245"/>
                <a:gd name="T88" fmla="*/ 100 w 333"/>
                <a:gd name="T89" fmla="*/ 163 h 245"/>
                <a:gd name="T90" fmla="*/ 96 w 333"/>
                <a:gd name="T91" fmla="*/ 159 h 245"/>
                <a:gd name="T92" fmla="*/ 92 w 333"/>
                <a:gd name="T93" fmla="*/ 163 h 245"/>
                <a:gd name="T94" fmla="*/ 85 w 333"/>
                <a:gd name="T95" fmla="*/ 159 h 245"/>
                <a:gd name="T96" fmla="*/ 74 w 333"/>
                <a:gd name="T97" fmla="*/ 141 h 245"/>
                <a:gd name="T98" fmla="*/ 66 w 333"/>
                <a:gd name="T99" fmla="*/ 122 h 245"/>
                <a:gd name="T100" fmla="*/ 44 w 333"/>
                <a:gd name="T101" fmla="*/ 115 h 245"/>
                <a:gd name="T102" fmla="*/ 40 w 333"/>
                <a:gd name="T103" fmla="*/ 104 h 245"/>
                <a:gd name="T104" fmla="*/ 33 w 333"/>
                <a:gd name="T105" fmla="*/ 96 h 245"/>
                <a:gd name="T106" fmla="*/ 37 w 333"/>
                <a:gd name="T107" fmla="*/ 81 h 245"/>
                <a:gd name="T108" fmla="*/ 40 w 333"/>
                <a:gd name="T109" fmla="*/ 70 h 245"/>
                <a:gd name="T110" fmla="*/ 40 w 333"/>
                <a:gd name="T111" fmla="*/ 67 h 245"/>
                <a:gd name="T112" fmla="*/ 26 w 333"/>
                <a:gd name="T113" fmla="*/ 63 h 245"/>
                <a:gd name="T114" fmla="*/ 18 w 333"/>
                <a:gd name="T115" fmla="*/ 52 h 245"/>
                <a:gd name="T116" fmla="*/ 11 w 333"/>
                <a:gd name="T117" fmla="*/ 41 h 245"/>
                <a:gd name="T118" fmla="*/ 7 w 333"/>
                <a:gd name="T119" fmla="*/ 22 h 245"/>
                <a:gd name="T120" fmla="*/ 0 w 333"/>
                <a:gd name="T121" fmla="*/ 7 h 245"/>
                <a:gd name="T122" fmla="*/ 7 w 333"/>
                <a:gd name="T1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 h="245">
                  <a:moveTo>
                    <a:pt x="7" y="0"/>
                  </a:moveTo>
                  <a:lnTo>
                    <a:pt x="7" y="0"/>
                  </a:lnTo>
                  <a:lnTo>
                    <a:pt x="7" y="0"/>
                  </a:lnTo>
                  <a:lnTo>
                    <a:pt x="11" y="0"/>
                  </a:lnTo>
                  <a:lnTo>
                    <a:pt x="11" y="3"/>
                  </a:lnTo>
                  <a:lnTo>
                    <a:pt x="11" y="7"/>
                  </a:lnTo>
                  <a:lnTo>
                    <a:pt x="18" y="11"/>
                  </a:lnTo>
                  <a:lnTo>
                    <a:pt x="18" y="11"/>
                  </a:lnTo>
                  <a:lnTo>
                    <a:pt x="26" y="15"/>
                  </a:lnTo>
                  <a:lnTo>
                    <a:pt x="29" y="15"/>
                  </a:lnTo>
                  <a:lnTo>
                    <a:pt x="33" y="15"/>
                  </a:lnTo>
                  <a:lnTo>
                    <a:pt x="33" y="15"/>
                  </a:lnTo>
                  <a:lnTo>
                    <a:pt x="33" y="15"/>
                  </a:lnTo>
                  <a:lnTo>
                    <a:pt x="37" y="15"/>
                  </a:lnTo>
                  <a:lnTo>
                    <a:pt x="40" y="15"/>
                  </a:lnTo>
                  <a:lnTo>
                    <a:pt x="44" y="15"/>
                  </a:lnTo>
                  <a:lnTo>
                    <a:pt x="44" y="11"/>
                  </a:lnTo>
                  <a:lnTo>
                    <a:pt x="44" y="11"/>
                  </a:lnTo>
                  <a:lnTo>
                    <a:pt x="44" y="11"/>
                  </a:lnTo>
                  <a:lnTo>
                    <a:pt x="48" y="7"/>
                  </a:lnTo>
                  <a:lnTo>
                    <a:pt x="52" y="7"/>
                  </a:lnTo>
                  <a:lnTo>
                    <a:pt x="52" y="3"/>
                  </a:lnTo>
                  <a:lnTo>
                    <a:pt x="55" y="3"/>
                  </a:lnTo>
                  <a:lnTo>
                    <a:pt x="59" y="0"/>
                  </a:lnTo>
                  <a:lnTo>
                    <a:pt x="59" y="0"/>
                  </a:lnTo>
                  <a:lnTo>
                    <a:pt x="59" y="0"/>
                  </a:lnTo>
                  <a:lnTo>
                    <a:pt x="63" y="3"/>
                  </a:lnTo>
                  <a:lnTo>
                    <a:pt x="63" y="3"/>
                  </a:lnTo>
                  <a:lnTo>
                    <a:pt x="66" y="7"/>
                  </a:lnTo>
                  <a:lnTo>
                    <a:pt x="63" y="7"/>
                  </a:lnTo>
                  <a:lnTo>
                    <a:pt x="63" y="7"/>
                  </a:lnTo>
                  <a:lnTo>
                    <a:pt x="66" y="11"/>
                  </a:lnTo>
                  <a:lnTo>
                    <a:pt x="63" y="15"/>
                  </a:lnTo>
                  <a:lnTo>
                    <a:pt x="66" y="18"/>
                  </a:lnTo>
                  <a:lnTo>
                    <a:pt x="70" y="22"/>
                  </a:lnTo>
                  <a:lnTo>
                    <a:pt x="74" y="22"/>
                  </a:lnTo>
                  <a:lnTo>
                    <a:pt x="74" y="22"/>
                  </a:lnTo>
                  <a:lnTo>
                    <a:pt x="77" y="22"/>
                  </a:lnTo>
                  <a:lnTo>
                    <a:pt x="77" y="22"/>
                  </a:lnTo>
                  <a:lnTo>
                    <a:pt x="77" y="26"/>
                  </a:lnTo>
                  <a:lnTo>
                    <a:pt x="77" y="29"/>
                  </a:lnTo>
                  <a:lnTo>
                    <a:pt x="77" y="33"/>
                  </a:lnTo>
                  <a:lnTo>
                    <a:pt x="77" y="33"/>
                  </a:lnTo>
                  <a:lnTo>
                    <a:pt x="81" y="33"/>
                  </a:lnTo>
                  <a:lnTo>
                    <a:pt x="85" y="37"/>
                  </a:lnTo>
                  <a:lnTo>
                    <a:pt x="89" y="37"/>
                  </a:lnTo>
                  <a:lnTo>
                    <a:pt x="92" y="41"/>
                  </a:lnTo>
                  <a:lnTo>
                    <a:pt x="96" y="37"/>
                  </a:lnTo>
                  <a:lnTo>
                    <a:pt x="100" y="41"/>
                  </a:lnTo>
                  <a:lnTo>
                    <a:pt x="103" y="41"/>
                  </a:lnTo>
                  <a:lnTo>
                    <a:pt x="103" y="44"/>
                  </a:lnTo>
                  <a:lnTo>
                    <a:pt x="103" y="44"/>
                  </a:lnTo>
                  <a:lnTo>
                    <a:pt x="114" y="48"/>
                  </a:lnTo>
                  <a:lnTo>
                    <a:pt x="118" y="48"/>
                  </a:lnTo>
                  <a:lnTo>
                    <a:pt x="126" y="52"/>
                  </a:lnTo>
                  <a:lnTo>
                    <a:pt x="133" y="52"/>
                  </a:lnTo>
                  <a:lnTo>
                    <a:pt x="144" y="48"/>
                  </a:lnTo>
                  <a:lnTo>
                    <a:pt x="152" y="48"/>
                  </a:lnTo>
                  <a:lnTo>
                    <a:pt x="159" y="48"/>
                  </a:lnTo>
                  <a:lnTo>
                    <a:pt x="163" y="48"/>
                  </a:lnTo>
                  <a:lnTo>
                    <a:pt x="166" y="44"/>
                  </a:lnTo>
                  <a:lnTo>
                    <a:pt x="163" y="41"/>
                  </a:lnTo>
                  <a:lnTo>
                    <a:pt x="163" y="37"/>
                  </a:lnTo>
                  <a:lnTo>
                    <a:pt x="166" y="37"/>
                  </a:lnTo>
                  <a:lnTo>
                    <a:pt x="174" y="37"/>
                  </a:lnTo>
                  <a:lnTo>
                    <a:pt x="174" y="33"/>
                  </a:lnTo>
                  <a:lnTo>
                    <a:pt x="177" y="29"/>
                  </a:lnTo>
                  <a:lnTo>
                    <a:pt x="177" y="29"/>
                  </a:lnTo>
                  <a:lnTo>
                    <a:pt x="185" y="26"/>
                  </a:lnTo>
                  <a:lnTo>
                    <a:pt x="192" y="22"/>
                  </a:lnTo>
                  <a:lnTo>
                    <a:pt x="200" y="26"/>
                  </a:lnTo>
                  <a:lnTo>
                    <a:pt x="200" y="22"/>
                  </a:lnTo>
                  <a:lnTo>
                    <a:pt x="203" y="18"/>
                  </a:lnTo>
                  <a:lnTo>
                    <a:pt x="207" y="22"/>
                  </a:lnTo>
                  <a:lnTo>
                    <a:pt x="211" y="22"/>
                  </a:lnTo>
                  <a:lnTo>
                    <a:pt x="214" y="26"/>
                  </a:lnTo>
                  <a:lnTo>
                    <a:pt x="222" y="26"/>
                  </a:lnTo>
                  <a:lnTo>
                    <a:pt x="229" y="33"/>
                  </a:lnTo>
                  <a:lnTo>
                    <a:pt x="233" y="33"/>
                  </a:lnTo>
                  <a:lnTo>
                    <a:pt x="237" y="29"/>
                  </a:lnTo>
                  <a:lnTo>
                    <a:pt x="244" y="33"/>
                  </a:lnTo>
                  <a:lnTo>
                    <a:pt x="248" y="33"/>
                  </a:lnTo>
                  <a:lnTo>
                    <a:pt x="248" y="37"/>
                  </a:lnTo>
                  <a:lnTo>
                    <a:pt x="248" y="41"/>
                  </a:lnTo>
                  <a:lnTo>
                    <a:pt x="251" y="37"/>
                  </a:lnTo>
                  <a:lnTo>
                    <a:pt x="259" y="41"/>
                  </a:lnTo>
                  <a:lnTo>
                    <a:pt x="266" y="48"/>
                  </a:lnTo>
                  <a:lnTo>
                    <a:pt x="274" y="48"/>
                  </a:lnTo>
                  <a:lnTo>
                    <a:pt x="277" y="52"/>
                  </a:lnTo>
                  <a:lnTo>
                    <a:pt x="277" y="55"/>
                  </a:lnTo>
                  <a:lnTo>
                    <a:pt x="277" y="55"/>
                  </a:lnTo>
                  <a:lnTo>
                    <a:pt x="277" y="59"/>
                  </a:lnTo>
                  <a:lnTo>
                    <a:pt x="277" y="63"/>
                  </a:lnTo>
                  <a:lnTo>
                    <a:pt x="281" y="67"/>
                  </a:lnTo>
                  <a:lnTo>
                    <a:pt x="281" y="70"/>
                  </a:lnTo>
                  <a:lnTo>
                    <a:pt x="281" y="70"/>
                  </a:lnTo>
                  <a:lnTo>
                    <a:pt x="277" y="74"/>
                  </a:lnTo>
                  <a:lnTo>
                    <a:pt x="281" y="78"/>
                  </a:lnTo>
                  <a:lnTo>
                    <a:pt x="281" y="78"/>
                  </a:lnTo>
                  <a:lnTo>
                    <a:pt x="281" y="78"/>
                  </a:lnTo>
                  <a:lnTo>
                    <a:pt x="277" y="81"/>
                  </a:lnTo>
                  <a:lnTo>
                    <a:pt x="274" y="81"/>
                  </a:lnTo>
                  <a:lnTo>
                    <a:pt x="274" y="85"/>
                  </a:lnTo>
                  <a:lnTo>
                    <a:pt x="277" y="85"/>
                  </a:lnTo>
                  <a:lnTo>
                    <a:pt x="274" y="89"/>
                  </a:lnTo>
                  <a:lnTo>
                    <a:pt x="274" y="92"/>
                  </a:lnTo>
                  <a:lnTo>
                    <a:pt x="277" y="96"/>
                  </a:lnTo>
                  <a:lnTo>
                    <a:pt x="277" y="100"/>
                  </a:lnTo>
                  <a:lnTo>
                    <a:pt x="281" y="100"/>
                  </a:lnTo>
                  <a:lnTo>
                    <a:pt x="281" y="100"/>
                  </a:lnTo>
                  <a:lnTo>
                    <a:pt x="277" y="107"/>
                  </a:lnTo>
                  <a:lnTo>
                    <a:pt x="277" y="111"/>
                  </a:lnTo>
                  <a:lnTo>
                    <a:pt x="281" y="118"/>
                  </a:lnTo>
                  <a:lnTo>
                    <a:pt x="285" y="126"/>
                  </a:lnTo>
                  <a:lnTo>
                    <a:pt x="281" y="126"/>
                  </a:lnTo>
                  <a:lnTo>
                    <a:pt x="285" y="130"/>
                  </a:lnTo>
                  <a:lnTo>
                    <a:pt x="285" y="133"/>
                  </a:lnTo>
                  <a:lnTo>
                    <a:pt x="300" y="133"/>
                  </a:lnTo>
                  <a:lnTo>
                    <a:pt x="303" y="141"/>
                  </a:lnTo>
                  <a:lnTo>
                    <a:pt x="300" y="144"/>
                  </a:lnTo>
                  <a:lnTo>
                    <a:pt x="303" y="148"/>
                  </a:lnTo>
                  <a:lnTo>
                    <a:pt x="303" y="152"/>
                  </a:lnTo>
                  <a:lnTo>
                    <a:pt x="289" y="167"/>
                  </a:lnTo>
                  <a:lnTo>
                    <a:pt x="300" y="178"/>
                  </a:lnTo>
                  <a:lnTo>
                    <a:pt x="300" y="182"/>
                  </a:lnTo>
                  <a:lnTo>
                    <a:pt x="303" y="185"/>
                  </a:lnTo>
                  <a:lnTo>
                    <a:pt x="307" y="185"/>
                  </a:lnTo>
                  <a:lnTo>
                    <a:pt x="311" y="189"/>
                  </a:lnTo>
                  <a:lnTo>
                    <a:pt x="314" y="189"/>
                  </a:lnTo>
                  <a:lnTo>
                    <a:pt x="318" y="189"/>
                  </a:lnTo>
                  <a:lnTo>
                    <a:pt x="318" y="193"/>
                  </a:lnTo>
                  <a:lnTo>
                    <a:pt x="322" y="193"/>
                  </a:lnTo>
                  <a:lnTo>
                    <a:pt x="322" y="196"/>
                  </a:lnTo>
                  <a:lnTo>
                    <a:pt x="326" y="200"/>
                  </a:lnTo>
                  <a:lnTo>
                    <a:pt x="326" y="204"/>
                  </a:lnTo>
                  <a:lnTo>
                    <a:pt x="326" y="207"/>
                  </a:lnTo>
                  <a:lnTo>
                    <a:pt x="329" y="207"/>
                  </a:lnTo>
                  <a:lnTo>
                    <a:pt x="333" y="207"/>
                  </a:lnTo>
                  <a:lnTo>
                    <a:pt x="333" y="215"/>
                  </a:lnTo>
                  <a:lnTo>
                    <a:pt x="333" y="219"/>
                  </a:lnTo>
                  <a:lnTo>
                    <a:pt x="329" y="215"/>
                  </a:lnTo>
                  <a:lnTo>
                    <a:pt x="318" y="219"/>
                  </a:lnTo>
                  <a:lnTo>
                    <a:pt x="318" y="219"/>
                  </a:lnTo>
                  <a:lnTo>
                    <a:pt x="314" y="222"/>
                  </a:lnTo>
                  <a:lnTo>
                    <a:pt x="311" y="222"/>
                  </a:lnTo>
                  <a:lnTo>
                    <a:pt x="311" y="226"/>
                  </a:lnTo>
                  <a:lnTo>
                    <a:pt x="311" y="230"/>
                  </a:lnTo>
                  <a:lnTo>
                    <a:pt x="311" y="233"/>
                  </a:lnTo>
                  <a:lnTo>
                    <a:pt x="311" y="237"/>
                  </a:lnTo>
                  <a:lnTo>
                    <a:pt x="311" y="241"/>
                  </a:lnTo>
                  <a:lnTo>
                    <a:pt x="311" y="241"/>
                  </a:lnTo>
                  <a:lnTo>
                    <a:pt x="307" y="241"/>
                  </a:lnTo>
                  <a:lnTo>
                    <a:pt x="307" y="245"/>
                  </a:lnTo>
                  <a:lnTo>
                    <a:pt x="300" y="241"/>
                  </a:lnTo>
                  <a:lnTo>
                    <a:pt x="296" y="241"/>
                  </a:lnTo>
                  <a:lnTo>
                    <a:pt x="296" y="237"/>
                  </a:lnTo>
                  <a:lnTo>
                    <a:pt x="292" y="237"/>
                  </a:lnTo>
                  <a:lnTo>
                    <a:pt x="292" y="241"/>
                  </a:lnTo>
                  <a:lnTo>
                    <a:pt x="292" y="241"/>
                  </a:lnTo>
                  <a:lnTo>
                    <a:pt x="289" y="241"/>
                  </a:lnTo>
                  <a:lnTo>
                    <a:pt x="289" y="241"/>
                  </a:lnTo>
                  <a:lnTo>
                    <a:pt x="285" y="237"/>
                  </a:lnTo>
                  <a:lnTo>
                    <a:pt x="277" y="237"/>
                  </a:lnTo>
                  <a:lnTo>
                    <a:pt x="274" y="237"/>
                  </a:lnTo>
                  <a:lnTo>
                    <a:pt x="263" y="237"/>
                  </a:lnTo>
                  <a:lnTo>
                    <a:pt x="259" y="233"/>
                  </a:lnTo>
                  <a:lnTo>
                    <a:pt x="259" y="233"/>
                  </a:lnTo>
                  <a:lnTo>
                    <a:pt x="255" y="237"/>
                  </a:lnTo>
                  <a:lnTo>
                    <a:pt x="251" y="233"/>
                  </a:lnTo>
                  <a:lnTo>
                    <a:pt x="248" y="233"/>
                  </a:lnTo>
                  <a:lnTo>
                    <a:pt x="237" y="233"/>
                  </a:lnTo>
                  <a:lnTo>
                    <a:pt x="237" y="233"/>
                  </a:lnTo>
                  <a:lnTo>
                    <a:pt x="237" y="230"/>
                  </a:lnTo>
                  <a:lnTo>
                    <a:pt x="237" y="226"/>
                  </a:lnTo>
                  <a:lnTo>
                    <a:pt x="233" y="222"/>
                  </a:lnTo>
                  <a:lnTo>
                    <a:pt x="229" y="215"/>
                  </a:lnTo>
                  <a:lnTo>
                    <a:pt x="229" y="211"/>
                  </a:lnTo>
                  <a:lnTo>
                    <a:pt x="226" y="211"/>
                  </a:lnTo>
                  <a:lnTo>
                    <a:pt x="226" y="211"/>
                  </a:lnTo>
                  <a:lnTo>
                    <a:pt x="226" y="211"/>
                  </a:lnTo>
                  <a:lnTo>
                    <a:pt x="222" y="211"/>
                  </a:lnTo>
                  <a:lnTo>
                    <a:pt x="218" y="211"/>
                  </a:lnTo>
                  <a:lnTo>
                    <a:pt x="211" y="215"/>
                  </a:lnTo>
                  <a:lnTo>
                    <a:pt x="211" y="215"/>
                  </a:lnTo>
                  <a:lnTo>
                    <a:pt x="207" y="211"/>
                  </a:lnTo>
                  <a:lnTo>
                    <a:pt x="207" y="215"/>
                  </a:lnTo>
                  <a:lnTo>
                    <a:pt x="203" y="219"/>
                  </a:lnTo>
                  <a:lnTo>
                    <a:pt x="196" y="222"/>
                  </a:lnTo>
                  <a:lnTo>
                    <a:pt x="189" y="219"/>
                  </a:lnTo>
                  <a:lnTo>
                    <a:pt x="185" y="215"/>
                  </a:lnTo>
                  <a:lnTo>
                    <a:pt x="181" y="219"/>
                  </a:lnTo>
                  <a:lnTo>
                    <a:pt x="177" y="219"/>
                  </a:lnTo>
                  <a:lnTo>
                    <a:pt x="174" y="215"/>
                  </a:lnTo>
                  <a:lnTo>
                    <a:pt x="170" y="215"/>
                  </a:lnTo>
                  <a:lnTo>
                    <a:pt x="166" y="211"/>
                  </a:lnTo>
                  <a:lnTo>
                    <a:pt x="163" y="211"/>
                  </a:lnTo>
                  <a:lnTo>
                    <a:pt x="159" y="207"/>
                  </a:lnTo>
                  <a:lnTo>
                    <a:pt x="163" y="204"/>
                  </a:lnTo>
                  <a:lnTo>
                    <a:pt x="159" y="204"/>
                  </a:lnTo>
                  <a:lnTo>
                    <a:pt x="159" y="204"/>
                  </a:lnTo>
                  <a:lnTo>
                    <a:pt x="155" y="204"/>
                  </a:lnTo>
                  <a:lnTo>
                    <a:pt x="152" y="200"/>
                  </a:lnTo>
                  <a:lnTo>
                    <a:pt x="148" y="200"/>
                  </a:lnTo>
                  <a:lnTo>
                    <a:pt x="144" y="200"/>
                  </a:lnTo>
                  <a:lnTo>
                    <a:pt x="140" y="200"/>
                  </a:lnTo>
                  <a:lnTo>
                    <a:pt x="137" y="196"/>
                  </a:lnTo>
                  <a:lnTo>
                    <a:pt x="129" y="189"/>
                  </a:lnTo>
                  <a:lnTo>
                    <a:pt x="129" y="185"/>
                  </a:lnTo>
                  <a:lnTo>
                    <a:pt x="129" y="185"/>
                  </a:lnTo>
                  <a:lnTo>
                    <a:pt x="126" y="185"/>
                  </a:lnTo>
                  <a:lnTo>
                    <a:pt x="126" y="182"/>
                  </a:lnTo>
                  <a:lnTo>
                    <a:pt x="129" y="182"/>
                  </a:lnTo>
                  <a:lnTo>
                    <a:pt x="129" y="182"/>
                  </a:lnTo>
                  <a:lnTo>
                    <a:pt x="126" y="182"/>
                  </a:lnTo>
                  <a:lnTo>
                    <a:pt x="126" y="182"/>
                  </a:lnTo>
                  <a:lnTo>
                    <a:pt x="122" y="182"/>
                  </a:lnTo>
                  <a:lnTo>
                    <a:pt x="122" y="174"/>
                  </a:lnTo>
                  <a:lnTo>
                    <a:pt x="118" y="170"/>
                  </a:lnTo>
                  <a:lnTo>
                    <a:pt x="114" y="167"/>
                  </a:lnTo>
                  <a:lnTo>
                    <a:pt x="114" y="163"/>
                  </a:lnTo>
                  <a:lnTo>
                    <a:pt x="111" y="159"/>
                  </a:lnTo>
                  <a:lnTo>
                    <a:pt x="107" y="167"/>
                  </a:lnTo>
                  <a:lnTo>
                    <a:pt x="103" y="163"/>
                  </a:lnTo>
                  <a:lnTo>
                    <a:pt x="103" y="163"/>
                  </a:lnTo>
                  <a:lnTo>
                    <a:pt x="100" y="163"/>
                  </a:lnTo>
                  <a:lnTo>
                    <a:pt x="96" y="159"/>
                  </a:lnTo>
                  <a:lnTo>
                    <a:pt x="100" y="159"/>
                  </a:lnTo>
                  <a:lnTo>
                    <a:pt x="100" y="159"/>
                  </a:lnTo>
                  <a:lnTo>
                    <a:pt x="96" y="159"/>
                  </a:lnTo>
                  <a:lnTo>
                    <a:pt x="96" y="159"/>
                  </a:lnTo>
                  <a:lnTo>
                    <a:pt x="92" y="159"/>
                  </a:lnTo>
                  <a:lnTo>
                    <a:pt x="96" y="159"/>
                  </a:lnTo>
                  <a:lnTo>
                    <a:pt x="96" y="163"/>
                  </a:lnTo>
                  <a:lnTo>
                    <a:pt x="92" y="163"/>
                  </a:lnTo>
                  <a:lnTo>
                    <a:pt x="92" y="163"/>
                  </a:lnTo>
                  <a:lnTo>
                    <a:pt x="89" y="163"/>
                  </a:lnTo>
                  <a:lnTo>
                    <a:pt x="89" y="159"/>
                  </a:lnTo>
                  <a:lnTo>
                    <a:pt x="89" y="163"/>
                  </a:lnTo>
                  <a:lnTo>
                    <a:pt x="89" y="159"/>
                  </a:lnTo>
                  <a:lnTo>
                    <a:pt x="85" y="159"/>
                  </a:lnTo>
                  <a:lnTo>
                    <a:pt x="81" y="156"/>
                  </a:lnTo>
                  <a:lnTo>
                    <a:pt x="81" y="148"/>
                  </a:lnTo>
                  <a:lnTo>
                    <a:pt x="74" y="148"/>
                  </a:lnTo>
                  <a:lnTo>
                    <a:pt x="74" y="144"/>
                  </a:lnTo>
                  <a:lnTo>
                    <a:pt x="74" y="141"/>
                  </a:lnTo>
                  <a:lnTo>
                    <a:pt x="77" y="137"/>
                  </a:lnTo>
                  <a:lnTo>
                    <a:pt x="74" y="130"/>
                  </a:lnTo>
                  <a:lnTo>
                    <a:pt x="70" y="130"/>
                  </a:lnTo>
                  <a:lnTo>
                    <a:pt x="66" y="122"/>
                  </a:lnTo>
                  <a:lnTo>
                    <a:pt x="66" y="122"/>
                  </a:lnTo>
                  <a:lnTo>
                    <a:pt x="63" y="122"/>
                  </a:lnTo>
                  <a:lnTo>
                    <a:pt x="52" y="115"/>
                  </a:lnTo>
                  <a:lnTo>
                    <a:pt x="48" y="115"/>
                  </a:lnTo>
                  <a:lnTo>
                    <a:pt x="48" y="118"/>
                  </a:lnTo>
                  <a:lnTo>
                    <a:pt x="44" y="115"/>
                  </a:lnTo>
                  <a:lnTo>
                    <a:pt x="44" y="111"/>
                  </a:lnTo>
                  <a:lnTo>
                    <a:pt x="44" y="111"/>
                  </a:lnTo>
                  <a:lnTo>
                    <a:pt x="44" y="107"/>
                  </a:lnTo>
                  <a:lnTo>
                    <a:pt x="40" y="107"/>
                  </a:lnTo>
                  <a:lnTo>
                    <a:pt x="40" y="104"/>
                  </a:lnTo>
                  <a:lnTo>
                    <a:pt x="37" y="104"/>
                  </a:lnTo>
                  <a:lnTo>
                    <a:pt x="33" y="100"/>
                  </a:lnTo>
                  <a:lnTo>
                    <a:pt x="33" y="100"/>
                  </a:lnTo>
                  <a:lnTo>
                    <a:pt x="33" y="100"/>
                  </a:lnTo>
                  <a:lnTo>
                    <a:pt x="33" y="96"/>
                  </a:lnTo>
                  <a:lnTo>
                    <a:pt x="33" y="96"/>
                  </a:lnTo>
                  <a:lnTo>
                    <a:pt x="33" y="92"/>
                  </a:lnTo>
                  <a:lnTo>
                    <a:pt x="33" y="89"/>
                  </a:lnTo>
                  <a:lnTo>
                    <a:pt x="37" y="85"/>
                  </a:lnTo>
                  <a:lnTo>
                    <a:pt x="37" y="81"/>
                  </a:lnTo>
                  <a:lnTo>
                    <a:pt x="37" y="81"/>
                  </a:lnTo>
                  <a:lnTo>
                    <a:pt x="40" y="81"/>
                  </a:lnTo>
                  <a:lnTo>
                    <a:pt x="40" y="78"/>
                  </a:lnTo>
                  <a:lnTo>
                    <a:pt x="40" y="74"/>
                  </a:lnTo>
                  <a:lnTo>
                    <a:pt x="40" y="70"/>
                  </a:lnTo>
                  <a:lnTo>
                    <a:pt x="40" y="70"/>
                  </a:lnTo>
                  <a:lnTo>
                    <a:pt x="44" y="70"/>
                  </a:lnTo>
                  <a:lnTo>
                    <a:pt x="44" y="70"/>
                  </a:lnTo>
                  <a:lnTo>
                    <a:pt x="44" y="70"/>
                  </a:lnTo>
                  <a:lnTo>
                    <a:pt x="40" y="67"/>
                  </a:lnTo>
                  <a:lnTo>
                    <a:pt x="37" y="67"/>
                  </a:lnTo>
                  <a:lnTo>
                    <a:pt x="37" y="67"/>
                  </a:lnTo>
                  <a:lnTo>
                    <a:pt x="29" y="63"/>
                  </a:lnTo>
                  <a:lnTo>
                    <a:pt x="26" y="63"/>
                  </a:lnTo>
                  <a:lnTo>
                    <a:pt x="26" y="63"/>
                  </a:lnTo>
                  <a:lnTo>
                    <a:pt x="22" y="59"/>
                  </a:lnTo>
                  <a:lnTo>
                    <a:pt x="22" y="55"/>
                  </a:lnTo>
                  <a:lnTo>
                    <a:pt x="18" y="55"/>
                  </a:lnTo>
                  <a:lnTo>
                    <a:pt x="18" y="52"/>
                  </a:lnTo>
                  <a:lnTo>
                    <a:pt x="18" y="52"/>
                  </a:lnTo>
                  <a:lnTo>
                    <a:pt x="15" y="48"/>
                  </a:lnTo>
                  <a:lnTo>
                    <a:pt x="11" y="48"/>
                  </a:lnTo>
                  <a:lnTo>
                    <a:pt x="11" y="48"/>
                  </a:lnTo>
                  <a:lnTo>
                    <a:pt x="15" y="44"/>
                  </a:lnTo>
                  <a:lnTo>
                    <a:pt x="11" y="41"/>
                  </a:lnTo>
                  <a:lnTo>
                    <a:pt x="7" y="37"/>
                  </a:lnTo>
                  <a:lnTo>
                    <a:pt x="3" y="33"/>
                  </a:lnTo>
                  <a:lnTo>
                    <a:pt x="3" y="33"/>
                  </a:lnTo>
                  <a:lnTo>
                    <a:pt x="3" y="29"/>
                  </a:lnTo>
                  <a:lnTo>
                    <a:pt x="7" y="22"/>
                  </a:lnTo>
                  <a:lnTo>
                    <a:pt x="3" y="22"/>
                  </a:lnTo>
                  <a:lnTo>
                    <a:pt x="0" y="22"/>
                  </a:lnTo>
                  <a:lnTo>
                    <a:pt x="0" y="18"/>
                  </a:lnTo>
                  <a:lnTo>
                    <a:pt x="0" y="15"/>
                  </a:lnTo>
                  <a:lnTo>
                    <a:pt x="0" y="7"/>
                  </a:lnTo>
                  <a:lnTo>
                    <a:pt x="0" y="7"/>
                  </a:lnTo>
                  <a:lnTo>
                    <a:pt x="0" y="3"/>
                  </a:lnTo>
                  <a:lnTo>
                    <a:pt x="3" y="3"/>
                  </a:lnTo>
                  <a:lnTo>
                    <a:pt x="3" y="0"/>
                  </a:lnTo>
                  <a:lnTo>
                    <a:pt x="7" y="0"/>
                  </a:lnTo>
                  <a:lnTo>
                    <a:pt x="7" y="0"/>
                  </a:lnTo>
                  <a:close/>
                </a:path>
              </a:pathLst>
            </a:custGeom>
            <a:grpFill/>
            <a:ln>
              <a:noFill/>
            </a:ln>
          </p:spPr>
          <p:txBody>
            <a:bodyPr vert="horz" wrap="square" lIns="91440" tIns="45720" rIns="91440" bIns="45720" numCol="1" anchor="t" anchorCtr="0" compatLnSpc="1"/>
            <a:lstStyle/>
            <a:p>
              <a:endParaRPr lang="en-US"/>
            </a:p>
          </p:txBody>
        </p:sp>
        <p:sp>
          <p:nvSpPr>
            <p:cNvPr id="82" name="Freeform 78"/>
            <p:cNvSpPr/>
            <p:nvPr/>
          </p:nvSpPr>
          <p:spPr bwMode="auto">
            <a:xfrm>
              <a:off x="5155064" y="2326793"/>
              <a:ext cx="75912" cy="57899"/>
            </a:xfrm>
            <a:custGeom>
              <a:avLst/>
              <a:gdLst>
                <a:gd name="T0" fmla="*/ 0 w 59"/>
                <a:gd name="T1" fmla="*/ 0 h 45"/>
                <a:gd name="T2" fmla="*/ 4 w 59"/>
                <a:gd name="T3" fmla="*/ 0 h 45"/>
                <a:gd name="T4" fmla="*/ 11 w 59"/>
                <a:gd name="T5" fmla="*/ 0 h 45"/>
                <a:gd name="T6" fmla="*/ 15 w 59"/>
                <a:gd name="T7" fmla="*/ 0 h 45"/>
                <a:gd name="T8" fmla="*/ 26 w 59"/>
                <a:gd name="T9" fmla="*/ 0 h 45"/>
                <a:gd name="T10" fmla="*/ 30 w 59"/>
                <a:gd name="T11" fmla="*/ 4 h 45"/>
                <a:gd name="T12" fmla="*/ 34 w 59"/>
                <a:gd name="T13" fmla="*/ 4 h 45"/>
                <a:gd name="T14" fmla="*/ 37 w 59"/>
                <a:gd name="T15" fmla="*/ 8 h 45"/>
                <a:gd name="T16" fmla="*/ 37 w 59"/>
                <a:gd name="T17" fmla="*/ 11 h 45"/>
                <a:gd name="T18" fmla="*/ 37 w 59"/>
                <a:gd name="T19" fmla="*/ 11 h 45"/>
                <a:gd name="T20" fmla="*/ 45 w 59"/>
                <a:gd name="T21" fmla="*/ 19 h 45"/>
                <a:gd name="T22" fmla="*/ 45 w 59"/>
                <a:gd name="T23" fmla="*/ 19 h 45"/>
                <a:gd name="T24" fmla="*/ 41 w 59"/>
                <a:gd name="T25" fmla="*/ 22 h 45"/>
                <a:gd name="T26" fmla="*/ 45 w 59"/>
                <a:gd name="T27" fmla="*/ 26 h 45"/>
                <a:gd name="T28" fmla="*/ 52 w 59"/>
                <a:gd name="T29" fmla="*/ 30 h 45"/>
                <a:gd name="T30" fmla="*/ 56 w 59"/>
                <a:gd name="T31" fmla="*/ 30 h 45"/>
                <a:gd name="T32" fmla="*/ 59 w 59"/>
                <a:gd name="T33" fmla="*/ 33 h 45"/>
                <a:gd name="T34" fmla="*/ 56 w 59"/>
                <a:gd name="T35" fmla="*/ 33 h 45"/>
                <a:gd name="T36" fmla="*/ 59 w 59"/>
                <a:gd name="T37" fmla="*/ 37 h 45"/>
                <a:gd name="T38" fmla="*/ 56 w 59"/>
                <a:gd name="T39" fmla="*/ 41 h 45"/>
                <a:gd name="T40" fmla="*/ 56 w 59"/>
                <a:gd name="T41" fmla="*/ 45 h 45"/>
                <a:gd name="T42" fmla="*/ 52 w 59"/>
                <a:gd name="T43" fmla="*/ 45 h 45"/>
                <a:gd name="T44" fmla="*/ 45 w 59"/>
                <a:gd name="T45" fmla="*/ 33 h 45"/>
                <a:gd name="T46" fmla="*/ 41 w 59"/>
                <a:gd name="T47" fmla="*/ 33 h 45"/>
                <a:gd name="T48" fmla="*/ 37 w 59"/>
                <a:gd name="T49" fmla="*/ 30 h 45"/>
                <a:gd name="T50" fmla="*/ 37 w 59"/>
                <a:gd name="T51" fmla="*/ 30 h 45"/>
                <a:gd name="T52" fmla="*/ 34 w 59"/>
                <a:gd name="T53" fmla="*/ 30 h 45"/>
                <a:gd name="T54" fmla="*/ 30 w 59"/>
                <a:gd name="T55" fmla="*/ 26 h 45"/>
                <a:gd name="T56" fmla="*/ 26 w 59"/>
                <a:gd name="T57" fmla="*/ 26 h 45"/>
                <a:gd name="T58" fmla="*/ 22 w 59"/>
                <a:gd name="T59" fmla="*/ 26 h 45"/>
                <a:gd name="T60" fmla="*/ 22 w 59"/>
                <a:gd name="T61" fmla="*/ 26 h 45"/>
                <a:gd name="T62" fmla="*/ 19 w 59"/>
                <a:gd name="T63" fmla="*/ 22 h 45"/>
                <a:gd name="T64" fmla="*/ 19 w 59"/>
                <a:gd name="T65" fmla="*/ 22 h 45"/>
                <a:gd name="T66" fmla="*/ 11 w 59"/>
                <a:gd name="T67" fmla="*/ 22 h 45"/>
                <a:gd name="T68" fmla="*/ 8 w 59"/>
                <a:gd name="T69" fmla="*/ 19 h 45"/>
                <a:gd name="T70" fmla="*/ 8 w 59"/>
                <a:gd name="T71" fmla="*/ 15 h 45"/>
                <a:gd name="T72" fmla="*/ 8 w 59"/>
                <a:gd name="T73" fmla="*/ 11 h 45"/>
                <a:gd name="T74" fmla="*/ 8 w 59"/>
                <a:gd name="T75" fmla="*/ 8 h 45"/>
                <a:gd name="T76" fmla="*/ 4 w 59"/>
                <a:gd name="T77" fmla="*/ 8 h 45"/>
                <a:gd name="T78" fmla="*/ 4 w 59"/>
                <a:gd name="T79" fmla="*/ 4 h 45"/>
                <a:gd name="T80" fmla="*/ 0 w 59"/>
                <a:gd name="T8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45">
                  <a:moveTo>
                    <a:pt x="0" y="0"/>
                  </a:moveTo>
                  <a:lnTo>
                    <a:pt x="4" y="0"/>
                  </a:lnTo>
                  <a:lnTo>
                    <a:pt x="11" y="0"/>
                  </a:lnTo>
                  <a:lnTo>
                    <a:pt x="15" y="0"/>
                  </a:lnTo>
                  <a:lnTo>
                    <a:pt x="26" y="0"/>
                  </a:lnTo>
                  <a:lnTo>
                    <a:pt x="30" y="4"/>
                  </a:lnTo>
                  <a:lnTo>
                    <a:pt x="34" y="4"/>
                  </a:lnTo>
                  <a:lnTo>
                    <a:pt x="37" y="8"/>
                  </a:lnTo>
                  <a:lnTo>
                    <a:pt x="37" y="11"/>
                  </a:lnTo>
                  <a:lnTo>
                    <a:pt x="37" y="11"/>
                  </a:lnTo>
                  <a:lnTo>
                    <a:pt x="45" y="19"/>
                  </a:lnTo>
                  <a:lnTo>
                    <a:pt x="45" y="19"/>
                  </a:lnTo>
                  <a:lnTo>
                    <a:pt x="41" y="22"/>
                  </a:lnTo>
                  <a:lnTo>
                    <a:pt x="45" y="26"/>
                  </a:lnTo>
                  <a:lnTo>
                    <a:pt x="52" y="30"/>
                  </a:lnTo>
                  <a:lnTo>
                    <a:pt x="56" y="30"/>
                  </a:lnTo>
                  <a:lnTo>
                    <a:pt x="59" y="33"/>
                  </a:lnTo>
                  <a:lnTo>
                    <a:pt x="56" y="33"/>
                  </a:lnTo>
                  <a:lnTo>
                    <a:pt x="59" y="37"/>
                  </a:lnTo>
                  <a:lnTo>
                    <a:pt x="56" y="41"/>
                  </a:lnTo>
                  <a:lnTo>
                    <a:pt x="56" y="45"/>
                  </a:lnTo>
                  <a:lnTo>
                    <a:pt x="52" y="45"/>
                  </a:lnTo>
                  <a:lnTo>
                    <a:pt x="45" y="33"/>
                  </a:lnTo>
                  <a:lnTo>
                    <a:pt x="41" y="33"/>
                  </a:lnTo>
                  <a:lnTo>
                    <a:pt x="37" y="30"/>
                  </a:lnTo>
                  <a:lnTo>
                    <a:pt x="37" y="30"/>
                  </a:lnTo>
                  <a:lnTo>
                    <a:pt x="34" y="30"/>
                  </a:lnTo>
                  <a:lnTo>
                    <a:pt x="30" y="26"/>
                  </a:lnTo>
                  <a:lnTo>
                    <a:pt x="26" y="26"/>
                  </a:lnTo>
                  <a:lnTo>
                    <a:pt x="22" y="26"/>
                  </a:lnTo>
                  <a:lnTo>
                    <a:pt x="22" y="26"/>
                  </a:lnTo>
                  <a:lnTo>
                    <a:pt x="19" y="22"/>
                  </a:lnTo>
                  <a:lnTo>
                    <a:pt x="19" y="22"/>
                  </a:lnTo>
                  <a:lnTo>
                    <a:pt x="11" y="22"/>
                  </a:lnTo>
                  <a:lnTo>
                    <a:pt x="8" y="19"/>
                  </a:lnTo>
                  <a:lnTo>
                    <a:pt x="8" y="15"/>
                  </a:lnTo>
                  <a:lnTo>
                    <a:pt x="8" y="11"/>
                  </a:lnTo>
                  <a:lnTo>
                    <a:pt x="8" y="8"/>
                  </a:lnTo>
                  <a:lnTo>
                    <a:pt x="4" y="8"/>
                  </a:lnTo>
                  <a:lnTo>
                    <a:pt x="4" y="4"/>
                  </a:lnTo>
                  <a:lnTo>
                    <a:pt x="0" y="0"/>
                  </a:lnTo>
                  <a:close/>
                </a:path>
              </a:pathLst>
            </a:custGeom>
            <a:grpFill/>
            <a:ln>
              <a:noFill/>
            </a:ln>
          </p:spPr>
          <p:txBody>
            <a:bodyPr vert="horz" wrap="square" lIns="91440" tIns="45720" rIns="91440" bIns="45720" numCol="1" anchor="t" anchorCtr="0" compatLnSpc="1"/>
            <a:lstStyle/>
            <a:p>
              <a:endParaRPr lang="en-US"/>
            </a:p>
          </p:txBody>
        </p:sp>
        <p:sp>
          <p:nvSpPr>
            <p:cNvPr id="83" name="Freeform 79"/>
            <p:cNvSpPr>
              <a:spLocks noEditPoints="1"/>
            </p:cNvSpPr>
            <p:nvPr/>
          </p:nvSpPr>
          <p:spPr bwMode="auto">
            <a:xfrm>
              <a:off x="4802526" y="2312640"/>
              <a:ext cx="396282" cy="142816"/>
            </a:xfrm>
            <a:custGeom>
              <a:avLst/>
              <a:gdLst>
                <a:gd name="T0" fmla="*/ 15 w 308"/>
                <a:gd name="T1" fmla="*/ 11 h 111"/>
                <a:gd name="T2" fmla="*/ 26 w 308"/>
                <a:gd name="T3" fmla="*/ 0 h 111"/>
                <a:gd name="T4" fmla="*/ 45 w 308"/>
                <a:gd name="T5" fmla="*/ 11 h 111"/>
                <a:gd name="T6" fmla="*/ 41 w 308"/>
                <a:gd name="T7" fmla="*/ 19 h 111"/>
                <a:gd name="T8" fmla="*/ 19 w 308"/>
                <a:gd name="T9" fmla="*/ 30 h 111"/>
                <a:gd name="T10" fmla="*/ 15 w 308"/>
                <a:gd name="T11" fmla="*/ 26 h 111"/>
                <a:gd name="T12" fmla="*/ 8 w 308"/>
                <a:gd name="T13" fmla="*/ 22 h 111"/>
                <a:gd name="T14" fmla="*/ 233 w 308"/>
                <a:gd name="T15" fmla="*/ 19 h 111"/>
                <a:gd name="T16" fmla="*/ 215 w 308"/>
                <a:gd name="T17" fmla="*/ 15 h 111"/>
                <a:gd name="T18" fmla="*/ 185 w 308"/>
                <a:gd name="T19" fmla="*/ 19 h 111"/>
                <a:gd name="T20" fmla="*/ 167 w 308"/>
                <a:gd name="T21" fmla="*/ 11 h 111"/>
                <a:gd name="T22" fmla="*/ 152 w 308"/>
                <a:gd name="T23" fmla="*/ 7 h 111"/>
                <a:gd name="T24" fmla="*/ 133 w 308"/>
                <a:gd name="T25" fmla="*/ 0 h 111"/>
                <a:gd name="T26" fmla="*/ 104 w 308"/>
                <a:gd name="T27" fmla="*/ 4 h 111"/>
                <a:gd name="T28" fmla="*/ 89 w 308"/>
                <a:gd name="T29" fmla="*/ 15 h 111"/>
                <a:gd name="T30" fmla="*/ 67 w 308"/>
                <a:gd name="T31" fmla="*/ 15 h 111"/>
                <a:gd name="T32" fmla="*/ 56 w 308"/>
                <a:gd name="T33" fmla="*/ 22 h 111"/>
                <a:gd name="T34" fmla="*/ 48 w 308"/>
                <a:gd name="T35" fmla="*/ 30 h 111"/>
                <a:gd name="T36" fmla="*/ 41 w 308"/>
                <a:gd name="T37" fmla="*/ 33 h 111"/>
                <a:gd name="T38" fmla="*/ 22 w 308"/>
                <a:gd name="T39" fmla="*/ 30 h 111"/>
                <a:gd name="T40" fmla="*/ 11 w 308"/>
                <a:gd name="T41" fmla="*/ 44 h 111"/>
                <a:gd name="T42" fmla="*/ 22 w 308"/>
                <a:gd name="T43" fmla="*/ 48 h 111"/>
                <a:gd name="T44" fmla="*/ 22 w 308"/>
                <a:gd name="T45" fmla="*/ 59 h 111"/>
                <a:gd name="T46" fmla="*/ 22 w 308"/>
                <a:gd name="T47" fmla="*/ 63 h 111"/>
                <a:gd name="T48" fmla="*/ 15 w 308"/>
                <a:gd name="T49" fmla="*/ 67 h 111"/>
                <a:gd name="T50" fmla="*/ 22 w 308"/>
                <a:gd name="T51" fmla="*/ 74 h 111"/>
                <a:gd name="T52" fmla="*/ 30 w 308"/>
                <a:gd name="T53" fmla="*/ 85 h 111"/>
                <a:gd name="T54" fmla="*/ 30 w 308"/>
                <a:gd name="T55" fmla="*/ 96 h 111"/>
                <a:gd name="T56" fmla="*/ 34 w 308"/>
                <a:gd name="T57" fmla="*/ 96 h 111"/>
                <a:gd name="T58" fmla="*/ 41 w 308"/>
                <a:gd name="T59" fmla="*/ 100 h 111"/>
                <a:gd name="T60" fmla="*/ 52 w 308"/>
                <a:gd name="T61" fmla="*/ 96 h 111"/>
                <a:gd name="T62" fmla="*/ 59 w 308"/>
                <a:gd name="T63" fmla="*/ 104 h 111"/>
                <a:gd name="T64" fmla="*/ 74 w 308"/>
                <a:gd name="T65" fmla="*/ 108 h 111"/>
                <a:gd name="T66" fmla="*/ 85 w 308"/>
                <a:gd name="T67" fmla="*/ 100 h 111"/>
                <a:gd name="T68" fmla="*/ 111 w 308"/>
                <a:gd name="T69" fmla="*/ 108 h 111"/>
                <a:gd name="T70" fmla="*/ 141 w 308"/>
                <a:gd name="T71" fmla="*/ 104 h 111"/>
                <a:gd name="T72" fmla="*/ 167 w 308"/>
                <a:gd name="T73" fmla="*/ 96 h 111"/>
                <a:gd name="T74" fmla="*/ 167 w 308"/>
                <a:gd name="T75" fmla="*/ 104 h 111"/>
                <a:gd name="T76" fmla="*/ 182 w 308"/>
                <a:gd name="T77" fmla="*/ 108 h 111"/>
                <a:gd name="T78" fmla="*/ 189 w 308"/>
                <a:gd name="T79" fmla="*/ 96 h 111"/>
                <a:gd name="T80" fmla="*/ 215 w 308"/>
                <a:gd name="T81" fmla="*/ 93 h 111"/>
                <a:gd name="T82" fmla="*/ 241 w 308"/>
                <a:gd name="T83" fmla="*/ 89 h 111"/>
                <a:gd name="T84" fmla="*/ 270 w 308"/>
                <a:gd name="T85" fmla="*/ 89 h 111"/>
                <a:gd name="T86" fmla="*/ 296 w 308"/>
                <a:gd name="T87" fmla="*/ 85 h 111"/>
                <a:gd name="T88" fmla="*/ 304 w 308"/>
                <a:gd name="T89" fmla="*/ 82 h 111"/>
                <a:gd name="T90" fmla="*/ 296 w 308"/>
                <a:gd name="T91" fmla="*/ 63 h 111"/>
                <a:gd name="T92" fmla="*/ 293 w 308"/>
                <a:gd name="T93" fmla="*/ 44 h 111"/>
                <a:gd name="T94" fmla="*/ 293 w 308"/>
                <a:gd name="T95" fmla="*/ 33 h 111"/>
                <a:gd name="T96" fmla="*/ 278 w 308"/>
                <a:gd name="T97" fmla="*/ 19 h 111"/>
                <a:gd name="T98" fmla="*/ 259 w 308"/>
                <a:gd name="T99" fmla="*/ 7 h 111"/>
                <a:gd name="T100" fmla="*/ 248 w 308"/>
                <a:gd name="T101" fmla="*/ 4 h 111"/>
                <a:gd name="T102" fmla="*/ 37 w 308"/>
                <a:gd name="T103" fmla="*/ 100 h 111"/>
                <a:gd name="T104" fmla="*/ 8 w 308"/>
                <a:gd name="T105" fmla="*/ 3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111">
                  <a:moveTo>
                    <a:pt x="8" y="22"/>
                  </a:moveTo>
                  <a:lnTo>
                    <a:pt x="11" y="22"/>
                  </a:lnTo>
                  <a:lnTo>
                    <a:pt x="11" y="19"/>
                  </a:lnTo>
                  <a:lnTo>
                    <a:pt x="11" y="15"/>
                  </a:lnTo>
                  <a:lnTo>
                    <a:pt x="15" y="15"/>
                  </a:lnTo>
                  <a:lnTo>
                    <a:pt x="15" y="11"/>
                  </a:lnTo>
                  <a:lnTo>
                    <a:pt x="11" y="7"/>
                  </a:lnTo>
                  <a:lnTo>
                    <a:pt x="11" y="4"/>
                  </a:lnTo>
                  <a:lnTo>
                    <a:pt x="15" y="4"/>
                  </a:lnTo>
                  <a:lnTo>
                    <a:pt x="19" y="0"/>
                  </a:lnTo>
                  <a:lnTo>
                    <a:pt x="19" y="0"/>
                  </a:lnTo>
                  <a:lnTo>
                    <a:pt x="26" y="0"/>
                  </a:lnTo>
                  <a:lnTo>
                    <a:pt x="30" y="4"/>
                  </a:lnTo>
                  <a:lnTo>
                    <a:pt x="30" y="0"/>
                  </a:lnTo>
                  <a:lnTo>
                    <a:pt x="34" y="4"/>
                  </a:lnTo>
                  <a:lnTo>
                    <a:pt x="37" y="7"/>
                  </a:lnTo>
                  <a:lnTo>
                    <a:pt x="41" y="11"/>
                  </a:lnTo>
                  <a:lnTo>
                    <a:pt x="45" y="11"/>
                  </a:lnTo>
                  <a:lnTo>
                    <a:pt x="48" y="15"/>
                  </a:lnTo>
                  <a:lnTo>
                    <a:pt x="52" y="19"/>
                  </a:lnTo>
                  <a:lnTo>
                    <a:pt x="52" y="19"/>
                  </a:lnTo>
                  <a:lnTo>
                    <a:pt x="48" y="22"/>
                  </a:lnTo>
                  <a:lnTo>
                    <a:pt x="45" y="22"/>
                  </a:lnTo>
                  <a:lnTo>
                    <a:pt x="41" y="19"/>
                  </a:lnTo>
                  <a:lnTo>
                    <a:pt x="37" y="19"/>
                  </a:lnTo>
                  <a:lnTo>
                    <a:pt x="37" y="22"/>
                  </a:lnTo>
                  <a:lnTo>
                    <a:pt x="30" y="22"/>
                  </a:lnTo>
                  <a:lnTo>
                    <a:pt x="26" y="22"/>
                  </a:lnTo>
                  <a:lnTo>
                    <a:pt x="26" y="26"/>
                  </a:lnTo>
                  <a:lnTo>
                    <a:pt x="19" y="30"/>
                  </a:lnTo>
                  <a:lnTo>
                    <a:pt x="11" y="37"/>
                  </a:lnTo>
                  <a:lnTo>
                    <a:pt x="11" y="33"/>
                  </a:lnTo>
                  <a:lnTo>
                    <a:pt x="11" y="30"/>
                  </a:lnTo>
                  <a:lnTo>
                    <a:pt x="15" y="30"/>
                  </a:lnTo>
                  <a:lnTo>
                    <a:pt x="19" y="26"/>
                  </a:lnTo>
                  <a:lnTo>
                    <a:pt x="15" y="26"/>
                  </a:lnTo>
                  <a:lnTo>
                    <a:pt x="11" y="26"/>
                  </a:lnTo>
                  <a:lnTo>
                    <a:pt x="11" y="26"/>
                  </a:lnTo>
                  <a:lnTo>
                    <a:pt x="8" y="26"/>
                  </a:lnTo>
                  <a:lnTo>
                    <a:pt x="8" y="22"/>
                  </a:lnTo>
                  <a:lnTo>
                    <a:pt x="8" y="22"/>
                  </a:lnTo>
                  <a:lnTo>
                    <a:pt x="8" y="22"/>
                  </a:lnTo>
                  <a:close/>
                  <a:moveTo>
                    <a:pt x="248" y="4"/>
                  </a:moveTo>
                  <a:lnTo>
                    <a:pt x="245" y="7"/>
                  </a:lnTo>
                  <a:lnTo>
                    <a:pt x="245" y="11"/>
                  </a:lnTo>
                  <a:lnTo>
                    <a:pt x="241" y="11"/>
                  </a:lnTo>
                  <a:lnTo>
                    <a:pt x="233" y="15"/>
                  </a:lnTo>
                  <a:lnTo>
                    <a:pt x="233" y="19"/>
                  </a:lnTo>
                  <a:lnTo>
                    <a:pt x="230" y="19"/>
                  </a:lnTo>
                  <a:lnTo>
                    <a:pt x="226" y="19"/>
                  </a:lnTo>
                  <a:lnTo>
                    <a:pt x="219" y="19"/>
                  </a:lnTo>
                  <a:lnTo>
                    <a:pt x="219" y="15"/>
                  </a:lnTo>
                  <a:lnTo>
                    <a:pt x="215" y="15"/>
                  </a:lnTo>
                  <a:lnTo>
                    <a:pt x="215" y="15"/>
                  </a:lnTo>
                  <a:lnTo>
                    <a:pt x="211" y="15"/>
                  </a:lnTo>
                  <a:lnTo>
                    <a:pt x="204" y="19"/>
                  </a:lnTo>
                  <a:lnTo>
                    <a:pt x="196" y="19"/>
                  </a:lnTo>
                  <a:lnTo>
                    <a:pt x="193" y="19"/>
                  </a:lnTo>
                  <a:lnTo>
                    <a:pt x="189" y="15"/>
                  </a:lnTo>
                  <a:lnTo>
                    <a:pt x="185" y="19"/>
                  </a:lnTo>
                  <a:lnTo>
                    <a:pt x="182" y="15"/>
                  </a:lnTo>
                  <a:lnTo>
                    <a:pt x="178" y="15"/>
                  </a:lnTo>
                  <a:lnTo>
                    <a:pt x="171" y="11"/>
                  </a:lnTo>
                  <a:lnTo>
                    <a:pt x="171" y="11"/>
                  </a:lnTo>
                  <a:lnTo>
                    <a:pt x="167" y="11"/>
                  </a:lnTo>
                  <a:lnTo>
                    <a:pt x="167" y="11"/>
                  </a:lnTo>
                  <a:lnTo>
                    <a:pt x="163" y="7"/>
                  </a:lnTo>
                  <a:lnTo>
                    <a:pt x="163" y="4"/>
                  </a:lnTo>
                  <a:lnTo>
                    <a:pt x="159" y="4"/>
                  </a:lnTo>
                  <a:lnTo>
                    <a:pt x="159" y="4"/>
                  </a:lnTo>
                  <a:lnTo>
                    <a:pt x="152" y="7"/>
                  </a:lnTo>
                  <a:lnTo>
                    <a:pt x="152" y="7"/>
                  </a:lnTo>
                  <a:lnTo>
                    <a:pt x="152" y="7"/>
                  </a:lnTo>
                  <a:lnTo>
                    <a:pt x="145" y="4"/>
                  </a:lnTo>
                  <a:lnTo>
                    <a:pt x="145" y="0"/>
                  </a:lnTo>
                  <a:lnTo>
                    <a:pt x="145" y="0"/>
                  </a:lnTo>
                  <a:lnTo>
                    <a:pt x="141" y="0"/>
                  </a:lnTo>
                  <a:lnTo>
                    <a:pt x="133" y="0"/>
                  </a:lnTo>
                  <a:lnTo>
                    <a:pt x="133" y="0"/>
                  </a:lnTo>
                  <a:lnTo>
                    <a:pt x="130" y="0"/>
                  </a:lnTo>
                  <a:lnTo>
                    <a:pt x="119" y="0"/>
                  </a:lnTo>
                  <a:lnTo>
                    <a:pt x="115" y="0"/>
                  </a:lnTo>
                  <a:lnTo>
                    <a:pt x="108" y="4"/>
                  </a:lnTo>
                  <a:lnTo>
                    <a:pt x="104" y="4"/>
                  </a:lnTo>
                  <a:lnTo>
                    <a:pt x="100" y="4"/>
                  </a:lnTo>
                  <a:lnTo>
                    <a:pt x="96" y="7"/>
                  </a:lnTo>
                  <a:lnTo>
                    <a:pt x="96" y="7"/>
                  </a:lnTo>
                  <a:lnTo>
                    <a:pt x="93" y="11"/>
                  </a:lnTo>
                  <a:lnTo>
                    <a:pt x="89" y="11"/>
                  </a:lnTo>
                  <a:lnTo>
                    <a:pt x="89" y="15"/>
                  </a:lnTo>
                  <a:lnTo>
                    <a:pt x="89" y="15"/>
                  </a:lnTo>
                  <a:lnTo>
                    <a:pt x="89" y="19"/>
                  </a:lnTo>
                  <a:lnTo>
                    <a:pt x="82" y="19"/>
                  </a:lnTo>
                  <a:lnTo>
                    <a:pt x="74" y="15"/>
                  </a:lnTo>
                  <a:lnTo>
                    <a:pt x="71" y="15"/>
                  </a:lnTo>
                  <a:lnTo>
                    <a:pt x="67" y="15"/>
                  </a:lnTo>
                  <a:lnTo>
                    <a:pt x="63" y="15"/>
                  </a:lnTo>
                  <a:lnTo>
                    <a:pt x="59" y="19"/>
                  </a:lnTo>
                  <a:lnTo>
                    <a:pt x="56" y="15"/>
                  </a:lnTo>
                  <a:lnTo>
                    <a:pt x="52" y="19"/>
                  </a:lnTo>
                  <a:lnTo>
                    <a:pt x="52" y="19"/>
                  </a:lnTo>
                  <a:lnTo>
                    <a:pt x="56" y="22"/>
                  </a:lnTo>
                  <a:lnTo>
                    <a:pt x="59" y="22"/>
                  </a:lnTo>
                  <a:lnTo>
                    <a:pt x="63" y="26"/>
                  </a:lnTo>
                  <a:lnTo>
                    <a:pt x="63" y="26"/>
                  </a:lnTo>
                  <a:lnTo>
                    <a:pt x="56" y="26"/>
                  </a:lnTo>
                  <a:lnTo>
                    <a:pt x="52" y="26"/>
                  </a:lnTo>
                  <a:lnTo>
                    <a:pt x="48" y="30"/>
                  </a:lnTo>
                  <a:lnTo>
                    <a:pt x="48" y="33"/>
                  </a:lnTo>
                  <a:lnTo>
                    <a:pt x="52" y="30"/>
                  </a:lnTo>
                  <a:lnTo>
                    <a:pt x="56" y="33"/>
                  </a:lnTo>
                  <a:lnTo>
                    <a:pt x="52" y="33"/>
                  </a:lnTo>
                  <a:lnTo>
                    <a:pt x="45" y="33"/>
                  </a:lnTo>
                  <a:lnTo>
                    <a:pt x="41" y="33"/>
                  </a:lnTo>
                  <a:lnTo>
                    <a:pt x="37" y="33"/>
                  </a:lnTo>
                  <a:lnTo>
                    <a:pt x="34" y="30"/>
                  </a:lnTo>
                  <a:lnTo>
                    <a:pt x="34" y="30"/>
                  </a:lnTo>
                  <a:lnTo>
                    <a:pt x="30" y="33"/>
                  </a:lnTo>
                  <a:lnTo>
                    <a:pt x="26" y="33"/>
                  </a:lnTo>
                  <a:lnTo>
                    <a:pt x="22" y="30"/>
                  </a:lnTo>
                  <a:lnTo>
                    <a:pt x="19" y="30"/>
                  </a:lnTo>
                  <a:lnTo>
                    <a:pt x="11" y="37"/>
                  </a:lnTo>
                  <a:lnTo>
                    <a:pt x="11" y="37"/>
                  </a:lnTo>
                  <a:lnTo>
                    <a:pt x="11" y="41"/>
                  </a:lnTo>
                  <a:lnTo>
                    <a:pt x="11" y="44"/>
                  </a:lnTo>
                  <a:lnTo>
                    <a:pt x="11" y="44"/>
                  </a:lnTo>
                  <a:lnTo>
                    <a:pt x="11" y="48"/>
                  </a:lnTo>
                  <a:lnTo>
                    <a:pt x="11" y="48"/>
                  </a:lnTo>
                  <a:lnTo>
                    <a:pt x="15" y="48"/>
                  </a:lnTo>
                  <a:lnTo>
                    <a:pt x="15" y="48"/>
                  </a:lnTo>
                  <a:lnTo>
                    <a:pt x="19" y="48"/>
                  </a:lnTo>
                  <a:lnTo>
                    <a:pt x="22" y="48"/>
                  </a:lnTo>
                  <a:lnTo>
                    <a:pt x="19" y="52"/>
                  </a:lnTo>
                  <a:lnTo>
                    <a:pt x="19" y="52"/>
                  </a:lnTo>
                  <a:lnTo>
                    <a:pt x="22" y="56"/>
                  </a:lnTo>
                  <a:lnTo>
                    <a:pt x="22" y="59"/>
                  </a:lnTo>
                  <a:lnTo>
                    <a:pt x="22" y="59"/>
                  </a:lnTo>
                  <a:lnTo>
                    <a:pt x="22" y="59"/>
                  </a:lnTo>
                  <a:lnTo>
                    <a:pt x="26" y="59"/>
                  </a:lnTo>
                  <a:lnTo>
                    <a:pt x="26" y="59"/>
                  </a:lnTo>
                  <a:lnTo>
                    <a:pt x="22" y="59"/>
                  </a:lnTo>
                  <a:lnTo>
                    <a:pt x="19" y="63"/>
                  </a:lnTo>
                  <a:lnTo>
                    <a:pt x="22" y="63"/>
                  </a:lnTo>
                  <a:lnTo>
                    <a:pt x="22" y="63"/>
                  </a:lnTo>
                  <a:lnTo>
                    <a:pt x="22" y="67"/>
                  </a:lnTo>
                  <a:lnTo>
                    <a:pt x="19" y="67"/>
                  </a:lnTo>
                  <a:lnTo>
                    <a:pt x="19" y="67"/>
                  </a:lnTo>
                  <a:lnTo>
                    <a:pt x="15" y="63"/>
                  </a:lnTo>
                  <a:lnTo>
                    <a:pt x="15" y="63"/>
                  </a:lnTo>
                  <a:lnTo>
                    <a:pt x="15" y="67"/>
                  </a:lnTo>
                  <a:lnTo>
                    <a:pt x="15" y="70"/>
                  </a:lnTo>
                  <a:lnTo>
                    <a:pt x="15" y="70"/>
                  </a:lnTo>
                  <a:lnTo>
                    <a:pt x="15" y="74"/>
                  </a:lnTo>
                  <a:lnTo>
                    <a:pt x="19" y="74"/>
                  </a:lnTo>
                  <a:lnTo>
                    <a:pt x="19" y="74"/>
                  </a:lnTo>
                  <a:lnTo>
                    <a:pt x="22" y="74"/>
                  </a:lnTo>
                  <a:lnTo>
                    <a:pt x="22" y="74"/>
                  </a:lnTo>
                  <a:lnTo>
                    <a:pt x="26" y="78"/>
                  </a:lnTo>
                  <a:lnTo>
                    <a:pt x="30" y="82"/>
                  </a:lnTo>
                  <a:lnTo>
                    <a:pt x="26" y="82"/>
                  </a:lnTo>
                  <a:lnTo>
                    <a:pt x="26" y="85"/>
                  </a:lnTo>
                  <a:lnTo>
                    <a:pt x="30" y="85"/>
                  </a:lnTo>
                  <a:lnTo>
                    <a:pt x="30" y="85"/>
                  </a:lnTo>
                  <a:lnTo>
                    <a:pt x="34" y="89"/>
                  </a:lnTo>
                  <a:lnTo>
                    <a:pt x="34" y="93"/>
                  </a:lnTo>
                  <a:lnTo>
                    <a:pt x="30" y="93"/>
                  </a:lnTo>
                  <a:lnTo>
                    <a:pt x="30" y="93"/>
                  </a:lnTo>
                  <a:lnTo>
                    <a:pt x="30" y="96"/>
                  </a:lnTo>
                  <a:lnTo>
                    <a:pt x="37" y="93"/>
                  </a:lnTo>
                  <a:lnTo>
                    <a:pt x="45" y="93"/>
                  </a:lnTo>
                  <a:lnTo>
                    <a:pt x="45" y="96"/>
                  </a:lnTo>
                  <a:lnTo>
                    <a:pt x="41" y="96"/>
                  </a:lnTo>
                  <a:lnTo>
                    <a:pt x="37" y="96"/>
                  </a:lnTo>
                  <a:lnTo>
                    <a:pt x="34" y="96"/>
                  </a:lnTo>
                  <a:lnTo>
                    <a:pt x="30" y="100"/>
                  </a:lnTo>
                  <a:lnTo>
                    <a:pt x="34" y="100"/>
                  </a:lnTo>
                  <a:lnTo>
                    <a:pt x="37" y="100"/>
                  </a:lnTo>
                  <a:lnTo>
                    <a:pt x="41" y="100"/>
                  </a:lnTo>
                  <a:lnTo>
                    <a:pt x="41" y="96"/>
                  </a:lnTo>
                  <a:lnTo>
                    <a:pt x="41" y="100"/>
                  </a:lnTo>
                  <a:lnTo>
                    <a:pt x="41" y="100"/>
                  </a:lnTo>
                  <a:lnTo>
                    <a:pt x="45" y="100"/>
                  </a:lnTo>
                  <a:lnTo>
                    <a:pt x="48" y="96"/>
                  </a:lnTo>
                  <a:lnTo>
                    <a:pt x="48" y="96"/>
                  </a:lnTo>
                  <a:lnTo>
                    <a:pt x="52" y="96"/>
                  </a:lnTo>
                  <a:lnTo>
                    <a:pt x="52" y="96"/>
                  </a:lnTo>
                  <a:lnTo>
                    <a:pt x="56" y="100"/>
                  </a:lnTo>
                  <a:lnTo>
                    <a:pt x="56" y="96"/>
                  </a:lnTo>
                  <a:lnTo>
                    <a:pt x="59" y="96"/>
                  </a:lnTo>
                  <a:lnTo>
                    <a:pt x="59" y="100"/>
                  </a:lnTo>
                  <a:lnTo>
                    <a:pt x="59" y="100"/>
                  </a:lnTo>
                  <a:lnTo>
                    <a:pt x="59" y="104"/>
                  </a:lnTo>
                  <a:lnTo>
                    <a:pt x="59" y="104"/>
                  </a:lnTo>
                  <a:lnTo>
                    <a:pt x="63" y="108"/>
                  </a:lnTo>
                  <a:lnTo>
                    <a:pt x="63" y="108"/>
                  </a:lnTo>
                  <a:lnTo>
                    <a:pt x="67" y="108"/>
                  </a:lnTo>
                  <a:lnTo>
                    <a:pt x="71" y="108"/>
                  </a:lnTo>
                  <a:lnTo>
                    <a:pt x="74" y="108"/>
                  </a:lnTo>
                  <a:lnTo>
                    <a:pt x="78" y="108"/>
                  </a:lnTo>
                  <a:lnTo>
                    <a:pt x="78" y="104"/>
                  </a:lnTo>
                  <a:lnTo>
                    <a:pt x="82" y="104"/>
                  </a:lnTo>
                  <a:lnTo>
                    <a:pt x="85" y="104"/>
                  </a:lnTo>
                  <a:lnTo>
                    <a:pt x="85" y="100"/>
                  </a:lnTo>
                  <a:lnTo>
                    <a:pt x="85" y="100"/>
                  </a:lnTo>
                  <a:lnTo>
                    <a:pt x="85" y="96"/>
                  </a:lnTo>
                  <a:lnTo>
                    <a:pt x="89" y="96"/>
                  </a:lnTo>
                  <a:lnTo>
                    <a:pt x="96" y="96"/>
                  </a:lnTo>
                  <a:lnTo>
                    <a:pt x="104" y="100"/>
                  </a:lnTo>
                  <a:lnTo>
                    <a:pt x="108" y="100"/>
                  </a:lnTo>
                  <a:lnTo>
                    <a:pt x="111" y="108"/>
                  </a:lnTo>
                  <a:lnTo>
                    <a:pt x="119" y="108"/>
                  </a:lnTo>
                  <a:lnTo>
                    <a:pt x="133" y="108"/>
                  </a:lnTo>
                  <a:lnTo>
                    <a:pt x="137" y="104"/>
                  </a:lnTo>
                  <a:lnTo>
                    <a:pt x="137" y="104"/>
                  </a:lnTo>
                  <a:lnTo>
                    <a:pt x="137" y="108"/>
                  </a:lnTo>
                  <a:lnTo>
                    <a:pt x="141" y="104"/>
                  </a:lnTo>
                  <a:lnTo>
                    <a:pt x="141" y="104"/>
                  </a:lnTo>
                  <a:lnTo>
                    <a:pt x="148" y="96"/>
                  </a:lnTo>
                  <a:lnTo>
                    <a:pt x="152" y="93"/>
                  </a:lnTo>
                  <a:lnTo>
                    <a:pt x="156" y="96"/>
                  </a:lnTo>
                  <a:lnTo>
                    <a:pt x="163" y="96"/>
                  </a:lnTo>
                  <a:lnTo>
                    <a:pt x="167" y="96"/>
                  </a:lnTo>
                  <a:lnTo>
                    <a:pt x="167" y="96"/>
                  </a:lnTo>
                  <a:lnTo>
                    <a:pt x="171" y="93"/>
                  </a:lnTo>
                  <a:lnTo>
                    <a:pt x="174" y="93"/>
                  </a:lnTo>
                  <a:lnTo>
                    <a:pt x="174" y="96"/>
                  </a:lnTo>
                  <a:lnTo>
                    <a:pt x="171" y="100"/>
                  </a:lnTo>
                  <a:lnTo>
                    <a:pt x="167" y="104"/>
                  </a:lnTo>
                  <a:lnTo>
                    <a:pt x="167" y="104"/>
                  </a:lnTo>
                  <a:lnTo>
                    <a:pt x="171" y="108"/>
                  </a:lnTo>
                  <a:lnTo>
                    <a:pt x="171" y="108"/>
                  </a:lnTo>
                  <a:lnTo>
                    <a:pt x="174" y="111"/>
                  </a:lnTo>
                  <a:lnTo>
                    <a:pt x="178" y="108"/>
                  </a:lnTo>
                  <a:lnTo>
                    <a:pt x="182" y="108"/>
                  </a:lnTo>
                  <a:lnTo>
                    <a:pt x="178" y="104"/>
                  </a:lnTo>
                  <a:lnTo>
                    <a:pt x="182" y="104"/>
                  </a:lnTo>
                  <a:lnTo>
                    <a:pt x="182" y="96"/>
                  </a:lnTo>
                  <a:lnTo>
                    <a:pt x="182" y="96"/>
                  </a:lnTo>
                  <a:lnTo>
                    <a:pt x="189" y="96"/>
                  </a:lnTo>
                  <a:lnTo>
                    <a:pt x="189" y="96"/>
                  </a:lnTo>
                  <a:lnTo>
                    <a:pt x="200" y="96"/>
                  </a:lnTo>
                  <a:lnTo>
                    <a:pt x="200" y="93"/>
                  </a:lnTo>
                  <a:lnTo>
                    <a:pt x="204" y="93"/>
                  </a:lnTo>
                  <a:lnTo>
                    <a:pt x="211" y="93"/>
                  </a:lnTo>
                  <a:lnTo>
                    <a:pt x="215" y="93"/>
                  </a:lnTo>
                  <a:lnTo>
                    <a:pt x="215" y="93"/>
                  </a:lnTo>
                  <a:lnTo>
                    <a:pt x="222" y="96"/>
                  </a:lnTo>
                  <a:lnTo>
                    <a:pt x="230" y="96"/>
                  </a:lnTo>
                  <a:lnTo>
                    <a:pt x="230" y="93"/>
                  </a:lnTo>
                  <a:lnTo>
                    <a:pt x="233" y="93"/>
                  </a:lnTo>
                  <a:lnTo>
                    <a:pt x="237" y="89"/>
                  </a:lnTo>
                  <a:lnTo>
                    <a:pt x="241" y="89"/>
                  </a:lnTo>
                  <a:lnTo>
                    <a:pt x="245" y="89"/>
                  </a:lnTo>
                  <a:lnTo>
                    <a:pt x="248" y="89"/>
                  </a:lnTo>
                  <a:lnTo>
                    <a:pt x="256" y="89"/>
                  </a:lnTo>
                  <a:lnTo>
                    <a:pt x="263" y="85"/>
                  </a:lnTo>
                  <a:lnTo>
                    <a:pt x="267" y="85"/>
                  </a:lnTo>
                  <a:lnTo>
                    <a:pt x="270" y="89"/>
                  </a:lnTo>
                  <a:lnTo>
                    <a:pt x="274" y="85"/>
                  </a:lnTo>
                  <a:lnTo>
                    <a:pt x="278" y="85"/>
                  </a:lnTo>
                  <a:lnTo>
                    <a:pt x="282" y="82"/>
                  </a:lnTo>
                  <a:lnTo>
                    <a:pt x="285" y="82"/>
                  </a:lnTo>
                  <a:lnTo>
                    <a:pt x="293" y="85"/>
                  </a:lnTo>
                  <a:lnTo>
                    <a:pt x="296" y="85"/>
                  </a:lnTo>
                  <a:lnTo>
                    <a:pt x="300" y="85"/>
                  </a:lnTo>
                  <a:lnTo>
                    <a:pt x="300" y="89"/>
                  </a:lnTo>
                  <a:lnTo>
                    <a:pt x="300" y="89"/>
                  </a:lnTo>
                  <a:lnTo>
                    <a:pt x="304" y="89"/>
                  </a:lnTo>
                  <a:lnTo>
                    <a:pt x="308" y="85"/>
                  </a:lnTo>
                  <a:lnTo>
                    <a:pt x="304" y="82"/>
                  </a:lnTo>
                  <a:lnTo>
                    <a:pt x="300" y="78"/>
                  </a:lnTo>
                  <a:lnTo>
                    <a:pt x="296" y="74"/>
                  </a:lnTo>
                  <a:lnTo>
                    <a:pt x="296" y="74"/>
                  </a:lnTo>
                  <a:lnTo>
                    <a:pt x="296" y="70"/>
                  </a:lnTo>
                  <a:lnTo>
                    <a:pt x="300" y="63"/>
                  </a:lnTo>
                  <a:lnTo>
                    <a:pt x="296" y="63"/>
                  </a:lnTo>
                  <a:lnTo>
                    <a:pt x="293" y="63"/>
                  </a:lnTo>
                  <a:lnTo>
                    <a:pt x="293" y="59"/>
                  </a:lnTo>
                  <a:lnTo>
                    <a:pt x="293" y="56"/>
                  </a:lnTo>
                  <a:lnTo>
                    <a:pt x="293" y="48"/>
                  </a:lnTo>
                  <a:lnTo>
                    <a:pt x="293" y="48"/>
                  </a:lnTo>
                  <a:lnTo>
                    <a:pt x="293" y="44"/>
                  </a:lnTo>
                  <a:lnTo>
                    <a:pt x="296" y="44"/>
                  </a:lnTo>
                  <a:lnTo>
                    <a:pt x="296" y="41"/>
                  </a:lnTo>
                  <a:lnTo>
                    <a:pt x="300" y="41"/>
                  </a:lnTo>
                  <a:lnTo>
                    <a:pt x="296" y="37"/>
                  </a:lnTo>
                  <a:lnTo>
                    <a:pt x="293" y="33"/>
                  </a:lnTo>
                  <a:lnTo>
                    <a:pt x="293" y="33"/>
                  </a:lnTo>
                  <a:lnTo>
                    <a:pt x="285" y="33"/>
                  </a:lnTo>
                  <a:lnTo>
                    <a:pt x="282" y="30"/>
                  </a:lnTo>
                  <a:lnTo>
                    <a:pt x="282" y="26"/>
                  </a:lnTo>
                  <a:lnTo>
                    <a:pt x="282" y="22"/>
                  </a:lnTo>
                  <a:lnTo>
                    <a:pt x="282" y="19"/>
                  </a:lnTo>
                  <a:lnTo>
                    <a:pt x="278" y="19"/>
                  </a:lnTo>
                  <a:lnTo>
                    <a:pt x="278" y="15"/>
                  </a:lnTo>
                  <a:lnTo>
                    <a:pt x="274" y="11"/>
                  </a:lnTo>
                  <a:lnTo>
                    <a:pt x="270" y="11"/>
                  </a:lnTo>
                  <a:lnTo>
                    <a:pt x="263" y="7"/>
                  </a:lnTo>
                  <a:lnTo>
                    <a:pt x="263" y="7"/>
                  </a:lnTo>
                  <a:lnTo>
                    <a:pt x="259" y="7"/>
                  </a:lnTo>
                  <a:lnTo>
                    <a:pt x="256" y="7"/>
                  </a:lnTo>
                  <a:lnTo>
                    <a:pt x="252" y="7"/>
                  </a:lnTo>
                  <a:lnTo>
                    <a:pt x="252" y="7"/>
                  </a:lnTo>
                  <a:lnTo>
                    <a:pt x="248" y="7"/>
                  </a:lnTo>
                  <a:lnTo>
                    <a:pt x="248" y="4"/>
                  </a:lnTo>
                  <a:lnTo>
                    <a:pt x="248" y="4"/>
                  </a:lnTo>
                  <a:lnTo>
                    <a:pt x="248" y="4"/>
                  </a:lnTo>
                  <a:close/>
                  <a:moveTo>
                    <a:pt x="37" y="100"/>
                  </a:moveTo>
                  <a:lnTo>
                    <a:pt x="37" y="100"/>
                  </a:lnTo>
                  <a:lnTo>
                    <a:pt x="41" y="100"/>
                  </a:lnTo>
                  <a:lnTo>
                    <a:pt x="41" y="100"/>
                  </a:lnTo>
                  <a:lnTo>
                    <a:pt x="37" y="100"/>
                  </a:lnTo>
                  <a:lnTo>
                    <a:pt x="37" y="100"/>
                  </a:lnTo>
                  <a:lnTo>
                    <a:pt x="37" y="100"/>
                  </a:lnTo>
                  <a:close/>
                  <a:moveTo>
                    <a:pt x="0" y="33"/>
                  </a:moveTo>
                  <a:lnTo>
                    <a:pt x="4" y="37"/>
                  </a:lnTo>
                  <a:lnTo>
                    <a:pt x="8" y="33"/>
                  </a:lnTo>
                  <a:lnTo>
                    <a:pt x="8" y="33"/>
                  </a:lnTo>
                  <a:lnTo>
                    <a:pt x="8" y="33"/>
                  </a:lnTo>
                  <a:lnTo>
                    <a:pt x="4" y="33"/>
                  </a:lnTo>
                  <a:lnTo>
                    <a:pt x="0" y="33"/>
                  </a:lnTo>
                  <a:lnTo>
                    <a:pt x="0" y="33"/>
                  </a:lnTo>
                  <a:close/>
                </a:path>
              </a:pathLst>
            </a:custGeom>
            <a:grpFill/>
            <a:ln>
              <a:noFill/>
            </a:ln>
          </p:spPr>
          <p:txBody>
            <a:bodyPr vert="horz" wrap="square" lIns="91440" tIns="45720" rIns="91440" bIns="45720" numCol="1" anchor="t" anchorCtr="0" compatLnSpc="1"/>
            <a:lstStyle/>
            <a:p>
              <a:endParaRPr lang="en-US"/>
            </a:p>
          </p:txBody>
        </p:sp>
        <p:sp>
          <p:nvSpPr>
            <p:cNvPr id="84" name="Freeform 80"/>
            <p:cNvSpPr/>
            <p:nvPr/>
          </p:nvSpPr>
          <p:spPr bwMode="auto">
            <a:xfrm>
              <a:off x="5088158" y="2418143"/>
              <a:ext cx="205861" cy="181415"/>
            </a:xfrm>
            <a:custGeom>
              <a:avLst/>
              <a:gdLst>
                <a:gd name="T0" fmla="*/ 160 w 160"/>
                <a:gd name="T1" fmla="*/ 118 h 141"/>
                <a:gd name="T2" fmla="*/ 152 w 160"/>
                <a:gd name="T3" fmla="*/ 115 h 141"/>
                <a:gd name="T4" fmla="*/ 145 w 160"/>
                <a:gd name="T5" fmla="*/ 107 h 141"/>
                <a:gd name="T6" fmla="*/ 145 w 160"/>
                <a:gd name="T7" fmla="*/ 100 h 141"/>
                <a:gd name="T8" fmla="*/ 145 w 160"/>
                <a:gd name="T9" fmla="*/ 89 h 141"/>
                <a:gd name="T10" fmla="*/ 137 w 160"/>
                <a:gd name="T11" fmla="*/ 81 h 141"/>
                <a:gd name="T12" fmla="*/ 134 w 160"/>
                <a:gd name="T13" fmla="*/ 81 h 141"/>
                <a:gd name="T14" fmla="*/ 119 w 160"/>
                <a:gd name="T15" fmla="*/ 74 h 141"/>
                <a:gd name="T16" fmla="*/ 115 w 160"/>
                <a:gd name="T17" fmla="*/ 74 h 141"/>
                <a:gd name="T18" fmla="*/ 115 w 160"/>
                <a:gd name="T19" fmla="*/ 70 h 141"/>
                <a:gd name="T20" fmla="*/ 111 w 160"/>
                <a:gd name="T21" fmla="*/ 66 h 141"/>
                <a:gd name="T22" fmla="*/ 108 w 160"/>
                <a:gd name="T23" fmla="*/ 63 h 141"/>
                <a:gd name="T24" fmla="*/ 104 w 160"/>
                <a:gd name="T25" fmla="*/ 59 h 141"/>
                <a:gd name="T26" fmla="*/ 104 w 160"/>
                <a:gd name="T27" fmla="*/ 55 h 141"/>
                <a:gd name="T28" fmla="*/ 104 w 160"/>
                <a:gd name="T29" fmla="*/ 51 h 141"/>
                <a:gd name="T30" fmla="*/ 108 w 160"/>
                <a:gd name="T31" fmla="*/ 44 h 141"/>
                <a:gd name="T32" fmla="*/ 108 w 160"/>
                <a:gd name="T33" fmla="*/ 40 h 141"/>
                <a:gd name="T34" fmla="*/ 111 w 160"/>
                <a:gd name="T35" fmla="*/ 37 h 141"/>
                <a:gd name="T36" fmla="*/ 111 w 160"/>
                <a:gd name="T37" fmla="*/ 29 h 141"/>
                <a:gd name="T38" fmla="*/ 115 w 160"/>
                <a:gd name="T39" fmla="*/ 29 h 141"/>
                <a:gd name="T40" fmla="*/ 115 w 160"/>
                <a:gd name="T41" fmla="*/ 29 h 141"/>
                <a:gd name="T42" fmla="*/ 108 w 160"/>
                <a:gd name="T43" fmla="*/ 26 h 141"/>
                <a:gd name="T44" fmla="*/ 100 w 160"/>
                <a:gd name="T45" fmla="*/ 22 h 141"/>
                <a:gd name="T46" fmla="*/ 97 w 160"/>
                <a:gd name="T47" fmla="*/ 22 h 141"/>
                <a:gd name="T48" fmla="*/ 93 w 160"/>
                <a:gd name="T49" fmla="*/ 14 h 141"/>
                <a:gd name="T50" fmla="*/ 89 w 160"/>
                <a:gd name="T51" fmla="*/ 11 h 141"/>
                <a:gd name="T52" fmla="*/ 86 w 160"/>
                <a:gd name="T53" fmla="*/ 7 h 141"/>
                <a:gd name="T54" fmla="*/ 78 w 160"/>
                <a:gd name="T55" fmla="*/ 7 h 141"/>
                <a:gd name="T56" fmla="*/ 78 w 160"/>
                <a:gd name="T57" fmla="*/ 3 h 141"/>
                <a:gd name="T58" fmla="*/ 71 w 160"/>
                <a:gd name="T59" fmla="*/ 3 h 141"/>
                <a:gd name="T60" fmla="*/ 60 w 160"/>
                <a:gd name="T61" fmla="*/ 0 h 141"/>
                <a:gd name="T62" fmla="*/ 52 w 160"/>
                <a:gd name="T63" fmla="*/ 3 h 141"/>
                <a:gd name="T64" fmla="*/ 48 w 160"/>
                <a:gd name="T65" fmla="*/ 7 h 141"/>
                <a:gd name="T66" fmla="*/ 45 w 160"/>
                <a:gd name="T67" fmla="*/ 11 h 141"/>
                <a:gd name="T68" fmla="*/ 34 w 160"/>
                <a:gd name="T69" fmla="*/ 14 h 141"/>
                <a:gd name="T70" fmla="*/ 34 w 160"/>
                <a:gd name="T71" fmla="*/ 22 h 141"/>
                <a:gd name="T72" fmla="*/ 34 w 160"/>
                <a:gd name="T73" fmla="*/ 33 h 141"/>
                <a:gd name="T74" fmla="*/ 34 w 160"/>
                <a:gd name="T75" fmla="*/ 40 h 141"/>
                <a:gd name="T76" fmla="*/ 30 w 160"/>
                <a:gd name="T77" fmla="*/ 48 h 141"/>
                <a:gd name="T78" fmla="*/ 0 w 160"/>
                <a:gd name="T79" fmla="*/ 70 h 141"/>
                <a:gd name="T80" fmla="*/ 0 w 160"/>
                <a:gd name="T81" fmla="*/ 70 h 141"/>
                <a:gd name="T82" fmla="*/ 23 w 160"/>
                <a:gd name="T83" fmla="*/ 92 h 141"/>
                <a:gd name="T84" fmla="*/ 130 w 160"/>
                <a:gd name="T85" fmla="*/ 141 h 141"/>
                <a:gd name="T86" fmla="*/ 137 w 160"/>
                <a:gd name="T87" fmla="*/ 126 h 141"/>
                <a:gd name="T88" fmla="*/ 152 w 160"/>
                <a:gd name="T89" fmla="*/ 126 h 141"/>
                <a:gd name="T90" fmla="*/ 156 w 160"/>
                <a:gd name="T91" fmla="*/ 126 h 141"/>
                <a:gd name="T92" fmla="*/ 160 w 160"/>
                <a:gd name="T93"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41">
                  <a:moveTo>
                    <a:pt x="160" y="122"/>
                  </a:moveTo>
                  <a:lnTo>
                    <a:pt x="160" y="118"/>
                  </a:lnTo>
                  <a:lnTo>
                    <a:pt x="156" y="118"/>
                  </a:lnTo>
                  <a:lnTo>
                    <a:pt x="152" y="115"/>
                  </a:lnTo>
                  <a:lnTo>
                    <a:pt x="152" y="107"/>
                  </a:lnTo>
                  <a:lnTo>
                    <a:pt x="145" y="107"/>
                  </a:lnTo>
                  <a:lnTo>
                    <a:pt x="145" y="103"/>
                  </a:lnTo>
                  <a:lnTo>
                    <a:pt x="145" y="100"/>
                  </a:lnTo>
                  <a:lnTo>
                    <a:pt x="148" y="96"/>
                  </a:lnTo>
                  <a:lnTo>
                    <a:pt x="145" y="89"/>
                  </a:lnTo>
                  <a:lnTo>
                    <a:pt x="141" y="89"/>
                  </a:lnTo>
                  <a:lnTo>
                    <a:pt x="137" y="81"/>
                  </a:lnTo>
                  <a:lnTo>
                    <a:pt x="137" y="81"/>
                  </a:lnTo>
                  <a:lnTo>
                    <a:pt x="134" y="81"/>
                  </a:lnTo>
                  <a:lnTo>
                    <a:pt x="123" y="74"/>
                  </a:lnTo>
                  <a:lnTo>
                    <a:pt x="119" y="74"/>
                  </a:lnTo>
                  <a:lnTo>
                    <a:pt x="119" y="77"/>
                  </a:lnTo>
                  <a:lnTo>
                    <a:pt x="115" y="74"/>
                  </a:lnTo>
                  <a:lnTo>
                    <a:pt x="115" y="70"/>
                  </a:lnTo>
                  <a:lnTo>
                    <a:pt x="115" y="70"/>
                  </a:lnTo>
                  <a:lnTo>
                    <a:pt x="115" y="66"/>
                  </a:lnTo>
                  <a:lnTo>
                    <a:pt x="111" y="66"/>
                  </a:lnTo>
                  <a:lnTo>
                    <a:pt x="111" y="63"/>
                  </a:lnTo>
                  <a:lnTo>
                    <a:pt x="108" y="63"/>
                  </a:lnTo>
                  <a:lnTo>
                    <a:pt x="104" y="59"/>
                  </a:lnTo>
                  <a:lnTo>
                    <a:pt x="104" y="59"/>
                  </a:lnTo>
                  <a:lnTo>
                    <a:pt x="104" y="59"/>
                  </a:lnTo>
                  <a:lnTo>
                    <a:pt x="104" y="55"/>
                  </a:lnTo>
                  <a:lnTo>
                    <a:pt x="104" y="55"/>
                  </a:lnTo>
                  <a:lnTo>
                    <a:pt x="104" y="51"/>
                  </a:lnTo>
                  <a:lnTo>
                    <a:pt x="104" y="48"/>
                  </a:lnTo>
                  <a:lnTo>
                    <a:pt x="108" y="44"/>
                  </a:lnTo>
                  <a:lnTo>
                    <a:pt x="108" y="40"/>
                  </a:lnTo>
                  <a:lnTo>
                    <a:pt x="108" y="40"/>
                  </a:lnTo>
                  <a:lnTo>
                    <a:pt x="111" y="40"/>
                  </a:lnTo>
                  <a:lnTo>
                    <a:pt x="111" y="37"/>
                  </a:lnTo>
                  <a:lnTo>
                    <a:pt x="111" y="33"/>
                  </a:lnTo>
                  <a:lnTo>
                    <a:pt x="111" y="29"/>
                  </a:lnTo>
                  <a:lnTo>
                    <a:pt x="111" y="29"/>
                  </a:lnTo>
                  <a:lnTo>
                    <a:pt x="115" y="29"/>
                  </a:lnTo>
                  <a:lnTo>
                    <a:pt x="115" y="29"/>
                  </a:lnTo>
                  <a:lnTo>
                    <a:pt x="115" y="29"/>
                  </a:lnTo>
                  <a:lnTo>
                    <a:pt x="111" y="26"/>
                  </a:lnTo>
                  <a:lnTo>
                    <a:pt x="108" y="26"/>
                  </a:lnTo>
                  <a:lnTo>
                    <a:pt x="108" y="26"/>
                  </a:lnTo>
                  <a:lnTo>
                    <a:pt x="100" y="22"/>
                  </a:lnTo>
                  <a:lnTo>
                    <a:pt x="97" y="22"/>
                  </a:lnTo>
                  <a:lnTo>
                    <a:pt x="97" y="22"/>
                  </a:lnTo>
                  <a:lnTo>
                    <a:pt x="93" y="18"/>
                  </a:lnTo>
                  <a:lnTo>
                    <a:pt x="93" y="14"/>
                  </a:lnTo>
                  <a:lnTo>
                    <a:pt x="89" y="14"/>
                  </a:lnTo>
                  <a:lnTo>
                    <a:pt x="89" y="11"/>
                  </a:lnTo>
                  <a:lnTo>
                    <a:pt x="89" y="11"/>
                  </a:lnTo>
                  <a:lnTo>
                    <a:pt x="86" y="7"/>
                  </a:lnTo>
                  <a:lnTo>
                    <a:pt x="82" y="7"/>
                  </a:lnTo>
                  <a:lnTo>
                    <a:pt x="78" y="7"/>
                  </a:lnTo>
                  <a:lnTo>
                    <a:pt x="78" y="7"/>
                  </a:lnTo>
                  <a:lnTo>
                    <a:pt x="78" y="3"/>
                  </a:lnTo>
                  <a:lnTo>
                    <a:pt x="74" y="3"/>
                  </a:lnTo>
                  <a:lnTo>
                    <a:pt x="71" y="3"/>
                  </a:lnTo>
                  <a:lnTo>
                    <a:pt x="63" y="0"/>
                  </a:lnTo>
                  <a:lnTo>
                    <a:pt x="60" y="0"/>
                  </a:lnTo>
                  <a:lnTo>
                    <a:pt x="56" y="3"/>
                  </a:lnTo>
                  <a:lnTo>
                    <a:pt x="52" y="3"/>
                  </a:lnTo>
                  <a:lnTo>
                    <a:pt x="48" y="7"/>
                  </a:lnTo>
                  <a:lnTo>
                    <a:pt x="48" y="7"/>
                  </a:lnTo>
                  <a:lnTo>
                    <a:pt x="45" y="11"/>
                  </a:lnTo>
                  <a:lnTo>
                    <a:pt x="45" y="11"/>
                  </a:lnTo>
                  <a:lnTo>
                    <a:pt x="41" y="11"/>
                  </a:lnTo>
                  <a:lnTo>
                    <a:pt x="34" y="14"/>
                  </a:lnTo>
                  <a:lnTo>
                    <a:pt x="34" y="18"/>
                  </a:lnTo>
                  <a:lnTo>
                    <a:pt x="34" y="22"/>
                  </a:lnTo>
                  <a:lnTo>
                    <a:pt x="34" y="29"/>
                  </a:lnTo>
                  <a:lnTo>
                    <a:pt x="34" y="33"/>
                  </a:lnTo>
                  <a:lnTo>
                    <a:pt x="34" y="40"/>
                  </a:lnTo>
                  <a:lnTo>
                    <a:pt x="34" y="40"/>
                  </a:lnTo>
                  <a:lnTo>
                    <a:pt x="34" y="44"/>
                  </a:lnTo>
                  <a:lnTo>
                    <a:pt x="30" y="48"/>
                  </a:lnTo>
                  <a:lnTo>
                    <a:pt x="30" y="51"/>
                  </a:lnTo>
                  <a:lnTo>
                    <a:pt x="0" y="70"/>
                  </a:lnTo>
                  <a:lnTo>
                    <a:pt x="0" y="70"/>
                  </a:lnTo>
                  <a:lnTo>
                    <a:pt x="0" y="70"/>
                  </a:lnTo>
                  <a:lnTo>
                    <a:pt x="8" y="89"/>
                  </a:lnTo>
                  <a:lnTo>
                    <a:pt x="23" y="92"/>
                  </a:lnTo>
                  <a:lnTo>
                    <a:pt x="100" y="141"/>
                  </a:lnTo>
                  <a:lnTo>
                    <a:pt x="130" y="141"/>
                  </a:lnTo>
                  <a:lnTo>
                    <a:pt x="134" y="133"/>
                  </a:lnTo>
                  <a:lnTo>
                    <a:pt x="137" y="126"/>
                  </a:lnTo>
                  <a:lnTo>
                    <a:pt x="145" y="122"/>
                  </a:lnTo>
                  <a:lnTo>
                    <a:pt x="152" y="126"/>
                  </a:lnTo>
                  <a:lnTo>
                    <a:pt x="156" y="126"/>
                  </a:lnTo>
                  <a:lnTo>
                    <a:pt x="156" y="126"/>
                  </a:lnTo>
                  <a:lnTo>
                    <a:pt x="156" y="122"/>
                  </a:lnTo>
                  <a:lnTo>
                    <a:pt x="160" y="122"/>
                  </a:lnTo>
                  <a:close/>
                </a:path>
              </a:pathLst>
            </a:custGeom>
            <a:grpFill/>
            <a:ln>
              <a:noFill/>
            </a:ln>
          </p:spPr>
          <p:txBody>
            <a:bodyPr vert="horz" wrap="square" lIns="91440" tIns="45720" rIns="91440" bIns="45720" numCol="1" anchor="t" anchorCtr="0" compatLnSpc="1"/>
            <a:lstStyle/>
            <a:p>
              <a:endParaRPr lang="en-US"/>
            </a:p>
          </p:txBody>
        </p:sp>
        <p:sp>
          <p:nvSpPr>
            <p:cNvPr id="85" name="Freeform 81"/>
            <p:cNvSpPr/>
            <p:nvPr/>
          </p:nvSpPr>
          <p:spPr bwMode="auto">
            <a:xfrm>
              <a:off x="5255421" y="2575112"/>
              <a:ext cx="38599" cy="33452"/>
            </a:xfrm>
            <a:custGeom>
              <a:avLst/>
              <a:gdLst>
                <a:gd name="T0" fmla="*/ 0 w 30"/>
                <a:gd name="T1" fmla="*/ 19 h 26"/>
                <a:gd name="T2" fmla="*/ 4 w 30"/>
                <a:gd name="T3" fmla="*/ 11 h 26"/>
                <a:gd name="T4" fmla="*/ 7 w 30"/>
                <a:gd name="T5" fmla="*/ 4 h 26"/>
                <a:gd name="T6" fmla="*/ 15 w 30"/>
                <a:gd name="T7" fmla="*/ 0 h 26"/>
                <a:gd name="T8" fmla="*/ 22 w 30"/>
                <a:gd name="T9" fmla="*/ 4 h 26"/>
                <a:gd name="T10" fmla="*/ 26 w 30"/>
                <a:gd name="T11" fmla="*/ 4 h 26"/>
                <a:gd name="T12" fmla="*/ 26 w 30"/>
                <a:gd name="T13" fmla="*/ 4 h 26"/>
                <a:gd name="T14" fmla="*/ 26 w 30"/>
                <a:gd name="T15" fmla="*/ 4 h 26"/>
                <a:gd name="T16" fmla="*/ 26 w 30"/>
                <a:gd name="T17" fmla="*/ 11 h 26"/>
                <a:gd name="T18" fmla="*/ 18 w 30"/>
                <a:gd name="T19" fmla="*/ 11 h 26"/>
                <a:gd name="T20" fmla="*/ 26 w 30"/>
                <a:gd name="T21" fmla="*/ 15 h 26"/>
                <a:gd name="T22" fmla="*/ 26 w 30"/>
                <a:gd name="T23" fmla="*/ 15 h 26"/>
                <a:gd name="T24" fmla="*/ 26 w 30"/>
                <a:gd name="T25" fmla="*/ 15 h 26"/>
                <a:gd name="T26" fmla="*/ 26 w 30"/>
                <a:gd name="T27" fmla="*/ 19 h 26"/>
                <a:gd name="T28" fmla="*/ 30 w 30"/>
                <a:gd name="T29" fmla="*/ 22 h 26"/>
                <a:gd name="T30" fmla="*/ 26 w 30"/>
                <a:gd name="T31" fmla="*/ 22 h 26"/>
                <a:gd name="T32" fmla="*/ 26 w 30"/>
                <a:gd name="T33" fmla="*/ 22 h 26"/>
                <a:gd name="T34" fmla="*/ 30 w 30"/>
                <a:gd name="T35" fmla="*/ 22 h 26"/>
                <a:gd name="T36" fmla="*/ 18 w 30"/>
                <a:gd name="T37" fmla="*/ 26 h 26"/>
                <a:gd name="T38" fmla="*/ 18 w 30"/>
                <a:gd name="T39" fmla="*/ 22 h 26"/>
                <a:gd name="T40" fmla="*/ 4 w 30"/>
                <a:gd name="T41" fmla="*/ 19 h 26"/>
                <a:gd name="T42" fmla="*/ 0 w 30"/>
                <a:gd name="T43"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6">
                  <a:moveTo>
                    <a:pt x="0" y="19"/>
                  </a:moveTo>
                  <a:lnTo>
                    <a:pt x="4" y="11"/>
                  </a:lnTo>
                  <a:lnTo>
                    <a:pt x="7" y="4"/>
                  </a:lnTo>
                  <a:lnTo>
                    <a:pt x="15" y="0"/>
                  </a:lnTo>
                  <a:lnTo>
                    <a:pt x="22" y="4"/>
                  </a:lnTo>
                  <a:lnTo>
                    <a:pt x="26" y="4"/>
                  </a:lnTo>
                  <a:lnTo>
                    <a:pt x="26" y="4"/>
                  </a:lnTo>
                  <a:lnTo>
                    <a:pt x="26" y="4"/>
                  </a:lnTo>
                  <a:lnTo>
                    <a:pt x="26" y="11"/>
                  </a:lnTo>
                  <a:lnTo>
                    <a:pt x="18" y="11"/>
                  </a:lnTo>
                  <a:lnTo>
                    <a:pt x="26" y="15"/>
                  </a:lnTo>
                  <a:lnTo>
                    <a:pt x="26" y="15"/>
                  </a:lnTo>
                  <a:lnTo>
                    <a:pt x="26" y="15"/>
                  </a:lnTo>
                  <a:lnTo>
                    <a:pt x="26" y="19"/>
                  </a:lnTo>
                  <a:lnTo>
                    <a:pt x="30" y="22"/>
                  </a:lnTo>
                  <a:lnTo>
                    <a:pt x="26" y="22"/>
                  </a:lnTo>
                  <a:lnTo>
                    <a:pt x="26" y="22"/>
                  </a:lnTo>
                  <a:lnTo>
                    <a:pt x="30" y="22"/>
                  </a:lnTo>
                  <a:lnTo>
                    <a:pt x="18" y="26"/>
                  </a:lnTo>
                  <a:lnTo>
                    <a:pt x="18" y="22"/>
                  </a:lnTo>
                  <a:lnTo>
                    <a:pt x="4" y="19"/>
                  </a:lnTo>
                  <a:lnTo>
                    <a:pt x="0" y="19"/>
                  </a:lnTo>
                  <a:close/>
                </a:path>
              </a:pathLst>
            </a:custGeom>
            <a:grpFill/>
            <a:ln>
              <a:noFill/>
            </a:ln>
          </p:spPr>
          <p:txBody>
            <a:bodyPr vert="horz" wrap="square" lIns="91440" tIns="45720" rIns="91440" bIns="45720" numCol="1" anchor="t" anchorCtr="0" compatLnSpc="1"/>
            <a:lstStyle/>
            <a:p>
              <a:endParaRPr lang="en-US"/>
            </a:p>
          </p:txBody>
        </p:sp>
        <p:sp>
          <p:nvSpPr>
            <p:cNvPr id="86" name="Freeform 82"/>
            <p:cNvSpPr/>
            <p:nvPr/>
          </p:nvSpPr>
          <p:spPr bwMode="auto">
            <a:xfrm>
              <a:off x="4950488" y="2460603"/>
              <a:ext cx="47606" cy="23159"/>
            </a:xfrm>
            <a:custGeom>
              <a:avLst/>
              <a:gdLst>
                <a:gd name="T0" fmla="*/ 4 w 37"/>
                <a:gd name="T1" fmla="*/ 18 h 18"/>
                <a:gd name="T2" fmla="*/ 0 w 37"/>
                <a:gd name="T3" fmla="*/ 15 h 18"/>
                <a:gd name="T4" fmla="*/ 0 w 37"/>
                <a:gd name="T5" fmla="*/ 15 h 18"/>
                <a:gd name="T6" fmla="*/ 0 w 37"/>
                <a:gd name="T7" fmla="*/ 11 h 18"/>
                <a:gd name="T8" fmla="*/ 0 w 37"/>
                <a:gd name="T9" fmla="*/ 11 h 18"/>
                <a:gd name="T10" fmla="*/ 4 w 37"/>
                <a:gd name="T11" fmla="*/ 7 h 18"/>
                <a:gd name="T12" fmla="*/ 7 w 37"/>
                <a:gd name="T13" fmla="*/ 7 h 18"/>
                <a:gd name="T14" fmla="*/ 7 w 37"/>
                <a:gd name="T15" fmla="*/ 7 h 18"/>
                <a:gd name="T16" fmla="*/ 7 w 37"/>
                <a:gd name="T17" fmla="*/ 7 h 18"/>
                <a:gd name="T18" fmla="*/ 11 w 37"/>
                <a:gd name="T19" fmla="*/ 4 h 18"/>
                <a:gd name="T20" fmla="*/ 11 w 37"/>
                <a:gd name="T21" fmla="*/ 4 h 18"/>
                <a:gd name="T22" fmla="*/ 15 w 37"/>
                <a:gd name="T23" fmla="*/ 7 h 18"/>
                <a:gd name="T24" fmla="*/ 18 w 37"/>
                <a:gd name="T25" fmla="*/ 7 h 18"/>
                <a:gd name="T26" fmla="*/ 26 w 37"/>
                <a:gd name="T27" fmla="*/ 4 h 18"/>
                <a:gd name="T28" fmla="*/ 33 w 37"/>
                <a:gd name="T29" fmla="*/ 0 h 18"/>
                <a:gd name="T30" fmla="*/ 33 w 37"/>
                <a:gd name="T31" fmla="*/ 0 h 18"/>
                <a:gd name="T32" fmla="*/ 37 w 37"/>
                <a:gd name="T33" fmla="*/ 0 h 18"/>
                <a:gd name="T34" fmla="*/ 33 w 37"/>
                <a:gd name="T35" fmla="*/ 4 h 18"/>
                <a:gd name="T36" fmla="*/ 30 w 37"/>
                <a:gd name="T37" fmla="*/ 4 h 18"/>
                <a:gd name="T38" fmla="*/ 26 w 37"/>
                <a:gd name="T39" fmla="*/ 7 h 18"/>
                <a:gd name="T40" fmla="*/ 26 w 37"/>
                <a:gd name="T41" fmla="*/ 11 h 18"/>
                <a:gd name="T42" fmla="*/ 26 w 37"/>
                <a:gd name="T43" fmla="*/ 15 h 18"/>
                <a:gd name="T44" fmla="*/ 22 w 37"/>
                <a:gd name="T45" fmla="*/ 15 h 18"/>
                <a:gd name="T46" fmla="*/ 18 w 37"/>
                <a:gd name="T47" fmla="*/ 15 h 18"/>
                <a:gd name="T48" fmla="*/ 18 w 37"/>
                <a:gd name="T49" fmla="*/ 18 h 18"/>
                <a:gd name="T50" fmla="*/ 15 w 37"/>
                <a:gd name="T51" fmla="*/ 18 h 18"/>
                <a:gd name="T52" fmla="*/ 11 w 37"/>
                <a:gd name="T53" fmla="*/ 18 h 18"/>
                <a:gd name="T54" fmla="*/ 11 w 37"/>
                <a:gd name="T55" fmla="*/ 18 h 18"/>
                <a:gd name="T56" fmla="*/ 4 w 37"/>
                <a:gd name="T5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8">
                  <a:moveTo>
                    <a:pt x="4" y="18"/>
                  </a:moveTo>
                  <a:lnTo>
                    <a:pt x="0" y="15"/>
                  </a:lnTo>
                  <a:lnTo>
                    <a:pt x="0" y="15"/>
                  </a:lnTo>
                  <a:lnTo>
                    <a:pt x="0" y="11"/>
                  </a:lnTo>
                  <a:lnTo>
                    <a:pt x="0" y="11"/>
                  </a:lnTo>
                  <a:lnTo>
                    <a:pt x="4" y="7"/>
                  </a:lnTo>
                  <a:lnTo>
                    <a:pt x="7" y="7"/>
                  </a:lnTo>
                  <a:lnTo>
                    <a:pt x="7" y="7"/>
                  </a:lnTo>
                  <a:lnTo>
                    <a:pt x="7" y="7"/>
                  </a:lnTo>
                  <a:lnTo>
                    <a:pt x="11" y="4"/>
                  </a:lnTo>
                  <a:lnTo>
                    <a:pt x="11" y="4"/>
                  </a:lnTo>
                  <a:lnTo>
                    <a:pt x="15" y="7"/>
                  </a:lnTo>
                  <a:lnTo>
                    <a:pt x="18" y="7"/>
                  </a:lnTo>
                  <a:lnTo>
                    <a:pt x="26" y="4"/>
                  </a:lnTo>
                  <a:lnTo>
                    <a:pt x="33" y="0"/>
                  </a:lnTo>
                  <a:lnTo>
                    <a:pt x="33" y="0"/>
                  </a:lnTo>
                  <a:lnTo>
                    <a:pt x="37" y="0"/>
                  </a:lnTo>
                  <a:lnTo>
                    <a:pt x="33" y="4"/>
                  </a:lnTo>
                  <a:lnTo>
                    <a:pt x="30" y="4"/>
                  </a:lnTo>
                  <a:lnTo>
                    <a:pt x="26" y="7"/>
                  </a:lnTo>
                  <a:lnTo>
                    <a:pt x="26" y="11"/>
                  </a:lnTo>
                  <a:lnTo>
                    <a:pt x="26" y="15"/>
                  </a:lnTo>
                  <a:lnTo>
                    <a:pt x="22" y="15"/>
                  </a:lnTo>
                  <a:lnTo>
                    <a:pt x="18" y="15"/>
                  </a:lnTo>
                  <a:lnTo>
                    <a:pt x="18" y="18"/>
                  </a:lnTo>
                  <a:lnTo>
                    <a:pt x="15" y="18"/>
                  </a:lnTo>
                  <a:lnTo>
                    <a:pt x="11" y="18"/>
                  </a:lnTo>
                  <a:lnTo>
                    <a:pt x="11" y="18"/>
                  </a:lnTo>
                  <a:lnTo>
                    <a:pt x="4" y="18"/>
                  </a:lnTo>
                  <a:close/>
                </a:path>
              </a:pathLst>
            </a:custGeom>
            <a:grpFill/>
            <a:ln>
              <a:noFill/>
            </a:ln>
          </p:spPr>
          <p:txBody>
            <a:bodyPr vert="horz" wrap="square" lIns="91440" tIns="45720" rIns="91440" bIns="45720" numCol="1" anchor="t" anchorCtr="0" compatLnSpc="1"/>
            <a:lstStyle/>
            <a:p>
              <a:endParaRPr lang="en-US"/>
            </a:p>
          </p:txBody>
        </p:sp>
        <p:sp>
          <p:nvSpPr>
            <p:cNvPr id="87" name="Freeform 83"/>
            <p:cNvSpPr/>
            <p:nvPr/>
          </p:nvSpPr>
          <p:spPr bwMode="auto">
            <a:xfrm>
              <a:off x="5017394" y="2422004"/>
              <a:ext cx="132523" cy="110650"/>
            </a:xfrm>
            <a:custGeom>
              <a:avLst/>
              <a:gdLst>
                <a:gd name="T0" fmla="*/ 85 w 103"/>
                <a:gd name="T1" fmla="*/ 48 h 86"/>
                <a:gd name="T2" fmla="*/ 89 w 103"/>
                <a:gd name="T3" fmla="*/ 41 h 86"/>
                <a:gd name="T4" fmla="*/ 89 w 103"/>
                <a:gd name="T5" fmla="*/ 37 h 86"/>
                <a:gd name="T6" fmla="*/ 89 w 103"/>
                <a:gd name="T7" fmla="*/ 26 h 86"/>
                <a:gd name="T8" fmla="*/ 89 w 103"/>
                <a:gd name="T9" fmla="*/ 15 h 86"/>
                <a:gd name="T10" fmla="*/ 96 w 103"/>
                <a:gd name="T11" fmla="*/ 8 h 86"/>
                <a:gd name="T12" fmla="*/ 100 w 103"/>
                <a:gd name="T13" fmla="*/ 8 h 86"/>
                <a:gd name="T14" fmla="*/ 100 w 103"/>
                <a:gd name="T15" fmla="*/ 0 h 86"/>
                <a:gd name="T16" fmla="*/ 89 w 103"/>
                <a:gd name="T17" fmla="*/ 4 h 86"/>
                <a:gd name="T18" fmla="*/ 78 w 103"/>
                <a:gd name="T19" fmla="*/ 4 h 86"/>
                <a:gd name="T20" fmla="*/ 70 w 103"/>
                <a:gd name="T21" fmla="*/ 4 h 86"/>
                <a:gd name="T22" fmla="*/ 63 w 103"/>
                <a:gd name="T23" fmla="*/ 8 h 86"/>
                <a:gd name="T24" fmla="*/ 55 w 103"/>
                <a:gd name="T25" fmla="*/ 11 h 86"/>
                <a:gd name="T26" fmla="*/ 48 w 103"/>
                <a:gd name="T27" fmla="*/ 8 h 86"/>
                <a:gd name="T28" fmla="*/ 37 w 103"/>
                <a:gd name="T29" fmla="*/ 8 h 86"/>
                <a:gd name="T30" fmla="*/ 33 w 103"/>
                <a:gd name="T31" fmla="*/ 11 h 86"/>
                <a:gd name="T32" fmla="*/ 22 w 103"/>
                <a:gd name="T33" fmla="*/ 11 h 86"/>
                <a:gd name="T34" fmla="*/ 15 w 103"/>
                <a:gd name="T35" fmla="*/ 11 h 86"/>
                <a:gd name="T36" fmla="*/ 11 w 103"/>
                <a:gd name="T37" fmla="*/ 19 h 86"/>
                <a:gd name="T38" fmla="*/ 11 w 103"/>
                <a:gd name="T39" fmla="*/ 23 h 86"/>
                <a:gd name="T40" fmla="*/ 4 w 103"/>
                <a:gd name="T41" fmla="*/ 23 h 86"/>
                <a:gd name="T42" fmla="*/ 0 w 103"/>
                <a:gd name="T43" fmla="*/ 26 h 86"/>
                <a:gd name="T44" fmla="*/ 4 w 103"/>
                <a:gd name="T45" fmla="*/ 34 h 86"/>
                <a:gd name="T46" fmla="*/ 4 w 103"/>
                <a:gd name="T47" fmla="*/ 41 h 86"/>
                <a:gd name="T48" fmla="*/ 11 w 103"/>
                <a:gd name="T49" fmla="*/ 48 h 86"/>
                <a:gd name="T50" fmla="*/ 15 w 103"/>
                <a:gd name="T51" fmla="*/ 52 h 86"/>
                <a:gd name="T52" fmla="*/ 15 w 103"/>
                <a:gd name="T53" fmla="*/ 60 h 86"/>
                <a:gd name="T54" fmla="*/ 15 w 103"/>
                <a:gd name="T55" fmla="*/ 60 h 86"/>
                <a:gd name="T56" fmla="*/ 7 w 103"/>
                <a:gd name="T57" fmla="*/ 63 h 86"/>
                <a:gd name="T58" fmla="*/ 7 w 103"/>
                <a:gd name="T59" fmla="*/ 67 h 86"/>
                <a:gd name="T60" fmla="*/ 7 w 103"/>
                <a:gd name="T61" fmla="*/ 71 h 86"/>
                <a:gd name="T62" fmla="*/ 7 w 103"/>
                <a:gd name="T63" fmla="*/ 78 h 86"/>
                <a:gd name="T64" fmla="*/ 15 w 103"/>
                <a:gd name="T65" fmla="*/ 82 h 86"/>
                <a:gd name="T66" fmla="*/ 18 w 103"/>
                <a:gd name="T67" fmla="*/ 86 h 86"/>
                <a:gd name="T68" fmla="*/ 55 w 103"/>
                <a:gd name="T69"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86">
                  <a:moveTo>
                    <a:pt x="55" y="67"/>
                  </a:moveTo>
                  <a:lnTo>
                    <a:pt x="85" y="48"/>
                  </a:lnTo>
                  <a:lnTo>
                    <a:pt x="85" y="45"/>
                  </a:lnTo>
                  <a:lnTo>
                    <a:pt x="89" y="41"/>
                  </a:lnTo>
                  <a:lnTo>
                    <a:pt x="89" y="37"/>
                  </a:lnTo>
                  <a:lnTo>
                    <a:pt x="89" y="37"/>
                  </a:lnTo>
                  <a:lnTo>
                    <a:pt x="89" y="30"/>
                  </a:lnTo>
                  <a:lnTo>
                    <a:pt x="89" y="26"/>
                  </a:lnTo>
                  <a:lnTo>
                    <a:pt x="89" y="19"/>
                  </a:lnTo>
                  <a:lnTo>
                    <a:pt x="89" y="15"/>
                  </a:lnTo>
                  <a:lnTo>
                    <a:pt x="89" y="11"/>
                  </a:lnTo>
                  <a:lnTo>
                    <a:pt x="96" y="8"/>
                  </a:lnTo>
                  <a:lnTo>
                    <a:pt x="100" y="8"/>
                  </a:lnTo>
                  <a:lnTo>
                    <a:pt x="100" y="8"/>
                  </a:lnTo>
                  <a:lnTo>
                    <a:pt x="103" y="4"/>
                  </a:lnTo>
                  <a:lnTo>
                    <a:pt x="100" y="0"/>
                  </a:lnTo>
                  <a:lnTo>
                    <a:pt x="96" y="0"/>
                  </a:lnTo>
                  <a:lnTo>
                    <a:pt x="89" y="4"/>
                  </a:lnTo>
                  <a:lnTo>
                    <a:pt x="81" y="4"/>
                  </a:lnTo>
                  <a:lnTo>
                    <a:pt x="78" y="4"/>
                  </a:lnTo>
                  <a:lnTo>
                    <a:pt x="74" y="4"/>
                  </a:lnTo>
                  <a:lnTo>
                    <a:pt x="70" y="4"/>
                  </a:lnTo>
                  <a:lnTo>
                    <a:pt x="66" y="8"/>
                  </a:lnTo>
                  <a:lnTo>
                    <a:pt x="63" y="8"/>
                  </a:lnTo>
                  <a:lnTo>
                    <a:pt x="63" y="11"/>
                  </a:lnTo>
                  <a:lnTo>
                    <a:pt x="55" y="11"/>
                  </a:lnTo>
                  <a:lnTo>
                    <a:pt x="48" y="8"/>
                  </a:lnTo>
                  <a:lnTo>
                    <a:pt x="48" y="8"/>
                  </a:lnTo>
                  <a:lnTo>
                    <a:pt x="44" y="8"/>
                  </a:lnTo>
                  <a:lnTo>
                    <a:pt x="37" y="8"/>
                  </a:lnTo>
                  <a:lnTo>
                    <a:pt x="33" y="8"/>
                  </a:lnTo>
                  <a:lnTo>
                    <a:pt x="33" y="11"/>
                  </a:lnTo>
                  <a:lnTo>
                    <a:pt x="22" y="11"/>
                  </a:lnTo>
                  <a:lnTo>
                    <a:pt x="22" y="11"/>
                  </a:lnTo>
                  <a:lnTo>
                    <a:pt x="15" y="11"/>
                  </a:lnTo>
                  <a:lnTo>
                    <a:pt x="15" y="11"/>
                  </a:lnTo>
                  <a:lnTo>
                    <a:pt x="15" y="19"/>
                  </a:lnTo>
                  <a:lnTo>
                    <a:pt x="11" y="19"/>
                  </a:lnTo>
                  <a:lnTo>
                    <a:pt x="15" y="23"/>
                  </a:lnTo>
                  <a:lnTo>
                    <a:pt x="11" y="23"/>
                  </a:lnTo>
                  <a:lnTo>
                    <a:pt x="7" y="26"/>
                  </a:lnTo>
                  <a:lnTo>
                    <a:pt x="4" y="23"/>
                  </a:lnTo>
                  <a:lnTo>
                    <a:pt x="4" y="26"/>
                  </a:lnTo>
                  <a:lnTo>
                    <a:pt x="0" y="26"/>
                  </a:lnTo>
                  <a:lnTo>
                    <a:pt x="0" y="30"/>
                  </a:lnTo>
                  <a:lnTo>
                    <a:pt x="4" y="34"/>
                  </a:lnTo>
                  <a:lnTo>
                    <a:pt x="7" y="37"/>
                  </a:lnTo>
                  <a:lnTo>
                    <a:pt x="4" y="41"/>
                  </a:lnTo>
                  <a:lnTo>
                    <a:pt x="4" y="48"/>
                  </a:lnTo>
                  <a:lnTo>
                    <a:pt x="11" y="48"/>
                  </a:lnTo>
                  <a:lnTo>
                    <a:pt x="11" y="52"/>
                  </a:lnTo>
                  <a:lnTo>
                    <a:pt x="15" y="52"/>
                  </a:lnTo>
                  <a:lnTo>
                    <a:pt x="15" y="56"/>
                  </a:lnTo>
                  <a:lnTo>
                    <a:pt x="15" y="60"/>
                  </a:lnTo>
                  <a:lnTo>
                    <a:pt x="15" y="60"/>
                  </a:lnTo>
                  <a:lnTo>
                    <a:pt x="15" y="60"/>
                  </a:lnTo>
                  <a:lnTo>
                    <a:pt x="11" y="60"/>
                  </a:lnTo>
                  <a:lnTo>
                    <a:pt x="7" y="63"/>
                  </a:lnTo>
                  <a:lnTo>
                    <a:pt x="7" y="67"/>
                  </a:lnTo>
                  <a:lnTo>
                    <a:pt x="7" y="67"/>
                  </a:lnTo>
                  <a:lnTo>
                    <a:pt x="7" y="71"/>
                  </a:lnTo>
                  <a:lnTo>
                    <a:pt x="7" y="71"/>
                  </a:lnTo>
                  <a:lnTo>
                    <a:pt x="11" y="78"/>
                  </a:lnTo>
                  <a:lnTo>
                    <a:pt x="7" y="78"/>
                  </a:lnTo>
                  <a:lnTo>
                    <a:pt x="11" y="78"/>
                  </a:lnTo>
                  <a:lnTo>
                    <a:pt x="15" y="82"/>
                  </a:lnTo>
                  <a:lnTo>
                    <a:pt x="18" y="86"/>
                  </a:lnTo>
                  <a:lnTo>
                    <a:pt x="18" y="86"/>
                  </a:lnTo>
                  <a:lnTo>
                    <a:pt x="22" y="86"/>
                  </a:lnTo>
                  <a:lnTo>
                    <a:pt x="55" y="67"/>
                  </a:lnTo>
                  <a:lnTo>
                    <a:pt x="55" y="67"/>
                  </a:lnTo>
                  <a:close/>
                </a:path>
              </a:pathLst>
            </a:custGeom>
            <a:grpFill/>
            <a:ln>
              <a:noFill/>
            </a:ln>
          </p:spPr>
          <p:txBody>
            <a:bodyPr vert="horz" wrap="square" lIns="91440" tIns="45720" rIns="91440" bIns="45720" numCol="1" anchor="t" anchorCtr="0" compatLnSpc="1"/>
            <a:lstStyle/>
            <a:p>
              <a:endParaRPr lang="en-US"/>
            </a:p>
          </p:txBody>
        </p:sp>
        <p:sp>
          <p:nvSpPr>
            <p:cNvPr id="88" name="Freeform 84"/>
            <p:cNvSpPr/>
            <p:nvPr/>
          </p:nvSpPr>
          <p:spPr bwMode="auto">
            <a:xfrm>
              <a:off x="4992949" y="2508208"/>
              <a:ext cx="33452" cy="86205"/>
            </a:xfrm>
            <a:custGeom>
              <a:avLst/>
              <a:gdLst>
                <a:gd name="T0" fmla="*/ 15 w 26"/>
                <a:gd name="T1" fmla="*/ 67 h 67"/>
                <a:gd name="T2" fmla="*/ 19 w 26"/>
                <a:gd name="T3" fmla="*/ 63 h 67"/>
                <a:gd name="T4" fmla="*/ 19 w 26"/>
                <a:gd name="T5" fmla="*/ 63 h 67"/>
                <a:gd name="T6" fmla="*/ 19 w 26"/>
                <a:gd name="T7" fmla="*/ 63 h 67"/>
                <a:gd name="T8" fmla="*/ 19 w 26"/>
                <a:gd name="T9" fmla="*/ 59 h 67"/>
                <a:gd name="T10" fmla="*/ 19 w 26"/>
                <a:gd name="T11" fmla="*/ 56 h 67"/>
                <a:gd name="T12" fmla="*/ 19 w 26"/>
                <a:gd name="T13" fmla="*/ 52 h 67"/>
                <a:gd name="T14" fmla="*/ 19 w 26"/>
                <a:gd name="T15" fmla="*/ 48 h 67"/>
                <a:gd name="T16" fmla="*/ 23 w 26"/>
                <a:gd name="T17" fmla="*/ 48 h 67"/>
                <a:gd name="T18" fmla="*/ 23 w 26"/>
                <a:gd name="T19" fmla="*/ 45 h 67"/>
                <a:gd name="T20" fmla="*/ 23 w 26"/>
                <a:gd name="T21" fmla="*/ 41 h 67"/>
                <a:gd name="T22" fmla="*/ 23 w 26"/>
                <a:gd name="T23" fmla="*/ 41 h 67"/>
                <a:gd name="T24" fmla="*/ 23 w 26"/>
                <a:gd name="T25" fmla="*/ 33 h 67"/>
                <a:gd name="T26" fmla="*/ 23 w 26"/>
                <a:gd name="T27" fmla="*/ 33 h 67"/>
                <a:gd name="T28" fmla="*/ 19 w 26"/>
                <a:gd name="T29" fmla="*/ 33 h 67"/>
                <a:gd name="T30" fmla="*/ 15 w 26"/>
                <a:gd name="T31" fmla="*/ 33 h 67"/>
                <a:gd name="T32" fmla="*/ 15 w 26"/>
                <a:gd name="T33" fmla="*/ 33 h 67"/>
                <a:gd name="T34" fmla="*/ 15 w 26"/>
                <a:gd name="T35" fmla="*/ 30 h 67"/>
                <a:gd name="T36" fmla="*/ 15 w 26"/>
                <a:gd name="T37" fmla="*/ 22 h 67"/>
                <a:gd name="T38" fmla="*/ 15 w 26"/>
                <a:gd name="T39" fmla="*/ 19 h 67"/>
                <a:gd name="T40" fmla="*/ 15 w 26"/>
                <a:gd name="T41" fmla="*/ 15 h 67"/>
                <a:gd name="T42" fmla="*/ 19 w 26"/>
                <a:gd name="T43" fmla="*/ 15 h 67"/>
                <a:gd name="T44" fmla="*/ 19 w 26"/>
                <a:gd name="T45" fmla="*/ 19 h 67"/>
                <a:gd name="T46" fmla="*/ 23 w 26"/>
                <a:gd name="T47" fmla="*/ 19 h 67"/>
                <a:gd name="T48" fmla="*/ 23 w 26"/>
                <a:gd name="T49" fmla="*/ 19 h 67"/>
                <a:gd name="T50" fmla="*/ 23 w 26"/>
                <a:gd name="T51" fmla="*/ 15 h 67"/>
                <a:gd name="T52" fmla="*/ 23 w 26"/>
                <a:gd name="T53" fmla="*/ 15 h 67"/>
                <a:gd name="T54" fmla="*/ 23 w 26"/>
                <a:gd name="T55" fmla="*/ 15 h 67"/>
                <a:gd name="T56" fmla="*/ 23 w 26"/>
                <a:gd name="T57" fmla="*/ 11 h 67"/>
                <a:gd name="T58" fmla="*/ 23 w 26"/>
                <a:gd name="T59" fmla="*/ 7 h 67"/>
                <a:gd name="T60" fmla="*/ 23 w 26"/>
                <a:gd name="T61" fmla="*/ 4 h 67"/>
                <a:gd name="T62" fmla="*/ 26 w 26"/>
                <a:gd name="T63" fmla="*/ 0 h 67"/>
                <a:gd name="T64" fmla="*/ 23 w 26"/>
                <a:gd name="T65" fmla="*/ 0 h 67"/>
                <a:gd name="T66" fmla="*/ 23 w 26"/>
                <a:gd name="T67" fmla="*/ 4 h 67"/>
                <a:gd name="T68" fmla="*/ 15 w 26"/>
                <a:gd name="T69" fmla="*/ 4 h 67"/>
                <a:gd name="T70" fmla="*/ 15 w 26"/>
                <a:gd name="T71" fmla="*/ 4 h 67"/>
                <a:gd name="T72" fmla="*/ 11 w 26"/>
                <a:gd name="T73" fmla="*/ 7 h 67"/>
                <a:gd name="T74" fmla="*/ 8 w 26"/>
                <a:gd name="T75" fmla="*/ 19 h 67"/>
                <a:gd name="T76" fmla="*/ 4 w 26"/>
                <a:gd name="T77" fmla="*/ 26 h 67"/>
                <a:gd name="T78" fmla="*/ 0 w 26"/>
                <a:gd name="T79" fmla="*/ 33 h 67"/>
                <a:gd name="T80" fmla="*/ 0 w 26"/>
                <a:gd name="T81" fmla="*/ 33 h 67"/>
                <a:gd name="T82" fmla="*/ 4 w 26"/>
                <a:gd name="T83" fmla="*/ 37 h 67"/>
                <a:gd name="T84" fmla="*/ 8 w 26"/>
                <a:gd name="T85" fmla="*/ 45 h 67"/>
                <a:gd name="T86" fmla="*/ 11 w 26"/>
                <a:gd name="T87" fmla="*/ 52 h 67"/>
                <a:gd name="T88" fmla="*/ 15 w 26"/>
                <a:gd name="T89" fmla="*/ 59 h 67"/>
                <a:gd name="T90" fmla="*/ 11 w 26"/>
                <a:gd name="T91" fmla="*/ 63 h 67"/>
                <a:gd name="T92" fmla="*/ 15 w 26"/>
                <a:gd name="T9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67">
                  <a:moveTo>
                    <a:pt x="15" y="67"/>
                  </a:moveTo>
                  <a:lnTo>
                    <a:pt x="19" y="63"/>
                  </a:lnTo>
                  <a:lnTo>
                    <a:pt x="19" y="63"/>
                  </a:lnTo>
                  <a:lnTo>
                    <a:pt x="19" y="63"/>
                  </a:lnTo>
                  <a:lnTo>
                    <a:pt x="19" y="59"/>
                  </a:lnTo>
                  <a:lnTo>
                    <a:pt x="19" y="56"/>
                  </a:lnTo>
                  <a:lnTo>
                    <a:pt x="19" y="52"/>
                  </a:lnTo>
                  <a:lnTo>
                    <a:pt x="19" y="48"/>
                  </a:lnTo>
                  <a:lnTo>
                    <a:pt x="23" y="48"/>
                  </a:lnTo>
                  <a:lnTo>
                    <a:pt x="23" y="45"/>
                  </a:lnTo>
                  <a:lnTo>
                    <a:pt x="23" y="41"/>
                  </a:lnTo>
                  <a:lnTo>
                    <a:pt x="23" y="41"/>
                  </a:lnTo>
                  <a:lnTo>
                    <a:pt x="23" y="33"/>
                  </a:lnTo>
                  <a:lnTo>
                    <a:pt x="23" y="33"/>
                  </a:lnTo>
                  <a:lnTo>
                    <a:pt x="19" y="33"/>
                  </a:lnTo>
                  <a:lnTo>
                    <a:pt x="15" y="33"/>
                  </a:lnTo>
                  <a:lnTo>
                    <a:pt x="15" y="33"/>
                  </a:lnTo>
                  <a:lnTo>
                    <a:pt x="15" y="30"/>
                  </a:lnTo>
                  <a:lnTo>
                    <a:pt x="15" y="22"/>
                  </a:lnTo>
                  <a:lnTo>
                    <a:pt x="15" y="19"/>
                  </a:lnTo>
                  <a:lnTo>
                    <a:pt x="15" y="15"/>
                  </a:lnTo>
                  <a:lnTo>
                    <a:pt x="19" y="15"/>
                  </a:lnTo>
                  <a:lnTo>
                    <a:pt x="19" y="19"/>
                  </a:lnTo>
                  <a:lnTo>
                    <a:pt x="23" y="19"/>
                  </a:lnTo>
                  <a:lnTo>
                    <a:pt x="23" y="19"/>
                  </a:lnTo>
                  <a:lnTo>
                    <a:pt x="23" y="15"/>
                  </a:lnTo>
                  <a:lnTo>
                    <a:pt x="23" y="15"/>
                  </a:lnTo>
                  <a:lnTo>
                    <a:pt x="23" y="15"/>
                  </a:lnTo>
                  <a:lnTo>
                    <a:pt x="23" y="11"/>
                  </a:lnTo>
                  <a:lnTo>
                    <a:pt x="23" y="7"/>
                  </a:lnTo>
                  <a:lnTo>
                    <a:pt x="23" y="4"/>
                  </a:lnTo>
                  <a:lnTo>
                    <a:pt x="26" y="0"/>
                  </a:lnTo>
                  <a:lnTo>
                    <a:pt x="23" y="0"/>
                  </a:lnTo>
                  <a:lnTo>
                    <a:pt x="23" y="4"/>
                  </a:lnTo>
                  <a:lnTo>
                    <a:pt x="15" y="4"/>
                  </a:lnTo>
                  <a:lnTo>
                    <a:pt x="15" y="4"/>
                  </a:lnTo>
                  <a:lnTo>
                    <a:pt x="11" y="7"/>
                  </a:lnTo>
                  <a:lnTo>
                    <a:pt x="8" y="19"/>
                  </a:lnTo>
                  <a:lnTo>
                    <a:pt x="4" y="26"/>
                  </a:lnTo>
                  <a:lnTo>
                    <a:pt x="0" y="33"/>
                  </a:lnTo>
                  <a:lnTo>
                    <a:pt x="0" y="33"/>
                  </a:lnTo>
                  <a:lnTo>
                    <a:pt x="4" y="37"/>
                  </a:lnTo>
                  <a:lnTo>
                    <a:pt x="8" y="45"/>
                  </a:lnTo>
                  <a:lnTo>
                    <a:pt x="11" y="52"/>
                  </a:lnTo>
                  <a:lnTo>
                    <a:pt x="15" y="59"/>
                  </a:lnTo>
                  <a:lnTo>
                    <a:pt x="11" y="63"/>
                  </a:lnTo>
                  <a:lnTo>
                    <a:pt x="15" y="67"/>
                  </a:lnTo>
                  <a:close/>
                </a:path>
              </a:pathLst>
            </a:custGeom>
            <a:grpFill/>
            <a:ln>
              <a:noFill/>
            </a:ln>
          </p:spPr>
          <p:txBody>
            <a:bodyPr vert="horz" wrap="square" lIns="91440" tIns="45720" rIns="91440" bIns="45720" numCol="1" anchor="t" anchorCtr="0" compatLnSpc="1"/>
            <a:lstStyle/>
            <a:p>
              <a:endParaRPr lang="en-US"/>
            </a:p>
          </p:txBody>
        </p:sp>
        <p:sp>
          <p:nvSpPr>
            <p:cNvPr id="89" name="Freeform 85"/>
            <p:cNvSpPr/>
            <p:nvPr/>
          </p:nvSpPr>
          <p:spPr bwMode="auto">
            <a:xfrm>
              <a:off x="5022541" y="2508208"/>
              <a:ext cx="9007" cy="19300"/>
            </a:xfrm>
            <a:custGeom>
              <a:avLst/>
              <a:gdLst>
                <a:gd name="T0" fmla="*/ 0 w 7"/>
                <a:gd name="T1" fmla="*/ 15 h 15"/>
                <a:gd name="T2" fmla="*/ 0 w 7"/>
                <a:gd name="T3" fmla="*/ 15 h 15"/>
                <a:gd name="T4" fmla="*/ 0 w 7"/>
                <a:gd name="T5" fmla="*/ 11 h 15"/>
                <a:gd name="T6" fmla="*/ 0 w 7"/>
                <a:gd name="T7" fmla="*/ 7 h 15"/>
                <a:gd name="T8" fmla="*/ 0 w 7"/>
                <a:gd name="T9" fmla="*/ 4 h 15"/>
                <a:gd name="T10" fmla="*/ 3 w 7"/>
                <a:gd name="T11" fmla="*/ 0 h 15"/>
                <a:gd name="T12" fmla="*/ 3 w 7"/>
                <a:gd name="T13" fmla="*/ 0 h 15"/>
                <a:gd name="T14" fmla="*/ 3 w 7"/>
                <a:gd name="T15" fmla="*/ 4 h 15"/>
                <a:gd name="T16" fmla="*/ 3 w 7"/>
                <a:gd name="T17" fmla="*/ 4 h 15"/>
                <a:gd name="T18" fmla="*/ 7 w 7"/>
                <a:gd name="T19" fmla="*/ 11 h 15"/>
                <a:gd name="T20" fmla="*/ 3 w 7"/>
                <a:gd name="T21" fmla="*/ 11 h 15"/>
                <a:gd name="T22" fmla="*/ 3 w 7"/>
                <a:gd name="T23" fmla="*/ 11 h 15"/>
                <a:gd name="T24" fmla="*/ 3 w 7"/>
                <a:gd name="T25" fmla="*/ 15 h 15"/>
                <a:gd name="T26" fmla="*/ 0 w 7"/>
                <a:gd name="T27" fmla="*/ 15 h 15"/>
                <a:gd name="T28" fmla="*/ 0 w 7"/>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5">
                  <a:moveTo>
                    <a:pt x="0" y="15"/>
                  </a:moveTo>
                  <a:lnTo>
                    <a:pt x="0" y="15"/>
                  </a:lnTo>
                  <a:lnTo>
                    <a:pt x="0" y="11"/>
                  </a:lnTo>
                  <a:lnTo>
                    <a:pt x="0" y="7"/>
                  </a:lnTo>
                  <a:lnTo>
                    <a:pt x="0" y="4"/>
                  </a:lnTo>
                  <a:lnTo>
                    <a:pt x="3" y="0"/>
                  </a:lnTo>
                  <a:lnTo>
                    <a:pt x="3" y="0"/>
                  </a:lnTo>
                  <a:lnTo>
                    <a:pt x="3" y="4"/>
                  </a:lnTo>
                  <a:lnTo>
                    <a:pt x="3" y="4"/>
                  </a:lnTo>
                  <a:lnTo>
                    <a:pt x="7" y="11"/>
                  </a:lnTo>
                  <a:lnTo>
                    <a:pt x="3" y="11"/>
                  </a:lnTo>
                  <a:lnTo>
                    <a:pt x="3" y="11"/>
                  </a:lnTo>
                  <a:lnTo>
                    <a:pt x="3" y="15"/>
                  </a:lnTo>
                  <a:lnTo>
                    <a:pt x="0" y="15"/>
                  </a:lnTo>
                  <a:lnTo>
                    <a:pt x="0" y="15"/>
                  </a:lnTo>
                  <a:close/>
                </a:path>
              </a:pathLst>
            </a:custGeom>
            <a:grpFill/>
            <a:ln>
              <a:noFill/>
            </a:ln>
          </p:spPr>
          <p:txBody>
            <a:bodyPr vert="horz" wrap="square" lIns="91440" tIns="45720" rIns="91440" bIns="45720" numCol="1" anchor="t" anchorCtr="0" compatLnSpc="1"/>
            <a:lstStyle/>
            <a:p>
              <a:endParaRPr lang="en-US"/>
            </a:p>
          </p:txBody>
        </p:sp>
        <p:sp>
          <p:nvSpPr>
            <p:cNvPr id="90" name="Freeform 86"/>
            <p:cNvSpPr/>
            <p:nvPr/>
          </p:nvSpPr>
          <p:spPr bwMode="auto">
            <a:xfrm>
              <a:off x="5012246" y="2527507"/>
              <a:ext cx="10293" cy="23159"/>
            </a:xfrm>
            <a:custGeom>
              <a:avLst/>
              <a:gdLst>
                <a:gd name="T0" fmla="*/ 8 w 8"/>
                <a:gd name="T1" fmla="*/ 18 h 18"/>
                <a:gd name="T2" fmla="*/ 4 w 8"/>
                <a:gd name="T3" fmla="*/ 18 h 18"/>
                <a:gd name="T4" fmla="*/ 0 w 8"/>
                <a:gd name="T5" fmla="*/ 18 h 18"/>
                <a:gd name="T6" fmla="*/ 0 w 8"/>
                <a:gd name="T7" fmla="*/ 18 h 18"/>
                <a:gd name="T8" fmla="*/ 0 w 8"/>
                <a:gd name="T9" fmla="*/ 15 h 18"/>
                <a:gd name="T10" fmla="*/ 0 w 8"/>
                <a:gd name="T11" fmla="*/ 7 h 18"/>
                <a:gd name="T12" fmla="*/ 0 w 8"/>
                <a:gd name="T13" fmla="*/ 4 h 18"/>
                <a:gd name="T14" fmla="*/ 0 w 8"/>
                <a:gd name="T15" fmla="*/ 0 h 18"/>
                <a:gd name="T16" fmla="*/ 4 w 8"/>
                <a:gd name="T17" fmla="*/ 0 h 18"/>
                <a:gd name="T18" fmla="*/ 4 w 8"/>
                <a:gd name="T19" fmla="*/ 4 h 18"/>
                <a:gd name="T20" fmla="*/ 8 w 8"/>
                <a:gd name="T21" fmla="*/ 4 h 18"/>
                <a:gd name="T22" fmla="*/ 8 w 8"/>
                <a:gd name="T23" fmla="*/ 4 h 18"/>
                <a:gd name="T24" fmla="*/ 8 w 8"/>
                <a:gd name="T25" fmla="*/ 4 h 18"/>
                <a:gd name="T26" fmla="*/ 8 w 8"/>
                <a:gd name="T27" fmla="*/ 4 h 18"/>
                <a:gd name="T28" fmla="*/ 8 w 8"/>
                <a:gd name="T29" fmla="*/ 7 h 18"/>
                <a:gd name="T30" fmla="*/ 8 w 8"/>
                <a:gd name="T31" fmla="*/ 11 h 18"/>
                <a:gd name="T32" fmla="*/ 8 w 8"/>
                <a:gd name="T33" fmla="*/ 11 h 18"/>
                <a:gd name="T34" fmla="*/ 8 w 8"/>
                <a:gd name="T35" fmla="*/ 18 h 18"/>
                <a:gd name="T36" fmla="*/ 8 w 8"/>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
                  <a:moveTo>
                    <a:pt x="8" y="18"/>
                  </a:moveTo>
                  <a:lnTo>
                    <a:pt x="4" y="18"/>
                  </a:lnTo>
                  <a:lnTo>
                    <a:pt x="0" y="18"/>
                  </a:lnTo>
                  <a:lnTo>
                    <a:pt x="0" y="18"/>
                  </a:lnTo>
                  <a:lnTo>
                    <a:pt x="0" y="15"/>
                  </a:lnTo>
                  <a:lnTo>
                    <a:pt x="0" y="7"/>
                  </a:lnTo>
                  <a:lnTo>
                    <a:pt x="0" y="4"/>
                  </a:lnTo>
                  <a:lnTo>
                    <a:pt x="0" y="0"/>
                  </a:lnTo>
                  <a:lnTo>
                    <a:pt x="4" y="0"/>
                  </a:lnTo>
                  <a:lnTo>
                    <a:pt x="4" y="4"/>
                  </a:lnTo>
                  <a:lnTo>
                    <a:pt x="8" y="4"/>
                  </a:lnTo>
                  <a:lnTo>
                    <a:pt x="8" y="4"/>
                  </a:lnTo>
                  <a:lnTo>
                    <a:pt x="8" y="4"/>
                  </a:lnTo>
                  <a:lnTo>
                    <a:pt x="8" y="4"/>
                  </a:lnTo>
                  <a:lnTo>
                    <a:pt x="8" y="7"/>
                  </a:lnTo>
                  <a:lnTo>
                    <a:pt x="8" y="11"/>
                  </a:lnTo>
                  <a:lnTo>
                    <a:pt x="8" y="11"/>
                  </a:lnTo>
                  <a:lnTo>
                    <a:pt x="8" y="18"/>
                  </a:lnTo>
                  <a:lnTo>
                    <a:pt x="8" y="18"/>
                  </a:lnTo>
                  <a:close/>
                </a:path>
              </a:pathLst>
            </a:custGeom>
            <a:grpFill/>
            <a:ln>
              <a:noFill/>
            </a:ln>
          </p:spPr>
          <p:txBody>
            <a:bodyPr vert="horz" wrap="square" lIns="91440" tIns="45720" rIns="91440" bIns="45720" numCol="1" anchor="t" anchorCtr="0" compatLnSpc="1"/>
            <a:lstStyle/>
            <a:p>
              <a:endParaRPr lang="en-US"/>
            </a:p>
          </p:txBody>
        </p:sp>
        <p:sp>
          <p:nvSpPr>
            <p:cNvPr id="91" name="Freeform 87"/>
            <p:cNvSpPr/>
            <p:nvPr/>
          </p:nvSpPr>
          <p:spPr bwMode="auto">
            <a:xfrm>
              <a:off x="5012248" y="2483762"/>
              <a:ext cx="24446" cy="29593"/>
            </a:xfrm>
            <a:custGeom>
              <a:avLst/>
              <a:gdLst>
                <a:gd name="T0" fmla="*/ 0 w 19"/>
                <a:gd name="T1" fmla="*/ 23 h 23"/>
                <a:gd name="T2" fmla="*/ 0 w 19"/>
                <a:gd name="T3" fmla="*/ 23 h 23"/>
                <a:gd name="T4" fmla="*/ 8 w 19"/>
                <a:gd name="T5" fmla="*/ 23 h 23"/>
                <a:gd name="T6" fmla="*/ 8 w 19"/>
                <a:gd name="T7" fmla="*/ 19 h 23"/>
                <a:gd name="T8" fmla="*/ 11 w 19"/>
                <a:gd name="T9" fmla="*/ 19 h 23"/>
                <a:gd name="T10" fmla="*/ 11 w 19"/>
                <a:gd name="T11" fmla="*/ 15 h 23"/>
                <a:gd name="T12" fmla="*/ 15 w 19"/>
                <a:gd name="T13" fmla="*/ 12 h 23"/>
                <a:gd name="T14" fmla="*/ 19 w 19"/>
                <a:gd name="T15" fmla="*/ 12 h 23"/>
                <a:gd name="T16" fmla="*/ 19 w 19"/>
                <a:gd name="T17" fmla="*/ 12 h 23"/>
                <a:gd name="T18" fmla="*/ 19 w 19"/>
                <a:gd name="T19" fmla="*/ 12 h 23"/>
                <a:gd name="T20" fmla="*/ 19 w 19"/>
                <a:gd name="T21" fmla="*/ 8 h 23"/>
                <a:gd name="T22" fmla="*/ 19 w 19"/>
                <a:gd name="T23" fmla="*/ 4 h 23"/>
                <a:gd name="T24" fmla="*/ 15 w 19"/>
                <a:gd name="T25" fmla="*/ 4 h 23"/>
                <a:gd name="T26" fmla="*/ 15 w 19"/>
                <a:gd name="T27" fmla="*/ 0 h 23"/>
                <a:gd name="T28" fmla="*/ 8 w 19"/>
                <a:gd name="T29" fmla="*/ 0 h 23"/>
                <a:gd name="T30" fmla="*/ 8 w 19"/>
                <a:gd name="T31" fmla="*/ 0 h 23"/>
                <a:gd name="T32" fmla="*/ 8 w 19"/>
                <a:gd name="T33" fmla="*/ 0 h 23"/>
                <a:gd name="T34" fmla="*/ 4 w 19"/>
                <a:gd name="T35" fmla="*/ 12 h 23"/>
                <a:gd name="T36" fmla="*/ 4 w 19"/>
                <a:gd name="T37" fmla="*/ 15 h 23"/>
                <a:gd name="T38" fmla="*/ 0 w 19"/>
                <a:gd name="T39" fmla="*/ 19 h 23"/>
                <a:gd name="T40" fmla="*/ 0 w 19"/>
                <a:gd name="T41" fmla="*/ 23 h 23"/>
                <a:gd name="T42" fmla="*/ 0 w 19"/>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3">
                  <a:moveTo>
                    <a:pt x="0" y="23"/>
                  </a:moveTo>
                  <a:lnTo>
                    <a:pt x="0" y="23"/>
                  </a:lnTo>
                  <a:lnTo>
                    <a:pt x="8" y="23"/>
                  </a:lnTo>
                  <a:lnTo>
                    <a:pt x="8" y="19"/>
                  </a:lnTo>
                  <a:lnTo>
                    <a:pt x="11" y="19"/>
                  </a:lnTo>
                  <a:lnTo>
                    <a:pt x="11" y="15"/>
                  </a:lnTo>
                  <a:lnTo>
                    <a:pt x="15" y="12"/>
                  </a:lnTo>
                  <a:lnTo>
                    <a:pt x="19" y="12"/>
                  </a:lnTo>
                  <a:lnTo>
                    <a:pt x="19" y="12"/>
                  </a:lnTo>
                  <a:lnTo>
                    <a:pt x="19" y="12"/>
                  </a:lnTo>
                  <a:lnTo>
                    <a:pt x="19" y="8"/>
                  </a:lnTo>
                  <a:lnTo>
                    <a:pt x="19" y="4"/>
                  </a:lnTo>
                  <a:lnTo>
                    <a:pt x="15" y="4"/>
                  </a:lnTo>
                  <a:lnTo>
                    <a:pt x="15" y="0"/>
                  </a:lnTo>
                  <a:lnTo>
                    <a:pt x="8" y="0"/>
                  </a:lnTo>
                  <a:lnTo>
                    <a:pt x="8" y="0"/>
                  </a:lnTo>
                  <a:lnTo>
                    <a:pt x="8" y="0"/>
                  </a:lnTo>
                  <a:lnTo>
                    <a:pt x="4" y="12"/>
                  </a:lnTo>
                  <a:lnTo>
                    <a:pt x="4" y="15"/>
                  </a:lnTo>
                  <a:lnTo>
                    <a:pt x="0" y="19"/>
                  </a:lnTo>
                  <a:lnTo>
                    <a:pt x="0" y="23"/>
                  </a:lnTo>
                  <a:lnTo>
                    <a:pt x="0" y="23"/>
                  </a:lnTo>
                  <a:close/>
                </a:path>
              </a:pathLst>
            </a:custGeom>
            <a:grpFill/>
            <a:ln>
              <a:noFill/>
            </a:ln>
          </p:spPr>
          <p:txBody>
            <a:bodyPr vert="horz" wrap="square" lIns="91440" tIns="45720" rIns="91440" bIns="45720" numCol="1" anchor="t" anchorCtr="0" compatLnSpc="1"/>
            <a:lstStyle/>
            <a:p>
              <a:endParaRPr lang="en-US"/>
            </a:p>
          </p:txBody>
        </p:sp>
        <p:sp>
          <p:nvSpPr>
            <p:cNvPr id="92" name="Freeform 88"/>
            <p:cNvSpPr/>
            <p:nvPr/>
          </p:nvSpPr>
          <p:spPr bwMode="auto">
            <a:xfrm>
              <a:off x="5012247" y="2508208"/>
              <a:ext cx="86205" cy="95211"/>
            </a:xfrm>
            <a:custGeom>
              <a:avLst/>
              <a:gdLst>
                <a:gd name="T0" fmla="*/ 4 w 67"/>
                <a:gd name="T1" fmla="*/ 63 h 74"/>
                <a:gd name="T2" fmla="*/ 4 w 67"/>
                <a:gd name="T3" fmla="*/ 63 h 74"/>
                <a:gd name="T4" fmla="*/ 4 w 67"/>
                <a:gd name="T5" fmla="*/ 63 h 74"/>
                <a:gd name="T6" fmla="*/ 4 w 67"/>
                <a:gd name="T7" fmla="*/ 59 h 74"/>
                <a:gd name="T8" fmla="*/ 4 w 67"/>
                <a:gd name="T9" fmla="*/ 56 h 74"/>
                <a:gd name="T10" fmla="*/ 4 w 67"/>
                <a:gd name="T11" fmla="*/ 52 h 74"/>
                <a:gd name="T12" fmla="*/ 4 w 67"/>
                <a:gd name="T13" fmla="*/ 48 h 74"/>
                <a:gd name="T14" fmla="*/ 8 w 67"/>
                <a:gd name="T15" fmla="*/ 48 h 74"/>
                <a:gd name="T16" fmla="*/ 8 w 67"/>
                <a:gd name="T17" fmla="*/ 45 h 74"/>
                <a:gd name="T18" fmla="*/ 8 w 67"/>
                <a:gd name="T19" fmla="*/ 41 h 74"/>
                <a:gd name="T20" fmla="*/ 8 w 67"/>
                <a:gd name="T21" fmla="*/ 41 h 74"/>
                <a:gd name="T22" fmla="*/ 8 w 67"/>
                <a:gd name="T23" fmla="*/ 26 h 74"/>
                <a:gd name="T24" fmla="*/ 8 w 67"/>
                <a:gd name="T25" fmla="*/ 26 h 74"/>
                <a:gd name="T26" fmla="*/ 8 w 67"/>
                <a:gd name="T27" fmla="*/ 22 h 74"/>
                <a:gd name="T28" fmla="*/ 8 w 67"/>
                <a:gd name="T29" fmla="*/ 19 h 74"/>
                <a:gd name="T30" fmla="*/ 8 w 67"/>
                <a:gd name="T31" fmla="*/ 19 h 74"/>
                <a:gd name="T32" fmla="*/ 8 w 67"/>
                <a:gd name="T33" fmla="*/ 15 h 74"/>
                <a:gd name="T34" fmla="*/ 8 w 67"/>
                <a:gd name="T35" fmla="*/ 15 h 74"/>
                <a:gd name="T36" fmla="*/ 11 w 67"/>
                <a:gd name="T37" fmla="*/ 15 h 74"/>
                <a:gd name="T38" fmla="*/ 11 w 67"/>
                <a:gd name="T39" fmla="*/ 11 h 74"/>
                <a:gd name="T40" fmla="*/ 15 w 67"/>
                <a:gd name="T41" fmla="*/ 11 h 74"/>
                <a:gd name="T42" fmla="*/ 19 w 67"/>
                <a:gd name="T43" fmla="*/ 15 h 74"/>
                <a:gd name="T44" fmla="*/ 22 w 67"/>
                <a:gd name="T45" fmla="*/ 19 h 74"/>
                <a:gd name="T46" fmla="*/ 22 w 67"/>
                <a:gd name="T47" fmla="*/ 19 h 74"/>
                <a:gd name="T48" fmla="*/ 26 w 67"/>
                <a:gd name="T49" fmla="*/ 19 h 74"/>
                <a:gd name="T50" fmla="*/ 59 w 67"/>
                <a:gd name="T51" fmla="*/ 0 h 74"/>
                <a:gd name="T52" fmla="*/ 67 w 67"/>
                <a:gd name="T53" fmla="*/ 19 h 74"/>
                <a:gd name="T54" fmla="*/ 67 w 67"/>
                <a:gd name="T55" fmla="*/ 19 h 74"/>
                <a:gd name="T56" fmla="*/ 59 w 67"/>
                <a:gd name="T57" fmla="*/ 26 h 74"/>
                <a:gd name="T58" fmla="*/ 37 w 67"/>
                <a:gd name="T59" fmla="*/ 30 h 74"/>
                <a:gd name="T60" fmla="*/ 56 w 67"/>
                <a:gd name="T61" fmla="*/ 48 h 74"/>
                <a:gd name="T62" fmla="*/ 48 w 67"/>
                <a:gd name="T63" fmla="*/ 56 h 74"/>
                <a:gd name="T64" fmla="*/ 48 w 67"/>
                <a:gd name="T65" fmla="*/ 63 h 74"/>
                <a:gd name="T66" fmla="*/ 33 w 67"/>
                <a:gd name="T67" fmla="*/ 63 h 74"/>
                <a:gd name="T68" fmla="*/ 22 w 67"/>
                <a:gd name="T69" fmla="*/ 74 h 74"/>
                <a:gd name="T70" fmla="*/ 8 w 67"/>
                <a:gd name="T71" fmla="*/ 71 h 74"/>
                <a:gd name="T72" fmla="*/ 0 w 67"/>
                <a:gd name="T73" fmla="*/ 71 h 74"/>
                <a:gd name="T74" fmla="*/ 0 w 67"/>
                <a:gd name="T75" fmla="*/ 71 h 74"/>
                <a:gd name="T76" fmla="*/ 4 w 67"/>
                <a:gd name="T77" fmla="*/ 67 h 74"/>
                <a:gd name="T78" fmla="*/ 4 w 67"/>
                <a:gd name="T79" fmla="*/ 63 h 74"/>
                <a:gd name="T80" fmla="*/ 4 w 67"/>
                <a:gd name="T81"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74">
                  <a:moveTo>
                    <a:pt x="4" y="63"/>
                  </a:moveTo>
                  <a:lnTo>
                    <a:pt x="4" y="63"/>
                  </a:lnTo>
                  <a:lnTo>
                    <a:pt x="4" y="63"/>
                  </a:lnTo>
                  <a:lnTo>
                    <a:pt x="4" y="59"/>
                  </a:lnTo>
                  <a:lnTo>
                    <a:pt x="4" y="56"/>
                  </a:lnTo>
                  <a:lnTo>
                    <a:pt x="4" y="52"/>
                  </a:lnTo>
                  <a:lnTo>
                    <a:pt x="4" y="48"/>
                  </a:lnTo>
                  <a:lnTo>
                    <a:pt x="8" y="48"/>
                  </a:lnTo>
                  <a:lnTo>
                    <a:pt x="8" y="45"/>
                  </a:lnTo>
                  <a:lnTo>
                    <a:pt x="8" y="41"/>
                  </a:lnTo>
                  <a:lnTo>
                    <a:pt x="8" y="41"/>
                  </a:lnTo>
                  <a:lnTo>
                    <a:pt x="8" y="26"/>
                  </a:lnTo>
                  <a:lnTo>
                    <a:pt x="8" y="26"/>
                  </a:lnTo>
                  <a:lnTo>
                    <a:pt x="8" y="22"/>
                  </a:lnTo>
                  <a:lnTo>
                    <a:pt x="8" y="19"/>
                  </a:lnTo>
                  <a:lnTo>
                    <a:pt x="8" y="19"/>
                  </a:lnTo>
                  <a:lnTo>
                    <a:pt x="8" y="15"/>
                  </a:lnTo>
                  <a:lnTo>
                    <a:pt x="8" y="15"/>
                  </a:lnTo>
                  <a:lnTo>
                    <a:pt x="11" y="15"/>
                  </a:lnTo>
                  <a:lnTo>
                    <a:pt x="11" y="11"/>
                  </a:lnTo>
                  <a:lnTo>
                    <a:pt x="15" y="11"/>
                  </a:lnTo>
                  <a:lnTo>
                    <a:pt x="19" y="15"/>
                  </a:lnTo>
                  <a:lnTo>
                    <a:pt x="22" y="19"/>
                  </a:lnTo>
                  <a:lnTo>
                    <a:pt x="22" y="19"/>
                  </a:lnTo>
                  <a:lnTo>
                    <a:pt x="26" y="19"/>
                  </a:lnTo>
                  <a:lnTo>
                    <a:pt x="59" y="0"/>
                  </a:lnTo>
                  <a:lnTo>
                    <a:pt x="67" y="19"/>
                  </a:lnTo>
                  <a:lnTo>
                    <a:pt x="67" y="19"/>
                  </a:lnTo>
                  <a:lnTo>
                    <a:pt x="59" y="26"/>
                  </a:lnTo>
                  <a:lnTo>
                    <a:pt x="37" y="30"/>
                  </a:lnTo>
                  <a:lnTo>
                    <a:pt x="56" y="48"/>
                  </a:lnTo>
                  <a:lnTo>
                    <a:pt x="48" y="56"/>
                  </a:lnTo>
                  <a:lnTo>
                    <a:pt x="48" y="63"/>
                  </a:lnTo>
                  <a:lnTo>
                    <a:pt x="33" y="63"/>
                  </a:lnTo>
                  <a:lnTo>
                    <a:pt x="22" y="74"/>
                  </a:lnTo>
                  <a:lnTo>
                    <a:pt x="8" y="71"/>
                  </a:lnTo>
                  <a:lnTo>
                    <a:pt x="0" y="71"/>
                  </a:lnTo>
                  <a:lnTo>
                    <a:pt x="0" y="71"/>
                  </a:lnTo>
                  <a:lnTo>
                    <a:pt x="4" y="67"/>
                  </a:lnTo>
                  <a:lnTo>
                    <a:pt x="4" y="63"/>
                  </a:lnTo>
                  <a:lnTo>
                    <a:pt x="4" y="63"/>
                  </a:lnTo>
                  <a:close/>
                </a:path>
              </a:pathLst>
            </a:custGeom>
            <a:grpFill/>
            <a:ln>
              <a:noFill/>
            </a:ln>
          </p:spPr>
          <p:txBody>
            <a:bodyPr vert="horz" wrap="square" lIns="91440" tIns="45720" rIns="91440" bIns="45720" numCol="1" anchor="t" anchorCtr="0" compatLnSpc="1"/>
            <a:lstStyle/>
            <a:p>
              <a:endParaRPr lang="en-US"/>
            </a:p>
          </p:txBody>
        </p:sp>
        <p:sp>
          <p:nvSpPr>
            <p:cNvPr id="93" name="Freeform 89"/>
            <p:cNvSpPr/>
            <p:nvPr/>
          </p:nvSpPr>
          <p:spPr bwMode="auto">
            <a:xfrm>
              <a:off x="5012246" y="2532654"/>
              <a:ext cx="438742" cy="333238"/>
            </a:xfrm>
            <a:custGeom>
              <a:avLst/>
              <a:gdLst>
                <a:gd name="T0" fmla="*/ 207 w 341"/>
                <a:gd name="T1" fmla="*/ 55 h 259"/>
                <a:gd name="T2" fmla="*/ 82 w 341"/>
                <a:gd name="T3" fmla="*/ 3 h 259"/>
                <a:gd name="T4" fmla="*/ 37 w 341"/>
                <a:gd name="T5" fmla="*/ 11 h 259"/>
                <a:gd name="T6" fmla="*/ 48 w 341"/>
                <a:gd name="T7" fmla="*/ 44 h 259"/>
                <a:gd name="T8" fmla="*/ 8 w 341"/>
                <a:gd name="T9" fmla="*/ 52 h 259"/>
                <a:gd name="T10" fmla="*/ 0 w 341"/>
                <a:gd name="T11" fmla="*/ 63 h 259"/>
                <a:gd name="T12" fmla="*/ 0 w 341"/>
                <a:gd name="T13" fmla="*/ 66 h 259"/>
                <a:gd name="T14" fmla="*/ 8 w 341"/>
                <a:gd name="T15" fmla="*/ 70 h 259"/>
                <a:gd name="T16" fmla="*/ 15 w 341"/>
                <a:gd name="T17" fmla="*/ 81 h 259"/>
                <a:gd name="T18" fmla="*/ 22 w 341"/>
                <a:gd name="T19" fmla="*/ 89 h 259"/>
                <a:gd name="T20" fmla="*/ 26 w 341"/>
                <a:gd name="T21" fmla="*/ 96 h 259"/>
                <a:gd name="T22" fmla="*/ 33 w 341"/>
                <a:gd name="T23" fmla="*/ 103 h 259"/>
                <a:gd name="T24" fmla="*/ 41 w 341"/>
                <a:gd name="T25" fmla="*/ 115 h 259"/>
                <a:gd name="T26" fmla="*/ 45 w 341"/>
                <a:gd name="T27" fmla="*/ 122 h 259"/>
                <a:gd name="T28" fmla="*/ 48 w 341"/>
                <a:gd name="T29" fmla="*/ 129 h 259"/>
                <a:gd name="T30" fmla="*/ 56 w 341"/>
                <a:gd name="T31" fmla="*/ 129 h 259"/>
                <a:gd name="T32" fmla="*/ 67 w 341"/>
                <a:gd name="T33" fmla="*/ 141 h 259"/>
                <a:gd name="T34" fmla="*/ 67 w 341"/>
                <a:gd name="T35" fmla="*/ 144 h 259"/>
                <a:gd name="T36" fmla="*/ 74 w 341"/>
                <a:gd name="T37" fmla="*/ 159 h 259"/>
                <a:gd name="T38" fmla="*/ 74 w 341"/>
                <a:gd name="T39" fmla="*/ 167 h 259"/>
                <a:gd name="T40" fmla="*/ 78 w 341"/>
                <a:gd name="T41" fmla="*/ 178 h 259"/>
                <a:gd name="T42" fmla="*/ 89 w 341"/>
                <a:gd name="T43" fmla="*/ 192 h 259"/>
                <a:gd name="T44" fmla="*/ 96 w 341"/>
                <a:gd name="T45" fmla="*/ 196 h 259"/>
                <a:gd name="T46" fmla="*/ 104 w 341"/>
                <a:gd name="T47" fmla="*/ 200 h 259"/>
                <a:gd name="T48" fmla="*/ 107 w 341"/>
                <a:gd name="T49" fmla="*/ 204 h 259"/>
                <a:gd name="T50" fmla="*/ 115 w 341"/>
                <a:gd name="T51" fmla="*/ 222 h 259"/>
                <a:gd name="T52" fmla="*/ 133 w 341"/>
                <a:gd name="T53" fmla="*/ 241 h 259"/>
                <a:gd name="T54" fmla="*/ 141 w 341"/>
                <a:gd name="T55" fmla="*/ 252 h 259"/>
                <a:gd name="T56" fmla="*/ 152 w 341"/>
                <a:gd name="T57" fmla="*/ 244 h 259"/>
                <a:gd name="T58" fmla="*/ 156 w 341"/>
                <a:gd name="T59" fmla="*/ 233 h 259"/>
                <a:gd name="T60" fmla="*/ 185 w 341"/>
                <a:gd name="T61" fmla="*/ 241 h 259"/>
                <a:gd name="T62" fmla="*/ 230 w 341"/>
                <a:gd name="T63" fmla="*/ 226 h 259"/>
                <a:gd name="T64" fmla="*/ 337 w 341"/>
                <a:gd name="T65" fmla="*/ 152 h 259"/>
                <a:gd name="T66" fmla="*/ 282 w 341"/>
                <a:gd name="T67" fmla="*/ 148 h 259"/>
                <a:gd name="T68" fmla="*/ 274 w 341"/>
                <a:gd name="T69" fmla="*/ 126 h 259"/>
                <a:gd name="T70" fmla="*/ 274 w 341"/>
                <a:gd name="T71" fmla="*/ 126 h 259"/>
                <a:gd name="T72" fmla="*/ 270 w 341"/>
                <a:gd name="T73" fmla="*/ 122 h 259"/>
                <a:gd name="T74" fmla="*/ 263 w 341"/>
                <a:gd name="T75" fmla="*/ 118 h 259"/>
                <a:gd name="T76" fmla="*/ 259 w 341"/>
                <a:gd name="T77" fmla="*/ 115 h 259"/>
                <a:gd name="T78" fmla="*/ 248 w 341"/>
                <a:gd name="T79" fmla="*/ 100 h 259"/>
                <a:gd name="T80" fmla="*/ 248 w 341"/>
                <a:gd name="T81" fmla="*/ 89 h 259"/>
                <a:gd name="T82" fmla="*/ 244 w 341"/>
                <a:gd name="T83" fmla="*/ 85 h 259"/>
                <a:gd name="T84" fmla="*/ 233 w 341"/>
                <a:gd name="T85" fmla="*/ 74 h 259"/>
                <a:gd name="T86" fmla="*/ 237 w 341"/>
                <a:gd name="T87" fmla="*/ 74 h 259"/>
                <a:gd name="T88" fmla="*/ 226 w 341"/>
                <a:gd name="T89" fmla="*/ 70 h 259"/>
                <a:gd name="T90" fmla="*/ 219 w 341"/>
                <a:gd name="T91" fmla="*/ 59 h 259"/>
                <a:gd name="T92" fmla="*/ 219 w 341"/>
                <a:gd name="T93" fmla="*/ 5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1" h="259">
                  <a:moveTo>
                    <a:pt x="219" y="55"/>
                  </a:moveTo>
                  <a:lnTo>
                    <a:pt x="207" y="59"/>
                  </a:lnTo>
                  <a:lnTo>
                    <a:pt x="207" y="55"/>
                  </a:lnTo>
                  <a:lnTo>
                    <a:pt x="193" y="52"/>
                  </a:lnTo>
                  <a:lnTo>
                    <a:pt x="159" y="52"/>
                  </a:lnTo>
                  <a:lnTo>
                    <a:pt x="82" y="3"/>
                  </a:lnTo>
                  <a:lnTo>
                    <a:pt x="67" y="0"/>
                  </a:lnTo>
                  <a:lnTo>
                    <a:pt x="59" y="7"/>
                  </a:lnTo>
                  <a:lnTo>
                    <a:pt x="37" y="11"/>
                  </a:lnTo>
                  <a:lnTo>
                    <a:pt x="56" y="29"/>
                  </a:lnTo>
                  <a:lnTo>
                    <a:pt x="48" y="37"/>
                  </a:lnTo>
                  <a:lnTo>
                    <a:pt x="48" y="44"/>
                  </a:lnTo>
                  <a:lnTo>
                    <a:pt x="33" y="44"/>
                  </a:lnTo>
                  <a:lnTo>
                    <a:pt x="22" y="55"/>
                  </a:lnTo>
                  <a:lnTo>
                    <a:pt x="8" y="52"/>
                  </a:lnTo>
                  <a:lnTo>
                    <a:pt x="0" y="52"/>
                  </a:lnTo>
                  <a:lnTo>
                    <a:pt x="0" y="55"/>
                  </a:lnTo>
                  <a:lnTo>
                    <a:pt x="0" y="63"/>
                  </a:lnTo>
                  <a:lnTo>
                    <a:pt x="0" y="66"/>
                  </a:lnTo>
                  <a:lnTo>
                    <a:pt x="0" y="70"/>
                  </a:lnTo>
                  <a:lnTo>
                    <a:pt x="0" y="66"/>
                  </a:lnTo>
                  <a:lnTo>
                    <a:pt x="4" y="70"/>
                  </a:lnTo>
                  <a:lnTo>
                    <a:pt x="4" y="66"/>
                  </a:lnTo>
                  <a:lnTo>
                    <a:pt x="8" y="70"/>
                  </a:lnTo>
                  <a:lnTo>
                    <a:pt x="8" y="70"/>
                  </a:lnTo>
                  <a:lnTo>
                    <a:pt x="15" y="77"/>
                  </a:lnTo>
                  <a:lnTo>
                    <a:pt x="15" y="81"/>
                  </a:lnTo>
                  <a:lnTo>
                    <a:pt x="15" y="81"/>
                  </a:lnTo>
                  <a:lnTo>
                    <a:pt x="19" y="85"/>
                  </a:lnTo>
                  <a:lnTo>
                    <a:pt x="22" y="89"/>
                  </a:lnTo>
                  <a:lnTo>
                    <a:pt x="22" y="89"/>
                  </a:lnTo>
                  <a:lnTo>
                    <a:pt x="26" y="96"/>
                  </a:lnTo>
                  <a:lnTo>
                    <a:pt x="26" y="96"/>
                  </a:lnTo>
                  <a:lnTo>
                    <a:pt x="30" y="100"/>
                  </a:lnTo>
                  <a:lnTo>
                    <a:pt x="30" y="100"/>
                  </a:lnTo>
                  <a:lnTo>
                    <a:pt x="33" y="103"/>
                  </a:lnTo>
                  <a:lnTo>
                    <a:pt x="33" y="107"/>
                  </a:lnTo>
                  <a:lnTo>
                    <a:pt x="37" y="107"/>
                  </a:lnTo>
                  <a:lnTo>
                    <a:pt x="41" y="115"/>
                  </a:lnTo>
                  <a:lnTo>
                    <a:pt x="45" y="115"/>
                  </a:lnTo>
                  <a:lnTo>
                    <a:pt x="45" y="118"/>
                  </a:lnTo>
                  <a:lnTo>
                    <a:pt x="45" y="122"/>
                  </a:lnTo>
                  <a:lnTo>
                    <a:pt x="45" y="126"/>
                  </a:lnTo>
                  <a:lnTo>
                    <a:pt x="45" y="126"/>
                  </a:lnTo>
                  <a:lnTo>
                    <a:pt x="48" y="129"/>
                  </a:lnTo>
                  <a:lnTo>
                    <a:pt x="48" y="129"/>
                  </a:lnTo>
                  <a:lnTo>
                    <a:pt x="52" y="129"/>
                  </a:lnTo>
                  <a:lnTo>
                    <a:pt x="56" y="129"/>
                  </a:lnTo>
                  <a:lnTo>
                    <a:pt x="59" y="133"/>
                  </a:lnTo>
                  <a:lnTo>
                    <a:pt x="63" y="137"/>
                  </a:lnTo>
                  <a:lnTo>
                    <a:pt x="67" y="141"/>
                  </a:lnTo>
                  <a:lnTo>
                    <a:pt x="67" y="141"/>
                  </a:lnTo>
                  <a:lnTo>
                    <a:pt x="67" y="144"/>
                  </a:lnTo>
                  <a:lnTo>
                    <a:pt x="67" y="144"/>
                  </a:lnTo>
                  <a:lnTo>
                    <a:pt x="70" y="148"/>
                  </a:lnTo>
                  <a:lnTo>
                    <a:pt x="74" y="152"/>
                  </a:lnTo>
                  <a:lnTo>
                    <a:pt x="74" y="159"/>
                  </a:lnTo>
                  <a:lnTo>
                    <a:pt x="74" y="159"/>
                  </a:lnTo>
                  <a:lnTo>
                    <a:pt x="74" y="163"/>
                  </a:lnTo>
                  <a:lnTo>
                    <a:pt x="74" y="167"/>
                  </a:lnTo>
                  <a:lnTo>
                    <a:pt x="74" y="167"/>
                  </a:lnTo>
                  <a:lnTo>
                    <a:pt x="74" y="174"/>
                  </a:lnTo>
                  <a:lnTo>
                    <a:pt x="78" y="178"/>
                  </a:lnTo>
                  <a:lnTo>
                    <a:pt x="78" y="181"/>
                  </a:lnTo>
                  <a:lnTo>
                    <a:pt x="78" y="181"/>
                  </a:lnTo>
                  <a:lnTo>
                    <a:pt x="89" y="192"/>
                  </a:lnTo>
                  <a:lnTo>
                    <a:pt x="89" y="192"/>
                  </a:lnTo>
                  <a:lnTo>
                    <a:pt x="93" y="192"/>
                  </a:lnTo>
                  <a:lnTo>
                    <a:pt x="96" y="196"/>
                  </a:lnTo>
                  <a:lnTo>
                    <a:pt x="96" y="196"/>
                  </a:lnTo>
                  <a:lnTo>
                    <a:pt x="104" y="200"/>
                  </a:lnTo>
                  <a:lnTo>
                    <a:pt x="104" y="200"/>
                  </a:lnTo>
                  <a:lnTo>
                    <a:pt x="107" y="204"/>
                  </a:lnTo>
                  <a:lnTo>
                    <a:pt x="107" y="204"/>
                  </a:lnTo>
                  <a:lnTo>
                    <a:pt x="107" y="204"/>
                  </a:lnTo>
                  <a:lnTo>
                    <a:pt x="111" y="218"/>
                  </a:lnTo>
                  <a:lnTo>
                    <a:pt x="115" y="218"/>
                  </a:lnTo>
                  <a:lnTo>
                    <a:pt x="115" y="222"/>
                  </a:lnTo>
                  <a:lnTo>
                    <a:pt x="130" y="233"/>
                  </a:lnTo>
                  <a:lnTo>
                    <a:pt x="130" y="233"/>
                  </a:lnTo>
                  <a:lnTo>
                    <a:pt x="133" y="241"/>
                  </a:lnTo>
                  <a:lnTo>
                    <a:pt x="137" y="241"/>
                  </a:lnTo>
                  <a:lnTo>
                    <a:pt x="141" y="252"/>
                  </a:lnTo>
                  <a:lnTo>
                    <a:pt x="141" y="252"/>
                  </a:lnTo>
                  <a:lnTo>
                    <a:pt x="145" y="252"/>
                  </a:lnTo>
                  <a:lnTo>
                    <a:pt x="148" y="248"/>
                  </a:lnTo>
                  <a:lnTo>
                    <a:pt x="152" y="244"/>
                  </a:lnTo>
                  <a:lnTo>
                    <a:pt x="148" y="241"/>
                  </a:lnTo>
                  <a:lnTo>
                    <a:pt x="152" y="233"/>
                  </a:lnTo>
                  <a:lnTo>
                    <a:pt x="156" y="233"/>
                  </a:lnTo>
                  <a:lnTo>
                    <a:pt x="159" y="237"/>
                  </a:lnTo>
                  <a:lnTo>
                    <a:pt x="170" y="237"/>
                  </a:lnTo>
                  <a:lnTo>
                    <a:pt x="185" y="241"/>
                  </a:lnTo>
                  <a:lnTo>
                    <a:pt x="200" y="248"/>
                  </a:lnTo>
                  <a:lnTo>
                    <a:pt x="200" y="259"/>
                  </a:lnTo>
                  <a:lnTo>
                    <a:pt x="230" y="226"/>
                  </a:lnTo>
                  <a:lnTo>
                    <a:pt x="337" y="196"/>
                  </a:lnTo>
                  <a:lnTo>
                    <a:pt x="341" y="163"/>
                  </a:lnTo>
                  <a:lnTo>
                    <a:pt x="337" y="152"/>
                  </a:lnTo>
                  <a:lnTo>
                    <a:pt x="337" y="152"/>
                  </a:lnTo>
                  <a:lnTo>
                    <a:pt x="330" y="155"/>
                  </a:lnTo>
                  <a:lnTo>
                    <a:pt x="282" y="148"/>
                  </a:lnTo>
                  <a:lnTo>
                    <a:pt x="278" y="137"/>
                  </a:lnTo>
                  <a:lnTo>
                    <a:pt x="274" y="133"/>
                  </a:lnTo>
                  <a:lnTo>
                    <a:pt x="274" y="126"/>
                  </a:lnTo>
                  <a:lnTo>
                    <a:pt x="274" y="126"/>
                  </a:lnTo>
                  <a:lnTo>
                    <a:pt x="274" y="129"/>
                  </a:lnTo>
                  <a:lnTo>
                    <a:pt x="274" y="126"/>
                  </a:lnTo>
                  <a:lnTo>
                    <a:pt x="274" y="126"/>
                  </a:lnTo>
                  <a:lnTo>
                    <a:pt x="274" y="122"/>
                  </a:lnTo>
                  <a:lnTo>
                    <a:pt x="270" y="122"/>
                  </a:lnTo>
                  <a:lnTo>
                    <a:pt x="270" y="122"/>
                  </a:lnTo>
                  <a:lnTo>
                    <a:pt x="270" y="122"/>
                  </a:lnTo>
                  <a:lnTo>
                    <a:pt x="263" y="118"/>
                  </a:lnTo>
                  <a:lnTo>
                    <a:pt x="263" y="118"/>
                  </a:lnTo>
                  <a:lnTo>
                    <a:pt x="263" y="118"/>
                  </a:lnTo>
                  <a:lnTo>
                    <a:pt x="259" y="115"/>
                  </a:lnTo>
                  <a:lnTo>
                    <a:pt x="259" y="111"/>
                  </a:lnTo>
                  <a:lnTo>
                    <a:pt x="252" y="100"/>
                  </a:lnTo>
                  <a:lnTo>
                    <a:pt x="248" y="100"/>
                  </a:lnTo>
                  <a:lnTo>
                    <a:pt x="248" y="100"/>
                  </a:lnTo>
                  <a:lnTo>
                    <a:pt x="248" y="96"/>
                  </a:lnTo>
                  <a:lnTo>
                    <a:pt x="248" y="89"/>
                  </a:lnTo>
                  <a:lnTo>
                    <a:pt x="248" y="89"/>
                  </a:lnTo>
                  <a:lnTo>
                    <a:pt x="244" y="85"/>
                  </a:lnTo>
                  <a:lnTo>
                    <a:pt x="244" y="85"/>
                  </a:lnTo>
                  <a:lnTo>
                    <a:pt x="237" y="77"/>
                  </a:lnTo>
                  <a:lnTo>
                    <a:pt x="237" y="77"/>
                  </a:lnTo>
                  <a:lnTo>
                    <a:pt x="233" y="74"/>
                  </a:lnTo>
                  <a:lnTo>
                    <a:pt x="233" y="74"/>
                  </a:lnTo>
                  <a:lnTo>
                    <a:pt x="233" y="74"/>
                  </a:lnTo>
                  <a:lnTo>
                    <a:pt x="237" y="74"/>
                  </a:lnTo>
                  <a:lnTo>
                    <a:pt x="233" y="74"/>
                  </a:lnTo>
                  <a:lnTo>
                    <a:pt x="233" y="74"/>
                  </a:lnTo>
                  <a:lnTo>
                    <a:pt x="226" y="70"/>
                  </a:lnTo>
                  <a:lnTo>
                    <a:pt x="222" y="63"/>
                  </a:lnTo>
                  <a:lnTo>
                    <a:pt x="222" y="59"/>
                  </a:lnTo>
                  <a:lnTo>
                    <a:pt x="219" y="59"/>
                  </a:lnTo>
                  <a:lnTo>
                    <a:pt x="219" y="55"/>
                  </a:lnTo>
                  <a:lnTo>
                    <a:pt x="219" y="59"/>
                  </a:lnTo>
                  <a:lnTo>
                    <a:pt x="219" y="55"/>
                  </a:lnTo>
                  <a:close/>
                </a:path>
              </a:pathLst>
            </a:custGeom>
            <a:grpFill/>
            <a:ln>
              <a:noFill/>
            </a:ln>
          </p:spPr>
          <p:txBody>
            <a:bodyPr vert="horz" wrap="square" lIns="91440" tIns="45720" rIns="91440" bIns="45720" numCol="1" anchor="t" anchorCtr="0" compatLnSpc="1"/>
            <a:lstStyle/>
            <a:p>
              <a:endParaRPr lang="en-US"/>
            </a:p>
          </p:txBody>
        </p:sp>
        <p:sp>
          <p:nvSpPr>
            <p:cNvPr id="94" name="Freeform 90"/>
            <p:cNvSpPr/>
            <p:nvPr/>
          </p:nvSpPr>
          <p:spPr bwMode="auto">
            <a:xfrm>
              <a:off x="5350632" y="2656170"/>
              <a:ext cx="14153" cy="33452"/>
            </a:xfrm>
            <a:custGeom>
              <a:avLst/>
              <a:gdLst>
                <a:gd name="T0" fmla="*/ 7 w 11"/>
                <a:gd name="T1" fmla="*/ 26 h 26"/>
                <a:gd name="T2" fmla="*/ 7 w 11"/>
                <a:gd name="T3" fmla="*/ 26 h 26"/>
                <a:gd name="T4" fmla="*/ 0 w 11"/>
                <a:gd name="T5" fmla="*/ 22 h 26"/>
                <a:gd name="T6" fmla="*/ 0 w 11"/>
                <a:gd name="T7" fmla="*/ 22 h 26"/>
                <a:gd name="T8" fmla="*/ 0 w 11"/>
                <a:gd name="T9" fmla="*/ 22 h 26"/>
                <a:gd name="T10" fmla="*/ 0 w 11"/>
                <a:gd name="T11" fmla="*/ 19 h 26"/>
                <a:gd name="T12" fmla="*/ 0 w 11"/>
                <a:gd name="T13" fmla="*/ 19 h 26"/>
                <a:gd name="T14" fmla="*/ 0 w 11"/>
                <a:gd name="T15" fmla="*/ 15 h 26"/>
                <a:gd name="T16" fmla="*/ 0 w 11"/>
                <a:gd name="T17" fmla="*/ 11 h 26"/>
                <a:gd name="T18" fmla="*/ 0 w 11"/>
                <a:gd name="T19" fmla="*/ 11 h 26"/>
                <a:gd name="T20" fmla="*/ 0 w 11"/>
                <a:gd name="T21" fmla="*/ 11 h 26"/>
                <a:gd name="T22" fmla="*/ 0 w 11"/>
                <a:gd name="T23" fmla="*/ 7 h 26"/>
                <a:gd name="T24" fmla="*/ 0 w 11"/>
                <a:gd name="T25" fmla="*/ 7 h 26"/>
                <a:gd name="T26" fmla="*/ 0 w 11"/>
                <a:gd name="T27" fmla="*/ 4 h 26"/>
                <a:gd name="T28" fmla="*/ 4 w 11"/>
                <a:gd name="T29" fmla="*/ 4 h 26"/>
                <a:gd name="T30" fmla="*/ 4 w 11"/>
                <a:gd name="T31" fmla="*/ 4 h 26"/>
                <a:gd name="T32" fmla="*/ 4 w 11"/>
                <a:gd name="T33" fmla="*/ 4 h 26"/>
                <a:gd name="T34" fmla="*/ 4 w 11"/>
                <a:gd name="T35" fmla="*/ 0 h 26"/>
                <a:gd name="T36" fmla="*/ 4 w 11"/>
                <a:gd name="T37" fmla="*/ 0 h 26"/>
                <a:gd name="T38" fmla="*/ 7 w 11"/>
                <a:gd name="T39" fmla="*/ 4 h 26"/>
                <a:gd name="T40" fmla="*/ 7 w 11"/>
                <a:gd name="T41" fmla="*/ 4 h 26"/>
                <a:gd name="T42" fmla="*/ 11 w 11"/>
                <a:gd name="T43" fmla="*/ 4 h 26"/>
                <a:gd name="T44" fmla="*/ 11 w 11"/>
                <a:gd name="T45" fmla="*/ 4 h 26"/>
                <a:gd name="T46" fmla="*/ 7 w 11"/>
                <a:gd name="T47" fmla="*/ 11 h 26"/>
                <a:gd name="T48" fmla="*/ 7 w 11"/>
                <a:gd name="T49" fmla="*/ 11 h 26"/>
                <a:gd name="T50" fmla="*/ 7 w 11"/>
                <a:gd name="T51" fmla="*/ 15 h 26"/>
                <a:gd name="T52" fmla="*/ 11 w 11"/>
                <a:gd name="T53" fmla="*/ 15 h 26"/>
                <a:gd name="T54" fmla="*/ 11 w 11"/>
                <a:gd name="T55" fmla="*/ 19 h 26"/>
                <a:gd name="T56" fmla="*/ 11 w 11"/>
                <a:gd name="T57" fmla="*/ 26 h 26"/>
                <a:gd name="T58" fmla="*/ 7 w 11"/>
                <a:gd name="T59" fmla="*/ 26 h 26"/>
                <a:gd name="T60" fmla="*/ 7 w 11"/>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6">
                  <a:moveTo>
                    <a:pt x="7" y="26"/>
                  </a:moveTo>
                  <a:lnTo>
                    <a:pt x="7" y="26"/>
                  </a:lnTo>
                  <a:lnTo>
                    <a:pt x="0" y="22"/>
                  </a:lnTo>
                  <a:lnTo>
                    <a:pt x="0" y="22"/>
                  </a:lnTo>
                  <a:lnTo>
                    <a:pt x="0" y="22"/>
                  </a:lnTo>
                  <a:lnTo>
                    <a:pt x="0" y="19"/>
                  </a:lnTo>
                  <a:lnTo>
                    <a:pt x="0" y="19"/>
                  </a:lnTo>
                  <a:lnTo>
                    <a:pt x="0" y="15"/>
                  </a:lnTo>
                  <a:lnTo>
                    <a:pt x="0" y="11"/>
                  </a:lnTo>
                  <a:lnTo>
                    <a:pt x="0" y="11"/>
                  </a:lnTo>
                  <a:lnTo>
                    <a:pt x="0" y="11"/>
                  </a:lnTo>
                  <a:lnTo>
                    <a:pt x="0" y="7"/>
                  </a:lnTo>
                  <a:lnTo>
                    <a:pt x="0" y="7"/>
                  </a:lnTo>
                  <a:lnTo>
                    <a:pt x="0" y="4"/>
                  </a:lnTo>
                  <a:lnTo>
                    <a:pt x="4" y="4"/>
                  </a:lnTo>
                  <a:lnTo>
                    <a:pt x="4" y="4"/>
                  </a:lnTo>
                  <a:lnTo>
                    <a:pt x="4" y="4"/>
                  </a:lnTo>
                  <a:lnTo>
                    <a:pt x="4" y="0"/>
                  </a:lnTo>
                  <a:lnTo>
                    <a:pt x="4" y="0"/>
                  </a:lnTo>
                  <a:lnTo>
                    <a:pt x="7" y="4"/>
                  </a:lnTo>
                  <a:lnTo>
                    <a:pt x="7" y="4"/>
                  </a:lnTo>
                  <a:lnTo>
                    <a:pt x="11" y="4"/>
                  </a:lnTo>
                  <a:lnTo>
                    <a:pt x="11" y="4"/>
                  </a:lnTo>
                  <a:lnTo>
                    <a:pt x="7" y="11"/>
                  </a:lnTo>
                  <a:lnTo>
                    <a:pt x="7" y="11"/>
                  </a:lnTo>
                  <a:lnTo>
                    <a:pt x="7" y="15"/>
                  </a:lnTo>
                  <a:lnTo>
                    <a:pt x="11" y="15"/>
                  </a:lnTo>
                  <a:lnTo>
                    <a:pt x="11" y="19"/>
                  </a:lnTo>
                  <a:lnTo>
                    <a:pt x="11" y="26"/>
                  </a:lnTo>
                  <a:lnTo>
                    <a:pt x="7" y="26"/>
                  </a:lnTo>
                  <a:lnTo>
                    <a:pt x="7" y="26"/>
                  </a:lnTo>
                  <a:close/>
                </a:path>
              </a:pathLst>
            </a:custGeom>
            <a:grpFill/>
            <a:ln>
              <a:noFill/>
            </a:ln>
          </p:spPr>
          <p:txBody>
            <a:bodyPr vert="horz" wrap="square" lIns="91440" tIns="45720" rIns="91440" bIns="45720" numCol="1" anchor="t" anchorCtr="0" compatLnSpc="1"/>
            <a:lstStyle/>
            <a:p>
              <a:endParaRPr lang="en-US"/>
            </a:p>
          </p:txBody>
        </p:sp>
        <p:sp>
          <p:nvSpPr>
            <p:cNvPr id="95" name="Freeform 91"/>
            <p:cNvSpPr/>
            <p:nvPr/>
          </p:nvSpPr>
          <p:spPr bwMode="auto">
            <a:xfrm>
              <a:off x="5364785" y="2661317"/>
              <a:ext cx="105504" cy="70765"/>
            </a:xfrm>
            <a:custGeom>
              <a:avLst/>
              <a:gdLst>
                <a:gd name="T0" fmla="*/ 0 w 82"/>
                <a:gd name="T1" fmla="*/ 26 h 55"/>
                <a:gd name="T2" fmla="*/ 0 w 82"/>
                <a:gd name="T3" fmla="*/ 33 h 55"/>
                <a:gd name="T4" fmla="*/ 4 w 82"/>
                <a:gd name="T5" fmla="*/ 37 h 55"/>
                <a:gd name="T6" fmla="*/ 8 w 82"/>
                <a:gd name="T7" fmla="*/ 48 h 55"/>
                <a:gd name="T8" fmla="*/ 56 w 82"/>
                <a:gd name="T9" fmla="*/ 55 h 55"/>
                <a:gd name="T10" fmla="*/ 63 w 82"/>
                <a:gd name="T11" fmla="*/ 52 h 55"/>
                <a:gd name="T12" fmla="*/ 78 w 82"/>
                <a:gd name="T13" fmla="*/ 11 h 55"/>
                <a:gd name="T14" fmla="*/ 82 w 82"/>
                <a:gd name="T15" fmla="*/ 11 h 55"/>
                <a:gd name="T16" fmla="*/ 78 w 82"/>
                <a:gd name="T17" fmla="*/ 7 h 55"/>
                <a:gd name="T18" fmla="*/ 78 w 82"/>
                <a:gd name="T19" fmla="*/ 3 h 55"/>
                <a:gd name="T20" fmla="*/ 78 w 82"/>
                <a:gd name="T21" fmla="*/ 7 h 55"/>
                <a:gd name="T22" fmla="*/ 78 w 82"/>
                <a:gd name="T23" fmla="*/ 3 h 55"/>
                <a:gd name="T24" fmla="*/ 78 w 82"/>
                <a:gd name="T25" fmla="*/ 3 h 55"/>
                <a:gd name="T26" fmla="*/ 74 w 82"/>
                <a:gd name="T27" fmla="*/ 3 h 55"/>
                <a:gd name="T28" fmla="*/ 74 w 82"/>
                <a:gd name="T29" fmla="*/ 0 h 55"/>
                <a:gd name="T30" fmla="*/ 74 w 82"/>
                <a:gd name="T31" fmla="*/ 0 h 55"/>
                <a:gd name="T32" fmla="*/ 74 w 82"/>
                <a:gd name="T33" fmla="*/ 0 h 55"/>
                <a:gd name="T34" fmla="*/ 70 w 82"/>
                <a:gd name="T35" fmla="*/ 3 h 55"/>
                <a:gd name="T36" fmla="*/ 63 w 82"/>
                <a:gd name="T37" fmla="*/ 7 h 55"/>
                <a:gd name="T38" fmla="*/ 63 w 82"/>
                <a:gd name="T39" fmla="*/ 11 h 55"/>
                <a:gd name="T40" fmla="*/ 52 w 82"/>
                <a:gd name="T41" fmla="*/ 18 h 55"/>
                <a:gd name="T42" fmla="*/ 52 w 82"/>
                <a:gd name="T43" fmla="*/ 22 h 55"/>
                <a:gd name="T44" fmla="*/ 52 w 82"/>
                <a:gd name="T45" fmla="*/ 22 h 55"/>
                <a:gd name="T46" fmla="*/ 52 w 82"/>
                <a:gd name="T47" fmla="*/ 22 h 55"/>
                <a:gd name="T48" fmla="*/ 48 w 82"/>
                <a:gd name="T49" fmla="*/ 26 h 55"/>
                <a:gd name="T50" fmla="*/ 48 w 82"/>
                <a:gd name="T51" fmla="*/ 26 h 55"/>
                <a:gd name="T52" fmla="*/ 45 w 82"/>
                <a:gd name="T53" fmla="*/ 26 h 55"/>
                <a:gd name="T54" fmla="*/ 45 w 82"/>
                <a:gd name="T55" fmla="*/ 26 h 55"/>
                <a:gd name="T56" fmla="*/ 45 w 82"/>
                <a:gd name="T57" fmla="*/ 29 h 55"/>
                <a:gd name="T58" fmla="*/ 45 w 82"/>
                <a:gd name="T59" fmla="*/ 29 h 55"/>
                <a:gd name="T60" fmla="*/ 41 w 82"/>
                <a:gd name="T61" fmla="*/ 29 h 55"/>
                <a:gd name="T62" fmla="*/ 37 w 82"/>
                <a:gd name="T63" fmla="*/ 29 h 55"/>
                <a:gd name="T64" fmla="*/ 33 w 82"/>
                <a:gd name="T65" fmla="*/ 33 h 55"/>
                <a:gd name="T66" fmla="*/ 33 w 82"/>
                <a:gd name="T67" fmla="*/ 29 h 55"/>
                <a:gd name="T68" fmla="*/ 30 w 82"/>
                <a:gd name="T69" fmla="*/ 29 h 55"/>
                <a:gd name="T70" fmla="*/ 26 w 82"/>
                <a:gd name="T71" fmla="*/ 29 h 55"/>
                <a:gd name="T72" fmla="*/ 26 w 82"/>
                <a:gd name="T73" fmla="*/ 29 h 55"/>
                <a:gd name="T74" fmla="*/ 19 w 82"/>
                <a:gd name="T75" fmla="*/ 29 h 55"/>
                <a:gd name="T76" fmla="*/ 11 w 82"/>
                <a:gd name="T77" fmla="*/ 33 h 55"/>
                <a:gd name="T78" fmla="*/ 11 w 82"/>
                <a:gd name="T79" fmla="*/ 33 h 55"/>
                <a:gd name="T80" fmla="*/ 8 w 82"/>
                <a:gd name="T81" fmla="*/ 33 h 55"/>
                <a:gd name="T82" fmla="*/ 4 w 82"/>
                <a:gd name="T83" fmla="*/ 33 h 55"/>
                <a:gd name="T84" fmla="*/ 4 w 82"/>
                <a:gd name="T85" fmla="*/ 26 h 55"/>
                <a:gd name="T86" fmla="*/ 4 w 82"/>
                <a:gd name="T87" fmla="*/ 29 h 55"/>
                <a:gd name="T88" fmla="*/ 0 w 82"/>
                <a:gd name="T89"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55">
                  <a:moveTo>
                    <a:pt x="0" y="26"/>
                  </a:moveTo>
                  <a:lnTo>
                    <a:pt x="0" y="33"/>
                  </a:lnTo>
                  <a:lnTo>
                    <a:pt x="4" y="37"/>
                  </a:lnTo>
                  <a:lnTo>
                    <a:pt x="8" y="48"/>
                  </a:lnTo>
                  <a:lnTo>
                    <a:pt x="56" y="55"/>
                  </a:lnTo>
                  <a:lnTo>
                    <a:pt x="63" y="52"/>
                  </a:lnTo>
                  <a:lnTo>
                    <a:pt x="78" y="11"/>
                  </a:lnTo>
                  <a:lnTo>
                    <a:pt x="82" y="11"/>
                  </a:lnTo>
                  <a:lnTo>
                    <a:pt x="78" y="7"/>
                  </a:lnTo>
                  <a:lnTo>
                    <a:pt x="78" y="3"/>
                  </a:lnTo>
                  <a:lnTo>
                    <a:pt x="78" y="7"/>
                  </a:lnTo>
                  <a:lnTo>
                    <a:pt x="78" y="3"/>
                  </a:lnTo>
                  <a:lnTo>
                    <a:pt x="78" y="3"/>
                  </a:lnTo>
                  <a:lnTo>
                    <a:pt x="74" y="3"/>
                  </a:lnTo>
                  <a:lnTo>
                    <a:pt x="74" y="0"/>
                  </a:lnTo>
                  <a:lnTo>
                    <a:pt x="74" y="0"/>
                  </a:lnTo>
                  <a:lnTo>
                    <a:pt x="74" y="0"/>
                  </a:lnTo>
                  <a:lnTo>
                    <a:pt x="70" y="3"/>
                  </a:lnTo>
                  <a:lnTo>
                    <a:pt x="63" y="7"/>
                  </a:lnTo>
                  <a:lnTo>
                    <a:pt x="63" y="11"/>
                  </a:lnTo>
                  <a:lnTo>
                    <a:pt x="52" y="18"/>
                  </a:lnTo>
                  <a:lnTo>
                    <a:pt x="52" y="22"/>
                  </a:lnTo>
                  <a:lnTo>
                    <a:pt x="52" y="22"/>
                  </a:lnTo>
                  <a:lnTo>
                    <a:pt x="52" y="22"/>
                  </a:lnTo>
                  <a:lnTo>
                    <a:pt x="48" y="26"/>
                  </a:lnTo>
                  <a:lnTo>
                    <a:pt x="48" y="26"/>
                  </a:lnTo>
                  <a:lnTo>
                    <a:pt x="45" y="26"/>
                  </a:lnTo>
                  <a:lnTo>
                    <a:pt x="45" y="26"/>
                  </a:lnTo>
                  <a:lnTo>
                    <a:pt x="45" y="29"/>
                  </a:lnTo>
                  <a:lnTo>
                    <a:pt x="45" y="29"/>
                  </a:lnTo>
                  <a:lnTo>
                    <a:pt x="41" y="29"/>
                  </a:lnTo>
                  <a:lnTo>
                    <a:pt x="37" y="29"/>
                  </a:lnTo>
                  <a:lnTo>
                    <a:pt x="33" y="33"/>
                  </a:lnTo>
                  <a:lnTo>
                    <a:pt x="33" y="29"/>
                  </a:lnTo>
                  <a:lnTo>
                    <a:pt x="30" y="29"/>
                  </a:lnTo>
                  <a:lnTo>
                    <a:pt x="26" y="29"/>
                  </a:lnTo>
                  <a:lnTo>
                    <a:pt x="26" y="29"/>
                  </a:lnTo>
                  <a:lnTo>
                    <a:pt x="19" y="29"/>
                  </a:lnTo>
                  <a:lnTo>
                    <a:pt x="11" y="33"/>
                  </a:lnTo>
                  <a:lnTo>
                    <a:pt x="11" y="33"/>
                  </a:lnTo>
                  <a:lnTo>
                    <a:pt x="8" y="33"/>
                  </a:lnTo>
                  <a:lnTo>
                    <a:pt x="4" y="33"/>
                  </a:lnTo>
                  <a:lnTo>
                    <a:pt x="4" y="26"/>
                  </a:lnTo>
                  <a:lnTo>
                    <a:pt x="4" y="29"/>
                  </a:lnTo>
                  <a:lnTo>
                    <a:pt x="0" y="26"/>
                  </a:lnTo>
                  <a:close/>
                </a:path>
              </a:pathLst>
            </a:custGeom>
            <a:grpFill/>
            <a:ln>
              <a:noFill/>
            </a:ln>
          </p:spPr>
          <p:txBody>
            <a:bodyPr vert="horz" wrap="square" lIns="91440" tIns="45720" rIns="91440" bIns="45720" numCol="1" anchor="t" anchorCtr="0" compatLnSpc="1"/>
            <a:lstStyle/>
            <a:p>
              <a:endParaRPr lang="en-US"/>
            </a:p>
          </p:txBody>
        </p:sp>
        <p:sp>
          <p:nvSpPr>
            <p:cNvPr id="96" name="Freeform 92"/>
            <p:cNvSpPr>
              <a:spLocks noEditPoints="1"/>
            </p:cNvSpPr>
            <p:nvPr/>
          </p:nvSpPr>
          <p:spPr bwMode="auto">
            <a:xfrm>
              <a:off x="3721756" y="2388551"/>
              <a:ext cx="61758" cy="24446"/>
            </a:xfrm>
            <a:custGeom>
              <a:avLst/>
              <a:gdLst>
                <a:gd name="T0" fmla="*/ 18 w 48"/>
                <a:gd name="T1" fmla="*/ 0 h 19"/>
                <a:gd name="T2" fmla="*/ 22 w 48"/>
                <a:gd name="T3" fmla="*/ 4 h 19"/>
                <a:gd name="T4" fmla="*/ 22 w 48"/>
                <a:gd name="T5" fmla="*/ 0 h 19"/>
                <a:gd name="T6" fmla="*/ 18 w 48"/>
                <a:gd name="T7" fmla="*/ 0 h 19"/>
                <a:gd name="T8" fmla="*/ 18 w 48"/>
                <a:gd name="T9" fmla="*/ 0 h 19"/>
                <a:gd name="T10" fmla="*/ 18 w 48"/>
                <a:gd name="T11" fmla="*/ 0 h 19"/>
                <a:gd name="T12" fmla="*/ 3 w 48"/>
                <a:gd name="T13" fmla="*/ 0 h 19"/>
                <a:gd name="T14" fmla="*/ 7 w 48"/>
                <a:gd name="T15" fmla="*/ 4 h 19"/>
                <a:gd name="T16" fmla="*/ 7 w 48"/>
                <a:gd name="T17" fmla="*/ 0 h 19"/>
                <a:gd name="T18" fmla="*/ 3 w 48"/>
                <a:gd name="T19" fmla="*/ 0 h 19"/>
                <a:gd name="T20" fmla="*/ 3 w 48"/>
                <a:gd name="T21" fmla="*/ 0 h 19"/>
                <a:gd name="T22" fmla="*/ 0 w 48"/>
                <a:gd name="T23" fmla="*/ 4 h 19"/>
                <a:gd name="T24" fmla="*/ 0 w 48"/>
                <a:gd name="T25" fmla="*/ 8 h 19"/>
                <a:gd name="T26" fmla="*/ 3 w 48"/>
                <a:gd name="T27" fmla="*/ 8 h 19"/>
                <a:gd name="T28" fmla="*/ 3 w 48"/>
                <a:gd name="T29" fmla="*/ 8 h 19"/>
                <a:gd name="T30" fmla="*/ 3 w 48"/>
                <a:gd name="T31" fmla="*/ 4 h 19"/>
                <a:gd name="T32" fmla="*/ 0 w 48"/>
                <a:gd name="T33" fmla="*/ 4 h 19"/>
                <a:gd name="T34" fmla="*/ 0 w 48"/>
                <a:gd name="T35" fmla="*/ 4 h 19"/>
                <a:gd name="T36" fmla="*/ 44 w 48"/>
                <a:gd name="T37" fmla="*/ 19 h 19"/>
                <a:gd name="T38" fmla="*/ 40 w 48"/>
                <a:gd name="T39" fmla="*/ 19 h 19"/>
                <a:gd name="T40" fmla="*/ 40 w 48"/>
                <a:gd name="T41" fmla="*/ 19 h 19"/>
                <a:gd name="T42" fmla="*/ 48 w 48"/>
                <a:gd name="T43" fmla="*/ 19 h 19"/>
                <a:gd name="T44" fmla="*/ 48 w 48"/>
                <a:gd name="T45" fmla="*/ 19 h 19"/>
                <a:gd name="T46" fmla="*/ 48 w 48"/>
                <a:gd name="T47" fmla="*/ 19 h 19"/>
                <a:gd name="T48" fmla="*/ 44 w 48"/>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9">
                  <a:moveTo>
                    <a:pt x="18" y="0"/>
                  </a:moveTo>
                  <a:lnTo>
                    <a:pt x="22" y="4"/>
                  </a:lnTo>
                  <a:lnTo>
                    <a:pt x="22" y="0"/>
                  </a:lnTo>
                  <a:lnTo>
                    <a:pt x="18" y="0"/>
                  </a:lnTo>
                  <a:lnTo>
                    <a:pt x="18" y="0"/>
                  </a:lnTo>
                  <a:lnTo>
                    <a:pt x="18" y="0"/>
                  </a:lnTo>
                  <a:close/>
                  <a:moveTo>
                    <a:pt x="3" y="0"/>
                  </a:moveTo>
                  <a:lnTo>
                    <a:pt x="7" y="4"/>
                  </a:lnTo>
                  <a:lnTo>
                    <a:pt x="7" y="0"/>
                  </a:lnTo>
                  <a:lnTo>
                    <a:pt x="3" y="0"/>
                  </a:lnTo>
                  <a:lnTo>
                    <a:pt x="3" y="0"/>
                  </a:lnTo>
                  <a:close/>
                  <a:moveTo>
                    <a:pt x="0" y="4"/>
                  </a:moveTo>
                  <a:lnTo>
                    <a:pt x="0" y="8"/>
                  </a:lnTo>
                  <a:lnTo>
                    <a:pt x="3" y="8"/>
                  </a:lnTo>
                  <a:lnTo>
                    <a:pt x="3" y="8"/>
                  </a:lnTo>
                  <a:lnTo>
                    <a:pt x="3" y="4"/>
                  </a:lnTo>
                  <a:lnTo>
                    <a:pt x="0" y="4"/>
                  </a:lnTo>
                  <a:lnTo>
                    <a:pt x="0" y="4"/>
                  </a:lnTo>
                  <a:close/>
                  <a:moveTo>
                    <a:pt x="44" y="19"/>
                  </a:moveTo>
                  <a:lnTo>
                    <a:pt x="40" y="19"/>
                  </a:lnTo>
                  <a:lnTo>
                    <a:pt x="40" y="19"/>
                  </a:lnTo>
                  <a:lnTo>
                    <a:pt x="48" y="19"/>
                  </a:lnTo>
                  <a:lnTo>
                    <a:pt x="48" y="19"/>
                  </a:lnTo>
                  <a:lnTo>
                    <a:pt x="48" y="19"/>
                  </a:lnTo>
                  <a:lnTo>
                    <a:pt x="44" y="19"/>
                  </a:lnTo>
                  <a:close/>
                </a:path>
              </a:pathLst>
            </a:custGeom>
            <a:grpFill/>
            <a:ln>
              <a:noFill/>
            </a:ln>
          </p:spPr>
          <p:txBody>
            <a:bodyPr vert="horz" wrap="square" lIns="91440" tIns="45720" rIns="91440" bIns="45720" numCol="1" anchor="t" anchorCtr="0" compatLnSpc="1"/>
            <a:lstStyle/>
            <a:p>
              <a:endParaRPr lang="en-US"/>
            </a:p>
          </p:txBody>
        </p:sp>
        <p:sp>
          <p:nvSpPr>
            <p:cNvPr id="97" name="Freeform 93"/>
            <p:cNvSpPr/>
            <p:nvPr/>
          </p:nvSpPr>
          <p:spPr bwMode="auto">
            <a:xfrm>
              <a:off x="3945630" y="2522360"/>
              <a:ext cx="9007" cy="5147"/>
            </a:xfrm>
            <a:custGeom>
              <a:avLst/>
              <a:gdLst>
                <a:gd name="T0" fmla="*/ 1 w 2"/>
                <a:gd name="T1" fmla="*/ 1 h 1"/>
                <a:gd name="T2" fmla="*/ 1 w 2"/>
                <a:gd name="T3" fmla="*/ 1 h 1"/>
                <a:gd name="T4" fmla="*/ 0 w 2"/>
                <a:gd name="T5" fmla="*/ 0 h 1"/>
                <a:gd name="T6" fmla="*/ 2 w 2"/>
                <a:gd name="T7" fmla="*/ 0 h 1"/>
                <a:gd name="T8" fmla="*/ 2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0" y="0"/>
                    <a:pt x="0" y="0"/>
                    <a:pt x="0" y="0"/>
                  </a:cubicBezTo>
                  <a:cubicBezTo>
                    <a:pt x="2" y="0"/>
                    <a:pt x="2" y="0"/>
                    <a:pt x="2" y="0"/>
                  </a:cubicBezTo>
                  <a:cubicBezTo>
                    <a:pt x="2" y="1"/>
                    <a:pt x="2" y="1"/>
                    <a:pt x="2" y="1"/>
                  </a:cubicBezTo>
                  <a:cubicBezTo>
                    <a:pt x="2" y="1"/>
                    <a:pt x="1" y="1"/>
                    <a:pt x="1" y="1"/>
                  </a:cubicBezTo>
                  <a:close/>
                </a:path>
              </a:pathLst>
            </a:custGeom>
            <a:grpFill/>
            <a:ln>
              <a:noFill/>
            </a:ln>
          </p:spPr>
          <p:txBody>
            <a:bodyPr vert="horz" wrap="square" lIns="91440" tIns="45720" rIns="91440" bIns="45720" numCol="1" anchor="t" anchorCtr="0" compatLnSpc="1"/>
            <a:lstStyle/>
            <a:p>
              <a:endParaRPr lang="en-US"/>
            </a:p>
          </p:txBody>
        </p:sp>
        <p:sp>
          <p:nvSpPr>
            <p:cNvPr id="98" name="Freeform 94"/>
            <p:cNvSpPr>
              <a:spLocks noEditPoints="1"/>
            </p:cNvSpPr>
            <p:nvPr/>
          </p:nvSpPr>
          <p:spPr bwMode="auto">
            <a:xfrm>
              <a:off x="3926331" y="2603418"/>
              <a:ext cx="95211" cy="28306"/>
            </a:xfrm>
            <a:custGeom>
              <a:avLst/>
              <a:gdLst>
                <a:gd name="T0" fmla="*/ 3 w 20"/>
                <a:gd name="T1" fmla="*/ 4 h 6"/>
                <a:gd name="T2" fmla="*/ 3 w 20"/>
                <a:gd name="T3" fmla="*/ 4 h 6"/>
                <a:gd name="T4" fmla="*/ 3 w 20"/>
                <a:gd name="T5" fmla="*/ 4 h 6"/>
                <a:gd name="T6" fmla="*/ 4 w 20"/>
                <a:gd name="T7" fmla="*/ 4 h 6"/>
                <a:gd name="T8" fmla="*/ 4 w 20"/>
                <a:gd name="T9" fmla="*/ 4 h 6"/>
                <a:gd name="T10" fmla="*/ 3 w 20"/>
                <a:gd name="T11" fmla="*/ 4 h 6"/>
                <a:gd name="T12" fmla="*/ 0 w 20"/>
                <a:gd name="T13" fmla="*/ 6 h 6"/>
                <a:gd name="T14" fmla="*/ 0 w 20"/>
                <a:gd name="T15" fmla="*/ 6 h 6"/>
                <a:gd name="T16" fmla="*/ 0 w 20"/>
                <a:gd name="T17" fmla="*/ 5 h 6"/>
                <a:gd name="T18" fmla="*/ 1 w 20"/>
                <a:gd name="T19" fmla="*/ 5 h 6"/>
                <a:gd name="T20" fmla="*/ 1 w 20"/>
                <a:gd name="T21" fmla="*/ 6 h 6"/>
                <a:gd name="T22" fmla="*/ 0 w 20"/>
                <a:gd name="T23" fmla="*/ 6 h 6"/>
                <a:gd name="T24" fmla="*/ 0 w 20"/>
                <a:gd name="T25" fmla="*/ 6 h 6"/>
                <a:gd name="T26" fmla="*/ 1 w 20"/>
                <a:gd name="T27" fmla="*/ 3 h 6"/>
                <a:gd name="T28" fmla="*/ 1 w 20"/>
                <a:gd name="T29" fmla="*/ 2 h 6"/>
                <a:gd name="T30" fmla="*/ 1 w 20"/>
                <a:gd name="T31" fmla="*/ 1 h 6"/>
                <a:gd name="T32" fmla="*/ 1 w 20"/>
                <a:gd name="T33" fmla="*/ 1 h 6"/>
                <a:gd name="T34" fmla="*/ 2 w 20"/>
                <a:gd name="T35" fmla="*/ 1 h 6"/>
                <a:gd name="T36" fmla="*/ 2 w 20"/>
                <a:gd name="T37" fmla="*/ 2 h 6"/>
                <a:gd name="T38" fmla="*/ 1 w 20"/>
                <a:gd name="T39" fmla="*/ 3 h 6"/>
                <a:gd name="T40" fmla="*/ 8 w 20"/>
                <a:gd name="T41" fmla="*/ 4 h 6"/>
                <a:gd name="T42" fmla="*/ 7 w 20"/>
                <a:gd name="T43" fmla="*/ 4 h 6"/>
                <a:gd name="T44" fmla="*/ 6 w 20"/>
                <a:gd name="T45" fmla="*/ 5 h 6"/>
                <a:gd name="T46" fmla="*/ 5 w 20"/>
                <a:gd name="T47" fmla="*/ 4 h 6"/>
                <a:gd name="T48" fmla="*/ 4 w 20"/>
                <a:gd name="T49" fmla="*/ 4 h 6"/>
                <a:gd name="T50" fmla="*/ 5 w 20"/>
                <a:gd name="T51" fmla="*/ 3 h 6"/>
                <a:gd name="T52" fmla="*/ 6 w 20"/>
                <a:gd name="T53" fmla="*/ 3 h 6"/>
                <a:gd name="T54" fmla="*/ 7 w 20"/>
                <a:gd name="T55" fmla="*/ 3 h 6"/>
                <a:gd name="T56" fmla="*/ 7 w 20"/>
                <a:gd name="T57" fmla="*/ 3 h 6"/>
                <a:gd name="T58" fmla="*/ 8 w 20"/>
                <a:gd name="T59" fmla="*/ 3 h 6"/>
                <a:gd name="T60" fmla="*/ 8 w 20"/>
                <a:gd name="T61" fmla="*/ 4 h 6"/>
                <a:gd name="T62" fmla="*/ 10 w 20"/>
                <a:gd name="T63" fmla="*/ 4 h 6"/>
                <a:gd name="T64" fmla="*/ 9 w 20"/>
                <a:gd name="T65" fmla="*/ 5 h 6"/>
                <a:gd name="T66" fmla="*/ 10 w 20"/>
                <a:gd name="T67" fmla="*/ 6 h 6"/>
                <a:gd name="T68" fmla="*/ 11 w 20"/>
                <a:gd name="T69" fmla="*/ 5 h 6"/>
                <a:gd name="T70" fmla="*/ 12 w 20"/>
                <a:gd name="T71" fmla="*/ 5 h 6"/>
                <a:gd name="T72" fmla="*/ 11 w 20"/>
                <a:gd name="T73" fmla="*/ 4 h 6"/>
                <a:gd name="T74" fmla="*/ 11 w 20"/>
                <a:gd name="T75" fmla="*/ 4 h 6"/>
                <a:gd name="T76" fmla="*/ 10 w 20"/>
                <a:gd name="T77" fmla="*/ 4 h 6"/>
                <a:gd name="T78" fmla="*/ 18 w 20"/>
                <a:gd name="T79" fmla="*/ 1 h 6"/>
                <a:gd name="T80" fmla="*/ 19 w 20"/>
                <a:gd name="T81" fmla="*/ 0 h 6"/>
                <a:gd name="T82" fmla="*/ 19 w 20"/>
                <a:gd name="T83" fmla="*/ 0 h 6"/>
                <a:gd name="T84" fmla="*/ 20 w 20"/>
                <a:gd name="T85" fmla="*/ 0 h 6"/>
                <a:gd name="T86" fmla="*/ 19 w 20"/>
                <a:gd name="T87" fmla="*/ 0 h 6"/>
                <a:gd name="T88" fmla="*/ 18 w 20"/>
                <a:gd name="T89" fmla="*/ 1 h 6"/>
                <a:gd name="T90" fmla="*/ 15 w 20"/>
                <a:gd name="T91" fmla="*/ 4 h 6"/>
                <a:gd name="T92" fmla="*/ 16 w 20"/>
                <a:gd name="T93" fmla="*/ 3 h 6"/>
                <a:gd name="T94" fmla="*/ 16 w 20"/>
                <a:gd name="T95" fmla="*/ 3 h 6"/>
                <a:gd name="T96" fmla="*/ 18 w 20"/>
                <a:gd name="T97" fmla="*/ 2 h 6"/>
                <a:gd name="T98" fmla="*/ 18 w 20"/>
                <a:gd name="T99" fmla="*/ 3 h 6"/>
                <a:gd name="T100" fmla="*/ 17 w 20"/>
                <a:gd name="T101" fmla="*/ 4 h 6"/>
                <a:gd name="T102" fmla="*/ 16 w 20"/>
                <a:gd name="T103" fmla="*/ 4 h 6"/>
                <a:gd name="T104" fmla="*/ 15 w 20"/>
                <a:gd name="T10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 h="6">
                  <a:moveTo>
                    <a:pt x="3" y="4"/>
                  </a:moveTo>
                  <a:cubicBezTo>
                    <a:pt x="3" y="4"/>
                    <a:pt x="3" y="4"/>
                    <a:pt x="3" y="4"/>
                  </a:cubicBezTo>
                  <a:cubicBezTo>
                    <a:pt x="3" y="4"/>
                    <a:pt x="3" y="4"/>
                    <a:pt x="3" y="4"/>
                  </a:cubicBezTo>
                  <a:cubicBezTo>
                    <a:pt x="4" y="4"/>
                    <a:pt x="4" y="4"/>
                    <a:pt x="4" y="4"/>
                  </a:cubicBezTo>
                  <a:cubicBezTo>
                    <a:pt x="4" y="4"/>
                    <a:pt x="4" y="4"/>
                    <a:pt x="4" y="4"/>
                  </a:cubicBezTo>
                  <a:cubicBezTo>
                    <a:pt x="4" y="4"/>
                    <a:pt x="3" y="4"/>
                    <a:pt x="3" y="4"/>
                  </a:cubicBezTo>
                  <a:close/>
                  <a:moveTo>
                    <a:pt x="0" y="6"/>
                  </a:moveTo>
                  <a:cubicBezTo>
                    <a:pt x="0" y="6"/>
                    <a:pt x="0" y="6"/>
                    <a:pt x="0" y="6"/>
                  </a:cubicBezTo>
                  <a:cubicBezTo>
                    <a:pt x="0" y="5"/>
                    <a:pt x="0" y="5"/>
                    <a:pt x="0" y="5"/>
                  </a:cubicBezTo>
                  <a:cubicBezTo>
                    <a:pt x="1" y="5"/>
                    <a:pt x="1" y="5"/>
                    <a:pt x="1" y="5"/>
                  </a:cubicBezTo>
                  <a:cubicBezTo>
                    <a:pt x="1" y="6"/>
                    <a:pt x="1" y="6"/>
                    <a:pt x="1" y="6"/>
                  </a:cubicBezTo>
                  <a:cubicBezTo>
                    <a:pt x="0" y="6"/>
                    <a:pt x="0" y="6"/>
                    <a:pt x="0" y="6"/>
                  </a:cubicBezTo>
                  <a:cubicBezTo>
                    <a:pt x="0" y="6"/>
                    <a:pt x="0" y="6"/>
                    <a:pt x="0" y="6"/>
                  </a:cubicBezTo>
                  <a:close/>
                  <a:moveTo>
                    <a:pt x="1" y="3"/>
                  </a:moveTo>
                  <a:cubicBezTo>
                    <a:pt x="1" y="2"/>
                    <a:pt x="1" y="2"/>
                    <a:pt x="1" y="2"/>
                  </a:cubicBezTo>
                  <a:cubicBezTo>
                    <a:pt x="1" y="1"/>
                    <a:pt x="1" y="1"/>
                    <a:pt x="1" y="1"/>
                  </a:cubicBezTo>
                  <a:cubicBezTo>
                    <a:pt x="1" y="1"/>
                    <a:pt x="1" y="1"/>
                    <a:pt x="1" y="1"/>
                  </a:cubicBezTo>
                  <a:cubicBezTo>
                    <a:pt x="1" y="1"/>
                    <a:pt x="2" y="1"/>
                    <a:pt x="2" y="1"/>
                  </a:cubicBezTo>
                  <a:cubicBezTo>
                    <a:pt x="2" y="2"/>
                    <a:pt x="2" y="2"/>
                    <a:pt x="2" y="2"/>
                  </a:cubicBezTo>
                  <a:cubicBezTo>
                    <a:pt x="2" y="2"/>
                    <a:pt x="1" y="3"/>
                    <a:pt x="1" y="3"/>
                  </a:cubicBezTo>
                  <a:close/>
                  <a:moveTo>
                    <a:pt x="8" y="4"/>
                  </a:moveTo>
                  <a:cubicBezTo>
                    <a:pt x="7" y="4"/>
                    <a:pt x="7" y="4"/>
                    <a:pt x="7" y="4"/>
                  </a:cubicBezTo>
                  <a:cubicBezTo>
                    <a:pt x="6" y="5"/>
                    <a:pt x="6" y="5"/>
                    <a:pt x="6" y="5"/>
                  </a:cubicBezTo>
                  <a:cubicBezTo>
                    <a:pt x="5" y="4"/>
                    <a:pt x="5" y="4"/>
                    <a:pt x="5" y="4"/>
                  </a:cubicBezTo>
                  <a:cubicBezTo>
                    <a:pt x="4" y="4"/>
                    <a:pt x="4" y="4"/>
                    <a:pt x="4" y="4"/>
                  </a:cubicBezTo>
                  <a:cubicBezTo>
                    <a:pt x="5" y="3"/>
                    <a:pt x="5" y="3"/>
                    <a:pt x="5" y="3"/>
                  </a:cubicBezTo>
                  <a:cubicBezTo>
                    <a:pt x="6" y="3"/>
                    <a:pt x="6" y="3"/>
                    <a:pt x="6" y="3"/>
                  </a:cubicBezTo>
                  <a:cubicBezTo>
                    <a:pt x="7" y="3"/>
                    <a:pt x="7" y="3"/>
                    <a:pt x="7" y="3"/>
                  </a:cubicBezTo>
                  <a:cubicBezTo>
                    <a:pt x="7" y="3"/>
                    <a:pt x="7" y="3"/>
                    <a:pt x="7" y="3"/>
                  </a:cubicBezTo>
                  <a:cubicBezTo>
                    <a:pt x="8" y="3"/>
                    <a:pt x="8" y="3"/>
                    <a:pt x="8" y="3"/>
                  </a:cubicBezTo>
                  <a:cubicBezTo>
                    <a:pt x="8" y="4"/>
                    <a:pt x="8" y="4"/>
                    <a:pt x="8" y="4"/>
                  </a:cubicBezTo>
                  <a:close/>
                  <a:moveTo>
                    <a:pt x="10" y="4"/>
                  </a:moveTo>
                  <a:cubicBezTo>
                    <a:pt x="9" y="5"/>
                    <a:pt x="9" y="5"/>
                    <a:pt x="9" y="5"/>
                  </a:cubicBezTo>
                  <a:cubicBezTo>
                    <a:pt x="10" y="6"/>
                    <a:pt x="10" y="6"/>
                    <a:pt x="10" y="6"/>
                  </a:cubicBezTo>
                  <a:cubicBezTo>
                    <a:pt x="11" y="5"/>
                    <a:pt x="11" y="5"/>
                    <a:pt x="11" y="5"/>
                  </a:cubicBezTo>
                  <a:cubicBezTo>
                    <a:pt x="12" y="5"/>
                    <a:pt x="12" y="5"/>
                    <a:pt x="12" y="5"/>
                  </a:cubicBezTo>
                  <a:cubicBezTo>
                    <a:pt x="11" y="4"/>
                    <a:pt x="11" y="4"/>
                    <a:pt x="11" y="4"/>
                  </a:cubicBezTo>
                  <a:cubicBezTo>
                    <a:pt x="11" y="4"/>
                    <a:pt x="11" y="4"/>
                    <a:pt x="11" y="4"/>
                  </a:cubicBezTo>
                  <a:cubicBezTo>
                    <a:pt x="10" y="4"/>
                    <a:pt x="10" y="4"/>
                    <a:pt x="10" y="4"/>
                  </a:cubicBezTo>
                  <a:close/>
                  <a:moveTo>
                    <a:pt x="18" y="1"/>
                  </a:moveTo>
                  <a:cubicBezTo>
                    <a:pt x="19" y="0"/>
                    <a:pt x="19" y="0"/>
                    <a:pt x="19" y="0"/>
                  </a:cubicBezTo>
                  <a:cubicBezTo>
                    <a:pt x="19" y="0"/>
                    <a:pt x="19" y="0"/>
                    <a:pt x="19" y="0"/>
                  </a:cubicBezTo>
                  <a:cubicBezTo>
                    <a:pt x="20" y="0"/>
                    <a:pt x="20" y="0"/>
                    <a:pt x="20" y="0"/>
                  </a:cubicBezTo>
                  <a:cubicBezTo>
                    <a:pt x="19" y="0"/>
                    <a:pt x="19" y="0"/>
                    <a:pt x="19" y="0"/>
                  </a:cubicBezTo>
                  <a:cubicBezTo>
                    <a:pt x="18" y="1"/>
                    <a:pt x="18" y="1"/>
                    <a:pt x="18" y="1"/>
                  </a:cubicBezTo>
                  <a:close/>
                  <a:moveTo>
                    <a:pt x="15" y="4"/>
                  </a:moveTo>
                  <a:cubicBezTo>
                    <a:pt x="16" y="3"/>
                    <a:pt x="16" y="3"/>
                    <a:pt x="16" y="3"/>
                  </a:cubicBezTo>
                  <a:cubicBezTo>
                    <a:pt x="16" y="3"/>
                    <a:pt x="16" y="3"/>
                    <a:pt x="16" y="3"/>
                  </a:cubicBezTo>
                  <a:cubicBezTo>
                    <a:pt x="18" y="2"/>
                    <a:pt x="18" y="2"/>
                    <a:pt x="18" y="2"/>
                  </a:cubicBezTo>
                  <a:cubicBezTo>
                    <a:pt x="18" y="3"/>
                    <a:pt x="18" y="3"/>
                    <a:pt x="18" y="3"/>
                  </a:cubicBezTo>
                  <a:cubicBezTo>
                    <a:pt x="17" y="4"/>
                    <a:pt x="17" y="4"/>
                    <a:pt x="17" y="4"/>
                  </a:cubicBezTo>
                  <a:cubicBezTo>
                    <a:pt x="16" y="4"/>
                    <a:pt x="16" y="4"/>
                    <a:pt x="16" y="4"/>
                  </a:cubicBezTo>
                  <a:lnTo>
                    <a:pt x="15" y="4"/>
                  </a:lnTo>
                  <a:close/>
                </a:path>
              </a:pathLst>
            </a:custGeom>
            <a:grpFill/>
            <a:ln>
              <a:noFill/>
            </a:ln>
          </p:spPr>
          <p:txBody>
            <a:bodyPr vert="horz" wrap="square" lIns="91440" tIns="45720" rIns="91440" bIns="45720" numCol="1" anchor="t" anchorCtr="0" compatLnSpc="1"/>
            <a:lstStyle/>
            <a:p>
              <a:endParaRPr lang="en-US"/>
            </a:p>
          </p:txBody>
        </p:sp>
        <p:sp>
          <p:nvSpPr>
            <p:cNvPr id="99" name="Freeform 95"/>
            <p:cNvSpPr>
              <a:spLocks noEditPoints="1"/>
            </p:cNvSpPr>
            <p:nvPr/>
          </p:nvSpPr>
          <p:spPr bwMode="auto">
            <a:xfrm>
              <a:off x="3769361" y="2842732"/>
              <a:ext cx="51465" cy="42459"/>
            </a:xfrm>
            <a:custGeom>
              <a:avLst/>
              <a:gdLst>
                <a:gd name="T0" fmla="*/ 1 w 11"/>
                <a:gd name="T1" fmla="*/ 1 h 9"/>
                <a:gd name="T2" fmla="*/ 2 w 11"/>
                <a:gd name="T3" fmla="*/ 0 h 9"/>
                <a:gd name="T4" fmla="*/ 1 w 11"/>
                <a:gd name="T5" fmla="*/ 0 h 9"/>
                <a:gd name="T6" fmla="*/ 1 w 11"/>
                <a:gd name="T7" fmla="*/ 0 h 9"/>
                <a:gd name="T8" fmla="*/ 0 w 11"/>
                <a:gd name="T9" fmla="*/ 0 h 9"/>
                <a:gd name="T10" fmla="*/ 0 w 11"/>
                <a:gd name="T11" fmla="*/ 0 h 9"/>
                <a:gd name="T12" fmla="*/ 0 w 11"/>
                <a:gd name="T13" fmla="*/ 0 h 9"/>
                <a:gd name="T14" fmla="*/ 1 w 11"/>
                <a:gd name="T15" fmla="*/ 1 h 9"/>
                <a:gd name="T16" fmla="*/ 2 w 11"/>
                <a:gd name="T17" fmla="*/ 1 h 9"/>
                <a:gd name="T18" fmla="*/ 2 w 11"/>
                <a:gd name="T19" fmla="*/ 1 h 9"/>
                <a:gd name="T20" fmla="*/ 2 w 11"/>
                <a:gd name="T21" fmla="*/ 0 h 9"/>
                <a:gd name="T22" fmla="*/ 2 w 11"/>
                <a:gd name="T23" fmla="*/ 0 h 9"/>
                <a:gd name="T24" fmla="*/ 2 w 11"/>
                <a:gd name="T25" fmla="*/ 1 h 9"/>
                <a:gd name="T26" fmla="*/ 2 w 11"/>
                <a:gd name="T27" fmla="*/ 1 h 9"/>
                <a:gd name="T28" fmla="*/ 5 w 11"/>
                <a:gd name="T29" fmla="*/ 2 h 9"/>
                <a:gd name="T30" fmla="*/ 5 w 11"/>
                <a:gd name="T31" fmla="*/ 2 h 9"/>
                <a:gd name="T32" fmla="*/ 5 w 11"/>
                <a:gd name="T33" fmla="*/ 2 h 9"/>
                <a:gd name="T34" fmla="*/ 4 w 11"/>
                <a:gd name="T35" fmla="*/ 2 h 9"/>
                <a:gd name="T36" fmla="*/ 4 w 11"/>
                <a:gd name="T37" fmla="*/ 2 h 9"/>
                <a:gd name="T38" fmla="*/ 5 w 11"/>
                <a:gd name="T39" fmla="*/ 2 h 9"/>
                <a:gd name="T40" fmla="*/ 5 w 11"/>
                <a:gd name="T41" fmla="*/ 2 h 9"/>
                <a:gd name="T42" fmla="*/ 5 w 11"/>
                <a:gd name="T43" fmla="*/ 2 h 9"/>
                <a:gd name="T44" fmla="*/ 5 w 11"/>
                <a:gd name="T45" fmla="*/ 2 h 9"/>
                <a:gd name="T46" fmla="*/ 7 w 11"/>
                <a:gd name="T47" fmla="*/ 2 h 9"/>
                <a:gd name="T48" fmla="*/ 6 w 11"/>
                <a:gd name="T49" fmla="*/ 2 h 9"/>
                <a:gd name="T50" fmla="*/ 6 w 11"/>
                <a:gd name="T51" fmla="*/ 2 h 9"/>
                <a:gd name="T52" fmla="*/ 6 w 11"/>
                <a:gd name="T53" fmla="*/ 2 h 9"/>
                <a:gd name="T54" fmla="*/ 7 w 11"/>
                <a:gd name="T55" fmla="*/ 2 h 9"/>
                <a:gd name="T56" fmla="*/ 11 w 11"/>
                <a:gd name="T57" fmla="*/ 2 h 9"/>
                <a:gd name="T58" fmla="*/ 10 w 11"/>
                <a:gd name="T59" fmla="*/ 1 h 9"/>
                <a:gd name="T60" fmla="*/ 11 w 11"/>
                <a:gd name="T61" fmla="*/ 1 h 9"/>
                <a:gd name="T62" fmla="*/ 11 w 11"/>
                <a:gd name="T63" fmla="*/ 1 h 9"/>
                <a:gd name="T64" fmla="*/ 11 w 11"/>
                <a:gd name="T65" fmla="*/ 2 h 9"/>
                <a:gd name="T66" fmla="*/ 10 w 11"/>
                <a:gd name="T67" fmla="*/ 4 h 9"/>
                <a:gd name="T68" fmla="*/ 10 w 11"/>
                <a:gd name="T69" fmla="*/ 4 h 9"/>
                <a:gd name="T70" fmla="*/ 10 w 11"/>
                <a:gd name="T71" fmla="*/ 3 h 9"/>
                <a:gd name="T72" fmla="*/ 11 w 11"/>
                <a:gd name="T73" fmla="*/ 4 h 9"/>
                <a:gd name="T74" fmla="*/ 11 w 11"/>
                <a:gd name="T75" fmla="*/ 4 h 9"/>
                <a:gd name="T76" fmla="*/ 11 w 11"/>
                <a:gd name="T77" fmla="*/ 4 h 9"/>
                <a:gd name="T78" fmla="*/ 10 w 11"/>
                <a:gd name="T79" fmla="*/ 4 h 9"/>
                <a:gd name="T80" fmla="*/ 9 w 11"/>
                <a:gd name="T81" fmla="*/ 8 h 9"/>
                <a:gd name="T82" fmla="*/ 9 w 11"/>
                <a:gd name="T83" fmla="*/ 8 h 9"/>
                <a:gd name="T84" fmla="*/ 9 w 11"/>
                <a:gd name="T85" fmla="*/ 7 h 9"/>
                <a:gd name="T86" fmla="*/ 10 w 11"/>
                <a:gd name="T87" fmla="*/ 8 h 9"/>
                <a:gd name="T88" fmla="*/ 9 w 11"/>
                <a:gd name="T89" fmla="*/ 8 h 9"/>
                <a:gd name="T90" fmla="*/ 7 w 11"/>
                <a:gd name="T91" fmla="*/ 9 h 9"/>
                <a:gd name="T92" fmla="*/ 7 w 11"/>
                <a:gd name="T93" fmla="*/ 8 h 9"/>
                <a:gd name="T94" fmla="*/ 7 w 11"/>
                <a:gd name="T95" fmla="*/ 7 h 9"/>
                <a:gd name="T96" fmla="*/ 7 w 11"/>
                <a:gd name="T97" fmla="*/ 8 h 9"/>
                <a:gd name="T98" fmla="*/ 8 w 11"/>
                <a:gd name="T99" fmla="*/ 9 h 9"/>
                <a:gd name="T100" fmla="*/ 8 w 11"/>
                <a:gd name="T101" fmla="*/ 9 h 9"/>
                <a:gd name="T102" fmla="*/ 7 w 11"/>
                <a:gd name="T10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 h="9">
                  <a:moveTo>
                    <a:pt x="1" y="1"/>
                  </a:moveTo>
                  <a:cubicBezTo>
                    <a:pt x="2" y="0"/>
                    <a:pt x="2" y="0"/>
                    <a:pt x="2"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1" y="1"/>
                    <a:pt x="1" y="1"/>
                  </a:cubicBezTo>
                  <a:close/>
                  <a:moveTo>
                    <a:pt x="2" y="1"/>
                  </a:moveTo>
                  <a:cubicBezTo>
                    <a:pt x="2" y="1"/>
                    <a:pt x="2" y="1"/>
                    <a:pt x="2" y="1"/>
                  </a:cubicBezTo>
                  <a:cubicBezTo>
                    <a:pt x="2" y="0"/>
                    <a:pt x="2" y="0"/>
                    <a:pt x="2" y="0"/>
                  </a:cubicBezTo>
                  <a:cubicBezTo>
                    <a:pt x="2" y="0"/>
                    <a:pt x="2" y="0"/>
                    <a:pt x="2" y="0"/>
                  </a:cubicBezTo>
                  <a:cubicBezTo>
                    <a:pt x="2" y="1"/>
                    <a:pt x="2" y="1"/>
                    <a:pt x="2" y="1"/>
                  </a:cubicBezTo>
                  <a:cubicBezTo>
                    <a:pt x="2" y="1"/>
                    <a:pt x="2" y="1"/>
                    <a:pt x="2" y="1"/>
                  </a:cubicBezTo>
                  <a:close/>
                  <a:moveTo>
                    <a:pt x="5" y="2"/>
                  </a:moveTo>
                  <a:cubicBezTo>
                    <a:pt x="5" y="2"/>
                    <a:pt x="5" y="2"/>
                    <a:pt x="5" y="2"/>
                  </a:cubicBezTo>
                  <a:cubicBezTo>
                    <a:pt x="5" y="2"/>
                    <a:pt x="5" y="2"/>
                    <a:pt x="5" y="2"/>
                  </a:cubicBezTo>
                  <a:cubicBezTo>
                    <a:pt x="4" y="2"/>
                    <a:pt x="4" y="2"/>
                    <a:pt x="4" y="2"/>
                  </a:cubicBezTo>
                  <a:cubicBezTo>
                    <a:pt x="4" y="2"/>
                    <a:pt x="4" y="2"/>
                    <a:pt x="4" y="2"/>
                  </a:cubicBezTo>
                  <a:cubicBezTo>
                    <a:pt x="5" y="2"/>
                    <a:pt x="5" y="2"/>
                    <a:pt x="5" y="2"/>
                  </a:cubicBezTo>
                  <a:cubicBezTo>
                    <a:pt x="5" y="2"/>
                    <a:pt x="5" y="2"/>
                    <a:pt x="5" y="2"/>
                  </a:cubicBezTo>
                  <a:cubicBezTo>
                    <a:pt x="5" y="2"/>
                    <a:pt x="5" y="2"/>
                    <a:pt x="5" y="2"/>
                  </a:cubicBezTo>
                  <a:cubicBezTo>
                    <a:pt x="5" y="2"/>
                    <a:pt x="5" y="2"/>
                    <a:pt x="5" y="2"/>
                  </a:cubicBezTo>
                  <a:close/>
                  <a:moveTo>
                    <a:pt x="7" y="2"/>
                  </a:moveTo>
                  <a:cubicBezTo>
                    <a:pt x="6" y="2"/>
                    <a:pt x="6" y="2"/>
                    <a:pt x="6" y="2"/>
                  </a:cubicBezTo>
                  <a:cubicBezTo>
                    <a:pt x="6" y="2"/>
                    <a:pt x="6" y="2"/>
                    <a:pt x="6" y="2"/>
                  </a:cubicBezTo>
                  <a:cubicBezTo>
                    <a:pt x="6" y="2"/>
                    <a:pt x="6" y="2"/>
                    <a:pt x="6" y="2"/>
                  </a:cubicBezTo>
                  <a:cubicBezTo>
                    <a:pt x="7" y="2"/>
                    <a:pt x="7" y="2"/>
                    <a:pt x="7" y="2"/>
                  </a:cubicBezTo>
                  <a:close/>
                  <a:moveTo>
                    <a:pt x="11" y="2"/>
                  </a:moveTo>
                  <a:cubicBezTo>
                    <a:pt x="10" y="1"/>
                    <a:pt x="10" y="1"/>
                    <a:pt x="10" y="1"/>
                  </a:cubicBezTo>
                  <a:cubicBezTo>
                    <a:pt x="11" y="1"/>
                    <a:pt x="11" y="1"/>
                    <a:pt x="11" y="1"/>
                  </a:cubicBezTo>
                  <a:cubicBezTo>
                    <a:pt x="11" y="1"/>
                    <a:pt x="11" y="1"/>
                    <a:pt x="11" y="1"/>
                  </a:cubicBezTo>
                  <a:cubicBezTo>
                    <a:pt x="11" y="2"/>
                    <a:pt x="11" y="2"/>
                    <a:pt x="11" y="2"/>
                  </a:cubicBezTo>
                  <a:close/>
                  <a:moveTo>
                    <a:pt x="10" y="4"/>
                  </a:moveTo>
                  <a:cubicBezTo>
                    <a:pt x="10" y="4"/>
                    <a:pt x="10" y="4"/>
                    <a:pt x="10" y="4"/>
                  </a:cubicBezTo>
                  <a:cubicBezTo>
                    <a:pt x="10" y="3"/>
                    <a:pt x="10" y="3"/>
                    <a:pt x="10" y="3"/>
                  </a:cubicBezTo>
                  <a:cubicBezTo>
                    <a:pt x="11" y="4"/>
                    <a:pt x="11" y="4"/>
                    <a:pt x="11" y="4"/>
                  </a:cubicBezTo>
                  <a:cubicBezTo>
                    <a:pt x="11" y="4"/>
                    <a:pt x="11" y="4"/>
                    <a:pt x="11" y="4"/>
                  </a:cubicBezTo>
                  <a:cubicBezTo>
                    <a:pt x="11" y="4"/>
                    <a:pt x="11" y="4"/>
                    <a:pt x="11" y="4"/>
                  </a:cubicBezTo>
                  <a:cubicBezTo>
                    <a:pt x="10" y="4"/>
                    <a:pt x="10" y="4"/>
                    <a:pt x="10" y="4"/>
                  </a:cubicBezTo>
                  <a:close/>
                  <a:moveTo>
                    <a:pt x="9" y="8"/>
                  </a:moveTo>
                  <a:cubicBezTo>
                    <a:pt x="9" y="8"/>
                    <a:pt x="9" y="8"/>
                    <a:pt x="9" y="8"/>
                  </a:cubicBezTo>
                  <a:cubicBezTo>
                    <a:pt x="9" y="7"/>
                    <a:pt x="9" y="7"/>
                    <a:pt x="9" y="7"/>
                  </a:cubicBezTo>
                  <a:cubicBezTo>
                    <a:pt x="10" y="8"/>
                    <a:pt x="10" y="8"/>
                    <a:pt x="10" y="8"/>
                  </a:cubicBezTo>
                  <a:cubicBezTo>
                    <a:pt x="9" y="8"/>
                    <a:pt x="9" y="8"/>
                    <a:pt x="9" y="8"/>
                  </a:cubicBezTo>
                  <a:close/>
                  <a:moveTo>
                    <a:pt x="7" y="9"/>
                  </a:moveTo>
                  <a:cubicBezTo>
                    <a:pt x="7" y="8"/>
                    <a:pt x="7" y="8"/>
                    <a:pt x="7" y="8"/>
                  </a:cubicBezTo>
                  <a:cubicBezTo>
                    <a:pt x="7" y="7"/>
                    <a:pt x="7" y="7"/>
                    <a:pt x="7" y="7"/>
                  </a:cubicBezTo>
                  <a:cubicBezTo>
                    <a:pt x="7" y="8"/>
                    <a:pt x="7" y="8"/>
                    <a:pt x="7" y="8"/>
                  </a:cubicBezTo>
                  <a:cubicBezTo>
                    <a:pt x="8" y="9"/>
                    <a:pt x="8" y="9"/>
                    <a:pt x="8" y="9"/>
                  </a:cubicBezTo>
                  <a:cubicBezTo>
                    <a:pt x="8" y="9"/>
                    <a:pt x="8" y="9"/>
                    <a:pt x="8" y="9"/>
                  </a:cubicBezTo>
                  <a:lnTo>
                    <a:pt x="7" y="9"/>
                  </a:lnTo>
                  <a:close/>
                </a:path>
              </a:pathLst>
            </a:custGeom>
            <a:grpFill/>
            <a:ln>
              <a:noFill/>
            </a:ln>
          </p:spPr>
          <p:txBody>
            <a:bodyPr vert="horz" wrap="square" lIns="91440" tIns="45720" rIns="91440" bIns="45720" numCol="1" anchor="t" anchorCtr="0" compatLnSpc="1"/>
            <a:lstStyle/>
            <a:p>
              <a:endParaRPr lang="en-US"/>
            </a:p>
          </p:txBody>
        </p:sp>
        <p:sp>
          <p:nvSpPr>
            <p:cNvPr id="100" name="Freeform 96"/>
            <p:cNvSpPr>
              <a:spLocks noEditPoints="1"/>
            </p:cNvSpPr>
            <p:nvPr/>
          </p:nvSpPr>
          <p:spPr bwMode="auto">
            <a:xfrm>
              <a:off x="5384084" y="2651023"/>
              <a:ext cx="162115" cy="200714"/>
            </a:xfrm>
            <a:custGeom>
              <a:avLst/>
              <a:gdLst>
                <a:gd name="T0" fmla="*/ 48 w 126"/>
                <a:gd name="T1" fmla="*/ 104 h 156"/>
                <a:gd name="T2" fmla="*/ 48 w 126"/>
                <a:gd name="T3" fmla="*/ 60 h 156"/>
                <a:gd name="T4" fmla="*/ 67 w 126"/>
                <a:gd name="T5" fmla="*/ 19 h 156"/>
                <a:gd name="T6" fmla="*/ 70 w 126"/>
                <a:gd name="T7" fmla="*/ 34 h 156"/>
                <a:gd name="T8" fmla="*/ 81 w 126"/>
                <a:gd name="T9" fmla="*/ 41 h 156"/>
                <a:gd name="T10" fmla="*/ 89 w 126"/>
                <a:gd name="T11" fmla="*/ 41 h 156"/>
                <a:gd name="T12" fmla="*/ 96 w 126"/>
                <a:gd name="T13" fmla="*/ 45 h 156"/>
                <a:gd name="T14" fmla="*/ 104 w 126"/>
                <a:gd name="T15" fmla="*/ 45 h 156"/>
                <a:gd name="T16" fmla="*/ 111 w 126"/>
                <a:gd name="T17" fmla="*/ 52 h 156"/>
                <a:gd name="T18" fmla="*/ 115 w 126"/>
                <a:gd name="T19" fmla="*/ 56 h 156"/>
                <a:gd name="T20" fmla="*/ 122 w 126"/>
                <a:gd name="T21" fmla="*/ 63 h 156"/>
                <a:gd name="T22" fmla="*/ 122 w 126"/>
                <a:gd name="T23" fmla="*/ 67 h 156"/>
                <a:gd name="T24" fmla="*/ 122 w 126"/>
                <a:gd name="T25" fmla="*/ 71 h 156"/>
                <a:gd name="T26" fmla="*/ 115 w 126"/>
                <a:gd name="T27" fmla="*/ 82 h 156"/>
                <a:gd name="T28" fmla="*/ 111 w 126"/>
                <a:gd name="T29" fmla="*/ 89 h 156"/>
                <a:gd name="T30" fmla="*/ 107 w 126"/>
                <a:gd name="T31" fmla="*/ 97 h 156"/>
                <a:gd name="T32" fmla="*/ 104 w 126"/>
                <a:gd name="T33" fmla="*/ 97 h 156"/>
                <a:gd name="T34" fmla="*/ 104 w 126"/>
                <a:gd name="T35" fmla="*/ 93 h 156"/>
                <a:gd name="T36" fmla="*/ 100 w 126"/>
                <a:gd name="T37" fmla="*/ 93 h 156"/>
                <a:gd name="T38" fmla="*/ 96 w 126"/>
                <a:gd name="T39" fmla="*/ 97 h 156"/>
                <a:gd name="T40" fmla="*/ 96 w 126"/>
                <a:gd name="T41" fmla="*/ 100 h 156"/>
                <a:gd name="T42" fmla="*/ 92 w 126"/>
                <a:gd name="T43" fmla="*/ 108 h 156"/>
                <a:gd name="T44" fmla="*/ 92 w 126"/>
                <a:gd name="T45" fmla="*/ 108 h 156"/>
                <a:gd name="T46" fmla="*/ 96 w 126"/>
                <a:gd name="T47" fmla="*/ 112 h 156"/>
                <a:gd name="T48" fmla="*/ 96 w 126"/>
                <a:gd name="T49" fmla="*/ 119 h 156"/>
                <a:gd name="T50" fmla="*/ 89 w 126"/>
                <a:gd name="T51" fmla="*/ 119 h 156"/>
                <a:gd name="T52" fmla="*/ 85 w 126"/>
                <a:gd name="T53" fmla="*/ 119 h 156"/>
                <a:gd name="T54" fmla="*/ 74 w 126"/>
                <a:gd name="T55" fmla="*/ 126 h 156"/>
                <a:gd name="T56" fmla="*/ 74 w 126"/>
                <a:gd name="T57" fmla="*/ 134 h 156"/>
                <a:gd name="T58" fmla="*/ 70 w 126"/>
                <a:gd name="T59" fmla="*/ 138 h 156"/>
                <a:gd name="T60" fmla="*/ 59 w 126"/>
                <a:gd name="T61" fmla="*/ 138 h 156"/>
                <a:gd name="T62" fmla="*/ 55 w 126"/>
                <a:gd name="T63" fmla="*/ 141 h 156"/>
                <a:gd name="T64" fmla="*/ 55 w 126"/>
                <a:gd name="T65" fmla="*/ 145 h 156"/>
                <a:gd name="T66" fmla="*/ 55 w 126"/>
                <a:gd name="T67" fmla="*/ 145 h 156"/>
                <a:gd name="T68" fmla="*/ 55 w 126"/>
                <a:gd name="T69" fmla="*/ 145 h 156"/>
                <a:gd name="T70" fmla="*/ 52 w 126"/>
                <a:gd name="T71" fmla="*/ 152 h 156"/>
                <a:gd name="T72" fmla="*/ 44 w 126"/>
                <a:gd name="T73" fmla="*/ 152 h 156"/>
                <a:gd name="T74" fmla="*/ 37 w 126"/>
                <a:gd name="T75" fmla="*/ 152 h 156"/>
                <a:gd name="T76" fmla="*/ 30 w 126"/>
                <a:gd name="T77" fmla="*/ 156 h 156"/>
                <a:gd name="T78" fmla="*/ 26 w 126"/>
                <a:gd name="T79" fmla="*/ 156 h 156"/>
                <a:gd name="T80" fmla="*/ 15 w 126"/>
                <a:gd name="T81" fmla="*/ 145 h 156"/>
                <a:gd name="T82" fmla="*/ 0 w 126"/>
                <a:gd name="T83" fmla="*/ 123 h 156"/>
                <a:gd name="T84" fmla="*/ 4 w 126"/>
                <a:gd name="T85" fmla="*/ 115 h 156"/>
                <a:gd name="T86" fmla="*/ 63 w 126"/>
                <a:gd name="T87" fmla="*/ 11 h 156"/>
                <a:gd name="T88" fmla="*/ 63 w 126"/>
                <a:gd name="T89" fmla="*/ 4 h 156"/>
                <a:gd name="T90" fmla="*/ 63 w 126"/>
                <a:gd name="T91" fmla="*/ 0 h 156"/>
                <a:gd name="T92" fmla="*/ 63 w 126"/>
                <a:gd name="T93" fmla="*/ 0 h 156"/>
                <a:gd name="T94" fmla="*/ 63 w 126"/>
                <a:gd name="T95" fmla="*/ 0 h 156"/>
                <a:gd name="T96" fmla="*/ 59 w 126"/>
                <a:gd name="T97" fmla="*/ 0 h 156"/>
                <a:gd name="T98" fmla="*/ 59 w 126"/>
                <a:gd name="T99" fmla="*/ 4 h 156"/>
                <a:gd name="T100" fmla="*/ 59 w 126"/>
                <a:gd name="T101" fmla="*/ 4 h 156"/>
                <a:gd name="T102" fmla="*/ 59 w 126"/>
                <a:gd name="T103" fmla="*/ 8 h 156"/>
                <a:gd name="T104" fmla="*/ 63 w 126"/>
                <a:gd name="T105" fmla="*/ 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56">
                  <a:moveTo>
                    <a:pt x="4" y="115"/>
                  </a:moveTo>
                  <a:lnTo>
                    <a:pt x="48" y="104"/>
                  </a:lnTo>
                  <a:lnTo>
                    <a:pt x="52" y="71"/>
                  </a:lnTo>
                  <a:lnTo>
                    <a:pt x="48" y="60"/>
                  </a:lnTo>
                  <a:lnTo>
                    <a:pt x="63" y="19"/>
                  </a:lnTo>
                  <a:lnTo>
                    <a:pt x="67" y="19"/>
                  </a:lnTo>
                  <a:lnTo>
                    <a:pt x="67" y="26"/>
                  </a:lnTo>
                  <a:lnTo>
                    <a:pt x="70" y="34"/>
                  </a:lnTo>
                  <a:lnTo>
                    <a:pt x="70" y="37"/>
                  </a:lnTo>
                  <a:lnTo>
                    <a:pt x="81" y="41"/>
                  </a:lnTo>
                  <a:lnTo>
                    <a:pt x="85" y="45"/>
                  </a:lnTo>
                  <a:lnTo>
                    <a:pt x="89" y="41"/>
                  </a:lnTo>
                  <a:lnTo>
                    <a:pt x="89" y="41"/>
                  </a:lnTo>
                  <a:lnTo>
                    <a:pt x="96" y="45"/>
                  </a:lnTo>
                  <a:lnTo>
                    <a:pt x="100" y="45"/>
                  </a:lnTo>
                  <a:lnTo>
                    <a:pt x="104" y="45"/>
                  </a:lnTo>
                  <a:lnTo>
                    <a:pt x="107" y="49"/>
                  </a:lnTo>
                  <a:lnTo>
                    <a:pt x="111" y="52"/>
                  </a:lnTo>
                  <a:lnTo>
                    <a:pt x="111" y="56"/>
                  </a:lnTo>
                  <a:lnTo>
                    <a:pt x="115" y="56"/>
                  </a:lnTo>
                  <a:lnTo>
                    <a:pt x="118" y="63"/>
                  </a:lnTo>
                  <a:lnTo>
                    <a:pt x="122" y="63"/>
                  </a:lnTo>
                  <a:lnTo>
                    <a:pt x="126" y="63"/>
                  </a:lnTo>
                  <a:lnTo>
                    <a:pt x="122" y="67"/>
                  </a:lnTo>
                  <a:lnTo>
                    <a:pt x="122" y="71"/>
                  </a:lnTo>
                  <a:lnTo>
                    <a:pt x="122" y="71"/>
                  </a:lnTo>
                  <a:lnTo>
                    <a:pt x="122" y="75"/>
                  </a:lnTo>
                  <a:lnTo>
                    <a:pt x="115" y="82"/>
                  </a:lnTo>
                  <a:lnTo>
                    <a:pt x="111" y="86"/>
                  </a:lnTo>
                  <a:lnTo>
                    <a:pt x="111" y="89"/>
                  </a:lnTo>
                  <a:lnTo>
                    <a:pt x="107" y="89"/>
                  </a:lnTo>
                  <a:lnTo>
                    <a:pt x="107" y="97"/>
                  </a:lnTo>
                  <a:lnTo>
                    <a:pt x="104" y="97"/>
                  </a:lnTo>
                  <a:lnTo>
                    <a:pt x="104" y="97"/>
                  </a:lnTo>
                  <a:lnTo>
                    <a:pt x="104" y="93"/>
                  </a:lnTo>
                  <a:lnTo>
                    <a:pt x="104" y="93"/>
                  </a:lnTo>
                  <a:lnTo>
                    <a:pt x="104" y="93"/>
                  </a:lnTo>
                  <a:lnTo>
                    <a:pt x="100" y="93"/>
                  </a:lnTo>
                  <a:lnTo>
                    <a:pt x="100" y="97"/>
                  </a:lnTo>
                  <a:lnTo>
                    <a:pt x="96" y="97"/>
                  </a:lnTo>
                  <a:lnTo>
                    <a:pt x="100" y="97"/>
                  </a:lnTo>
                  <a:lnTo>
                    <a:pt x="96" y="100"/>
                  </a:lnTo>
                  <a:lnTo>
                    <a:pt x="92" y="104"/>
                  </a:lnTo>
                  <a:lnTo>
                    <a:pt x="92" y="108"/>
                  </a:lnTo>
                  <a:lnTo>
                    <a:pt x="92" y="108"/>
                  </a:lnTo>
                  <a:lnTo>
                    <a:pt x="92" y="108"/>
                  </a:lnTo>
                  <a:lnTo>
                    <a:pt x="96" y="112"/>
                  </a:lnTo>
                  <a:lnTo>
                    <a:pt x="96" y="112"/>
                  </a:lnTo>
                  <a:lnTo>
                    <a:pt x="96" y="119"/>
                  </a:lnTo>
                  <a:lnTo>
                    <a:pt x="96" y="119"/>
                  </a:lnTo>
                  <a:lnTo>
                    <a:pt x="96" y="119"/>
                  </a:lnTo>
                  <a:lnTo>
                    <a:pt x="89" y="119"/>
                  </a:lnTo>
                  <a:lnTo>
                    <a:pt x="89" y="123"/>
                  </a:lnTo>
                  <a:lnTo>
                    <a:pt x="85" y="119"/>
                  </a:lnTo>
                  <a:lnTo>
                    <a:pt x="81" y="123"/>
                  </a:lnTo>
                  <a:lnTo>
                    <a:pt x="74" y="126"/>
                  </a:lnTo>
                  <a:lnTo>
                    <a:pt x="74" y="134"/>
                  </a:lnTo>
                  <a:lnTo>
                    <a:pt x="74" y="134"/>
                  </a:lnTo>
                  <a:lnTo>
                    <a:pt x="70" y="138"/>
                  </a:lnTo>
                  <a:lnTo>
                    <a:pt x="70" y="138"/>
                  </a:lnTo>
                  <a:lnTo>
                    <a:pt x="63" y="138"/>
                  </a:lnTo>
                  <a:lnTo>
                    <a:pt x="59" y="138"/>
                  </a:lnTo>
                  <a:lnTo>
                    <a:pt x="59" y="138"/>
                  </a:lnTo>
                  <a:lnTo>
                    <a:pt x="55" y="141"/>
                  </a:lnTo>
                  <a:lnTo>
                    <a:pt x="55" y="141"/>
                  </a:lnTo>
                  <a:lnTo>
                    <a:pt x="55" y="145"/>
                  </a:lnTo>
                  <a:lnTo>
                    <a:pt x="55" y="145"/>
                  </a:lnTo>
                  <a:lnTo>
                    <a:pt x="55" y="145"/>
                  </a:lnTo>
                  <a:lnTo>
                    <a:pt x="55" y="145"/>
                  </a:lnTo>
                  <a:lnTo>
                    <a:pt x="55" y="145"/>
                  </a:lnTo>
                  <a:lnTo>
                    <a:pt x="52" y="152"/>
                  </a:lnTo>
                  <a:lnTo>
                    <a:pt x="52" y="152"/>
                  </a:lnTo>
                  <a:lnTo>
                    <a:pt x="48" y="149"/>
                  </a:lnTo>
                  <a:lnTo>
                    <a:pt x="44" y="152"/>
                  </a:lnTo>
                  <a:lnTo>
                    <a:pt x="41" y="152"/>
                  </a:lnTo>
                  <a:lnTo>
                    <a:pt x="37" y="152"/>
                  </a:lnTo>
                  <a:lnTo>
                    <a:pt x="33" y="152"/>
                  </a:lnTo>
                  <a:lnTo>
                    <a:pt x="30" y="156"/>
                  </a:lnTo>
                  <a:lnTo>
                    <a:pt x="26" y="156"/>
                  </a:lnTo>
                  <a:lnTo>
                    <a:pt x="26" y="156"/>
                  </a:lnTo>
                  <a:lnTo>
                    <a:pt x="22" y="156"/>
                  </a:lnTo>
                  <a:lnTo>
                    <a:pt x="15" y="145"/>
                  </a:lnTo>
                  <a:lnTo>
                    <a:pt x="15" y="141"/>
                  </a:lnTo>
                  <a:lnTo>
                    <a:pt x="0" y="123"/>
                  </a:lnTo>
                  <a:lnTo>
                    <a:pt x="4" y="115"/>
                  </a:lnTo>
                  <a:lnTo>
                    <a:pt x="4" y="115"/>
                  </a:lnTo>
                  <a:close/>
                  <a:moveTo>
                    <a:pt x="63" y="11"/>
                  </a:moveTo>
                  <a:lnTo>
                    <a:pt x="63" y="11"/>
                  </a:lnTo>
                  <a:lnTo>
                    <a:pt x="63" y="8"/>
                  </a:lnTo>
                  <a:lnTo>
                    <a:pt x="63" y="4"/>
                  </a:lnTo>
                  <a:lnTo>
                    <a:pt x="63" y="4"/>
                  </a:lnTo>
                  <a:lnTo>
                    <a:pt x="63" y="0"/>
                  </a:lnTo>
                  <a:lnTo>
                    <a:pt x="63" y="0"/>
                  </a:lnTo>
                  <a:lnTo>
                    <a:pt x="63" y="0"/>
                  </a:lnTo>
                  <a:lnTo>
                    <a:pt x="63" y="0"/>
                  </a:lnTo>
                  <a:lnTo>
                    <a:pt x="63" y="0"/>
                  </a:lnTo>
                  <a:lnTo>
                    <a:pt x="63" y="0"/>
                  </a:lnTo>
                  <a:lnTo>
                    <a:pt x="59" y="0"/>
                  </a:lnTo>
                  <a:lnTo>
                    <a:pt x="59" y="4"/>
                  </a:lnTo>
                  <a:lnTo>
                    <a:pt x="59" y="4"/>
                  </a:lnTo>
                  <a:lnTo>
                    <a:pt x="59" y="4"/>
                  </a:lnTo>
                  <a:lnTo>
                    <a:pt x="59" y="4"/>
                  </a:lnTo>
                  <a:lnTo>
                    <a:pt x="59" y="8"/>
                  </a:lnTo>
                  <a:lnTo>
                    <a:pt x="59" y="8"/>
                  </a:lnTo>
                  <a:lnTo>
                    <a:pt x="59" y="11"/>
                  </a:lnTo>
                  <a:lnTo>
                    <a:pt x="63" y="11"/>
                  </a:lnTo>
                  <a:close/>
                </a:path>
              </a:pathLst>
            </a:custGeom>
            <a:grpFill/>
            <a:ln>
              <a:noFill/>
            </a:ln>
          </p:spPr>
          <p:txBody>
            <a:bodyPr vert="horz" wrap="square" lIns="91440" tIns="45720" rIns="91440" bIns="45720" numCol="1" anchor="t" anchorCtr="0" compatLnSpc="1"/>
            <a:lstStyle/>
            <a:p>
              <a:endParaRPr lang="en-US"/>
            </a:p>
          </p:txBody>
        </p:sp>
        <p:sp>
          <p:nvSpPr>
            <p:cNvPr id="101" name="Freeform 97"/>
            <p:cNvSpPr>
              <a:spLocks noEditPoints="1"/>
            </p:cNvSpPr>
            <p:nvPr/>
          </p:nvSpPr>
          <p:spPr bwMode="auto">
            <a:xfrm>
              <a:off x="5188515" y="2798985"/>
              <a:ext cx="257326" cy="144103"/>
            </a:xfrm>
            <a:custGeom>
              <a:avLst/>
              <a:gdLst>
                <a:gd name="T0" fmla="*/ 4 w 200"/>
                <a:gd name="T1" fmla="*/ 45 h 112"/>
                <a:gd name="T2" fmla="*/ 11 w 200"/>
                <a:gd name="T3" fmla="*/ 41 h 112"/>
                <a:gd name="T4" fmla="*/ 11 w 200"/>
                <a:gd name="T5" fmla="*/ 34 h 112"/>
                <a:gd name="T6" fmla="*/ 19 w 200"/>
                <a:gd name="T7" fmla="*/ 26 h 112"/>
                <a:gd name="T8" fmla="*/ 33 w 200"/>
                <a:gd name="T9" fmla="*/ 30 h 112"/>
                <a:gd name="T10" fmla="*/ 63 w 200"/>
                <a:gd name="T11" fmla="*/ 41 h 112"/>
                <a:gd name="T12" fmla="*/ 93 w 200"/>
                <a:gd name="T13" fmla="*/ 19 h 112"/>
                <a:gd name="T14" fmla="*/ 152 w 200"/>
                <a:gd name="T15" fmla="*/ 8 h 112"/>
                <a:gd name="T16" fmla="*/ 167 w 200"/>
                <a:gd name="T17" fmla="*/ 30 h 112"/>
                <a:gd name="T18" fmla="*/ 170 w 200"/>
                <a:gd name="T19" fmla="*/ 41 h 112"/>
                <a:gd name="T20" fmla="*/ 159 w 200"/>
                <a:gd name="T21" fmla="*/ 49 h 112"/>
                <a:gd name="T22" fmla="*/ 159 w 200"/>
                <a:gd name="T23" fmla="*/ 56 h 112"/>
                <a:gd name="T24" fmla="*/ 159 w 200"/>
                <a:gd name="T25" fmla="*/ 56 h 112"/>
                <a:gd name="T26" fmla="*/ 152 w 200"/>
                <a:gd name="T27" fmla="*/ 60 h 112"/>
                <a:gd name="T28" fmla="*/ 133 w 200"/>
                <a:gd name="T29" fmla="*/ 67 h 112"/>
                <a:gd name="T30" fmla="*/ 115 w 200"/>
                <a:gd name="T31" fmla="*/ 71 h 112"/>
                <a:gd name="T32" fmla="*/ 111 w 200"/>
                <a:gd name="T33" fmla="*/ 75 h 112"/>
                <a:gd name="T34" fmla="*/ 100 w 200"/>
                <a:gd name="T35" fmla="*/ 82 h 112"/>
                <a:gd name="T36" fmla="*/ 96 w 200"/>
                <a:gd name="T37" fmla="*/ 82 h 112"/>
                <a:gd name="T38" fmla="*/ 93 w 200"/>
                <a:gd name="T39" fmla="*/ 82 h 112"/>
                <a:gd name="T40" fmla="*/ 89 w 200"/>
                <a:gd name="T41" fmla="*/ 82 h 112"/>
                <a:gd name="T42" fmla="*/ 85 w 200"/>
                <a:gd name="T43" fmla="*/ 89 h 112"/>
                <a:gd name="T44" fmla="*/ 74 w 200"/>
                <a:gd name="T45" fmla="*/ 89 h 112"/>
                <a:gd name="T46" fmla="*/ 63 w 200"/>
                <a:gd name="T47" fmla="*/ 93 h 112"/>
                <a:gd name="T48" fmla="*/ 59 w 200"/>
                <a:gd name="T49" fmla="*/ 89 h 112"/>
                <a:gd name="T50" fmla="*/ 56 w 200"/>
                <a:gd name="T51" fmla="*/ 89 h 112"/>
                <a:gd name="T52" fmla="*/ 48 w 200"/>
                <a:gd name="T53" fmla="*/ 93 h 112"/>
                <a:gd name="T54" fmla="*/ 45 w 200"/>
                <a:gd name="T55" fmla="*/ 97 h 112"/>
                <a:gd name="T56" fmla="*/ 41 w 200"/>
                <a:gd name="T57" fmla="*/ 100 h 112"/>
                <a:gd name="T58" fmla="*/ 33 w 200"/>
                <a:gd name="T59" fmla="*/ 100 h 112"/>
                <a:gd name="T60" fmla="*/ 30 w 200"/>
                <a:gd name="T61" fmla="*/ 104 h 112"/>
                <a:gd name="T62" fmla="*/ 22 w 200"/>
                <a:gd name="T63" fmla="*/ 104 h 112"/>
                <a:gd name="T64" fmla="*/ 19 w 200"/>
                <a:gd name="T65" fmla="*/ 100 h 112"/>
                <a:gd name="T66" fmla="*/ 15 w 200"/>
                <a:gd name="T67" fmla="*/ 93 h 112"/>
                <a:gd name="T68" fmla="*/ 15 w 200"/>
                <a:gd name="T69" fmla="*/ 89 h 112"/>
                <a:gd name="T70" fmla="*/ 11 w 200"/>
                <a:gd name="T71" fmla="*/ 82 h 112"/>
                <a:gd name="T72" fmla="*/ 4 w 200"/>
                <a:gd name="T73" fmla="*/ 63 h 112"/>
                <a:gd name="T74" fmla="*/ 0 w 200"/>
                <a:gd name="T75" fmla="*/ 60 h 112"/>
                <a:gd name="T76" fmla="*/ 4 w 200"/>
                <a:gd name="T77" fmla="*/ 60 h 112"/>
                <a:gd name="T78" fmla="*/ 4 w 200"/>
                <a:gd name="T79" fmla="*/ 56 h 112"/>
                <a:gd name="T80" fmla="*/ 4 w 200"/>
                <a:gd name="T81" fmla="*/ 45 h 112"/>
                <a:gd name="T82" fmla="*/ 4 w 200"/>
                <a:gd name="T83" fmla="*/ 45 h 112"/>
                <a:gd name="T84" fmla="*/ 163 w 200"/>
                <a:gd name="T85" fmla="*/ 112 h 112"/>
                <a:gd name="T86" fmla="*/ 163 w 200"/>
                <a:gd name="T87" fmla="*/ 112 h 112"/>
                <a:gd name="T88" fmla="*/ 159 w 200"/>
                <a:gd name="T89" fmla="*/ 112 h 112"/>
                <a:gd name="T90" fmla="*/ 182 w 200"/>
                <a:gd name="T91" fmla="*/ 104 h 112"/>
                <a:gd name="T92" fmla="*/ 185 w 200"/>
                <a:gd name="T93" fmla="*/ 100 h 112"/>
                <a:gd name="T94" fmla="*/ 189 w 200"/>
                <a:gd name="T95" fmla="*/ 104 h 112"/>
                <a:gd name="T96" fmla="*/ 193 w 200"/>
                <a:gd name="T97" fmla="*/ 104 h 112"/>
                <a:gd name="T98" fmla="*/ 196 w 200"/>
                <a:gd name="T99" fmla="*/ 104 h 112"/>
                <a:gd name="T100" fmla="*/ 200 w 200"/>
                <a:gd name="T101" fmla="*/ 104 h 112"/>
                <a:gd name="T102" fmla="*/ 196 w 200"/>
                <a:gd name="T103" fmla="*/ 108 h 112"/>
                <a:gd name="T104" fmla="*/ 189 w 200"/>
                <a:gd name="T105" fmla="*/ 108 h 112"/>
                <a:gd name="T106" fmla="*/ 182 w 200"/>
                <a:gd name="T107" fmla="*/ 10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12">
                  <a:moveTo>
                    <a:pt x="4" y="45"/>
                  </a:moveTo>
                  <a:lnTo>
                    <a:pt x="4" y="45"/>
                  </a:lnTo>
                  <a:lnTo>
                    <a:pt x="8" y="45"/>
                  </a:lnTo>
                  <a:lnTo>
                    <a:pt x="11" y="41"/>
                  </a:lnTo>
                  <a:lnTo>
                    <a:pt x="15" y="37"/>
                  </a:lnTo>
                  <a:lnTo>
                    <a:pt x="11" y="34"/>
                  </a:lnTo>
                  <a:lnTo>
                    <a:pt x="15" y="26"/>
                  </a:lnTo>
                  <a:lnTo>
                    <a:pt x="19" y="26"/>
                  </a:lnTo>
                  <a:lnTo>
                    <a:pt x="22" y="30"/>
                  </a:lnTo>
                  <a:lnTo>
                    <a:pt x="33" y="30"/>
                  </a:lnTo>
                  <a:lnTo>
                    <a:pt x="48" y="34"/>
                  </a:lnTo>
                  <a:lnTo>
                    <a:pt x="63" y="41"/>
                  </a:lnTo>
                  <a:lnTo>
                    <a:pt x="63" y="52"/>
                  </a:lnTo>
                  <a:lnTo>
                    <a:pt x="93" y="19"/>
                  </a:lnTo>
                  <a:lnTo>
                    <a:pt x="156" y="0"/>
                  </a:lnTo>
                  <a:lnTo>
                    <a:pt x="152" y="8"/>
                  </a:lnTo>
                  <a:lnTo>
                    <a:pt x="167" y="26"/>
                  </a:lnTo>
                  <a:lnTo>
                    <a:pt x="167" y="30"/>
                  </a:lnTo>
                  <a:lnTo>
                    <a:pt x="174" y="41"/>
                  </a:lnTo>
                  <a:lnTo>
                    <a:pt x="170" y="41"/>
                  </a:lnTo>
                  <a:lnTo>
                    <a:pt x="167" y="45"/>
                  </a:lnTo>
                  <a:lnTo>
                    <a:pt x="159" y="49"/>
                  </a:lnTo>
                  <a:lnTo>
                    <a:pt x="159" y="52"/>
                  </a:lnTo>
                  <a:lnTo>
                    <a:pt x="159" y="56"/>
                  </a:lnTo>
                  <a:lnTo>
                    <a:pt x="159" y="56"/>
                  </a:lnTo>
                  <a:lnTo>
                    <a:pt x="159" y="56"/>
                  </a:lnTo>
                  <a:lnTo>
                    <a:pt x="156" y="60"/>
                  </a:lnTo>
                  <a:lnTo>
                    <a:pt x="152" y="60"/>
                  </a:lnTo>
                  <a:lnTo>
                    <a:pt x="145" y="63"/>
                  </a:lnTo>
                  <a:lnTo>
                    <a:pt x="133" y="67"/>
                  </a:lnTo>
                  <a:lnTo>
                    <a:pt x="133" y="67"/>
                  </a:lnTo>
                  <a:lnTo>
                    <a:pt x="115" y="71"/>
                  </a:lnTo>
                  <a:lnTo>
                    <a:pt x="111" y="71"/>
                  </a:lnTo>
                  <a:lnTo>
                    <a:pt x="111" y="75"/>
                  </a:lnTo>
                  <a:lnTo>
                    <a:pt x="107" y="78"/>
                  </a:lnTo>
                  <a:lnTo>
                    <a:pt x="100" y="82"/>
                  </a:lnTo>
                  <a:lnTo>
                    <a:pt x="100" y="82"/>
                  </a:lnTo>
                  <a:lnTo>
                    <a:pt x="96" y="82"/>
                  </a:lnTo>
                  <a:lnTo>
                    <a:pt x="96" y="82"/>
                  </a:lnTo>
                  <a:lnTo>
                    <a:pt x="93" y="82"/>
                  </a:lnTo>
                  <a:lnTo>
                    <a:pt x="93" y="82"/>
                  </a:lnTo>
                  <a:lnTo>
                    <a:pt x="89" y="82"/>
                  </a:lnTo>
                  <a:lnTo>
                    <a:pt x="85" y="86"/>
                  </a:lnTo>
                  <a:lnTo>
                    <a:pt x="85" y="89"/>
                  </a:lnTo>
                  <a:lnTo>
                    <a:pt x="82" y="89"/>
                  </a:lnTo>
                  <a:lnTo>
                    <a:pt x="74" y="89"/>
                  </a:lnTo>
                  <a:lnTo>
                    <a:pt x="67" y="93"/>
                  </a:lnTo>
                  <a:lnTo>
                    <a:pt x="63" y="93"/>
                  </a:lnTo>
                  <a:lnTo>
                    <a:pt x="63" y="89"/>
                  </a:lnTo>
                  <a:lnTo>
                    <a:pt x="59" y="89"/>
                  </a:lnTo>
                  <a:lnTo>
                    <a:pt x="59" y="89"/>
                  </a:lnTo>
                  <a:lnTo>
                    <a:pt x="56" y="89"/>
                  </a:lnTo>
                  <a:lnTo>
                    <a:pt x="52" y="89"/>
                  </a:lnTo>
                  <a:lnTo>
                    <a:pt x="48" y="93"/>
                  </a:lnTo>
                  <a:lnTo>
                    <a:pt x="48" y="97"/>
                  </a:lnTo>
                  <a:lnTo>
                    <a:pt x="45" y="97"/>
                  </a:lnTo>
                  <a:lnTo>
                    <a:pt x="41" y="100"/>
                  </a:lnTo>
                  <a:lnTo>
                    <a:pt x="41" y="100"/>
                  </a:lnTo>
                  <a:lnTo>
                    <a:pt x="37" y="100"/>
                  </a:lnTo>
                  <a:lnTo>
                    <a:pt x="33" y="100"/>
                  </a:lnTo>
                  <a:lnTo>
                    <a:pt x="30" y="104"/>
                  </a:lnTo>
                  <a:lnTo>
                    <a:pt x="30" y="104"/>
                  </a:lnTo>
                  <a:lnTo>
                    <a:pt x="22" y="100"/>
                  </a:lnTo>
                  <a:lnTo>
                    <a:pt x="22" y="104"/>
                  </a:lnTo>
                  <a:lnTo>
                    <a:pt x="19" y="104"/>
                  </a:lnTo>
                  <a:lnTo>
                    <a:pt x="19" y="100"/>
                  </a:lnTo>
                  <a:lnTo>
                    <a:pt x="19" y="97"/>
                  </a:lnTo>
                  <a:lnTo>
                    <a:pt x="15" y="93"/>
                  </a:lnTo>
                  <a:lnTo>
                    <a:pt x="11" y="89"/>
                  </a:lnTo>
                  <a:lnTo>
                    <a:pt x="15" y="89"/>
                  </a:lnTo>
                  <a:lnTo>
                    <a:pt x="15" y="86"/>
                  </a:lnTo>
                  <a:lnTo>
                    <a:pt x="11" y="82"/>
                  </a:lnTo>
                  <a:lnTo>
                    <a:pt x="8" y="67"/>
                  </a:lnTo>
                  <a:lnTo>
                    <a:pt x="4" y="63"/>
                  </a:lnTo>
                  <a:lnTo>
                    <a:pt x="4" y="60"/>
                  </a:lnTo>
                  <a:lnTo>
                    <a:pt x="0" y="60"/>
                  </a:lnTo>
                  <a:lnTo>
                    <a:pt x="0" y="60"/>
                  </a:lnTo>
                  <a:lnTo>
                    <a:pt x="4" y="60"/>
                  </a:lnTo>
                  <a:lnTo>
                    <a:pt x="4" y="56"/>
                  </a:lnTo>
                  <a:lnTo>
                    <a:pt x="4" y="56"/>
                  </a:lnTo>
                  <a:lnTo>
                    <a:pt x="4" y="52"/>
                  </a:lnTo>
                  <a:lnTo>
                    <a:pt x="4" y="45"/>
                  </a:lnTo>
                  <a:lnTo>
                    <a:pt x="4" y="45"/>
                  </a:lnTo>
                  <a:lnTo>
                    <a:pt x="4" y="45"/>
                  </a:lnTo>
                  <a:close/>
                  <a:moveTo>
                    <a:pt x="159" y="112"/>
                  </a:moveTo>
                  <a:lnTo>
                    <a:pt x="163" y="112"/>
                  </a:lnTo>
                  <a:lnTo>
                    <a:pt x="167" y="112"/>
                  </a:lnTo>
                  <a:lnTo>
                    <a:pt x="163" y="112"/>
                  </a:lnTo>
                  <a:lnTo>
                    <a:pt x="159" y="112"/>
                  </a:lnTo>
                  <a:lnTo>
                    <a:pt x="159" y="112"/>
                  </a:lnTo>
                  <a:close/>
                  <a:moveTo>
                    <a:pt x="182" y="108"/>
                  </a:moveTo>
                  <a:lnTo>
                    <a:pt x="182" y="104"/>
                  </a:lnTo>
                  <a:lnTo>
                    <a:pt x="182" y="104"/>
                  </a:lnTo>
                  <a:lnTo>
                    <a:pt x="185" y="100"/>
                  </a:lnTo>
                  <a:lnTo>
                    <a:pt x="185" y="100"/>
                  </a:lnTo>
                  <a:lnTo>
                    <a:pt x="189" y="104"/>
                  </a:lnTo>
                  <a:lnTo>
                    <a:pt x="189" y="104"/>
                  </a:lnTo>
                  <a:lnTo>
                    <a:pt x="193" y="104"/>
                  </a:lnTo>
                  <a:lnTo>
                    <a:pt x="196" y="104"/>
                  </a:lnTo>
                  <a:lnTo>
                    <a:pt x="196" y="104"/>
                  </a:lnTo>
                  <a:lnTo>
                    <a:pt x="200" y="104"/>
                  </a:lnTo>
                  <a:lnTo>
                    <a:pt x="200" y="104"/>
                  </a:lnTo>
                  <a:lnTo>
                    <a:pt x="200" y="108"/>
                  </a:lnTo>
                  <a:lnTo>
                    <a:pt x="196" y="108"/>
                  </a:lnTo>
                  <a:lnTo>
                    <a:pt x="193" y="108"/>
                  </a:lnTo>
                  <a:lnTo>
                    <a:pt x="189" y="108"/>
                  </a:lnTo>
                  <a:lnTo>
                    <a:pt x="185" y="108"/>
                  </a:lnTo>
                  <a:lnTo>
                    <a:pt x="182" y="108"/>
                  </a:lnTo>
                  <a:lnTo>
                    <a:pt x="182" y="108"/>
                  </a:lnTo>
                  <a:close/>
                </a:path>
              </a:pathLst>
            </a:custGeom>
            <a:grpFill/>
            <a:ln>
              <a:noFill/>
            </a:ln>
          </p:spPr>
          <p:txBody>
            <a:bodyPr vert="horz" wrap="square" lIns="91440" tIns="45720" rIns="91440" bIns="45720" numCol="1" anchor="t" anchorCtr="0" compatLnSpc="1"/>
            <a:lstStyle/>
            <a:p>
              <a:endParaRPr lang="en-US"/>
            </a:p>
          </p:txBody>
        </p:sp>
        <p:sp>
          <p:nvSpPr>
            <p:cNvPr id="102" name="Freeform 98"/>
            <p:cNvSpPr/>
            <p:nvPr/>
          </p:nvSpPr>
          <p:spPr bwMode="auto">
            <a:xfrm>
              <a:off x="4802526" y="2546806"/>
              <a:ext cx="262473" cy="200714"/>
            </a:xfrm>
            <a:custGeom>
              <a:avLst/>
              <a:gdLst>
                <a:gd name="T0" fmla="*/ 163 w 204"/>
                <a:gd name="T1" fmla="*/ 29 h 156"/>
                <a:gd name="T2" fmla="*/ 152 w 204"/>
                <a:gd name="T3" fmla="*/ 7 h 156"/>
                <a:gd name="T4" fmla="*/ 145 w 204"/>
                <a:gd name="T5" fmla="*/ 7 h 156"/>
                <a:gd name="T6" fmla="*/ 122 w 204"/>
                <a:gd name="T7" fmla="*/ 7 h 156"/>
                <a:gd name="T8" fmla="*/ 119 w 204"/>
                <a:gd name="T9" fmla="*/ 11 h 156"/>
                <a:gd name="T10" fmla="*/ 111 w 204"/>
                <a:gd name="T11" fmla="*/ 7 h 156"/>
                <a:gd name="T12" fmla="*/ 111 w 204"/>
                <a:gd name="T13" fmla="*/ 3 h 156"/>
                <a:gd name="T14" fmla="*/ 100 w 204"/>
                <a:gd name="T15" fmla="*/ 0 h 156"/>
                <a:gd name="T16" fmla="*/ 100 w 204"/>
                <a:gd name="T17" fmla="*/ 3 h 156"/>
                <a:gd name="T18" fmla="*/ 93 w 204"/>
                <a:gd name="T19" fmla="*/ 3 h 156"/>
                <a:gd name="T20" fmla="*/ 93 w 204"/>
                <a:gd name="T21" fmla="*/ 3 h 156"/>
                <a:gd name="T22" fmla="*/ 89 w 204"/>
                <a:gd name="T23" fmla="*/ 3 h 156"/>
                <a:gd name="T24" fmla="*/ 82 w 204"/>
                <a:gd name="T25" fmla="*/ 7 h 156"/>
                <a:gd name="T26" fmla="*/ 71 w 204"/>
                <a:gd name="T27" fmla="*/ 11 h 156"/>
                <a:gd name="T28" fmla="*/ 56 w 204"/>
                <a:gd name="T29" fmla="*/ 7 h 156"/>
                <a:gd name="T30" fmla="*/ 45 w 204"/>
                <a:gd name="T31" fmla="*/ 7 h 156"/>
                <a:gd name="T32" fmla="*/ 34 w 204"/>
                <a:gd name="T33" fmla="*/ 3 h 156"/>
                <a:gd name="T34" fmla="*/ 4 w 204"/>
                <a:gd name="T35" fmla="*/ 0 h 156"/>
                <a:gd name="T36" fmla="*/ 4 w 204"/>
                <a:gd name="T37" fmla="*/ 3 h 156"/>
                <a:gd name="T38" fmla="*/ 4 w 204"/>
                <a:gd name="T39" fmla="*/ 18 h 156"/>
                <a:gd name="T40" fmla="*/ 0 w 204"/>
                <a:gd name="T41" fmla="*/ 29 h 156"/>
                <a:gd name="T42" fmla="*/ 204 w 204"/>
                <a:gd name="T43" fmla="*/ 156 h 156"/>
                <a:gd name="T44" fmla="*/ 196 w 204"/>
                <a:gd name="T45" fmla="*/ 152 h 156"/>
                <a:gd name="T46" fmla="*/ 193 w 204"/>
                <a:gd name="T47" fmla="*/ 144 h 156"/>
                <a:gd name="T48" fmla="*/ 182 w 204"/>
                <a:gd name="T49" fmla="*/ 141 h 156"/>
                <a:gd name="T50" fmla="*/ 178 w 204"/>
                <a:gd name="T51" fmla="*/ 126 h 156"/>
                <a:gd name="T52" fmla="*/ 178 w 204"/>
                <a:gd name="T53" fmla="*/ 126 h 156"/>
                <a:gd name="T54" fmla="*/ 182 w 204"/>
                <a:gd name="T55" fmla="*/ 122 h 156"/>
                <a:gd name="T56" fmla="*/ 178 w 204"/>
                <a:gd name="T57" fmla="*/ 118 h 156"/>
                <a:gd name="T58" fmla="*/ 167 w 204"/>
                <a:gd name="T59" fmla="*/ 104 h 156"/>
                <a:gd name="T60" fmla="*/ 152 w 204"/>
                <a:gd name="T61" fmla="*/ 85 h 156"/>
                <a:gd name="T62" fmla="*/ 152 w 204"/>
                <a:gd name="T63" fmla="*/ 74 h 156"/>
                <a:gd name="T64" fmla="*/ 145 w 204"/>
                <a:gd name="T65" fmla="*/ 66 h 156"/>
                <a:gd name="T66" fmla="*/ 145 w 204"/>
                <a:gd name="T67" fmla="*/ 59 h 156"/>
                <a:gd name="T68" fmla="*/ 126 w 204"/>
                <a:gd name="T69" fmla="*/ 44 h 156"/>
                <a:gd name="T70" fmla="*/ 122 w 204"/>
                <a:gd name="T71" fmla="*/ 33 h 156"/>
                <a:gd name="T72" fmla="*/ 126 w 204"/>
                <a:gd name="T73" fmla="*/ 29 h 156"/>
                <a:gd name="T74" fmla="*/ 130 w 204"/>
                <a:gd name="T75" fmla="*/ 37 h 156"/>
                <a:gd name="T76" fmla="*/ 137 w 204"/>
                <a:gd name="T77" fmla="*/ 44 h 156"/>
                <a:gd name="T78" fmla="*/ 141 w 204"/>
                <a:gd name="T79" fmla="*/ 52 h 156"/>
                <a:gd name="T80" fmla="*/ 156 w 204"/>
                <a:gd name="T81" fmla="*/ 63 h 156"/>
                <a:gd name="T82" fmla="*/ 159 w 204"/>
                <a:gd name="T83" fmla="*/ 55 h 156"/>
                <a:gd name="T84" fmla="*/ 159 w 204"/>
                <a:gd name="T85"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156">
                  <a:moveTo>
                    <a:pt x="163" y="37"/>
                  </a:moveTo>
                  <a:lnTo>
                    <a:pt x="159" y="33"/>
                  </a:lnTo>
                  <a:lnTo>
                    <a:pt x="163" y="29"/>
                  </a:lnTo>
                  <a:lnTo>
                    <a:pt x="159" y="22"/>
                  </a:lnTo>
                  <a:lnTo>
                    <a:pt x="156" y="15"/>
                  </a:lnTo>
                  <a:lnTo>
                    <a:pt x="152" y="7"/>
                  </a:lnTo>
                  <a:lnTo>
                    <a:pt x="148" y="3"/>
                  </a:lnTo>
                  <a:lnTo>
                    <a:pt x="148" y="3"/>
                  </a:lnTo>
                  <a:lnTo>
                    <a:pt x="145" y="7"/>
                  </a:lnTo>
                  <a:lnTo>
                    <a:pt x="141" y="7"/>
                  </a:lnTo>
                  <a:lnTo>
                    <a:pt x="130" y="7"/>
                  </a:lnTo>
                  <a:lnTo>
                    <a:pt x="122" y="7"/>
                  </a:lnTo>
                  <a:lnTo>
                    <a:pt x="115" y="3"/>
                  </a:lnTo>
                  <a:lnTo>
                    <a:pt x="115" y="7"/>
                  </a:lnTo>
                  <a:lnTo>
                    <a:pt x="119" y="11"/>
                  </a:lnTo>
                  <a:lnTo>
                    <a:pt x="119" y="11"/>
                  </a:lnTo>
                  <a:lnTo>
                    <a:pt x="115" y="7"/>
                  </a:lnTo>
                  <a:lnTo>
                    <a:pt x="111" y="7"/>
                  </a:lnTo>
                  <a:lnTo>
                    <a:pt x="111" y="3"/>
                  </a:lnTo>
                  <a:lnTo>
                    <a:pt x="111" y="3"/>
                  </a:lnTo>
                  <a:lnTo>
                    <a:pt x="111" y="3"/>
                  </a:lnTo>
                  <a:lnTo>
                    <a:pt x="108" y="3"/>
                  </a:lnTo>
                  <a:lnTo>
                    <a:pt x="104" y="3"/>
                  </a:lnTo>
                  <a:lnTo>
                    <a:pt x="100" y="0"/>
                  </a:lnTo>
                  <a:lnTo>
                    <a:pt x="100" y="0"/>
                  </a:lnTo>
                  <a:lnTo>
                    <a:pt x="100" y="3"/>
                  </a:lnTo>
                  <a:lnTo>
                    <a:pt x="100" y="3"/>
                  </a:lnTo>
                  <a:lnTo>
                    <a:pt x="100" y="3"/>
                  </a:lnTo>
                  <a:lnTo>
                    <a:pt x="96" y="3"/>
                  </a:lnTo>
                  <a:lnTo>
                    <a:pt x="93" y="3"/>
                  </a:lnTo>
                  <a:lnTo>
                    <a:pt x="89" y="3"/>
                  </a:lnTo>
                  <a:lnTo>
                    <a:pt x="93" y="3"/>
                  </a:lnTo>
                  <a:lnTo>
                    <a:pt x="93" y="3"/>
                  </a:lnTo>
                  <a:lnTo>
                    <a:pt x="96" y="0"/>
                  </a:lnTo>
                  <a:lnTo>
                    <a:pt x="93" y="3"/>
                  </a:lnTo>
                  <a:lnTo>
                    <a:pt x="89" y="3"/>
                  </a:lnTo>
                  <a:lnTo>
                    <a:pt x="85" y="3"/>
                  </a:lnTo>
                  <a:lnTo>
                    <a:pt x="82" y="3"/>
                  </a:lnTo>
                  <a:lnTo>
                    <a:pt x="82" y="7"/>
                  </a:lnTo>
                  <a:lnTo>
                    <a:pt x="78" y="7"/>
                  </a:lnTo>
                  <a:lnTo>
                    <a:pt x="74" y="11"/>
                  </a:lnTo>
                  <a:lnTo>
                    <a:pt x="71" y="11"/>
                  </a:lnTo>
                  <a:lnTo>
                    <a:pt x="67" y="11"/>
                  </a:lnTo>
                  <a:lnTo>
                    <a:pt x="59" y="7"/>
                  </a:lnTo>
                  <a:lnTo>
                    <a:pt x="56" y="7"/>
                  </a:lnTo>
                  <a:lnTo>
                    <a:pt x="52" y="7"/>
                  </a:lnTo>
                  <a:lnTo>
                    <a:pt x="45" y="7"/>
                  </a:lnTo>
                  <a:lnTo>
                    <a:pt x="45" y="7"/>
                  </a:lnTo>
                  <a:lnTo>
                    <a:pt x="41" y="7"/>
                  </a:lnTo>
                  <a:lnTo>
                    <a:pt x="37" y="3"/>
                  </a:lnTo>
                  <a:lnTo>
                    <a:pt x="34" y="3"/>
                  </a:lnTo>
                  <a:lnTo>
                    <a:pt x="19" y="3"/>
                  </a:lnTo>
                  <a:lnTo>
                    <a:pt x="15" y="0"/>
                  </a:lnTo>
                  <a:lnTo>
                    <a:pt x="4" y="0"/>
                  </a:lnTo>
                  <a:lnTo>
                    <a:pt x="4" y="0"/>
                  </a:lnTo>
                  <a:lnTo>
                    <a:pt x="4" y="0"/>
                  </a:lnTo>
                  <a:lnTo>
                    <a:pt x="4" y="3"/>
                  </a:lnTo>
                  <a:lnTo>
                    <a:pt x="0" y="11"/>
                  </a:lnTo>
                  <a:lnTo>
                    <a:pt x="4" y="15"/>
                  </a:lnTo>
                  <a:lnTo>
                    <a:pt x="4" y="18"/>
                  </a:lnTo>
                  <a:lnTo>
                    <a:pt x="0" y="22"/>
                  </a:lnTo>
                  <a:lnTo>
                    <a:pt x="0" y="26"/>
                  </a:lnTo>
                  <a:lnTo>
                    <a:pt x="0" y="29"/>
                  </a:lnTo>
                  <a:lnTo>
                    <a:pt x="4" y="37"/>
                  </a:lnTo>
                  <a:lnTo>
                    <a:pt x="8" y="156"/>
                  </a:lnTo>
                  <a:lnTo>
                    <a:pt x="204" y="156"/>
                  </a:lnTo>
                  <a:lnTo>
                    <a:pt x="204" y="156"/>
                  </a:lnTo>
                  <a:lnTo>
                    <a:pt x="200" y="152"/>
                  </a:lnTo>
                  <a:lnTo>
                    <a:pt x="196" y="152"/>
                  </a:lnTo>
                  <a:lnTo>
                    <a:pt x="196" y="148"/>
                  </a:lnTo>
                  <a:lnTo>
                    <a:pt x="193" y="148"/>
                  </a:lnTo>
                  <a:lnTo>
                    <a:pt x="193" y="144"/>
                  </a:lnTo>
                  <a:lnTo>
                    <a:pt x="189" y="144"/>
                  </a:lnTo>
                  <a:lnTo>
                    <a:pt x="185" y="144"/>
                  </a:lnTo>
                  <a:lnTo>
                    <a:pt x="182" y="141"/>
                  </a:lnTo>
                  <a:lnTo>
                    <a:pt x="178" y="133"/>
                  </a:lnTo>
                  <a:lnTo>
                    <a:pt x="178" y="130"/>
                  </a:lnTo>
                  <a:lnTo>
                    <a:pt x="178" y="126"/>
                  </a:lnTo>
                  <a:lnTo>
                    <a:pt x="178" y="126"/>
                  </a:lnTo>
                  <a:lnTo>
                    <a:pt x="178" y="126"/>
                  </a:lnTo>
                  <a:lnTo>
                    <a:pt x="178" y="126"/>
                  </a:lnTo>
                  <a:lnTo>
                    <a:pt x="185" y="126"/>
                  </a:lnTo>
                  <a:lnTo>
                    <a:pt x="182" y="122"/>
                  </a:lnTo>
                  <a:lnTo>
                    <a:pt x="182" y="122"/>
                  </a:lnTo>
                  <a:lnTo>
                    <a:pt x="178" y="118"/>
                  </a:lnTo>
                  <a:lnTo>
                    <a:pt x="178" y="118"/>
                  </a:lnTo>
                  <a:lnTo>
                    <a:pt x="178" y="118"/>
                  </a:lnTo>
                  <a:lnTo>
                    <a:pt x="174" y="118"/>
                  </a:lnTo>
                  <a:lnTo>
                    <a:pt x="174" y="115"/>
                  </a:lnTo>
                  <a:lnTo>
                    <a:pt x="167" y="104"/>
                  </a:lnTo>
                  <a:lnTo>
                    <a:pt x="163" y="104"/>
                  </a:lnTo>
                  <a:lnTo>
                    <a:pt x="163" y="100"/>
                  </a:lnTo>
                  <a:lnTo>
                    <a:pt x="152" y="85"/>
                  </a:lnTo>
                  <a:lnTo>
                    <a:pt x="152" y="81"/>
                  </a:lnTo>
                  <a:lnTo>
                    <a:pt x="152" y="81"/>
                  </a:lnTo>
                  <a:lnTo>
                    <a:pt x="152" y="74"/>
                  </a:lnTo>
                  <a:lnTo>
                    <a:pt x="148" y="74"/>
                  </a:lnTo>
                  <a:lnTo>
                    <a:pt x="148" y="70"/>
                  </a:lnTo>
                  <a:lnTo>
                    <a:pt x="145" y="66"/>
                  </a:lnTo>
                  <a:lnTo>
                    <a:pt x="145" y="63"/>
                  </a:lnTo>
                  <a:lnTo>
                    <a:pt x="145" y="63"/>
                  </a:lnTo>
                  <a:lnTo>
                    <a:pt x="145" y="59"/>
                  </a:lnTo>
                  <a:lnTo>
                    <a:pt x="133" y="52"/>
                  </a:lnTo>
                  <a:lnTo>
                    <a:pt x="133" y="48"/>
                  </a:lnTo>
                  <a:lnTo>
                    <a:pt x="126" y="44"/>
                  </a:lnTo>
                  <a:lnTo>
                    <a:pt x="126" y="41"/>
                  </a:lnTo>
                  <a:lnTo>
                    <a:pt x="122" y="37"/>
                  </a:lnTo>
                  <a:lnTo>
                    <a:pt x="122" y="33"/>
                  </a:lnTo>
                  <a:lnTo>
                    <a:pt x="122" y="29"/>
                  </a:lnTo>
                  <a:lnTo>
                    <a:pt x="122" y="29"/>
                  </a:lnTo>
                  <a:lnTo>
                    <a:pt x="126" y="29"/>
                  </a:lnTo>
                  <a:lnTo>
                    <a:pt x="126" y="29"/>
                  </a:lnTo>
                  <a:lnTo>
                    <a:pt x="126" y="33"/>
                  </a:lnTo>
                  <a:lnTo>
                    <a:pt x="130" y="37"/>
                  </a:lnTo>
                  <a:lnTo>
                    <a:pt x="130" y="37"/>
                  </a:lnTo>
                  <a:lnTo>
                    <a:pt x="137" y="44"/>
                  </a:lnTo>
                  <a:lnTo>
                    <a:pt x="137" y="44"/>
                  </a:lnTo>
                  <a:lnTo>
                    <a:pt x="137" y="48"/>
                  </a:lnTo>
                  <a:lnTo>
                    <a:pt x="141" y="52"/>
                  </a:lnTo>
                  <a:lnTo>
                    <a:pt x="141" y="52"/>
                  </a:lnTo>
                  <a:lnTo>
                    <a:pt x="152" y="63"/>
                  </a:lnTo>
                  <a:lnTo>
                    <a:pt x="156" y="63"/>
                  </a:lnTo>
                  <a:lnTo>
                    <a:pt x="156" y="63"/>
                  </a:lnTo>
                  <a:lnTo>
                    <a:pt x="156" y="63"/>
                  </a:lnTo>
                  <a:lnTo>
                    <a:pt x="159" y="59"/>
                  </a:lnTo>
                  <a:lnTo>
                    <a:pt x="159" y="55"/>
                  </a:lnTo>
                  <a:lnTo>
                    <a:pt x="159" y="55"/>
                  </a:lnTo>
                  <a:lnTo>
                    <a:pt x="159" y="48"/>
                  </a:lnTo>
                  <a:lnTo>
                    <a:pt x="159" y="44"/>
                  </a:lnTo>
                  <a:lnTo>
                    <a:pt x="163" y="37"/>
                  </a:lnTo>
                  <a:lnTo>
                    <a:pt x="163" y="37"/>
                  </a:lnTo>
                  <a:close/>
                </a:path>
              </a:pathLst>
            </a:custGeom>
            <a:grpFill/>
            <a:ln>
              <a:noFill/>
            </a:ln>
          </p:spPr>
          <p:txBody>
            <a:bodyPr vert="horz" wrap="square" lIns="91440" tIns="45720" rIns="91440" bIns="45720" numCol="1" anchor="t" anchorCtr="0" compatLnSpc="1"/>
            <a:lstStyle/>
            <a:p>
              <a:endParaRPr lang="en-US"/>
            </a:p>
          </p:txBody>
        </p:sp>
        <p:sp>
          <p:nvSpPr>
            <p:cNvPr id="103" name="Freeform 99"/>
            <p:cNvSpPr/>
            <p:nvPr/>
          </p:nvSpPr>
          <p:spPr bwMode="auto">
            <a:xfrm>
              <a:off x="4754921" y="2747520"/>
              <a:ext cx="347390" cy="361544"/>
            </a:xfrm>
            <a:custGeom>
              <a:avLst/>
              <a:gdLst>
                <a:gd name="T0" fmla="*/ 241 w 270"/>
                <a:gd name="T1" fmla="*/ 3 h 281"/>
                <a:gd name="T2" fmla="*/ 245 w 270"/>
                <a:gd name="T3" fmla="*/ 11 h 281"/>
                <a:gd name="T4" fmla="*/ 245 w 270"/>
                <a:gd name="T5" fmla="*/ 11 h 281"/>
                <a:gd name="T6" fmla="*/ 248 w 270"/>
                <a:gd name="T7" fmla="*/ 37 h 281"/>
                <a:gd name="T8" fmla="*/ 263 w 270"/>
                <a:gd name="T9" fmla="*/ 55 h 281"/>
                <a:gd name="T10" fmla="*/ 270 w 270"/>
                <a:gd name="T11" fmla="*/ 63 h 281"/>
                <a:gd name="T12" fmla="*/ 256 w 270"/>
                <a:gd name="T13" fmla="*/ 70 h 281"/>
                <a:gd name="T14" fmla="*/ 248 w 270"/>
                <a:gd name="T15" fmla="*/ 74 h 281"/>
                <a:gd name="T16" fmla="*/ 248 w 270"/>
                <a:gd name="T17" fmla="*/ 85 h 281"/>
                <a:gd name="T18" fmla="*/ 241 w 270"/>
                <a:gd name="T19" fmla="*/ 103 h 281"/>
                <a:gd name="T20" fmla="*/ 241 w 270"/>
                <a:gd name="T21" fmla="*/ 118 h 281"/>
                <a:gd name="T22" fmla="*/ 233 w 270"/>
                <a:gd name="T23" fmla="*/ 140 h 281"/>
                <a:gd name="T24" fmla="*/ 226 w 270"/>
                <a:gd name="T25" fmla="*/ 152 h 281"/>
                <a:gd name="T26" fmla="*/ 211 w 270"/>
                <a:gd name="T27" fmla="*/ 170 h 281"/>
                <a:gd name="T28" fmla="*/ 208 w 270"/>
                <a:gd name="T29" fmla="*/ 185 h 281"/>
                <a:gd name="T30" fmla="*/ 200 w 270"/>
                <a:gd name="T31" fmla="*/ 207 h 281"/>
                <a:gd name="T32" fmla="*/ 189 w 270"/>
                <a:gd name="T33" fmla="*/ 207 h 281"/>
                <a:gd name="T34" fmla="*/ 189 w 270"/>
                <a:gd name="T35" fmla="*/ 218 h 281"/>
                <a:gd name="T36" fmla="*/ 204 w 270"/>
                <a:gd name="T37" fmla="*/ 222 h 281"/>
                <a:gd name="T38" fmla="*/ 211 w 270"/>
                <a:gd name="T39" fmla="*/ 233 h 281"/>
                <a:gd name="T40" fmla="*/ 222 w 270"/>
                <a:gd name="T41" fmla="*/ 248 h 281"/>
                <a:gd name="T42" fmla="*/ 208 w 270"/>
                <a:gd name="T43" fmla="*/ 267 h 281"/>
                <a:gd name="T44" fmla="*/ 200 w 270"/>
                <a:gd name="T45" fmla="*/ 274 h 281"/>
                <a:gd name="T46" fmla="*/ 182 w 270"/>
                <a:gd name="T47" fmla="*/ 278 h 281"/>
                <a:gd name="T48" fmla="*/ 174 w 270"/>
                <a:gd name="T49" fmla="*/ 281 h 281"/>
                <a:gd name="T50" fmla="*/ 159 w 270"/>
                <a:gd name="T51" fmla="*/ 278 h 281"/>
                <a:gd name="T52" fmla="*/ 152 w 270"/>
                <a:gd name="T53" fmla="*/ 281 h 281"/>
                <a:gd name="T54" fmla="*/ 145 w 270"/>
                <a:gd name="T55" fmla="*/ 278 h 281"/>
                <a:gd name="T56" fmla="*/ 137 w 270"/>
                <a:gd name="T57" fmla="*/ 270 h 281"/>
                <a:gd name="T58" fmla="*/ 126 w 270"/>
                <a:gd name="T59" fmla="*/ 263 h 281"/>
                <a:gd name="T60" fmla="*/ 119 w 270"/>
                <a:gd name="T61" fmla="*/ 267 h 281"/>
                <a:gd name="T62" fmla="*/ 108 w 270"/>
                <a:gd name="T63" fmla="*/ 270 h 281"/>
                <a:gd name="T64" fmla="*/ 96 w 270"/>
                <a:gd name="T65" fmla="*/ 263 h 281"/>
                <a:gd name="T66" fmla="*/ 89 w 270"/>
                <a:gd name="T67" fmla="*/ 255 h 281"/>
                <a:gd name="T68" fmla="*/ 78 w 270"/>
                <a:gd name="T69" fmla="*/ 244 h 281"/>
                <a:gd name="T70" fmla="*/ 74 w 270"/>
                <a:gd name="T71" fmla="*/ 237 h 281"/>
                <a:gd name="T72" fmla="*/ 63 w 270"/>
                <a:gd name="T73" fmla="*/ 226 h 281"/>
                <a:gd name="T74" fmla="*/ 56 w 270"/>
                <a:gd name="T75" fmla="*/ 222 h 281"/>
                <a:gd name="T76" fmla="*/ 52 w 270"/>
                <a:gd name="T77" fmla="*/ 215 h 281"/>
                <a:gd name="T78" fmla="*/ 37 w 270"/>
                <a:gd name="T79" fmla="*/ 207 h 281"/>
                <a:gd name="T80" fmla="*/ 33 w 270"/>
                <a:gd name="T81" fmla="*/ 204 h 281"/>
                <a:gd name="T82" fmla="*/ 26 w 270"/>
                <a:gd name="T83" fmla="*/ 192 h 281"/>
                <a:gd name="T84" fmla="*/ 19 w 270"/>
                <a:gd name="T85" fmla="*/ 174 h 281"/>
                <a:gd name="T86" fmla="*/ 15 w 270"/>
                <a:gd name="T87" fmla="*/ 166 h 281"/>
                <a:gd name="T88" fmla="*/ 8 w 270"/>
                <a:gd name="T89" fmla="*/ 155 h 281"/>
                <a:gd name="T90" fmla="*/ 8 w 270"/>
                <a:gd name="T91" fmla="*/ 144 h 281"/>
                <a:gd name="T92" fmla="*/ 0 w 270"/>
                <a:gd name="T93" fmla="*/ 140 h 281"/>
                <a:gd name="T94" fmla="*/ 4 w 270"/>
                <a:gd name="T95" fmla="*/ 126 h 281"/>
                <a:gd name="T96" fmla="*/ 8 w 270"/>
                <a:gd name="T97" fmla="*/ 115 h 281"/>
                <a:gd name="T98" fmla="*/ 15 w 270"/>
                <a:gd name="T99" fmla="*/ 100 h 281"/>
                <a:gd name="T100" fmla="*/ 33 w 270"/>
                <a:gd name="T101" fmla="*/ 96 h 281"/>
                <a:gd name="T102" fmla="*/ 45 w 270"/>
                <a:gd name="T10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81">
                  <a:moveTo>
                    <a:pt x="45" y="0"/>
                  </a:moveTo>
                  <a:lnTo>
                    <a:pt x="241" y="0"/>
                  </a:lnTo>
                  <a:lnTo>
                    <a:pt x="241" y="0"/>
                  </a:lnTo>
                  <a:lnTo>
                    <a:pt x="241" y="3"/>
                  </a:lnTo>
                  <a:lnTo>
                    <a:pt x="241" y="3"/>
                  </a:lnTo>
                  <a:lnTo>
                    <a:pt x="241" y="3"/>
                  </a:lnTo>
                  <a:lnTo>
                    <a:pt x="241" y="3"/>
                  </a:lnTo>
                  <a:lnTo>
                    <a:pt x="241" y="3"/>
                  </a:lnTo>
                  <a:lnTo>
                    <a:pt x="241" y="7"/>
                  </a:lnTo>
                  <a:lnTo>
                    <a:pt x="245" y="11"/>
                  </a:lnTo>
                  <a:lnTo>
                    <a:pt x="248" y="14"/>
                  </a:lnTo>
                  <a:lnTo>
                    <a:pt x="248" y="14"/>
                  </a:lnTo>
                  <a:lnTo>
                    <a:pt x="245" y="14"/>
                  </a:lnTo>
                  <a:lnTo>
                    <a:pt x="245" y="14"/>
                  </a:lnTo>
                  <a:lnTo>
                    <a:pt x="245" y="11"/>
                  </a:lnTo>
                  <a:lnTo>
                    <a:pt x="245" y="14"/>
                  </a:lnTo>
                  <a:lnTo>
                    <a:pt x="245" y="14"/>
                  </a:lnTo>
                  <a:lnTo>
                    <a:pt x="248" y="25"/>
                  </a:lnTo>
                  <a:lnTo>
                    <a:pt x="248" y="33"/>
                  </a:lnTo>
                  <a:lnTo>
                    <a:pt x="248" y="37"/>
                  </a:lnTo>
                  <a:lnTo>
                    <a:pt x="252" y="44"/>
                  </a:lnTo>
                  <a:lnTo>
                    <a:pt x="252" y="48"/>
                  </a:lnTo>
                  <a:lnTo>
                    <a:pt x="256" y="48"/>
                  </a:lnTo>
                  <a:lnTo>
                    <a:pt x="263" y="55"/>
                  </a:lnTo>
                  <a:lnTo>
                    <a:pt x="263" y="55"/>
                  </a:lnTo>
                  <a:lnTo>
                    <a:pt x="267" y="55"/>
                  </a:lnTo>
                  <a:lnTo>
                    <a:pt x="270" y="59"/>
                  </a:lnTo>
                  <a:lnTo>
                    <a:pt x="270" y="59"/>
                  </a:lnTo>
                  <a:lnTo>
                    <a:pt x="270" y="59"/>
                  </a:lnTo>
                  <a:lnTo>
                    <a:pt x="270" y="63"/>
                  </a:lnTo>
                  <a:lnTo>
                    <a:pt x="267" y="66"/>
                  </a:lnTo>
                  <a:lnTo>
                    <a:pt x="263" y="66"/>
                  </a:lnTo>
                  <a:lnTo>
                    <a:pt x="263" y="66"/>
                  </a:lnTo>
                  <a:lnTo>
                    <a:pt x="259" y="66"/>
                  </a:lnTo>
                  <a:lnTo>
                    <a:pt x="256" y="70"/>
                  </a:lnTo>
                  <a:lnTo>
                    <a:pt x="252" y="70"/>
                  </a:lnTo>
                  <a:lnTo>
                    <a:pt x="252" y="70"/>
                  </a:lnTo>
                  <a:lnTo>
                    <a:pt x="256" y="74"/>
                  </a:lnTo>
                  <a:lnTo>
                    <a:pt x="252" y="74"/>
                  </a:lnTo>
                  <a:lnTo>
                    <a:pt x="248" y="74"/>
                  </a:lnTo>
                  <a:lnTo>
                    <a:pt x="248" y="74"/>
                  </a:lnTo>
                  <a:lnTo>
                    <a:pt x="248" y="77"/>
                  </a:lnTo>
                  <a:lnTo>
                    <a:pt x="245" y="81"/>
                  </a:lnTo>
                  <a:lnTo>
                    <a:pt x="248" y="81"/>
                  </a:lnTo>
                  <a:lnTo>
                    <a:pt x="248" y="85"/>
                  </a:lnTo>
                  <a:lnTo>
                    <a:pt x="248" y="85"/>
                  </a:lnTo>
                  <a:lnTo>
                    <a:pt x="245" y="89"/>
                  </a:lnTo>
                  <a:lnTo>
                    <a:pt x="245" y="96"/>
                  </a:lnTo>
                  <a:lnTo>
                    <a:pt x="241" y="100"/>
                  </a:lnTo>
                  <a:lnTo>
                    <a:pt x="241" y="103"/>
                  </a:lnTo>
                  <a:lnTo>
                    <a:pt x="241" y="103"/>
                  </a:lnTo>
                  <a:lnTo>
                    <a:pt x="237" y="107"/>
                  </a:lnTo>
                  <a:lnTo>
                    <a:pt x="241" y="115"/>
                  </a:lnTo>
                  <a:lnTo>
                    <a:pt x="241" y="118"/>
                  </a:lnTo>
                  <a:lnTo>
                    <a:pt x="241" y="118"/>
                  </a:lnTo>
                  <a:lnTo>
                    <a:pt x="241" y="118"/>
                  </a:lnTo>
                  <a:lnTo>
                    <a:pt x="241" y="122"/>
                  </a:lnTo>
                  <a:lnTo>
                    <a:pt x="241" y="129"/>
                  </a:lnTo>
                  <a:lnTo>
                    <a:pt x="233" y="137"/>
                  </a:lnTo>
                  <a:lnTo>
                    <a:pt x="233" y="140"/>
                  </a:lnTo>
                  <a:lnTo>
                    <a:pt x="233" y="140"/>
                  </a:lnTo>
                  <a:lnTo>
                    <a:pt x="230" y="140"/>
                  </a:lnTo>
                  <a:lnTo>
                    <a:pt x="230" y="144"/>
                  </a:lnTo>
                  <a:lnTo>
                    <a:pt x="226" y="148"/>
                  </a:lnTo>
                  <a:lnTo>
                    <a:pt x="226" y="152"/>
                  </a:lnTo>
                  <a:lnTo>
                    <a:pt x="219" y="155"/>
                  </a:lnTo>
                  <a:lnTo>
                    <a:pt x="219" y="159"/>
                  </a:lnTo>
                  <a:lnTo>
                    <a:pt x="215" y="170"/>
                  </a:lnTo>
                  <a:lnTo>
                    <a:pt x="211" y="170"/>
                  </a:lnTo>
                  <a:lnTo>
                    <a:pt x="211" y="170"/>
                  </a:lnTo>
                  <a:lnTo>
                    <a:pt x="211" y="170"/>
                  </a:lnTo>
                  <a:lnTo>
                    <a:pt x="208" y="178"/>
                  </a:lnTo>
                  <a:lnTo>
                    <a:pt x="208" y="178"/>
                  </a:lnTo>
                  <a:lnTo>
                    <a:pt x="208" y="181"/>
                  </a:lnTo>
                  <a:lnTo>
                    <a:pt x="208" y="185"/>
                  </a:lnTo>
                  <a:lnTo>
                    <a:pt x="204" y="189"/>
                  </a:lnTo>
                  <a:lnTo>
                    <a:pt x="204" y="192"/>
                  </a:lnTo>
                  <a:lnTo>
                    <a:pt x="204" y="196"/>
                  </a:lnTo>
                  <a:lnTo>
                    <a:pt x="204" y="204"/>
                  </a:lnTo>
                  <a:lnTo>
                    <a:pt x="200" y="207"/>
                  </a:lnTo>
                  <a:lnTo>
                    <a:pt x="200" y="207"/>
                  </a:lnTo>
                  <a:lnTo>
                    <a:pt x="196" y="207"/>
                  </a:lnTo>
                  <a:lnTo>
                    <a:pt x="196" y="207"/>
                  </a:lnTo>
                  <a:lnTo>
                    <a:pt x="193" y="207"/>
                  </a:lnTo>
                  <a:lnTo>
                    <a:pt x="189" y="207"/>
                  </a:lnTo>
                  <a:lnTo>
                    <a:pt x="189" y="211"/>
                  </a:lnTo>
                  <a:lnTo>
                    <a:pt x="189" y="211"/>
                  </a:lnTo>
                  <a:lnTo>
                    <a:pt x="185" y="215"/>
                  </a:lnTo>
                  <a:lnTo>
                    <a:pt x="185" y="215"/>
                  </a:lnTo>
                  <a:lnTo>
                    <a:pt x="189" y="218"/>
                  </a:lnTo>
                  <a:lnTo>
                    <a:pt x="196" y="215"/>
                  </a:lnTo>
                  <a:lnTo>
                    <a:pt x="196" y="218"/>
                  </a:lnTo>
                  <a:lnTo>
                    <a:pt x="200" y="222"/>
                  </a:lnTo>
                  <a:lnTo>
                    <a:pt x="200" y="222"/>
                  </a:lnTo>
                  <a:lnTo>
                    <a:pt x="204" y="222"/>
                  </a:lnTo>
                  <a:lnTo>
                    <a:pt x="204" y="230"/>
                  </a:lnTo>
                  <a:lnTo>
                    <a:pt x="208" y="230"/>
                  </a:lnTo>
                  <a:lnTo>
                    <a:pt x="208" y="230"/>
                  </a:lnTo>
                  <a:lnTo>
                    <a:pt x="211" y="233"/>
                  </a:lnTo>
                  <a:lnTo>
                    <a:pt x="211" y="233"/>
                  </a:lnTo>
                  <a:lnTo>
                    <a:pt x="215" y="233"/>
                  </a:lnTo>
                  <a:lnTo>
                    <a:pt x="215" y="237"/>
                  </a:lnTo>
                  <a:lnTo>
                    <a:pt x="219" y="241"/>
                  </a:lnTo>
                  <a:lnTo>
                    <a:pt x="219" y="244"/>
                  </a:lnTo>
                  <a:lnTo>
                    <a:pt x="222" y="248"/>
                  </a:lnTo>
                  <a:lnTo>
                    <a:pt x="222" y="252"/>
                  </a:lnTo>
                  <a:lnTo>
                    <a:pt x="215" y="259"/>
                  </a:lnTo>
                  <a:lnTo>
                    <a:pt x="211" y="263"/>
                  </a:lnTo>
                  <a:lnTo>
                    <a:pt x="211" y="263"/>
                  </a:lnTo>
                  <a:lnTo>
                    <a:pt x="208" y="267"/>
                  </a:lnTo>
                  <a:lnTo>
                    <a:pt x="208" y="267"/>
                  </a:lnTo>
                  <a:lnTo>
                    <a:pt x="204" y="267"/>
                  </a:lnTo>
                  <a:lnTo>
                    <a:pt x="204" y="270"/>
                  </a:lnTo>
                  <a:lnTo>
                    <a:pt x="204" y="270"/>
                  </a:lnTo>
                  <a:lnTo>
                    <a:pt x="200" y="274"/>
                  </a:lnTo>
                  <a:lnTo>
                    <a:pt x="196" y="274"/>
                  </a:lnTo>
                  <a:lnTo>
                    <a:pt x="193" y="278"/>
                  </a:lnTo>
                  <a:lnTo>
                    <a:pt x="189" y="274"/>
                  </a:lnTo>
                  <a:lnTo>
                    <a:pt x="185" y="274"/>
                  </a:lnTo>
                  <a:lnTo>
                    <a:pt x="182" y="278"/>
                  </a:lnTo>
                  <a:lnTo>
                    <a:pt x="178" y="278"/>
                  </a:lnTo>
                  <a:lnTo>
                    <a:pt x="178" y="278"/>
                  </a:lnTo>
                  <a:lnTo>
                    <a:pt x="174" y="278"/>
                  </a:lnTo>
                  <a:lnTo>
                    <a:pt x="174" y="278"/>
                  </a:lnTo>
                  <a:lnTo>
                    <a:pt x="174" y="281"/>
                  </a:lnTo>
                  <a:lnTo>
                    <a:pt x="170" y="281"/>
                  </a:lnTo>
                  <a:lnTo>
                    <a:pt x="167" y="281"/>
                  </a:lnTo>
                  <a:lnTo>
                    <a:pt x="167" y="278"/>
                  </a:lnTo>
                  <a:lnTo>
                    <a:pt x="163" y="278"/>
                  </a:lnTo>
                  <a:lnTo>
                    <a:pt x="159" y="278"/>
                  </a:lnTo>
                  <a:lnTo>
                    <a:pt x="156" y="278"/>
                  </a:lnTo>
                  <a:lnTo>
                    <a:pt x="152" y="274"/>
                  </a:lnTo>
                  <a:lnTo>
                    <a:pt x="152" y="278"/>
                  </a:lnTo>
                  <a:lnTo>
                    <a:pt x="152" y="278"/>
                  </a:lnTo>
                  <a:lnTo>
                    <a:pt x="152" y="281"/>
                  </a:lnTo>
                  <a:lnTo>
                    <a:pt x="152" y="281"/>
                  </a:lnTo>
                  <a:lnTo>
                    <a:pt x="152" y="281"/>
                  </a:lnTo>
                  <a:lnTo>
                    <a:pt x="148" y="281"/>
                  </a:lnTo>
                  <a:lnTo>
                    <a:pt x="145" y="281"/>
                  </a:lnTo>
                  <a:lnTo>
                    <a:pt x="145" y="278"/>
                  </a:lnTo>
                  <a:lnTo>
                    <a:pt x="145" y="278"/>
                  </a:lnTo>
                  <a:lnTo>
                    <a:pt x="145" y="274"/>
                  </a:lnTo>
                  <a:lnTo>
                    <a:pt x="141" y="274"/>
                  </a:lnTo>
                  <a:lnTo>
                    <a:pt x="141" y="270"/>
                  </a:lnTo>
                  <a:lnTo>
                    <a:pt x="137" y="270"/>
                  </a:lnTo>
                  <a:lnTo>
                    <a:pt x="137" y="270"/>
                  </a:lnTo>
                  <a:lnTo>
                    <a:pt x="133" y="267"/>
                  </a:lnTo>
                  <a:lnTo>
                    <a:pt x="130" y="263"/>
                  </a:lnTo>
                  <a:lnTo>
                    <a:pt x="130" y="263"/>
                  </a:lnTo>
                  <a:lnTo>
                    <a:pt x="126" y="263"/>
                  </a:lnTo>
                  <a:lnTo>
                    <a:pt x="126" y="263"/>
                  </a:lnTo>
                  <a:lnTo>
                    <a:pt x="122" y="267"/>
                  </a:lnTo>
                  <a:lnTo>
                    <a:pt x="119" y="267"/>
                  </a:lnTo>
                  <a:lnTo>
                    <a:pt x="119" y="267"/>
                  </a:lnTo>
                  <a:lnTo>
                    <a:pt x="119" y="267"/>
                  </a:lnTo>
                  <a:lnTo>
                    <a:pt x="115" y="267"/>
                  </a:lnTo>
                  <a:lnTo>
                    <a:pt x="111" y="267"/>
                  </a:lnTo>
                  <a:lnTo>
                    <a:pt x="111" y="267"/>
                  </a:lnTo>
                  <a:lnTo>
                    <a:pt x="108" y="270"/>
                  </a:lnTo>
                  <a:lnTo>
                    <a:pt x="108" y="270"/>
                  </a:lnTo>
                  <a:lnTo>
                    <a:pt x="104" y="267"/>
                  </a:lnTo>
                  <a:lnTo>
                    <a:pt x="100" y="267"/>
                  </a:lnTo>
                  <a:lnTo>
                    <a:pt x="100" y="263"/>
                  </a:lnTo>
                  <a:lnTo>
                    <a:pt x="96" y="263"/>
                  </a:lnTo>
                  <a:lnTo>
                    <a:pt x="96" y="263"/>
                  </a:lnTo>
                  <a:lnTo>
                    <a:pt x="93" y="259"/>
                  </a:lnTo>
                  <a:lnTo>
                    <a:pt x="93" y="259"/>
                  </a:lnTo>
                  <a:lnTo>
                    <a:pt x="93" y="259"/>
                  </a:lnTo>
                  <a:lnTo>
                    <a:pt x="93" y="255"/>
                  </a:lnTo>
                  <a:lnTo>
                    <a:pt x="89" y="255"/>
                  </a:lnTo>
                  <a:lnTo>
                    <a:pt x="89" y="252"/>
                  </a:lnTo>
                  <a:lnTo>
                    <a:pt x="85" y="248"/>
                  </a:lnTo>
                  <a:lnTo>
                    <a:pt x="89" y="248"/>
                  </a:lnTo>
                  <a:lnTo>
                    <a:pt x="85" y="244"/>
                  </a:lnTo>
                  <a:lnTo>
                    <a:pt x="78" y="244"/>
                  </a:lnTo>
                  <a:lnTo>
                    <a:pt x="78" y="244"/>
                  </a:lnTo>
                  <a:lnTo>
                    <a:pt x="78" y="241"/>
                  </a:lnTo>
                  <a:lnTo>
                    <a:pt x="78" y="241"/>
                  </a:lnTo>
                  <a:lnTo>
                    <a:pt x="74" y="237"/>
                  </a:lnTo>
                  <a:lnTo>
                    <a:pt x="74" y="237"/>
                  </a:lnTo>
                  <a:lnTo>
                    <a:pt x="71" y="233"/>
                  </a:lnTo>
                  <a:lnTo>
                    <a:pt x="71" y="230"/>
                  </a:lnTo>
                  <a:lnTo>
                    <a:pt x="67" y="226"/>
                  </a:lnTo>
                  <a:lnTo>
                    <a:pt x="63" y="230"/>
                  </a:lnTo>
                  <a:lnTo>
                    <a:pt x="63" y="226"/>
                  </a:lnTo>
                  <a:lnTo>
                    <a:pt x="59" y="226"/>
                  </a:lnTo>
                  <a:lnTo>
                    <a:pt x="59" y="226"/>
                  </a:lnTo>
                  <a:lnTo>
                    <a:pt x="56" y="222"/>
                  </a:lnTo>
                  <a:lnTo>
                    <a:pt x="56" y="222"/>
                  </a:lnTo>
                  <a:lnTo>
                    <a:pt x="56" y="222"/>
                  </a:lnTo>
                  <a:lnTo>
                    <a:pt x="59" y="218"/>
                  </a:lnTo>
                  <a:lnTo>
                    <a:pt x="59" y="218"/>
                  </a:lnTo>
                  <a:lnTo>
                    <a:pt x="56" y="215"/>
                  </a:lnTo>
                  <a:lnTo>
                    <a:pt x="56" y="215"/>
                  </a:lnTo>
                  <a:lnTo>
                    <a:pt x="52" y="215"/>
                  </a:lnTo>
                  <a:lnTo>
                    <a:pt x="52" y="211"/>
                  </a:lnTo>
                  <a:lnTo>
                    <a:pt x="48" y="211"/>
                  </a:lnTo>
                  <a:lnTo>
                    <a:pt x="45" y="211"/>
                  </a:lnTo>
                  <a:lnTo>
                    <a:pt x="41" y="211"/>
                  </a:lnTo>
                  <a:lnTo>
                    <a:pt x="37" y="207"/>
                  </a:lnTo>
                  <a:lnTo>
                    <a:pt x="37" y="204"/>
                  </a:lnTo>
                  <a:lnTo>
                    <a:pt x="41" y="204"/>
                  </a:lnTo>
                  <a:lnTo>
                    <a:pt x="37" y="200"/>
                  </a:lnTo>
                  <a:lnTo>
                    <a:pt x="33" y="200"/>
                  </a:lnTo>
                  <a:lnTo>
                    <a:pt x="33" y="204"/>
                  </a:lnTo>
                  <a:lnTo>
                    <a:pt x="26" y="204"/>
                  </a:lnTo>
                  <a:lnTo>
                    <a:pt x="26" y="200"/>
                  </a:lnTo>
                  <a:lnTo>
                    <a:pt x="26" y="196"/>
                  </a:lnTo>
                  <a:lnTo>
                    <a:pt x="26" y="192"/>
                  </a:lnTo>
                  <a:lnTo>
                    <a:pt x="26" y="192"/>
                  </a:lnTo>
                  <a:lnTo>
                    <a:pt x="30" y="189"/>
                  </a:lnTo>
                  <a:lnTo>
                    <a:pt x="26" y="185"/>
                  </a:lnTo>
                  <a:lnTo>
                    <a:pt x="22" y="181"/>
                  </a:lnTo>
                  <a:lnTo>
                    <a:pt x="19" y="174"/>
                  </a:lnTo>
                  <a:lnTo>
                    <a:pt x="19" y="174"/>
                  </a:lnTo>
                  <a:lnTo>
                    <a:pt x="15" y="170"/>
                  </a:lnTo>
                  <a:lnTo>
                    <a:pt x="15" y="170"/>
                  </a:lnTo>
                  <a:lnTo>
                    <a:pt x="15" y="170"/>
                  </a:lnTo>
                  <a:lnTo>
                    <a:pt x="15" y="166"/>
                  </a:lnTo>
                  <a:lnTo>
                    <a:pt x="15" y="166"/>
                  </a:lnTo>
                  <a:lnTo>
                    <a:pt x="15" y="163"/>
                  </a:lnTo>
                  <a:lnTo>
                    <a:pt x="15" y="163"/>
                  </a:lnTo>
                  <a:lnTo>
                    <a:pt x="15" y="159"/>
                  </a:lnTo>
                  <a:lnTo>
                    <a:pt x="8" y="159"/>
                  </a:lnTo>
                  <a:lnTo>
                    <a:pt x="8" y="155"/>
                  </a:lnTo>
                  <a:lnTo>
                    <a:pt x="8" y="152"/>
                  </a:lnTo>
                  <a:lnTo>
                    <a:pt x="8" y="148"/>
                  </a:lnTo>
                  <a:lnTo>
                    <a:pt x="8" y="148"/>
                  </a:lnTo>
                  <a:lnTo>
                    <a:pt x="4" y="144"/>
                  </a:lnTo>
                  <a:lnTo>
                    <a:pt x="8" y="144"/>
                  </a:lnTo>
                  <a:lnTo>
                    <a:pt x="8" y="140"/>
                  </a:lnTo>
                  <a:lnTo>
                    <a:pt x="4" y="140"/>
                  </a:lnTo>
                  <a:lnTo>
                    <a:pt x="0" y="144"/>
                  </a:lnTo>
                  <a:lnTo>
                    <a:pt x="0" y="144"/>
                  </a:lnTo>
                  <a:lnTo>
                    <a:pt x="0" y="140"/>
                  </a:lnTo>
                  <a:lnTo>
                    <a:pt x="4" y="133"/>
                  </a:lnTo>
                  <a:lnTo>
                    <a:pt x="8" y="133"/>
                  </a:lnTo>
                  <a:lnTo>
                    <a:pt x="8" y="129"/>
                  </a:lnTo>
                  <a:lnTo>
                    <a:pt x="4" y="126"/>
                  </a:lnTo>
                  <a:lnTo>
                    <a:pt x="4" y="126"/>
                  </a:lnTo>
                  <a:lnTo>
                    <a:pt x="8" y="122"/>
                  </a:lnTo>
                  <a:lnTo>
                    <a:pt x="8" y="118"/>
                  </a:lnTo>
                  <a:lnTo>
                    <a:pt x="8" y="118"/>
                  </a:lnTo>
                  <a:lnTo>
                    <a:pt x="8" y="115"/>
                  </a:lnTo>
                  <a:lnTo>
                    <a:pt x="8" y="115"/>
                  </a:lnTo>
                  <a:lnTo>
                    <a:pt x="11" y="115"/>
                  </a:lnTo>
                  <a:lnTo>
                    <a:pt x="15" y="107"/>
                  </a:lnTo>
                  <a:lnTo>
                    <a:pt x="19" y="103"/>
                  </a:lnTo>
                  <a:lnTo>
                    <a:pt x="15" y="103"/>
                  </a:lnTo>
                  <a:lnTo>
                    <a:pt x="15" y="100"/>
                  </a:lnTo>
                  <a:lnTo>
                    <a:pt x="19" y="96"/>
                  </a:lnTo>
                  <a:lnTo>
                    <a:pt x="22" y="96"/>
                  </a:lnTo>
                  <a:lnTo>
                    <a:pt x="26" y="96"/>
                  </a:lnTo>
                  <a:lnTo>
                    <a:pt x="30" y="96"/>
                  </a:lnTo>
                  <a:lnTo>
                    <a:pt x="33" y="96"/>
                  </a:lnTo>
                  <a:lnTo>
                    <a:pt x="30" y="37"/>
                  </a:lnTo>
                  <a:lnTo>
                    <a:pt x="30" y="37"/>
                  </a:lnTo>
                  <a:lnTo>
                    <a:pt x="30" y="29"/>
                  </a:lnTo>
                  <a:lnTo>
                    <a:pt x="48" y="29"/>
                  </a:lnTo>
                  <a:lnTo>
                    <a:pt x="45" y="0"/>
                  </a:lnTo>
                  <a:close/>
                </a:path>
              </a:pathLst>
            </a:custGeom>
            <a:grpFill/>
            <a:ln>
              <a:noFill/>
            </a:ln>
          </p:spPr>
          <p:txBody>
            <a:bodyPr vert="horz" wrap="square" lIns="91440" tIns="45720" rIns="91440" bIns="45720" numCol="1" anchor="t" anchorCtr="0" compatLnSpc="1"/>
            <a:lstStyle/>
            <a:p>
              <a:endParaRPr lang="en-US"/>
            </a:p>
          </p:txBody>
        </p:sp>
        <p:sp>
          <p:nvSpPr>
            <p:cNvPr id="104" name="Freeform 100"/>
            <p:cNvSpPr/>
            <p:nvPr/>
          </p:nvSpPr>
          <p:spPr bwMode="auto">
            <a:xfrm>
              <a:off x="4992947" y="2885191"/>
              <a:ext cx="324231" cy="223874"/>
            </a:xfrm>
            <a:custGeom>
              <a:avLst/>
              <a:gdLst>
                <a:gd name="T0" fmla="*/ 34 w 252"/>
                <a:gd name="T1" fmla="*/ 137 h 174"/>
                <a:gd name="T2" fmla="*/ 30 w 252"/>
                <a:gd name="T3" fmla="*/ 126 h 174"/>
                <a:gd name="T4" fmla="*/ 23 w 252"/>
                <a:gd name="T5" fmla="*/ 123 h 174"/>
                <a:gd name="T6" fmla="*/ 19 w 252"/>
                <a:gd name="T7" fmla="*/ 115 h 174"/>
                <a:gd name="T8" fmla="*/ 11 w 252"/>
                <a:gd name="T9" fmla="*/ 111 h 174"/>
                <a:gd name="T10" fmla="*/ 0 w 252"/>
                <a:gd name="T11" fmla="*/ 108 h 174"/>
                <a:gd name="T12" fmla="*/ 4 w 252"/>
                <a:gd name="T13" fmla="*/ 104 h 174"/>
                <a:gd name="T14" fmla="*/ 11 w 252"/>
                <a:gd name="T15" fmla="*/ 100 h 174"/>
                <a:gd name="T16" fmla="*/ 15 w 252"/>
                <a:gd name="T17" fmla="*/ 100 h 174"/>
                <a:gd name="T18" fmla="*/ 19 w 252"/>
                <a:gd name="T19" fmla="*/ 85 h 174"/>
                <a:gd name="T20" fmla="*/ 23 w 252"/>
                <a:gd name="T21" fmla="*/ 74 h 174"/>
                <a:gd name="T22" fmla="*/ 26 w 252"/>
                <a:gd name="T23" fmla="*/ 63 h 174"/>
                <a:gd name="T24" fmla="*/ 30 w 252"/>
                <a:gd name="T25" fmla="*/ 63 h 174"/>
                <a:gd name="T26" fmla="*/ 41 w 252"/>
                <a:gd name="T27" fmla="*/ 45 h 174"/>
                <a:gd name="T28" fmla="*/ 45 w 252"/>
                <a:gd name="T29" fmla="*/ 33 h 174"/>
                <a:gd name="T30" fmla="*/ 48 w 252"/>
                <a:gd name="T31" fmla="*/ 30 h 174"/>
                <a:gd name="T32" fmla="*/ 56 w 252"/>
                <a:gd name="T33" fmla="*/ 11 h 174"/>
                <a:gd name="T34" fmla="*/ 63 w 252"/>
                <a:gd name="T35" fmla="*/ 11 h 174"/>
                <a:gd name="T36" fmla="*/ 71 w 252"/>
                <a:gd name="T37" fmla="*/ 0 h 174"/>
                <a:gd name="T38" fmla="*/ 82 w 252"/>
                <a:gd name="T39" fmla="*/ 8 h 174"/>
                <a:gd name="T40" fmla="*/ 89 w 252"/>
                <a:gd name="T41" fmla="*/ 4 h 174"/>
                <a:gd name="T42" fmla="*/ 97 w 252"/>
                <a:gd name="T43" fmla="*/ 4 h 174"/>
                <a:gd name="T44" fmla="*/ 104 w 252"/>
                <a:gd name="T45" fmla="*/ 8 h 174"/>
                <a:gd name="T46" fmla="*/ 115 w 252"/>
                <a:gd name="T47" fmla="*/ 11 h 174"/>
                <a:gd name="T48" fmla="*/ 126 w 252"/>
                <a:gd name="T49" fmla="*/ 19 h 174"/>
                <a:gd name="T50" fmla="*/ 130 w 252"/>
                <a:gd name="T51" fmla="*/ 22 h 174"/>
                <a:gd name="T52" fmla="*/ 141 w 252"/>
                <a:gd name="T53" fmla="*/ 26 h 174"/>
                <a:gd name="T54" fmla="*/ 145 w 252"/>
                <a:gd name="T55" fmla="*/ 37 h 174"/>
                <a:gd name="T56" fmla="*/ 148 w 252"/>
                <a:gd name="T57" fmla="*/ 41 h 174"/>
                <a:gd name="T58" fmla="*/ 148 w 252"/>
                <a:gd name="T59" fmla="*/ 52 h 174"/>
                <a:gd name="T60" fmla="*/ 145 w 252"/>
                <a:gd name="T61" fmla="*/ 63 h 174"/>
                <a:gd name="T62" fmla="*/ 156 w 252"/>
                <a:gd name="T63" fmla="*/ 59 h 174"/>
                <a:gd name="T64" fmla="*/ 160 w 252"/>
                <a:gd name="T65" fmla="*/ 63 h 174"/>
                <a:gd name="T66" fmla="*/ 171 w 252"/>
                <a:gd name="T67" fmla="*/ 78 h 174"/>
                <a:gd name="T68" fmla="*/ 178 w 252"/>
                <a:gd name="T69" fmla="*/ 89 h 174"/>
                <a:gd name="T70" fmla="*/ 252 w 252"/>
                <a:gd name="T71" fmla="*/ 104 h 174"/>
                <a:gd name="T72" fmla="*/ 178 w 252"/>
                <a:gd name="T73" fmla="*/ 152 h 174"/>
                <a:gd name="T74" fmla="*/ 171 w 252"/>
                <a:gd name="T75" fmla="*/ 156 h 174"/>
                <a:gd name="T76" fmla="*/ 160 w 252"/>
                <a:gd name="T77" fmla="*/ 163 h 174"/>
                <a:gd name="T78" fmla="*/ 148 w 252"/>
                <a:gd name="T79" fmla="*/ 167 h 174"/>
                <a:gd name="T80" fmla="*/ 137 w 252"/>
                <a:gd name="T81" fmla="*/ 167 h 174"/>
                <a:gd name="T82" fmla="*/ 130 w 252"/>
                <a:gd name="T83" fmla="*/ 163 h 174"/>
                <a:gd name="T84" fmla="*/ 119 w 252"/>
                <a:gd name="T85" fmla="*/ 163 h 174"/>
                <a:gd name="T86" fmla="*/ 108 w 252"/>
                <a:gd name="T87" fmla="*/ 174 h 174"/>
                <a:gd name="T88" fmla="*/ 100 w 252"/>
                <a:gd name="T89" fmla="*/ 174 h 174"/>
                <a:gd name="T90" fmla="*/ 85 w 252"/>
                <a:gd name="T91" fmla="*/ 171 h 174"/>
                <a:gd name="T92" fmla="*/ 78 w 252"/>
                <a:gd name="T93" fmla="*/ 167 h 174"/>
                <a:gd name="T94" fmla="*/ 60 w 252"/>
                <a:gd name="T95" fmla="*/ 160 h 174"/>
                <a:gd name="T96" fmla="*/ 48 w 252"/>
                <a:gd name="T97" fmla="*/ 160 h 174"/>
                <a:gd name="T98" fmla="*/ 45 w 252"/>
                <a:gd name="T99" fmla="*/ 145 h 174"/>
                <a:gd name="T100" fmla="*/ 37 w 252"/>
                <a:gd name="T101"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174">
                  <a:moveTo>
                    <a:pt x="37" y="145"/>
                  </a:moveTo>
                  <a:lnTo>
                    <a:pt x="37" y="141"/>
                  </a:lnTo>
                  <a:lnTo>
                    <a:pt x="34" y="137"/>
                  </a:lnTo>
                  <a:lnTo>
                    <a:pt x="34" y="134"/>
                  </a:lnTo>
                  <a:lnTo>
                    <a:pt x="30" y="130"/>
                  </a:lnTo>
                  <a:lnTo>
                    <a:pt x="30" y="126"/>
                  </a:lnTo>
                  <a:lnTo>
                    <a:pt x="26" y="126"/>
                  </a:lnTo>
                  <a:lnTo>
                    <a:pt x="26" y="126"/>
                  </a:lnTo>
                  <a:lnTo>
                    <a:pt x="23" y="123"/>
                  </a:lnTo>
                  <a:lnTo>
                    <a:pt x="23" y="123"/>
                  </a:lnTo>
                  <a:lnTo>
                    <a:pt x="19" y="123"/>
                  </a:lnTo>
                  <a:lnTo>
                    <a:pt x="19" y="115"/>
                  </a:lnTo>
                  <a:lnTo>
                    <a:pt x="15" y="115"/>
                  </a:lnTo>
                  <a:lnTo>
                    <a:pt x="15" y="115"/>
                  </a:lnTo>
                  <a:lnTo>
                    <a:pt x="11" y="111"/>
                  </a:lnTo>
                  <a:lnTo>
                    <a:pt x="11" y="108"/>
                  </a:lnTo>
                  <a:lnTo>
                    <a:pt x="4" y="111"/>
                  </a:lnTo>
                  <a:lnTo>
                    <a:pt x="0" y="108"/>
                  </a:lnTo>
                  <a:lnTo>
                    <a:pt x="0" y="108"/>
                  </a:lnTo>
                  <a:lnTo>
                    <a:pt x="4" y="104"/>
                  </a:lnTo>
                  <a:lnTo>
                    <a:pt x="4" y="104"/>
                  </a:lnTo>
                  <a:lnTo>
                    <a:pt x="4" y="100"/>
                  </a:lnTo>
                  <a:lnTo>
                    <a:pt x="8" y="100"/>
                  </a:lnTo>
                  <a:lnTo>
                    <a:pt x="11" y="100"/>
                  </a:lnTo>
                  <a:lnTo>
                    <a:pt x="11" y="100"/>
                  </a:lnTo>
                  <a:lnTo>
                    <a:pt x="15" y="100"/>
                  </a:lnTo>
                  <a:lnTo>
                    <a:pt x="15" y="100"/>
                  </a:lnTo>
                  <a:lnTo>
                    <a:pt x="19" y="97"/>
                  </a:lnTo>
                  <a:lnTo>
                    <a:pt x="19" y="89"/>
                  </a:lnTo>
                  <a:lnTo>
                    <a:pt x="19" y="85"/>
                  </a:lnTo>
                  <a:lnTo>
                    <a:pt x="19" y="82"/>
                  </a:lnTo>
                  <a:lnTo>
                    <a:pt x="23" y="78"/>
                  </a:lnTo>
                  <a:lnTo>
                    <a:pt x="23" y="74"/>
                  </a:lnTo>
                  <a:lnTo>
                    <a:pt x="23" y="71"/>
                  </a:lnTo>
                  <a:lnTo>
                    <a:pt x="23" y="71"/>
                  </a:lnTo>
                  <a:lnTo>
                    <a:pt x="26" y="63"/>
                  </a:lnTo>
                  <a:lnTo>
                    <a:pt x="26" y="63"/>
                  </a:lnTo>
                  <a:lnTo>
                    <a:pt x="26" y="63"/>
                  </a:lnTo>
                  <a:lnTo>
                    <a:pt x="30" y="63"/>
                  </a:lnTo>
                  <a:lnTo>
                    <a:pt x="34" y="52"/>
                  </a:lnTo>
                  <a:lnTo>
                    <a:pt x="34" y="48"/>
                  </a:lnTo>
                  <a:lnTo>
                    <a:pt x="41" y="45"/>
                  </a:lnTo>
                  <a:lnTo>
                    <a:pt x="41" y="41"/>
                  </a:lnTo>
                  <a:lnTo>
                    <a:pt x="45" y="37"/>
                  </a:lnTo>
                  <a:lnTo>
                    <a:pt x="45" y="33"/>
                  </a:lnTo>
                  <a:lnTo>
                    <a:pt x="48" y="33"/>
                  </a:lnTo>
                  <a:lnTo>
                    <a:pt x="48" y="33"/>
                  </a:lnTo>
                  <a:lnTo>
                    <a:pt x="48" y="30"/>
                  </a:lnTo>
                  <a:lnTo>
                    <a:pt x="56" y="22"/>
                  </a:lnTo>
                  <a:lnTo>
                    <a:pt x="56" y="15"/>
                  </a:lnTo>
                  <a:lnTo>
                    <a:pt x="56" y="11"/>
                  </a:lnTo>
                  <a:lnTo>
                    <a:pt x="56" y="11"/>
                  </a:lnTo>
                  <a:lnTo>
                    <a:pt x="60" y="11"/>
                  </a:lnTo>
                  <a:lnTo>
                    <a:pt x="63" y="11"/>
                  </a:lnTo>
                  <a:lnTo>
                    <a:pt x="63" y="11"/>
                  </a:lnTo>
                  <a:lnTo>
                    <a:pt x="67" y="11"/>
                  </a:lnTo>
                  <a:lnTo>
                    <a:pt x="71" y="0"/>
                  </a:lnTo>
                  <a:lnTo>
                    <a:pt x="74" y="4"/>
                  </a:lnTo>
                  <a:lnTo>
                    <a:pt x="74" y="4"/>
                  </a:lnTo>
                  <a:lnTo>
                    <a:pt x="82" y="8"/>
                  </a:lnTo>
                  <a:lnTo>
                    <a:pt x="82" y="8"/>
                  </a:lnTo>
                  <a:lnTo>
                    <a:pt x="85" y="4"/>
                  </a:lnTo>
                  <a:lnTo>
                    <a:pt x="89" y="4"/>
                  </a:lnTo>
                  <a:lnTo>
                    <a:pt x="93" y="4"/>
                  </a:lnTo>
                  <a:lnTo>
                    <a:pt x="93" y="4"/>
                  </a:lnTo>
                  <a:lnTo>
                    <a:pt x="97" y="4"/>
                  </a:lnTo>
                  <a:lnTo>
                    <a:pt x="100" y="8"/>
                  </a:lnTo>
                  <a:lnTo>
                    <a:pt x="100" y="8"/>
                  </a:lnTo>
                  <a:lnTo>
                    <a:pt x="104" y="8"/>
                  </a:lnTo>
                  <a:lnTo>
                    <a:pt x="108" y="8"/>
                  </a:lnTo>
                  <a:lnTo>
                    <a:pt x="111" y="11"/>
                  </a:lnTo>
                  <a:lnTo>
                    <a:pt x="115" y="11"/>
                  </a:lnTo>
                  <a:lnTo>
                    <a:pt x="119" y="15"/>
                  </a:lnTo>
                  <a:lnTo>
                    <a:pt x="119" y="19"/>
                  </a:lnTo>
                  <a:lnTo>
                    <a:pt x="126" y="19"/>
                  </a:lnTo>
                  <a:lnTo>
                    <a:pt x="126" y="19"/>
                  </a:lnTo>
                  <a:lnTo>
                    <a:pt x="130" y="19"/>
                  </a:lnTo>
                  <a:lnTo>
                    <a:pt x="130" y="22"/>
                  </a:lnTo>
                  <a:lnTo>
                    <a:pt x="134" y="22"/>
                  </a:lnTo>
                  <a:lnTo>
                    <a:pt x="137" y="26"/>
                  </a:lnTo>
                  <a:lnTo>
                    <a:pt x="141" y="26"/>
                  </a:lnTo>
                  <a:lnTo>
                    <a:pt x="145" y="33"/>
                  </a:lnTo>
                  <a:lnTo>
                    <a:pt x="145" y="33"/>
                  </a:lnTo>
                  <a:lnTo>
                    <a:pt x="145" y="37"/>
                  </a:lnTo>
                  <a:lnTo>
                    <a:pt x="148" y="37"/>
                  </a:lnTo>
                  <a:lnTo>
                    <a:pt x="152" y="41"/>
                  </a:lnTo>
                  <a:lnTo>
                    <a:pt x="148" y="41"/>
                  </a:lnTo>
                  <a:lnTo>
                    <a:pt x="148" y="45"/>
                  </a:lnTo>
                  <a:lnTo>
                    <a:pt x="148" y="48"/>
                  </a:lnTo>
                  <a:lnTo>
                    <a:pt x="148" y="52"/>
                  </a:lnTo>
                  <a:lnTo>
                    <a:pt x="145" y="56"/>
                  </a:lnTo>
                  <a:lnTo>
                    <a:pt x="145" y="59"/>
                  </a:lnTo>
                  <a:lnTo>
                    <a:pt x="145" y="63"/>
                  </a:lnTo>
                  <a:lnTo>
                    <a:pt x="145" y="63"/>
                  </a:lnTo>
                  <a:lnTo>
                    <a:pt x="152" y="63"/>
                  </a:lnTo>
                  <a:lnTo>
                    <a:pt x="156" y="59"/>
                  </a:lnTo>
                  <a:lnTo>
                    <a:pt x="160" y="59"/>
                  </a:lnTo>
                  <a:lnTo>
                    <a:pt x="163" y="63"/>
                  </a:lnTo>
                  <a:lnTo>
                    <a:pt x="160" y="63"/>
                  </a:lnTo>
                  <a:lnTo>
                    <a:pt x="163" y="71"/>
                  </a:lnTo>
                  <a:lnTo>
                    <a:pt x="167" y="78"/>
                  </a:lnTo>
                  <a:lnTo>
                    <a:pt x="171" y="78"/>
                  </a:lnTo>
                  <a:lnTo>
                    <a:pt x="171" y="82"/>
                  </a:lnTo>
                  <a:lnTo>
                    <a:pt x="171" y="89"/>
                  </a:lnTo>
                  <a:lnTo>
                    <a:pt x="178" y="89"/>
                  </a:lnTo>
                  <a:lnTo>
                    <a:pt x="182" y="93"/>
                  </a:lnTo>
                  <a:lnTo>
                    <a:pt x="230" y="104"/>
                  </a:lnTo>
                  <a:lnTo>
                    <a:pt x="252" y="104"/>
                  </a:lnTo>
                  <a:lnTo>
                    <a:pt x="200" y="152"/>
                  </a:lnTo>
                  <a:lnTo>
                    <a:pt x="189" y="152"/>
                  </a:lnTo>
                  <a:lnTo>
                    <a:pt x="178" y="152"/>
                  </a:lnTo>
                  <a:lnTo>
                    <a:pt x="174" y="152"/>
                  </a:lnTo>
                  <a:lnTo>
                    <a:pt x="174" y="152"/>
                  </a:lnTo>
                  <a:lnTo>
                    <a:pt x="171" y="156"/>
                  </a:lnTo>
                  <a:lnTo>
                    <a:pt x="167" y="160"/>
                  </a:lnTo>
                  <a:lnTo>
                    <a:pt x="163" y="160"/>
                  </a:lnTo>
                  <a:lnTo>
                    <a:pt x="160" y="163"/>
                  </a:lnTo>
                  <a:lnTo>
                    <a:pt x="156" y="163"/>
                  </a:lnTo>
                  <a:lnTo>
                    <a:pt x="148" y="163"/>
                  </a:lnTo>
                  <a:lnTo>
                    <a:pt x="148" y="167"/>
                  </a:lnTo>
                  <a:lnTo>
                    <a:pt x="148" y="167"/>
                  </a:lnTo>
                  <a:lnTo>
                    <a:pt x="145" y="167"/>
                  </a:lnTo>
                  <a:lnTo>
                    <a:pt x="137" y="167"/>
                  </a:lnTo>
                  <a:lnTo>
                    <a:pt x="134" y="167"/>
                  </a:lnTo>
                  <a:lnTo>
                    <a:pt x="134" y="163"/>
                  </a:lnTo>
                  <a:lnTo>
                    <a:pt x="130" y="163"/>
                  </a:lnTo>
                  <a:lnTo>
                    <a:pt x="122" y="163"/>
                  </a:lnTo>
                  <a:lnTo>
                    <a:pt x="122" y="163"/>
                  </a:lnTo>
                  <a:lnTo>
                    <a:pt x="119" y="163"/>
                  </a:lnTo>
                  <a:lnTo>
                    <a:pt x="115" y="167"/>
                  </a:lnTo>
                  <a:lnTo>
                    <a:pt x="115" y="167"/>
                  </a:lnTo>
                  <a:lnTo>
                    <a:pt x="108" y="174"/>
                  </a:lnTo>
                  <a:lnTo>
                    <a:pt x="108" y="174"/>
                  </a:lnTo>
                  <a:lnTo>
                    <a:pt x="104" y="174"/>
                  </a:lnTo>
                  <a:lnTo>
                    <a:pt x="100" y="174"/>
                  </a:lnTo>
                  <a:lnTo>
                    <a:pt x="97" y="174"/>
                  </a:lnTo>
                  <a:lnTo>
                    <a:pt x="93" y="171"/>
                  </a:lnTo>
                  <a:lnTo>
                    <a:pt x="85" y="171"/>
                  </a:lnTo>
                  <a:lnTo>
                    <a:pt x="85" y="171"/>
                  </a:lnTo>
                  <a:lnTo>
                    <a:pt x="82" y="167"/>
                  </a:lnTo>
                  <a:lnTo>
                    <a:pt x="78" y="167"/>
                  </a:lnTo>
                  <a:lnTo>
                    <a:pt x="71" y="160"/>
                  </a:lnTo>
                  <a:lnTo>
                    <a:pt x="67" y="160"/>
                  </a:lnTo>
                  <a:lnTo>
                    <a:pt x="60" y="160"/>
                  </a:lnTo>
                  <a:lnTo>
                    <a:pt x="56" y="156"/>
                  </a:lnTo>
                  <a:lnTo>
                    <a:pt x="52" y="160"/>
                  </a:lnTo>
                  <a:lnTo>
                    <a:pt x="48" y="160"/>
                  </a:lnTo>
                  <a:lnTo>
                    <a:pt x="45" y="156"/>
                  </a:lnTo>
                  <a:lnTo>
                    <a:pt x="45" y="145"/>
                  </a:lnTo>
                  <a:lnTo>
                    <a:pt x="45" y="145"/>
                  </a:lnTo>
                  <a:lnTo>
                    <a:pt x="41" y="148"/>
                  </a:lnTo>
                  <a:lnTo>
                    <a:pt x="37" y="145"/>
                  </a:lnTo>
                  <a:lnTo>
                    <a:pt x="37" y="145"/>
                  </a:lnTo>
                  <a:close/>
                </a:path>
              </a:pathLst>
            </a:custGeom>
            <a:grpFill/>
            <a:ln>
              <a:noFill/>
            </a:ln>
          </p:spPr>
          <p:txBody>
            <a:bodyPr vert="horz" wrap="square" lIns="91440" tIns="45720" rIns="91440" bIns="45720" numCol="1" anchor="t" anchorCtr="0" compatLnSpc="1"/>
            <a:lstStyle/>
            <a:p>
              <a:endParaRPr lang="en-US"/>
            </a:p>
          </p:txBody>
        </p:sp>
        <p:sp>
          <p:nvSpPr>
            <p:cNvPr id="105" name="Freeform 101"/>
            <p:cNvSpPr/>
            <p:nvPr/>
          </p:nvSpPr>
          <p:spPr bwMode="auto">
            <a:xfrm>
              <a:off x="5059853" y="2823432"/>
              <a:ext cx="142816" cy="114511"/>
            </a:xfrm>
            <a:custGeom>
              <a:avLst/>
              <a:gdLst>
                <a:gd name="T0" fmla="*/ 96 w 111"/>
                <a:gd name="T1" fmla="*/ 85 h 89"/>
                <a:gd name="T2" fmla="*/ 93 w 111"/>
                <a:gd name="T3" fmla="*/ 81 h 89"/>
                <a:gd name="T4" fmla="*/ 89 w 111"/>
                <a:gd name="T5" fmla="*/ 74 h 89"/>
                <a:gd name="T6" fmla="*/ 82 w 111"/>
                <a:gd name="T7" fmla="*/ 70 h 89"/>
                <a:gd name="T8" fmla="*/ 78 w 111"/>
                <a:gd name="T9" fmla="*/ 67 h 89"/>
                <a:gd name="T10" fmla="*/ 74 w 111"/>
                <a:gd name="T11" fmla="*/ 67 h 89"/>
                <a:gd name="T12" fmla="*/ 67 w 111"/>
                <a:gd name="T13" fmla="*/ 63 h 89"/>
                <a:gd name="T14" fmla="*/ 59 w 111"/>
                <a:gd name="T15" fmla="*/ 59 h 89"/>
                <a:gd name="T16" fmla="*/ 52 w 111"/>
                <a:gd name="T17" fmla="*/ 56 h 89"/>
                <a:gd name="T18" fmla="*/ 48 w 111"/>
                <a:gd name="T19" fmla="*/ 56 h 89"/>
                <a:gd name="T20" fmla="*/ 41 w 111"/>
                <a:gd name="T21" fmla="*/ 52 h 89"/>
                <a:gd name="T22" fmla="*/ 37 w 111"/>
                <a:gd name="T23" fmla="*/ 52 h 89"/>
                <a:gd name="T24" fmla="*/ 30 w 111"/>
                <a:gd name="T25" fmla="*/ 56 h 89"/>
                <a:gd name="T26" fmla="*/ 22 w 111"/>
                <a:gd name="T27" fmla="*/ 52 h 89"/>
                <a:gd name="T28" fmla="*/ 19 w 111"/>
                <a:gd name="T29" fmla="*/ 48 h 89"/>
                <a:gd name="T30" fmla="*/ 11 w 111"/>
                <a:gd name="T31" fmla="*/ 59 h 89"/>
                <a:gd name="T32" fmla="*/ 8 w 111"/>
                <a:gd name="T33" fmla="*/ 59 h 89"/>
                <a:gd name="T34" fmla="*/ 4 w 111"/>
                <a:gd name="T35" fmla="*/ 56 h 89"/>
                <a:gd name="T36" fmla="*/ 4 w 111"/>
                <a:gd name="T37" fmla="*/ 44 h 89"/>
                <a:gd name="T38" fmla="*/ 4 w 111"/>
                <a:gd name="T39" fmla="*/ 41 h 89"/>
                <a:gd name="T40" fmla="*/ 8 w 111"/>
                <a:gd name="T41" fmla="*/ 30 h 89"/>
                <a:gd name="T42" fmla="*/ 11 w 111"/>
                <a:gd name="T43" fmla="*/ 26 h 89"/>
                <a:gd name="T44" fmla="*/ 8 w 111"/>
                <a:gd name="T45" fmla="*/ 22 h 89"/>
                <a:gd name="T46" fmla="*/ 11 w 111"/>
                <a:gd name="T47" fmla="*/ 15 h 89"/>
                <a:gd name="T48" fmla="*/ 15 w 111"/>
                <a:gd name="T49" fmla="*/ 15 h 89"/>
                <a:gd name="T50" fmla="*/ 15 w 111"/>
                <a:gd name="T51" fmla="*/ 11 h 89"/>
                <a:gd name="T52" fmla="*/ 19 w 111"/>
                <a:gd name="T53" fmla="*/ 11 h 89"/>
                <a:gd name="T54" fmla="*/ 26 w 111"/>
                <a:gd name="T55" fmla="*/ 7 h 89"/>
                <a:gd name="T56" fmla="*/ 30 w 111"/>
                <a:gd name="T57" fmla="*/ 7 h 89"/>
                <a:gd name="T58" fmla="*/ 33 w 111"/>
                <a:gd name="T59" fmla="*/ 0 h 89"/>
                <a:gd name="T60" fmla="*/ 37 w 111"/>
                <a:gd name="T61" fmla="*/ 4 h 89"/>
                <a:gd name="T62" fmla="*/ 48 w 111"/>
                <a:gd name="T63" fmla="*/ 33 h 89"/>
                <a:gd name="T64" fmla="*/ 48 w 111"/>
                <a:gd name="T65" fmla="*/ 37 h 89"/>
                <a:gd name="T66" fmla="*/ 52 w 111"/>
                <a:gd name="T67" fmla="*/ 37 h 89"/>
                <a:gd name="T68" fmla="*/ 56 w 111"/>
                <a:gd name="T69" fmla="*/ 44 h 89"/>
                <a:gd name="T70" fmla="*/ 56 w 111"/>
                <a:gd name="T71" fmla="*/ 44 h 89"/>
                <a:gd name="T72" fmla="*/ 56 w 111"/>
                <a:gd name="T73" fmla="*/ 41 h 89"/>
                <a:gd name="T74" fmla="*/ 59 w 111"/>
                <a:gd name="T75" fmla="*/ 44 h 89"/>
                <a:gd name="T76" fmla="*/ 63 w 111"/>
                <a:gd name="T77" fmla="*/ 48 h 89"/>
                <a:gd name="T78" fmla="*/ 67 w 111"/>
                <a:gd name="T79" fmla="*/ 48 h 89"/>
                <a:gd name="T80" fmla="*/ 70 w 111"/>
                <a:gd name="T81" fmla="*/ 48 h 89"/>
                <a:gd name="T82" fmla="*/ 74 w 111"/>
                <a:gd name="T83" fmla="*/ 52 h 89"/>
                <a:gd name="T84" fmla="*/ 82 w 111"/>
                <a:gd name="T85" fmla="*/ 56 h 89"/>
                <a:gd name="T86" fmla="*/ 85 w 111"/>
                <a:gd name="T87" fmla="*/ 63 h 89"/>
                <a:gd name="T88" fmla="*/ 93 w 111"/>
                <a:gd name="T89" fmla="*/ 67 h 89"/>
                <a:gd name="T90" fmla="*/ 96 w 111"/>
                <a:gd name="T91" fmla="*/ 70 h 89"/>
                <a:gd name="T92" fmla="*/ 96 w 111"/>
                <a:gd name="T93" fmla="*/ 70 h 89"/>
                <a:gd name="T94" fmla="*/ 104 w 111"/>
                <a:gd name="T95" fmla="*/ 78 h 89"/>
                <a:gd name="T96" fmla="*/ 104 w 111"/>
                <a:gd name="T97" fmla="*/ 81 h 89"/>
                <a:gd name="T98" fmla="*/ 108 w 111"/>
                <a:gd name="T99" fmla="*/ 81 h 89"/>
                <a:gd name="T100" fmla="*/ 111 w 111"/>
                <a:gd name="T101" fmla="*/ 81 h 89"/>
                <a:gd name="T102" fmla="*/ 111 w 111"/>
                <a:gd name="T103" fmla="*/ 85 h 89"/>
                <a:gd name="T104" fmla="*/ 108 w 111"/>
                <a:gd name="T105" fmla="*/ 89 h 89"/>
                <a:gd name="T106" fmla="*/ 100 w 111"/>
                <a:gd name="T10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89">
                  <a:moveTo>
                    <a:pt x="100" y="89"/>
                  </a:moveTo>
                  <a:lnTo>
                    <a:pt x="96" y="85"/>
                  </a:lnTo>
                  <a:lnTo>
                    <a:pt x="93" y="85"/>
                  </a:lnTo>
                  <a:lnTo>
                    <a:pt x="93" y="81"/>
                  </a:lnTo>
                  <a:lnTo>
                    <a:pt x="93" y="81"/>
                  </a:lnTo>
                  <a:lnTo>
                    <a:pt x="89" y="74"/>
                  </a:lnTo>
                  <a:lnTo>
                    <a:pt x="85" y="74"/>
                  </a:lnTo>
                  <a:lnTo>
                    <a:pt x="82" y="70"/>
                  </a:lnTo>
                  <a:lnTo>
                    <a:pt x="78" y="70"/>
                  </a:lnTo>
                  <a:lnTo>
                    <a:pt x="78" y="67"/>
                  </a:lnTo>
                  <a:lnTo>
                    <a:pt x="74" y="67"/>
                  </a:lnTo>
                  <a:lnTo>
                    <a:pt x="74" y="67"/>
                  </a:lnTo>
                  <a:lnTo>
                    <a:pt x="67" y="67"/>
                  </a:lnTo>
                  <a:lnTo>
                    <a:pt x="67" y="63"/>
                  </a:lnTo>
                  <a:lnTo>
                    <a:pt x="63" y="59"/>
                  </a:lnTo>
                  <a:lnTo>
                    <a:pt x="59" y="59"/>
                  </a:lnTo>
                  <a:lnTo>
                    <a:pt x="56" y="56"/>
                  </a:lnTo>
                  <a:lnTo>
                    <a:pt x="52" y="56"/>
                  </a:lnTo>
                  <a:lnTo>
                    <a:pt x="48" y="56"/>
                  </a:lnTo>
                  <a:lnTo>
                    <a:pt x="48" y="56"/>
                  </a:lnTo>
                  <a:lnTo>
                    <a:pt x="45" y="52"/>
                  </a:lnTo>
                  <a:lnTo>
                    <a:pt x="41" y="52"/>
                  </a:lnTo>
                  <a:lnTo>
                    <a:pt x="41" y="52"/>
                  </a:lnTo>
                  <a:lnTo>
                    <a:pt x="37" y="52"/>
                  </a:lnTo>
                  <a:lnTo>
                    <a:pt x="33" y="52"/>
                  </a:lnTo>
                  <a:lnTo>
                    <a:pt x="30" y="56"/>
                  </a:lnTo>
                  <a:lnTo>
                    <a:pt x="30" y="56"/>
                  </a:lnTo>
                  <a:lnTo>
                    <a:pt x="22" y="52"/>
                  </a:lnTo>
                  <a:lnTo>
                    <a:pt x="22" y="52"/>
                  </a:lnTo>
                  <a:lnTo>
                    <a:pt x="19" y="48"/>
                  </a:lnTo>
                  <a:lnTo>
                    <a:pt x="15" y="59"/>
                  </a:lnTo>
                  <a:lnTo>
                    <a:pt x="11" y="59"/>
                  </a:lnTo>
                  <a:lnTo>
                    <a:pt x="11" y="59"/>
                  </a:lnTo>
                  <a:lnTo>
                    <a:pt x="8" y="59"/>
                  </a:lnTo>
                  <a:lnTo>
                    <a:pt x="4" y="59"/>
                  </a:lnTo>
                  <a:lnTo>
                    <a:pt x="4" y="56"/>
                  </a:lnTo>
                  <a:lnTo>
                    <a:pt x="0" y="48"/>
                  </a:lnTo>
                  <a:lnTo>
                    <a:pt x="4" y="44"/>
                  </a:lnTo>
                  <a:lnTo>
                    <a:pt x="4" y="44"/>
                  </a:lnTo>
                  <a:lnTo>
                    <a:pt x="4" y="41"/>
                  </a:lnTo>
                  <a:lnTo>
                    <a:pt x="8" y="37"/>
                  </a:lnTo>
                  <a:lnTo>
                    <a:pt x="8" y="30"/>
                  </a:lnTo>
                  <a:lnTo>
                    <a:pt x="11" y="26"/>
                  </a:lnTo>
                  <a:lnTo>
                    <a:pt x="11" y="26"/>
                  </a:lnTo>
                  <a:lnTo>
                    <a:pt x="11" y="22"/>
                  </a:lnTo>
                  <a:lnTo>
                    <a:pt x="8" y="22"/>
                  </a:lnTo>
                  <a:lnTo>
                    <a:pt x="11" y="18"/>
                  </a:lnTo>
                  <a:lnTo>
                    <a:pt x="11" y="15"/>
                  </a:lnTo>
                  <a:lnTo>
                    <a:pt x="11" y="15"/>
                  </a:lnTo>
                  <a:lnTo>
                    <a:pt x="15" y="15"/>
                  </a:lnTo>
                  <a:lnTo>
                    <a:pt x="19" y="15"/>
                  </a:lnTo>
                  <a:lnTo>
                    <a:pt x="15" y="11"/>
                  </a:lnTo>
                  <a:lnTo>
                    <a:pt x="15" y="11"/>
                  </a:lnTo>
                  <a:lnTo>
                    <a:pt x="19" y="11"/>
                  </a:lnTo>
                  <a:lnTo>
                    <a:pt x="22" y="7"/>
                  </a:lnTo>
                  <a:lnTo>
                    <a:pt x="26" y="7"/>
                  </a:lnTo>
                  <a:lnTo>
                    <a:pt x="26" y="7"/>
                  </a:lnTo>
                  <a:lnTo>
                    <a:pt x="30" y="7"/>
                  </a:lnTo>
                  <a:lnTo>
                    <a:pt x="33" y="4"/>
                  </a:lnTo>
                  <a:lnTo>
                    <a:pt x="33" y="0"/>
                  </a:lnTo>
                  <a:lnTo>
                    <a:pt x="33" y="0"/>
                  </a:lnTo>
                  <a:lnTo>
                    <a:pt x="37" y="4"/>
                  </a:lnTo>
                  <a:lnTo>
                    <a:pt x="45" y="22"/>
                  </a:lnTo>
                  <a:lnTo>
                    <a:pt x="48" y="33"/>
                  </a:lnTo>
                  <a:lnTo>
                    <a:pt x="48" y="33"/>
                  </a:lnTo>
                  <a:lnTo>
                    <a:pt x="48" y="37"/>
                  </a:lnTo>
                  <a:lnTo>
                    <a:pt x="48" y="37"/>
                  </a:lnTo>
                  <a:lnTo>
                    <a:pt x="52" y="37"/>
                  </a:lnTo>
                  <a:lnTo>
                    <a:pt x="52" y="41"/>
                  </a:lnTo>
                  <a:lnTo>
                    <a:pt x="56" y="44"/>
                  </a:lnTo>
                  <a:lnTo>
                    <a:pt x="56" y="48"/>
                  </a:lnTo>
                  <a:lnTo>
                    <a:pt x="56" y="44"/>
                  </a:lnTo>
                  <a:lnTo>
                    <a:pt x="56" y="44"/>
                  </a:lnTo>
                  <a:lnTo>
                    <a:pt x="56" y="41"/>
                  </a:lnTo>
                  <a:lnTo>
                    <a:pt x="56" y="41"/>
                  </a:lnTo>
                  <a:lnTo>
                    <a:pt x="59" y="44"/>
                  </a:lnTo>
                  <a:lnTo>
                    <a:pt x="59" y="44"/>
                  </a:lnTo>
                  <a:lnTo>
                    <a:pt x="63" y="48"/>
                  </a:lnTo>
                  <a:lnTo>
                    <a:pt x="63" y="48"/>
                  </a:lnTo>
                  <a:lnTo>
                    <a:pt x="67" y="48"/>
                  </a:lnTo>
                  <a:lnTo>
                    <a:pt x="67" y="48"/>
                  </a:lnTo>
                  <a:lnTo>
                    <a:pt x="70" y="48"/>
                  </a:lnTo>
                  <a:lnTo>
                    <a:pt x="70" y="48"/>
                  </a:lnTo>
                  <a:lnTo>
                    <a:pt x="74" y="52"/>
                  </a:lnTo>
                  <a:lnTo>
                    <a:pt x="74" y="52"/>
                  </a:lnTo>
                  <a:lnTo>
                    <a:pt x="82" y="56"/>
                  </a:lnTo>
                  <a:lnTo>
                    <a:pt x="82" y="56"/>
                  </a:lnTo>
                  <a:lnTo>
                    <a:pt x="85" y="63"/>
                  </a:lnTo>
                  <a:lnTo>
                    <a:pt x="89" y="67"/>
                  </a:lnTo>
                  <a:lnTo>
                    <a:pt x="93" y="67"/>
                  </a:lnTo>
                  <a:lnTo>
                    <a:pt x="96" y="70"/>
                  </a:lnTo>
                  <a:lnTo>
                    <a:pt x="96" y="70"/>
                  </a:lnTo>
                  <a:lnTo>
                    <a:pt x="96" y="67"/>
                  </a:lnTo>
                  <a:lnTo>
                    <a:pt x="96" y="70"/>
                  </a:lnTo>
                  <a:lnTo>
                    <a:pt x="100" y="74"/>
                  </a:lnTo>
                  <a:lnTo>
                    <a:pt x="104" y="78"/>
                  </a:lnTo>
                  <a:lnTo>
                    <a:pt x="104" y="78"/>
                  </a:lnTo>
                  <a:lnTo>
                    <a:pt x="104" y="81"/>
                  </a:lnTo>
                  <a:lnTo>
                    <a:pt x="104" y="81"/>
                  </a:lnTo>
                  <a:lnTo>
                    <a:pt x="108" y="81"/>
                  </a:lnTo>
                  <a:lnTo>
                    <a:pt x="108" y="85"/>
                  </a:lnTo>
                  <a:lnTo>
                    <a:pt x="111" y="81"/>
                  </a:lnTo>
                  <a:lnTo>
                    <a:pt x="111" y="85"/>
                  </a:lnTo>
                  <a:lnTo>
                    <a:pt x="111" y="85"/>
                  </a:lnTo>
                  <a:lnTo>
                    <a:pt x="108" y="85"/>
                  </a:lnTo>
                  <a:lnTo>
                    <a:pt x="108" y="89"/>
                  </a:lnTo>
                  <a:lnTo>
                    <a:pt x="104" y="89"/>
                  </a:lnTo>
                  <a:lnTo>
                    <a:pt x="100" y="89"/>
                  </a:lnTo>
                  <a:close/>
                </a:path>
              </a:pathLst>
            </a:custGeom>
            <a:grpFill/>
            <a:ln>
              <a:noFill/>
            </a:ln>
          </p:spPr>
          <p:txBody>
            <a:bodyPr vert="horz" wrap="square" lIns="91440" tIns="45720" rIns="91440" bIns="45720" numCol="1" anchor="t" anchorCtr="0" compatLnSpc="1"/>
            <a:lstStyle/>
            <a:p>
              <a:endParaRPr lang="en-US"/>
            </a:p>
          </p:txBody>
        </p:sp>
        <p:sp>
          <p:nvSpPr>
            <p:cNvPr id="106" name="Freeform 102"/>
            <p:cNvSpPr/>
            <p:nvPr/>
          </p:nvSpPr>
          <p:spPr bwMode="auto">
            <a:xfrm>
              <a:off x="5179510" y="2932796"/>
              <a:ext cx="28306" cy="33452"/>
            </a:xfrm>
            <a:custGeom>
              <a:avLst/>
              <a:gdLst>
                <a:gd name="T0" fmla="*/ 18 w 22"/>
                <a:gd name="T1" fmla="*/ 26 h 26"/>
                <a:gd name="T2" fmla="*/ 15 w 22"/>
                <a:gd name="T3" fmla="*/ 22 h 26"/>
                <a:gd name="T4" fmla="*/ 11 w 22"/>
                <a:gd name="T5" fmla="*/ 22 h 26"/>
                <a:gd name="T6" fmla="*/ 7 w 22"/>
                <a:gd name="T7" fmla="*/ 26 h 26"/>
                <a:gd name="T8" fmla="*/ 0 w 22"/>
                <a:gd name="T9" fmla="*/ 26 h 26"/>
                <a:gd name="T10" fmla="*/ 0 w 22"/>
                <a:gd name="T11" fmla="*/ 26 h 26"/>
                <a:gd name="T12" fmla="*/ 0 w 22"/>
                <a:gd name="T13" fmla="*/ 22 h 26"/>
                <a:gd name="T14" fmla="*/ 0 w 22"/>
                <a:gd name="T15" fmla="*/ 19 h 26"/>
                <a:gd name="T16" fmla="*/ 3 w 22"/>
                <a:gd name="T17" fmla="*/ 15 h 26"/>
                <a:gd name="T18" fmla="*/ 3 w 22"/>
                <a:gd name="T19" fmla="*/ 11 h 26"/>
                <a:gd name="T20" fmla="*/ 3 w 22"/>
                <a:gd name="T21" fmla="*/ 8 h 26"/>
                <a:gd name="T22" fmla="*/ 3 w 22"/>
                <a:gd name="T23" fmla="*/ 4 h 26"/>
                <a:gd name="T24" fmla="*/ 11 w 22"/>
                <a:gd name="T25" fmla="*/ 4 h 26"/>
                <a:gd name="T26" fmla="*/ 15 w 22"/>
                <a:gd name="T27" fmla="*/ 4 h 26"/>
                <a:gd name="T28" fmla="*/ 15 w 22"/>
                <a:gd name="T29" fmla="*/ 0 h 26"/>
                <a:gd name="T30" fmla="*/ 18 w 22"/>
                <a:gd name="T31" fmla="*/ 0 h 26"/>
                <a:gd name="T32" fmla="*/ 18 w 22"/>
                <a:gd name="T33" fmla="*/ 0 h 26"/>
                <a:gd name="T34" fmla="*/ 18 w 22"/>
                <a:gd name="T35" fmla="*/ 0 h 26"/>
                <a:gd name="T36" fmla="*/ 22 w 22"/>
                <a:gd name="T37" fmla="*/ 4 h 26"/>
                <a:gd name="T38" fmla="*/ 22 w 22"/>
                <a:gd name="T39" fmla="*/ 4 h 26"/>
                <a:gd name="T40" fmla="*/ 22 w 22"/>
                <a:gd name="T41" fmla="*/ 4 h 26"/>
                <a:gd name="T42" fmla="*/ 22 w 22"/>
                <a:gd name="T43" fmla="*/ 8 h 26"/>
                <a:gd name="T44" fmla="*/ 22 w 22"/>
                <a:gd name="T45" fmla="*/ 11 h 26"/>
                <a:gd name="T46" fmla="*/ 18 w 22"/>
                <a:gd name="T47" fmla="*/ 11 h 26"/>
                <a:gd name="T48" fmla="*/ 18 w 22"/>
                <a:gd name="T49" fmla="*/ 11 h 26"/>
                <a:gd name="T50" fmla="*/ 15 w 22"/>
                <a:gd name="T51" fmla="*/ 15 h 26"/>
                <a:gd name="T52" fmla="*/ 11 w 22"/>
                <a:gd name="T53" fmla="*/ 15 h 26"/>
                <a:gd name="T54" fmla="*/ 15 w 22"/>
                <a:gd name="T55" fmla="*/ 19 h 26"/>
                <a:gd name="T56" fmla="*/ 15 w 22"/>
                <a:gd name="T57" fmla="*/ 19 h 26"/>
                <a:gd name="T58" fmla="*/ 18 w 22"/>
                <a:gd name="T59" fmla="*/ 15 h 26"/>
                <a:gd name="T60" fmla="*/ 22 w 22"/>
                <a:gd name="T61" fmla="*/ 15 h 26"/>
                <a:gd name="T62" fmla="*/ 22 w 22"/>
                <a:gd name="T63" fmla="*/ 19 h 26"/>
                <a:gd name="T64" fmla="*/ 18 w 22"/>
                <a:gd name="T65" fmla="*/ 22 h 26"/>
                <a:gd name="T66" fmla="*/ 18 w 22"/>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6">
                  <a:moveTo>
                    <a:pt x="18" y="26"/>
                  </a:moveTo>
                  <a:lnTo>
                    <a:pt x="15" y="22"/>
                  </a:lnTo>
                  <a:lnTo>
                    <a:pt x="11" y="22"/>
                  </a:lnTo>
                  <a:lnTo>
                    <a:pt x="7" y="26"/>
                  </a:lnTo>
                  <a:lnTo>
                    <a:pt x="0" y="26"/>
                  </a:lnTo>
                  <a:lnTo>
                    <a:pt x="0" y="26"/>
                  </a:lnTo>
                  <a:lnTo>
                    <a:pt x="0" y="22"/>
                  </a:lnTo>
                  <a:lnTo>
                    <a:pt x="0" y="19"/>
                  </a:lnTo>
                  <a:lnTo>
                    <a:pt x="3" y="15"/>
                  </a:lnTo>
                  <a:lnTo>
                    <a:pt x="3" y="11"/>
                  </a:lnTo>
                  <a:lnTo>
                    <a:pt x="3" y="8"/>
                  </a:lnTo>
                  <a:lnTo>
                    <a:pt x="3" y="4"/>
                  </a:lnTo>
                  <a:lnTo>
                    <a:pt x="11" y="4"/>
                  </a:lnTo>
                  <a:lnTo>
                    <a:pt x="15" y="4"/>
                  </a:lnTo>
                  <a:lnTo>
                    <a:pt x="15" y="0"/>
                  </a:lnTo>
                  <a:lnTo>
                    <a:pt x="18" y="0"/>
                  </a:lnTo>
                  <a:lnTo>
                    <a:pt x="18" y="0"/>
                  </a:lnTo>
                  <a:lnTo>
                    <a:pt x="18" y="0"/>
                  </a:lnTo>
                  <a:lnTo>
                    <a:pt x="22" y="4"/>
                  </a:lnTo>
                  <a:lnTo>
                    <a:pt x="22" y="4"/>
                  </a:lnTo>
                  <a:lnTo>
                    <a:pt x="22" y="4"/>
                  </a:lnTo>
                  <a:lnTo>
                    <a:pt x="22" y="8"/>
                  </a:lnTo>
                  <a:lnTo>
                    <a:pt x="22" y="11"/>
                  </a:lnTo>
                  <a:lnTo>
                    <a:pt x="18" y="11"/>
                  </a:lnTo>
                  <a:lnTo>
                    <a:pt x="18" y="11"/>
                  </a:lnTo>
                  <a:lnTo>
                    <a:pt x="15" y="15"/>
                  </a:lnTo>
                  <a:lnTo>
                    <a:pt x="11" y="15"/>
                  </a:lnTo>
                  <a:lnTo>
                    <a:pt x="15" y="19"/>
                  </a:lnTo>
                  <a:lnTo>
                    <a:pt x="15" y="19"/>
                  </a:lnTo>
                  <a:lnTo>
                    <a:pt x="18" y="15"/>
                  </a:lnTo>
                  <a:lnTo>
                    <a:pt x="22" y="15"/>
                  </a:lnTo>
                  <a:lnTo>
                    <a:pt x="22" y="19"/>
                  </a:lnTo>
                  <a:lnTo>
                    <a:pt x="18" y="22"/>
                  </a:lnTo>
                  <a:lnTo>
                    <a:pt x="18" y="26"/>
                  </a:lnTo>
                  <a:close/>
                </a:path>
              </a:pathLst>
            </a:custGeom>
            <a:grpFill/>
            <a:ln>
              <a:noFill/>
            </a:ln>
          </p:spPr>
          <p:txBody>
            <a:bodyPr vert="horz" wrap="square" lIns="91440" tIns="45720" rIns="91440" bIns="45720" numCol="1" anchor="t" anchorCtr="0" compatLnSpc="1"/>
            <a:lstStyle/>
            <a:p>
              <a:endParaRPr lang="en-US"/>
            </a:p>
          </p:txBody>
        </p:sp>
        <p:sp>
          <p:nvSpPr>
            <p:cNvPr id="107" name="Freeform 103"/>
            <p:cNvSpPr/>
            <p:nvPr/>
          </p:nvSpPr>
          <p:spPr bwMode="auto">
            <a:xfrm>
              <a:off x="5165357" y="2946948"/>
              <a:ext cx="213581" cy="258613"/>
            </a:xfrm>
            <a:custGeom>
              <a:avLst/>
              <a:gdLst>
                <a:gd name="T0" fmla="*/ 14 w 166"/>
                <a:gd name="T1" fmla="*/ 115 h 201"/>
                <a:gd name="T2" fmla="*/ 29 w 166"/>
                <a:gd name="T3" fmla="*/ 112 h 201"/>
                <a:gd name="T4" fmla="*/ 40 w 166"/>
                <a:gd name="T5" fmla="*/ 104 h 201"/>
                <a:gd name="T6" fmla="*/ 55 w 166"/>
                <a:gd name="T7" fmla="*/ 104 h 201"/>
                <a:gd name="T8" fmla="*/ 96 w 166"/>
                <a:gd name="T9" fmla="*/ 56 h 201"/>
                <a:gd name="T10" fmla="*/ 37 w 166"/>
                <a:gd name="T11" fmla="*/ 41 h 201"/>
                <a:gd name="T12" fmla="*/ 33 w 166"/>
                <a:gd name="T13" fmla="*/ 30 h 201"/>
                <a:gd name="T14" fmla="*/ 29 w 166"/>
                <a:gd name="T15" fmla="*/ 11 h 201"/>
                <a:gd name="T16" fmla="*/ 33 w 166"/>
                <a:gd name="T17" fmla="*/ 8 h 201"/>
                <a:gd name="T18" fmla="*/ 48 w 166"/>
                <a:gd name="T19" fmla="*/ 23 h 201"/>
                <a:gd name="T20" fmla="*/ 59 w 166"/>
                <a:gd name="T21" fmla="*/ 26 h 201"/>
                <a:gd name="T22" fmla="*/ 70 w 166"/>
                <a:gd name="T23" fmla="*/ 23 h 201"/>
                <a:gd name="T24" fmla="*/ 77 w 166"/>
                <a:gd name="T25" fmla="*/ 19 h 201"/>
                <a:gd name="T26" fmla="*/ 85 w 166"/>
                <a:gd name="T27" fmla="*/ 19 h 201"/>
                <a:gd name="T28" fmla="*/ 103 w 166"/>
                <a:gd name="T29" fmla="*/ 11 h 201"/>
                <a:gd name="T30" fmla="*/ 114 w 166"/>
                <a:gd name="T31" fmla="*/ 11 h 201"/>
                <a:gd name="T32" fmla="*/ 125 w 166"/>
                <a:gd name="T33" fmla="*/ 11 h 201"/>
                <a:gd name="T34" fmla="*/ 137 w 166"/>
                <a:gd name="T35" fmla="*/ 8 h 201"/>
                <a:gd name="T36" fmla="*/ 144 w 166"/>
                <a:gd name="T37" fmla="*/ 8 h 201"/>
                <a:gd name="T38" fmla="*/ 155 w 166"/>
                <a:gd name="T39" fmla="*/ 4 h 201"/>
                <a:gd name="T40" fmla="*/ 155 w 166"/>
                <a:gd name="T41" fmla="*/ 0 h 201"/>
                <a:gd name="T42" fmla="*/ 159 w 166"/>
                <a:gd name="T43" fmla="*/ 0 h 201"/>
                <a:gd name="T44" fmla="*/ 166 w 166"/>
                <a:gd name="T45" fmla="*/ 0 h 201"/>
                <a:gd name="T46" fmla="*/ 163 w 166"/>
                <a:gd name="T47" fmla="*/ 8 h 201"/>
                <a:gd name="T48" fmla="*/ 166 w 166"/>
                <a:gd name="T49" fmla="*/ 11 h 201"/>
                <a:gd name="T50" fmla="*/ 163 w 166"/>
                <a:gd name="T51" fmla="*/ 15 h 201"/>
                <a:gd name="T52" fmla="*/ 163 w 166"/>
                <a:gd name="T53" fmla="*/ 23 h 201"/>
                <a:gd name="T54" fmla="*/ 166 w 166"/>
                <a:gd name="T55" fmla="*/ 23 h 201"/>
                <a:gd name="T56" fmla="*/ 166 w 166"/>
                <a:gd name="T57" fmla="*/ 26 h 201"/>
                <a:gd name="T58" fmla="*/ 159 w 166"/>
                <a:gd name="T59" fmla="*/ 30 h 201"/>
                <a:gd name="T60" fmla="*/ 159 w 166"/>
                <a:gd name="T61" fmla="*/ 37 h 201"/>
                <a:gd name="T62" fmla="*/ 151 w 166"/>
                <a:gd name="T63" fmla="*/ 56 h 201"/>
                <a:gd name="T64" fmla="*/ 144 w 166"/>
                <a:gd name="T65" fmla="*/ 60 h 201"/>
                <a:gd name="T66" fmla="*/ 140 w 166"/>
                <a:gd name="T67" fmla="*/ 67 h 201"/>
                <a:gd name="T68" fmla="*/ 125 w 166"/>
                <a:gd name="T69" fmla="*/ 93 h 201"/>
                <a:gd name="T70" fmla="*/ 114 w 166"/>
                <a:gd name="T71" fmla="*/ 112 h 201"/>
                <a:gd name="T72" fmla="*/ 81 w 166"/>
                <a:gd name="T73" fmla="*/ 141 h 201"/>
                <a:gd name="T74" fmla="*/ 63 w 166"/>
                <a:gd name="T75" fmla="*/ 152 h 201"/>
                <a:gd name="T76" fmla="*/ 44 w 166"/>
                <a:gd name="T77" fmla="*/ 167 h 201"/>
                <a:gd name="T78" fmla="*/ 33 w 166"/>
                <a:gd name="T79" fmla="*/ 178 h 201"/>
                <a:gd name="T80" fmla="*/ 26 w 166"/>
                <a:gd name="T81" fmla="*/ 186 h 201"/>
                <a:gd name="T82" fmla="*/ 0 w 166"/>
                <a:gd name="T83" fmla="*/ 190 h 201"/>
                <a:gd name="T84" fmla="*/ 14 w 166"/>
                <a:gd name="T85" fmla="*/ 11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201">
                  <a:moveTo>
                    <a:pt x="14" y="119"/>
                  </a:moveTo>
                  <a:lnTo>
                    <a:pt x="14" y="119"/>
                  </a:lnTo>
                  <a:lnTo>
                    <a:pt x="14" y="115"/>
                  </a:lnTo>
                  <a:lnTo>
                    <a:pt x="22" y="115"/>
                  </a:lnTo>
                  <a:lnTo>
                    <a:pt x="26" y="115"/>
                  </a:lnTo>
                  <a:lnTo>
                    <a:pt x="29" y="112"/>
                  </a:lnTo>
                  <a:lnTo>
                    <a:pt x="33" y="112"/>
                  </a:lnTo>
                  <a:lnTo>
                    <a:pt x="37" y="108"/>
                  </a:lnTo>
                  <a:lnTo>
                    <a:pt x="40" y="104"/>
                  </a:lnTo>
                  <a:lnTo>
                    <a:pt x="40" y="104"/>
                  </a:lnTo>
                  <a:lnTo>
                    <a:pt x="44" y="104"/>
                  </a:lnTo>
                  <a:lnTo>
                    <a:pt x="55" y="104"/>
                  </a:lnTo>
                  <a:lnTo>
                    <a:pt x="66" y="104"/>
                  </a:lnTo>
                  <a:lnTo>
                    <a:pt x="118" y="56"/>
                  </a:lnTo>
                  <a:lnTo>
                    <a:pt x="96" y="56"/>
                  </a:lnTo>
                  <a:lnTo>
                    <a:pt x="48" y="45"/>
                  </a:lnTo>
                  <a:lnTo>
                    <a:pt x="44" y="41"/>
                  </a:lnTo>
                  <a:lnTo>
                    <a:pt x="37" y="41"/>
                  </a:lnTo>
                  <a:lnTo>
                    <a:pt x="37" y="34"/>
                  </a:lnTo>
                  <a:lnTo>
                    <a:pt x="37" y="30"/>
                  </a:lnTo>
                  <a:lnTo>
                    <a:pt x="33" y="30"/>
                  </a:lnTo>
                  <a:lnTo>
                    <a:pt x="29" y="23"/>
                  </a:lnTo>
                  <a:lnTo>
                    <a:pt x="26" y="15"/>
                  </a:lnTo>
                  <a:lnTo>
                    <a:pt x="29" y="11"/>
                  </a:lnTo>
                  <a:lnTo>
                    <a:pt x="33" y="8"/>
                  </a:lnTo>
                  <a:lnTo>
                    <a:pt x="33" y="8"/>
                  </a:lnTo>
                  <a:lnTo>
                    <a:pt x="33" y="8"/>
                  </a:lnTo>
                  <a:lnTo>
                    <a:pt x="44" y="19"/>
                  </a:lnTo>
                  <a:lnTo>
                    <a:pt x="44" y="23"/>
                  </a:lnTo>
                  <a:lnTo>
                    <a:pt x="48" y="23"/>
                  </a:lnTo>
                  <a:lnTo>
                    <a:pt x="51" y="26"/>
                  </a:lnTo>
                  <a:lnTo>
                    <a:pt x="55" y="26"/>
                  </a:lnTo>
                  <a:lnTo>
                    <a:pt x="59" y="26"/>
                  </a:lnTo>
                  <a:lnTo>
                    <a:pt x="63" y="23"/>
                  </a:lnTo>
                  <a:lnTo>
                    <a:pt x="66" y="23"/>
                  </a:lnTo>
                  <a:lnTo>
                    <a:pt x="70" y="23"/>
                  </a:lnTo>
                  <a:lnTo>
                    <a:pt x="74" y="15"/>
                  </a:lnTo>
                  <a:lnTo>
                    <a:pt x="77" y="15"/>
                  </a:lnTo>
                  <a:lnTo>
                    <a:pt x="77" y="19"/>
                  </a:lnTo>
                  <a:lnTo>
                    <a:pt x="81" y="19"/>
                  </a:lnTo>
                  <a:lnTo>
                    <a:pt x="81" y="15"/>
                  </a:lnTo>
                  <a:lnTo>
                    <a:pt x="85" y="19"/>
                  </a:lnTo>
                  <a:lnTo>
                    <a:pt x="92" y="19"/>
                  </a:lnTo>
                  <a:lnTo>
                    <a:pt x="100" y="11"/>
                  </a:lnTo>
                  <a:lnTo>
                    <a:pt x="103" y="11"/>
                  </a:lnTo>
                  <a:lnTo>
                    <a:pt x="107" y="11"/>
                  </a:lnTo>
                  <a:lnTo>
                    <a:pt x="111" y="11"/>
                  </a:lnTo>
                  <a:lnTo>
                    <a:pt x="114" y="11"/>
                  </a:lnTo>
                  <a:lnTo>
                    <a:pt x="118" y="11"/>
                  </a:lnTo>
                  <a:lnTo>
                    <a:pt x="125" y="11"/>
                  </a:lnTo>
                  <a:lnTo>
                    <a:pt x="125" y="11"/>
                  </a:lnTo>
                  <a:lnTo>
                    <a:pt x="125" y="11"/>
                  </a:lnTo>
                  <a:lnTo>
                    <a:pt x="137" y="8"/>
                  </a:lnTo>
                  <a:lnTo>
                    <a:pt x="137" y="8"/>
                  </a:lnTo>
                  <a:lnTo>
                    <a:pt x="144" y="8"/>
                  </a:lnTo>
                  <a:lnTo>
                    <a:pt x="144" y="8"/>
                  </a:lnTo>
                  <a:lnTo>
                    <a:pt x="144" y="8"/>
                  </a:lnTo>
                  <a:lnTo>
                    <a:pt x="151" y="8"/>
                  </a:lnTo>
                  <a:lnTo>
                    <a:pt x="151" y="4"/>
                  </a:lnTo>
                  <a:lnTo>
                    <a:pt x="155" y="4"/>
                  </a:lnTo>
                  <a:lnTo>
                    <a:pt x="155" y="0"/>
                  </a:lnTo>
                  <a:lnTo>
                    <a:pt x="155" y="0"/>
                  </a:lnTo>
                  <a:lnTo>
                    <a:pt x="155" y="0"/>
                  </a:lnTo>
                  <a:lnTo>
                    <a:pt x="159" y="0"/>
                  </a:lnTo>
                  <a:lnTo>
                    <a:pt x="159" y="0"/>
                  </a:lnTo>
                  <a:lnTo>
                    <a:pt x="159" y="0"/>
                  </a:lnTo>
                  <a:lnTo>
                    <a:pt x="163" y="0"/>
                  </a:lnTo>
                  <a:lnTo>
                    <a:pt x="166" y="0"/>
                  </a:lnTo>
                  <a:lnTo>
                    <a:pt x="166" y="0"/>
                  </a:lnTo>
                  <a:lnTo>
                    <a:pt x="166" y="4"/>
                  </a:lnTo>
                  <a:lnTo>
                    <a:pt x="163" y="8"/>
                  </a:lnTo>
                  <a:lnTo>
                    <a:pt x="163" y="8"/>
                  </a:lnTo>
                  <a:lnTo>
                    <a:pt x="163" y="11"/>
                  </a:lnTo>
                  <a:lnTo>
                    <a:pt x="163" y="11"/>
                  </a:lnTo>
                  <a:lnTo>
                    <a:pt x="166" y="11"/>
                  </a:lnTo>
                  <a:lnTo>
                    <a:pt x="166" y="11"/>
                  </a:lnTo>
                  <a:lnTo>
                    <a:pt x="163" y="15"/>
                  </a:lnTo>
                  <a:lnTo>
                    <a:pt x="163" y="15"/>
                  </a:lnTo>
                  <a:lnTo>
                    <a:pt x="163" y="19"/>
                  </a:lnTo>
                  <a:lnTo>
                    <a:pt x="163" y="23"/>
                  </a:lnTo>
                  <a:lnTo>
                    <a:pt x="163" y="23"/>
                  </a:lnTo>
                  <a:lnTo>
                    <a:pt x="166" y="23"/>
                  </a:lnTo>
                  <a:lnTo>
                    <a:pt x="166" y="23"/>
                  </a:lnTo>
                  <a:lnTo>
                    <a:pt x="166" y="23"/>
                  </a:lnTo>
                  <a:lnTo>
                    <a:pt x="166" y="26"/>
                  </a:lnTo>
                  <a:lnTo>
                    <a:pt x="166" y="26"/>
                  </a:lnTo>
                  <a:lnTo>
                    <a:pt x="166" y="26"/>
                  </a:lnTo>
                  <a:lnTo>
                    <a:pt x="163" y="26"/>
                  </a:lnTo>
                  <a:lnTo>
                    <a:pt x="163" y="26"/>
                  </a:lnTo>
                  <a:lnTo>
                    <a:pt x="159" y="30"/>
                  </a:lnTo>
                  <a:lnTo>
                    <a:pt x="163" y="30"/>
                  </a:lnTo>
                  <a:lnTo>
                    <a:pt x="159" y="34"/>
                  </a:lnTo>
                  <a:lnTo>
                    <a:pt x="159" y="37"/>
                  </a:lnTo>
                  <a:lnTo>
                    <a:pt x="159" y="41"/>
                  </a:lnTo>
                  <a:lnTo>
                    <a:pt x="155" y="49"/>
                  </a:lnTo>
                  <a:lnTo>
                    <a:pt x="151" y="56"/>
                  </a:lnTo>
                  <a:lnTo>
                    <a:pt x="148" y="56"/>
                  </a:lnTo>
                  <a:lnTo>
                    <a:pt x="148" y="56"/>
                  </a:lnTo>
                  <a:lnTo>
                    <a:pt x="144" y="60"/>
                  </a:lnTo>
                  <a:lnTo>
                    <a:pt x="144" y="63"/>
                  </a:lnTo>
                  <a:lnTo>
                    <a:pt x="144" y="63"/>
                  </a:lnTo>
                  <a:lnTo>
                    <a:pt x="140" y="67"/>
                  </a:lnTo>
                  <a:lnTo>
                    <a:pt x="133" y="82"/>
                  </a:lnTo>
                  <a:lnTo>
                    <a:pt x="133" y="86"/>
                  </a:lnTo>
                  <a:lnTo>
                    <a:pt x="125" y="93"/>
                  </a:lnTo>
                  <a:lnTo>
                    <a:pt x="125" y="97"/>
                  </a:lnTo>
                  <a:lnTo>
                    <a:pt x="114" y="112"/>
                  </a:lnTo>
                  <a:lnTo>
                    <a:pt x="114" y="112"/>
                  </a:lnTo>
                  <a:lnTo>
                    <a:pt x="107" y="119"/>
                  </a:lnTo>
                  <a:lnTo>
                    <a:pt x="100" y="126"/>
                  </a:lnTo>
                  <a:lnTo>
                    <a:pt x="81" y="141"/>
                  </a:lnTo>
                  <a:lnTo>
                    <a:pt x="74" y="149"/>
                  </a:lnTo>
                  <a:lnTo>
                    <a:pt x="70" y="149"/>
                  </a:lnTo>
                  <a:lnTo>
                    <a:pt x="63" y="152"/>
                  </a:lnTo>
                  <a:lnTo>
                    <a:pt x="59" y="156"/>
                  </a:lnTo>
                  <a:lnTo>
                    <a:pt x="48" y="167"/>
                  </a:lnTo>
                  <a:lnTo>
                    <a:pt x="44" y="167"/>
                  </a:lnTo>
                  <a:lnTo>
                    <a:pt x="37" y="178"/>
                  </a:lnTo>
                  <a:lnTo>
                    <a:pt x="33" y="178"/>
                  </a:lnTo>
                  <a:lnTo>
                    <a:pt x="33" y="178"/>
                  </a:lnTo>
                  <a:lnTo>
                    <a:pt x="29" y="182"/>
                  </a:lnTo>
                  <a:lnTo>
                    <a:pt x="26" y="182"/>
                  </a:lnTo>
                  <a:lnTo>
                    <a:pt x="26" y="186"/>
                  </a:lnTo>
                  <a:lnTo>
                    <a:pt x="11" y="201"/>
                  </a:lnTo>
                  <a:lnTo>
                    <a:pt x="11" y="201"/>
                  </a:lnTo>
                  <a:lnTo>
                    <a:pt x="0" y="190"/>
                  </a:lnTo>
                  <a:lnTo>
                    <a:pt x="0" y="134"/>
                  </a:lnTo>
                  <a:lnTo>
                    <a:pt x="14" y="119"/>
                  </a:lnTo>
                  <a:lnTo>
                    <a:pt x="14" y="119"/>
                  </a:lnTo>
                  <a:close/>
                </a:path>
              </a:pathLst>
            </a:custGeom>
            <a:grpFill/>
            <a:ln>
              <a:noFill/>
            </a:ln>
          </p:spPr>
          <p:txBody>
            <a:bodyPr vert="horz" wrap="square" lIns="91440" tIns="45720" rIns="91440" bIns="45720" numCol="1" anchor="t" anchorCtr="0" compatLnSpc="1"/>
            <a:lstStyle/>
            <a:p>
              <a:endParaRPr lang="en-US"/>
            </a:p>
          </p:txBody>
        </p:sp>
        <p:sp>
          <p:nvSpPr>
            <p:cNvPr id="108" name="Freeform 104"/>
            <p:cNvSpPr/>
            <p:nvPr/>
          </p:nvSpPr>
          <p:spPr bwMode="auto">
            <a:xfrm>
              <a:off x="6579362" y="2770679"/>
              <a:ext cx="47606" cy="42459"/>
            </a:xfrm>
            <a:custGeom>
              <a:avLst/>
              <a:gdLst>
                <a:gd name="T0" fmla="*/ 9 w 10"/>
                <a:gd name="T1" fmla="*/ 0 h 9"/>
                <a:gd name="T2" fmla="*/ 8 w 10"/>
                <a:gd name="T3" fmla="*/ 0 h 9"/>
                <a:gd name="T4" fmla="*/ 8 w 10"/>
                <a:gd name="T5" fmla="*/ 1 h 9"/>
                <a:gd name="T6" fmla="*/ 7 w 10"/>
                <a:gd name="T7" fmla="*/ 0 h 9"/>
                <a:gd name="T8" fmla="*/ 6 w 10"/>
                <a:gd name="T9" fmla="*/ 0 h 9"/>
                <a:gd name="T10" fmla="*/ 6 w 10"/>
                <a:gd name="T11" fmla="*/ 0 h 9"/>
                <a:gd name="T12" fmla="*/ 5 w 10"/>
                <a:gd name="T13" fmla="*/ 1 h 9"/>
                <a:gd name="T14" fmla="*/ 4 w 10"/>
                <a:gd name="T15" fmla="*/ 1 h 9"/>
                <a:gd name="T16" fmla="*/ 3 w 10"/>
                <a:gd name="T17" fmla="*/ 1 h 9"/>
                <a:gd name="T18" fmla="*/ 3 w 10"/>
                <a:gd name="T19" fmla="*/ 1 h 9"/>
                <a:gd name="T20" fmla="*/ 2 w 10"/>
                <a:gd name="T21" fmla="*/ 2 h 9"/>
                <a:gd name="T22" fmla="*/ 1 w 10"/>
                <a:gd name="T23" fmla="*/ 3 h 9"/>
                <a:gd name="T24" fmla="*/ 0 w 10"/>
                <a:gd name="T25" fmla="*/ 4 h 9"/>
                <a:gd name="T26" fmla="*/ 0 w 10"/>
                <a:gd name="T27" fmla="*/ 4 h 9"/>
                <a:gd name="T28" fmla="*/ 0 w 10"/>
                <a:gd name="T29" fmla="*/ 6 h 9"/>
                <a:gd name="T30" fmla="*/ 1 w 10"/>
                <a:gd name="T31" fmla="*/ 7 h 9"/>
                <a:gd name="T32" fmla="*/ 1 w 10"/>
                <a:gd name="T33" fmla="*/ 7 h 9"/>
                <a:gd name="T34" fmla="*/ 2 w 10"/>
                <a:gd name="T35" fmla="*/ 8 h 9"/>
                <a:gd name="T36" fmla="*/ 3 w 10"/>
                <a:gd name="T37" fmla="*/ 8 h 9"/>
                <a:gd name="T38" fmla="*/ 3 w 10"/>
                <a:gd name="T39" fmla="*/ 8 h 9"/>
                <a:gd name="T40" fmla="*/ 4 w 10"/>
                <a:gd name="T41" fmla="*/ 8 h 9"/>
                <a:gd name="T42" fmla="*/ 5 w 10"/>
                <a:gd name="T43" fmla="*/ 9 h 9"/>
                <a:gd name="T44" fmla="*/ 5 w 10"/>
                <a:gd name="T45" fmla="*/ 8 h 9"/>
                <a:gd name="T46" fmla="*/ 5 w 10"/>
                <a:gd name="T47" fmla="*/ 8 h 9"/>
                <a:gd name="T48" fmla="*/ 6 w 10"/>
                <a:gd name="T49" fmla="*/ 7 h 9"/>
                <a:gd name="T50" fmla="*/ 7 w 10"/>
                <a:gd name="T51" fmla="*/ 8 h 9"/>
                <a:gd name="T52" fmla="*/ 7 w 10"/>
                <a:gd name="T53" fmla="*/ 7 h 9"/>
                <a:gd name="T54" fmla="*/ 7 w 10"/>
                <a:gd name="T55" fmla="*/ 7 h 9"/>
                <a:gd name="T56" fmla="*/ 8 w 10"/>
                <a:gd name="T57" fmla="*/ 6 h 9"/>
                <a:gd name="T58" fmla="*/ 9 w 10"/>
                <a:gd name="T59" fmla="*/ 6 h 9"/>
                <a:gd name="T60" fmla="*/ 9 w 10"/>
                <a:gd name="T61" fmla="*/ 5 h 9"/>
                <a:gd name="T62" fmla="*/ 9 w 10"/>
                <a:gd name="T63" fmla="*/ 4 h 9"/>
                <a:gd name="T64" fmla="*/ 10 w 10"/>
                <a:gd name="T65" fmla="*/ 4 h 9"/>
                <a:gd name="T66" fmla="*/ 10 w 10"/>
                <a:gd name="T67" fmla="*/ 3 h 9"/>
                <a:gd name="T68" fmla="*/ 10 w 10"/>
                <a:gd name="T69" fmla="*/ 2 h 9"/>
                <a:gd name="T70" fmla="*/ 10 w 10"/>
                <a:gd name="T71" fmla="*/ 1 h 9"/>
                <a:gd name="T72" fmla="*/ 9 w 10"/>
                <a:gd name="T7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9">
                  <a:moveTo>
                    <a:pt x="9" y="0"/>
                  </a:moveTo>
                  <a:cubicBezTo>
                    <a:pt x="8" y="0"/>
                    <a:pt x="8" y="0"/>
                    <a:pt x="8" y="0"/>
                  </a:cubicBezTo>
                  <a:cubicBezTo>
                    <a:pt x="8" y="1"/>
                    <a:pt x="8" y="1"/>
                    <a:pt x="8" y="1"/>
                  </a:cubicBezTo>
                  <a:cubicBezTo>
                    <a:pt x="8" y="1"/>
                    <a:pt x="7" y="0"/>
                    <a:pt x="7" y="0"/>
                  </a:cubicBezTo>
                  <a:cubicBezTo>
                    <a:pt x="6" y="0"/>
                    <a:pt x="6" y="0"/>
                    <a:pt x="6" y="0"/>
                  </a:cubicBezTo>
                  <a:cubicBezTo>
                    <a:pt x="6" y="0"/>
                    <a:pt x="6" y="0"/>
                    <a:pt x="6" y="0"/>
                  </a:cubicBezTo>
                  <a:cubicBezTo>
                    <a:pt x="5" y="1"/>
                    <a:pt x="5" y="1"/>
                    <a:pt x="5" y="1"/>
                  </a:cubicBezTo>
                  <a:cubicBezTo>
                    <a:pt x="4" y="1"/>
                    <a:pt x="4" y="1"/>
                    <a:pt x="4" y="1"/>
                  </a:cubicBezTo>
                  <a:cubicBezTo>
                    <a:pt x="3" y="1"/>
                    <a:pt x="3" y="1"/>
                    <a:pt x="3" y="1"/>
                  </a:cubicBezTo>
                  <a:cubicBezTo>
                    <a:pt x="3" y="1"/>
                    <a:pt x="3" y="1"/>
                    <a:pt x="3" y="1"/>
                  </a:cubicBezTo>
                  <a:cubicBezTo>
                    <a:pt x="2" y="2"/>
                    <a:pt x="2" y="2"/>
                    <a:pt x="2" y="2"/>
                  </a:cubicBezTo>
                  <a:cubicBezTo>
                    <a:pt x="1" y="3"/>
                    <a:pt x="1" y="3"/>
                    <a:pt x="1" y="3"/>
                  </a:cubicBezTo>
                  <a:cubicBezTo>
                    <a:pt x="0" y="4"/>
                    <a:pt x="0" y="4"/>
                    <a:pt x="0" y="4"/>
                  </a:cubicBezTo>
                  <a:cubicBezTo>
                    <a:pt x="0" y="4"/>
                    <a:pt x="0" y="4"/>
                    <a:pt x="0" y="4"/>
                  </a:cubicBezTo>
                  <a:cubicBezTo>
                    <a:pt x="0" y="6"/>
                    <a:pt x="0" y="6"/>
                    <a:pt x="0" y="6"/>
                  </a:cubicBezTo>
                  <a:cubicBezTo>
                    <a:pt x="1" y="7"/>
                    <a:pt x="1" y="7"/>
                    <a:pt x="1" y="7"/>
                  </a:cubicBezTo>
                  <a:cubicBezTo>
                    <a:pt x="1" y="7"/>
                    <a:pt x="1" y="7"/>
                    <a:pt x="1" y="7"/>
                  </a:cubicBezTo>
                  <a:cubicBezTo>
                    <a:pt x="2" y="8"/>
                    <a:pt x="2" y="8"/>
                    <a:pt x="2" y="8"/>
                  </a:cubicBezTo>
                  <a:cubicBezTo>
                    <a:pt x="3" y="8"/>
                    <a:pt x="3" y="8"/>
                    <a:pt x="3" y="8"/>
                  </a:cubicBezTo>
                  <a:cubicBezTo>
                    <a:pt x="3" y="8"/>
                    <a:pt x="3" y="8"/>
                    <a:pt x="3" y="8"/>
                  </a:cubicBezTo>
                  <a:cubicBezTo>
                    <a:pt x="4" y="8"/>
                    <a:pt x="4" y="8"/>
                    <a:pt x="4" y="8"/>
                  </a:cubicBezTo>
                  <a:cubicBezTo>
                    <a:pt x="5" y="9"/>
                    <a:pt x="5" y="9"/>
                    <a:pt x="5" y="9"/>
                  </a:cubicBezTo>
                  <a:cubicBezTo>
                    <a:pt x="5" y="8"/>
                    <a:pt x="5" y="8"/>
                    <a:pt x="5" y="8"/>
                  </a:cubicBezTo>
                  <a:cubicBezTo>
                    <a:pt x="5" y="8"/>
                    <a:pt x="5" y="8"/>
                    <a:pt x="5" y="8"/>
                  </a:cubicBezTo>
                  <a:cubicBezTo>
                    <a:pt x="6" y="7"/>
                    <a:pt x="6" y="7"/>
                    <a:pt x="6" y="7"/>
                  </a:cubicBezTo>
                  <a:cubicBezTo>
                    <a:pt x="7" y="8"/>
                    <a:pt x="7" y="8"/>
                    <a:pt x="7" y="8"/>
                  </a:cubicBezTo>
                  <a:cubicBezTo>
                    <a:pt x="7" y="7"/>
                    <a:pt x="7" y="7"/>
                    <a:pt x="7" y="7"/>
                  </a:cubicBezTo>
                  <a:cubicBezTo>
                    <a:pt x="7" y="7"/>
                    <a:pt x="7" y="7"/>
                    <a:pt x="7" y="7"/>
                  </a:cubicBezTo>
                  <a:cubicBezTo>
                    <a:pt x="8" y="6"/>
                    <a:pt x="8" y="6"/>
                    <a:pt x="8" y="6"/>
                  </a:cubicBezTo>
                  <a:cubicBezTo>
                    <a:pt x="9" y="6"/>
                    <a:pt x="9" y="6"/>
                    <a:pt x="9" y="6"/>
                  </a:cubicBezTo>
                  <a:cubicBezTo>
                    <a:pt x="9" y="5"/>
                    <a:pt x="9" y="5"/>
                    <a:pt x="9" y="5"/>
                  </a:cubicBezTo>
                  <a:cubicBezTo>
                    <a:pt x="9" y="4"/>
                    <a:pt x="9" y="4"/>
                    <a:pt x="9" y="4"/>
                  </a:cubicBezTo>
                  <a:cubicBezTo>
                    <a:pt x="10" y="4"/>
                    <a:pt x="10" y="4"/>
                    <a:pt x="10" y="4"/>
                  </a:cubicBezTo>
                  <a:cubicBezTo>
                    <a:pt x="10" y="3"/>
                    <a:pt x="10" y="3"/>
                    <a:pt x="10" y="3"/>
                  </a:cubicBezTo>
                  <a:cubicBezTo>
                    <a:pt x="10" y="2"/>
                    <a:pt x="10" y="2"/>
                    <a:pt x="10" y="2"/>
                  </a:cubicBezTo>
                  <a:cubicBezTo>
                    <a:pt x="10" y="1"/>
                    <a:pt x="10" y="1"/>
                    <a:pt x="10" y="1"/>
                  </a:cubicBezTo>
                  <a:lnTo>
                    <a:pt x="9" y="0"/>
                  </a:lnTo>
                  <a:close/>
                </a:path>
              </a:pathLst>
            </a:custGeom>
            <a:grpFill/>
            <a:ln>
              <a:noFill/>
            </a:ln>
          </p:spPr>
          <p:txBody>
            <a:bodyPr vert="horz" wrap="square" lIns="91440" tIns="45720" rIns="91440" bIns="45720" numCol="1" anchor="t" anchorCtr="0" compatLnSpc="1"/>
            <a:lstStyle/>
            <a:p>
              <a:endParaRPr lang="en-US"/>
            </a:p>
          </p:txBody>
        </p:sp>
        <p:sp>
          <p:nvSpPr>
            <p:cNvPr id="109" name="Freeform 105"/>
            <p:cNvSpPr/>
            <p:nvPr/>
          </p:nvSpPr>
          <p:spPr bwMode="auto">
            <a:xfrm>
              <a:off x="5655563" y="1893197"/>
              <a:ext cx="1295638" cy="872336"/>
            </a:xfrm>
            <a:custGeom>
              <a:avLst/>
              <a:gdLst>
                <a:gd name="T0" fmla="*/ 970 w 1007"/>
                <a:gd name="T1" fmla="*/ 118 h 678"/>
                <a:gd name="T2" fmla="*/ 937 w 1007"/>
                <a:gd name="T3" fmla="*/ 103 h 678"/>
                <a:gd name="T4" fmla="*/ 911 w 1007"/>
                <a:gd name="T5" fmla="*/ 85 h 678"/>
                <a:gd name="T6" fmla="*/ 874 w 1007"/>
                <a:gd name="T7" fmla="*/ 77 h 678"/>
                <a:gd name="T8" fmla="*/ 840 w 1007"/>
                <a:gd name="T9" fmla="*/ 33 h 678"/>
                <a:gd name="T10" fmla="*/ 815 w 1007"/>
                <a:gd name="T11" fmla="*/ 7 h 678"/>
                <a:gd name="T12" fmla="*/ 774 w 1007"/>
                <a:gd name="T13" fmla="*/ 0 h 678"/>
                <a:gd name="T14" fmla="*/ 733 w 1007"/>
                <a:gd name="T15" fmla="*/ 25 h 678"/>
                <a:gd name="T16" fmla="*/ 741 w 1007"/>
                <a:gd name="T17" fmla="*/ 66 h 678"/>
                <a:gd name="T18" fmla="*/ 711 w 1007"/>
                <a:gd name="T19" fmla="*/ 100 h 678"/>
                <a:gd name="T20" fmla="*/ 778 w 1007"/>
                <a:gd name="T21" fmla="*/ 159 h 678"/>
                <a:gd name="T22" fmla="*/ 733 w 1007"/>
                <a:gd name="T23" fmla="*/ 192 h 678"/>
                <a:gd name="T24" fmla="*/ 663 w 1007"/>
                <a:gd name="T25" fmla="*/ 226 h 678"/>
                <a:gd name="T26" fmla="*/ 578 w 1007"/>
                <a:gd name="T27" fmla="*/ 289 h 678"/>
                <a:gd name="T28" fmla="*/ 437 w 1007"/>
                <a:gd name="T29" fmla="*/ 274 h 678"/>
                <a:gd name="T30" fmla="*/ 374 w 1007"/>
                <a:gd name="T31" fmla="*/ 230 h 678"/>
                <a:gd name="T32" fmla="*/ 326 w 1007"/>
                <a:gd name="T33" fmla="*/ 185 h 678"/>
                <a:gd name="T34" fmla="*/ 281 w 1007"/>
                <a:gd name="T35" fmla="*/ 163 h 678"/>
                <a:gd name="T36" fmla="*/ 248 w 1007"/>
                <a:gd name="T37" fmla="*/ 166 h 678"/>
                <a:gd name="T38" fmla="*/ 204 w 1007"/>
                <a:gd name="T39" fmla="*/ 226 h 678"/>
                <a:gd name="T40" fmla="*/ 181 w 1007"/>
                <a:gd name="T41" fmla="*/ 252 h 678"/>
                <a:gd name="T42" fmla="*/ 137 w 1007"/>
                <a:gd name="T43" fmla="*/ 281 h 678"/>
                <a:gd name="T44" fmla="*/ 44 w 1007"/>
                <a:gd name="T45" fmla="*/ 296 h 678"/>
                <a:gd name="T46" fmla="*/ 30 w 1007"/>
                <a:gd name="T47" fmla="*/ 333 h 678"/>
                <a:gd name="T48" fmla="*/ 15 w 1007"/>
                <a:gd name="T49" fmla="*/ 382 h 678"/>
                <a:gd name="T50" fmla="*/ 48 w 1007"/>
                <a:gd name="T51" fmla="*/ 385 h 678"/>
                <a:gd name="T52" fmla="*/ 89 w 1007"/>
                <a:gd name="T53" fmla="*/ 400 h 678"/>
                <a:gd name="T54" fmla="*/ 148 w 1007"/>
                <a:gd name="T55" fmla="*/ 411 h 678"/>
                <a:gd name="T56" fmla="*/ 200 w 1007"/>
                <a:gd name="T57" fmla="*/ 482 h 678"/>
                <a:gd name="T58" fmla="*/ 237 w 1007"/>
                <a:gd name="T59" fmla="*/ 519 h 678"/>
                <a:gd name="T60" fmla="*/ 300 w 1007"/>
                <a:gd name="T61" fmla="*/ 534 h 678"/>
                <a:gd name="T62" fmla="*/ 370 w 1007"/>
                <a:gd name="T63" fmla="*/ 556 h 678"/>
                <a:gd name="T64" fmla="*/ 441 w 1007"/>
                <a:gd name="T65" fmla="*/ 549 h 678"/>
                <a:gd name="T66" fmla="*/ 500 w 1007"/>
                <a:gd name="T67" fmla="*/ 537 h 678"/>
                <a:gd name="T68" fmla="*/ 541 w 1007"/>
                <a:gd name="T69" fmla="*/ 589 h 678"/>
                <a:gd name="T70" fmla="*/ 548 w 1007"/>
                <a:gd name="T71" fmla="*/ 626 h 678"/>
                <a:gd name="T72" fmla="*/ 570 w 1007"/>
                <a:gd name="T73" fmla="*/ 660 h 678"/>
                <a:gd name="T74" fmla="*/ 611 w 1007"/>
                <a:gd name="T75" fmla="*/ 645 h 678"/>
                <a:gd name="T76" fmla="*/ 663 w 1007"/>
                <a:gd name="T77" fmla="*/ 634 h 678"/>
                <a:gd name="T78" fmla="*/ 711 w 1007"/>
                <a:gd name="T79" fmla="*/ 660 h 678"/>
                <a:gd name="T80" fmla="*/ 737 w 1007"/>
                <a:gd name="T81" fmla="*/ 678 h 678"/>
                <a:gd name="T82" fmla="*/ 748 w 1007"/>
                <a:gd name="T83" fmla="*/ 664 h 678"/>
                <a:gd name="T84" fmla="*/ 789 w 1007"/>
                <a:gd name="T85" fmla="*/ 641 h 678"/>
                <a:gd name="T86" fmla="*/ 822 w 1007"/>
                <a:gd name="T87" fmla="*/ 638 h 678"/>
                <a:gd name="T88" fmla="*/ 852 w 1007"/>
                <a:gd name="T89" fmla="*/ 619 h 678"/>
                <a:gd name="T90" fmla="*/ 874 w 1007"/>
                <a:gd name="T91" fmla="*/ 600 h 678"/>
                <a:gd name="T92" fmla="*/ 881 w 1007"/>
                <a:gd name="T93" fmla="*/ 586 h 678"/>
                <a:gd name="T94" fmla="*/ 889 w 1007"/>
                <a:gd name="T95" fmla="*/ 563 h 678"/>
                <a:gd name="T96" fmla="*/ 907 w 1007"/>
                <a:gd name="T97" fmla="*/ 537 h 678"/>
                <a:gd name="T98" fmla="*/ 907 w 1007"/>
                <a:gd name="T99" fmla="*/ 511 h 678"/>
                <a:gd name="T100" fmla="*/ 874 w 1007"/>
                <a:gd name="T101" fmla="*/ 500 h 678"/>
                <a:gd name="T102" fmla="*/ 852 w 1007"/>
                <a:gd name="T103" fmla="*/ 467 h 678"/>
                <a:gd name="T104" fmla="*/ 892 w 1007"/>
                <a:gd name="T105" fmla="*/ 459 h 678"/>
                <a:gd name="T106" fmla="*/ 848 w 1007"/>
                <a:gd name="T107" fmla="*/ 396 h 678"/>
                <a:gd name="T108" fmla="*/ 889 w 1007"/>
                <a:gd name="T109" fmla="*/ 370 h 678"/>
                <a:gd name="T110" fmla="*/ 844 w 1007"/>
                <a:gd name="T111" fmla="*/ 356 h 678"/>
                <a:gd name="T112" fmla="*/ 803 w 1007"/>
                <a:gd name="T113" fmla="*/ 345 h 678"/>
                <a:gd name="T114" fmla="*/ 837 w 1007"/>
                <a:gd name="T115" fmla="*/ 304 h 678"/>
                <a:gd name="T116" fmla="*/ 855 w 1007"/>
                <a:gd name="T117" fmla="*/ 319 h 678"/>
                <a:gd name="T118" fmla="*/ 870 w 1007"/>
                <a:gd name="T119" fmla="*/ 319 h 678"/>
                <a:gd name="T120" fmla="*/ 985 w 1007"/>
                <a:gd name="T121" fmla="*/ 233 h 678"/>
                <a:gd name="T122" fmla="*/ 985 w 1007"/>
                <a:gd name="T123" fmla="*/ 178 h 678"/>
                <a:gd name="T124" fmla="*/ 1003 w 1007"/>
                <a:gd name="T125" fmla="*/ 15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678">
                  <a:moveTo>
                    <a:pt x="1003" y="118"/>
                  </a:moveTo>
                  <a:lnTo>
                    <a:pt x="1003" y="115"/>
                  </a:lnTo>
                  <a:lnTo>
                    <a:pt x="1003" y="115"/>
                  </a:lnTo>
                  <a:lnTo>
                    <a:pt x="1000" y="111"/>
                  </a:lnTo>
                  <a:lnTo>
                    <a:pt x="1000" y="111"/>
                  </a:lnTo>
                  <a:lnTo>
                    <a:pt x="1000" y="107"/>
                  </a:lnTo>
                  <a:lnTo>
                    <a:pt x="1000" y="107"/>
                  </a:lnTo>
                  <a:lnTo>
                    <a:pt x="1000" y="103"/>
                  </a:lnTo>
                  <a:lnTo>
                    <a:pt x="996" y="103"/>
                  </a:lnTo>
                  <a:lnTo>
                    <a:pt x="992" y="103"/>
                  </a:lnTo>
                  <a:lnTo>
                    <a:pt x="992" y="103"/>
                  </a:lnTo>
                  <a:lnTo>
                    <a:pt x="989" y="103"/>
                  </a:lnTo>
                  <a:lnTo>
                    <a:pt x="985" y="103"/>
                  </a:lnTo>
                  <a:lnTo>
                    <a:pt x="985" y="103"/>
                  </a:lnTo>
                  <a:lnTo>
                    <a:pt x="985" y="107"/>
                  </a:lnTo>
                  <a:lnTo>
                    <a:pt x="981" y="107"/>
                  </a:lnTo>
                  <a:lnTo>
                    <a:pt x="981" y="107"/>
                  </a:lnTo>
                  <a:lnTo>
                    <a:pt x="981" y="111"/>
                  </a:lnTo>
                  <a:lnTo>
                    <a:pt x="977" y="111"/>
                  </a:lnTo>
                  <a:lnTo>
                    <a:pt x="974" y="111"/>
                  </a:lnTo>
                  <a:lnTo>
                    <a:pt x="974" y="115"/>
                  </a:lnTo>
                  <a:lnTo>
                    <a:pt x="974" y="115"/>
                  </a:lnTo>
                  <a:lnTo>
                    <a:pt x="970" y="118"/>
                  </a:lnTo>
                  <a:lnTo>
                    <a:pt x="970" y="118"/>
                  </a:lnTo>
                  <a:lnTo>
                    <a:pt x="970" y="122"/>
                  </a:lnTo>
                  <a:lnTo>
                    <a:pt x="970" y="122"/>
                  </a:lnTo>
                  <a:lnTo>
                    <a:pt x="966" y="122"/>
                  </a:lnTo>
                  <a:lnTo>
                    <a:pt x="963" y="126"/>
                  </a:lnTo>
                  <a:lnTo>
                    <a:pt x="963" y="126"/>
                  </a:lnTo>
                  <a:lnTo>
                    <a:pt x="959" y="126"/>
                  </a:lnTo>
                  <a:lnTo>
                    <a:pt x="959" y="126"/>
                  </a:lnTo>
                  <a:lnTo>
                    <a:pt x="955" y="126"/>
                  </a:lnTo>
                  <a:lnTo>
                    <a:pt x="955" y="126"/>
                  </a:lnTo>
                  <a:lnTo>
                    <a:pt x="952" y="122"/>
                  </a:lnTo>
                  <a:lnTo>
                    <a:pt x="952" y="122"/>
                  </a:lnTo>
                  <a:lnTo>
                    <a:pt x="948" y="126"/>
                  </a:lnTo>
                  <a:lnTo>
                    <a:pt x="944" y="126"/>
                  </a:lnTo>
                  <a:lnTo>
                    <a:pt x="944" y="122"/>
                  </a:lnTo>
                  <a:lnTo>
                    <a:pt x="944" y="118"/>
                  </a:lnTo>
                  <a:lnTo>
                    <a:pt x="940" y="118"/>
                  </a:lnTo>
                  <a:lnTo>
                    <a:pt x="937" y="115"/>
                  </a:lnTo>
                  <a:lnTo>
                    <a:pt x="937" y="115"/>
                  </a:lnTo>
                  <a:lnTo>
                    <a:pt x="940" y="111"/>
                  </a:lnTo>
                  <a:lnTo>
                    <a:pt x="940" y="111"/>
                  </a:lnTo>
                  <a:lnTo>
                    <a:pt x="937" y="107"/>
                  </a:lnTo>
                  <a:lnTo>
                    <a:pt x="937" y="103"/>
                  </a:lnTo>
                  <a:lnTo>
                    <a:pt x="937" y="103"/>
                  </a:lnTo>
                  <a:lnTo>
                    <a:pt x="933" y="103"/>
                  </a:lnTo>
                  <a:lnTo>
                    <a:pt x="933" y="100"/>
                  </a:lnTo>
                  <a:lnTo>
                    <a:pt x="937" y="100"/>
                  </a:lnTo>
                  <a:lnTo>
                    <a:pt x="937" y="96"/>
                  </a:lnTo>
                  <a:lnTo>
                    <a:pt x="937" y="96"/>
                  </a:lnTo>
                  <a:lnTo>
                    <a:pt x="933" y="96"/>
                  </a:lnTo>
                  <a:lnTo>
                    <a:pt x="933" y="100"/>
                  </a:lnTo>
                  <a:lnTo>
                    <a:pt x="929" y="100"/>
                  </a:lnTo>
                  <a:lnTo>
                    <a:pt x="929" y="100"/>
                  </a:lnTo>
                  <a:lnTo>
                    <a:pt x="926" y="100"/>
                  </a:lnTo>
                  <a:lnTo>
                    <a:pt x="926" y="96"/>
                  </a:lnTo>
                  <a:lnTo>
                    <a:pt x="922" y="96"/>
                  </a:lnTo>
                  <a:lnTo>
                    <a:pt x="922" y="96"/>
                  </a:lnTo>
                  <a:lnTo>
                    <a:pt x="918" y="96"/>
                  </a:lnTo>
                  <a:lnTo>
                    <a:pt x="918" y="92"/>
                  </a:lnTo>
                  <a:lnTo>
                    <a:pt x="918" y="92"/>
                  </a:lnTo>
                  <a:lnTo>
                    <a:pt x="915" y="92"/>
                  </a:lnTo>
                  <a:lnTo>
                    <a:pt x="915" y="92"/>
                  </a:lnTo>
                  <a:lnTo>
                    <a:pt x="915" y="89"/>
                  </a:lnTo>
                  <a:lnTo>
                    <a:pt x="911" y="89"/>
                  </a:lnTo>
                  <a:lnTo>
                    <a:pt x="911" y="89"/>
                  </a:lnTo>
                  <a:lnTo>
                    <a:pt x="911" y="85"/>
                  </a:lnTo>
                  <a:lnTo>
                    <a:pt x="907" y="85"/>
                  </a:lnTo>
                  <a:lnTo>
                    <a:pt x="907" y="85"/>
                  </a:lnTo>
                  <a:lnTo>
                    <a:pt x="907" y="89"/>
                  </a:lnTo>
                  <a:lnTo>
                    <a:pt x="903" y="85"/>
                  </a:lnTo>
                  <a:lnTo>
                    <a:pt x="903" y="89"/>
                  </a:lnTo>
                  <a:lnTo>
                    <a:pt x="903" y="89"/>
                  </a:lnTo>
                  <a:lnTo>
                    <a:pt x="900" y="89"/>
                  </a:lnTo>
                  <a:lnTo>
                    <a:pt x="900" y="85"/>
                  </a:lnTo>
                  <a:lnTo>
                    <a:pt x="896" y="85"/>
                  </a:lnTo>
                  <a:lnTo>
                    <a:pt x="892" y="85"/>
                  </a:lnTo>
                  <a:lnTo>
                    <a:pt x="892" y="85"/>
                  </a:lnTo>
                  <a:lnTo>
                    <a:pt x="892" y="81"/>
                  </a:lnTo>
                  <a:lnTo>
                    <a:pt x="892" y="81"/>
                  </a:lnTo>
                  <a:lnTo>
                    <a:pt x="892" y="81"/>
                  </a:lnTo>
                  <a:lnTo>
                    <a:pt x="889" y="85"/>
                  </a:lnTo>
                  <a:lnTo>
                    <a:pt x="885" y="81"/>
                  </a:lnTo>
                  <a:lnTo>
                    <a:pt x="885" y="85"/>
                  </a:lnTo>
                  <a:lnTo>
                    <a:pt x="885" y="81"/>
                  </a:lnTo>
                  <a:lnTo>
                    <a:pt x="881" y="85"/>
                  </a:lnTo>
                  <a:lnTo>
                    <a:pt x="881" y="81"/>
                  </a:lnTo>
                  <a:lnTo>
                    <a:pt x="878" y="81"/>
                  </a:lnTo>
                  <a:lnTo>
                    <a:pt x="878" y="81"/>
                  </a:lnTo>
                  <a:lnTo>
                    <a:pt x="874" y="77"/>
                  </a:lnTo>
                  <a:lnTo>
                    <a:pt x="870" y="74"/>
                  </a:lnTo>
                  <a:lnTo>
                    <a:pt x="870" y="70"/>
                  </a:lnTo>
                  <a:lnTo>
                    <a:pt x="870" y="70"/>
                  </a:lnTo>
                  <a:lnTo>
                    <a:pt x="866" y="70"/>
                  </a:lnTo>
                  <a:lnTo>
                    <a:pt x="866" y="66"/>
                  </a:lnTo>
                  <a:lnTo>
                    <a:pt x="866" y="66"/>
                  </a:lnTo>
                  <a:lnTo>
                    <a:pt x="866" y="63"/>
                  </a:lnTo>
                  <a:lnTo>
                    <a:pt x="863" y="63"/>
                  </a:lnTo>
                  <a:lnTo>
                    <a:pt x="863" y="59"/>
                  </a:lnTo>
                  <a:lnTo>
                    <a:pt x="859" y="55"/>
                  </a:lnTo>
                  <a:lnTo>
                    <a:pt x="855" y="51"/>
                  </a:lnTo>
                  <a:lnTo>
                    <a:pt x="855" y="48"/>
                  </a:lnTo>
                  <a:lnTo>
                    <a:pt x="852" y="48"/>
                  </a:lnTo>
                  <a:lnTo>
                    <a:pt x="852" y="48"/>
                  </a:lnTo>
                  <a:lnTo>
                    <a:pt x="848" y="48"/>
                  </a:lnTo>
                  <a:lnTo>
                    <a:pt x="852" y="44"/>
                  </a:lnTo>
                  <a:lnTo>
                    <a:pt x="852" y="44"/>
                  </a:lnTo>
                  <a:lnTo>
                    <a:pt x="848" y="44"/>
                  </a:lnTo>
                  <a:lnTo>
                    <a:pt x="848" y="40"/>
                  </a:lnTo>
                  <a:lnTo>
                    <a:pt x="844" y="40"/>
                  </a:lnTo>
                  <a:lnTo>
                    <a:pt x="844" y="37"/>
                  </a:lnTo>
                  <a:lnTo>
                    <a:pt x="844" y="33"/>
                  </a:lnTo>
                  <a:lnTo>
                    <a:pt x="840" y="33"/>
                  </a:lnTo>
                  <a:lnTo>
                    <a:pt x="837" y="29"/>
                  </a:lnTo>
                  <a:lnTo>
                    <a:pt x="837" y="29"/>
                  </a:lnTo>
                  <a:lnTo>
                    <a:pt x="837" y="25"/>
                  </a:lnTo>
                  <a:lnTo>
                    <a:pt x="837" y="25"/>
                  </a:lnTo>
                  <a:lnTo>
                    <a:pt x="833" y="25"/>
                  </a:lnTo>
                  <a:lnTo>
                    <a:pt x="833" y="25"/>
                  </a:lnTo>
                  <a:lnTo>
                    <a:pt x="833" y="22"/>
                  </a:lnTo>
                  <a:lnTo>
                    <a:pt x="833" y="22"/>
                  </a:lnTo>
                  <a:lnTo>
                    <a:pt x="833" y="18"/>
                  </a:lnTo>
                  <a:lnTo>
                    <a:pt x="829" y="18"/>
                  </a:lnTo>
                  <a:lnTo>
                    <a:pt x="829" y="14"/>
                  </a:lnTo>
                  <a:lnTo>
                    <a:pt x="829" y="14"/>
                  </a:lnTo>
                  <a:lnTo>
                    <a:pt x="829" y="14"/>
                  </a:lnTo>
                  <a:lnTo>
                    <a:pt x="826" y="14"/>
                  </a:lnTo>
                  <a:lnTo>
                    <a:pt x="822" y="14"/>
                  </a:lnTo>
                  <a:lnTo>
                    <a:pt x="822" y="11"/>
                  </a:lnTo>
                  <a:lnTo>
                    <a:pt x="822" y="11"/>
                  </a:lnTo>
                  <a:lnTo>
                    <a:pt x="822" y="11"/>
                  </a:lnTo>
                  <a:lnTo>
                    <a:pt x="822" y="7"/>
                  </a:lnTo>
                  <a:lnTo>
                    <a:pt x="818" y="11"/>
                  </a:lnTo>
                  <a:lnTo>
                    <a:pt x="818" y="7"/>
                  </a:lnTo>
                  <a:lnTo>
                    <a:pt x="818" y="7"/>
                  </a:lnTo>
                  <a:lnTo>
                    <a:pt x="815" y="7"/>
                  </a:lnTo>
                  <a:lnTo>
                    <a:pt x="818" y="7"/>
                  </a:lnTo>
                  <a:lnTo>
                    <a:pt x="815" y="3"/>
                  </a:lnTo>
                  <a:lnTo>
                    <a:pt x="815" y="3"/>
                  </a:lnTo>
                  <a:lnTo>
                    <a:pt x="811" y="3"/>
                  </a:lnTo>
                  <a:lnTo>
                    <a:pt x="811" y="3"/>
                  </a:lnTo>
                  <a:lnTo>
                    <a:pt x="807" y="3"/>
                  </a:lnTo>
                  <a:lnTo>
                    <a:pt x="807" y="3"/>
                  </a:lnTo>
                  <a:lnTo>
                    <a:pt x="803" y="3"/>
                  </a:lnTo>
                  <a:lnTo>
                    <a:pt x="803" y="3"/>
                  </a:lnTo>
                  <a:lnTo>
                    <a:pt x="803" y="3"/>
                  </a:lnTo>
                  <a:lnTo>
                    <a:pt x="803" y="7"/>
                  </a:lnTo>
                  <a:lnTo>
                    <a:pt x="800" y="3"/>
                  </a:lnTo>
                  <a:lnTo>
                    <a:pt x="800" y="3"/>
                  </a:lnTo>
                  <a:lnTo>
                    <a:pt x="796" y="3"/>
                  </a:lnTo>
                  <a:lnTo>
                    <a:pt x="792" y="3"/>
                  </a:lnTo>
                  <a:lnTo>
                    <a:pt x="792" y="3"/>
                  </a:lnTo>
                  <a:lnTo>
                    <a:pt x="789" y="0"/>
                  </a:lnTo>
                  <a:lnTo>
                    <a:pt x="785" y="0"/>
                  </a:lnTo>
                  <a:lnTo>
                    <a:pt x="781" y="0"/>
                  </a:lnTo>
                  <a:lnTo>
                    <a:pt x="781" y="0"/>
                  </a:lnTo>
                  <a:lnTo>
                    <a:pt x="778" y="0"/>
                  </a:lnTo>
                  <a:lnTo>
                    <a:pt x="778" y="0"/>
                  </a:lnTo>
                  <a:lnTo>
                    <a:pt x="774" y="0"/>
                  </a:lnTo>
                  <a:lnTo>
                    <a:pt x="770" y="0"/>
                  </a:lnTo>
                  <a:lnTo>
                    <a:pt x="770" y="0"/>
                  </a:lnTo>
                  <a:lnTo>
                    <a:pt x="770" y="3"/>
                  </a:lnTo>
                  <a:lnTo>
                    <a:pt x="766" y="3"/>
                  </a:lnTo>
                  <a:lnTo>
                    <a:pt x="763" y="3"/>
                  </a:lnTo>
                  <a:lnTo>
                    <a:pt x="759" y="3"/>
                  </a:lnTo>
                  <a:lnTo>
                    <a:pt x="759" y="3"/>
                  </a:lnTo>
                  <a:lnTo>
                    <a:pt x="755" y="3"/>
                  </a:lnTo>
                  <a:lnTo>
                    <a:pt x="755" y="7"/>
                  </a:lnTo>
                  <a:lnTo>
                    <a:pt x="752" y="7"/>
                  </a:lnTo>
                  <a:lnTo>
                    <a:pt x="748" y="7"/>
                  </a:lnTo>
                  <a:lnTo>
                    <a:pt x="748" y="7"/>
                  </a:lnTo>
                  <a:lnTo>
                    <a:pt x="748" y="7"/>
                  </a:lnTo>
                  <a:lnTo>
                    <a:pt x="744" y="7"/>
                  </a:lnTo>
                  <a:lnTo>
                    <a:pt x="741" y="7"/>
                  </a:lnTo>
                  <a:lnTo>
                    <a:pt x="737" y="11"/>
                  </a:lnTo>
                  <a:lnTo>
                    <a:pt x="737" y="11"/>
                  </a:lnTo>
                  <a:lnTo>
                    <a:pt x="737" y="14"/>
                  </a:lnTo>
                  <a:lnTo>
                    <a:pt x="733" y="18"/>
                  </a:lnTo>
                  <a:lnTo>
                    <a:pt x="733" y="18"/>
                  </a:lnTo>
                  <a:lnTo>
                    <a:pt x="733" y="22"/>
                  </a:lnTo>
                  <a:lnTo>
                    <a:pt x="733" y="22"/>
                  </a:lnTo>
                  <a:lnTo>
                    <a:pt x="733" y="25"/>
                  </a:lnTo>
                  <a:lnTo>
                    <a:pt x="733" y="25"/>
                  </a:lnTo>
                  <a:lnTo>
                    <a:pt x="737" y="25"/>
                  </a:lnTo>
                  <a:lnTo>
                    <a:pt x="741" y="25"/>
                  </a:lnTo>
                  <a:lnTo>
                    <a:pt x="741" y="25"/>
                  </a:lnTo>
                  <a:lnTo>
                    <a:pt x="744" y="25"/>
                  </a:lnTo>
                  <a:lnTo>
                    <a:pt x="744" y="29"/>
                  </a:lnTo>
                  <a:lnTo>
                    <a:pt x="748" y="29"/>
                  </a:lnTo>
                  <a:lnTo>
                    <a:pt x="748" y="33"/>
                  </a:lnTo>
                  <a:lnTo>
                    <a:pt x="748" y="33"/>
                  </a:lnTo>
                  <a:lnTo>
                    <a:pt x="752" y="37"/>
                  </a:lnTo>
                  <a:lnTo>
                    <a:pt x="748" y="40"/>
                  </a:lnTo>
                  <a:lnTo>
                    <a:pt x="748" y="40"/>
                  </a:lnTo>
                  <a:lnTo>
                    <a:pt x="744" y="44"/>
                  </a:lnTo>
                  <a:lnTo>
                    <a:pt x="744" y="48"/>
                  </a:lnTo>
                  <a:lnTo>
                    <a:pt x="744" y="48"/>
                  </a:lnTo>
                  <a:lnTo>
                    <a:pt x="741" y="51"/>
                  </a:lnTo>
                  <a:lnTo>
                    <a:pt x="741" y="55"/>
                  </a:lnTo>
                  <a:lnTo>
                    <a:pt x="741" y="55"/>
                  </a:lnTo>
                  <a:lnTo>
                    <a:pt x="741" y="59"/>
                  </a:lnTo>
                  <a:lnTo>
                    <a:pt x="741" y="63"/>
                  </a:lnTo>
                  <a:lnTo>
                    <a:pt x="744" y="63"/>
                  </a:lnTo>
                  <a:lnTo>
                    <a:pt x="744" y="66"/>
                  </a:lnTo>
                  <a:lnTo>
                    <a:pt x="741" y="66"/>
                  </a:lnTo>
                  <a:lnTo>
                    <a:pt x="741" y="70"/>
                  </a:lnTo>
                  <a:lnTo>
                    <a:pt x="744" y="70"/>
                  </a:lnTo>
                  <a:lnTo>
                    <a:pt x="744" y="77"/>
                  </a:lnTo>
                  <a:lnTo>
                    <a:pt x="741" y="77"/>
                  </a:lnTo>
                  <a:lnTo>
                    <a:pt x="741" y="81"/>
                  </a:lnTo>
                  <a:lnTo>
                    <a:pt x="744" y="81"/>
                  </a:lnTo>
                  <a:lnTo>
                    <a:pt x="744" y="81"/>
                  </a:lnTo>
                  <a:lnTo>
                    <a:pt x="744" y="81"/>
                  </a:lnTo>
                  <a:lnTo>
                    <a:pt x="748" y="81"/>
                  </a:lnTo>
                  <a:lnTo>
                    <a:pt x="748" y="85"/>
                  </a:lnTo>
                  <a:lnTo>
                    <a:pt x="748" y="89"/>
                  </a:lnTo>
                  <a:lnTo>
                    <a:pt x="744" y="92"/>
                  </a:lnTo>
                  <a:lnTo>
                    <a:pt x="737" y="92"/>
                  </a:lnTo>
                  <a:lnTo>
                    <a:pt x="733" y="92"/>
                  </a:lnTo>
                  <a:lnTo>
                    <a:pt x="726" y="100"/>
                  </a:lnTo>
                  <a:lnTo>
                    <a:pt x="726" y="100"/>
                  </a:lnTo>
                  <a:lnTo>
                    <a:pt x="722" y="100"/>
                  </a:lnTo>
                  <a:lnTo>
                    <a:pt x="718" y="100"/>
                  </a:lnTo>
                  <a:lnTo>
                    <a:pt x="715" y="100"/>
                  </a:lnTo>
                  <a:lnTo>
                    <a:pt x="715" y="96"/>
                  </a:lnTo>
                  <a:lnTo>
                    <a:pt x="711" y="96"/>
                  </a:lnTo>
                  <a:lnTo>
                    <a:pt x="711" y="100"/>
                  </a:lnTo>
                  <a:lnTo>
                    <a:pt x="711" y="100"/>
                  </a:lnTo>
                  <a:lnTo>
                    <a:pt x="707" y="122"/>
                  </a:lnTo>
                  <a:lnTo>
                    <a:pt x="707" y="126"/>
                  </a:lnTo>
                  <a:lnTo>
                    <a:pt x="707" y="129"/>
                  </a:lnTo>
                  <a:lnTo>
                    <a:pt x="707" y="133"/>
                  </a:lnTo>
                  <a:lnTo>
                    <a:pt x="703" y="140"/>
                  </a:lnTo>
                  <a:lnTo>
                    <a:pt x="707" y="144"/>
                  </a:lnTo>
                  <a:lnTo>
                    <a:pt x="715" y="148"/>
                  </a:lnTo>
                  <a:lnTo>
                    <a:pt x="722" y="144"/>
                  </a:lnTo>
                  <a:lnTo>
                    <a:pt x="726" y="144"/>
                  </a:lnTo>
                  <a:lnTo>
                    <a:pt x="733" y="144"/>
                  </a:lnTo>
                  <a:lnTo>
                    <a:pt x="737" y="148"/>
                  </a:lnTo>
                  <a:lnTo>
                    <a:pt x="741" y="144"/>
                  </a:lnTo>
                  <a:lnTo>
                    <a:pt x="741" y="140"/>
                  </a:lnTo>
                  <a:lnTo>
                    <a:pt x="741" y="137"/>
                  </a:lnTo>
                  <a:lnTo>
                    <a:pt x="744" y="137"/>
                  </a:lnTo>
                  <a:lnTo>
                    <a:pt x="748" y="133"/>
                  </a:lnTo>
                  <a:lnTo>
                    <a:pt x="755" y="137"/>
                  </a:lnTo>
                  <a:lnTo>
                    <a:pt x="759" y="140"/>
                  </a:lnTo>
                  <a:lnTo>
                    <a:pt x="766" y="144"/>
                  </a:lnTo>
                  <a:lnTo>
                    <a:pt x="770" y="152"/>
                  </a:lnTo>
                  <a:lnTo>
                    <a:pt x="774" y="155"/>
                  </a:lnTo>
                  <a:lnTo>
                    <a:pt x="778" y="159"/>
                  </a:lnTo>
                  <a:lnTo>
                    <a:pt x="778" y="159"/>
                  </a:lnTo>
                  <a:lnTo>
                    <a:pt x="778" y="163"/>
                  </a:lnTo>
                  <a:lnTo>
                    <a:pt x="774" y="163"/>
                  </a:lnTo>
                  <a:lnTo>
                    <a:pt x="774" y="166"/>
                  </a:lnTo>
                  <a:lnTo>
                    <a:pt x="774" y="166"/>
                  </a:lnTo>
                  <a:lnTo>
                    <a:pt x="770" y="166"/>
                  </a:lnTo>
                  <a:lnTo>
                    <a:pt x="770" y="166"/>
                  </a:lnTo>
                  <a:lnTo>
                    <a:pt x="766" y="166"/>
                  </a:lnTo>
                  <a:lnTo>
                    <a:pt x="766" y="166"/>
                  </a:lnTo>
                  <a:lnTo>
                    <a:pt x="759" y="166"/>
                  </a:lnTo>
                  <a:lnTo>
                    <a:pt x="759" y="166"/>
                  </a:lnTo>
                  <a:lnTo>
                    <a:pt x="755" y="170"/>
                  </a:lnTo>
                  <a:lnTo>
                    <a:pt x="752" y="174"/>
                  </a:lnTo>
                  <a:lnTo>
                    <a:pt x="748" y="174"/>
                  </a:lnTo>
                  <a:lnTo>
                    <a:pt x="744" y="174"/>
                  </a:lnTo>
                  <a:lnTo>
                    <a:pt x="744" y="174"/>
                  </a:lnTo>
                  <a:lnTo>
                    <a:pt x="744" y="178"/>
                  </a:lnTo>
                  <a:lnTo>
                    <a:pt x="741" y="178"/>
                  </a:lnTo>
                  <a:lnTo>
                    <a:pt x="741" y="178"/>
                  </a:lnTo>
                  <a:lnTo>
                    <a:pt x="737" y="178"/>
                  </a:lnTo>
                  <a:lnTo>
                    <a:pt x="737" y="178"/>
                  </a:lnTo>
                  <a:lnTo>
                    <a:pt x="733" y="185"/>
                  </a:lnTo>
                  <a:lnTo>
                    <a:pt x="733" y="189"/>
                  </a:lnTo>
                  <a:lnTo>
                    <a:pt x="733" y="192"/>
                  </a:lnTo>
                  <a:lnTo>
                    <a:pt x="733" y="192"/>
                  </a:lnTo>
                  <a:lnTo>
                    <a:pt x="729" y="192"/>
                  </a:lnTo>
                  <a:lnTo>
                    <a:pt x="722" y="200"/>
                  </a:lnTo>
                  <a:lnTo>
                    <a:pt x="718" y="200"/>
                  </a:lnTo>
                  <a:lnTo>
                    <a:pt x="711" y="196"/>
                  </a:lnTo>
                  <a:lnTo>
                    <a:pt x="711" y="200"/>
                  </a:lnTo>
                  <a:lnTo>
                    <a:pt x="707" y="204"/>
                  </a:lnTo>
                  <a:lnTo>
                    <a:pt x="703" y="207"/>
                  </a:lnTo>
                  <a:lnTo>
                    <a:pt x="700" y="207"/>
                  </a:lnTo>
                  <a:lnTo>
                    <a:pt x="700" y="211"/>
                  </a:lnTo>
                  <a:lnTo>
                    <a:pt x="696" y="215"/>
                  </a:lnTo>
                  <a:lnTo>
                    <a:pt x="696" y="215"/>
                  </a:lnTo>
                  <a:lnTo>
                    <a:pt x="692" y="211"/>
                  </a:lnTo>
                  <a:lnTo>
                    <a:pt x="689" y="211"/>
                  </a:lnTo>
                  <a:lnTo>
                    <a:pt x="685" y="211"/>
                  </a:lnTo>
                  <a:lnTo>
                    <a:pt x="681" y="207"/>
                  </a:lnTo>
                  <a:lnTo>
                    <a:pt x="674" y="207"/>
                  </a:lnTo>
                  <a:lnTo>
                    <a:pt x="670" y="207"/>
                  </a:lnTo>
                  <a:lnTo>
                    <a:pt x="666" y="211"/>
                  </a:lnTo>
                  <a:lnTo>
                    <a:pt x="663" y="215"/>
                  </a:lnTo>
                  <a:lnTo>
                    <a:pt x="663" y="222"/>
                  </a:lnTo>
                  <a:lnTo>
                    <a:pt x="663" y="222"/>
                  </a:lnTo>
                  <a:lnTo>
                    <a:pt x="663" y="226"/>
                  </a:lnTo>
                  <a:lnTo>
                    <a:pt x="670" y="230"/>
                  </a:lnTo>
                  <a:lnTo>
                    <a:pt x="678" y="233"/>
                  </a:lnTo>
                  <a:lnTo>
                    <a:pt x="678" y="237"/>
                  </a:lnTo>
                  <a:lnTo>
                    <a:pt x="674" y="237"/>
                  </a:lnTo>
                  <a:lnTo>
                    <a:pt x="674" y="241"/>
                  </a:lnTo>
                  <a:lnTo>
                    <a:pt x="666" y="248"/>
                  </a:lnTo>
                  <a:lnTo>
                    <a:pt x="663" y="255"/>
                  </a:lnTo>
                  <a:lnTo>
                    <a:pt x="659" y="259"/>
                  </a:lnTo>
                  <a:lnTo>
                    <a:pt x="655" y="259"/>
                  </a:lnTo>
                  <a:lnTo>
                    <a:pt x="652" y="263"/>
                  </a:lnTo>
                  <a:lnTo>
                    <a:pt x="648" y="263"/>
                  </a:lnTo>
                  <a:lnTo>
                    <a:pt x="644" y="263"/>
                  </a:lnTo>
                  <a:lnTo>
                    <a:pt x="641" y="267"/>
                  </a:lnTo>
                  <a:lnTo>
                    <a:pt x="633" y="267"/>
                  </a:lnTo>
                  <a:lnTo>
                    <a:pt x="626" y="267"/>
                  </a:lnTo>
                  <a:lnTo>
                    <a:pt x="622" y="270"/>
                  </a:lnTo>
                  <a:lnTo>
                    <a:pt x="618" y="270"/>
                  </a:lnTo>
                  <a:lnTo>
                    <a:pt x="607" y="274"/>
                  </a:lnTo>
                  <a:lnTo>
                    <a:pt x="596" y="278"/>
                  </a:lnTo>
                  <a:lnTo>
                    <a:pt x="592" y="281"/>
                  </a:lnTo>
                  <a:lnTo>
                    <a:pt x="585" y="289"/>
                  </a:lnTo>
                  <a:lnTo>
                    <a:pt x="581" y="289"/>
                  </a:lnTo>
                  <a:lnTo>
                    <a:pt x="578" y="289"/>
                  </a:lnTo>
                  <a:lnTo>
                    <a:pt x="574" y="289"/>
                  </a:lnTo>
                  <a:lnTo>
                    <a:pt x="574" y="285"/>
                  </a:lnTo>
                  <a:lnTo>
                    <a:pt x="574" y="285"/>
                  </a:lnTo>
                  <a:lnTo>
                    <a:pt x="566" y="285"/>
                  </a:lnTo>
                  <a:lnTo>
                    <a:pt x="559" y="289"/>
                  </a:lnTo>
                  <a:lnTo>
                    <a:pt x="555" y="285"/>
                  </a:lnTo>
                  <a:lnTo>
                    <a:pt x="548" y="285"/>
                  </a:lnTo>
                  <a:lnTo>
                    <a:pt x="541" y="281"/>
                  </a:lnTo>
                  <a:lnTo>
                    <a:pt x="529" y="278"/>
                  </a:lnTo>
                  <a:lnTo>
                    <a:pt x="522" y="270"/>
                  </a:lnTo>
                  <a:lnTo>
                    <a:pt x="518" y="270"/>
                  </a:lnTo>
                  <a:lnTo>
                    <a:pt x="507" y="270"/>
                  </a:lnTo>
                  <a:lnTo>
                    <a:pt x="496" y="270"/>
                  </a:lnTo>
                  <a:lnTo>
                    <a:pt x="496" y="270"/>
                  </a:lnTo>
                  <a:lnTo>
                    <a:pt x="492" y="270"/>
                  </a:lnTo>
                  <a:lnTo>
                    <a:pt x="492" y="274"/>
                  </a:lnTo>
                  <a:lnTo>
                    <a:pt x="485" y="274"/>
                  </a:lnTo>
                  <a:lnTo>
                    <a:pt x="478" y="274"/>
                  </a:lnTo>
                  <a:lnTo>
                    <a:pt x="467" y="274"/>
                  </a:lnTo>
                  <a:lnTo>
                    <a:pt x="455" y="274"/>
                  </a:lnTo>
                  <a:lnTo>
                    <a:pt x="448" y="274"/>
                  </a:lnTo>
                  <a:lnTo>
                    <a:pt x="441" y="274"/>
                  </a:lnTo>
                  <a:lnTo>
                    <a:pt x="437" y="274"/>
                  </a:lnTo>
                  <a:lnTo>
                    <a:pt x="433" y="274"/>
                  </a:lnTo>
                  <a:lnTo>
                    <a:pt x="429" y="267"/>
                  </a:lnTo>
                  <a:lnTo>
                    <a:pt x="429" y="263"/>
                  </a:lnTo>
                  <a:lnTo>
                    <a:pt x="426" y="259"/>
                  </a:lnTo>
                  <a:lnTo>
                    <a:pt x="422" y="255"/>
                  </a:lnTo>
                  <a:lnTo>
                    <a:pt x="422" y="252"/>
                  </a:lnTo>
                  <a:lnTo>
                    <a:pt x="422" y="252"/>
                  </a:lnTo>
                  <a:lnTo>
                    <a:pt x="418" y="248"/>
                  </a:lnTo>
                  <a:lnTo>
                    <a:pt x="415" y="248"/>
                  </a:lnTo>
                  <a:lnTo>
                    <a:pt x="415" y="248"/>
                  </a:lnTo>
                  <a:lnTo>
                    <a:pt x="415" y="244"/>
                  </a:lnTo>
                  <a:lnTo>
                    <a:pt x="415" y="244"/>
                  </a:lnTo>
                  <a:lnTo>
                    <a:pt x="411" y="244"/>
                  </a:lnTo>
                  <a:lnTo>
                    <a:pt x="411" y="244"/>
                  </a:lnTo>
                  <a:lnTo>
                    <a:pt x="407" y="244"/>
                  </a:lnTo>
                  <a:lnTo>
                    <a:pt x="404" y="241"/>
                  </a:lnTo>
                  <a:lnTo>
                    <a:pt x="396" y="237"/>
                  </a:lnTo>
                  <a:lnTo>
                    <a:pt x="392" y="237"/>
                  </a:lnTo>
                  <a:lnTo>
                    <a:pt x="392" y="237"/>
                  </a:lnTo>
                  <a:lnTo>
                    <a:pt x="389" y="237"/>
                  </a:lnTo>
                  <a:lnTo>
                    <a:pt x="389" y="233"/>
                  </a:lnTo>
                  <a:lnTo>
                    <a:pt x="385" y="233"/>
                  </a:lnTo>
                  <a:lnTo>
                    <a:pt x="374" y="230"/>
                  </a:lnTo>
                  <a:lnTo>
                    <a:pt x="370" y="230"/>
                  </a:lnTo>
                  <a:lnTo>
                    <a:pt x="370" y="230"/>
                  </a:lnTo>
                  <a:lnTo>
                    <a:pt x="367" y="230"/>
                  </a:lnTo>
                  <a:lnTo>
                    <a:pt x="359" y="230"/>
                  </a:lnTo>
                  <a:lnTo>
                    <a:pt x="341" y="230"/>
                  </a:lnTo>
                  <a:lnTo>
                    <a:pt x="337" y="226"/>
                  </a:lnTo>
                  <a:lnTo>
                    <a:pt x="333" y="222"/>
                  </a:lnTo>
                  <a:lnTo>
                    <a:pt x="333" y="218"/>
                  </a:lnTo>
                  <a:lnTo>
                    <a:pt x="333" y="215"/>
                  </a:lnTo>
                  <a:lnTo>
                    <a:pt x="337" y="215"/>
                  </a:lnTo>
                  <a:lnTo>
                    <a:pt x="337" y="215"/>
                  </a:lnTo>
                  <a:lnTo>
                    <a:pt x="337" y="211"/>
                  </a:lnTo>
                  <a:lnTo>
                    <a:pt x="337" y="207"/>
                  </a:lnTo>
                  <a:lnTo>
                    <a:pt x="337" y="204"/>
                  </a:lnTo>
                  <a:lnTo>
                    <a:pt x="337" y="204"/>
                  </a:lnTo>
                  <a:lnTo>
                    <a:pt x="337" y="200"/>
                  </a:lnTo>
                  <a:lnTo>
                    <a:pt x="337" y="200"/>
                  </a:lnTo>
                  <a:lnTo>
                    <a:pt x="333" y="196"/>
                  </a:lnTo>
                  <a:lnTo>
                    <a:pt x="330" y="192"/>
                  </a:lnTo>
                  <a:lnTo>
                    <a:pt x="330" y="192"/>
                  </a:lnTo>
                  <a:lnTo>
                    <a:pt x="326" y="189"/>
                  </a:lnTo>
                  <a:lnTo>
                    <a:pt x="326" y="189"/>
                  </a:lnTo>
                  <a:lnTo>
                    <a:pt x="326" y="185"/>
                  </a:lnTo>
                  <a:lnTo>
                    <a:pt x="322" y="181"/>
                  </a:lnTo>
                  <a:lnTo>
                    <a:pt x="322" y="181"/>
                  </a:lnTo>
                  <a:lnTo>
                    <a:pt x="318" y="178"/>
                  </a:lnTo>
                  <a:lnTo>
                    <a:pt x="318" y="178"/>
                  </a:lnTo>
                  <a:lnTo>
                    <a:pt x="315" y="174"/>
                  </a:lnTo>
                  <a:lnTo>
                    <a:pt x="315" y="174"/>
                  </a:lnTo>
                  <a:lnTo>
                    <a:pt x="311" y="174"/>
                  </a:lnTo>
                  <a:lnTo>
                    <a:pt x="307" y="178"/>
                  </a:lnTo>
                  <a:lnTo>
                    <a:pt x="307" y="178"/>
                  </a:lnTo>
                  <a:lnTo>
                    <a:pt x="307" y="178"/>
                  </a:lnTo>
                  <a:lnTo>
                    <a:pt x="304" y="174"/>
                  </a:lnTo>
                  <a:lnTo>
                    <a:pt x="304" y="174"/>
                  </a:lnTo>
                  <a:lnTo>
                    <a:pt x="300" y="174"/>
                  </a:lnTo>
                  <a:lnTo>
                    <a:pt x="296" y="174"/>
                  </a:lnTo>
                  <a:lnTo>
                    <a:pt x="296" y="174"/>
                  </a:lnTo>
                  <a:lnTo>
                    <a:pt x="292" y="178"/>
                  </a:lnTo>
                  <a:lnTo>
                    <a:pt x="292" y="178"/>
                  </a:lnTo>
                  <a:lnTo>
                    <a:pt x="289" y="174"/>
                  </a:lnTo>
                  <a:lnTo>
                    <a:pt x="289" y="174"/>
                  </a:lnTo>
                  <a:lnTo>
                    <a:pt x="289" y="170"/>
                  </a:lnTo>
                  <a:lnTo>
                    <a:pt x="285" y="170"/>
                  </a:lnTo>
                  <a:lnTo>
                    <a:pt x="281" y="166"/>
                  </a:lnTo>
                  <a:lnTo>
                    <a:pt x="281" y="163"/>
                  </a:lnTo>
                  <a:lnTo>
                    <a:pt x="278" y="163"/>
                  </a:lnTo>
                  <a:lnTo>
                    <a:pt x="278" y="163"/>
                  </a:lnTo>
                  <a:lnTo>
                    <a:pt x="274" y="159"/>
                  </a:lnTo>
                  <a:lnTo>
                    <a:pt x="274" y="159"/>
                  </a:lnTo>
                  <a:lnTo>
                    <a:pt x="274" y="155"/>
                  </a:lnTo>
                  <a:lnTo>
                    <a:pt x="274" y="159"/>
                  </a:lnTo>
                  <a:lnTo>
                    <a:pt x="274" y="159"/>
                  </a:lnTo>
                  <a:lnTo>
                    <a:pt x="274" y="159"/>
                  </a:lnTo>
                  <a:lnTo>
                    <a:pt x="270" y="155"/>
                  </a:lnTo>
                  <a:lnTo>
                    <a:pt x="270" y="155"/>
                  </a:lnTo>
                  <a:lnTo>
                    <a:pt x="270" y="152"/>
                  </a:lnTo>
                  <a:lnTo>
                    <a:pt x="270" y="152"/>
                  </a:lnTo>
                  <a:lnTo>
                    <a:pt x="270" y="152"/>
                  </a:lnTo>
                  <a:lnTo>
                    <a:pt x="267" y="152"/>
                  </a:lnTo>
                  <a:lnTo>
                    <a:pt x="263" y="148"/>
                  </a:lnTo>
                  <a:lnTo>
                    <a:pt x="263" y="152"/>
                  </a:lnTo>
                  <a:lnTo>
                    <a:pt x="263" y="152"/>
                  </a:lnTo>
                  <a:lnTo>
                    <a:pt x="259" y="155"/>
                  </a:lnTo>
                  <a:lnTo>
                    <a:pt x="255" y="159"/>
                  </a:lnTo>
                  <a:lnTo>
                    <a:pt x="255" y="163"/>
                  </a:lnTo>
                  <a:lnTo>
                    <a:pt x="255" y="163"/>
                  </a:lnTo>
                  <a:lnTo>
                    <a:pt x="252" y="166"/>
                  </a:lnTo>
                  <a:lnTo>
                    <a:pt x="248" y="166"/>
                  </a:lnTo>
                  <a:lnTo>
                    <a:pt x="244" y="170"/>
                  </a:lnTo>
                  <a:lnTo>
                    <a:pt x="244" y="174"/>
                  </a:lnTo>
                  <a:lnTo>
                    <a:pt x="244" y="178"/>
                  </a:lnTo>
                  <a:lnTo>
                    <a:pt x="248" y="185"/>
                  </a:lnTo>
                  <a:lnTo>
                    <a:pt x="252" y="189"/>
                  </a:lnTo>
                  <a:lnTo>
                    <a:pt x="252" y="192"/>
                  </a:lnTo>
                  <a:lnTo>
                    <a:pt x="248" y="196"/>
                  </a:lnTo>
                  <a:lnTo>
                    <a:pt x="244" y="196"/>
                  </a:lnTo>
                  <a:lnTo>
                    <a:pt x="241" y="200"/>
                  </a:lnTo>
                  <a:lnTo>
                    <a:pt x="237" y="200"/>
                  </a:lnTo>
                  <a:lnTo>
                    <a:pt x="237" y="200"/>
                  </a:lnTo>
                  <a:lnTo>
                    <a:pt x="237" y="196"/>
                  </a:lnTo>
                  <a:lnTo>
                    <a:pt x="233" y="196"/>
                  </a:lnTo>
                  <a:lnTo>
                    <a:pt x="226" y="200"/>
                  </a:lnTo>
                  <a:lnTo>
                    <a:pt x="222" y="200"/>
                  </a:lnTo>
                  <a:lnTo>
                    <a:pt x="215" y="196"/>
                  </a:lnTo>
                  <a:lnTo>
                    <a:pt x="211" y="196"/>
                  </a:lnTo>
                  <a:lnTo>
                    <a:pt x="211" y="196"/>
                  </a:lnTo>
                  <a:lnTo>
                    <a:pt x="207" y="204"/>
                  </a:lnTo>
                  <a:lnTo>
                    <a:pt x="207" y="207"/>
                  </a:lnTo>
                  <a:lnTo>
                    <a:pt x="207" y="211"/>
                  </a:lnTo>
                  <a:lnTo>
                    <a:pt x="204" y="218"/>
                  </a:lnTo>
                  <a:lnTo>
                    <a:pt x="204" y="226"/>
                  </a:lnTo>
                  <a:lnTo>
                    <a:pt x="204" y="230"/>
                  </a:lnTo>
                  <a:lnTo>
                    <a:pt x="207" y="230"/>
                  </a:lnTo>
                  <a:lnTo>
                    <a:pt x="211" y="230"/>
                  </a:lnTo>
                  <a:lnTo>
                    <a:pt x="207" y="233"/>
                  </a:lnTo>
                  <a:lnTo>
                    <a:pt x="207" y="237"/>
                  </a:lnTo>
                  <a:lnTo>
                    <a:pt x="207" y="237"/>
                  </a:lnTo>
                  <a:lnTo>
                    <a:pt x="204" y="237"/>
                  </a:lnTo>
                  <a:lnTo>
                    <a:pt x="200" y="237"/>
                  </a:lnTo>
                  <a:lnTo>
                    <a:pt x="200" y="237"/>
                  </a:lnTo>
                  <a:lnTo>
                    <a:pt x="196" y="237"/>
                  </a:lnTo>
                  <a:lnTo>
                    <a:pt x="193" y="237"/>
                  </a:lnTo>
                  <a:lnTo>
                    <a:pt x="185" y="241"/>
                  </a:lnTo>
                  <a:lnTo>
                    <a:pt x="181" y="241"/>
                  </a:lnTo>
                  <a:lnTo>
                    <a:pt x="178" y="241"/>
                  </a:lnTo>
                  <a:lnTo>
                    <a:pt x="178" y="241"/>
                  </a:lnTo>
                  <a:lnTo>
                    <a:pt x="174" y="241"/>
                  </a:lnTo>
                  <a:lnTo>
                    <a:pt x="170" y="244"/>
                  </a:lnTo>
                  <a:lnTo>
                    <a:pt x="170" y="244"/>
                  </a:lnTo>
                  <a:lnTo>
                    <a:pt x="174" y="248"/>
                  </a:lnTo>
                  <a:lnTo>
                    <a:pt x="178" y="248"/>
                  </a:lnTo>
                  <a:lnTo>
                    <a:pt x="181" y="248"/>
                  </a:lnTo>
                  <a:lnTo>
                    <a:pt x="181" y="248"/>
                  </a:lnTo>
                  <a:lnTo>
                    <a:pt x="181" y="252"/>
                  </a:lnTo>
                  <a:lnTo>
                    <a:pt x="181" y="255"/>
                  </a:lnTo>
                  <a:lnTo>
                    <a:pt x="181" y="259"/>
                  </a:lnTo>
                  <a:lnTo>
                    <a:pt x="185" y="259"/>
                  </a:lnTo>
                  <a:lnTo>
                    <a:pt x="185" y="263"/>
                  </a:lnTo>
                  <a:lnTo>
                    <a:pt x="189" y="267"/>
                  </a:lnTo>
                  <a:lnTo>
                    <a:pt x="189" y="270"/>
                  </a:lnTo>
                  <a:lnTo>
                    <a:pt x="193" y="270"/>
                  </a:lnTo>
                  <a:lnTo>
                    <a:pt x="193" y="278"/>
                  </a:lnTo>
                  <a:lnTo>
                    <a:pt x="189" y="278"/>
                  </a:lnTo>
                  <a:lnTo>
                    <a:pt x="189" y="281"/>
                  </a:lnTo>
                  <a:lnTo>
                    <a:pt x="193" y="285"/>
                  </a:lnTo>
                  <a:lnTo>
                    <a:pt x="189" y="285"/>
                  </a:lnTo>
                  <a:lnTo>
                    <a:pt x="189" y="289"/>
                  </a:lnTo>
                  <a:lnTo>
                    <a:pt x="189" y="289"/>
                  </a:lnTo>
                  <a:lnTo>
                    <a:pt x="189" y="293"/>
                  </a:lnTo>
                  <a:lnTo>
                    <a:pt x="185" y="296"/>
                  </a:lnTo>
                  <a:lnTo>
                    <a:pt x="178" y="293"/>
                  </a:lnTo>
                  <a:lnTo>
                    <a:pt x="170" y="285"/>
                  </a:lnTo>
                  <a:lnTo>
                    <a:pt x="167" y="285"/>
                  </a:lnTo>
                  <a:lnTo>
                    <a:pt x="159" y="285"/>
                  </a:lnTo>
                  <a:lnTo>
                    <a:pt x="152" y="285"/>
                  </a:lnTo>
                  <a:lnTo>
                    <a:pt x="144" y="285"/>
                  </a:lnTo>
                  <a:lnTo>
                    <a:pt x="137" y="281"/>
                  </a:lnTo>
                  <a:lnTo>
                    <a:pt x="130" y="285"/>
                  </a:lnTo>
                  <a:lnTo>
                    <a:pt x="126" y="285"/>
                  </a:lnTo>
                  <a:lnTo>
                    <a:pt x="122" y="285"/>
                  </a:lnTo>
                  <a:lnTo>
                    <a:pt x="118" y="285"/>
                  </a:lnTo>
                  <a:lnTo>
                    <a:pt x="115" y="289"/>
                  </a:lnTo>
                  <a:lnTo>
                    <a:pt x="107" y="285"/>
                  </a:lnTo>
                  <a:lnTo>
                    <a:pt x="100" y="285"/>
                  </a:lnTo>
                  <a:lnTo>
                    <a:pt x="96" y="285"/>
                  </a:lnTo>
                  <a:lnTo>
                    <a:pt x="93" y="285"/>
                  </a:lnTo>
                  <a:lnTo>
                    <a:pt x="89" y="285"/>
                  </a:lnTo>
                  <a:lnTo>
                    <a:pt x="85" y="285"/>
                  </a:lnTo>
                  <a:lnTo>
                    <a:pt x="81" y="285"/>
                  </a:lnTo>
                  <a:lnTo>
                    <a:pt x="81" y="285"/>
                  </a:lnTo>
                  <a:lnTo>
                    <a:pt x="81" y="289"/>
                  </a:lnTo>
                  <a:lnTo>
                    <a:pt x="81" y="293"/>
                  </a:lnTo>
                  <a:lnTo>
                    <a:pt x="81" y="296"/>
                  </a:lnTo>
                  <a:lnTo>
                    <a:pt x="78" y="296"/>
                  </a:lnTo>
                  <a:lnTo>
                    <a:pt x="67" y="296"/>
                  </a:lnTo>
                  <a:lnTo>
                    <a:pt x="56" y="296"/>
                  </a:lnTo>
                  <a:lnTo>
                    <a:pt x="52" y="293"/>
                  </a:lnTo>
                  <a:lnTo>
                    <a:pt x="44" y="293"/>
                  </a:lnTo>
                  <a:lnTo>
                    <a:pt x="44" y="296"/>
                  </a:lnTo>
                  <a:lnTo>
                    <a:pt x="44" y="296"/>
                  </a:lnTo>
                  <a:lnTo>
                    <a:pt x="41" y="300"/>
                  </a:lnTo>
                  <a:lnTo>
                    <a:pt x="41" y="300"/>
                  </a:lnTo>
                  <a:lnTo>
                    <a:pt x="41" y="300"/>
                  </a:lnTo>
                  <a:lnTo>
                    <a:pt x="41" y="304"/>
                  </a:lnTo>
                  <a:lnTo>
                    <a:pt x="37" y="311"/>
                  </a:lnTo>
                  <a:lnTo>
                    <a:pt x="33" y="315"/>
                  </a:lnTo>
                  <a:lnTo>
                    <a:pt x="37" y="319"/>
                  </a:lnTo>
                  <a:lnTo>
                    <a:pt x="44" y="319"/>
                  </a:lnTo>
                  <a:lnTo>
                    <a:pt x="48" y="322"/>
                  </a:lnTo>
                  <a:lnTo>
                    <a:pt x="52" y="322"/>
                  </a:lnTo>
                  <a:lnTo>
                    <a:pt x="52" y="319"/>
                  </a:lnTo>
                  <a:lnTo>
                    <a:pt x="52" y="315"/>
                  </a:lnTo>
                  <a:lnTo>
                    <a:pt x="56" y="315"/>
                  </a:lnTo>
                  <a:lnTo>
                    <a:pt x="63" y="322"/>
                  </a:lnTo>
                  <a:lnTo>
                    <a:pt x="63" y="326"/>
                  </a:lnTo>
                  <a:lnTo>
                    <a:pt x="59" y="330"/>
                  </a:lnTo>
                  <a:lnTo>
                    <a:pt x="56" y="330"/>
                  </a:lnTo>
                  <a:lnTo>
                    <a:pt x="48" y="330"/>
                  </a:lnTo>
                  <a:lnTo>
                    <a:pt x="44" y="330"/>
                  </a:lnTo>
                  <a:lnTo>
                    <a:pt x="41" y="326"/>
                  </a:lnTo>
                  <a:lnTo>
                    <a:pt x="37" y="330"/>
                  </a:lnTo>
                  <a:lnTo>
                    <a:pt x="33" y="330"/>
                  </a:lnTo>
                  <a:lnTo>
                    <a:pt x="30" y="333"/>
                  </a:lnTo>
                  <a:lnTo>
                    <a:pt x="26" y="333"/>
                  </a:lnTo>
                  <a:lnTo>
                    <a:pt x="26" y="337"/>
                  </a:lnTo>
                  <a:lnTo>
                    <a:pt x="30" y="341"/>
                  </a:lnTo>
                  <a:lnTo>
                    <a:pt x="30" y="341"/>
                  </a:lnTo>
                  <a:lnTo>
                    <a:pt x="22" y="345"/>
                  </a:lnTo>
                  <a:lnTo>
                    <a:pt x="15" y="345"/>
                  </a:lnTo>
                  <a:lnTo>
                    <a:pt x="18" y="348"/>
                  </a:lnTo>
                  <a:lnTo>
                    <a:pt x="18" y="348"/>
                  </a:lnTo>
                  <a:lnTo>
                    <a:pt x="11" y="352"/>
                  </a:lnTo>
                  <a:lnTo>
                    <a:pt x="11" y="356"/>
                  </a:lnTo>
                  <a:lnTo>
                    <a:pt x="7" y="356"/>
                  </a:lnTo>
                  <a:lnTo>
                    <a:pt x="4" y="356"/>
                  </a:lnTo>
                  <a:lnTo>
                    <a:pt x="0" y="356"/>
                  </a:lnTo>
                  <a:lnTo>
                    <a:pt x="0" y="363"/>
                  </a:lnTo>
                  <a:lnTo>
                    <a:pt x="4" y="367"/>
                  </a:lnTo>
                  <a:lnTo>
                    <a:pt x="7" y="367"/>
                  </a:lnTo>
                  <a:lnTo>
                    <a:pt x="11" y="367"/>
                  </a:lnTo>
                  <a:lnTo>
                    <a:pt x="11" y="370"/>
                  </a:lnTo>
                  <a:lnTo>
                    <a:pt x="11" y="370"/>
                  </a:lnTo>
                  <a:lnTo>
                    <a:pt x="11" y="378"/>
                  </a:lnTo>
                  <a:lnTo>
                    <a:pt x="15" y="378"/>
                  </a:lnTo>
                  <a:lnTo>
                    <a:pt x="15" y="382"/>
                  </a:lnTo>
                  <a:lnTo>
                    <a:pt x="15" y="382"/>
                  </a:lnTo>
                  <a:lnTo>
                    <a:pt x="11" y="389"/>
                  </a:lnTo>
                  <a:lnTo>
                    <a:pt x="7" y="400"/>
                  </a:lnTo>
                  <a:lnTo>
                    <a:pt x="7" y="400"/>
                  </a:lnTo>
                  <a:lnTo>
                    <a:pt x="11" y="404"/>
                  </a:lnTo>
                  <a:lnTo>
                    <a:pt x="15" y="404"/>
                  </a:lnTo>
                  <a:lnTo>
                    <a:pt x="18" y="404"/>
                  </a:lnTo>
                  <a:lnTo>
                    <a:pt x="22" y="400"/>
                  </a:lnTo>
                  <a:lnTo>
                    <a:pt x="26" y="400"/>
                  </a:lnTo>
                  <a:lnTo>
                    <a:pt x="26" y="396"/>
                  </a:lnTo>
                  <a:lnTo>
                    <a:pt x="30" y="396"/>
                  </a:lnTo>
                  <a:lnTo>
                    <a:pt x="30" y="396"/>
                  </a:lnTo>
                  <a:lnTo>
                    <a:pt x="33" y="400"/>
                  </a:lnTo>
                  <a:lnTo>
                    <a:pt x="37" y="400"/>
                  </a:lnTo>
                  <a:lnTo>
                    <a:pt x="37" y="396"/>
                  </a:lnTo>
                  <a:lnTo>
                    <a:pt x="37" y="396"/>
                  </a:lnTo>
                  <a:lnTo>
                    <a:pt x="37" y="393"/>
                  </a:lnTo>
                  <a:lnTo>
                    <a:pt x="41" y="393"/>
                  </a:lnTo>
                  <a:lnTo>
                    <a:pt x="41" y="393"/>
                  </a:lnTo>
                  <a:lnTo>
                    <a:pt x="41" y="393"/>
                  </a:lnTo>
                  <a:lnTo>
                    <a:pt x="44" y="393"/>
                  </a:lnTo>
                  <a:lnTo>
                    <a:pt x="48" y="393"/>
                  </a:lnTo>
                  <a:lnTo>
                    <a:pt x="48" y="389"/>
                  </a:lnTo>
                  <a:lnTo>
                    <a:pt x="48" y="385"/>
                  </a:lnTo>
                  <a:lnTo>
                    <a:pt x="48" y="385"/>
                  </a:lnTo>
                  <a:lnTo>
                    <a:pt x="52" y="382"/>
                  </a:lnTo>
                  <a:lnTo>
                    <a:pt x="52" y="378"/>
                  </a:lnTo>
                  <a:lnTo>
                    <a:pt x="52" y="374"/>
                  </a:lnTo>
                  <a:lnTo>
                    <a:pt x="59" y="374"/>
                  </a:lnTo>
                  <a:lnTo>
                    <a:pt x="59" y="378"/>
                  </a:lnTo>
                  <a:lnTo>
                    <a:pt x="63" y="378"/>
                  </a:lnTo>
                  <a:lnTo>
                    <a:pt x="63" y="382"/>
                  </a:lnTo>
                  <a:lnTo>
                    <a:pt x="63" y="385"/>
                  </a:lnTo>
                  <a:lnTo>
                    <a:pt x="63" y="385"/>
                  </a:lnTo>
                  <a:lnTo>
                    <a:pt x="67" y="385"/>
                  </a:lnTo>
                  <a:lnTo>
                    <a:pt x="67" y="389"/>
                  </a:lnTo>
                  <a:lnTo>
                    <a:pt x="67" y="393"/>
                  </a:lnTo>
                  <a:lnTo>
                    <a:pt x="67" y="396"/>
                  </a:lnTo>
                  <a:lnTo>
                    <a:pt x="67" y="404"/>
                  </a:lnTo>
                  <a:lnTo>
                    <a:pt x="70" y="404"/>
                  </a:lnTo>
                  <a:lnTo>
                    <a:pt x="70" y="408"/>
                  </a:lnTo>
                  <a:lnTo>
                    <a:pt x="74" y="408"/>
                  </a:lnTo>
                  <a:lnTo>
                    <a:pt x="78" y="408"/>
                  </a:lnTo>
                  <a:lnTo>
                    <a:pt x="81" y="408"/>
                  </a:lnTo>
                  <a:lnTo>
                    <a:pt x="81" y="404"/>
                  </a:lnTo>
                  <a:lnTo>
                    <a:pt x="85" y="404"/>
                  </a:lnTo>
                  <a:lnTo>
                    <a:pt x="89" y="400"/>
                  </a:lnTo>
                  <a:lnTo>
                    <a:pt x="89" y="396"/>
                  </a:lnTo>
                  <a:lnTo>
                    <a:pt x="93" y="396"/>
                  </a:lnTo>
                  <a:lnTo>
                    <a:pt x="100" y="393"/>
                  </a:lnTo>
                  <a:lnTo>
                    <a:pt x="104" y="389"/>
                  </a:lnTo>
                  <a:lnTo>
                    <a:pt x="104" y="393"/>
                  </a:lnTo>
                  <a:lnTo>
                    <a:pt x="111" y="393"/>
                  </a:lnTo>
                  <a:lnTo>
                    <a:pt x="115" y="389"/>
                  </a:lnTo>
                  <a:lnTo>
                    <a:pt x="122" y="389"/>
                  </a:lnTo>
                  <a:lnTo>
                    <a:pt x="122" y="393"/>
                  </a:lnTo>
                  <a:lnTo>
                    <a:pt x="115" y="396"/>
                  </a:lnTo>
                  <a:lnTo>
                    <a:pt x="118" y="396"/>
                  </a:lnTo>
                  <a:lnTo>
                    <a:pt x="118" y="396"/>
                  </a:lnTo>
                  <a:lnTo>
                    <a:pt x="118" y="396"/>
                  </a:lnTo>
                  <a:lnTo>
                    <a:pt x="122" y="396"/>
                  </a:lnTo>
                  <a:lnTo>
                    <a:pt x="126" y="400"/>
                  </a:lnTo>
                  <a:lnTo>
                    <a:pt x="126" y="396"/>
                  </a:lnTo>
                  <a:lnTo>
                    <a:pt x="130" y="396"/>
                  </a:lnTo>
                  <a:lnTo>
                    <a:pt x="133" y="396"/>
                  </a:lnTo>
                  <a:lnTo>
                    <a:pt x="133" y="396"/>
                  </a:lnTo>
                  <a:lnTo>
                    <a:pt x="137" y="396"/>
                  </a:lnTo>
                  <a:lnTo>
                    <a:pt x="137" y="396"/>
                  </a:lnTo>
                  <a:lnTo>
                    <a:pt x="141" y="404"/>
                  </a:lnTo>
                  <a:lnTo>
                    <a:pt x="148" y="411"/>
                  </a:lnTo>
                  <a:lnTo>
                    <a:pt x="152" y="415"/>
                  </a:lnTo>
                  <a:lnTo>
                    <a:pt x="152" y="419"/>
                  </a:lnTo>
                  <a:lnTo>
                    <a:pt x="155" y="419"/>
                  </a:lnTo>
                  <a:lnTo>
                    <a:pt x="155" y="422"/>
                  </a:lnTo>
                  <a:lnTo>
                    <a:pt x="163" y="422"/>
                  </a:lnTo>
                  <a:lnTo>
                    <a:pt x="170" y="422"/>
                  </a:lnTo>
                  <a:lnTo>
                    <a:pt x="170" y="422"/>
                  </a:lnTo>
                  <a:lnTo>
                    <a:pt x="174" y="426"/>
                  </a:lnTo>
                  <a:lnTo>
                    <a:pt x="178" y="430"/>
                  </a:lnTo>
                  <a:lnTo>
                    <a:pt x="185" y="430"/>
                  </a:lnTo>
                  <a:lnTo>
                    <a:pt x="189" y="437"/>
                  </a:lnTo>
                  <a:lnTo>
                    <a:pt x="193" y="445"/>
                  </a:lnTo>
                  <a:lnTo>
                    <a:pt x="196" y="445"/>
                  </a:lnTo>
                  <a:lnTo>
                    <a:pt x="200" y="448"/>
                  </a:lnTo>
                  <a:lnTo>
                    <a:pt x="200" y="456"/>
                  </a:lnTo>
                  <a:lnTo>
                    <a:pt x="204" y="463"/>
                  </a:lnTo>
                  <a:lnTo>
                    <a:pt x="207" y="463"/>
                  </a:lnTo>
                  <a:lnTo>
                    <a:pt x="207" y="471"/>
                  </a:lnTo>
                  <a:lnTo>
                    <a:pt x="211" y="474"/>
                  </a:lnTo>
                  <a:lnTo>
                    <a:pt x="207" y="478"/>
                  </a:lnTo>
                  <a:lnTo>
                    <a:pt x="207" y="478"/>
                  </a:lnTo>
                  <a:lnTo>
                    <a:pt x="204" y="478"/>
                  </a:lnTo>
                  <a:lnTo>
                    <a:pt x="200" y="482"/>
                  </a:lnTo>
                  <a:lnTo>
                    <a:pt x="200" y="482"/>
                  </a:lnTo>
                  <a:lnTo>
                    <a:pt x="200" y="482"/>
                  </a:lnTo>
                  <a:lnTo>
                    <a:pt x="200" y="485"/>
                  </a:lnTo>
                  <a:lnTo>
                    <a:pt x="204" y="489"/>
                  </a:lnTo>
                  <a:lnTo>
                    <a:pt x="204" y="493"/>
                  </a:lnTo>
                  <a:lnTo>
                    <a:pt x="207" y="497"/>
                  </a:lnTo>
                  <a:lnTo>
                    <a:pt x="204" y="497"/>
                  </a:lnTo>
                  <a:lnTo>
                    <a:pt x="207" y="500"/>
                  </a:lnTo>
                  <a:lnTo>
                    <a:pt x="207" y="500"/>
                  </a:lnTo>
                  <a:lnTo>
                    <a:pt x="207" y="504"/>
                  </a:lnTo>
                  <a:lnTo>
                    <a:pt x="211" y="504"/>
                  </a:lnTo>
                  <a:lnTo>
                    <a:pt x="211" y="508"/>
                  </a:lnTo>
                  <a:lnTo>
                    <a:pt x="215" y="508"/>
                  </a:lnTo>
                  <a:lnTo>
                    <a:pt x="218" y="508"/>
                  </a:lnTo>
                  <a:lnTo>
                    <a:pt x="222" y="508"/>
                  </a:lnTo>
                  <a:lnTo>
                    <a:pt x="222" y="508"/>
                  </a:lnTo>
                  <a:lnTo>
                    <a:pt x="226" y="508"/>
                  </a:lnTo>
                  <a:lnTo>
                    <a:pt x="230" y="511"/>
                  </a:lnTo>
                  <a:lnTo>
                    <a:pt x="233" y="511"/>
                  </a:lnTo>
                  <a:lnTo>
                    <a:pt x="233" y="515"/>
                  </a:lnTo>
                  <a:lnTo>
                    <a:pt x="237" y="515"/>
                  </a:lnTo>
                  <a:lnTo>
                    <a:pt x="237" y="519"/>
                  </a:lnTo>
                  <a:lnTo>
                    <a:pt x="237" y="519"/>
                  </a:lnTo>
                  <a:lnTo>
                    <a:pt x="237" y="519"/>
                  </a:lnTo>
                  <a:lnTo>
                    <a:pt x="244" y="519"/>
                  </a:lnTo>
                  <a:lnTo>
                    <a:pt x="244" y="523"/>
                  </a:lnTo>
                  <a:lnTo>
                    <a:pt x="248" y="523"/>
                  </a:lnTo>
                  <a:lnTo>
                    <a:pt x="248" y="523"/>
                  </a:lnTo>
                  <a:lnTo>
                    <a:pt x="252" y="519"/>
                  </a:lnTo>
                  <a:lnTo>
                    <a:pt x="255" y="519"/>
                  </a:lnTo>
                  <a:lnTo>
                    <a:pt x="263" y="523"/>
                  </a:lnTo>
                  <a:lnTo>
                    <a:pt x="263" y="523"/>
                  </a:lnTo>
                  <a:lnTo>
                    <a:pt x="267" y="523"/>
                  </a:lnTo>
                  <a:lnTo>
                    <a:pt x="270" y="523"/>
                  </a:lnTo>
                  <a:lnTo>
                    <a:pt x="274" y="530"/>
                  </a:lnTo>
                  <a:lnTo>
                    <a:pt x="278" y="530"/>
                  </a:lnTo>
                  <a:lnTo>
                    <a:pt x="281" y="530"/>
                  </a:lnTo>
                  <a:lnTo>
                    <a:pt x="285" y="534"/>
                  </a:lnTo>
                  <a:lnTo>
                    <a:pt x="285" y="537"/>
                  </a:lnTo>
                  <a:lnTo>
                    <a:pt x="289" y="537"/>
                  </a:lnTo>
                  <a:lnTo>
                    <a:pt x="289" y="537"/>
                  </a:lnTo>
                  <a:lnTo>
                    <a:pt x="289" y="534"/>
                  </a:lnTo>
                  <a:lnTo>
                    <a:pt x="292" y="534"/>
                  </a:lnTo>
                  <a:lnTo>
                    <a:pt x="292" y="534"/>
                  </a:lnTo>
                  <a:lnTo>
                    <a:pt x="296" y="534"/>
                  </a:lnTo>
                  <a:lnTo>
                    <a:pt x="300" y="534"/>
                  </a:lnTo>
                  <a:lnTo>
                    <a:pt x="300" y="541"/>
                  </a:lnTo>
                  <a:lnTo>
                    <a:pt x="304" y="541"/>
                  </a:lnTo>
                  <a:lnTo>
                    <a:pt x="311" y="541"/>
                  </a:lnTo>
                  <a:lnTo>
                    <a:pt x="315" y="541"/>
                  </a:lnTo>
                  <a:lnTo>
                    <a:pt x="311" y="549"/>
                  </a:lnTo>
                  <a:lnTo>
                    <a:pt x="315" y="552"/>
                  </a:lnTo>
                  <a:lnTo>
                    <a:pt x="318" y="552"/>
                  </a:lnTo>
                  <a:lnTo>
                    <a:pt x="322" y="552"/>
                  </a:lnTo>
                  <a:lnTo>
                    <a:pt x="322" y="552"/>
                  </a:lnTo>
                  <a:lnTo>
                    <a:pt x="326" y="552"/>
                  </a:lnTo>
                  <a:lnTo>
                    <a:pt x="330" y="549"/>
                  </a:lnTo>
                  <a:lnTo>
                    <a:pt x="337" y="549"/>
                  </a:lnTo>
                  <a:lnTo>
                    <a:pt x="341" y="549"/>
                  </a:lnTo>
                  <a:lnTo>
                    <a:pt x="341" y="552"/>
                  </a:lnTo>
                  <a:lnTo>
                    <a:pt x="348" y="556"/>
                  </a:lnTo>
                  <a:lnTo>
                    <a:pt x="348" y="560"/>
                  </a:lnTo>
                  <a:lnTo>
                    <a:pt x="352" y="560"/>
                  </a:lnTo>
                  <a:lnTo>
                    <a:pt x="355" y="560"/>
                  </a:lnTo>
                  <a:lnTo>
                    <a:pt x="359" y="560"/>
                  </a:lnTo>
                  <a:lnTo>
                    <a:pt x="363" y="556"/>
                  </a:lnTo>
                  <a:lnTo>
                    <a:pt x="367" y="556"/>
                  </a:lnTo>
                  <a:lnTo>
                    <a:pt x="367" y="560"/>
                  </a:lnTo>
                  <a:lnTo>
                    <a:pt x="370" y="556"/>
                  </a:lnTo>
                  <a:lnTo>
                    <a:pt x="374" y="556"/>
                  </a:lnTo>
                  <a:lnTo>
                    <a:pt x="374" y="560"/>
                  </a:lnTo>
                  <a:lnTo>
                    <a:pt x="374" y="563"/>
                  </a:lnTo>
                  <a:lnTo>
                    <a:pt x="378" y="563"/>
                  </a:lnTo>
                  <a:lnTo>
                    <a:pt x="378" y="563"/>
                  </a:lnTo>
                  <a:lnTo>
                    <a:pt x="381" y="563"/>
                  </a:lnTo>
                  <a:lnTo>
                    <a:pt x="385" y="556"/>
                  </a:lnTo>
                  <a:lnTo>
                    <a:pt x="392" y="552"/>
                  </a:lnTo>
                  <a:lnTo>
                    <a:pt x="400" y="552"/>
                  </a:lnTo>
                  <a:lnTo>
                    <a:pt x="400" y="552"/>
                  </a:lnTo>
                  <a:lnTo>
                    <a:pt x="407" y="556"/>
                  </a:lnTo>
                  <a:lnTo>
                    <a:pt x="411" y="556"/>
                  </a:lnTo>
                  <a:lnTo>
                    <a:pt x="415" y="552"/>
                  </a:lnTo>
                  <a:lnTo>
                    <a:pt x="418" y="556"/>
                  </a:lnTo>
                  <a:lnTo>
                    <a:pt x="422" y="556"/>
                  </a:lnTo>
                  <a:lnTo>
                    <a:pt x="422" y="556"/>
                  </a:lnTo>
                  <a:lnTo>
                    <a:pt x="426" y="556"/>
                  </a:lnTo>
                  <a:lnTo>
                    <a:pt x="429" y="556"/>
                  </a:lnTo>
                  <a:lnTo>
                    <a:pt x="433" y="556"/>
                  </a:lnTo>
                  <a:lnTo>
                    <a:pt x="437" y="552"/>
                  </a:lnTo>
                  <a:lnTo>
                    <a:pt x="437" y="552"/>
                  </a:lnTo>
                  <a:lnTo>
                    <a:pt x="441" y="552"/>
                  </a:lnTo>
                  <a:lnTo>
                    <a:pt x="441" y="549"/>
                  </a:lnTo>
                  <a:lnTo>
                    <a:pt x="444" y="549"/>
                  </a:lnTo>
                  <a:lnTo>
                    <a:pt x="444" y="545"/>
                  </a:lnTo>
                  <a:lnTo>
                    <a:pt x="448" y="541"/>
                  </a:lnTo>
                  <a:lnTo>
                    <a:pt x="452" y="541"/>
                  </a:lnTo>
                  <a:lnTo>
                    <a:pt x="459" y="541"/>
                  </a:lnTo>
                  <a:lnTo>
                    <a:pt x="463" y="537"/>
                  </a:lnTo>
                  <a:lnTo>
                    <a:pt x="463" y="534"/>
                  </a:lnTo>
                  <a:lnTo>
                    <a:pt x="463" y="534"/>
                  </a:lnTo>
                  <a:lnTo>
                    <a:pt x="467" y="530"/>
                  </a:lnTo>
                  <a:lnTo>
                    <a:pt x="470" y="534"/>
                  </a:lnTo>
                  <a:lnTo>
                    <a:pt x="474" y="534"/>
                  </a:lnTo>
                  <a:lnTo>
                    <a:pt x="481" y="534"/>
                  </a:lnTo>
                  <a:lnTo>
                    <a:pt x="481" y="534"/>
                  </a:lnTo>
                  <a:lnTo>
                    <a:pt x="481" y="530"/>
                  </a:lnTo>
                  <a:lnTo>
                    <a:pt x="489" y="526"/>
                  </a:lnTo>
                  <a:lnTo>
                    <a:pt x="492" y="526"/>
                  </a:lnTo>
                  <a:lnTo>
                    <a:pt x="492" y="530"/>
                  </a:lnTo>
                  <a:lnTo>
                    <a:pt x="496" y="530"/>
                  </a:lnTo>
                  <a:lnTo>
                    <a:pt x="496" y="530"/>
                  </a:lnTo>
                  <a:lnTo>
                    <a:pt x="492" y="534"/>
                  </a:lnTo>
                  <a:lnTo>
                    <a:pt x="496" y="537"/>
                  </a:lnTo>
                  <a:lnTo>
                    <a:pt x="496" y="537"/>
                  </a:lnTo>
                  <a:lnTo>
                    <a:pt x="500" y="537"/>
                  </a:lnTo>
                  <a:lnTo>
                    <a:pt x="500" y="537"/>
                  </a:lnTo>
                  <a:lnTo>
                    <a:pt x="504" y="541"/>
                  </a:lnTo>
                  <a:lnTo>
                    <a:pt x="504" y="545"/>
                  </a:lnTo>
                  <a:lnTo>
                    <a:pt x="500" y="545"/>
                  </a:lnTo>
                  <a:lnTo>
                    <a:pt x="500" y="549"/>
                  </a:lnTo>
                  <a:lnTo>
                    <a:pt x="504" y="549"/>
                  </a:lnTo>
                  <a:lnTo>
                    <a:pt x="507" y="549"/>
                  </a:lnTo>
                  <a:lnTo>
                    <a:pt x="511" y="549"/>
                  </a:lnTo>
                  <a:lnTo>
                    <a:pt x="511" y="552"/>
                  </a:lnTo>
                  <a:lnTo>
                    <a:pt x="515" y="552"/>
                  </a:lnTo>
                  <a:lnTo>
                    <a:pt x="518" y="552"/>
                  </a:lnTo>
                  <a:lnTo>
                    <a:pt x="522" y="552"/>
                  </a:lnTo>
                  <a:lnTo>
                    <a:pt x="526" y="552"/>
                  </a:lnTo>
                  <a:lnTo>
                    <a:pt x="526" y="556"/>
                  </a:lnTo>
                  <a:lnTo>
                    <a:pt x="529" y="556"/>
                  </a:lnTo>
                  <a:lnTo>
                    <a:pt x="529" y="560"/>
                  </a:lnTo>
                  <a:lnTo>
                    <a:pt x="533" y="560"/>
                  </a:lnTo>
                  <a:lnTo>
                    <a:pt x="537" y="563"/>
                  </a:lnTo>
                  <a:lnTo>
                    <a:pt x="537" y="567"/>
                  </a:lnTo>
                  <a:lnTo>
                    <a:pt x="541" y="574"/>
                  </a:lnTo>
                  <a:lnTo>
                    <a:pt x="541" y="578"/>
                  </a:lnTo>
                  <a:lnTo>
                    <a:pt x="541" y="586"/>
                  </a:lnTo>
                  <a:lnTo>
                    <a:pt x="541" y="589"/>
                  </a:lnTo>
                  <a:lnTo>
                    <a:pt x="537" y="589"/>
                  </a:lnTo>
                  <a:lnTo>
                    <a:pt x="537" y="589"/>
                  </a:lnTo>
                  <a:lnTo>
                    <a:pt x="533" y="593"/>
                  </a:lnTo>
                  <a:lnTo>
                    <a:pt x="533" y="593"/>
                  </a:lnTo>
                  <a:lnTo>
                    <a:pt x="533" y="597"/>
                  </a:lnTo>
                  <a:lnTo>
                    <a:pt x="533" y="600"/>
                  </a:lnTo>
                  <a:lnTo>
                    <a:pt x="533" y="600"/>
                  </a:lnTo>
                  <a:lnTo>
                    <a:pt x="529" y="600"/>
                  </a:lnTo>
                  <a:lnTo>
                    <a:pt x="529" y="600"/>
                  </a:lnTo>
                  <a:lnTo>
                    <a:pt x="526" y="604"/>
                  </a:lnTo>
                  <a:lnTo>
                    <a:pt x="529" y="608"/>
                  </a:lnTo>
                  <a:lnTo>
                    <a:pt x="526" y="608"/>
                  </a:lnTo>
                  <a:lnTo>
                    <a:pt x="526" y="612"/>
                  </a:lnTo>
                  <a:lnTo>
                    <a:pt x="529" y="612"/>
                  </a:lnTo>
                  <a:lnTo>
                    <a:pt x="529" y="615"/>
                  </a:lnTo>
                  <a:lnTo>
                    <a:pt x="533" y="615"/>
                  </a:lnTo>
                  <a:lnTo>
                    <a:pt x="533" y="619"/>
                  </a:lnTo>
                  <a:lnTo>
                    <a:pt x="533" y="623"/>
                  </a:lnTo>
                  <a:lnTo>
                    <a:pt x="537" y="619"/>
                  </a:lnTo>
                  <a:lnTo>
                    <a:pt x="544" y="619"/>
                  </a:lnTo>
                  <a:lnTo>
                    <a:pt x="544" y="623"/>
                  </a:lnTo>
                  <a:lnTo>
                    <a:pt x="544" y="623"/>
                  </a:lnTo>
                  <a:lnTo>
                    <a:pt x="548" y="626"/>
                  </a:lnTo>
                  <a:lnTo>
                    <a:pt x="552" y="623"/>
                  </a:lnTo>
                  <a:lnTo>
                    <a:pt x="552" y="626"/>
                  </a:lnTo>
                  <a:lnTo>
                    <a:pt x="552" y="630"/>
                  </a:lnTo>
                  <a:lnTo>
                    <a:pt x="552" y="630"/>
                  </a:lnTo>
                  <a:lnTo>
                    <a:pt x="555" y="634"/>
                  </a:lnTo>
                  <a:lnTo>
                    <a:pt x="555" y="634"/>
                  </a:lnTo>
                  <a:lnTo>
                    <a:pt x="559" y="634"/>
                  </a:lnTo>
                  <a:lnTo>
                    <a:pt x="559" y="634"/>
                  </a:lnTo>
                  <a:lnTo>
                    <a:pt x="563" y="634"/>
                  </a:lnTo>
                  <a:lnTo>
                    <a:pt x="566" y="638"/>
                  </a:lnTo>
                  <a:lnTo>
                    <a:pt x="566" y="638"/>
                  </a:lnTo>
                  <a:lnTo>
                    <a:pt x="566" y="641"/>
                  </a:lnTo>
                  <a:lnTo>
                    <a:pt x="566" y="641"/>
                  </a:lnTo>
                  <a:lnTo>
                    <a:pt x="563" y="649"/>
                  </a:lnTo>
                  <a:lnTo>
                    <a:pt x="559" y="649"/>
                  </a:lnTo>
                  <a:lnTo>
                    <a:pt x="559" y="652"/>
                  </a:lnTo>
                  <a:lnTo>
                    <a:pt x="563" y="652"/>
                  </a:lnTo>
                  <a:lnTo>
                    <a:pt x="566" y="652"/>
                  </a:lnTo>
                  <a:lnTo>
                    <a:pt x="566" y="652"/>
                  </a:lnTo>
                  <a:lnTo>
                    <a:pt x="570" y="652"/>
                  </a:lnTo>
                  <a:lnTo>
                    <a:pt x="570" y="652"/>
                  </a:lnTo>
                  <a:lnTo>
                    <a:pt x="570" y="656"/>
                  </a:lnTo>
                  <a:lnTo>
                    <a:pt x="570" y="660"/>
                  </a:lnTo>
                  <a:lnTo>
                    <a:pt x="574" y="664"/>
                  </a:lnTo>
                  <a:lnTo>
                    <a:pt x="578" y="660"/>
                  </a:lnTo>
                  <a:lnTo>
                    <a:pt x="581" y="660"/>
                  </a:lnTo>
                  <a:lnTo>
                    <a:pt x="589" y="656"/>
                  </a:lnTo>
                  <a:lnTo>
                    <a:pt x="592" y="660"/>
                  </a:lnTo>
                  <a:lnTo>
                    <a:pt x="592" y="660"/>
                  </a:lnTo>
                  <a:lnTo>
                    <a:pt x="589" y="664"/>
                  </a:lnTo>
                  <a:lnTo>
                    <a:pt x="589" y="664"/>
                  </a:lnTo>
                  <a:lnTo>
                    <a:pt x="592" y="664"/>
                  </a:lnTo>
                  <a:lnTo>
                    <a:pt x="592" y="667"/>
                  </a:lnTo>
                  <a:lnTo>
                    <a:pt x="600" y="664"/>
                  </a:lnTo>
                  <a:lnTo>
                    <a:pt x="600" y="664"/>
                  </a:lnTo>
                  <a:lnTo>
                    <a:pt x="600" y="660"/>
                  </a:lnTo>
                  <a:lnTo>
                    <a:pt x="600" y="656"/>
                  </a:lnTo>
                  <a:lnTo>
                    <a:pt x="600" y="656"/>
                  </a:lnTo>
                  <a:lnTo>
                    <a:pt x="600" y="649"/>
                  </a:lnTo>
                  <a:lnTo>
                    <a:pt x="600" y="649"/>
                  </a:lnTo>
                  <a:lnTo>
                    <a:pt x="600" y="645"/>
                  </a:lnTo>
                  <a:lnTo>
                    <a:pt x="607" y="645"/>
                  </a:lnTo>
                  <a:lnTo>
                    <a:pt x="607" y="649"/>
                  </a:lnTo>
                  <a:lnTo>
                    <a:pt x="607" y="645"/>
                  </a:lnTo>
                  <a:lnTo>
                    <a:pt x="607" y="645"/>
                  </a:lnTo>
                  <a:lnTo>
                    <a:pt x="611" y="645"/>
                  </a:lnTo>
                  <a:lnTo>
                    <a:pt x="611" y="645"/>
                  </a:lnTo>
                  <a:lnTo>
                    <a:pt x="611" y="641"/>
                  </a:lnTo>
                  <a:lnTo>
                    <a:pt x="615" y="641"/>
                  </a:lnTo>
                  <a:lnTo>
                    <a:pt x="618" y="641"/>
                  </a:lnTo>
                  <a:lnTo>
                    <a:pt x="618" y="645"/>
                  </a:lnTo>
                  <a:lnTo>
                    <a:pt x="618" y="645"/>
                  </a:lnTo>
                  <a:lnTo>
                    <a:pt x="622" y="645"/>
                  </a:lnTo>
                  <a:lnTo>
                    <a:pt x="622" y="641"/>
                  </a:lnTo>
                  <a:lnTo>
                    <a:pt x="626" y="641"/>
                  </a:lnTo>
                  <a:lnTo>
                    <a:pt x="629" y="641"/>
                  </a:lnTo>
                  <a:lnTo>
                    <a:pt x="629" y="641"/>
                  </a:lnTo>
                  <a:lnTo>
                    <a:pt x="629" y="641"/>
                  </a:lnTo>
                  <a:lnTo>
                    <a:pt x="633" y="645"/>
                  </a:lnTo>
                  <a:lnTo>
                    <a:pt x="637" y="641"/>
                  </a:lnTo>
                  <a:lnTo>
                    <a:pt x="637" y="638"/>
                  </a:lnTo>
                  <a:lnTo>
                    <a:pt x="641" y="638"/>
                  </a:lnTo>
                  <a:lnTo>
                    <a:pt x="644" y="641"/>
                  </a:lnTo>
                  <a:lnTo>
                    <a:pt x="648" y="638"/>
                  </a:lnTo>
                  <a:lnTo>
                    <a:pt x="648" y="634"/>
                  </a:lnTo>
                  <a:lnTo>
                    <a:pt x="652" y="630"/>
                  </a:lnTo>
                  <a:lnTo>
                    <a:pt x="655" y="630"/>
                  </a:lnTo>
                  <a:lnTo>
                    <a:pt x="659" y="630"/>
                  </a:lnTo>
                  <a:lnTo>
                    <a:pt x="663" y="634"/>
                  </a:lnTo>
                  <a:lnTo>
                    <a:pt x="663" y="634"/>
                  </a:lnTo>
                  <a:lnTo>
                    <a:pt x="666" y="634"/>
                  </a:lnTo>
                  <a:lnTo>
                    <a:pt x="666" y="638"/>
                  </a:lnTo>
                  <a:lnTo>
                    <a:pt x="674" y="638"/>
                  </a:lnTo>
                  <a:lnTo>
                    <a:pt x="678" y="638"/>
                  </a:lnTo>
                  <a:lnTo>
                    <a:pt x="681" y="638"/>
                  </a:lnTo>
                  <a:lnTo>
                    <a:pt x="685" y="638"/>
                  </a:lnTo>
                  <a:lnTo>
                    <a:pt x="681" y="641"/>
                  </a:lnTo>
                  <a:lnTo>
                    <a:pt x="681" y="641"/>
                  </a:lnTo>
                  <a:lnTo>
                    <a:pt x="678" y="649"/>
                  </a:lnTo>
                  <a:lnTo>
                    <a:pt x="681" y="649"/>
                  </a:lnTo>
                  <a:lnTo>
                    <a:pt x="681" y="652"/>
                  </a:lnTo>
                  <a:lnTo>
                    <a:pt x="689" y="652"/>
                  </a:lnTo>
                  <a:lnTo>
                    <a:pt x="689" y="656"/>
                  </a:lnTo>
                  <a:lnTo>
                    <a:pt x="692" y="656"/>
                  </a:lnTo>
                  <a:lnTo>
                    <a:pt x="696" y="660"/>
                  </a:lnTo>
                  <a:lnTo>
                    <a:pt x="700" y="656"/>
                  </a:lnTo>
                  <a:lnTo>
                    <a:pt x="700" y="660"/>
                  </a:lnTo>
                  <a:lnTo>
                    <a:pt x="703" y="656"/>
                  </a:lnTo>
                  <a:lnTo>
                    <a:pt x="703" y="660"/>
                  </a:lnTo>
                  <a:lnTo>
                    <a:pt x="707" y="660"/>
                  </a:lnTo>
                  <a:lnTo>
                    <a:pt x="707" y="660"/>
                  </a:lnTo>
                  <a:lnTo>
                    <a:pt x="711" y="660"/>
                  </a:lnTo>
                  <a:lnTo>
                    <a:pt x="711" y="660"/>
                  </a:lnTo>
                  <a:lnTo>
                    <a:pt x="711" y="656"/>
                  </a:lnTo>
                  <a:lnTo>
                    <a:pt x="711" y="652"/>
                  </a:lnTo>
                  <a:lnTo>
                    <a:pt x="715" y="656"/>
                  </a:lnTo>
                  <a:lnTo>
                    <a:pt x="718" y="660"/>
                  </a:lnTo>
                  <a:lnTo>
                    <a:pt x="718" y="660"/>
                  </a:lnTo>
                  <a:lnTo>
                    <a:pt x="722" y="664"/>
                  </a:lnTo>
                  <a:lnTo>
                    <a:pt x="726" y="660"/>
                  </a:lnTo>
                  <a:lnTo>
                    <a:pt x="726" y="664"/>
                  </a:lnTo>
                  <a:lnTo>
                    <a:pt x="729" y="660"/>
                  </a:lnTo>
                  <a:lnTo>
                    <a:pt x="729" y="660"/>
                  </a:lnTo>
                  <a:lnTo>
                    <a:pt x="733" y="660"/>
                  </a:lnTo>
                  <a:lnTo>
                    <a:pt x="733" y="660"/>
                  </a:lnTo>
                  <a:lnTo>
                    <a:pt x="737" y="664"/>
                  </a:lnTo>
                  <a:lnTo>
                    <a:pt x="733" y="664"/>
                  </a:lnTo>
                  <a:lnTo>
                    <a:pt x="733" y="664"/>
                  </a:lnTo>
                  <a:lnTo>
                    <a:pt x="729" y="667"/>
                  </a:lnTo>
                  <a:lnTo>
                    <a:pt x="729" y="671"/>
                  </a:lnTo>
                  <a:lnTo>
                    <a:pt x="733" y="675"/>
                  </a:lnTo>
                  <a:lnTo>
                    <a:pt x="737" y="675"/>
                  </a:lnTo>
                  <a:lnTo>
                    <a:pt x="737" y="678"/>
                  </a:lnTo>
                  <a:lnTo>
                    <a:pt x="737" y="678"/>
                  </a:lnTo>
                  <a:lnTo>
                    <a:pt x="737" y="678"/>
                  </a:lnTo>
                  <a:lnTo>
                    <a:pt x="737" y="678"/>
                  </a:lnTo>
                  <a:lnTo>
                    <a:pt x="741" y="678"/>
                  </a:lnTo>
                  <a:lnTo>
                    <a:pt x="741" y="678"/>
                  </a:lnTo>
                  <a:lnTo>
                    <a:pt x="744" y="678"/>
                  </a:lnTo>
                  <a:lnTo>
                    <a:pt x="748" y="675"/>
                  </a:lnTo>
                  <a:lnTo>
                    <a:pt x="744" y="675"/>
                  </a:lnTo>
                  <a:lnTo>
                    <a:pt x="744" y="675"/>
                  </a:lnTo>
                  <a:lnTo>
                    <a:pt x="744" y="675"/>
                  </a:lnTo>
                  <a:lnTo>
                    <a:pt x="744" y="671"/>
                  </a:lnTo>
                  <a:lnTo>
                    <a:pt x="741" y="671"/>
                  </a:lnTo>
                  <a:lnTo>
                    <a:pt x="741" y="667"/>
                  </a:lnTo>
                  <a:lnTo>
                    <a:pt x="741" y="667"/>
                  </a:lnTo>
                  <a:lnTo>
                    <a:pt x="744" y="664"/>
                  </a:lnTo>
                  <a:lnTo>
                    <a:pt x="744" y="664"/>
                  </a:lnTo>
                  <a:lnTo>
                    <a:pt x="744" y="660"/>
                  </a:lnTo>
                  <a:lnTo>
                    <a:pt x="744" y="660"/>
                  </a:lnTo>
                  <a:lnTo>
                    <a:pt x="744" y="660"/>
                  </a:lnTo>
                  <a:lnTo>
                    <a:pt x="744" y="660"/>
                  </a:lnTo>
                  <a:lnTo>
                    <a:pt x="744" y="664"/>
                  </a:lnTo>
                  <a:lnTo>
                    <a:pt x="748" y="664"/>
                  </a:lnTo>
                  <a:lnTo>
                    <a:pt x="748" y="664"/>
                  </a:lnTo>
                  <a:lnTo>
                    <a:pt x="748" y="664"/>
                  </a:lnTo>
                  <a:lnTo>
                    <a:pt x="748" y="664"/>
                  </a:lnTo>
                  <a:lnTo>
                    <a:pt x="748" y="664"/>
                  </a:lnTo>
                  <a:lnTo>
                    <a:pt x="748" y="664"/>
                  </a:lnTo>
                  <a:lnTo>
                    <a:pt x="748" y="664"/>
                  </a:lnTo>
                  <a:lnTo>
                    <a:pt x="752" y="664"/>
                  </a:lnTo>
                  <a:lnTo>
                    <a:pt x="755" y="660"/>
                  </a:lnTo>
                  <a:lnTo>
                    <a:pt x="755" y="660"/>
                  </a:lnTo>
                  <a:lnTo>
                    <a:pt x="759" y="660"/>
                  </a:lnTo>
                  <a:lnTo>
                    <a:pt x="763" y="660"/>
                  </a:lnTo>
                  <a:lnTo>
                    <a:pt x="763" y="656"/>
                  </a:lnTo>
                  <a:lnTo>
                    <a:pt x="766" y="656"/>
                  </a:lnTo>
                  <a:lnTo>
                    <a:pt x="766" y="656"/>
                  </a:lnTo>
                  <a:lnTo>
                    <a:pt x="770" y="656"/>
                  </a:lnTo>
                  <a:lnTo>
                    <a:pt x="774" y="656"/>
                  </a:lnTo>
                  <a:lnTo>
                    <a:pt x="778" y="652"/>
                  </a:lnTo>
                  <a:lnTo>
                    <a:pt x="781" y="652"/>
                  </a:lnTo>
                  <a:lnTo>
                    <a:pt x="781" y="649"/>
                  </a:lnTo>
                  <a:lnTo>
                    <a:pt x="781" y="649"/>
                  </a:lnTo>
                  <a:lnTo>
                    <a:pt x="785" y="649"/>
                  </a:lnTo>
                  <a:lnTo>
                    <a:pt x="785" y="649"/>
                  </a:lnTo>
                  <a:lnTo>
                    <a:pt x="785" y="649"/>
                  </a:lnTo>
                  <a:lnTo>
                    <a:pt x="789" y="645"/>
                  </a:lnTo>
                  <a:lnTo>
                    <a:pt x="789" y="645"/>
                  </a:lnTo>
                  <a:lnTo>
                    <a:pt x="789" y="641"/>
                  </a:lnTo>
                  <a:lnTo>
                    <a:pt x="789" y="638"/>
                  </a:lnTo>
                  <a:lnTo>
                    <a:pt x="789" y="638"/>
                  </a:lnTo>
                  <a:lnTo>
                    <a:pt x="789" y="634"/>
                  </a:lnTo>
                  <a:lnTo>
                    <a:pt x="789" y="638"/>
                  </a:lnTo>
                  <a:lnTo>
                    <a:pt x="792" y="638"/>
                  </a:lnTo>
                  <a:lnTo>
                    <a:pt x="796" y="641"/>
                  </a:lnTo>
                  <a:lnTo>
                    <a:pt x="800" y="641"/>
                  </a:lnTo>
                  <a:lnTo>
                    <a:pt x="800" y="641"/>
                  </a:lnTo>
                  <a:lnTo>
                    <a:pt x="800" y="645"/>
                  </a:lnTo>
                  <a:lnTo>
                    <a:pt x="796" y="645"/>
                  </a:lnTo>
                  <a:lnTo>
                    <a:pt x="796" y="645"/>
                  </a:lnTo>
                  <a:lnTo>
                    <a:pt x="803" y="645"/>
                  </a:lnTo>
                  <a:lnTo>
                    <a:pt x="803" y="641"/>
                  </a:lnTo>
                  <a:lnTo>
                    <a:pt x="807" y="641"/>
                  </a:lnTo>
                  <a:lnTo>
                    <a:pt x="807" y="638"/>
                  </a:lnTo>
                  <a:lnTo>
                    <a:pt x="811" y="641"/>
                  </a:lnTo>
                  <a:lnTo>
                    <a:pt x="811" y="641"/>
                  </a:lnTo>
                  <a:lnTo>
                    <a:pt x="815" y="638"/>
                  </a:lnTo>
                  <a:lnTo>
                    <a:pt x="815" y="638"/>
                  </a:lnTo>
                  <a:lnTo>
                    <a:pt x="815" y="638"/>
                  </a:lnTo>
                  <a:lnTo>
                    <a:pt x="818" y="638"/>
                  </a:lnTo>
                  <a:lnTo>
                    <a:pt x="818" y="641"/>
                  </a:lnTo>
                  <a:lnTo>
                    <a:pt x="822" y="638"/>
                  </a:lnTo>
                  <a:lnTo>
                    <a:pt x="822" y="638"/>
                  </a:lnTo>
                  <a:lnTo>
                    <a:pt x="826" y="638"/>
                  </a:lnTo>
                  <a:lnTo>
                    <a:pt x="826" y="638"/>
                  </a:lnTo>
                  <a:lnTo>
                    <a:pt x="826" y="638"/>
                  </a:lnTo>
                  <a:lnTo>
                    <a:pt x="826" y="634"/>
                  </a:lnTo>
                  <a:lnTo>
                    <a:pt x="829" y="634"/>
                  </a:lnTo>
                  <a:lnTo>
                    <a:pt x="833" y="634"/>
                  </a:lnTo>
                  <a:lnTo>
                    <a:pt x="833" y="634"/>
                  </a:lnTo>
                  <a:lnTo>
                    <a:pt x="833" y="634"/>
                  </a:lnTo>
                  <a:lnTo>
                    <a:pt x="837" y="634"/>
                  </a:lnTo>
                  <a:lnTo>
                    <a:pt x="837" y="634"/>
                  </a:lnTo>
                  <a:lnTo>
                    <a:pt x="840" y="630"/>
                  </a:lnTo>
                  <a:lnTo>
                    <a:pt x="840" y="630"/>
                  </a:lnTo>
                  <a:lnTo>
                    <a:pt x="840" y="626"/>
                  </a:lnTo>
                  <a:lnTo>
                    <a:pt x="840" y="626"/>
                  </a:lnTo>
                  <a:lnTo>
                    <a:pt x="840" y="623"/>
                  </a:lnTo>
                  <a:lnTo>
                    <a:pt x="840" y="623"/>
                  </a:lnTo>
                  <a:lnTo>
                    <a:pt x="844" y="619"/>
                  </a:lnTo>
                  <a:lnTo>
                    <a:pt x="848" y="619"/>
                  </a:lnTo>
                  <a:lnTo>
                    <a:pt x="848" y="623"/>
                  </a:lnTo>
                  <a:lnTo>
                    <a:pt x="852" y="623"/>
                  </a:lnTo>
                  <a:lnTo>
                    <a:pt x="852" y="619"/>
                  </a:lnTo>
                  <a:lnTo>
                    <a:pt x="852" y="619"/>
                  </a:lnTo>
                  <a:lnTo>
                    <a:pt x="852" y="615"/>
                  </a:lnTo>
                  <a:lnTo>
                    <a:pt x="855" y="615"/>
                  </a:lnTo>
                  <a:lnTo>
                    <a:pt x="855" y="615"/>
                  </a:lnTo>
                  <a:lnTo>
                    <a:pt x="855" y="615"/>
                  </a:lnTo>
                  <a:lnTo>
                    <a:pt x="859" y="615"/>
                  </a:lnTo>
                  <a:lnTo>
                    <a:pt x="859" y="615"/>
                  </a:lnTo>
                  <a:lnTo>
                    <a:pt x="859" y="612"/>
                  </a:lnTo>
                  <a:lnTo>
                    <a:pt x="863" y="612"/>
                  </a:lnTo>
                  <a:lnTo>
                    <a:pt x="863" y="612"/>
                  </a:lnTo>
                  <a:lnTo>
                    <a:pt x="859" y="608"/>
                  </a:lnTo>
                  <a:lnTo>
                    <a:pt x="859" y="612"/>
                  </a:lnTo>
                  <a:lnTo>
                    <a:pt x="855" y="608"/>
                  </a:lnTo>
                  <a:lnTo>
                    <a:pt x="859" y="608"/>
                  </a:lnTo>
                  <a:lnTo>
                    <a:pt x="863" y="604"/>
                  </a:lnTo>
                  <a:lnTo>
                    <a:pt x="863" y="604"/>
                  </a:lnTo>
                  <a:lnTo>
                    <a:pt x="866" y="604"/>
                  </a:lnTo>
                  <a:lnTo>
                    <a:pt x="870" y="608"/>
                  </a:lnTo>
                  <a:lnTo>
                    <a:pt x="870" y="604"/>
                  </a:lnTo>
                  <a:lnTo>
                    <a:pt x="866" y="600"/>
                  </a:lnTo>
                  <a:lnTo>
                    <a:pt x="866" y="600"/>
                  </a:lnTo>
                  <a:lnTo>
                    <a:pt x="866" y="600"/>
                  </a:lnTo>
                  <a:lnTo>
                    <a:pt x="870" y="600"/>
                  </a:lnTo>
                  <a:lnTo>
                    <a:pt x="874" y="600"/>
                  </a:lnTo>
                  <a:lnTo>
                    <a:pt x="874" y="597"/>
                  </a:lnTo>
                  <a:lnTo>
                    <a:pt x="870" y="597"/>
                  </a:lnTo>
                  <a:lnTo>
                    <a:pt x="870" y="597"/>
                  </a:lnTo>
                  <a:lnTo>
                    <a:pt x="866" y="593"/>
                  </a:lnTo>
                  <a:lnTo>
                    <a:pt x="870" y="593"/>
                  </a:lnTo>
                  <a:lnTo>
                    <a:pt x="870" y="597"/>
                  </a:lnTo>
                  <a:lnTo>
                    <a:pt x="874" y="597"/>
                  </a:lnTo>
                  <a:lnTo>
                    <a:pt x="874" y="597"/>
                  </a:lnTo>
                  <a:lnTo>
                    <a:pt x="874" y="593"/>
                  </a:lnTo>
                  <a:lnTo>
                    <a:pt x="870" y="593"/>
                  </a:lnTo>
                  <a:lnTo>
                    <a:pt x="870" y="589"/>
                  </a:lnTo>
                  <a:lnTo>
                    <a:pt x="874" y="589"/>
                  </a:lnTo>
                  <a:lnTo>
                    <a:pt x="874" y="589"/>
                  </a:lnTo>
                  <a:lnTo>
                    <a:pt x="878" y="589"/>
                  </a:lnTo>
                  <a:lnTo>
                    <a:pt x="878" y="593"/>
                  </a:lnTo>
                  <a:lnTo>
                    <a:pt x="878" y="593"/>
                  </a:lnTo>
                  <a:lnTo>
                    <a:pt x="881" y="593"/>
                  </a:lnTo>
                  <a:lnTo>
                    <a:pt x="881" y="589"/>
                  </a:lnTo>
                  <a:lnTo>
                    <a:pt x="881" y="589"/>
                  </a:lnTo>
                  <a:lnTo>
                    <a:pt x="878" y="589"/>
                  </a:lnTo>
                  <a:lnTo>
                    <a:pt x="878" y="586"/>
                  </a:lnTo>
                  <a:lnTo>
                    <a:pt x="881" y="586"/>
                  </a:lnTo>
                  <a:lnTo>
                    <a:pt x="881" y="586"/>
                  </a:lnTo>
                  <a:lnTo>
                    <a:pt x="878" y="586"/>
                  </a:lnTo>
                  <a:lnTo>
                    <a:pt x="881" y="582"/>
                  </a:lnTo>
                  <a:lnTo>
                    <a:pt x="878" y="578"/>
                  </a:lnTo>
                  <a:lnTo>
                    <a:pt x="878" y="578"/>
                  </a:lnTo>
                  <a:lnTo>
                    <a:pt x="874" y="582"/>
                  </a:lnTo>
                  <a:lnTo>
                    <a:pt x="878" y="578"/>
                  </a:lnTo>
                  <a:lnTo>
                    <a:pt x="878" y="574"/>
                  </a:lnTo>
                  <a:lnTo>
                    <a:pt x="885" y="574"/>
                  </a:lnTo>
                  <a:lnTo>
                    <a:pt x="881" y="571"/>
                  </a:lnTo>
                  <a:lnTo>
                    <a:pt x="881" y="574"/>
                  </a:lnTo>
                  <a:lnTo>
                    <a:pt x="878" y="571"/>
                  </a:lnTo>
                  <a:lnTo>
                    <a:pt x="881" y="571"/>
                  </a:lnTo>
                  <a:lnTo>
                    <a:pt x="878" y="567"/>
                  </a:lnTo>
                  <a:lnTo>
                    <a:pt x="874" y="567"/>
                  </a:lnTo>
                  <a:lnTo>
                    <a:pt x="878" y="567"/>
                  </a:lnTo>
                  <a:lnTo>
                    <a:pt x="878" y="563"/>
                  </a:lnTo>
                  <a:lnTo>
                    <a:pt x="878" y="567"/>
                  </a:lnTo>
                  <a:lnTo>
                    <a:pt x="878" y="563"/>
                  </a:lnTo>
                  <a:lnTo>
                    <a:pt x="881" y="563"/>
                  </a:lnTo>
                  <a:lnTo>
                    <a:pt x="881" y="563"/>
                  </a:lnTo>
                  <a:lnTo>
                    <a:pt x="881" y="567"/>
                  </a:lnTo>
                  <a:lnTo>
                    <a:pt x="885" y="567"/>
                  </a:lnTo>
                  <a:lnTo>
                    <a:pt x="889" y="563"/>
                  </a:lnTo>
                  <a:lnTo>
                    <a:pt x="889" y="560"/>
                  </a:lnTo>
                  <a:lnTo>
                    <a:pt x="892" y="560"/>
                  </a:lnTo>
                  <a:lnTo>
                    <a:pt x="889" y="560"/>
                  </a:lnTo>
                  <a:lnTo>
                    <a:pt x="885" y="556"/>
                  </a:lnTo>
                  <a:lnTo>
                    <a:pt x="889" y="556"/>
                  </a:lnTo>
                  <a:lnTo>
                    <a:pt x="889" y="556"/>
                  </a:lnTo>
                  <a:lnTo>
                    <a:pt x="892" y="556"/>
                  </a:lnTo>
                  <a:lnTo>
                    <a:pt x="892" y="552"/>
                  </a:lnTo>
                  <a:lnTo>
                    <a:pt x="892" y="552"/>
                  </a:lnTo>
                  <a:lnTo>
                    <a:pt x="892" y="552"/>
                  </a:lnTo>
                  <a:lnTo>
                    <a:pt x="892" y="549"/>
                  </a:lnTo>
                  <a:lnTo>
                    <a:pt x="892" y="549"/>
                  </a:lnTo>
                  <a:lnTo>
                    <a:pt x="892" y="545"/>
                  </a:lnTo>
                  <a:lnTo>
                    <a:pt x="892" y="545"/>
                  </a:lnTo>
                  <a:lnTo>
                    <a:pt x="889" y="541"/>
                  </a:lnTo>
                  <a:lnTo>
                    <a:pt x="896" y="545"/>
                  </a:lnTo>
                  <a:lnTo>
                    <a:pt x="896" y="541"/>
                  </a:lnTo>
                  <a:lnTo>
                    <a:pt x="900" y="537"/>
                  </a:lnTo>
                  <a:lnTo>
                    <a:pt x="900" y="537"/>
                  </a:lnTo>
                  <a:lnTo>
                    <a:pt x="903" y="537"/>
                  </a:lnTo>
                  <a:lnTo>
                    <a:pt x="903" y="541"/>
                  </a:lnTo>
                  <a:lnTo>
                    <a:pt x="903" y="537"/>
                  </a:lnTo>
                  <a:lnTo>
                    <a:pt x="907" y="537"/>
                  </a:lnTo>
                  <a:lnTo>
                    <a:pt x="903" y="534"/>
                  </a:lnTo>
                  <a:lnTo>
                    <a:pt x="900" y="534"/>
                  </a:lnTo>
                  <a:lnTo>
                    <a:pt x="900" y="530"/>
                  </a:lnTo>
                  <a:lnTo>
                    <a:pt x="900" y="530"/>
                  </a:lnTo>
                  <a:lnTo>
                    <a:pt x="903" y="530"/>
                  </a:lnTo>
                  <a:lnTo>
                    <a:pt x="903" y="530"/>
                  </a:lnTo>
                  <a:lnTo>
                    <a:pt x="903" y="526"/>
                  </a:lnTo>
                  <a:lnTo>
                    <a:pt x="900" y="526"/>
                  </a:lnTo>
                  <a:lnTo>
                    <a:pt x="903" y="526"/>
                  </a:lnTo>
                  <a:lnTo>
                    <a:pt x="903" y="526"/>
                  </a:lnTo>
                  <a:lnTo>
                    <a:pt x="903" y="523"/>
                  </a:lnTo>
                  <a:lnTo>
                    <a:pt x="903" y="523"/>
                  </a:lnTo>
                  <a:lnTo>
                    <a:pt x="896" y="523"/>
                  </a:lnTo>
                  <a:lnTo>
                    <a:pt x="900" y="523"/>
                  </a:lnTo>
                  <a:lnTo>
                    <a:pt x="900" y="519"/>
                  </a:lnTo>
                  <a:lnTo>
                    <a:pt x="903" y="519"/>
                  </a:lnTo>
                  <a:lnTo>
                    <a:pt x="907" y="519"/>
                  </a:lnTo>
                  <a:lnTo>
                    <a:pt x="907" y="519"/>
                  </a:lnTo>
                  <a:lnTo>
                    <a:pt x="907" y="519"/>
                  </a:lnTo>
                  <a:lnTo>
                    <a:pt x="907" y="519"/>
                  </a:lnTo>
                  <a:lnTo>
                    <a:pt x="911" y="519"/>
                  </a:lnTo>
                  <a:lnTo>
                    <a:pt x="911" y="515"/>
                  </a:lnTo>
                  <a:lnTo>
                    <a:pt x="907" y="511"/>
                  </a:lnTo>
                  <a:lnTo>
                    <a:pt x="907" y="511"/>
                  </a:lnTo>
                  <a:lnTo>
                    <a:pt x="903" y="511"/>
                  </a:lnTo>
                  <a:lnTo>
                    <a:pt x="907" y="515"/>
                  </a:lnTo>
                  <a:lnTo>
                    <a:pt x="907" y="515"/>
                  </a:lnTo>
                  <a:lnTo>
                    <a:pt x="903" y="515"/>
                  </a:lnTo>
                  <a:lnTo>
                    <a:pt x="900" y="519"/>
                  </a:lnTo>
                  <a:lnTo>
                    <a:pt x="896" y="515"/>
                  </a:lnTo>
                  <a:lnTo>
                    <a:pt x="896" y="515"/>
                  </a:lnTo>
                  <a:lnTo>
                    <a:pt x="900" y="515"/>
                  </a:lnTo>
                  <a:lnTo>
                    <a:pt x="907" y="508"/>
                  </a:lnTo>
                  <a:lnTo>
                    <a:pt x="907" y="508"/>
                  </a:lnTo>
                  <a:lnTo>
                    <a:pt x="903" y="508"/>
                  </a:lnTo>
                  <a:lnTo>
                    <a:pt x="903" y="504"/>
                  </a:lnTo>
                  <a:lnTo>
                    <a:pt x="903" y="508"/>
                  </a:lnTo>
                  <a:lnTo>
                    <a:pt x="896" y="500"/>
                  </a:lnTo>
                  <a:lnTo>
                    <a:pt x="892" y="500"/>
                  </a:lnTo>
                  <a:lnTo>
                    <a:pt x="889" y="504"/>
                  </a:lnTo>
                  <a:lnTo>
                    <a:pt x="885" y="504"/>
                  </a:lnTo>
                  <a:lnTo>
                    <a:pt x="881" y="497"/>
                  </a:lnTo>
                  <a:lnTo>
                    <a:pt x="878" y="500"/>
                  </a:lnTo>
                  <a:lnTo>
                    <a:pt x="874" y="500"/>
                  </a:lnTo>
                  <a:lnTo>
                    <a:pt x="874" y="504"/>
                  </a:lnTo>
                  <a:lnTo>
                    <a:pt x="874" y="500"/>
                  </a:lnTo>
                  <a:lnTo>
                    <a:pt x="878" y="497"/>
                  </a:lnTo>
                  <a:lnTo>
                    <a:pt x="881" y="497"/>
                  </a:lnTo>
                  <a:lnTo>
                    <a:pt x="881" y="497"/>
                  </a:lnTo>
                  <a:lnTo>
                    <a:pt x="885" y="497"/>
                  </a:lnTo>
                  <a:lnTo>
                    <a:pt x="889" y="497"/>
                  </a:lnTo>
                  <a:lnTo>
                    <a:pt x="889" y="493"/>
                  </a:lnTo>
                  <a:lnTo>
                    <a:pt x="892" y="493"/>
                  </a:lnTo>
                  <a:lnTo>
                    <a:pt x="892" y="493"/>
                  </a:lnTo>
                  <a:lnTo>
                    <a:pt x="896" y="489"/>
                  </a:lnTo>
                  <a:lnTo>
                    <a:pt x="900" y="489"/>
                  </a:lnTo>
                  <a:lnTo>
                    <a:pt x="900" y="485"/>
                  </a:lnTo>
                  <a:lnTo>
                    <a:pt x="896" y="482"/>
                  </a:lnTo>
                  <a:lnTo>
                    <a:pt x="889" y="474"/>
                  </a:lnTo>
                  <a:lnTo>
                    <a:pt x="885" y="474"/>
                  </a:lnTo>
                  <a:lnTo>
                    <a:pt x="878" y="467"/>
                  </a:lnTo>
                  <a:lnTo>
                    <a:pt x="874" y="467"/>
                  </a:lnTo>
                  <a:lnTo>
                    <a:pt x="870" y="471"/>
                  </a:lnTo>
                  <a:lnTo>
                    <a:pt x="866" y="471"/>
                  </a:lnTo>
                  <a:lnTo>
                    <a:pt x="863" y="467"/>
                  </a:lnTo>
                  <a:lnTo>
                    <a:pt x="863" y="463"/>
                  </a:lnTo>
                  <a:lnTo>
                    <a:pt x="859" y="463"/>
                  </a:lnTo>
                  <a:lnTo>
                    <a:pt x="855" y="467"/>
                  </a:lnTo>
                  <a:lnTo>
                    <a:pt x="852" y="467"/>
                  </a:lnTo>
                  <a:lnTo>
                    <a:pt x="848" y="467"/>
                  </a:lnTo>
                  <a:lnTo>
                    <a:pt x="844" y="471"/>
                  </a:lnTo>
                  <a:lnTo>
                    <a:pt x="848" y="463"/>
                  </a:lnTo>
                  <a:lnTo>
                    <a:pt x="852" y="463"/>
                  </a:lnTo>
                  <a:lnTo>
                    <a:pt x="852" y="463"/>
                  </a:lnTo>
                  <a:lnTo>
                    <a:pt x="855" y="463"/>
                  </a:lnTo>
                  <a:lnTo>
                    <a:pt x="855" y="463"/>
                  </a:lnTo>
                  <a:lnTo>
                    <a:pt x="859" y="463"/>
                  </a:lnTo>
                  <a:lnTo>
                    <a:pt x="863" y="463"/>
                  </a:lnTo>
                  <a:lnTo>
                    <a:pt x="863" y="467"/>
                  </a:lnTo>
                  <a:lnTo>
                    <a:pt x="866" y="467"/>
                  </a:lnTo>
                  <a:lnTo>
                    <a:pt x="870" y="467"/>
                  </a:lnTo>
                  <a:lnTo>
                    <a:pt x="870" y="467"/>
                  </a:lnTo>
                  <a:lnTo>
                    <a:pt x="878" y="467"/>
                  </a:lnTo>
                  <a:lnTo>
                    <a:pt x="881" y="467"/>
                  </a:lnTo>
                  <a:lnTo>
                    <a:pt x="881" y="467"/>
                  </a:lnTo>
                  <a:lnTo>
                    <a:pt x="885" y="471"/>
                  </a:lnTo>
                  <a:lnTo>
                    <a:pt x="892" y="471"/>
                  </a:lnTo>
                  <a:lnTo>
                    <a:pt x="896" y="471"/>
                  </a:lnTo>
                  <a:lnTo>
                    <a:pt x="900" y="471"/>
                  </a:lnTo>
                  <a:lnTo>
                    <a:pt x="896" y="467"/>
                  </a:lnTo>
                  <a:lnTo>
                    <a:pt x="896" y="467"/>
                  </a:lnTo>
                  <a:lnTo>
                    <a:pt x="892" y="459"/>
                  </a:lnTo>
                  <a:lnTo>
                    <a:pt x="892" y="459"/>
                  </a:lnTo>
                  <a:lnTo>
                    <a:pt x="889" y="459"/>
                  </a:lnTo>
                  <a:lnTo>
                    <a:pt x="885" y="459"/>
                  </a:lnTo>
                  <a:lnTo>
                    <a:pt x="881" y="459"/>
                  </a:lnTo>
                  <a:lnTo>
                    <a:pt x="878" y="452"/>
                  </a:lnTo>
                  <a:lnTo>
                    <a:pt x="878" y="448"/>
                  </a:lnTo>
                  <a:lnTo>
                    <a:pt x="874" y="445"/>
                  </a:lnTo>
                  <a:lnTo>
                    <a:pt x="870" y="441"/>
                  </a:lnTo>
                  <a:lnTo>
                    <a:pt x="870" y="437"/>
                  </a:lnTo>
                  <a:lnTo>
                    <a:pt x="870" y="434"/>
                  </a:lnTo>
                  <a:lnTo>
                    <a:pt x="870" y="434"/>
                  </a:lnTo>
                  <a:lnTo>
                    <a:pt x="863" y="426"/>
                  </a:lnTo>
                  <a:lnTo>
                    <a:pt x="855" y="422"/>
                  </a:lnTo>
                  <a:lnTo>
                    <a:pt x="852" y="422"/>
                  </a:lnTo>
                  <a:lnTo>
                    <a:pt x="852" y="419"/>
                  </a:lnTo>
                  <a:lnTo>
                    <a:pt x="844" y="415"/>
                  </a:lnTo>
                  <a:lnTo>
                    <a:pt x="844" y="415"/>
                  </a:lnTo>
                  <a:lnTo>
                    <a:pt x="844" y="408"/>
                  </a:lnTo>
                  <a:lnTo>
                    <a:pt x="844" y="404"/>
                  </a:lnTo>
                  <a:lnTo>
                    <a:pt x="844" y="400"/>
                  </a:lnTo>
                  <a:lnTo>
                    <a:pt x="844" y="396"/>
                  </a:lnTo>
                  <a:lnTo>
                    <a:pt x="844" y="396"/>
                  </a:lnTo>
                  <a:lnTo>
                    <a:pt x="848" y="396"/>
                  </a:lnTo>
                  <a:lnTo>
                    <a:pt x="852" y="393"/>
                  </a:lnTo>
                  <a:lnTo>
                    <a:pt x="852" y="393"/>
                  </a:lnTo>
                  <a:lnTo>
                    <a:pt x="855" y="389"/>
                  </a:lnTo>
                  <a:lnTo>
                    <a:pt x="852" y="389"/>
                  </a:lnTo>
                  <a:lnTo>
                    <a:pt x="852" y="385"/>
                  </a:lnTo>
                  <a:lnTo>
                    <a:pt x="852" y="385"/>
                  </a:lnTo>
                  <a:lnTo>
                    <a:pt x="859" y="385"/>
                  </a:lnTo>
                  <a:lnTo>
                    <a:pt x="859" y="382"/>
                  </a:lnTo>
                  <a:lnTo>
                    <a:pt x="863" y="382"/>
                  </a:lnTo>
                  <a:lnTo>
                    <a:pt x="863" y="378"/>
                  </a:lnTo>
                  <a:lnTo>
                    <a:pt x="859" y="374"/>
                  </a:lnTo>
                  <a:lnTo>
                    <a:pt x="863" y="374"/>
                  </a:lnTo>
                  <a:lnTo>
                    <a:pt x="863" y="378"/>
                  </a:lnTo>
                  <a:lnTo>
                    <a:pt x="866" y="374"/>
                  </a:lnTo>
                  <a:lnTo>
                    <a:pt x="866" y="374"/>
                  </a:lnTo>
                  <a:lnTo>
                    <a:pt x="870" y="374"/>
                  </a:lnTo>
                  <a:lnTo>
                    <a:pt x="874" y="374"/>
                  </a:lnTo>
                  <a:lnTo>
                    <a:pt x="878" y="370"/>
                  </a:lnTo>
                  <a:lnTo>
                    <a:pt x="878" y="370"/>
                  </a:lnTo>
                  <a:lnTo>
                    <a:pt x="881" y="370"/>
                  </a:lnTo>
                  <a:lnTo>
                    <a:pt x="881" y="370"/>
                  </a:lnTo>
                  <a:lnTo>
                    <a:pt x="885" y="374"/>
                  </a:lnTo>
                  <a:lnTo>
                    <a:pt x="889" y="370"/>
                  </a:lnTo>
                  <a:lnTo>
                    <a:pt x="889" y="370"/>
                  </a:lnTo>
                  <a:lnTo>
                    <a:pt x="885" y="367"/>
                  </a:lnTo>
                  <a:lnTo>
                    <a:pt x="885" y="367"/>
                  </a:lnTo>
                  <a:lnTo>
                    <a:pt x="889" y="363"/>
                  </a:lnTo>
                  <a:lnTo>
                    <a:pt x="889" y="363"/>
                  </a:lnTo>
                  <a:lnTo>
                    <a:pt x="885" y="359"/>
                  </a:lnTo>
                  <a:lnTo>
                    <a:pt x="885" y="359"/>
                  </a:lnTo>
                  <a:lnTo>
                    <a:pt x="889" y="359"/>
                  </a:lnTo>
                  <a:lnTo>
                    <a:pt x="889" y="356"/>
                  </a:lnTo>
                  <a:lnTo>
                    <a:pt x="885" y="359"/>
                  </a:lnTo>
                  <a:lnTo>
                    <a:pt x="878" y="359"/>
                  </a:lnTo>
                  <a:lnTo>
                    <a:pt x="881" y="356"/>
                  </a:lnTo>
                  <a:lnTo>
                    <a:pt x="878" y="356"/>
                  </a:lnTo>
                  <a:lnTo>
                    <a:pt x="874" y="359"/>
                  </a:lnTo>
                  <a:lnTo>
                    <a:pt x="863" y="359"/>
                  </a:lnTo>
                  <a:lnTo>
                    <a:pt x="863" y="356"/>
                  </a:lnTo>
                  <a:lnTo>
                    <a:pt x="859" y="356"/>
                  </a:lnTo>
                  <a:lnTo>
                    <a:pt x="859" y="352"/>
                  </a:lnTo>
                  <a:lnTo>
                    <a:pt x="855" y="352"/>
                  </a:lnTo>
                  <a:lnTo>
                    <a:pt x="855" y="352"/>
                  </a:lnTo>
                  <a:lnTo>
                    <a:pt x="848" y="356"/>
                  </a:lnTo>
                  <a:lnTo>
                    <a:pt x="844" y="356"/>
                  </a:lnTo>
                  <a:lnTo>
                    <a:pt x="844" y="356"/>
                  </a:lnTo>
                  <a:lnTo>
                    <a:pt x="844" y="359"/>
                  </a:lnTo>
                  <a:lnTo>
                    <a:pt x="844" y="359"/>
                  </a:lnTo>
                  <a:lnTo>
                    <a:pt x="837" y="363"/>
                  </a:lnTo>
                  <a:lnTo>
                    <a:pt x="840" y="363"/>
                  </a:lnTo>
                  <a:lnTo>
                    <a:pt x="840" y="363"/>
                  </a:lnTo>
                  <a:lnTo>
                    <a:pt x="840" y="367"/>
                  </a:lnTo>
                  <a:lnTo>
                    <a:pt x="837" y="367"/>
                  </a:lnTo>
                  <a:lnTo>
                    <a:pt x="833" y="367"/>
                  </a:lnTo>
                  <a:lnTo>
                    <a:pt x="829" y="370"/>
                  </a:lnTo>
                  <a:lnTo>
                    <a:pt x="826" y="367"/>
                  </a:lnTo>
                  <a:lnTo>
                    <a:pt x="822" y="359"/>
                  </a:lnTo>
                  <a:lnTo>
                    <a:pt x="822" y="356"/>
                  </a:lnTo>
                  <a:lnTo>
                    <a:pt x="822" y="356"/>
                  </a:lnTo>
                  <a:lnTo>
                    <a:pt x="818" y="356"/>
                  </a:lnTo>
                  <a:lnTo>
                    <a:pt x="815" y="356"/>
                  </a:lnTo>
                  <a:lnTo>
                    <a:pt x="815" y="352"/>
                  </a:lnTo>
                  <a:lnTo>
                    <a:pt x="815" y="352"/>
                  </a:lnTo>
                  <a:lnTo>
                    <a:pt x="811" y="356"/>
                  </a:lnTo>
                  <a:lnTo>
                    <a:pt x="811" y="352"/>
                  </a:lnTo>
                  <a:lnTo>
                    <a:pt x="811" y="356"/>
                  </a:lnTo>
                  <a:lnTo>
                    <a:pt x="807" y="352"/>
                  </a:lnTo>
                  <a:lnTo>
                    <a:pt x="807" y="348"/>
                  </a:lnTo>
                  <a:lnTo>
                    <a:pt x="803" y="345"/>
                  </a:lnTo>
                  <a:lnTo>
                    <a:pt x="800" y="345"/>
                  </a:lnTo>
                  <a:lnTo>
                    <a:pt x="800" y="341"/>
                  </a:lnTo>
                  <a:lnTo>
                    <a:pt x="796" y="337"/>
                  </a:lnTo>
                  <a:lnTo>
                    <a:pt x="800" y="337"/>
                  </a:lnTo>
                  <a:lnTo>
                    <a:pt x="800" y="333"/>
                  </a:lnTo>
                  <a:lnTo>
                    <a:pt x="800" y="333"/>
                  </a:lnTo>
                  <a:lnTo>
                    <a:pt x="800" y="330"/>
                  </a:lnTo>
                  <a:lnTo>
                    <a:pt x="800" y="330"/>
                  </a:lnTo>
                  <a:lnTo>
                    <a:pt x="800" y="326"/>
                  </a:lnTo>
                  <a:lnTo>
                    <a:pt x="807" y="330"/>
                  </a:lnTo>
                  <a:lnTo>
                    <a:pt x="815" y="330"/>
                  </a:lnTo>
                  <a:lnTo>
                    <a:pt x="818" y="330"/>
                  </a:lnTo>
                  <a:lnTo>
                    <a:pt x="818" y="326"/>
                  </a:lnTo>
                  <a:lnTo>
                    <a:pt x="818" y="326"/>
                  </a:lnTo>
                  <a:lnTo>
                    <a:pt x="818" y="326"/>
                  </a:lnTo>
                  <a:lnTo>
                    <a:pt x="818" y="322"/>
                  </a:lnTo>
                  <a:lnTo>
                    <a:pt x="818" y="319"/>
                  </a:lnTo>
                  <a:lnTo>
                    <a:pt x="818" y="319"/>
                  </a:lnTo>
                  <a:lnTo>
                    <a:pt x="822" y="311"/>
                  </a:lnTo>
                  <a:lnTo>
                    <a:pt x="826" y="307"/>
                  </a:lnTo>
                  <a:lnTo>
                    <a:pt x="829" y="307"/>
                  </a:lnTo>
                  <a:lnTo>
                    <a:pt x="833" y="304"/>
                  </a:lnTo>
                  <a:lnTo>
                    <a:pt x="837" y="304"/>
                  </a:lnTo>
                  <a:lnTo>
                    <a:pt x="837" y="296"/>
                  </a:lnTo>
                  <a:lnTo>
                    <a:pt x="840" y="293"/>
                  </a:lnTo>
                  <a:lnTo>
                    <a:pt x="840" y="289"/>
                  </a:lnTo>
                  <a:lnTo>
                    <a:pt x="840" y="289"/>
                  </a:lnTo>
                  <a:lnTo>
                    <a:pt x="844" y="285"/>
                  </a:lnTo>
                  <a:lnTo>
                    <a:pt x="848" y="285"/>
                  </a:lnTo>
                  <a:lnTo>
                    <a:pt x="848" y="289"/>
                  </a:lnTo>
                  <a:lnTo>
                    <a:pt x="852" y="289"/>
                  </a:lnTo>
                  <a:lnTo>
                    <a:pt x="852" y="285"/>
                  </a:lnTo>
                  <a:lnTo>
                    <a:pt x="855" y="289"/>
                  </a:lnTo>
                  <a:lnTo>
                    <a:pt x="863" y="293"/>
                  </a:lnTo>
                  <a:lnTo>
                    <a:pt x="866" y="296"/>
                  </a:lnTo>
                  <a:lnTo>
                    <a:pt x="863" y="296"/>
                  </a:lnTo>
                  <a:lnTo>
                    <a:pt x="863" y="300"/>
                  </a:lnTo>
                  <a:lnTo>
                    <a:pt x="859" y="304"/>
                  </a:lnTo>
                  <a:lnTo>
                    <a:pt x="859" y="307"/>
                  </a:lnTo>
                  <a:lnTo>
                    <a:pt x="855" y="307"/>
                  </a:lnTo>
                  <a:lnTo>
                    <a:pt x="855" y="307"/>
                  </a:lnTo>
                  <a:lnTo>
                    <a:pt x="855" y="311"/>
                  </a:lnTo>
                  <a:lnTo>
                    <a:pt x="859" y="315"/>
                  </a:lnTo>
                  <a:lnTo>
                    <a:pt x="859" y="319"/>
                  </a:lnTo>
                  <a:lnTo>
                    <a:pt x="855" y="319"/>
                  </a:lnTo>
                  <a:lnTo>
                    <a:pt x="855" y="319"/>
                  </a:lnTo>
                  <a:lnTo>
                    <a:pt x="859" y="322"/>
                  </a:lnTo>
                  <a:lnTo>
                    <a:pt x="863" y="322"/>
                  </a:lnTo>
                  <a:lnTo>
                    <a:pt x="866" y="319"/>
                  </a:lnTo>
                  <a:lnTo>
                    <a:pt x="863" y="322"/>
                  </a:lnTo>
                  <a:lnTo>
                    <a:pt x="863" y="322"/>
                  </a:lnTo>
                  <a:lnTo>
                    <a:pt x="863" y="322"/>
                  </a:lnTo>
                  <a:lnTo>
                    <a:pt x="863" y="326"/>
                  </a:lnTo>
                  <a:lnTo>
                    <a:pt x="863" y="326"/>
                  </a:lnTo>
                  <a:lnTo>
                    <a:pt x="863" y="326"/>
                  </a:lnTo>
                  <a:lnTo>
                    <a:pt x="859" y="326"/>
                  </a:lnTo>
                  <a:lnTo>
                    <a:pt x="855" y="330"/>
                  </a:lnTo>
                  <a:lnTo>
                    <a:pt x="855" y="330"/>
                  </a:lnTo>
                  <a:lnTo>
                    <a:pt x="852" y="330"/>
                  </a:lnTo>
                  <a:lnTo>
                    <a:pt x="855" y="333"/>
                  </a:lnTo>
                  <a:lnTo>
                    <a:pt x="855" y="333"/>
                  </a:lnTo>
                  <a:lnTo>
                    <a:pt x="859" y="333"/>
                  </a:lnTo>
                  <a:lnTo>
                    <a:pt x="859" y="333"/>
                  </a:lnTo>
                  <a:lnTo>
                    <a:pt x="863" y="333"/>
                  </a:lnTo>
                  <a:lnTo>
                    <a:pt x="863" y="330"/>
                  </a:lnTo>
                  <a:lnTo>
                    <a:pt x="870" y="326"/>
                  </a:lnTo>
                  <a:lnTo>
                    <a:pt x="870" y="326"/>
                  </a:lnTo>
                  <a:lnTo>
                    <a:pt x="866" y="322"/>
                  </a:lnTo>
                  <a:lnTo>
                    <a:pt x="870" y="319"/>
                  </a:lnTo>
                  <a:lnTo>
                    <a:pt x="878" y="315"/>
                  </a:lnTo>
                  <a:lnTo>
                    <a:pt x="881" y="315"/>
                  </a:lnTo>
                  <a:lnTo>
                    <a:pt x="881" y="311"/>
                  </a:lnTo>
                  <a:lnTo>
                    <a:pt x="885" y="311"/>
                  </a:lnTo>
                  <a:lnTo>
                    <a:pt x="889" y="307"/>
                  </a:lnTo>
                  <a:lnTo>
                    <a:pt x="892" y="311"/>
                  </a:lnTo>
                  <a:lnTo>
                    <a:pt x="892" y="311"/>
                  </a:lnTo>
                  <a:lnTo>
                    <a:pt x="896" y="311"/>
                  </a:lnTo>
                  <a:lnTo>
                    <a:pt x="903" y="304"/>
                  </a:lnTo>
                  <a:lnTo>
                    <a:pt x="903" y="307"/>
                  </a:lnTo>
                  <a:lnTo>
                    <a:pt x="903" y="307"/>
                  </a:lnTo>
                  <a:lnTo>
                    <a:pt x="911" y="304"/>
                  </a:lnTo>
                  <a:lnTo>
                    <a:pt x="959" y="274"/>
                  </a:lnTo>
                  <a:lnTo>
                    <a:pt x="963" y="252"/>
                  </a:lnTo>
                  <a:lnTo>
                    <a:pt x="977" y="241"/>
                  </a:lnTo>
                  <a:lnTo>
                    <a:pt x="977" y="241"/>
                  </a:lnTo>
                  <a:lnTo>
                    <a:pt x="977" y="237"/>
                  </a:lnTo>
                  <a:lnTo>
                    <a:pt x="977" y="237"/>
                  </a:lnTo>
                  <a:lnTo>
                    <a:pt x="977" y="233"/>
                  </a:lnTo>
                  <a:lnTo>
                    <a:pt x="977" y="233"/>
                  </a:lnTo>
                  <a:lnTo>
                    <a:pt x="977" y="233"/>
                  </a:lnTo>
                  <a:lnTo>
                    <a:pt x="981" y="233"/>
                  </a:lnTo>
                  <a:lnTo>
                    <a:pt x="985" y="233"/>
                  </a:lnTo>
                  <a:lnTo>
                    <a:pt x="985" y="230"/>
                  </a:lnTo>
                  <a:lnTo>
                    <a:pt x="985" y="230"/>
                  </a:lnTo>
                  <a:lnTo>
                    <a:pt x="985" y="226"/>
                  </a:lnTo>
                  <a:lnTo>
                    <a:pt x="985" y="226"/>
                  </a:lnTo>
                  <a:lnTo>
                    <a:pt x="985" y="222"/>
                  </a:lnTo>
                  <a:lnTo>
                    <a:pt x="985" y="218"/>
                  </a:lnTo>
                  <a:lnTo>
                    <a:pt x="981" y="218"/>
                  </a:lnTo>
                  <a:lnTo>
                    <a:pt x="981" y="215"/>
                  </a:lnTo>
                  <a:lnTo>
                    <a:pt x="981" y="211"/>
                  </a:lnTo>
                  <a:lnTo>
                    <a:pt x="981" y="207"/>
                  </a:lnTo>
                  <a:lnTo>
                    <a:pt x="981" y="204"/>
                  </a:lnTo>
                  <a:lnTo>
                    <a:pt x="977" y="200"/>
                  </a:lnTo>
                  <a:lnTo>
                    <a:pt x="977" y="200"/>
                  </a:lnTo>
                  <a:lnTo>
                    <a:pt x="977" y="196"/>
                  </a:lnTo>
                  <a:lnTo>
                    <a:pt x="974" y="192"/>
                  </a:lnTo>
                  <a:lnTo>
                    <a:pt x="974" y="189"/>
                  </a:lnTo>
                  <a:lnTo>
                    <a:pt x="974" y="189"/>
                  </a:lnTo>
                  <a:lnTo>
                    <a:pt x="974" y="189"/>
                  </a:lnTo>
                  <a:lnTo>
                    <a:pt x="977" y="189"/>
                  </a:lnTo>
                  <a:lnTo>
                    <a:pt x="977" y="185"/>
                  </a:lnTo>
                  <a:lnTo>
                    <a:pt x="977" y="181"/>
                  </a:lnTo>
                  <a:lnTo>
                    <a:pt x="981" y="178"/>
                  </a:lnTo>
                  <a:lnTo>
                    <a:pt x="985" y="178"/>
                  </a:lnTo>
                  <a:lnTo>
                    <a:pt x="985" y="178"/>
                  </a:lnTo>
                  <a:lnTo>
                    <a:pt x="989" y="181"/>
                  </a:lnTo>
                  <a:lnTo>
                    <a:pt x="1000" y="181"/>
                  </a:lnTo>
                  <a:lnTo>
                    <a:pt x="1000" y="181"/>
                  </a:lnTo>
                  <a:lnTo>
                    <a:pt x="1003" y="181"/>
                  </a:lnTo>
                  <a:lnTo>
                    <a:pt x="1003" y="181"/>
                  </a:lnTo>
                  <a:lnTo>
                    <a:pt x="1003" y="178"/>
                  </a:lnTo>
                  <a:lnTo>
                    <a:pt x="1003" y="178"/>
                  </a:lnTo>
                  <a:lnTo>
                    <a:pt x="1003" y="174"/>
                  </a:lnTo>
                  <a:lnTo>
                    <a:pt x="1003" y="174"/>
                  </a:lnTo>
                  <a:lnTo>
                    <a:pt x="1003" y="174"/>
                  </a:lnTo>
                  <a:lnTo>
                    <a:pt x="1000" y="170"/>
                  </a:lnTo>
                  <a:lnTo>
                    <a:pt x="1003" y="166"/>
                  </a:lnTo>
                  <a:lnTo>
                    <a:pt x="1003" y="166"/>
                  </a:lnTo>
                  <a:lnTo>
                    <a:pt x="1003" y="163"/>
                  </a:lnTo>
                  <a:lnTo>
                    <a:pt x="1003" y="163"/>
                  </a:lnTo>
                  <a:lnTo>
                    <a:pt x="1003" y="163"/>
                  </a:lnTo>
                  <a:lnTo>
                    <a:pt x="1003" y="163"/>
                  </a:lnTo>
                  <a:lnTo>
                    <a:pt x="1003" y="159"/>
                  </a:lnTo>
                  <a:lnTo>
                    <a:pt x="1003" y="159"/>
                  </a:lnTo>
                  <a:lnTo>
                    <a:pt x="1003" y="155"/>
                  </a:lnTo>
                  <a:lnTo>
                    <a:pt x="1003" y="155"/>
                  </a:lnTo>
                  <a:lnTo>
                    <a:pt x="1003" y="155"/>
                  </a:lnTo>
                  <a:lnTo>
                    <a:pt x="1003" y="152"/>
                  </a:lnTo>
                  <a:lnTo>
                    <a:pt x="1003" y="152"/>
                  </a:lnTo>
                  <a:lnTo>
                    <a:pt x="1003" y="148"/>
                  </a:lnTo>
                  <a:lnTo>
                    <a:pt x="1003" y="144"/>
                  </a:lnTo>
                  <a:lnTo>
                    <a:pt x="1003" y="144"/>
                  </a:lnTo>
                  <a:lnTo>
                    <a:pt x="1003" y="144"/>
                  </a:lnTo>
                  <a:lnTo>
                    <a:pt x="1003" y="140"/>
                  </a:lnTo>
                  <a:lnTo>
                    <a:pt x="1003" y="140"/>
                  </a:lnTo>
                  <a:lnTo>
                    <a:pt x="1003" y="140"/>
                  </a:lnTo>
                  <a:lnTo>
                    <a:pt x="1003" y="137"/>
                  </a:lnTo>
                  <a:lnTo>
                    <a:pt x="1000" y="137"/>
                  </a:lnTo>
                  <a:lnTo>
                    <a:pt x="1003" y="137"/>
                  </a:lnTo>
                  <a:lnTo>
                    <a:pt x="1003" y="133"/>
                  </a:lnTo>
                  <a:lnTo>
                    <a:pt x="1003" y="133"/>
                  </a:lnTo>
                  <a:lnTo>
                    <a:pt x="1000" y="129"/>
                  </a:lnTo>
                  <a:lnTo>
                    <a:pt x="1000" y="129"/>
                  </a:lnTo>
                  <a:lnTo>
                    <a:pt x="1003" y="126"/>
                  </a:lnTo>
                  <a:lnTo>
                    <a:pt x="1003" y="126"/>
                  </a:lnTo>
                  <a:lnTo>
                    <a:pt x="1007" y="126"/>
                  </a:lnTo>
                  <a:lnTo>
                    <a:pt x="1007" y="122"/>
                  </a:lnTo>
                  <a:lnTo>
                    <a:pt x="1007" y="118"/>
                  </a:lnTo>
                  <a:lnTo>
                    <a:pt x="1003" y="118"/>
                  </a:lnTo>
                  <a:close/>
                </a:path>
              </a:pathLst>
            </a:custGeom>
            <a:grpFill/>
            <a:ln>
              <a:noFill/>
            </a:ln>
          </p:spPr>
          <p:txBody>
            <a:bodyPr vert="horz" wrap="square" lIns="91440" tIns="45720" rIns="91440" bIns="45720" numCol="1" anchor="t" anchorCtr="0" compatLnSpc="1"/>
            <a:lstStyle/>
            <a:p>
              <a:endParaRPr lang="en-US"/>
            </a:p>
          </p:txBody>
        </p:sp>
        <p:sp>
          <p:nvSpPr>
            <p:cNvPr id="110" name="Freeform 106"/>
            <p:cNvSpPr/>
            <p:nvPr/>
          </p:nvSpPr>
          <p:spPr bwMode="auto">
            <a:xfrm>
              <a:off x="6808384" y="2651024"/>
              <a:ext cx="38599" cy="81058"/>
            </a:xfrm>
            <a:custGeom>
              <a:avLst/>
              <a:gdLst>
                <a:gd name="T0" fmla="*/ 26 w 30"/>
                <a:gd name="T1" fmla="*/ 4 h 63"/>
                <a:gd name="T2" fmla="*/ 26 w 30"/>
                <a:gd name="T3" fmla="*/ 4 h 63"/>
                <a:gd name="T4" fmla="*/ 22 w 30"/>
                <a:gd name="T5" fmla="*/ 0 h 63"/>
                <a:gd name="T6" fmla="*/ 19 w 30"/>
                <a:gd name="T7" fmla="*/ 0 h 63"/>
                <a:gd name="T8" fmla="*/ 19 w 30"/>
                <a:gd name="T9" fmla="*/ 0 h 63"/>
                <a:gd name="T10" fmla="*/ 19 w 30"/>
                <a:gd name="T11" fmla="*/ 4 h 63"/>
                <a:gd name="T12" fmla="*/ 15 w 30"/>
                <a:gd name="T13" fmla="*/ 4 h 63"/>
                <a:gd name="T14" fmla="*/ 11 w 30"/>
                <a:gd name="T15" fmla="*/ 8 h 63"/>
                <a:gd name="T16" fmla="*/ 7 w 30"/>
                <a:gd name="T17" fmla="*/ 11 h 63"/>
                <a:gd name="T18" fmla="*/ 7 w 30"/>
                <a:gd name="T19" fmla="*/ 15 h 63"/>
                <a:gd name="T20" fmla="*/ 7 w 30"/>
                <a:gd name="T21" fmla="*/ 15 h 63"/>
                <a:gd name="T22" fmla="*/ 7 w 30"/>
                <a:gd name="T23" fmla="*/ 15 h 63"/>
                <a:gd name="T24" fmla="*/ 4 w 30"/>
                <a:gd name="T25" fmla="*/ 23 h 63"/>
                <a:gd name="T26" fmla="*/ 0 w 30"/>
                <a:gd name="T27" fmla="*/ 30 h 63"/>
                <a:gd name="T28" fmla="*/ 0 w 30"/>
                <a:gd name="T29" fmla="*/ 30 h 63"/>
                <a:gd name="T30" fmla="*/ 0 w 30"/>
                <a:gd name="T31" fmla="*/ 30 h 63"/>
                <a:gd name="T32" fmla="*/ 0 w 30"/>
                <a:gd name="T33" fmla="*/ 37 h 63"/>
                <a:gd name="T34" fmla="*/ 0 w 30"/>
                <a:gd name="T35" fmla="*/ 41 h 63"/>
                <a:gd name="T36" fmla="*/ 4 w 30"/>
                <a:gd name="T37" fmla="*/ 45 h 63"/>
                <a:gd name="T38" fmla="*/ 4 w 30"/>
                <a:gd name="T39" fmla="*/ 45 h 63"/>
                <a:gd name="T40" fmla="*/ 4 w 30"/>
                <a:gd name="T41" fmla="*/ 45 h 63"/>
                <a:gd name="T42" fmla="*/ 4 w 30"/>
                <a:gd name="T43" fmla="*/ 49 h 63"/>
                <a:gd name="T44" fmla="*/ 4 w 30"/>
                <a:gd name="T45" fmla="*/ 49 h 63"/>
                <a:gd name="T46" fmla="*/ 7 w 30"/>
                <a:gd name="T47" fmla="*/ 49 h 63"/>
                <a:gd name="T48" fmla="*/ 7 w 30"/>
                <a:gd name="T49" fmla="*/ 52 h 63"/>
                <a:gd name="T50" fmla="*/ 11 w 30"/>
                <a:gd name="T51" fmla="*/ 52 h 63"/>
                <a:gd name="T52" fmla="*/ 15 w 30"/>
                <a:gd name="T53" fmla="*/ 56 h 63"/>
                <a:gd name="T54" fmla="*/ 15 w 30"/>
                <a:gd name="T55" fmla="*/ 60 h 63"/>
                <a:gd name="T56" fmla="*/ 15 w 30"/>
                <a:gd name="T57" fmla="*/ 63 h 63"/>
                <a:gd name="T58" fmla="*/ 15 w 30"/>
                <a:gd name="T59" fmla="*/ 63 h 63"/>
                <a:gd name="T60" fmla="*/ 19 w 30"/>
                <a:gd name="T61" fmla="*/ 63 h 63"/>
                <a:gd name="T62" fmla="*/ 19 w 30"/>
                <a:gd name="T63" fmla="*/ 60 h 63"/>
                <a:gd name="T64" fmla="*/ 19 w 30"/>
                <a:gd name="T65" fmla="*/ 56 h 63"/>
                <a:gd name="T66" fmla="*/ 19 w 30"/>
                <a:gd name="T67" fmla="*/ 52 h 63"/>
                <a:gd name="T68" fmla="*/ 19 w 30"/>
                <a:gd name="T69" fmla="*/ 49 h 63"/>
                <a:gd name="T70" fmla="*/ 22 w 30"/>
                <a:gd name="T71" fmla="*/ 41 h 63"/>
                <a:gd name="T72" fmla="*/ 22 w 30"/>
                <a:gd name="T73" fmla="*/ 37 h 63"/>
                <a:gd name="T74" fmla="*/ 26 w 30"/>
                <a:gd name="T75" fmla="*/ 37 h 63"/>
                <a:gd name="T76" fmla="*/ 22 w 30"/>
                <a:gd name="T77" fmla="*/ 37 h 63"/>
                <a:gd name="T78" fmla="*/ 26 w 30"/>
                <a:gd name="T79" fmla="*/ 30 h 63"/>
                <a:gd name="T80" fmla="*/ 26 w 30"/>
                <a:gd name="T81" fmla="*/ 26 h 63"/>
                <a:gd name="T82" fmla="*/ 22 w 30"/>
                <a:gd name="T83" fmla="*/ 23 h 63"/>
                <a:gd name="T84" fmla="*/ 26 w 30"/>
                <a:gd name="T85" fmla="*/ 19 h 63"/>
                <a:gd name="T86" fmla="*/ 26 w 30"/>
                <a:gd name="T87" fmla="*/ 11 h 63"/>
                <a:gd name="T88" fmla="*/ 26 w 30"/>
                <a:gd name="T89" fmla="*/ 8 h 63"/>
                <a:gd name="T90" fmla="*/ 30 w 30"/>
                <a:gd name="T91" fmla="*/ 8 h 63"/>
                <a:gd name="T92" fmla="*/ 30 w 30"/>
                <a:gd name="T93" fmla="*/ 4 h 63"/>
                <a:gd name="T94" fmla="*/ 26 w 30"/>
                <a:gd name="T9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63">
                  <a:moveTo>
                    <a:pt x="26" y="4"/>
                  </a:moveTo>
                  <a:lnTo>
                    <a:pt x="26" y="4"/>
                  </a:lnTo>
                  <a:lnTo>
                    <a:pt x="22" y="0"/>
                  </a:lnTo>
                  <a:lnTo>
                    <a:pt x="19" y="0"/>
                  </a:lnTo>
                  <a:lnTo>
                    <a:pt x="19" y="0"/>
                  </a:lnTo>
                  <a:lnTo>
                    <a:pt x="19" y="4"/>
                  </a:lnTo>
                  <a:lnTo>
                    <a:pt x="15" y="4"/>
                  </a:lnTo>
                  <a:lnTo>
                    <a:pt x="11" y="8"/>
                  </a:lnTo>
                  <a:lnTo>
                    <a:pt x="7" y="11"/>
                  </a:lnTo>
                  <a:lnTo>
                    <a:pt x="7" y="15"/>
                  </a:lnTo>
                  <a:lnTo>
                    <a:pt x="7" y="15"/>
                  </a:lnTo>
                  <a:lnTo>
                    <a:pt x="7" y="15"/>
                  </a:lnTo>
                  <a:lnTo>
                    <a:pt x="4" y="23"/>
                  </a:lnTo>
                  <a:lnTo>
                    <a:pt x="0" y="30"/>
                  </a:lnTo>
                  <a:lnTo>
                    <a:pt x="0" y="30"/>
                  </a:lnTo>
                  <a:lnTo>
                    <a:pt x="0" y="30"/>
                  </a:lnTo>
                  <a:lnTo>
                    <a:pt x="0" y="37"/>
                  </a:lnTo>
                  <a:lnTo>
                    <a:pt x="0" y="41"/>
                  </a:lnTo>
                  <a:lnTo>
                    <a:pt x="4" y="45"/>
                  </a:lnTo>
                  <a:lnTo>
                    <a:pt x="4" y="45"/>
                  </a:lnTo>
                  <a:lnTo>
                    <a:pt x="4" y="45"/>
                  </a:lnTo>
                  <a:lnTo>
                    <a:pt x="4" y="49"/>
                  </a:lnTo>
                  <a:lnTo>
                    <a:pt x="4" y="49"/>
                  </a:lnTo>
                  <a:lnTo>
                    <a:pt x="7" y="49"/>
                  </a:lnTo>
                  <a:lnTo>
                    <a:pt x="7" y="52"/>
                  </a:lnTo>
                  <a:lnTo>
                    <a:pt x="11" y="52"/>
                  </a:lnTo>
                  <a:lnTo>
                    <a:pt x="15" y="56"/>
                  </a:lnTo>
                  <a:lnTo>
                    <a:pt x="15" y="60"/>
                  </a:lnTo>
                  <a:lnTo>
                    <a:pt x="15" y="63"/>
                  </a:lnTo>
                  <a:lnTo>
                    <a:pt x="15" y="63"/>
                  </a:lnTo>
                  <a:lnTo>
                    <a:pt x="19" y="63"/>
                  </a:lnTo>
                  <a:lnTo>
                    <a:pt x="19" y="60"/>
                  </a:lnTo>
                  <a:lnTo>
                    <a:pt x="19" y="56"/>
                  </a:lnTo>
                  <a:lnTo>
                    <a:pt x="19" y="52"/>
                  </a:lnTo>
                  <a:lnTo>
                    <a:pt x="19" y="49"/>
                  </a:lnTo>
                  <a:lnTo>
                    <a:pt x="22" y="41"/>
                  </a:lnTo>
                  <a:lnTo>
                    <a:pt x="22" y="37"/>
                  </a:lnTo>
                  <a:lnTo>
                    <a:pt x="26" y="37"/>
                  </a:lnTo>
                  <a:lnTo>
                    <a:pt x="22" y="37"/>
                  </a:lnTo>
                  <a:lnTo>
                    <a:pt x="26" y="30"/>
                  </a:lnTo>
                  <a:lnTo>
                    <a:pt x="26" y="26"/>
                  </a:lnTo>
                  <a:lnTo>
                    <a:pt x="22" y="23"/>
                  </a:lnTo>
                  <a:lnTo>
                    <a:pt x="26" y="19"/>
                  </a:lnTo>
                  <a:lnTo>
                    <a:pt x="26" y="11"/>
                  </a:lnTo>
                  <a:lnTo>
                    <a:pt x="26" y="8"/>
                  </a:lnTo>
                  <a:lnTo>
                    <a:pt x="30" y="8"/>
                  </a:lnTo>
                  <a:lnTo>
                    <a:pt x="30" y="4"/>
                  </a:lnTo>
                  <a:lnTo>
                    <a:pt x="26" y="4"/>
                  </a:lnTo>
                  <a:close/>
                </a:path>
              </a:pathLst>
            </a:custGeom>
            <a:grpFill/>
            <a:ln>
              <a:noFill/>
            </a:ln>
          </p:spPr>
          <p:txBody>
            <a:bodyPr vert="horz" wrap="square" lIns="91440" tIns="45720" rIns="91440" bIns="45720" numCol="1" anchor="t" anchorCtr="0" compatLnSpc="1"/>
            <a:lstStyle/>
            <a:p>
              <a:endParaRPr lang="en-US"/>
            </a:p>
          </p:txBody>
        </p:sp>
        <p:sp>
          <p:nvSpPr>
            <p:cNvPr id="111" name="Freeform 107"/>
            <p:cNvSpPr>
              <a:spLocks noEditPoints="1"/>
            </p:cNvSpPr>
            <p:nvPr/>
          </p:nvSpPr>
          <p:spPr bwMode="auto">
            <a:xfrm>
              <a:off x="4959495" y="3071752"/>
              <a:ext cx="223874" cy="195568"/>
            </a:xfrm>
            <a:custGeom>
              <a:avLst/>
              <a:gdLst>
                <a:gd name="T0" fmla="*/ 45 w 174"/>
                <a:gd name="T1" fmla="*/ 15 h 152"/>
                <a:gd name="T2" fmla="*/ 49 w 174"/>
                <a:gd name="T3" fmla="*/ 15 h 152"/>
                <a:gd name="T4" fmla="*/ 52 w 174"/>
                <a:gd name="T5" fmla="*/ 11 h 152"/>
                <a:gd name="T6" fmla="*/ 63 w 174"/>
                <a:gd name="T7" fmla="*/ 0 h 152"/>
                <a:gd name="T8" fmla="*/ 71 w 174"/>
                <a:gd name="T9" fmla="*/ 0 h 152"/>
                <a:gd name="T10" fmla="*/ 71 w 174"/>
                <a:gd name="T11" fmla="*/ 11 h 152"/>
                <a:gd name="T12" fmla="*/ 78 w 174"/>
                <a:gd name="T13" fmla="*/ 15 h 152"/>
                <a:gd name="T14" fmla="*/ 86 w 174"/>
                <a:gd name="T15" fmla="*/ 15 h 152"/>
                <a:gd name="T16" fmla="*/ 97 w 174"/>
                <a:gd name="T17" fmla="*/ 15 h 152"/>
                <a:gd name="T18" fmla="*/ 108 w 174"/>
                <a:gd name="T19" fmla="*/ 22 h 152"/>
                <a:gd name="T20" fmla="*/ 111 w 174"/>
                <a:gd name="T21" fmla="*/ 26 h 152"/>
                <a:gd name="T22" fmla="*/ 123 w 174"/>
                <a:gd name="T23" fmla="*/ 29 h 152"/>
                <a:gd name="T24" fmla="*/ 130 w 174"/>
                <a:gd name="T25" fmla="*/ 29 h 152"/>
                <a:gd name="T26" fmla="*/ 134 w 174"/>
                <a:gd name="T27" fmla="*/ 29 h 152"/>
                <a:gd name="T28" fmla="*/ 141 w 174"/>
                <a:gd name="T29" fmla="*/ 22 h 152"/>
                <a:gd name="T30" fmla="*/ 148 w 174"/>
                <a:gd name="T31" fmla="*/ 18 h 152"/>
                <a:gd name="T32" fmla="*/ 156 w 174"/>
                <a:gd name="T33" fmla="*/ 18 h 152"/>
                <a:gd name="T34" fmla="*/ 160 w 174"/>
                <a:gd name="T35" fmla="*/ 22 h 152"/>
                <a:gd name="T36" fmla="*/ 171 w 174"/>
                <a:gd name="T37" fmla="*/ 22 h 152"/>
                <a:gd name="T38" fmla="*/ 160 w 174"/>
                <a:gd name="T39" fmla="*/ 37 h 152"/>
                <a:gd name="T40" fmla="*/ 171 w 174"/>
                <a:gd name="T41" fmla="*/ 104 h 152"/>
                <a:gd name="T42" fmla="*/ 163 w 174"/>
                <a:gd name="T43" fmla="*/ 111 h 152"/>
                <a:gd name="T44" fmla="*/ 160 w 174"/>
                <a:gd name="T45" fmla="*/ 115 h 152"/>
                <a:gd name="T46" fmla="*/ 156 w 174"/>
                <a:gd name="T47" fmla="*/ 115 h 152"/>
                <a:gd name="T48" fmla="*/ 148 w 174"/>
                <a:gd name="T49" fmla="*/ 118 h 152"/>
                <a:gd name="T50" fmla="*/ 148 w 174"/>
                <a:gd name="T51" fmla="*/ 122 h 152"/>
                <a:gd name="T52" fmla="*/ 145 w 174"/>
                <a:gd name="T53" fmla="*/ 126 h 152"/>
                <a:gd name="T54" fmla="*/ 141 w 174"/>
                <a:gd name="T55" fmla="*/ 130 h 152"/>
                <a:gd name="T56" fmla="*/ 141 w 174"/>
                <a:gd name="T57" fmla="*/ 137 h 152"/>
                <a:gd name="T58" fmla="*/ 130 w 174"/>
                <a:gd name="T59" fmla="*/ 148 h 152"/>
                <a:gd name="T60" fmla="*/ 126 w 174"/>
                <a:gd name="T61" fmla="*/ 152 h 152"/>
                <a:gd name="T62" fmla="*/ 104 w 174"/>
                <a:gd name="T63" fmla="*/ 137 h 152"/>
                <a:gd name="T64" fmla="*/ 104 w 174"/>
                <a:gd name="T65" fmla="*/ 133 h 152"/>
                <a:gd name="T66" fmla="*/ 41 w 174"/>
                <a:gd name="T67" fmla="*/ 96 h 152"/>
                <a:gd name="T68" fmla="*/ 41 w 174"/>
                <a:gd name="T69" fmla="*/ 81 h 152"/>
                <a:gd name="T70" fmla="*/ 45 w 174"/>
                <a:gd name="T71" fmla="*/ 74 h 152"/>
                <a:gd name="T72" fmla="*/ 49 w 174"/>
                <a:gd name="T73" fmla="*/ 70 h 152"/>
                <a:gd name="T74" fmla="*/ 52 w 174"/>
                <a:gd name="T75" fmla="*/ 67 h 152"/>
                <a:gd name="T76" fmla="*/ 60 w 174"/>
                <a:gd name="T77" fmla="*/ 63 h 152"/>
                <a:gd name="T78" fmla="*/ 60 w 174"/>
                <a:gd name="T79" fmla="*/ 59 h 152"/>
                <a:gd name="T80" fmla="*/ 63 w 174"/>
                <a:gd name="T81" fmla="*/ 52 h 152"/>
                <a:gd name="T82" fmla="*/ 60 w 174"/>
                <a:gd name="T83" fmla="*/ 44 h 152"/>
                <a:gd name="T84" fmla="*/ 60 w 174"/>
                <a:gd name="T85" fmla="*/ 44 h 152"/>
                <a:gd name="T86" fmla="*/ 56 w 174"/>
                <a:gd name="T87" fmla="*/ 37 h 152"/>
                <a:gd name="T88" fmla="*/ 52 w 174"/>
                <a:gd name="T89" fmla="*/ 29 h 152"/>
                <a:gd name="T90" fmla="*/ 49 w 174"/>
                <a:gd name="T91" fmla="*/ 26 h 152"/>
                <a:gd name="T92" fmla="*/ 49 w 174"/>
                <a:gd name="T93" fmla="*/ 22 h 152"/>
                <a:gd name="T94" fmla="*/ 45 w 174"/>
                <a:gd name="T95" fmla="*/ 18 h 152"/>
                <a:gd name="T96" fmla="*/ 45 w 174"/>
                <a:gd name="T97" fmla="*/ 18 h 152"/>
                <a:gd name="T98" fmla="*/ 0 w 174"/>
                <a:gd name="T99" fmla="*/ 96 h 152"/>
                <a:gd name="T100" fmla="*/ 15 w 174"/>
                <a:gd name="T101" fmla="*/ 96 h 152"/>
                <a:gd name="T102" fmla="*/ 0 w 174"/>
                <a:gd name="T103"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52">
                  <a:moveTo>
                    <a:pt x="45" y="18"/>
                  </a:moveTo>
                  <a:lnTo>
                    <a:pt x="45" y="15"/>
                  </a:lnTo>
                  <a:lnTo>
                    <a:pt x="49" y="15"/>
                  </a:lnTo>
                  <a:lnTo>
                    <a:pt x="49" y="15"/>
                  </a:lnTo>
                  <a:lnTo>
                    <a:pt x="52" y="11"/>
                  </a:lnTo>
                  <a:lnTo>
                    <a:pt x="52" y="11"/>
                  </a:lnTo>
                  <a:lnTo>
                    <a:pt x="56" y="7"/>
                  </a:lnTo>
                  <a:lnTo>
                    <a:pt x="63" y="0"/>
                  </a:lnTo>
                  <a:lnTo>
                    <a:pt x="67" y="3"/>
                  </a:lnTo>
                  <a:lnTo>
                    <a:pt x="71" y="0"/>
                  </a:lnTo>
                  <a:lnTo>
                    <a:pt x="71" y="0"/>
                  </a:lnTo>
                  <a:lnTo>
                    <a:pt x="71" y="11"/>
                  </a:lnTo>
                  <a:lnTo>
                    <a:pt x="74" y="15"/>
                  </a:lnTo>
                  <a:lnTo>
                    <a:pt x="78" y="15"/>
                  </a:lnTo>
                  <a:lnTo>
                    <a:pt x="82" y="11"/>
                  </a:lnTo>
                  <a:lnTo>
                    <a:pt x="86" y="15"/>
                  </a:lnTo>
                  <a:lnTo>
                    <a:pt x="93" y="15"/>
                  </a:lnTo>
                  <a:lnTo>
                    <a:pt x="97" y="15"/>
                  </a:lnTo>
                  <a:lnTo>
                    <a:pt x="104" y="22"/>
                  </a:lnTo>
                  <a:lnTo>
                    <a:pt x="108" y="22"/>
                  </a:lnTo>
                  <a:lnTo>
                    <a:pt x="111" y="26"/>
                  </a:lnTo>
                  <a:lnTo>
                    <a:pt x="111" y="26"/>
                  </a:lnTo>
                  <a:lnTo>
                    <a:pt x="119" y="26"/>
                  </a:lnTo>
                  <a:lnTo>
                    <a:pt x="123" y="29"/>
                  </a:lnTo>
                  <a:lnTo>
                    <a:pt x="126" y="29"/>
                  </a:lnTo>
                  <a:lnTo>
                    <a:pt x="130" y="29"/>
                  </a:lnTo>
                  <a:lnTo>
                    <a:pt x="134" y="29"/>
                  </a:lnTo>
                  <a:lnTo>
                    <a:pt x="134" y="29"/>
                  </a:lnTo>
                  <a:lnTo>
                    <a:pt x="141" y="22"/>
                  </a:lnTo>
                  <a:lnTo>
                    <a:pt x="141" y="22"/>
                  </a:lnTo>
                  <a:lnTo>
                    <a:pt x="145" y="18"/>
                  </a:lnTo>
                  <a:lnTo>
                    <a:pt x="148" y="18"/>
                  </a:lnTo>
                  <a:lnTo>
                    <a:pt x="148" y="18"/>
                  </a:lnTo>
                  <a:lnTo>
                    <a:pt x="156" y="18"/>
                  </a:lnTo>
                  <a:lnTo>
                    <a:pt x="160" y="18"/>
                  </a:lnTo>
                  <a:lnTo>
                    <a:pt x="160" y="22"/>
                  </a:lnTo>
                  <a:lnTo>
                    <a:pt x="163" y="22"/>
                  </a:lnTo>
                  <a:lnTo>
                    <a:pt x="171" y="22"/>
                  </a:lnTo>
                  <a:lnTo>
                    <a:pt x="174" y="22"/>
                  </a:lnTo>
                  <a:lnTo>
                    <a:pt x="160" y="37"/>
                  </a:lnTo>
                  <a:lnTo>
                    <a:pt x="160" y="93"/>
                  </a:lnTo>
                  <a:lnTo>
                    <a:pt x="171" y="104"/>
                  </a:lnTo>
                  <a:lnTo>
                    <a:pt x="171" y="104"/>
                  </a:lnTo>
                  <a:lnTo>
                    <a:pt x="163" y="111"/>
                  </a:lnTo>
                  <a:lnTo>
                    <a:pt x="163" y="111"/>
                  </a:lnTo>
                  <a:lnTo>
                    <a:pt x="160" y="115"/>
                  </a:lnTo>
                  <a:lnTo>
                    <a:pt x="163" y="115"/>
                  </a:lnTo>
                  <a:lnTo>
                    <a:pt x="156" y="115"/>
                  </a:lnTo>
                  <a:lnTo>
                    <a:pt x="152" y="118"/>
                  </a:lnTo>
                  <a:lnTo>
                    <a:pt x="148" y="118"/>
                  </a:lnTo>
                  <a:lnTo>
                    <a:pt x="148" y="122"/>
                  </a:lnTo>
                  <a:lnTo>
                    <a:pt x="148" y="122"/>
                  </a:lnTo>
                  <a:lnTo>
                    <a:pt x="145" y="126"/>
                  </a:lnTo>
                  <a:lnTo>
                    <a:pt x="145" y="126"/>
                  </a:lnTo>
                  <a:lnTo>
                    <a:pt x="145" y="126"/>
                  </a:lnTo>
                  <a:lnTo>
                    <a:pt x="141" y="130"/>
                  </a:lnTo>
                  <a:lnTo>
                    <a:pt x="141" y="133"/>
                  </a:lnTo>
                  <a:lnTo>
                    <a:pt x="141" y="137"/>
                  </a:lnTo>
                  <a:lnTo>
                    <a:pt x="137" y="141"/>
                  </a:lnTo>
                  <a:lnTo>
                    <a:pt x="130" y="148"/>
                  </a:lnTo>
                  <a:lnTo>
                    <a:pt x="126" y="152"/>
                  </a:lnTo>
                  <a:lnTo>
                    <a:pt x="126" y="152"/>
                  </a:lnTo>
                  <a:lnTo>
                    <a:pt x="108" y="137"/>
                  </a:lnTo>
                  <a:lnTo>
                    <a:pt x="104" y="137"/>
                  </a:lnTo>
                  <a:lnTo>
                    <a:pt x="104" y="133"/>
                  </a:lnTo>
                  <a:lnTo>
                    <a:pt x="104" y="133"/>
                  </a:lnTo>
                  <a:lnTo>
                    <a:pt x="100" y="130"/>
                  </a:lnTo>
                  <a:lnTo>
                    <a:pt x="41" y="96"/>
                  </a:lnTo>
                  <a:lnTo>
                    <a:pt x="37" y="96"/>
                  </a:lnTo>
                  <a:lnTo>
                    <a:pt x="41" y="81"/>
                  </a:lnTo>
                  <a:lnTo>
                    <a:pt x="41" y="78"/>
                  </a:lnTo>
                  <a:lnTo>
                    <a:pt x="45" y="74"/>
                  </a:lnTo>
                  <a:lnTo>
                    <a:pt x="49" y="70"/>
                  </a:lnTo>
                  <a:lnTo>
                    <a:pt x="49" y="70"/>
                  </a:lnTo>
                  <a:lnTo>
                    <a:pt x="52" y="67"/>
                  </a:lnTo>
                  <a:lnTo>
                    <a:pt x="52" y="67"/>
                  </a:lnTo>
                  <a:lnTo>
                    <a:pt x="52" y="63"/>
                  </a:lnTo>
                  <a:lnTo>
                    <a:pt x="60" y="63"/>
                  </a:lnTo>
                  <a:lnTo>
                    <a:pt x="60" y="59"/>
                  </a:lnTo>
                  <a:lnTo>
                    <a:pt x="60" y="59"/>
                  </a:lnTo>
                  <a:lnTo>
                    <a:pt x="63" y="55"/>
                  </a:lnTo>
                  <a:lnTo>
                    <a:pt x="63" y="52"/>
                  </a:lnTo>
                  <a:lnTo>
                    <a:pt x="63" y="48"/>
                  </a:lnTo>
                  <a:lnTo>
                    <a:pt x="60" y="44"/>
                  </a:lnTo>
                  <a:lnTo>
                    <a:pt x="63" y="44"/>
                  </a:lnTo>
                  <a:lnTo>
                    <a:pt x="60" y="44"/>
                  </a:lnTo>
                  <a:lnTo>
                    <a:pt x="56" y="41"/>
                  </a:lnTo>
                  <a:lnTo>
                    <a:pt x="56" y="37"/>
                  </a:lnTo>
                  <a:lnTo>
                    <a:pt x="52" y="33"/>
                  </a:lnTo>
                  <a:lnTo>
                    <a:pt x="52" y="29"/>
                  </a:lnTo>
                  <a:lnTo>
                    <a:pt x="52" y="26"/>
                  </a:lnTo>
                  <a:lnTo>
                    <a:pt x="49" y="26"/>
                  </a:lnTo>
                  <a:lnTo>
                    <a:pt x="49" y="26"/>
                  </a:lnTo>
                  <a:lnTo>
                    <a:pt x="49" y="22"/>
                  </a:lnTo>
                  <a:lnTo>
                    <a:pt x="45" y="18"/>
                  </a:lnTo>
                  <a:lnTo>
                    <a:pt x="45" y="18"/>
                  </a:lnTo>
                  <a:lnTo>
                    <a:pt x="45" y="18"/>
                  </a:lnTo>
                  <a:lnTo>
                    <a:pt x="45" y="18"/>
                  </a:lnTo>
                  <a:lnTo>
                    <a:pt x="45" y="18"/>
                  </a:lnTo>
                  <a:close/>
                  <a:moveTo>
                    <a:pt x="0" y="96"/>
                  </a:moveTo>
                  <a:lnTo>
                    <a:pt x="8" y="96"/>
                  </a:lnTo>
                  <a:lnTo>
                    <a:pt x="15" y="96"/>
                  </a:lnTo>
                  <a:lnTo>
                    <a:pt x="0" y="96"/>
                  </a:lnTo>
                  <a:lnTo>
                    <a:pt x="0" y="96"/>
                  </a:lnTo>
                  <a:close/>
                </a:path>
              </a:pathLst>
            </a:custGeom>
            <a:grpFill/>
            <a:ln>
              <a:noFill/>
            </a:ln>
          </p:spPr>
          <p:txBody>
            <a:bodyPr vert="horz" wrap="square" lIns="91440" tIns="45720" rIns="91440" bIns="45720" numCol="1" anchor="t" anchorCtr="0" compatLnSpc="1"/>
            <a:lstStyle/>
            <a:p>
              <a:endParaRPr lang="en-US"/>
            </a:p>
          </p:txBody>
        </p:sp>
        <p:sp>
          <p:nvSpPr>
            <p:cNvPr id="112" name="Freeform 108"/>
            <p:cNvSpPr/>
            <p:nvPr/>
          </p:nvSpPr>
          <p:spPr bwMode="auto">
            <a:xfrm>
              <a:off x="4917035" y="3094911"/>
              <a:ext cx="123517" cy="110650"/>
            </a:xfrm>
            <a:custGeom>
              <a:avLst/>
              <a:gdLst>
                <a:gd name="T0" fmla="*/ 74 w 96"/>
                <a:gd name="T1" fmla="*/ 60 h 86"/>
                <a:gd name="T2" fmla="*/ 82 w 96"/>
                <a:gd name="T3" fmla="*/ 52 h 86"/>
                <a:gd name="T4" fmla="*/ 85 w 96"/>
                <a:gd name="T5" fmla="*/ 49 h 86"/>
                <a:gd name="T6" fmla="*/ 85 w 96"/>
                <a:gd name="T7" fmla="*/ 45 h 86"/>
                <a:gd name="T8" fmla="*/ 93 w 96"/>
                <a:gd name="T9" fmla="*/ 41 h 86"/>
                <a:gd name="T10" fmla="*/ 96 w 96"/>
                <a:gd name="T11" fmla="*/ 37 h 86"/>
                <a:gd name="T12" fmla="*/ 96 w 96"/>
                <a:gd name="T13" fmla="*/ 30 h 86"/>
                <a:gd name="T14" fmla="*/ 96 w 96"/>
                <a:gd name="T15" fmla="*/ 26 h 86"/>
                <a:gd name="T16" fmla="*/ 89 w 96"/>
                <a:gd name="T17" fmla="*/ 23 h 86"/>
                <a:gd name="T18" fmla="*/ 85 w 96"/>
                <a:gd name="T19" fmla="*/ 15 h 86"/>
                <a:gd name="T20" fmla="*/ 85 w 96"/>
                <a:gd name="T21" fmla="*/ 8 h 86"/>
                <a:gd name="T22" fmla="*/ 82 w 96"/>
                <a:gd name="T23" fmla="*/ 8 h 86"/>
                <a:gd name="T24" fmla="*/ 78 w 96"/>
                <a:gd name="T25" fmla="*/ 0 h 86"/>
                <a:gd name="T26" fmla="*/ 74 w 96"/>
                <a:gd name="T27" fmla="*/ 4 h 86"/>
                <a:gd name="T28" fmla="*/ 67 w 96"/>
                <a:gd name="T29" fmla="*/ 8 h 86"/>
                <a:gd name="T30" fmla="*/ 59 w 96"/>
                <a:gd name="T31" fmla="*/ 4 h 86"/>
                <a:gd name="T32" fmla="*/ 52 w 96"/>
                <a:gd name="T33" fmla="*/ 8 h 86"/>
                <a:gd name="T34" fmla="*/ 48 w 96"/>
                <a:gd name="T35" fmla="*/ 8 h 86"/>
                <a:gd name="T36" fmla="*/ 48 w 96"/>
                <a:gd name="T37" fmla="*/ 11 h 86"/>
                <a:gd name="T38" fmla="*/ 41 w 96"/>
                <a:gd name="T39" fmla="*/ 11 h 86"/>
                <a:gd name="T40" fmla="*/ 37 w 96"/>
                <a:gd name="T41" fmla="*/ 8 h 86"/>
                <a:gd name="T42" fmla="*/ 30 w 96"/>
                <a:gd name="T43" fmla="*/ 8 h 86"/>
                <a:gd name="T44" fmla="*/ 26 w 96"/>
                <a:gd name="T45" fmla="*/ 8 h 86"/>
                <a:gd name="T46" fmla="*/ 26 w 96"/>
                <a:gd name="T47" fmla="*/ 11 h 86"/>
                <a:gd name="T48" fmla="*/ 26 w 96"/>
                <a:gd name="T49" fmla="*/ 11 h 86"/>
                <a:gd name="T50" fmla="*/ 22 w 96"/>
                <a:gd name="T51" fmla="*/ 15 h 86"/>
                <a:gd name="T52" fmla="*/ 22 w 96"/>
                <a:gd name="T53" fmla="*/ 26 h 86"/>
                <a:gd name="T54" fmla="*/ 22 w 96"/>
                <a:gd name="T55" fmla="*/ 30 h 86"/>
                <a:gd name="T56" fmla="*/ 26 w 96"/>
                <a:gd name="T57" fmla="*/ 34 h 86"/>
                <a:gd name="T58" fmla="*/ 19 w 96"/>
                <a:gd name="T59" fmla="*/ 45 h 86"/>
                <a:gd name="T60" fmla="*/ 11 w 96"/>
                <a:gd name="T61" fmla="*/ 52 h 86"/>
                <a:gd name="T62" fmla="*/ 4 w 96"/>
                <a:gd name="T63" fmla="*/ 67 h 86"/>
                <a:gd name="T64" fmla="*/ 4 w 96"/>
                <a:gd name="T65" fmla="*/ 75 h 86"/>
                <a:gd name="T66" fmla="*/ 0 w 96"/>
                <a:gd name="T67" fmla="*/ 86 h 86"/>
                <a:gd name="T68" fmla="*/ 0 w 96"/>
                <a:gd name="T69" fmla="*/ 86 h 86"/>
                <a:gd name="T70" fmla="*/ 7 w 96"/>
                <a:gd name="T71" fmla="*/ 82 h 86"/>
                <a:gd name="T72" fmla="*/ 11 w 96"/>
                <a:gd name="T73" fmla="*/ 86 h 86"/>
                <a:gd name="T74" fmla="*/ 15 w 96"/>
                <a:gd name="T75" fmla="*/ 82 h 86"/>
                <a:gd name="T76" fmla="*/ 15 w 96"/>
                <a:gd name="T77" fmla="*/ 82 h 86"/>
                <a:gd name="T78" fmla="*/ 19 w 96"/>
                <a:gd name="T79" fmla="*/ 82 h 86"/>
                <a:gd name="T80" fmla="*/ 22 w 96"/>
                <a:gd name="T81" fmla="*/ 78 h 86"/>
                <a:gd name="T82" fmla="*/ 33 w 96"/>
                <a:gd name="T83" fmla="*/ 78 h 86"/>
                <a:gd name="T84" fmla="*/ 70 w 96"/>
                <a:gd name="T85"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86">
                  <a:moveTo>
                    <a:pt x="74" y="63"/>
                  </a:moveTo>
                  <a:lnTo>
                    <a:pt x="74" y="60"/>
                  </a:lnTo>
                  <a:lnTo>
                    <a:pt x="78" y="56"/>
                  </a:lnTo>
                  <a:lnTo>
                    <a:pt x="82" y="52"/>
                  </a:lnTo>
                  <a:lnTo>
                    <a:pt x="82" y="52"/>
                  </a:lnTo>
                  <a:lnTo>
                    <a:pt x="85" y="49"/>
                  </a:lnTo>
                  <a:lnTo>
                    <a:pt x="85" y="49"/>
                  </a:lnTo>
                  <a:lnTo>
                    <a:pt x="85" y="45"/>
                  </a:lnTo>
                  <a:lnTo>
                    <a:pt x="93" y="45"/>
                  </a:lnTo>
                  <a:lnTo>
                    <a:pt x="93" y="41"/>
                  </a:lnTo>
                  <a:lnTo>
                    <a:pt x="93" y="41"/>
                  </a:lnTo>
                  <a:lnTo>
                    <a:pt x="96" y="37"/>
                  </a:lnTo>
                  <a:lnTo>
                    <a:pt x="96" y="34"/>
                  </a:lnTo>
                  <a:lnTo>
                    <a:pt x="96" y="30"/>
                  </a:lnTo>
                  <a:lnTo>
                    <a:pt x="93" y="26"/>
                  </a:lnTo>
                  <a:lnTo>
                    <a:pt x="96" y="26"/>
                  </a:lnTo>
                  <a:lnTo>
                    <a:pt x="93" y="26"/>
                  </a:lnTo>
                  <a:lnTo>
                    <a:pt x="89" y="23"/>
                  </a:lnTo>
                  <a:lnTo>
                    <a:pt x="89" y="19"/>
                  </a:lnTo>
                  <a:lnTo>
                    <a:pt x="85" y="15"/>
                  </a:lnTo>
                  <a:lnTo>
                    <a:pt x="85" y="11"/>
                  </a:lnTo>
                  <a:lnTo>
                    <a:pt x="85" y="8"/>
                  </a:lnTo>
                  <a:lnTo>
                    <a:pt x="82" y="8"/>
                  </a:lnTo>
                  <a:lnTo>
                    <a:pt x="82" y="8"/>
                  </a:lnTo>
                  <a:lnTo>
                    <a:pt x="82" y="4"/>
                  </a:lnTo>
                  <a:lnTo>
                    <a:pt x="78" y="0"/>
                  </a:lnTo>
                  <a:lnTo>
                    <a:pt x="78" y="0"/>
                  </a:lnTo>
                  <a:lnTo>
                    <a:pt x="74" y="4"/>
                  </a:lnTo>
                  <a:lnTo>
                    <a:pt x="70" y="4"/>
                  </a:lnTo>
                  <a:lnTo>
                    <a:pt x="67" y="8"/>
                  </a:lnTo>
                  <a:lnTo>
                    <a:pt x="63" y="4"/>
                  </a:lnTo>
                  <a:lnTo>
                    <a:pt x="59" y="4"/>
                  </a:lnTo>
                  <a:lnTo>
                    <a:pt x="56" y="8"/>
                  </a:lnTo>
                  <a:lnTo>
                    <a:pt x="52" y="8"/>
                  </a:lnTo>
                  <a:lnTo>
                    <a:pt x="52" y="8"/>
                  </a:lnTo>
                  <a:lnTo>
                    <a:pt x="48" y="8"/>
                  </a:lnTo>
                  <a:lnTo>
                    <a:pt x="48" y="8"/>
                  </a:lnTo>
                  <a:lnTo>
                    <a:pt x="48" y="11"/>
                  </a:lnTo>
                  <a:lnTo>
                    <a:pt x="44" y="11"/>
                  </a:lnTo>
                  <a:lnTo>
                    <a:pt x="41" y="11"/>
                  </a:lnTo>
                  <a:lnTo>
                    <a:pt x="41" y="8"/>
                  </a:lnTo>
                  <a:lnTo>
                    <a:pt x="37" y="8"/>
                  </a:lnTo>
                  <a:lnTo>
                    <a:pt x="33" y="8"/>
                  </a:lnTo>
                  <a:lnTo>
                    <a:pt x="30" y="8"/>
                  </a:lnTo>
                  <a:lnTo>
                    <a:pt x="26" y="4"/>
                  </a:lnTo>
                  <a:lnTo>
                    <a:pt x="26" y="8"/>
                  </a:lnTo>
                  <a:lnTo>
                    <a:pt x="26" y="8"/>
                  </a:lnTo>
                  <a:lnTo>
                    <a:pt x="26" y="11"/>
                  </a:lnTo>
                  <a:lnTo>
                    <a:pt x="26" y="11"/>
                  </a:lnTo>
                  <a:lnTo>
                    <a:pt x="26" y="11"/>
                  </a:lnTo>
                  <a:lnTo>
                    <a:pt x="26" y="15"/>
                  </a:lnTo>
                  <a:lnTo>
                    <a:pt x="22" y="15"/>
                  </a:lnTo>
                  <a:lnTo>
                    <a:pt x="22" y="19"/>
                  </a:lnTo>
                  <a:lnTo>
                    <a:pt x="22" y="26"/>
                  </a:lnTo>
                  <a:lnTo>
                    <a:pt x="22" y="30"/>
                  </a:lnTo>
                  <a:lnTo>
                    <a:pt x="22" y="30"/>
                  </a:lnTo>
                  <a:lnTo>
                    <a:pt x="26" y="34"/>
                  </a:lnTo>
                  <a:lnTo>
                    <a:pt x="26" y="34"/>
                  </a:lnTo>
                  <a:lnTo>
                    <a:pt x="26" y="37"/>
                  </a:lnTo>
                  <a:lnTo>
                    <a:pt x="19" y="45"/>
                  </a:lnTo>
                  <a:lnTo>
                    <a:pt x="11" y="52"/>
                  </a:lnTo>
                  <a:lnTo>
                    <a:pt x="11" y="52"/>
                  </a:lnTo>
                  <a:lnTo>
                    <a:pt x="4" y="63"/>
                  </a:lnTo>
                  <a:lnTo>
                    <a:pt x="4" y="67"/>
                  </a:lnTo>
                  <a:lnTo>
                    <a:pt x="4" y="71"/>
                  </a:lnTo>
                  <a:lnTo>
                    <a:pt x="4" y="75"/>
                  </a:lnTo>
                  <a:lnTo>
                    <a:pt x="0" y="82"/>
                  </a:lnTo>
                  <a:lnTo>
                    <a:pt x="0" y="86"/>
                  </a:lnTo>
                  <a:lnTo>
                    <a:pt x="0" y="86"/>
                  </a:lnTo>
                  <a:lnTo>
                    <a:pt x="0" y="86"/>
                  </a:lnTo>
                  <a:lnTo>
                    <a:pt x="4" y="86"/>
                  </a:lnTo>
                  <a:lnTo>
                    <a:pt x="7" y="82"/>
                  </a:lnTo>
                  <a:lnTo>
                    <a:pt x="7" y="82"/>
                  </a:lnTo>
                  <a:lnTo>
                    <a:pt x="11" y="86"/>
                  </a:lnTo>
                  <a:lnTo>
                    <a:pt x="11" y="86"/>
                  </a:lnTo>
                  <a:lnTo>
                    <a:pt x="15" y="82"/>
                  </a:lnTo>
                  <a:lnTo>
                    <a:pt x="15" y="82"/>
                  </a:lnTo>
                  <a:lnTo>
                    <a:pt x="15" y="82"/>
                  </a:lnTo>
                  <a:lnTo>
                    <a:pt x="19" y="82"/>
                  </a:lnTo>
                  <a:lnTo>
                    <a:pt x="19" y="82"/>
                  </a:lnTo>
                  <a:lnTo>
                    <a:pt x="19" y="82"/>
                  </a:lnTo>
                  <a:lnTo>
                    <a:pt x="22" y="78"/>
                  </a:lnTo>
                  <a:lnTo>
                    <a:pt x="33" y="78"/>
                  </a:lnTo>
                  <a:lnTo>
                    <a:pt x="33" y="78"/>
                  </a:lnTo>
                  <a:lnTo>
                    <a:pt x="48" y="78"/>
                  </a:lnTo>
                  <a:lnTo>
                    <a:pt x="70" y="78"/>
                  </a:lnTo>
                  <a:lnTo>
                    <a:pt x="74" y="63"/>
                  </a:lnTo>
                  <a:close/>
                </a:path>
              </a:pathLst>
            </a:custGeom>
            <a:grpFill/>
            <a:ln>
              <a:noFill/>
            </a:ln>
          </p:spPr>
          <p:txBody>
            <a:bodyPr vert="horz" wrap="square" lIns="91440" tIns="45720" rIns="91440" bIns="45720" numCol="1" anchor="t" anchorCtr="0" compatLnSpc="1"/>
            <a:lstStyle/>
            <a:p>
              <a:endParaRPr lang="en-US"/>
            </a:p>
          </p:txBody>
        </p:sp>
        <p:sp>
          <p:nvSpPr>
            <p:cNvPr id="113" name="Freeform 109"/>
            <p:cNvSpPr/>
            <p:nvPr/>
          </p:nvSpPr>
          <p:spPr bwMode="auto">
            <a:xfrm>
              <a:off x="4597952" y="2961102"/>
              <a:ext cx="276626" cy="167262"/>
            </a:xfrm>
            <a:custGeom>
              <a:avLst/>
              <a:gdLst>
                <a:gd name="T0" fmla="*/ 137 w 215"/>
                <a:gd name="T1" fmla="*/ 4 h 130"/>
                <a:gd name="T2" fmla="*/ 148 w 215"/>
                <a:gd name="T3" fmla="*/ 19 h 130"/>
                <a:gd name="T4" fmla="*/ 148 w 215"/>
                <a:gd name="T5" fmla="*/ 30 h 130"/>
                <a:gd name="T6" fmla="*/ 155 w 215"/>
                <a:gd name="T7" fmla="*/ 34 h 130"/>
                <a:gd name="T8" fmla="*/ 159 w 215"/>
                <a:gd name="T9" fmla="*/ 41 h 130"/>
                <a:gd name="T10" fmla="*/ 174 w 215"/>
                <a:gd name="T11" fmla="*/ 45 h 130"/>
                <a:gd name="T12" fmla="*/ 181 w 215"/>
                <a:gd name="T13" fmla="*/ 52 h 130"/>
                <a:gd name="T14" fmla="*/ 178 w 215"/>
                <a:gd name="T15" fmla="*/ 56 h 130"/>
                <a:gd name="T16" fmla="*/ 185 w 215"/>
                <a:gd name="T17" fmla="*/ 64 h 130"/>
                <a:gd name="T18" fmla="*/ 196 w 215"/>
                <a:gd name="T19" fmla="*/ 71 h 130"/>
                <a:gd name="T20" fmla="*/ 200 w 215"/>
                <a:gd name="T21" fmla="*/ 78 h 130"/>
                <a:gd name="T22" fmla="*/ 207 w 215"/>
                <a:gd name="T23" fmla="*/ 82 h 130"/>
                <a:gd name="T24" fmla="*/ 215 w 215"/>
                <a:gd name="T25" fmla="*/ 93 h 130"/>
                <a:gd name="T26" fmla="*/ 207 w 215"/>
                <a:gd name="T27" fmla="*/ 89 h 130"/>
                <a:gd name="T28" fmla="*/ 193 w 215"/>
                <a:gd name="T29" fmla="*/ 89 h 130"/>
                <a:gd name="T30" fmla="*/ 185 w 215"/>
                <a:gd name="T31" fmla="*/ 89 h 130"/>
                <a:gd name="T32" fmla="*/ 181 w 215"/>
                <a:gd name="T33" fmla="*/ 89 h 130"/>
                <a:gd name="T34" fmla="*/ 170 w 215"/>
                <a:gd name="T35" fmla="*/ 93 h 130"/>
                <a:gd name="T36" fmla="*/ 167 w 215"/>
                <a:gd name="T37" fmla="*/ 93 h 130"/>
                <a:gd name="T38" fmla="*/ 152 w 215"/>
                <a:gd name="T39" fmla="*/ 97 h 130"/>
                <a:gd name="T40" fmla="*/ 141 w 215"/>
                <a:gd name="T41" fmla="*/ 97 h 130"/>
                <a:gd name="T42" fmla="*/ 130 w 215"/>
                <a:gd name="T43" fmla="*/ 101 h 130"/>
                <a:gd name="T44" fmla="*/ 126 w 215"/>
                <a:gd name="T45" fmla="*/ 104 h 130"/>
                <a:gd name="T46" fmla="*/ 118 w 215"/>
                <a:gd name="T47" fmla="*/ 104 h 130"/>
                <a:gd name="T48" fmla="*/ 104 w 215"/>
                <a:gd name="T49" fmla="*/ 101 h 130"/>
                <a:gd name="T50" fmla="*/ 93 w 215"/>
                <a:gd name="T51" fmla="*/ 97 h 130"/>
                <a:gd name="T52" fmla="*/ 81 w 215"/>
                <a:gd name="T53" fmla="*/ 93 h 130"/>
                <a:gd name="T54" fmla="*/ 74 w 215"/>
                <a:gd name="T55" fmla="*/ 93 h 130"/>
                <a:gd name="T56" fmla="*/ 74 w 215"/>
                <a:gd name="T57" fmla="*/ 101 h 130"/>
                <a:gd name="T58" fmla="*/ 70 w 215"/>
                <a:gd name="T59" fmla="*/ 108 h 130"/>
                <a:gd name="T60" fmla="*/ 67 w 215"/>
                <a:gd name="T61" fmla="*/ 112 h 130"/>
                <a:gd name="T62" fmla="*/ 59 w 215"/>
                <a:gd name="T63" fmla="*/ 112 h 130"/>
                <a:gd name="T64" fmla="*/ 44 w 215"/>
                <a:gd name="T65" fmla="*/ 115 h 130"/>
                <a:gd name="T66" fmla="*/ 30 w 215"/>
                <a:gd name="T67" fmla="*/ 130 h 130"/>
                <a:gd name="T68" fmla="*/ 30 w 215"/>
                <a:gd name="T69" fmla="*/ 123 h 130"/>
                <a:gd name="T70" fmla="*/ 15 w 215"/>
                <a:gd name="T71" fmla="*/ 108 h 130"/>
                <a:gd name="T72" fmla="*/ 4 w 215"/>
                <a:gd name="T73" fmla="*/ 101 h 130"/>
                <a:gd name="T74" fmla="*/ 4 w 215"/>
                <a:gd name="T75" fmla="*/ 82 h 130"/>
                <a:gd name="T76" fmla="*/ 4 w 215"/>
                <a:gd name="T77" fmla="*/ 75 h 130"/>
                <a:gd name="T78" fmla="*/ 15 w 215"/>
                <a:gd name="T79" fmla="*/ 56 h 130"/>
                <a:gd name="T80" fmla="*/ 22 w 215"/>
                <a:gd name="T81" fmla="*/ 52 h 130"/>
                <a:gd name="T82" fmla="*/ 33 w 215"/>
                <a:gd name="T83" fmla="*/ 56 h 130"/>
                <a:gd name="T84" fmla="*/ 37 w 215"/>
                <a:gd name="T85" fmla="*/ 49 h 130"/>
                <a:gd name="T86" fmla="*/ 48 w 215"/>
                <a:gd name="T87" fmla="*/ 52 h 130"/>
                <a:gd name="T88" fmla="*/ 70 w 215"/>
                <a:gd name="T89" fmla="*/ 45 h 130"/>
                <a:gd name="T90" fmla="*/ 74 w 215"/>
                <a:gd name="T91" fmla="*/ 38 h 130"/>
                <a:gd name="T92" fmla="*/ 78 w 215"/>
                <a:gd name="T93" fmla="*/ 30 h 130"/>
                <a:gd name="T94" fmla="*/ 93 w 215"/>
                <a:gd name="T95" fmla="*/ 34 h 130"/>
                <a:gd name="T96" fmla="*/ 107 w 215"/>
                <a:gd name="T97" fmla="*/ 26 h 130"/>
                <a:gd name="T98" fmla="*/ 107 w 215"/>
                <a:gd name="T99" fmla="*/ 19 h 130"/>
                <a:gd name="T100" fmla="*/ 115 w 215"/>
                <a:gd name="T101" fmla="*/ 12 h 130"/>
                <a:gd name="T102" fmla="*/ 122 w 215"/>
                <a:gd name="T103" fmla="*/ 4 h 130"/>
                <a:gd name="T104" fmla="*/ 137 w 215"/>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5" h="130">
                  <a:moveTo>
                    <a:pt x="137" y="0"/>
                  </a:moveTo>
                  <a:lnTo>
                    <a:pt x="137" y="4"/>
                  </a:lnTo>
                  <a:lnTo>
                    <a:pt x="137" y="4"/>
                  </a:lnTo>
                  <a:lnTo>
                    <a:pt x="137" y="4"/>
                  </a:lnTo>
                  <a:lnTo>
                    <a:pt x="141" y="8"/>
                  </a:lnTo>
                  <a:lnTo>
                    <a:pt x="141" y="8"/>
                  </a:lnTo>
                  <a:lnTo>
                    <a:pt x="144" y="15"/>
                  </a:lnTo>
                  <a:lnTo>
                    <a:pt x="148" y="19"/>
                  </a:lnTo>
                  <a:lnTo>
                    <a:pt x="152" y="23"/>
                  </a:lnTo>
                  <a:lnTo>
                    <a:pt x="148" y="26"/>
                  </a:lnTo>
                  <a:lnTo>
                    <a:pt x="148" y="26"/>
                  </a:lnTo>
                  <a:lnTo>
                    <a:pt x="148" y="30"/>
                  </a:lnTo>
                  <a:lnTo>
                    <a:pt x="148" y="34"/>
                  </a:lnTo>
                  <a:lnTo>
                    <a:pt x="148" y="38"/>
                  </a:lnTo>
                  <a:lnTo>
                    <a:pt x="155" y="38"/>
                  </a:lnTo>
                  <a:lnTo>
                    <a:pt x="155" y="34"/>
                  </a:lnTo>
                  <a:lnTo>
                    <a:pt x="159" y="34"/>
                  </a:lnTo>
                  <a:lnTo>
                    <a:pt x="163" y="38"/>
                  </a:lnTo>
                  <a:lnTo>
                    <a:pt x="159" y="38"/>
                  </a:lnTo>
                  <a:lnTo>
                    <a:pt x="159" y="41"/>
                  </a:lnTo>
                  <a:lnTo>
                    <a:pt x="163" y="45"/>
                  </a:lnTo>
                  <a:lnTo>
                    <a:pt x="167" y="45"/>
                  </a:lnTo>
                  <a:lnTo>
                    <a:pt x="170" y="45"/>
                  </a:lnTo>
                  <a:lnTo>
                    <a:pt x="174" y="45"/>
                  </a:lnTo>
                  <a:lnTo>
                    <a:pt x="174" y="49"/>
                  </a:lnTo>
                  <a:lnTo>
                    <a:pt x="178" y="49"/>
                  </a:lnTo>
                  <a:lnTo>
                    <a:pt x="178" y="49"/>
                  </a:lnTo>
                  <a:lnTo>
                    <a:pt x="181" y="52"/>
                  </a:lnTo>
                  <a:lnTo>
                    <a:pt x="181" y="52"/>
                  </a:lnTo>
                  <a:lnTo>
                    <a:pt x="178" y="56"/>
                  </a:lnTo>
                  <a:lnTo>
                    <a:pt x="178" y="56"/>
                  </a:lnTo>
                  <a:lnTo>
                    <a:pt x="178" y="56"/>
                  </a:lnTo>
                  <a:lnTo>
                    <a:pt x="181" y="60"/>
                  </a:lnTo>
                  <a:lnTo>
                    <a:pt x="181" y="60"/>
                  </a:lnTo>
                  <a:lnTo>
                    <a:pt x="185" y="60"/>
                  </a:lnTo>
                  <a:lnTo>
                    <a:pt x="185" y="64"/>
                  </a:lnTo>
                  <a:lnTo>
                    <a:pt x="189" y="60"/>
                  </a:lnTo>
                  <a:lnTo>
                    <a:pt x="193" y="64"/>
                  </a:lnTo>
                  <a:lnTo>
                    <a:pt x="193" y="67"/>
                  </a:lnTo>
                  <a:lnTo>
                    <a:pt x="196" y="71"/>
                  </a:lnTo>
                  <a:lnTo>
                    <a:pt x="196" y="71"/>
                  </a:lnTo>
                  <a:lnTo>
                    <a:pt x="200" y="75"/>
                  </a:lnTo>
                  <a:lnTo>
                    <a:pt x="200" y="75"/>
                  </a:lnTo>
                  <a:lnTo>
                    <a:pt x="200" y="78"/>
                  </a:lnTo>
                  <a:lnTo>
                    <a:pt x="200" y="78"/>
                  </a:lnTo>
                  <a:lnTo>
                    <a:pt x="207" y="78"/>
                  </a:lnTo>
                  <a:lnTo>
                    <a:pt x="211" y="82"/>
                  </a:lnTo>
                  <a:lnTo>
                    <a:pt x="207" y="82"/>
                  </a:lnTo>
                  <a:lnTo>
                    <a:pt x="211" y="86"/>
                  </a:lnTo>
                  <a:lnTo>
                    <a:pt x="211" y="89"/>
                  </a:lnTo>
                  <a:lnTo>
                    <a:pt x="215" y="89"/>
                  </a:lnTo>
                  <a:lnTo>
                    <a:pt x="215" y="93"/>
                  </a:lnTo>
                  <a:lnTo>
                    <a:pt x="215" y="93"/>
                  </a:lnTo>
                  <a:lnTo>
                    <a:pt x="215" y="93"/>
                  </a:lnTo>
                  <a:lnTo>
                    <a:pt x="211" y="89"/>
                  </a:lnTo>
                  <a:lnTo>
                    <a:pt x="207" y="89"/>
                  </a:lnTo>
                  <a:lnTo>
                    <a:pt x="204" y="93"/>
                  </a:lnTo>
                  <a:lnTo>
                    <a:pt x="204" y="93"/>
                  </a:lnTo>
                  <a:lnTo>
                    <a:pt x="196" y="93"/>
                  </a:lnTo>
                  <a:lnTo>
                    <a:pt x="193" y="89"/>
                  </a:lnTo>
                  <a:lnTo>
                    <a:pt x="193" y="89"/>
                  </a:lnTo>
                  <a:lnTo>
                    <a:pt x="189" y="89"/>
                  </a:lnTo>
                  <a:lnTo>
                    <a:pt x="189" y="89"/>
                  </a:lnTo>
                  <a:lnTo>
                    <a:pt x="185" y="89"/>
                  </a:lnTo>
                  <a:lnTo>
                    <a:pt x="181" y="89"/>
                  </a:lnTo>
                  <a:lnTo>
                    <a:pt x="181" y="89"/>
                  </a:lnTo>
                  <a:lnTo>
                    <a:pt x="181" y="89"/>
                  </a:lnTo>
                  <a:lnTo>
                    <a:pt x="181" y="89"/>
                  </a:lnTo>
                  <a:lnTo>
                    <a:pt x="178" y="93"/>
                  </a:lnTo>
                  <a:lnTo>
                    <a:pt x="178" y="93"/>
                  </a:lnTo>
                  <a:lnTo>
                    <a:pt x="174" y="93"/>
                  </a:lnTo>
                  <a:lnTo>
                    <a:pt x="170" y="93"/>
                  </a:lnTo>
                  <a:lnTo>
                    <a:pt x="170" y="93"/>
                  </a:lnTo>
                  <a:lnTo>
                    <a:pt x="167" y="93"/>
                  </a:lnTo>
                  <a:lnTo>
                    <a:pt x="167" y="93"/>
                  </a:lnTo>
                  <a:lnTo>
                    <a:pt x="167" y="93"/>
                  </a:lnTo>
                  <a:lnTo>
                    <a:pt x="167" y="93"/>
                  </a:lnTo>
                  <a:lnTo>
                    <a:pt x="163" y="93"/>
                  </a:lnTo>
                  <a:lnTo>
                    <a:pt x="155" y="93"/>
                  </a:lnTo>
                  <a:lnTo>
                    <a:pt x="152" y="97"/>
                  </a:lnTo>
                  <a:lnTo>
                    <a:pt x="152" y="97"/>
                  </a:lnTo>
                  <a:lnTo>
                    <a:pt x="144" y="97"/>
                  </a:lnTo>
                  <a:lnTo>
                    <a:pt x="144" y="97"/>
                  </a:lnTo>
                  <a:lnTo>
                    <a:pt x="141" y="97"/>
                  </a:lnTo>
                  <a:lnTo>
                    <a:pt x="137" y="97"/>
                  </a:lnTo>
                  <a:lnTo>
                    <a:pt x="133" y="97"/>
                  </a:lnTo>
                  <a:lnTo>
                    <a:pt x="133" y="97"/>
                  </a:lnTo>
                  <a:lnTo>
                    <a:pt x="130" y="101"/>
                  </a:lnTo>
                  <a:lnTo>
                    <a:pt x="130" y="104"/>
                  </a:lnTo>
                  <a:lnTo>
                    <a:pt x="133" y="104"/>
                  </a:lnTo>
                  <a:lnTo>
                    <a:pt x="130" y="104"/>
                  </a:lnTo>
                  <a:lnTo>
                    <a:pt x="126" y="104"/>
                  </a:lnTo>
                  <a:lnTo>
                    <a:pt x="126" y="104"/>
                  </a:lnTo>
                  <a:lnTo>
                    <a:pt x="122" y="104"/>
                  </a:lnTo>
                  <a:lnTo>
                    <a:pt x="118" y="104"/>
                  </a:lnTo>
                  <a:lnTo>
                    <a:pt x="118" y="104"/>
                  </a:lnTo>
                  <a:lnTo>
                    <a:pt x="115" y="104"/>
                  </a:lnTo>
                  <a:lnTo>
                    <a:pt x="111" y="104"/>
                  </a:lnTo>
                  <a:lnTo>
                    <a:pt x="107" y="104"/>
                  </a:lnTo>
                  <a:lnTo>
                    <a:pt x="104" y="101"/>
                  </a:lnTo>
                  <a:lnTo>
                    <a:pt x="100" y="101"/>
                  </a:lnTo>
                  <a:lnTo>
                    <a:pt x="100" y="101"/>
                  </a:lnTo>
                  <a:lnTo>
                    <a:pt x="96" y="97"/>
                  </a:lnTo>
                  <a:lnTo>
                    <a:pt x="93" y="97"/>
                  </a:lnTo>
                  <a:lnTo>
                    <a:pt x="89" y="93"/>
                  </a:lnTo>
                  <a:lnTo>
                    <a:pt x="89" y="93"/>
                  </a:lnTo>
                  <a:lnTo>
                    <a:pt x="85" y="93"/>
                  </a:lnTo>
                  <a:lnTo>
                    <a:pt x="81" y="93"/>
                  </a:lnTo>
                  <a:lnTo>
                    <a:pt x="81" y="93"/>
                  </a:lnTo>
                  <a:lnTo>
                    <a:pt x="81" y="93"/>
                  </a:lnTo>
                  <a:lnTo>
                    <a:pt x="78" y="93"/>
                  </a:lnTo>
                  <a:lnTo>
                    <a:pt x="74" y="93"/>
                  </a:lnTo>
                  <a:lnTo>
                    <a:pt x="74" y="97"/>
                  </a:lnTo>
                  <a:lnTo>
                    <a:pt x="74" y="97"/>
                  </a:lnTo>
                  <a:lnTo>
                    <a:pt x="74" y="101"/>
                  </a:lnTo>
                  <a:lnTo>
                    <a:pt x="74" y="101"/>
                  </a:lnTo>
                  <a:lnTo>
                    <a:pt x="70" y="101"/>
                  </a:lnTo>
                  <a:lnTo>
                    <a:pt x="70" y="101"/>
                  </a:lnTo>
                  <a:lnTo>
                    <a:pt x="70" y="104"/>
                  </a:lnTo>
                  <a:lnTo>
                    <a:pt x="70" y="108"/>
                  </a:lnTo>
                  <a:lnTo>
                    <a:pt x="70" y="108"/>
                  </a:lnTo>
                  <a:lnTo>
                    <a:pt x="70" y="112"/>
                  </a:lnTo>
                  <a:lnTo>
                    <a:pt x="70" y="112"/>
                  </a:lnTo>
                  <a:lnTo>
                    <a:pt x="67" y="112"/>
                  </a:lnTo>
                  <a:lnTo>
                    <a:pt x="67" y="115"/>
                  </a:lnTo>
                  <a:lnTo>
                    <a:pt x="63" y="112"/>
                  </a:lnTo>
                  <a:lnTo>
                    <a:pt x="63" y="112"/>
                  </a:lnTo>
                  <a:lnTo>
                    <a:pt x="59" y="112"/>
                  </a:lnTo>
                  <a:lnTo>
                    <a:pt x="56" y="112"/>
                  </a:lnTo>
                  <a:lnTo>
                    <a:pt x="56" y="112"/>
                  </a:lnTo>
                  <a:lnTo>
                    <a:pt x="52" y="112"/>
                  </a:lnTo>
                  <a:lnTo>
                    <a:pt x="44" y="115"/>
                  </a:lnTo>
                  <a:lnTo>
                    <a:pt x="44" y="115"/>
                  </a:lnTo>
                  <a:lnTo>
                    <a:pt x="41" y="115"/>
                  </a:lnTo>
                  <a:lnTo>
                    <a:pt x="37" y="119"/>
                  </a:lnTo>
                  <a:lnTo>
                    <a:pt x="30" y="130"/>
                  </a:lnTo>
                  <a:lnTo>
                    <a:pt x="30" y="130"/>
                  </a:lnTo>
                  <a:lnTo>
                    <a:pt x="30" y="130"/>
                  </a:lnTo>
                  <a:lnTo>
                    <a:pt x="30" y="127"/>
                  </a:lnTo>
                  <a:lnTo>
                    <a:pt x="30" y="123"/>
                  </a:lnTo>
                  <a:lnTo>
                    <a:pt x="22" y="123"/>
                  </a:lnTo>
                  <a:lnTo>
                    <a:pt x="22" y="119"/>
                  </a:lnTo>
                  <a:lnTo>
                    <a:pt x="18" y="115"/>
                  </a:lnTo>
                  <a:lnTo>
                    <a:pt x="15" y="108"/>
                  </a:lnTo>
                  <a:lnTo>
                    <a:pt x="15" y="108"/>
                  </a:lnTo>
                  <a:lnTo>
                    <a:pt x="11" y="104"/>
                  </a:lnTo>
                  <a:lnTo>
                    <a:pt x="7" y="101"/>
                  </a:lnTo>
                  <a:lnTo>
                    <a:pt x="4" y="101"/>
                  </a:lnTo>
                  <a:lnTo>
                    <a:pt x="4" y="93"/>
                  </a:lnTo>
                  <a:lnTo>
                    <a:pt x="4" y="89"/>
                  </a:lnTo>
                  <a:lnTo>
                    <a:pt x="4" y="86"/>
                  </a:lnTo>
                  <a:lnTo>
                    <a:pt x="4" y="82"/>
                  </a:lnTo>
                  <a:lnTo>
                    <a:pt x="4" y="78"/>
                  </a:lnTo>
                  <a:lnTo>
                    <a:pt x="0" y="75"/>
                  </a:lnTo>
                  <a:lnTo>
                    <a:pt x="4" y="75"/>
                  </a:lnTo>
                  <a:lnTo>
                    <a:pt x="4" y="75"/>
                  </a:lnTo>
                  <a:lnTo>
                    <a:pt x="7" y="71"/>
                  </a:lnTo>
                  <a:lnTo>
                    <a:pt x="11" y="67"/>
                  </a:lnTo>
                  <a:lnTo>
                    <a:pt x="15" y="60"/>
                  </a:lnTo>
                  <a:lnTo>
                    <a:pt x="15" y="56"/>
                  </a:lnTo>
                  <a:lnTo>
                    <a:pt x="18" y="56"/>
                  </a:lnTo>
                  <a:lnTo>
                    <a:pt x="18" y="52"/>
                  </a:lnTo>
                  <a:lnTo>
                    <a:pt x="18" y="52"/>
                  </a:lnTo>
                  <a:lnTo>
                    <a:pt x="22" y="52"/>
                  </a:lnTo>
                  <a:lnTo>
                    <a:pt x="22" y="56"/>
                  </a:lnTo>
                  <a:lnTo>
                    <a:pt x="26" y="56"/>
                  </a:lnTo>
                  <a:lnTo>
                    <a:pt x="30" y="56"/>
                  </a:lnTo>
                  <a:lnTo>
                    <a:pt x="33" y="56"/>
                  </a:lnTo>
                  <a:lnTo>
                    <a:pt x="33" y="52"/>
                  </a:lnTo>
                  <a:lnTo>
                    <a:pt x="33" y="49"/>
                  </a:lnTo>
                  <a:lnTo>
                    <a:pt x="37" y="49"/>
                  </a:lnTo>
                  <a:lnTo>
                    <a:pt x="37" y="49"/>
                  </a:lnTo>
                  <a:lnTo>
                    <a:pt x="41" y="52"/>
                  </a:lnTo>
                  <a:lnTo>
                    <a:pt x="41" y="56"/>
                  </a:lnTo>
                  <a:lnTo>
                    <a:pt x="44" y="52"/>
                  </a:lnTo>
                  <a:lnTo>
                    <a:pt x="48" y="52"/>
                  </a:lnTo>
                  <a:lnTo>
                    <a:pt x="52" y="49"/>
                  </a:lnTo>
                  <a:lnTo>
                    <a:pt x="56" y="49"/>
                  </a:lnTo>
                  <a:lnTo>
                    <a:pt x="67" y="45"/>
                  </a:lnTo>
                  <a:lnTo>
                    <a:pt x="70" y="45"/>
                  </a:lnTo>
                  <a:lnTo>
                    <a:pt x="74" y="41"/>
                  </a:lnTo>
                  <a:lnTo>
                    <a:pt x="78" y="41"/>
                  </a:lnTo>
                  <a:lnTo>
                    <a:pt x="78" y="38"/>
                  </a:lnTo>
                  <a:lnTo>
                    <a:pt x="74" y="38"/>
                  </a:lnTo>
                  <a:lnTo>
                    <a:pt x="74" y="34"/>
                  </a:lnTo>
                  <a:lnTo>
                    <a:pt x="74" y="34"/>
                  </a:lnTo>
                  <a:lnTo>
                    <a:pt x="74" y="30"/>
                  </a:lnTo>
                  <a:lnTo>
                    <a:pt x="78" y="30"/>
                  </a:lnTo>
                  <a:lnTo>
                    <a:pt x="81" y="30"/>
                  </a:lnTo>
                  <a:lnTo>
                    <a:pt x="85" y="34"/>
                  </a:lnTo>
                  <a:lnTo>
                    <a:pt x="89" y="34"/>
                  </a:lnTo>
                  <a:lnTo>
                    <a:pt x="93" y="34"/>
                  </a:lnTo>
                  <a:lnTo>
                    <a:pt x="100" y="30"/>
                  </a:lnTo>
                  <a:lnTo>
                    <a:pt x="104" y="30"/>
                  </a:lnTo>
                  <a:lnTo>
                    <a:pt x="104" y="26"/>
                  </a:lnTo>
                  <a:lnTo>
                    <a:pt x="107" y="26"/>
                  </a:lnTo>
                  <a:lnTo>
                    <a:pt x="104" y="23"/>
                  </a:lnTo>
                  <a:lnTo>
                    <a:pt x="107" y="23"/>
                  </a:lnTo>
                  <a:lnTo>
                    <a:pt x="107" y="19"/>
                  </a:lnTo>
                  <a:lnTo>
                    <a:pt x="107" y="19"/>
                  </a:lnTo>
                  <a:lnTo>
                    <a:pt x="111" y="15"/>
                  </a:lnTo>
                  <a:lnTo>
                    <a:pt x="111" y="15"/>
                  </a:lnTo>
                  <a:lnTo>
                    <a:pt x="115" y="15"/>
                  </a:lnTo>
                  <a:lnTo>
                    <a:pt x="115" y="12"/>
                  </a:lnTo>
                  <a:lnTo>
                    <a:pt x="118" y="12"/>
                  </a:lnTo>
                  <a:lnTo>
                    <a:pt x="118" y="8"/>
                  </a:lnTo>
                  <a:lnTo>
                    <a:pt x="118" y="8"/>
                  </a:lnTo>
                  <a:lnTo>
                    <a:pt x="122" y="4"/>
                  </a:lnTo>
                  <a:lnTo>
                    <a:pt x="126" y="4"/>
                  </a:lnTo>
                  <a:lnTo>
                    <a:pt x="130" y="4"/>
                  </a:lnTo>
                  <a:lnTo>
                    <a:pt x="133" y="4"/>
                  </a:lnTo>
                  <a:lnTo>
                    <a:pt x="137" y="0"/>
                  </a:lnTo>
                  <a:lnTo>
                    <a:pt x="137" y="0"/>
                  </a:lnTo>
                  <a:close/>
                </a:path>
              </a:pathLst>
            </a:custGeom>
            <a:grpFill/>
            <a:ln>
              <a:noFill/>
            </a:ln>
          </p:spPr>
          <p:txBody>
            <a:bodyPr vert="horz" wrap="square" lIns="91440" tIns="45720" rIns="91440" bIns="45720" numCol="1" anchor="t" anchorCtr="0" compatLnSpc="1"/>
            <a:lstStyle/>
            <a:p>
              <a:endParaRPr lang="en-US"/>
            </a:p>
          </p:txBody>
        </p:sp>
        <p:sp>
          <p:nvSpPr>
            <p:cNvPr id="114" name="Freeform 110"/>
            <p:cNvSpPr/>
            <p:nvPr/>
          </p:nvSpPr>
          <p:spPr bwMode="auto">
            <a:xfrm>
              <a:off x="4488589" y="2517214"/>
              <a:ext cx="328091" cy="277912"/>
            </a:xfrm>
            <a:custGeom>
              <a:avLst/>
              <a:gdLst>
                <a:gd name="T0" fmla="*/ 237 w 255"/>
                <a:gd name="T1" fmla="*/ 208 h 216"/>
                <a:gd name="T2" fmla="*/ 248 w 255"/>
                <a:gd name="T3" fmla="*/ 60 h 216"/>
                <a:gd name="T4" fmla="*/ 244 w 255"/>
                <a:gd name="T5" fmla="*/ 49 h 216"/>
                <a:gd name="T6" fmla="*/ 248 w 255"/>
                <a:gd name="T7" fmla="*/ 41 h 216"/>
                <a:gd name="T8" fmla="*/ 244 w 255"/>
                <a:gd name="T9" fmla="*/ 34 h 216"/>
                <a:gd name="T10" fmla="*/ 248 w 255"/>
                <a:gd name="T11" fmla="*/ 23 h 216"/>
                <a:gd name="T12" fmla="*/ 244 w 255"/>
                <a:gd name="T13" fmla="*/ 19 h 216"/>
                <a:gd name="T14" fmla="*/ 237 w 255"/>
                <a:gd name="T15" fmla="*/ 19 h 216"/>
                <a:gd name="T16" fmla="*/ 226 w 255"/>
                <a:gd name="T17" fmla="*/ 15 h 216"/>
                <a:gd name="T18" fmla="*/ 215 w 255"/>
                <a:gd name="T19" fmla="*/ 12 h 216"/>
                <a:gd name="T20" fmla="*/ 215 w 255"/>
                <a:gd name="T21" fmla="*/ 12 h 216"/>
                <a:gd name="T22" fmla="*/ 207 w 255"/>
                <a:gd name="T23" fmla="*/ 4 h 216"/>
                <a:gd name="T24" fmla="*/ 200 w 255"/>
                <a:gd name="T25" fmla="*/ 4 h 216"/>
                <a:gd name="T26" fmla="*/ 196 w 255"/>
                <a:gd name="T27" fmla="*/ 4 h 216"/>
                <a:gd name="T28" fmla="*/ 189 w 255"/>
                <a:gd name="T29" fmla="*/ 4 h 216"/>
                <a:gd name="T30" fmla="*/ 178 w 255"/>
                <a:gd name="T31" fmla="*/ 4 h 216"/>
                <a:gd name="T32" fmla="*/ 166 w 255"/>
                <a:gd name="T33" fmla="*/ 12 h 216"/>
                <a:gd name="T34" fmla="*/ 163 w 255"/>
                <a:gd name="T35" fmla="*/ 19 h 216"/>
                <a:gd name="T36" fmla="*/ 166 w 255"/>
                <a:gd name="T37" fmla="*/ 30 h 216"/>
                <a:gd name="T38" fmla="*/ 166 w 255"/>
                <a:gd name="T39" fmla="*/ 38 h 216"/>
                <a:gd name="T40" fmla="*/ 163 w 255"/>
                <a:gd name="T41" fmla="*/ 45 h 216"/>
                <a:gd name="T42" fmla="*/ 152 w 255"/>
                <a:gd name="T43" fmla="*/ 49 h 216"/>
                <a:gd name="T44" fmla="*/ 141 w 255"/>
                <a:gd name="T45" fmla="*/ 41 h 216"/>
                <a:gd name="T46" fmla="*/ 126 w 255"/>
                <a:gd name="T47" fmla="*/ 34 h 216"/>
                <a:gd name="T48" fmla="*/ 107 w 255"/>
                <a:gd name="T49" fmla="*/ 30 h 216"/>
                <a:gd name="T50" fmla="*/ 100 w 255"/>
                <a:gd name="T51" fmla="*/ 30 h 216"/>
                <a:gd name="T52" fmla="*/ 89 w 255"/>
                <a:gd name="T53" fmla="*/ 19 h 216"/>
                <a:gd name="T54" fmla="*/ 85 w 255"/>
                <a:gd name="T55" fmla="*/ 12 h 216"/>
                <a:gd name="T56" fmla="*/ 70 w 255"/>
                <a:gd name="T57" fmla="*/ 4 h 216"/>
                <a:gd name="T58" fmla="*/ 55 w 255"/>
                <a:gd name="T59" fmla="*/ 4 h 216"/>
                <a:gd name="T60" fmla="*/ 37 w 255"/>
                <a:gd name="T61" fmla="*/ 4 h 216"/>
                <a:gd name="T62" fmla="*/ 29 w 255"/>
                <a:gd name="T63" fmla="*/ 0 h 216"/>
                <a:gd name="T64" fmla="*/ 29 w 255"/>
                <a:gd name="T65" fmla="*/ 8 h 216"/>
                <a:gd name="T66" fmla="*/ 29 w 255"/>
                <a:gd name="T67" fmla="*/ 15 h 216"/>
                <a:gd name="T68" fmla="*/ 18 w 255"/>
                <a:gd name="T69" fmla="*/ 23 h 216"/>
                <a:gd name="T70" fmla="*/ 11 w 255"/>
                <a:gd name="T71" fmla="*/ 23 h 216"/>
                <a:gd name="T72" fmla="*/ 7 w 255"/>
                <a:gd name="T73" fmla="*/ 26 h 216"/>
                <a:gd name="T74" fmla="*/ 11 w 255"/>
                <a:gd name="T75" fmla="*/ 34 h 216"/>
                <a:gd name="T76" fmla="*/ 11 w 255"/>
                <a:gd name="T77" fmla="*/ 38 h 216"/>
                <a:gd name="T78" fmla="*/ 7 w 255"/>
                <a:gd name="T79" fmla="*/ 41 h 216"/>
                <a:gd name="T80" fmla="*/ 4 w 255"/>
                <a:gd name="T81" fmla="*/ 45 h 216"/>
                <a:gd name="T82" fmla="*/ 0 w 255"/>
                <a:gd name="T83" fmla="*/ 45 h 216"/>
                <a:gd name="T84" fmla="*/ 0 w 255"/>
                <a:gd name="T85" fmla="*/ 49 h 216"/>
                <a:gd name="T86" fmla="*/ 0 w 255"/>
                <a:gd name="T87" fmla="*/ 52 h 216"/>
                <a:gd name="T88" fmla="*/ 4 w 255"/>
                <a:gd name="T89" fmla="*/ 67 h 216"/>
                <a:gd name="T90" fmla="*/ 4 w 255"/>
                <a:gd name="T91" fmla="*/ 75 h 216"/>
                <a:gd name="T92" fmla="*/ 7 w 255"/>
                <a:gd name="T93" fmla="*/ 86 h 216"/>
                <a:gd name="T94" fmla="*/ 4 w 255"/>
                <a:gd name="T95" fmla="*/ 97 h 216"/>
                <a:gd name="T96" fmla="*/ 7 w 255"/>
                <a:gd name="T97" fmla="*/ 104 h 216"/>
                <a:gd name="T98" fmla="*/ 0 w 255"/>
                <a:gd name="T99" fmla="*/ 108 h 216"/>
                <a:gd name="T100" fmla="*/ 0 w 255"/>
                <a:gd name="T101" fmla="*/ 112 h 216"/>
                <a:gd name="T102" fmla="*/ 4 w 255"/>
                <a:gd name="T103" fmla="*/ 119 h 216"/>
                <a:gd name="T104" fmla="*/ 7 w 255"/>
                <a:gd name="T105" fmla="*/ 127 h 216"/>
                <a:gd name="T106" fmla="*/ 11 w 255"/>
                <a:gd name="T107" fmla="*/ 130 h 216"/>
                <a:gd name="T108" fmla="*/ 11 w 255"/>
                <a:gd name="T109" fmla="*/ 138 h 216"/>
                <a:gd name="T110" fmla="*/ 15 w 255"/>
                <a:gd name="T111" fmla="*/ 141 h 216"/>
                <a:gd name="T112" fmla="*/ 26 w 255"/>
                <a:gd name="T113" fmla="*/ 141 h 216"/>
                <a:gd name="T114" fmla="*/ 33 w 255"/>
                <a:gd name="T115" fmla="*/ 145 h 216"/>
                <a:gd name="T116" fmla="*/ 37 w 255"/>
                <a:gd name="T117" fmla="*/ 153 h 216"/>
                <a:gd name="T118" fmla="*/ 41 w 255"/>
                <a:gd name="T119" fmla="*/ 156 h 216"/>
                <a:gd name="T120" fmla="*/ 74 w 255"/>
                <a:gd name="T121" fmla="*/ 167 h 216"/>
                <a:gd name="T122" fmla="*/ 237 w 255"/>
                <a:gd name="T123" fmla="*/ 216 h 216"/>
                <a:gd name="T124" fmla="*/ 237 w 255"/>
                <a:gd name="T1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 h="216">
                  <a:moveTo>
                    <a:pt x="237" y="216"/>
                  </a:moveTo>
                  <a:lnTo>
                    <a:pt x="237" y="208"/>
                  </a:lnTo>
                  <a:lnTo>
                    <a:pt x="255" y="208"/>
                  </a:lnTo>
                  <a:lnTo>
                    <a:pt x="248" y="60"/>
                  </a:lnTo>
                  <a:lnTo>
                    <a:pt x="244" y="52"/>
                  </a:lnTo>
                  <a:lnTo>
                    <a:pt x="244" y="49"/>
                  </a:lnTo>
                  <a:lnTo>
                    <a:pt x="244" y="45"/>
                  </a:lnTo>
                  <a:lnTo>
                    <a:pt x="248" y="41"/>
                  </a:lnTo>
                  <a:lnTo>
                    <a:pt x="248" y="38"/>
                  </a:lnTo>
                  <a:lnTo>
                    <a:pt x="244" y="34"/>
                  </a:lnTo>
                  <a:lnTo>
                    <a:pt x="248" y="26"/>
                  </a:lnTo>
                  <a:lnTo>
                    <a:pt x="248" y="23"/>
                  </a:lnTo>
                  <a:lnTo>
                    <a:pt x="248" y="19"/>
                  </a:lnTo>
                  <a:lnTo>
                    <a:pt x="244" y="19"/>
                  </a:lnTo>
                  <a:lnTo>
                    <a:pt x="240" y="15"/>
                  </a:lnTo>
                  <a:lnTo>
                    <a:pt x="237" y="19"/>
                  </a:lnTo>
                  <a:lnTo>
                    <a:pt x="226" y="15"/>
                  </a:lnTo>
                  <a:lnTo>
                    <a:pt x="226" y="15"/>
                  </a:lnTo>
                  <a:lnTo>
                    <a:pt x="222" y="15"/>
                  </a:lnTo>
                  <a:lnTo>
                    <a:pt x="215" y="12"/>
                  </a:lnTo>
                  <a:lnTo>
                    <a:pt x="215" y="12"/>
                  </a:lnTo>
                  <a:lnTo>
                    <a:pt x="215" y="12"/>
                  </a:lnTo>
                  <a:lnTo>
                    <a:pt x="215" y="8"/>
                  </a:lnTo>
                  <a:lnTo>
                    <a:pt x="207" y="4"/>
                  </a:lnTo>
                  <a:lnTo>
                    <a:pt x="203" y="4"/>
                  </a:lnTo>
                  <a:lnTo>
                    <a:pt x="200" y="4"/>
                  </a:lnTo>
                  <a:lnTo>
                    <a:pt x="196" y="4"/>
                  </a:lnTo>
                  <a:lnTo>
                    <a:pt x="196" y="4"/>
                  </a:lnTo>
                  <a:lnTo>
                    <a:pt x="192" y="4"/>
                  </a:lnTo>
                  <a:lnTo>
                    <a:pt x="189" y="4"/>
                  </a:lnTo>
                  <a:lnTo>
                    <a:pt x="185" y="4"/>
                  </a:lnTo>
                  <a:lnTo>
                    <a:pt x="178" y="4"/>
                  </a:lnTo>
                  <a:lnTo>
                    <a:pt x="170" y="8"/>
                  </a:lnTo>
                  <a:lnTo>
                    <a:pt x="166" y="12"/>
                  </a:lnTo>
                  <a:lnTo>
                    <a:pt x="166" y="15"/>
                  </a:lnTo>
                  <a:lnTo>
                    <a:pt x="163" y="19"/>
                  </a:lnTo>
                  <a:lnTo>
                    <a:pt x="163" y="26"/>
                  </a:lnTo>
                  <a:lnTo>
                    <a:pt x="166" y="30"/>
                  </a:lnTo>
                  <a:lnTo>
                    <a:pt x="166" y="38"/>
                  </a:lnTo>
                  <a:lnTo>
                    <a:pt x="166" y="38"/>
                  </a:lnTo>
                  <a:lnTo>
                    <a:pt x="163" y="41"/>
                  </a:lnTo>
                  <a:lnTo>
                    <a:pt x="163" y="45"/>
                  </a:lnTo>
                  <a:lnTo>
                    <a:pt x="155" y="49"/>
                  </a:lnTo>
                  <a:lnTo>
                    <a:pt x="152" y="49"/>
                  </a:lnTo>
                  <a:lnTo>
                    <a:pt x="144" y="49"/>
                  </a:lnTo>
                  <a:lnTo>
                    <a:pt x="141" y="41"/>
                  </a:lnTo>
                  <a:lnTo>
                    <a:pt x="133" y="38"/>
                  </a:lnTo>
                  <a:lnTo>
                    <a:pt x="126" y="34"/>
                  </a:lnTo>
                  <a:lnTo>
                    <a:pt x="115" y="30"/>
                  </a:lnTo>
                  <a:lnTo>
                    <a:pt x="107" y="30"/>
                  </a:lnTo>
                  <a:lnTo>
                    <a:pt x="107" y="30"/>
                  </a:lnTo>
                  <a:lnTo>
                    <a:pt x="100" y="30"/>
                  </a:lnTo>
                  <a:lnTo>
                    <a:pt x="96" y="30"/>
                  </a:lnTo>
                  <a:lnTo>
                    <a:pt x="89" y="19"/>
                  </a:lnTo>
                  <a:lnTo>
                    <a:pt x="89" y="15"/>
                  </a:lnTo>
                  <a:lnTo>
                    <a:pt x="85" y="12"/>
                  </a:lnTo>
                  <a:lnTo>
                    <a:pt x="74" y="8"/>
                  </a:lnTo>
                  <a:lnTo>
                    <a:pt x="70" y="4"/>
                  </a:lnTo>
                  <a:lnTo>
                    <a:pt x="63" y="4"/>
                  </a:lnTo>
                  <a:lnTo>
                    <a:pt x="55" y="4"/>
                  </a:lnTo>
                  <a:lnTo>
                    <a:pt x="44" y="4"/>
                  </a:lnTo>
                  <a:lnTo>
                    <a:pt x="37" y="4"/>
                  </a:lnTo>
                  <a:lnTo>
                    <a:pt x="33" y="0"/>
                  </a:lnTo>
                  <a:lnTo>
                    <a:pt x="29" y="0"/>
                  </a:lnTo>
                  <a:lnTo>
                    <a:pt x="29" y="0"/>
                  </a:lnTo>
                  <a:lnTo>
                    <a:pt x="29" y="8"/>
                  </a:lnTo>
                  <a:lnTo>
                    <a:pt x="29" y="8"/>
                  </a:lnTo>
                  <a:lnTo>
                    <a:pt x="29" y="15"/>
                  </a:lnTo>
                  <a:lnTo>
                    <a:pt x="18" y="19"/>
                  </a:lnTo>
                  <a:lnTo>
                    <a:pt x="18" y="23"/>
                  </a:lnTo>
                  <a:lnTo>
                    <a:pt x="15" y="23"/>
                  </a:lnTo>
                  <a:lnTo>
                    <a:pt x="11" y="23"/>
                  </a:lnTo>
                  <a:lnTo>
                    <a:pt x="7" y="26"/>
                  </a:lnTo>
                  <a:lnTo>
                    <a:pt x="7" y="26"/>
                  </a:lnTo>
                  <a:lnTo>
                    <a:pt x="7" y="30"/>
                  </a:lnTo>
                  <a:lnTo>
                    <a:pt x="11" y="34"/>
                  </a:lnTo>
                  <a:lnTo>
                    <a:pt x="11" y="38"/>
                  </a:lnTo>
                  <a:lnTo>
                    <a:pt x="11" y="38"/>
                  </a:lnTo>
                  <a:lnTo>
                    <a:pt x="11" y="41"/>
                  </a:lnTo>
                  <a:lnTo>
                    <a:pt x="7" y="41"/>
                  </a:lnTo>
                  <a:lnTo>
                    <a:pt x="7" y="45"/>
                  </a:lnTo>
                  <a:lnTo>
                    <a:pt x="4" y="45"/>
                  </a:lnTo>
                  <a:lnTo>
                    <a:pt x="4" y="45"/>
                  </a:lnTo>
                  <a:lnTo>
                    <a:pt x="0" y="45"/>
                  </a:lnTo>
                  <a:lnTo>
                    <a:pt x="0" y="45"/>
                  </a:lnTo>
                  <a:lnTo>
                    <a:pt x="0" y="49"/>
                  </a:lnTo>
                  <a:lnTo>
                    <a:pt x="0" y="52"/>
                  </a:lnTo>
                  <a:lnTo>
                    <a:pt x="0" y="52"/>
                  </a:lnTo>
                  <a:lnTo>
                    <a:pt x="4" y="56"/>
                  </a:lnTo>
                  <a:lnTo>
                    <a:pt x="4" y="67"/>
                  </a:lnTo>
                  <a:lnTo>
                    <a:pt x="4" y="71"/>
                  </a:lnTo>
                  <a:lnTo>
                    <a:pt x="4" y="75"/>
                  </a:lnTo>
                  <a:lnTo>
                    <a:pt x="4" y="82"/>
                  </a:lnTo>
                  <a:lnTo>
                    <a:pt x="7" y="86"/>
                  </a:lnTo>
                  <a:lnTo>
                    <a:pt x="4" y="93"/>
                  </a:lnTo>
                  <a:lnTo>
                    <a:pt x="4" y="97"/>
                  </a:lnTo>
                  <a:lnTo>
                    <a:pt x="7" y="101"/>
                  </a:lnTo>
                  <a:lnTo>
                    <a:pt x="7" y="104"/>
                  </a:lnTo>
                  <a:lnTo>
                    <a:pt x="4" y="104"/>
                  </a:lnTo>
                  <a:lnTo>
                    <a:pt x="0" y="108"/>
                  </a:lnTo>
                  <a:lnTo>
                    <a:pt x="0" y="112"/>
                  </a:lnTo>
                  <a:lnTo>
                    <a:pt x="0" y="112"/>
                  </a:lnTo>
                  <a:lnTo>
                    <a:pt x="0" y="112"/>
                  </a:lnTo>
                  <a:lnTo>
                    <a:pt x="4" y="119"/>
                  </a:lnTo>
                  <a:lnTo>
                    <a:pt x="7" y="123"/>
                  </a:lnTo>
                  <a:lnTo>
                    <a:pt x="7" y="127"/>
                  </a:lnTo>
                  <a:lnTo>
                    <a:pt x="11" y="130"/>
                  </a:lnTo>
                  <a:lnTo>
                    <a:pt x="11" y="130"/>
                  </a:lnTo>
                  <a:lnTo>
                    <a:pt x="11" y="134"/>
                  </a:lnTo>
                  <a:lnTo>
                    <a:pt x="11" y="138"/>
                  </a:lnTo>
                  <a:lnTo>
                    <a:pt x="11" y="138"/>
                  </a:lnTo>
                  <a:lnTo>
                    <a:pt x="15" y="141"/>
                  </a:lnTo>
                  <a:lnTo>
                    <a:pt x="22" y="141"/>
                  </a:lnTo>
                  <a:lnTo>
                    <a:pt x="26" y="141"/>
                  </a:lnTo>
                  <a:lnTo>
                    <a:pt x="29" y="141"/>
                  </a:lnTo>
                  <a:lnTo>
                    <a:pt x="33" y="145"/>
                  </a:lnTo>
                  <a:lnTo>
                    <a:pt x="37" y="153"/>
                  </a:lnTo>
                  <a:lnTo>
                    <a:pt x="37" y="153"/>
                  </a:lnTo>
                  <a:lnTo>
                    <a:pt x="41" y="156"/>
                  </a:lnTo>
                  <a:lnTo>
                    <a:pt x="41" y="156"/>
                  </a:lnTo>
                  <a:lnTo>
                    <a:pt x="70" y="164"/>
                  </a:lnTo>
                  <a:lnTo>
                    <a:pt x="74" y="167"/>
                  </a:lnTo>
                  <a:lnTo>
                    <a:pt x="107" y="153"/>
                  </a:lnTo>
                  <a:lnTo>
                    <a:pt x="237" y="216"/>
                  </a:lnTo>
                  <a:lnTo>
                    <a:pt x="237" y="216"/>
                  </a:lnTo>
                  <a:lnTo>
                    <a:pt x="237" y="216"/>
                  </a:lnTo>
                  <a:close/>
                </a:path>
              </a:pathLst>
            </a:custGeom>
            <a:grpFill/>
            <a:ln>
              <a:noFill/>
            </a:ln>
          </p:spPr>
          <p:txBody>
            <a:bodyPr vert="horz" wrap="square" lIns="91440" tIns="45720" rIns="91440" bIns="45720" numCol="1" anchor="t" anchorCtr="0" compatLnSpc="1"/>
            <a:lstStyle/>
            <a:p>
              <a:endParaRPr lang="en-US"/>
            </a:p>
          </p:txBody>
        </p:sp>
        <p:sp>
          <p:nvSpPr>
            <p:cNvPr id="115" name="Freeform 111"/>
            <p:cNvSpPr>
              <a:spLocks noEditPoints="1"/>
            </p:cNvSpPr>
            <p:nvPr/>
          </p:nvSpPr>
          <p:spPr bwMode="auto">
            <a:xfrm>
              <a:off x="4444842" y="2427150"/>
              <a:ext cx="81058" cy="147963"/>
            </a:xfrm>
            <a:custGeom>
              <a:avLst/>
              <a:gdLst>
                <a:gd name="T0" fmla="*/ 38 w 63"/>
                <a:gd name="T1" fmla="*/ 115 h 115"/>
                <a:gd name="T2" fmla="*/ 41 w 63"/>
                <a:gd name="T3" fmla="*/ 115 h 115"/>
                <a:gd name="T4" fmla="*/ 45 w 63"/>
                <a:gd name="T5" fmla="*/ 111 h 115"/>
                <a:gd name="T6" fmla="*/ 45 w 63"/>
                <a:gd name="T7" fmla="*/ 108 h 115"/>
                <a:gd name="T8" fmla="*/ 41 w 63"/>
                <a:gd name="T9" fmla="*/ 100 h 115"/>
                <a:gd name="T10" fmla="*/ 41 w 63"/>
                <a:gd name="T11" fmla="*/ 96 h 115"/>
                <a:gd name="T12" fmla="*/ 49 w 63"/>
                <a:gd name="T13" fmla="*/ 93 h 115"/>
                <a:gd name="T14" fmla="*/ 52 w 63"/>
                <a:gd name="T15" fmla="*/ 89 h 115"/>
                <a:gd name="T16" fmla="*/ 63 w 63"/>
                <a:gd name="T17" fmla="*/ 78 h 115"/>
                <a:gd name="T18" fmla="*/ 63 w 63"/>
                <a:gd name="T19" fmla="*/ 70 h 115"/>
                <a:gd name="T20" fmla="*/ 60 w 63"/>
                <a:gd name="T21" fmla="*/ 70 h 115"/>
                <a:gd name="T22" fmla="*/ 56 w 63"/>
                <a:gd name="T23" fmla="*/ 67 h 115"/>
                <a:gd name="T24" fmla="*/ 52 w 63"/>
                <a:gd name="T25" fmla="*/ 63 h 115"/>
                <a:gd name="T26" fmla="*/ 52 w 63"/>
                <a:gd name="T27" fmla="*/ 63 h 115"/>
                <a:gd name="T28" fmla="*/ 49 w 63"/>
                <a:gd name="T29" fmla="*/ 63 h 115"/>
                <a:gd name="T30" fmla="*/ 45 w 63"/>
                <a:gd name="T31" fmla="*/ 63 h 115"/>
                <a:gd name="T32" fmla="*/ 38 w 63"/>
                <a:gd name="T33" fmla="*/ 56 h 115"/>
                <a:gd name="T34" fmla="*/ 49 w 63"/>
                <a:gd name="T35" fmla="*/ 44 h 115"/>
                <a:gd name="T36" fmla="*/ 52 w 63"/>
                <a:gd name="T37" fmla="*/ 41 h 115"/>
                <a:gd name="T38" fmla="*/ 56 w 63"/>
                <a:gd name="T39" fmla="*/ 37 h 115"/>
                <a:gd name="T40" fmla="*/ 52 w 63"/>
                <a:gd name="T41" fmla="*/ 33 h 115"/>
                <a:gd name="T42" fmla="*/ 49 w 63"/>
                <a:gd name="T43" fmla="*/ 26 h 115"/>
                <a:gd name="T44" fmla="*/ 45 w 63"/>
                <a:gd name="T45" fmla="*/ 19 h 115"/>
                <a:gd name="T46" fmla="*/ 49 w 63"/>
                <a:gd name="T47" fmla="*/ 15 h 115"/>
                <a:gd name="T48" fmla="*/ 52 w 63"/>
                <a:gd name="T49" fmla="*/ 7 h 115"/>
                <a:gd name="T50" fmla="*/ 45 w 63"/>
                <a:gd name="T51" fmla="*/ 11 h 115"/>
                <a:gd name="T52" fmla="*/ 41 w 63"/>
                <a:gd name="T53" fmla="*/ 11 h 115"/>
                <a:gd name="T54" fmla="*/ 38 w 63"/>
                <a:gd name="T55" fmla="*/ 4 h 115"/>
                <a:gd name="T56" fmla="*/ 34 w 63"/>
                <a:gd name="T57" fmla="*/ 0 h 115"/>
                <a:gd name="T58" fmla="*/ 30 w 63"/>
                <a:gd name="T59" fmla="*/ 4 h 115"/>
                <a:gd name="T60" fmla="*/ 26 w 63"/>
                <a:gd name="T61" fmla="*/ 4 h 115"/>
                <a:gd name="T62" fmla="*/ 15 w 63"/>
                <a:gd name="T63" fmla="*/ 7 h 115"/>
                <a:gd name="T64" fmla="*/ 15 w 63"/>
                <a:gd name="T65" fmla="*/ 11 h 115"/>
                <a:gd name="T66" fmla="*/ 15 w 63"/>
                <a:gd name="T67" fmla="*/ 15 h 115"/>
                <a:gd name="T68" fmla="*/ 12 w 63"/>
                <a:gd name="T69" fmla="*/ 30 h 115"/>
                <a:gd name="T70" fmla="*/ 15 w 63"/>
                <a:gd name="T71" fmla="*/ 33 h 115"/>
                <a:gd name="T72" fmla="*/ 15 w 63"/>
                <a:gd name="T73" fmla="*/ 37 h 115"/>
                <a:gd name="T74" fmla="*/ 15 w 63"/>
                <a:gd name="T75" fmla="*/ 41 h 115"/>
                <a:gd name="T76" fmla="*/ 12 w 63"/>
                <a:gd name="T77" fmla="*/ 48 h 115"/>
                <a:gd name="T78" fmla="*/ 8 w 63"/>
                <a:gd name="T79" fmla="*/ 52 h 115"/>
                <a:gd name="T80" fmla="*/ 4 w 63"/>
                <a:gd name="T81" fmla="*/ 56 h 115"/>
                <a:gd name="T82" fmla="*/ 0 w 63"/>
                <a:gd name="T83" fmla="*/ 63 h 115"/>
                <a:gd name="T84" fmla="*/ 4 w 63"/>
                <a:gd name="T85" fmla="*/ 67 h 115"/>
                <a:gd name="T86" fmla="*/ 8 w 63"/>
                <a:gd name="T87" fmla="*/ 70 h 115"/>
                <a:gd name="T88" fmla="*/ 12 w 63"/>
                <a:gd name="T89" fmla="*/ 78 h 115"/>
                <a:gd name="T90" fmla="*/ 19 w 63"/>
                <a:gd name="T91" fmla="*/ 82 h 115"/>
                <a:gd name="T92" fmla="*/ 26 w 63"/>
                <a:gd name="T93" fmla="*/ 85 h 115"/>
                <a:gd name="T94" fmla="*/ 34 w 63"/>
                <a:gd name="T95" fmla="*/ 115 h 115"/>
                <a:gd name="T96" fmla="*/ 49 w 63"/>
                <a:gd name="T97" fmla="*/ 59 h 115"/>
                <a:gd name="T98" fmla="*/ 56 w 63"/>
                <a:gd name="T99" fmla="*/ 59 h 115"/>
                <a:gd name="T100" fmla="*/ 49 w 63"/>
                <a:gd name="T101" fmla="*/ 5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34" y="115"/>
                  </a:moveTo>
                  <a:lnTo>
                    <a:pt x="38" y="115"/>
                  </a:lnTo>
                  <a:lnTo>
                    <a:pt x="38" y="115"/>
                  </a:lnTo>
                  <a:lnTo>
                    <a:pt x="41" y="115"/>
                  </a:lnTo>
                  <a:lnTo>
                    <a:pt x="41" y="111"/>
                  </a:lnTo>
                  <a:lnTo>
                    <a:pt x="45" y="111"/>
                  </a:lnTo>
                  <a:lnTo>
                    <a:pt x="45" y="108"/>
                  </a:lnTo>
                  <a:lnTo>
                    <a:pt x="45" y="108"/>
                  </a:lnTo>
                  <a:lnTo>
                    <a:pt x="45" y="104"/>
                  </a:lnTo>
                  <a:lnTo>
                    <a:pt x="41" y="100"/>
                  </a:lnTo>
                  <a:lnTo>
                    <a:pt x="41" y="96"/>
                  </a:lnTo>
                  <a:lnTo>
                    <a:pt x="41" y="96"/>
                  </a:lnTo>
                  <a:lnTo>
                    <a:pt x="45" y="93"/>
                  </a:lnTo>
                  <a:lnTo>
                    <a:pt x="49" y="93"/>
                  </a:lnTo>
                  <a:lnTo>
                    <a:pt x="52" y="93"/>
                  </a:lnTo>
                  <a:lnTo>
                    <a:pt x="52" y="89"/>
                  </a:lnTo>
                  <a:lnTo>
                    <a:pt x="63" y="85"/>
                  </a:lnTo>
                  <a:lnTo>
                    <a:pt x="63" y="78"/>
                  </a:lnTo>
                  <a:lnTo>
                    <a:pt x="63" y="78"/>
                  </a:lnTo>
                  <a:lnTo>
                    <a:pt x="63" y="70"/>
                  </a:lnTo>
                  <a:lnTo>
                    <a:pt x="63" y="70"/>
                  </a:lnTo>
                  <a:lnTo>
                    <a:pt x="60" y="70"/>
                  </a:lnTo>
                  <a:lnTo>
                    <a:pt x="56" y="67"/>
                  </a:lnTo>
                  <a:lnTo>
                    <a:pt x="56" y="67"/>
                  </a:lnTo>
                  <a:lnTo>
                    <a:pt x="56" y="63"/>
                  </a:lnTo>
                  <a:lnTo>
                    <a:pt x="52" y="63"/>
                  </a:lnTo>
                  <a:lnTo>
                    <a:pt x="52" y="63"/>
                  </a:lnTo>
                  <a:lnTo>
                    <a:pt x="52" y="63"/>
                  </a:lnTo>
                  <a:lnTo>
                    <a:pt x="52" y="67"/>
                  </a:lnTo>
                  <a:lnTo>
                    <a:pt x="49" y="63"/>
                  </a:lnTo>
                  <a:lnTo>
                    <a:pt x="49" y="63"/>
                  </a:lnTo>
                  <a:lnTo>
                    <a:pt x="45" y="63"/>
                  </a:lnTo>
                  <a:lnTo>
                    <a:pt x="41" y="59"/>
                  </a:lnTo>
                  <a:lnTo>
                    <a:pt x="38" y="56"/>
                  </a:lnTo>
                  <a:lnTo>
                    <a:pt x="41" y="52"/>
                  </a:lnTo>
                  <a:lnTo>
                    <a:pt x="49" y="44"/>
                  </a:lnTo>
                  <a:lnTo>
                    <a:pt x="52" y="41"/>
                  </a:lnTo>
                  <a:lnTo>
                    <a:pt x="52" y="41"/>
                  </a:lnTo>
                  <a:lnTo>
                    <a:pt x="52" y="37"/>
                  </a:lnTo>
                  <a:lnTo>
                    <a:pt x="56" y="37"/>
                  </a:lnTo>
                  <a:lnTo>
                    <a:pt x="52" y="33"/>
                  </a:lnTo>
                  <a:lnTo>
                    <a:pt x="52" y="33"/>
                  </a:lnTo>
                  <a:lnTo>
                    <a:pt x="52" y="30"/>
                  </a:lnTo>
                  <a:lnTo>
                    <a:pt x="49" y="26"/>
                  </a:lnTo>
                  <a:lnTo>
                    <a:pt x="45" y="22"/>
                  </a:lnTo>
                  <a:lnTo>
                    <a:pt x="45" y="19"/>
                  </a:lnTo>
                  <a:lnTo>
                    <a:pt x="49" y="15"/>
                  </a:lnTo>
                  <a:lnTo>
                    <a:pt x="49" y="15"/>
                  </a:lnTo>
                  <a:lnTo>
                    <a:pt x="52" y="7"/>
                  </a:lnTo>
                  <a:lnTo>
                    <a:pt x="52" y="7"/>
                  </a:lnTo>
                  <a:lnTo>
                    <a:pt x="52" y="4"/>
                  </a:lnTo>
                  <a:lnTo>
                    <a:pt x="45" y="11"/>
                  </a:lnTo>
                  <a:lnTo>
                    <a:pt x="41" y="11"/>
                  </a:lnTo>
                  <a:lnTo>
                    <a:pt x="41" y="11"/>
                  </a:lnTo>
                  <a:lnTo>
                    <a:pt x="38" y="7"/>
                  </a:lnTo>
                  <a:lnTo>
                    <a:pt x="38" y="4"/>
                  </a:lnTo>
                  <a:lnTo>
                    <a:pt x="38" y="4"/>
                  </a:lnTo>
                  <a:lnTo>
                    <a:pt x="34" y="0"/>
                  </a:lnTo>
                  <a:lnTo>
                    <a:pt x="30" y="0"/>
                  </a:lnTo>
                  <a:lnTo>
                    <a:pt x="30" y="4"/>
                  </a:lnTo>
                  <a:lnTo>
                    <a:pt x="30" y="0"/>
                  </a:lnTo>
                  <a:lnTo>
                    <a:pt x="26" y="4"/>
                  </a:lnTo>
                  <a:lnTo>
                    <a:pt x="19" y="4"/>
                  </a:lnTo>
                  <a:lnTo>
                    <a:pt x="15" y="7"/>
                  </a:lnTo>
                  <a:lnTo>
                    <a:pt x="15" y="7"/>
                  </a:lnTo>
                  <a:lnTo>
                    <a:pt x="15" y="11"/>
                  </a:lnTo>
                  <a:lnTo>
                    <a:pt x="15" y="11"/>
                  </a:lnTo>
                  <a:lnTo>
                    <a:pt x="15" y="15"/>
                  </a:lnTo>
                  <a:lnTo>
                    <a:pt x="15" y="22"/>
                  </a:lnTo>
                  <a:lnTo>
                    <a:pt x="12" y="30"/>
                  </a:lnTo>
                  <a:lnTo>
                    <a:pt x="12" y="33"/>
                  </a:lnTo>
                  <a:lnTo>
                    <a:pt x="15" y="33"/>
                  </a:lnTo>
                  <a:lnTo>
                    <a:pt x="15" y="33"/>
                  </a:lnTo>
                  <a:lnTo>
                    <a:pt x="15" y="37"/>
                  </a:lnTo>
                  <a:lnTo>
                    <a:pt x="12" y="37"/>
                  </a:lnTo>
                  <a:lnTo>
                    <a:pt x="15" y="41"/>
                  </a:lnTo>
                  <a:lnTo>
                    <a:pt x="12" y="41"/>
                  </a:lnTo>
                  <a:lnTo>
                    <a:pt x="12" y="48"/>
                  </a:lnTo>
                  <a:lnTo>
                    <a:pt x="12" y="48"/>
                  </a:lnTo>
                  <a:lnTo>
                    <a:pt x="8" y="52"/>
                  </a:lnTo>
                  <a:lnTo>
                    <a:pt x="8" y="52"/>
                  </a:lnTo>
                  <a:lnTo>
                    <a:pt x="4" y="56"/>
                  </a:lnTo>
                  <a:lnTo>
                    <a:pt x="0" y="63"/>
                  </a:lnTo>
                  <a:lnTo>
                    <a:pt x="0" y="63"/>
                  </a:lnTo>
                  <a:lnTo>
                    <a:pt x="4" y="67"/>
                  </a:lnTo>
                  <a:lnTo>
                    <a:pt x="4" y="67"/>
                  </a:lnTo>
                  <a:lnTo>
                    <a:pt x="4" y="70"/>
                  </a:lnTo>
                  <a:lnTo>
                    <a:pt x="8" y="70"/>
                  </a:lnTo>
                  <a:lnTo>
                    <a:pt x="12" y="74"/>
                  </a:lnTo>
                  <a:lnTo>
                    <a:pt x="12" y="78"/>
                  </a:lnTo>
                  <a:lnTo>
                    <a:pt x="15" y="82"/>
                  </a:lnTo>
                  <a:lnTo>
                    <a:pt x="19" y="82"/>
                  </a:lnTo>
                  <a:lnTo>
                    <a:pt x="19" y="82"/>
                  </a:lnTo>
                  <a:lnTo>
                    <a:pt x="26" y="85"/>
                  </a:lnTo>
                  <a:lnTo>
                    <a:pt x="34" y="115"/>
                  </a:lnTo>
                  <a:lnTo>
                    <a:pt x="34" y="115"/>
                  </a:lnTo>
                  <a:close/>
                  <a:moveTo>
                    <a:pt x="49" y="59"/>
                  </a:moveTo>
                  <a:lnTo>
                    <a:pt x="49" y="59"/>
                  </a:lnTo>
                  <a:lnTo>
                    <a:pt x="52" y="59"/>
                  </a:lnTo>
                  <a:lnTo>
                    <a:pt x="56" y="59"/>
                  </a:lnTo>
                  <a:lnTo>
                    <a:pt x="52" y="63"/>
                  </a:lnTo>
                  <a:lnTo>
                    <a:pt x="49" y="59"/>
                  </a:lnTo>
                  <a:close/>
                </a:path>
              </a:pathLst>
            </a:custGeom>
            <a:grpFill/>
            <a:ln>
              <a:noFill/>
            </a:ln>
          </p:spPr>
          <p:txBody>
            <a:bodyPr vert="horz" wrap="square" lIns="91440" tIns="45720" rIns="91440" bIns="45720" numCol="1" anchor="t" anchorCtr="0" compatLnSpc="1"/>
            <a:lstStyle/>
            <a:p>
              <a:endParaRPr lang="en-US"/>
            </a:p>
          </p:txBody>
        </p:sp>
        <p:sp>
          <p:nvSpPr>
            <p:cNvPr id="116" name="Freeform 112"/>
            <p:cNvSpPr/>
            <p:nvPr/>
          </p:nvSpPr>
          <p:spPr bwMode="auto">
            <a:xfrm>
              <a:off x="4116753" y="2432297"/>
              <a:ext cx="424588" cy="371837"/>
            </a:xfrm>
            <a:custGeom>
              <a:avLst/>
              <a:gdLst>
                <a:gd name="T0" fmla="*/ 326 w 330"/>
                <a:gd name="T1" fmla="*/ 219 h 289"/>
                <a:gd name="T2" fmla="*/ 318 w 330"/>
                <a:gd name="T3" fmla="*/ 207 h 289"/>
                <a:gd name="T4" fmla="*/ 304 w 330"/>
                <a:gd name="T5" fmla="*/ 207 h 289"/>
                <a:gd name="T6" fmla="*/ 300 w 330"/>
                <a:gd name="T7" fmla="*/ 200 h 289"/>
                <a:gd name="T8" fmla="*/ 296 w 330"/>
                <a:gd name="T9" fmla="*/ 193 h 289"/>
                <a:gd name="T10" fmla="*/ 289 w 330"/>
                <a:gd name="T11" fmla="*/ 178 h 289"/>
                <a:gd name="T12" fmla="*/ 289 w 330"/>
                <a:gd name="T13" fmla="*/ 174 h 289"/>
                <a:gd name="T14" fmla="*/ 296 w 330"/>
                <a:gd name="T15" fmla="*/ 167 h 289"/>
                <a:gd name="T16" fmla="*/ 296 w 330"/>
                <a:gd name="T17" fmla="*/ 152 h 289"/>
                <a:gd name="T18" fmla="*/ 293 w 330"/>
                <a:gd name="T19" fmla="*/ 137 h 289"/>
                <a:gd name="T20" fmla="*/ 289 w 330"/>
                <a:gd name="T21" fmla="*/ 118 h 289"/>
                <a:gd name="T22" fmla="*/ 289 w 330"/>
                <a:gd name="T23" fmla="*/ 111 h 289"/>
                <a:gd name="T24" fmla="*/ 274 w 330"/>
                <a:gd name="T25" fmla="*/ 78 h 289"/>
                <a:gd name="T26" fmla="*/ 267 w 330"/>
                <a:gd name="T27" fmla="*/ 70 h 289"/>
                <a:gd name="T28" fmla="*/ 259 w 330"/>
                <a:gd name="T29" fmla="*/ 63 h 289"/>
                <a:gd name="T30" fmla="*/ 255 w 330"/>
                <a:gd name="T31" fmla="*/ 59 h 289"/>
                <a:gd name="T32" fmla="*/ 263 w 330"/>
                <a:gd name="T33" fmla="*/ 48 h 289"/>
                <a:gd name="T34" fmla="*/ 267 w 330"/>
                <a:gd name="T35" fmla="*/ 37 h 289"/>
                <a:gd name="T36" fmla="*/ 270 w 330"/>
                <a:gd name="T37" fmla="*/ 33 h 289"/>
                <a:gd name="T38" fmla="*/ 267 w 330"/>
                <a:gd name="T39" fmla="*/ 29 h 289"/>
                <a:gd name="T40" fmla="*/ 270 w 330"/>
                <a:gd name="T41" fmla="*/ 11 h 289"/>
                <a:gd name="T42" fmla="*/ 270 w 330"/>
                <a:gd name="T43" fmla="*/ 3 h 289"/>
                <a:gd name="T44" fmla="*/ 263 w 330"/>
                <a:gd name="T45" fmla="*/ 3 h 289"/>
                <a:gd name="T46" fmla="*/ 248 w 330"/>
                <a:gd name="T47" fmla="*/ 0 h 289"/>
                <a:gd name="T48" fmla="*/ 241 w 330"/>
                <a:gd name="T49" fmla="*/ 3 h 289"/>
                <a:gd name="T50" fmla="*/ 233 w 330"/>
                <a:gd name="T51" fmla="*/ 0 h 289"/>
                <a:gd name="T52" fmla="*/ 226 w 330"/>
                <a:gd name="T53" fmla="*/ 7 h 289"/>
                <a:gd name="T54" fmla="*/ 218 w 330"/>
                <a:gd name="T55" fmla="*/ 7 h 289"/>
                <a:gd name="T56" fmla="*/ 207 w 330"/>
                <a:gd name="T57" fmla="*/ 3 h 289"/>
                <a:gd name="T58" fmla="*/ 200 w 330"/>
                <a:gd name="T59" fmla="*/ 3 h 289"/>
                <a:gd name="T60" fmla="*/ 193 w 330"/>
                <a:gd name="T61" fmla="*/ 3 h 289"/>
                <a:gd name="T62" fmla="*/ 185 w 330"/>
                <a:gd name="T63" fmla="*/ 7 h 289"/>
                <a:gd name="T64" fmla="*/ 174 w 330"/>
                <a:gd name="T65" fmla="*/ 7 h 289"/>
                <a:gd name="T66" fmla="*/ 159 w 330"/>
                <a:gd name="T67" fmla="*/ 7 h 289"/>
                <a:gd name="T68" fmla="*/ 144 w 330"/>
                <a:gd name="T69" fmla="*/ 15 h 289"/>
                <a:gd name="T70" fmla="*/ 141 w 330"/>
                <a:gd name="T71" fmla="*/ 22 h 289"/>
                <a:gd name="T72" fmla="*/ 133 w 330"/>
                <a:gd name="T73" fmla="*/ 22 h 289"/>
                <a:gd name="T74" fmla="*/ 126 w 330"/>
                <a:gd name="T75" fmla="*/ 22 h 289"/>
                <a:gd name="T76" fmla="*/ 118 w 330"/>
                <a:gd name="T77" fmla="*/ 29 h 289"/>
                <a:gd name="T78" fmla="*/ 107 w 330"/>
                <a:gd name="T79" fmla="*/ 33 h 289"/>
                <a:gd name="T80" fmla="*/ 111 w 330"/>
                <a:gd name="T81" fmla="*/ 40 h 289"/>
                <a:gd name="T82" fmla="*/ 111 w 330"/>
                <a:gd name="T83" fmla="*/ 48 h 289"/>
                <a:gd name="T84" fmla="*/ 115 w 330"/>
                <a:gd name="T85" fmla="*/ 66 h 289"/>
                <a:gd name="T86" fmla="*/ 118 w 330"/>
                <a:gd name="T87" fmla="*/ 74 h 289"/>
                <a:gd name="T88" fmla="*/ 126 w 330"/>
                <a:gd name="T89" fmla="*/ 78 h 289"/>
                <a:gd name="T90" fmla="*/ 122 w 330"/>
                <a:gd name="T91" fmla="*/ 85 h 289"/>
                <a:gd name="T92" fmla="*/ 93 w 330"/>
                <a:gd name="T93" fmla="*/ 92 h 289"/>
                <a:gd name="T94" fmla="*/ 89 w 330"/>
                <a:gd name="T95" fmla="*/ 104 h 289"/>
                <a:gd name="T96" fmla="*/ 59 w 330"/>
                <a:gd name="T97" fmla="*/ 122 h 289"/>
                <a:gd name="T98" fmla="*/ 33 w 330"/>
                <a:gd name="T99" fmla="*/ 130 h 289"/>
                <a:gd name="T100" fmla="*/ 15 w 330"/>
                <a:gd name="T101" fmla="*/ 133 h 289"/>
                <a:gd name="T102" fmla="*/ 0 w 330"/>
                <a:gd name="T103" fmla="*/ 144 h 289"/>
                <a:gd name="T104" fmla="*/ 0 w 330"/>
                <a:gd name="T105" fmla="*/ 159 h 289"/>
                <a:gd name="T106" fmla="*/ 59 w 330"/>
                <a:gd name="T107" fmla="*/ 196 h 289"/>
                <a:gd name="T108" fmla="*/ 170 w 330"/>
                <a:gd name="T109" fmla="*/ 270 h 289"/>
                <a:gd name="T110" fmla="*/ 185 w 330"/>
                <a:gd name="T111" fmla="*/ 274 h 289"/>
                <a:gd name="T112" fmla="*/ 193 w 330"/>
                <a:gd name="T113" fmla="*/ 278 h 289"/>
                <a:gd name="T114" fmla="*/ 193 w 330"/>
                <a:gd name="T115" fmla="*/ 289 h 289"/>
                <a:gd name="T116" fmla="*/ 211 w 330"/>
                <a:gd name="T117" fmla="*/ 289 h 289"/>
                <a:gd name="T118" fmla="*/ 237 w 330"/>
                <a:gd name="T119" fmla="*/ 282 h 289"/>
                <a:gd name="T120" fmla="*/ 330 w 330"/>
                <a:gd name="T121" fmla="*/ 22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289">
                  <a:moveTo>
                    <a:pt x="330" y="222"/>
                  </a:moveTo>
                  <a:lnTo>
                    <a:pt x="330" y="222"/>
                  </a:lnTo>
                  <a:lnTo>
                    <a:pt x="326" y="219"/>
                  </a:lnTo>
                  <a:lnTo>
                    <a:pt x="326" y="219"/>
                  </a:lnTo>
                  <a:lnTo>
                    <a:pt x="322" y="211"/>
                  </a:lnTo>
                  <a:lnTo>
                    <a:pt x="318" y="207"/>
                  </a:lnTo>
                  <a:lnTo>
                    <a:pt x="315" y="207"/>
                  </a:lnTo>
                  <a:lnTo>
                    <a:pt x="311" y="207"/>
                  </a:lnTo>
                  <a:lnTo>
                    <a:pt x="304" y="207"/>
                  </a:lnTo>
                  <a:lnTo>
                    <a:pt x="300" y="204"/>
                  </a:lnTo>
                  <a:lnTo>
                    <a:pt x="300" y="204"/>
                  </a:lnTo>
                  <a:lnTo>
                    <a:pt x="300" y="200"/>
                  </a:lnTo>
                  <a:lnTo>
                    <a:pt x="300" y="196"/>
                  </a:lnTo>
                  <a:lnTo>
                    <a:pt x="300" y="196"/>
                  </a:lnTo>
                  <a:lnTo>
                    <a:pt x="296" y="193"/>
                  </a:lnTo>
                  <a:lnTo>
                    <a:pt x="296" y="189"/>
                  </a:lnTo>
                  <a:lnTo>
                    <a:pt x="293" y="185"/>
                  </a:lnTo>
                  <a:lnTo>
                    <a:pt x="289" y="178"/>
                  </a:lnTo>
                  <a:lnTo>
                    <a:pt x="289" y="178"/>
                  </a:lnTo>
                  <a:lnTo>
                    <a:pt x="289" y="178"/>
                  </a:lnTo>
                  <a:lnTo>
                    <a:pt x="289" y="174"/>
                  </a:lnTo>
                  <a:lnTo>
                    <a:pt x="293" y="170"/>
                  </a:lnTo>
                  <a:lnTo>
                    <a:pt x="296" y="170"/>
                  </a:lnTo>
                  <a:lnTo>
                    <a:pt x="296" y="167"/>
                  </a:lnTo>
                  <a:lnTo>
                    <a:pt x="293" y="163"/>
                  </a:lnTo>
                  <a:lnTo>
                    <a:pt x="293" y="159"/>
                  </a:lnTo>
                  <a:lnTo>
                    <a:pt x="296" y="152"/>
                  </a:lnTo>
                  <a:lnTo>
                    <a:pt x="293" y="148"/>
                  </a:lnTo>
                  <a:lnTo>
                    <a:pt x="293" y="141"/>
                  </a:lnTo>
                  <a:lnTo>
                    <a:pt x="293" y="137"/>
                  </a:lnTo>
                  <a:lnTo>
                    <a:pt x="293" y="133"/>
                  </a:lnTo>
                  <a:lnTo>
                    <a:pt x="293" y="122"/>
                  </a:lnTo>
                  <a:lnTo>
                    <a:pt x="289" y="118"/>
                  </a:lnTo>
                  <a:lnTo>
                    <a:pt x="289" y="118"/>
                  </a:lnTo>
                  <a:lnTo>
                    <a:pt x="289" y="115"/>
                  </a:lnTo>
                  <a:lnTo>
                    <a:pt x="289" y="111"/>
                  </a:lnTo>
                  <a:lnTo>
                    <a:pt x="281" y="81"/>
                  </a:lnTo>
                  <a:lnTo>
                    <a:pt x="274" y="78"/>
                  </a:lnTo>
                  <a:lnTo>
                    <a:pt x="274" y="78"/>
                  </a:lnTo>
                  <a:lnTo>
                    <a:pt x="270" y="78"/>
                  </a:lnTo>
                  <a:lnTo>
                    <a:pt x="267" y="74"/>
                  </a:lnTo>
                  <a:lnTo>
                    <a:pt x="267" y="70"/>
                  </a:lnTo>
                  <a:lnTo>
                    <a:pt x="263" y="66"/>
                  </a:lnTo>
                  <a:lnTo>
                    <a:pt x="259" y="66"/>
                  </a:lnTo>
                  <a:lnTo>
                    <a:pt x="259" y="63"/>
                  </a:lnTo>
                  <a:lnTo>
                    <a:pt x="259" y="63"/>
                  </a:lnTo>
                  <a:lnTo>
                    <a:pt x="255" y="59"/>
                  </a:lnTo>
                  <a:lnTo>
                    <a:pt x="255" y="59"/>
                  </a:lnTo>
                  <a:lnTo>
                    <a:pt x="259" y="52"/>
                  </a:lnTo>
                  <a:lnTo>
                    <a:pt x="263" y="48"/>
                  </a:lnTo>
                  <a:lnTo>
                    <a:pt x="263" y="48"/>
                  </a:lnTo>
                  <a:lnTo>
                    <a:pt x="267" y="44"/>
                  </a:lnTo>
                  <a:lnTo>
                    <a:pt x="267" y="44"/>
                  </a:lnTo>
                  <a:lnTo>
                    <a:pt x="267" y="37"/>
                  </a:lnTo>
                  <a:lnTo>
                    <a:pt x="270" y="37"/>
                  </a:lnTo>
                  <a:lnTo>
                    <a:pt x="267" y="33"/>
                  </a:lnTo>
                  <a:lnTo>
                    <a:pt x="270" y="33"/>
                  </a:lnTo>
                  <a:lnTo>
                    <a:pt x="270" y="29"/>
                  </a:lnTo>
                  <a:lnTo>
                    <a:pt x="270" y="29"/>
                  </a:lnTo>
                  <a:lnTo>
                    <a:pt x="267" y="29"/>
                  </a:lnTo>
                  <a:lnTo>
                    <a:pt x="267" y="26"/>
                  </a:lnTo>
                  <a:lnTo>
                    <a:pt x="270" y="18"/>
                  </a:lnTo>
                  <a:lnTo>
                    <a:pt x="270" y="11"/>
                  </a:lnTo>
                  <a:lnTo>
                    <a:pt x="270" y="7"/>
                  </a:lnTo>
                  <a:lnTo>
                    <a:pt x="270" y="7"/>
                  </a:lnTo>
                  <a:lnTo>
                    <a:pt x="270" y="3"/>
                  </a:lnTo>
                  <a:lnTo>
                    <a:pt x="270" y="3"/>
                  </a:lnTo>
                  <a:lnTo>
                    <a:pt x="267" y="3"/>
                  </a:lnTo>
                  <a:lnTo>
                    <a:pt x="263" y="3"/>
                  </a:lnTo>
                  <a:lnTo>
                    <a:pt x="255" y="7"/>
                  </a:lnTo>
                  <a:lnTo>
                    <a:pt x="252" y="3"/>
                  </a:lnTo>
                  <a:lnTo>
                    <a:pt x="248" y="0"/>
                  </a:lnTo>
                  <a:lnTo>
                    <a:pt x="248" y="3"/>
                  </a:lnTo>
                  <a:lnTo>
                    <a:pt x="244" y="3"/>
                  </a:lnTo>
                  <a:lnTo>
                    <a:pt x="241" y="3"/>
                  </a:lnTo>
                  <a:lnTo>
                    <a:pt x="237" y="3"/>
                  </a:lnTo>
                  <a:lnTo>
                    <a:pt x="237" y="0"/>
                  </a:lnTo>
                  <a:lnTo>
                    <a:pt x="233" y="0"/>
                  </a:lnTo>
                  <a:lnTo>
                    <a:pt x="233" y="3"/>
                  </a:lnTo>
                  <a:lnTo>
                    <a:pt x="230" y="3"/>
                  </a:lnTo>
                  <a:lnTo>
                    <a:pt x="226" y="7"/>
                  </a:lnTo>
                  <a:lnTo>
                    <a:pt x="226" y="7"/>
                  </a:lnTo>
                  <a:lnTo>
                    <a:pt x="222" y="7"/>
                  </a:lnTo>
                  <a:lnTo>
                    <a:pt x="218" y="7"/>
                  </a:lnTo>
                  <a:lnTo>
                    <a:pt x="215" y="7"/>
                  </a:lnTo>
                  <a:lnTo>
                    <a:pt x="215" y="3"/>
                  </a:lnTo>
                  <a:lnTo>
                    <a:pt x="207" y="3"/>
                  </a:lnTo>
                  <a:lnTo>
                    <a:pt x="207" y="3"/>
                  </a:lnTo>
                  <a:lnTo>
                    <a:pt x="204" y="3"/>
                  </a:lnTo>
                  <a:lnTo>
                    <a:pt x="200" y="3"/>
                  </a:lnTo>
                  <a:lnTo>
                    <a:pt x="196" y="3"/>
                  </a:lnTo>
                  <a:lnTo>
                    <a:pt x="196" y="3"/>
                  </a:lnTo>
                  <a:lnTo>
                    <a:pt x="193" y="3"/>
                  </a:lnTo>
                  <a:lnTo>
                    <a:pt x="193" y="7"/>
                  </a:lnTo>
                  <a:lnTo>
                    <a:pt x="189" y="7"/>
                  </a:lnTo>
                  <a:lnTo>
                    <a:pt x="185" y="7"/>
                  </a:lnTo>
                  <a:lnTo>
                    <a:pt x="181" y="11"/>
                  </a:lnTo>
                  <a:lnTo>
                    <a:pt x="178" y="11"/>
                  </a:lnTo>
                  <a:lnTo>
                    <a:pt x="174" y="7"/>
                  </a:lnTo>
                  <a:lnTo>
                    <a:pt x="170" y="7"/>
                  </a:lnTo>
                  <a:lnTo>
                    <a:pt x="163" y="11"/>
                  </a:lnTo>
                  <a:lnTo>
                    <a:pt x="159" y="7"/>
                  </a:lnTo>
                  <a:lnTo>
                    <a:pt x="152" y="15"/>
                  </a:lnTo>
                  <a:lnTo>
                    <a:pt x="148" y="15"/>
                  </a:lnTo>
                  <a:lnTo>
                    <a:pt x="144" y="15"/>
                  </a:lnTo>
                  <a:lnTo>
                    <a:pt x="141" y="18"/>
                  </a:lnTo>
                  <a:lnTo>
                    <a:pt x="141" y="18"/>
                  </a:lnTo>
                  <a:lnTo>
                    <a:pt x="141" y="22"/>
                  </a:lnTo>
                  <a:lnTo>
                    <a:pt x="137" y="22"/>
                  </a:lnTo>
                  <a:lnTo>
                    <a:pt x="137" y="22"/>
                  </a:lnTo>
                  <a:lnTo>
                    <a:pt x="133" y="22"/>
                  </a:lnTo>
                  <a:lnTo>
                    <a:pt x="133" y="22"/>
                  </a:lnTo>
                  <a:lnTo>
                    <a:pt x="130" y="22"/>
                  </a:lnTo>
                  <a:lnTo>
                    <a:pt x="126" y="22"/>
                  </a:lnTo>
                  <a:lnTo>
                    <a:pt x="122" y="26"/>
                  </a:lnTo>
                  <a:lnTo>
                    <a:pt x="122" y="26"/>
                  </a:lnTo>
                  <a:lnTo>
                    <a:pt x="118" y="29"/>
                  </a:lnTo>
                  <a:lnTo>
                    <a:pt x="118" y="33"/>
                  </a:lnTo>
                  <a:lnTo>
                    <a:pt x="111" y="33"/>
                  </a:lnTo>
                  <a:lnTo>
                    <a:pt x="107" y="33"/>
                  </a:lnTo>
                  <a:lnTo>
                    <a:pt x="107" y="33"/>
                  </a:lnTo>
                  <a:lnTo>
                    <a:pt x="111" y="37"/>
                  </a:lnTo>
                  <a:lnTo>
                    <a:pt x="111" y="40"/>
                  </a:lnTo>
                  <a:lnTo>
                    <a:pt x="111" y="40"/>
                  </a:lnTo>
                  <a:lnTo>
                    <a:pt x="111" y="44"/>
                  </a:lnTo>
                  <a:lnTo>
                    <a:pt x="111" y="48"/>
                  </a:lnTo>
                  <a:lnTo>
                    <a:pt x="111" y="52"/>
                  </a:lnTo>
                  <a:lnTo>
                    <a:pt x="115" y="55"/>
                  </a:lnTo>
                  <a:lnTo>
                    <a:pt x="115" y="66"/>
                  </a:lnTo>
                  <a:lnTo>
                    <a:pt x="118" y="70"/>
                  </a:lnTo>
                  <a:lnTo>
                    <a:pt x="118" y="74"/>
                  </a:lnTo>
                  <a:lnTo>
                    <a:pt x="118" y="74"/>
                  </a:lnTo>
                  <a:lnTo>
                    <a:pt x="122" y="78"/>
                  </a:lnTo>
                  <a:lnTo>
                    <a:pt x="122" y="78"/>
                  </a:lnTo>
                  <a:lnTo>
                    <a:pt x="126" y="78"/>
                  </a:lnTo>
                  <a:lnTo>
                    <a:pt x="122" y="81"/>
                  </a:lnTo>
                  <a:lnTo>
                    <a:pt x="122" y="81"/>
                  </a:lnTo>
                  <a:lnTo>
                    <a:pt x="122" y="85"/>
                  </a:lnTo>
                  <a:lnTo>
                    <a:pt x="104" y="85"/>
                  </a:lnTo>
                  <a:lnTo>
                    <a:pt x="100" y="85"/>
                  </a:lnTo>
                  <a:lnTo>
                    <a:pt x="93" y="92"/>
                  </a:lnTo>
                  <a:lnTo>
                    <a:pt x="93" y="92"/>
                  </a:lnTo>
                  <a:lnTo>
                    <a:pt x="89" y="96"/>
                  </a:lnTo>
                  <a:lnTo>
                    <a:pt x="89" y="104"/>
                  </a:lnTo>
                  <a:lnTo>
                    <a:pt x="89" y="104"/>
                  </a:lnTo>
                  <a:lnTo>
                    <a:pt x="78" y="111"/>
                  </a:lnTo>
                  <a:lnTo>
                    <a:pt x="59" y="122"/>
                  </a:lnTo>
                  <a:lnTo>
                    <a:pt x="44" y="130"/>
                  </a:lnTo>
                  <a:lnTo>
                    <a:pt x="41" y="130"/>
                  </a:lnTo>
                  <a:lnTo>
                    <a:pt x="33" y="130"/>
                  </a:lnTo>
                  <a:lnTo>
                    <a:pt x="30" y="130"/>
                  </a:lnTo>
                  <a:lnTo>
                    <a:pt x="26" y="130"/>
                  </a:lnTo>
                  <a:lnTo>
                    <a:pt x="15" y="133"/>
                  </a:lnTo>
                  <a:lnTo>
                    <a:pt x="11" y="137"/>
                  </a:lnTo>
                  <a:lnTo>
                    <a:pt x="7" y="141"/>
                  </a:lnTo>
                  <a:lnTo>
                    <a:pt x="0" y="144"/>
                  </a:lnTo>
                  <a:lnTo>
                    <a:pt x="0" y="155"/>
                  </a:lnTo>
                  <a:lnTo>
                    <a:pt x="0" y="155"/>
                  </a:lnTo>
                  <a:lnTo>
                    <a:pt x="0" y="159"/>
                  </a:lnTo>
                  <a:lnTo>
                    <a:pt x="0" y="159"/>
                  </a:lnTo>
                  <a:lnTo>
                    <a:pt x="0" y="159"/>
                  </a:lnTo>
                  <a:lnTo>
                    <a:pt x="59" y="196"/>
                  </a:lnTo>
                  <a:lnTo>
                    <a:pt x="59" y="196"/>
                  </a:lnTo>
                  <a:lnTo>
                    <a:pt x="167" y="263"/>
                  </a:lnTo>
                  <a:lnTo>
                    <a:pt x="170" y="270"/>
                  </a:lnTo>
                  <a:lnTo>
                    <a:pt x="174" y="270"/>
                  </a:lnTo>
                  <a:lnTo>
                    <a:pt x="178" y="270"/>
                  </a:lnTo>
                  <a:lnTo>
                    <a:pt x="185" y="274"/>
                  </a:lnTo>
                  <a:lnTo>
                    <a:pt x="185" y="274"/>
                  </a:lnTo>
                  <a:lnTo>
                    <a:pt x="189" y="278"/>
                  </a:lnTo>
                  <a:lnTo>
                    <a:pt x="193" y="278"/>
                  </a:lnTo>
                  <a:lnTo>
                    <a:pt x="193" y="282"/>
                  </a:lnTo>
                  <a:lnTo>
                    <a:pt x="193" y="285"/>
                  </a:lnTo>
                  <a:lnTo>
                    <a:pt x="193" y="289"/>
                  </a:lnTo>
                  <a:lnTo>
                    <a:pt x="196" y="289"/>
                  </a:lnTo>
                  <a:lnTo>
                    <a:pt x="204" y="289"/>
                  </a:lnTo>
                  <a:lnTo>
                    <a:pt x="211" y="289"/>
                  </a:lnTo>
                  <a:lnTo>
                    <a:pt x="211" y="289"/>
                  </a:lnTo>
                  <a:lnTo>
                    <a:pt x="211" y="289"/>
                  </a:lnTo>
                  <a:lnTo>
                    <a:pt x="237" y="282"/>
                  </a:lnTo>
                  <a:lnTo>
                    <a:pt x="255" y="267"/>
                  </a:lnTo>
                  <a:lnTo>
                    <a:pt x="330" y="222"/>
                  </a:lnTo>
                  <a:lnTo>
                    <a:pt x="330" y="222"/>
                  </a:lnTo>
                  <a:close/>
                </a:path>
              </a:pathLst>
            </a:custGeom>
            <a:grpFill/>
            <a:ln>
              <a:noFill/>
            </a:ln>
          </p:spPr>
          <p:txBody>
            <a:bodyPr vert="horz" wrap="square" lIns="91440" tIns="45720" rIns="91440" bIns="45720" numCol="1" anchor="t" anchorCtr="0" compatLnSpc="1"/>
            <a:lstStyle/>
            <a:p>
              <a:endParaRPr lang="en-US"/>
            </a:p>
          </p:txBody>
        </p:sp>
        <p:sp>
          <p:nvSpPr>
            <p:cNvPr id="117" name="Freeform 113"/>
            <p:cNvSpPr/>
            <p:nvPr/>
          </p:nvSpPr>
          <p:spPr bwMode="auto">
            <a:xfrm>
              <a:off x="4030547" y="2455455"/>
              <a:ext cx="248320" cy="176269"/>
            </a:xfrm>
            <a:custGeom>
              <a:avLst/>
              <a:gdLst>
                <a:gd name="T0" fmla="*/ 67 w 193"/>
                <a:gd name="T1" fmla="*/ 126 h 137"/>
                <a:gd name="T2" fmla="*/ 78 w 193"/>
                <a:gd name="T3" fmla="*/ 119 h 137"/>
                <a:gd name="T4" fmla="*/ 93 w 193"/>
                <a:gd name="T5" fmla="*/ 112 h 137"/>
                <a:gd name="T6" fmla="*/ 100 w 193"/>
                <a:gd name="T7" fmla="*/ 112 h 137"/>
                <a:gd name="T8" fmla="*/ 111 w 193"/>
                <a:gd name="T9" fmla="*/ 112 h 137"/>
                <a:gd name="T10" fmla="*/ 145 w 193"/>
                <a:gd name="T11" fmla="*/ 93 h 137"/>
                <a:gd name="T12" fmla="*/ 156 w 193"/>
                <a:gd name="T13" fmla="*/ 86 h 137"/>
                <a:gd name="T14" fmla="*/ 160 w 193"/>
                <a:gd name="T15" fmla="*/ 74 h 137"/>
                <a:gd name="T16" fmla="*/ 167 w 193"/>
                <a:gd name="T17" fmla="*/ 67 h 137"/>
                <a:gd name="T18" fmla="*/ 189 w 193"/>
                <a:gd name="T19" fmla="*/ 67 h 137"/>
                <a:gd name="T20" fmla="*/ 189 w 193"/>
                <a:gd name="T21" fmla="*/ 63 h 137"/>
                <a:gd name="T22" fmla="*/ 189 w 193"/>
                <a:gd name="T23" fmla="*/ 60 h 137"/>
                <a:gd name="T24" fmla="*/ 185 w 193"/>
                <a:gd name="T25" fmla="*/ 56 h 137"/>
                <a:gd name="T26" fmla="*/ 185 w 193"/>
                <a:gd name="T27" fmla="*/ 52 h 137"/>
                <a:gd name="T28" fmla="*/ 182 w 193"/>
                <a:gd name="T29" fmla="*/ 37 h 137"/>
                <a:gd name="T30" fmla="*/ 178 w 193"/>
                <a:gd name="T31" fmla="*/ 30 h 137"/>
                <a:gd name="T32" fmla="*/ 178 w 193"/>
                <a:gd name="T33" fmla="*/ 22 h 137"/>
                <a:gd name="T34" fmla="*/ 178 w 193"/>
                <a:gd name="T35" fmla="*/ 19 h 137"/>
                <a:gd name="T36" fmla="*/ 174 w 193"/>
                <a:gd name="T37" fmla="*/ 15 h 137"/>
                <a:gd name="T38" fmla="*/ 163 w 193"/>
                <a:gd name="T39" fmla="*/ 15 h 137"/>
                <a:gd name="T40" fmla="*/ 160 w 193"/>
                <a:gd name="T41" fmla="*/ 11 h 137"/>
                <a:gd name="T42" fmla="*/ 160 w 193"/>
                <a:gd name="T43" fmla="*/ 11 h 137"/>
                <a:gd name="T44" fmla="*/ 152 w 193"/>
                <a:gd name="T45" fmla="*/ 15 h 137"/>
                <a:gd name="T46" fmla="*/ 141 w 193"/>
                <a:gd name="T47" fmla="*/ 11 h 137"/>
                <a:gd name="T48" fmla="*/ 134 w 193"/>
                <a:gd name="T49" fmla="*/ 15 h 137"/>
                <a:gd name="T50" fmla="*/ 126 w 193"/>
                <a:gd name="T51" fmla="*/ 8 h 137"/>
                <a:gd name="T52" fmla="*/ 123 w 193"/>
                <a:gd name="T53" fmla="*/ 4 h 137"/>
                <a:gd name="T54" fmla="*/ 123 w 193"/>
                <a:gd name="T55" fmla="*/ 4 h 137"/>
                <a:gd name="T56" fmla="*/ 119 w 193"/>
                <a:gd name="T57" fmla="*/ 4 h 137"/>
                <a:gd name="T58" fmla="*/ 115 w 193"/>
                <a:gd name="T59" fmla="*/ 4 h 137"/>
                <a:gd name="T60" fmla="*/ 111 w 193"/>
                <a:gd name="T61" fmla="*/ 15 h 137"/>
                <a:gd name="T62" fmla="*/ 108 w 193"/>
                <a:gd name="T63" fmla="*/ 26 h 137"/>
                <a:gd name="T64" fmla="*/ 97 w 193"/>
                <a:gd name="T65" fmla="*/ 37 h 137"/>
                <a:gd name="T66" fmla="*/ 93 w 193"/>
                <a:gd name="T67" fmla="*/ 37 h 137"/>
                <a:gd name="T68" fmla="*/ 82 w 193"/>
                <a:gd name="T69" fmla="*/ 45 h 137"/>
                <a:gd name="T70" fmla="*/ 74 w 193"/>
                <a:gd name="T71" fmla="*/ 48 h 137"/>
                <a:gd name="T72" fmla="*/ 67 w 193"/>
                <a:gd name="T73" fmla="*/ 52 h 137"/>
                <a:gd name="T74" fmla="*/ 63 w 193"/>
                <a:gd name="T75" fmla="*/ 63 h 137"/>
                <a:gd name="T76" fmla="*/ 56 w 193"/>
                <a:gd name="T77" fmla="*/ 71 h 137"/>
                <a:gd name="T78" fmla="*/ 52 w 193"/>
                <a:gd name="T79" fmla="*/ 82 h 137"/>
                <a:gd name="T80" fmla="*/ 52 w 193"/>
                <a:gd name="T81" fmla="*/ 93 h 137"/>
                <a:gd name="T82" fmla="*/ 56 w 193"/>
                <a:gd name="T83" fmla="*/ 97 h 137"/>
                <a:gd name="T84" fmla="*/ 45 w 193"/>
                <a:gd name="T85" fmla="*/ 112 h 137"/>
                <a:gd name="T86" fmla="*/ 37 w 193"/>
                <a:gd name="T87" fmla="*/ 119 h 137"/>
                <a:gd name="T88" fmla="*/ 23 w 193"/>
                <a:gd name="T89" fmla="*/ 130 h 137"/>
                <a:gd name="T90" fmla="*/ 0 w 193"/>
                <a:gd name="T91" fmla="*/ 137 h 137"/>
                <a:gd name="T92" fmla="*/ 67 w 193"/>
                <a:gd name="T9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137">
                  <a:moveTo>
                    <a:pt x="67" y="137"/>
                  </a:moveTo>
                  <a:lnTo>
                    <a:pt x="67" y="126"/>
                  </a:lnTo>
                  <a:lnTo>
                    <a:pt x="74" y="123"/>
                  </a:lnTo>
                  <a:lnTo>
                    <a:pt x="78" y="119"/>
                  </a:lnTo>
                  <a:lnTo>
                    <a:pt x="82" y="115"/>
                  </a:lnTo>
                  <a:lnTo>
                    <a:pt x="93" y="112"/>
                  </a:lnTo>
                  <a:lnTo>
                    <a:pt x="97" y="112"/>
                  </a:lnTo>
                  <a:lnTo>
                    <a:pt x="100" y="112"/>
                  </a:lnTo>
                  <a:lnTo>
                    <a:pt x="108" y="112"/>
                  </a:lnTo>
                  <a:lnTo>
                    <a:pt x="111" y="112"/>
                  </a:lnTo>
                  <a:lnTo>
                    <a:pt x="126" y="104"/>
                  </a:lnTo>
                  <a:lnTo>
                    <a:pt x="145" y="93"/>
                  </a:lnTo>
                  <a:lnTo>
                    <a:pt x="156" y="86"/>
                  </a:lnTo>
                  <a:lnTo>
                    <a:pt x="156" y="86"/>
                  </a:lnTo>
                  <a:lnTo>
                    <a:pt x="156" y="78"/>
                  </a:lnTo>
                  <a:lnTo>
                    <a:pt x="160" y="74"/>
                  </a:lnTo>
                  <a:lnTo>
                    <a:pt x="160" y="74"/>
                  </a:lnTo>
                  <a:lnTo>
                    <a:pt x="167" y="67"/>
                  </a:lnTo>
                  <a:lnTo>
                    <a:pt x="171" y="67"/>
                  </a:lnTo>
                  <a:lnTo>
                    <a:pt x="189" y="67"/>
                  </a:lnTo>
                  <a:lnTo>
                    <a:pt x="189" y="63"/>
                  </a:lnTo>
                  <a:lnTo>
                    <a:pt x="189" y="63"/>
                  </a:lnTo>
                  <a:lnTo>
                    <a:pt x="193" y="60"/>
                  </a:lnTo>
                  <a:lnTo>
                    <a:pt x="189" y="60"/>
                  </a:lnTo>
                  <a:lnTo>
                    <a:pt x="189" y="60"/>
                  </a:lnTo>
                  <a:lnTo>
                    <a:pt x="185" y="56"/>
                  </a:lnTo>
                  <a:lnTo>
                    <a:pt x="185" y="56"/>
                  </a:lnTo>
                  <a:lnTo>
                    <a:pt x="185" y="52"/>
                  </a:lnTo>
                  <a:lnTo>
                    <a:pt x="182" y="48"/>
                  </a:lnTo>
                  <a:lnTo>
                    <a:pt x="182" y="37"/>
                  </a:lnTo>
                  <a:lnTo>
                    <a:pt x="178" y="34"/>
                  </a:lnTo>
                  <a:lnTo>
                    <a:pt x="178" y="30"/>
                  </a:lnTo>
                  <a:lnTo>
                    <a:pt x="178" y="26"/>
                  </a:lnTo>
                  <a:lnTo>
                    <a:pt x="178" y="22"/>
                  </a:lnTo>
                  <a:lnTo>
                    <a:pt x="178" y="22"/>
                  </a:lnTo>
                  <a:lnTo>
                    <a:pt x="178" y="19"/>
                  </a:lnTo>
                  <a:lnTo>
                    <a:pt x="174" y="15"/>
                  </a:lnTo>
                  <a:lnTo>
                    <a:pt x="174" y="15"/>
                  </a:lnTo>
                  <a:lnTo>
                    <a:pt x="171" y="15"/>
                  </a:lnTo>
                  <a:lnTo>
                    <a:pt x="163" y="15"/>
                  </a:lnTo>
                  <a:lnTo>
                    <a:pt x="160" y="11"/>
                  </a:lnTo>
                  <a:lnTo>
                    <a:pt x="160" y="11"/>
                  </a:lnTo>
                  <a:lnTo>
                    <a:pt x="160" y="11"/>
                  </a:lnTo>
                  <a:lnTo>
                    <a:pt x="160" y="11"/>
                  </a:lnTo>
                  <a:lnTo>
                    <a:pt x="156" y="11"/>
                  </a:lnTo>
                  <a:lnTo>
                    <a:pt x="152" y="15"/>
                  </a:lnTo>
                  <a:lnTo>
                    <a:pt x="145" y="11"/>
                  </a:lnTo>
                  <a:lnTo>
                    <a:pt x="141" y="11"/>
                  </a:lnTo>
                  <a:lnTo>
                    <a:pt x="137" y="15"/>
                  </a:lnTo>
                  <a:lnTo>
                    <a:pt x="134" y="15"/>
                  </a:lnTo>
                  <a:lnTo>
                    <a:pt x="130" y="15"/>
                  </a:lnTo>
                  <a:lnTo>
                    <a:pt x="126" y="8"/>
                  </a:lnTo>
                  <a:lnTo>
                    <a:pt x="123" y="8"/>
                  </a:lnTo>
                  <a:lnTo>
                    <a:pt x="123" y="4"/>
                  </a:lnTo>
                  <a:lnTo>
                    <a:pt x="123" y="4"/>
                  </a:lnTo>
                  <a:lnTo>
                    <a:pt x="123" y="4"/>
                  </a:lnTo>
                  <a:lnTo>
                    <a:pt x="123" y="0"/>
                  </a:lnTo>
                  <a:lnTo>
                    <a:pt x="119" y="4"/>
                  </a:lnTo>
                  <a:lnTo>
                    <a:pt x="119" y="4"/>
                  </a:lnTo>
                  <a:lnTo>
                    <a:pt x="115" y="4"/>
                  </a:lnTo>
                  <a:lnTo>
                    <a:pt x="111" y="8"/>
                  </a:lnTo>
                  <a:lnTo>
                    <a:pt x="111" y="15"/>
                  </a:lnTo>
                  <a:lnTo>
                    <a:pt x="108" y="19"/>
                  </a:lnTo>
                  <a:lnTo>
                    <a:pt x="108" y="26"/>
                  </a:lnTo>
                  <a:lnTo>
                    <a:pt x="104" y="30"/>
                  </a:lnTo>
                  <a:lnTo>
                    <a:pt x="97" y="37"/>
                  </a:lnTo>
                  <a:lnTo>
                    <a:pt x="97" y="37"/>
                  </a:lnTo>
                  <a:lnTo>
                    <a:pt x="93" y="37"/>
                  </a:lnTo>
                  <a:lnTo>
                    <a:pt x="86" y="41"/>
                  </a:lnTo>
                  <a:lnTo>
                    <a:pt x="82" y="45"/>
                  </a:lnTo>
                  <a:lnTo>
                    <a:pt x="82" y="45"/>
                  </a:lnTo>
                  <a:lnTo>
                    <a:pt x="74" y="48"/>
                  </a:lnTo>
                  <a:lnTo>
                    <a:pt x="71" y="48"/>
                  </a:lnTo>
                  <a:lnTo>
                    <a:pt x="67" y="52"/>
                  </a:lnTo>
                  <a:lnTo>
                    <a:pt x="60" y="56"/>
                  </a:lnTo>
                  <a:lnTo>
                    <a:pt x="63" y="63"/>
                  </a:lnTo>
                  <a:lnTo>
                    <a:pt x="63" y="67"/>
                  </a:lnTo>
                  <a:lnTo>
                    <a:pt x="56" y="71"/>
                  </a:lnTo>
                  <a:lnTo>
                    <a:pt x="52" y="78"/>
                  </a:lnTo>
                  <a:lnTo>
                    <a:pt x="52" y="82"/>
                  </a:lnTo>
                  <a:lnTo>
                    <a:pt x="56" y="89"/>
                  </a:lnTo>
                  <a:lnTo>
                    <a:pt x="52" y="93"/>
                  </a:lnTo>
                  <a:lnTo>
                    <a:pt x="52" y="93"/>
                  </a:lnTo>
                  <a:lnTo>
                    <a:pt x="56" y="97"/>
                  </a:lnTo>
                  <a:lnTo>
                    <a:pt x="56" y="100"/>
                  </a:lnTo>
                  <a:lnTo>
                    <a:pt x="45" y="112"/>
                  </a:lnTo>
                  <a:lnTo>
                    <a:pt x="41" y="115"/>
                  </a:lnTo>
                  <a:lnTo>
                    <a:pt x="37" y="119"/>
                  </a:lnTo>
                  <a:lnTo>
                    <a:pt x="34" y="119"/>
                  </a:lnTo>
                  <a:lnTo>
                    <a:pt x="23" y="130"/>
                  </a:lnTo>
                  <a:lnTo>
                    <a:pt x="4" y="134"/>
                  </a:lnTo>
                  <a:lnTo>
                    <a:pt x="0" y="137"/>
                  </a:lnTo>
                  <a:lnTo>
                    <a:pt x="67" y="137"/>
                  </a:lnTo>
                  <a:lnTo>
                    <a:pt x="67" y="137"/>
                  </a:lnTo>
                  <a:lnTo>
                    <a:pt x="67" y="137"/>
                  </a:lnTo>
                  <a:close/>
                </a:path>
              </a:pathLst>
            </a:custGeom>
            <a:grpFill/>
            <a:ln>
              <a:noFill/>
            </a:ln>
          </p:spPr>
          <p:txBody>
            <a:bodyPr vert="horz" wrap="square" lIns="91440" tIns="45720" rIns="91440" bIns="45720" numCol="1" anchor="t" anchorCtr="0" compatLnSpc="1"/>
            <a:lstStyle/>
            <a:p>
              <a:endParaRPr lang="en-US"/>
            </a:p>
          </p:txBody>
        </p:sp>
        <p:sp>
          <p:nvSpPr>
            <p:cNvPr id="118" name="Freeform 114"/>
            <p:cNvSpPr/>
            <p:nvPr/>
          </p:nvSpPr>
          <p:spPr bwMode="auto">
            <a:xfrm>
              <a:off x="3945629" y="2631723"/>
              <a:ext cx="171122" cy="129950"/>
            </a:xfrm>
            <a:custGeom>
              <a:avLst/>
              <a:gdLst>
                <a:gd name="T0" fmla="*/ 133 w 133"/>
                <a:gd name="T1" fmla="*/ 4 h 101"/>
                <a:gd name="T2" fmla="*/ 133 w 133"/>
                <a:gd name="T3" fmla="*/ 0 h 101"/>
                <a:gd name="T4" fmla="*/ 66 w 133"/>
                <a:gd name="T5" fmla="*/ 0 h 101"/>
                <a:gd name="T6" fmla="*/ 63 w 133"/>
                <a:gd name="T7" fmla="*/ 8 h 101"/>
                <a:gd name="T8" fmla="*/ 63 w 133"/>
                <a:gd name="T9" fmla="*/ 15 h 101"/>
                <a:gd name="T10" fmla="*/ 59 w 133"/>
                <a:gd name="T11" fmla="*/ 15 h 101"/>
                <a:gd name="T12" fmla="*/ 48 w 133"/>
                <a:gd name="T13" fmla="*/ 19 h 101"/>
                <a:gd name="T14" fmla="*/ 44 w 133"/>
                <a:gd name="T15" fmla="*/ 23 h 101"/>
                <a:gd name="T16" fmla="*/ 40 w 133"/>
                <a:gd name="T17" fmla="*/ 26 h 101"/>
                <a:gd name="T18" fmla="*/ 44 w 133"/>
                <a:gd name="T19" fmla="*/ 30 h 101"/>
                <a:gd name="T20" fmla="*/ 33 w 133"/>
                <a:gd name="T21" fmla="*/ 41 h 101"/>
                <a:gd name="T22" fmla="*/ 33 w 133"/>
                <a:gd name="T23" fmla="*/ 45 h 101"/>
                <a:gd name="T24" fmla="*/ 26 w 133"/>
                <a:gd name="T25" fmla="*/ 52 h 101"/>
                <a:gd name="T26" fmla="*/ 22 w 133"/>
                <a:gd name="T27" fmla="*/ 56 h 101"/>
                <a:gd name="T28" fmla="*/ 18 w 133"/>
                <a:gd name="T29" fmla="*/ 64 h 101"/>
                <a:gd name="T30" fmla="*/ 18 w 133"/>
                <a:gd name="T31" fmla="*/ 64 h 101"/>
                <a:gd name="T32" fmla="*/ 11 w 133"/>
                <a:gd name="T33" fmla="*/ 71 h 101"/>
                <a:gd name="T34" fmla="*/ 11 w 133"/>
                <a:gd name="T35" fmla="*/ 75 h 101"/>
                <a:gd name="T36" fmla="*/ 15 w 133"/>
                <a:gd name="T37" fmla="*/ 75 h 101"/>
                <a:gd name="T38" fmla="*/ 11 w 133"/>
                <a:gd name="T39" fmla="*/ 75 h 101"/>
                <a:gd name="T40" fmla="*/ 3 w 133"/>
                <a:gd name="T41" fmla="*/ 86 h 101"/>
                <a:gd name="T42" fmla="*/ 3 w 133"/>
                <a:gd name="T43" fmla="*/ 86 h 101"/>
                <a:gd name="T44" fmla="*/ 0 w 133"/>
                <a:gd name="T45" fmla="*/ 90 h 101"/>
                <a:gd name="T46" fmla="*/ 0 w 133"/>
                <a:gd name="T47" fmla="*/ 93 h 101"/>
                <a:gd name="T48" fmla="*/ 0 w 133"/>
                <a:gd name="T49" fmla="*/ 93 h 101"/>
                <a:gd name="T50" fmla="*/ 0 w 133"/>
                <a:gd name="T51" fmla="*/ 101 h 101"/>
                <a:gd name="T52" fmla="*/ 66 w 133"/>
                <a:gd name="T53" fmla="*/ 101 h 101"/>
                <a:gd name="T54" fmla="*/ 66 w 133"/>
                <a:gd name="T55" fmla="*/ 71 h 101"/>
                <a:gd name="T56" fmla="*/ 66 w 133"/>
                <a:gd name="T57" fmla="*/ 67 h 101"/>
                <a:gd name="T58" fmla="*/ 70 w 133"/>
                <a:gd name="T59" fmla="*/ 67 h 101"/>
                <a:gd name="T60" fmla="*/ 74 w 133"/>
                <a:gd name="T61" fmla="*/ 64 h 101"/>
                <a:gd name="T62" fmla="*/ 81 w 133"/>
                <a:gd name="T63" fmla="*/ 64 h 101"/>
                <a:gd name="T64" fmla="*/ 81 w 133"/>
                <a:gd name="T65" fmla="*/ 26 h 101"/>
                <a:gd name="T66" fmla="*/ 133 w 133"/>
                <a:gd name="T67" fmla="*/ 26 h 101"/>
                <a:gd name="T68" fmla="*/ 133 w 133"/>
                <a:gd name="T69" fmla="*/ 4 h 101"/>
                <a:gd name="T70" fmla="*/ 133 w 133"/>
                <a:gd name="T71"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01">
                  <a:moveTo>
                    <a:pt x="133" y="4"/>
                  </a:moveTo>
                  <a:lnTo>
                    <a:pt x="133" y="0"/>
                  </a:lnTo>
                  <a:lnTo>
                    <a:pt x="66" y="0"/>
                  </a:lnTo>
                  <a:lnTo>
                    <a:pt x="63" y="8"/>
                  </a:lnTo>
                  <a:lnTo>
                    <a:pt x="63" y="15"/>
                  </a:lnTo>
                  <a:lnTo>
                    <a:pt x="59" y="15"/>
                  </a:lnTo>
                  <a:lnTo>
                    <a:pt x="48" y="19"/>
                  </a:lnTo>
                  <a:lnTo>
                    <a:pt x="44" y="23"/>
                  </a:lnTo>
                  <a:lnTo>
                    <a:pt x="40" y="26"/>
                  </a:lnTo>
                  <a:lnTo>
                    <a:pt x="44" y="30"/>
                  </a:lnTo>
                  <a:lnTo>
                    <a:pt x="33" y="41"/>
                  </a:lnTo>
                  <a:lnTo>
                    <a:pt x="33" y="45"/>
                  </a:lnTo>
                  <a:lnTo>
                    <a:pt x="26" y="52"/>
                  </a:lnTo>
                  <a:lnTo>
                    <a:pt x="22" y="56"/>
                  </a:lnTo>
                  <a:lnTo>
                    <a:pt x="18" y="64"/>
                  </a:lnTo>
                  <a:lnTo>
                    <a:pt x="18" y="64"/>
                  </a:lnTo>
                  <a:lnTo>
                    <a:pt x="11" y="71"/>
                  </a:lnTo>
                  <a:lnTo>
                    <a:pt x="11" y="75"/>
                  </a:lnTo>
                  <a:lnTo>
                    <a:pt x="15" y="75"/>
                  </a:lnTo>
                  <a:lnTo>
                    <a:pt x="11" y="75"/>
                  </a:lnTo>
                  <a:lnTo>
                    <a:pt x="3" y="86"/>
                  </a:lnTo>
                  <a:lnTo>
                    <a:pt x="3" y="86"/>
                  </a:lnTo>
                  <a:lnTo>
                    <a:pt x="0" y="90"/>
                  </a:lnTo>
                  <a:lnTo>
                    <a:pt x="0" y="93"/>
                  </a:lnTo>
                  <a:lnTo>
                    <a:pt x="0" y="93"/>
                  </a:lnTo>
                  <a:lnTo>
                    <a:pt x="0" y="101"/>
                  </a:lnTo>
                  <a:lnTo>
                    <a:pt x="66" y="101"/>
                  </a:lnTo>
                  <a:lnTo>
                    <a:pt x="66" y="71"/>
                  </a:lnTo>
                  <a:lnTo>
                    <a:pt x="66" y="67"/>
                  </a:lnTo>
                  <a:lnTo>
                    <a:pt x="70" y="67"/>
                  </a:lnTo>
                  <a:lnTo>
                    <a:pt x="74" y="64"/>
                  </a:lnTo>
                  <a:lnTo>
                    <a:pt x="81" y="64"/>
                  </a:lnTo>
                  <a:lnTo>
                    <a:pt x="81" y="26"/>
                  </a:lnTo>
                  <a:lnTo>
                    <a:pt x="133" y="26"/>
                  </a:lnTo>
                  <a:lnTo>
                    <a:pt x="133" y="4"/>
                  </a:lnTo>
                  <a:lnTo>
                    <a:pt x="133" y="4"/>
                  </a:lnTo>
                  <a:close/>
                </a:path>
              </a:pathLst>
            </a:custGeom>
            <a:grpFill/>
            <a:ln>
              <a:noFill/>
            </a:ln>
          </p:spPr>
          <p:txBody>
            <a:bodyPr vert="horz" wrap="square" lIns="91440" tIns="45720" rIns="91440" bIns="45720" numCol="1" anchor="t" anchorCtr="0" compatLnSpc="1"/>
            <a:lstStyle/>
            <a:p>
              <a:endParaRPr lang="en-US"/>
            </a:p>
          </p:txBody>
        </p:sp>
        <p:sp>
          <p:nvSpPr>
            <p:cNvPr id="119" name="Freeform 115"/>
            <p:cNvSpPr/>
            <p:nvPr/>
          </p:nvSpPr>
          <p:spPr bwMode="auto">
            <a:xfrm>
              <a:off x="3945629" y="2636870"/>
              <a:ext cx="247033" cy="253467"/>
            </a:xfrm>
            <a:custGeom>
              <a:avLst/>
              <a:gdLst>
                <a:gd name="T0" fmla="*/ 66 w 192"/>
                <a:gd name="T1" fmla="*/ 97 h 197"/>
                <a:gd name="T2" fmla="*/ 66 w 192"/>
                <a:gd name="T3" fmla="*/ 63 h 197"/>
                <a:gd name="T4" fmla="*/ 74 w 192"/>
                <a:gd name="T5" fmla="*/ 60 h 197"/>
                <a:gd name="T6" fmla="*/ 81 w 192"/>
                <a:gd name="T7" fmla="*/ 22 h 197"/>
                <a:gd name="T8" fmla="*/ 133 w 192"/>
                <a:gd name="T9" fmla="*/ 0 h 197"/>
                <a:gd name="T10" fmla="*/ 192 w 192"/>
                <a:gd name="T11" fmla="*/ 37 h 197"/>
                <a:gd name="T12" fmla="*/ 174 w 192"/>
                <a:gd name="T13" fmla="*/ 37 h 197"/>
                <a:gd name="T14" fmla="*/ 192 w 192"/>
                <a:gd name="T15" fmla="*/ 171 h 197"/>
                <a:gd name="T16" fmla="*/ 126 w 192"/>
                <a:gd name="T17" fmla="*/ 186 h 197"/>
                <a:gd name="T18" fmla="*/ 122 w 192"/>
                <a:gd name="T19" fmla="*/ 182 h 197"/>
                <a:gd name="T20" fmla="*/ 118 w 192"/>
                <a:gd name="T21" fmla="*/ 186 h 197"/>
                <a:gd name="T22" fmla="*/ 118 w 192"/>
                <a:gd name="T23" fmla="*/ 178 h 197"/>
                <a:gd name="T24" fmla="*/ 103 w 192"/>
                <a:gd name="T25" fmla="*/ 182 h 197"/>
                <a:gd name="T26" fmla="*/ 100 w 192"/>
                <a:gd name="T27" fmla="*/ 189 h 197"/>
                <a:gd name="T28" fmla="*/ 96 w 192"/>
                <a:gd name="T29" fmla="*/ 178 h 197"/>
                <a:gd name="T30" fmla="*/ 85 w 192"/>
                <a:gd name="T31" fmla="*/ 182 h 197"/>
                <a:gd name="T32" fmla="*/ 85 w 192"/>
                <a:gd name="T33" fmla="*/ 189 h 197"/>
                <a:gd name="T34" fmla="*/ 81 w 192"/>
                <a:gd name="T35" fmla="*/ 193 h 197"/>
                <a:gd name="T36" fmla="*/ 77 w 192"/>
                <a:gd name="T37" fmla="*/ 197 h 197"/>
                <a:gd name="T38" fmla="*/ 70 w 192"/>
                <a:gd name="T39" fmla="*/ 189 h 197"/>
                <a:gd name="T40" fmla="*/ 66 w 192"/>
                <a:gd name="T41" fmla="*/ 186 h 197"/>
                <a:gd name="T42" fmla="*/ 63 w 192"/>
                <a:gd name="T43" fmla="*/ 182 h 197"/>
                <a:gd name="T44" fmla="*/ 59 w 192"/>
                <a:gd name="T45" fmla="*/ 175 h 197"/>
                <a:gd name="T46" fmla="*/ 55 w 192"/>
                <a:gd name="T47" fmla="*/ 175 h 197"/>
                <a:gd name="T48" fmla="*/ 52 w 192"/>
                <a:gd name="T49" fmla="*/ 175 h 197"/>
                <a:gd name="T50" fmla="*/ 48 w 192"/>
                <a:gd name="T51" fmla="*/ 175 h 197"/>
                <a:gd name="T52" fmla="*/ 40 w 192"/>
                <a:gd name="T53" fmla="*/ 167 h 197"/>
                <a:gd name="T54" fmla="*/ 29 w 192"/>
                <a:gd name="T55" fmla="*/ 167 h 197"/>
                <a:gd name="T56" fmla="*/ 15 w 192"/>
                <a:gd name="T57" fmla="*/ 171 h 197"/>
                <a:gd name="T58" fmla="*/ 7 w 192"/>
                <a:gd name="T59" fmla="*/ 175 h 197"/>
                <a:gd name="T60" fmla="*/ 7 w 192"/>
                <a:gd name="T61" fmla="*/ 167 h 197"/>
                <a:gd name="T62" fmla="*/ 11 w 192"/>
                <a:gd name="T63" fmla="*/ 156 h 197"/>
                <a:gd name="T64" fmla="*/ 11 w 192"/>
                <a:gd name="T65" fmla="*/ 130 h 197"/>
                <a:gd name="T66" fmla="*/ 7 w 192"/>
                <a:gd name="T67" fmla="*/ 123 h 197"/>
                <a:gd name="T68" fmla="*/ 11 w 192"/>
                <a:gd name="T69" fmla="*/ 115 h 197"/>
                <a:gd name="T70" fmla="*/ 11 w 192"/>
                <a:gd name="T71" fmla="*/ 111 h 197"/>
                <a:gd name="T72" fmla="*/ 3 w 192"/>
                <a:gd name="T73" fmla="*/ 104 h 197"/>
                <a:gd name="T74" fmla="*/ 3 w 192"/>
                <a:gd name="T75" fmla="*/ 100 h 197"/>
                <a:gd name="T76" fmla="*/ 0 w 192"/>
                <a:gd name="T77" fmla="*/ 100 h 197"/>
                <a:gd name="T78" fmla="*/ 0 w 192"/>
                <a:gd name="T79" fmla="*/ 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97">
                  <a:moveTo>
                    <a:pt x="0" y="97"/>
                  </a:moveTo>
                  <a:lnTo>
                    <a:pt x="66" y="97"/>
                  </a:lnTo>
                  <a:lnTo>
                    <a:pt x="66" y="67"/>
                  </a:lnTo>
                  <a:lnTo>
                    <a:pt x="66" y="63"/>
                  </a:lnTo>
                  <a:lnTo>
                    <a:pt x="70" y="63"/>
                  </a:lnTo>
                  <a:lnTo>
                    <a:pt x="74" y="60"/>
                  </a:lnTo>
                  <a:lnTo>
                    <a:pt x="81" y="60"/>
                  </a:lnTo>
                  <a:lnTo>
                    <a:pt x="81" y="22"/>
                  </a:lnTo>
                  <a:lnTo>
                    <a:pt x="133" y="22"/>
                  </a:lnTo>
                  <a:lnTo>
                    <a:pt x="133" y="0"/>
                  </a:lnTo>
                  <a:lnTo>
                    <a:pt x="192" y="37"/>
                  </a:lnTo>
                  <a:lnTo>
                    <a:pt x="192" y="37"/>
                  </a:lnTo>
                  <a:lnTo>
                    <a:pt x="192" y="37"/>
                  </a:lnTo>
                  <a:lnTo>
                    <a:pt x="174" y="37"/>
                  </a:lnTo>
                  <a:lnTo>
                    <a:pt x="185" y="171"/>
                  </a:lnTo>
                  <a:lnTo>
                    <a:pt x="192" y="171"/>
                  </a:lnTo>
                  <a:lnTo>
                    <a:pt x="185" y="186"/>
                  </a:lnTo>
                  <a:lnTo>
                    <a:pt x="126" y="186"/>
                  </a:lnTo>
                  <a:lnTo>
                    <a:pt x="126" y="186"/>
                  </a:lnTo>
                  <a:lnTo>
                    <a:pt x="122" y="182"/>
                  </a:lnTo>
                  <a:lnTo>
                    <a:pt x="122" y="182"/>
                  </a:lnTo>
                  <a:lnTo>
                    <a:pt x="118" y="186"/>
                  </a:lnTo>
                  <a:lnTo>
                    <a:pt x="118" y="186"/>
                  </a:lnTo>
                  <a:lnTo>
                    <a:pt x="118" y="178"/>
                  </a:lnTo>
                  <a:lnTo>
                    <a:pt x="111" y="178"/>
                  </a:lnTo>
                  <a:lnTo>
                    <a:pt x="103" y="182"/>
                  </a:lnTo>
                  <a:lnTo>
                    <a:pt x="100" y="189"/>
                  </a:lnTo>
                  <a:lnTo>
                    <a:pt x="100" y="189"/>
                  </a:lnTo>
                  <a:lnTo>
                    <a:pt x="96" y="182"/>
                  </a:lnTo>
                  <a:lnTo>
                    <a:pt x="96" y="178"/>
                  </a:lnTo>
                  <a:lnTo>
                    <a:pt x="92" y="178"/>
                  </a:lnTo>
                  <a:lnTo>
                    <a:pt x="85" y="182"/>
                  </a:lnTo>
                  <a:lnTo>
                    <a:pt x="85" y="186"/>
                  </a:lnTo>
                  <a:lnTo>
                    <a:pt x="85" y="189"/>
                  </a:lnTo>
                  <a:lnTo>
                    <a:pt x="85" y="193"/>
                  </a:lnTo>
                  <a:lnTo>
                    <a:pt x="81" y="193"/>
                  </a:lnTo>
                  <a:lnTo>
                    <a:pt x="77" y="197"/>
                  </a:lnTo>
                  <a:lnTo>
                    <a:pt x="77" y="197"/>
                  </a:lnTo>
                  <a:lnTo>
                    <a:pt x="74" y="193"/>
                  </a:lnTo>
                  <a:lnTo>
                    <a:pt x="70" y="189"/>
                  </a:lnTo>
                  <a:lnTo>
                    <a:pt x="66" y="189"/>
                  </a:lnTo>
                  <a:lnTo>
                    <a:pt x="66" y="186"/>
                  </a:lnTo>
                  <a:lnTo>
                    <a:pt x="63" y="186"/>
                  </a:lnTo>
                  <a:lnTo>
                    <a:pt x="63" y="182"/>
                  </a:lnTo>
                  <a:lnTo>
                    <a:pt x="59" y="178"/>
                  </a:lnTo>
                  <a:lnTo>
                    <a:pt x="59" y="175"/>
                  </a:lnTo>
                  <a:lnTo>
                    <a:pt x="59" y="175"/>
                  </a:lnTo>
                  <a:lnTo>
                    <a:pt x="55" y="175"/>
                  </a:lnTo>
                  <a:lnTo>
                    <a:pt x="55" y="175"/>
                  </a:lnTo>
                  <a:lnTo>
                    <a:pt x="52" y="175"/>
                  </a:lnTo>
                  <a:lnTo>
                    <a:pt x="48" y="175"/>
                  </a:lnTo>
                  <a:lnTo>
                    <a:pt x="48" y="175"/>
                  </a:lnTo>
                  <a:lnTo>
                    <a:pt x="44" y="171"/>
                  </a:lnTo>
                  <a:lnTo>
                    <a:pt x="40" y="167"/>
                  </a:lnTo>
                  <a:lnTo>
                    <a:pt x="33" y="167"/>
                  </a:lnTo>
                  <a:lnTo>
                    <a:pt x="29" y="167"/>
                  </a:lnTo>
                  <a:lnTo>
                    <a:pt x="22" y="167"/>
                  </a:lnTo>
                  <a:lnTo>
                    <a:pt x="15" y="171"/>
                  </a:lnTo>
                  <a:lnTo>
                    <a:pt x="11" y="175"/>
                  </a:lnTo>
                  <a:lnTo>
                    <a:pt x="7" y="175"/>
                  </a:lnTo>
                  <a:lnTo>
                    <a:pt x="3" y="175"/>
                  </a:lnTo>
                  <a:lnTo>
                    <a:pt x="7" y="167"/>
                  </a:lnTo>
                  <a:lnTo>
                    <a:pt x="7" y="160"/>
                  </a:lnTo>
                  <a:lnTo>
                    <a:pt x="11" y="156"/>
                  </a:lnTo>
                  <a:lnTo>
                    <a:pt x="15" y="145"/>
                  </a:lnTo>
                  <a:lnTo>
                    <a:pt x="11" y="130"/>
                  </a:lnTo>
                  <a:lnTo>
                    <a:pt x="7" y="123"/>
                  </a:lnTo>
                  <a:lnTo>
                    <a:pt x="7" y="123"/>
                  </a:lnTo>
                  <a:lnTo>
                    <a:pt x="11" y="123"/>
                  </a:lnTo>
                  <a:lnTo>
                    <a:pt x="11" y="115"/>
                  </a:lnTo>
                  <a:lnTo>
                    <a:pt x="11" y="111"/>
                  </a:lnTo>
                  <a:lnTo>
                    <a:pt x="11" y="111"/>
                  </a:lnTo>
                  <a:lnTo>
                    <a:pt x="7" y="104"/>
                  </a:lnTo>
                  <a:lnTo>
                    <a:pt x="3" y="104"/>
                  </a:lnTo>
                  <a:lnTo>
                    <a:pt x="3" y="104"/>
                  </a:lnTo>
                  <a:lnTo>
                    <a:pt x="3" y="100"/>
                  </a:lnTo>
                  <a:lnTo>
                    <a:pt x="0" y="104"/>
                  </a:lnTo>
                  <a:lnTo>
                    <a:pt x="0" y="100"/>
                  </a:lnTo>
                  <a:lnTo>
                    <a:pt x="0" y="97"/>
                  </a:lnTo>
                  <a:lnTo>
                    <a:pt x="0" y="97"/>
                  </a:lnTo>
                  <a:close/>
                </a:path>
              </a:pathLst>
            </a:custGeom>
            <a:grpFill/>
            <a:ln>
              <a:noFill/>
            </a:ln>
          </p:spPr>
          <p:txBody>
            <a:bodyPr vert="horz" wrap="square" lIns="91440" tIns="45720" rIns="91440" bIns="45720" numCol="1" anchor="t" anchorCtr="0" compatLnSpc="1"/>
            <a:lstStyle/>
            <a:p>
              <a:endParaRPr lang="en-US"/>
            </a:p>
          </p:txBody>
        </p:sp>
        <p:sp>
          <p:nvSpPr>
            <p:cNvPr id="120" name="Freeform 116"/>
            <p:cNvSpPr/>
            <p:nvPr/>
          </p:nvSpPr>
          <p:spPr bwMode="auto">
            <a:xfrm>
              <a:off x="4044701" y="2684476"/>
              <a:ext cx="343531" cy="292066"/>
            </a:xfrm>
            <a:custGeom>
              <a:avLst/>
              <a:gdLst>
                <a:gd name="T0" fmla="*/ 8 w 267"/>
                <a:gd name="T1" fmla="*/ 156 h 227"/>
                <a:gd name="T2" fmla="*/ 8 w 267"/>
                <a:gd name="T3" fmla="*/ 145 h 227"/>
                <a:gd name="T4" fmla="*/ 19 w 267"/>
                <a:gd name="T5" fmla="*/ 145 h 227"/>
                <a:gd name="T6" fmla="*/ 26 w 267"/>
                <a:gd name="T7" fmla="*/ 145 h 227"/>
                <a:gd name="T8" fmla="*/ 41 w 267"/>
                <a:gd name="T9" fmla="*/ 149 h 227"/>
                <a:gd name="T10" fmla="*/ 45 w 267"/>
                <a:gd name="T11" fmla="*/ 145 h 227"/>
                <a:gd name="T12" fmla="*/ 108 w 267"/>
                <a:gd name="T13" fmla="*/ 149 h 227"/>
                <a:gd name="T14" fmla="*/ 97 w 267"/>
                <a:gd name="T15" fmla="*/ 0 h 227"/>
                <a:gd name="T16" fmla="*/ 226 w 267"/>
                <a:gd name="T17" fmla="*/ 74 h 227"/>
                <a:gd name="T18" fmla="*/ 241 w 267"/>
                <a:gd name="T19" fmla="*/ 78 h 227"/>
                <a:gd name="T20" fmla="*/ 249 w 267"/>
                <a:gd name="T21" fmla="*/ 82 h 227"/>
                <a:gd name="T22" fmla="*/ 249 w 267"/>
                <a:gd name="T23" fmla="*/ 93 h 227"/>
                <a:gd name="T24" fmla="*/ 267 w 267"/>
                <a:gd name="T25" fmla="*/ 93 h 227"/>
                <a:gd name="T26" fmla="*/ 263 w 267"/>
                <a:gd name="T27" fmla="*/ 134 h 227"/>
                <a:gd name="T28" fmla="*/ 260 w 267"/>
                <a:gd name="T29" fmla="*/ 145 h 227"/>
                <a:gd name="T30" fmla="*/ 241 w 267"/>
                <a:gd name="T31" fmla="*/ 149 h 227"/>
                <a:gd name="T32" fmla="*/ 226 w 267"/>
                <a:gd name="T33" fmla="*/ 152 h 227"/>
                <a:gd name="T34" fmla="*/ 208 w 267"/>
                <a:gd name="T35" fmla="*/ 156 h 227"/>
                <a:gd name="T36" fmla="*/ 204 w 267"/>
                <a:gd name="T37" fmla="*/ 156 h 227"/>
                <a:gd name="T38" fmla="*/ 189 w 267"/>
                <a:gd name="T39" fmla="*/ 152 h 227"/>
                <a:gd name="T40" fmla="*/ 174 w 267"/>
                <a:gd name="T41" fmla="*/ 160 h 227"/>
                <a:gd name="T42" fmla="*/ 152 w 267"/>
                <a:gd name="T43" fmla="*/ 175 h 227"/>
                <a:gd name="T44" fmla="*/ 134 w 267"/>
                <a:gd name="T45" fmla="*/ 178 h 227"/>
                <a:gd name="T46" fmla="*/ 130 w 267"/>
                <a:gd name="T47" fmla="*/ 186 h 227"/>
                <a:gd name="T48" fmla="*/ 119 w 267"/>
                <a:gd name="T49" fmla="*/ 201 h 227"/>
                <a:gd name="T50" fmla="*/ 115 w 267"/>
                <a:gd name="T51" fmla="*/ 208 h 227"/>
                <a:gd name="T52" fmla="*/ 112 w 267"/>
                <a:gd name="T53" fmla="*/ 215 h 227"/>
                <a:gd name="T54" fmla="*/ 112 w 267"/>
                <a:gd name="T55" fmla="*/ 223 h 227"/>
                <a:gd name="T56" fmla="*/ 100 w 267"/>
                <a:gd name="T57" fmla="*/ 223 h 227"/>
                <a:gd name="T58" fmla="*/ 93 w 267"/>
                <a:gd name="T59" fmla="*/ 223 h 227"/>
                <a:gd name="T60" fmla="*/ 82 w 267"/>
                <a:gd name="T61" fmla="*/ 227 h 227"/>
                <a:gd name="T62" fmla="*/ 75 w 267"/>
                <a:gd name="T63" fmla="*/ 227 h 227"/>
                <a:gd name="T64" fmla="*/ 67 w 267"/>
                <a:gd name="T65" fmla="*/ 223 h 227"/>
                <a:gd name="T66" fmla="*/ 67 w 267"/>
                <a:gd name="T67" fmla="*/ 215 h 227"/>
                <a:gd name="T68" fmla="*/ 60 w 267"/>
                <a:gd name="T69" fmla="*/ 219 h 227"/>
                <a:gd name="T70" fmla="*/ 63 w 267"/>
                <a:gd name="T71" fmla="*/ 208 h 227"/>
                <a:gd name="T72" fmla="*/ 60 w 267"/>
                <a:gd name="T73" fmla="*/ 204 h 227"/>
                <a:gd name="T74" fmla="*/ 52 w 267"/>
                <a:gd name="T75" fmla="*/ 197 h 227"/>
                <a:gd name="T76" fmla="*/ 45 w 267"/>
                <a:gd name="T77" fmla="*/ 197 h 227"/>
                <a:gd name="T78" fmla="*/ 37 w 267"/>
                <a:gd name="T79" fmla="*/ 201 h 227"/>
                <a:gd name="T80" fmla="*/ 26 w 267"/>
                <a:gd name="T81" fmla="*/ 201 h 227"/>
                <a:gd name="T82" fmla="*/ 19 w 267"/>
                <a:gd name="T83" fmla="*/ 201 h 227"/>
                <a:gd name="T84" fmla="*/ 19 w 267"/>
                <a:gd name="T85" fmla="*/ 193 h 227"/>
                <a:gd name="T86" fmla="*/ 15 w 267"/>
                <a:gd name="T87" fmla="*/ 189 h 227"/>
                <a:gd name="T88" fmla="*/ 12 w 267"/>
                <a:gd name="T89" fmla="*/ 182 h 227"/>
                <a:gd name="T90" fmla="*/ 8 w 267"/>
                <a:gd name="T91" fmla="*/ 178 h 227"/>
                <a:gd name="T92" fmla="*/ 0 w 267"/>
                <a:gd name="T93" fmla="*/ 171 h 227"/>
                <a:gd name="T94" fmla="*/ 0 w 267"/>
                <a:gd name="T95" fmla="*/ 1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27">
                  <a:moveTo>
                    <a:pt x="0" y="160"/>
                  </a:moveTo>
                  <a:lnTo>
                    <a:pt x="4" y="156"/>
                  </a:lnTo>
                  <a:lnTo>
                    <a:pt x="8" y="156"/>
                  </a:lnTo>
                  <a:lnTo>
                    <a:pt x="8" y="152"/>
                  </a:lnTo>
                  <a:lnTo>
                    <a:pt x="8" y="149"/>
                  </a:lnTo>
                  <a:lnTo>
                    <a:pt x="8" y="145"/>
                  </a:lnTo>
                  <a:lnTo>
                    <a:pt x="15" y="141"/>
                  </a:lnTo>
                  <a:lnTo>
                    <a:pt x="19" y="141"/>
                  </a:lnTo>
                  <a:lnTo>
                    <a:pt x="19" y="145"/>
                  </a:lnTo>
                  <a:lnTo>
                    <a:pt x="23" y="152"/>
                  </a:lnTo>
                  <a:lnTo>
                    <a:pt x="23" y="152"/>
                  </a:lnTo>
                  <a:lnTo>
                    <a:pt x="26" y="145"/>
                  </a:lnTo>
                  <a:lnTo>
                    <a:pt x="34" y="141"/>
                  </a:lnTo>
                  <a:lnTo>
                    <a:pt x="41" y="141"/>
                  </a:lnTo>
                  <a:lnTo>
                    <a:pt x="41" y="149"/>
                  </a:lnTo>
                  <a:lnTo>
                    <a:pt x="41" y="149"/>
                  </a:lnTo>
                  <a:lnTo>
                    <a:pt x="45" y="145"/>
                  </a:lnTo>
                  <a:lnTo>
                    <a:pt x="45" y="145"/>
                  </a:lnTo>
                  <a:lnTo>
                    <a:pt x="49" y="149"/>
                  </a:lnTo>
                  <a:lnTo>
                    <a:pt x="49" y="149"/>
                  </a:lnTo>
                  <a:lnTo>
                    <a:pt x="108" y="149"/>
                  </a:lnTo>
                  <a:lnTo>
                    <a:pt x="115" y="134"/>
                  </a:lnTo>
                  <a:lnTo>
                    <a:pt x="108" y="134"/>
                  </a:lnTo>
                  <a:lnTo>
                    <a:pt x="97" y="0"/>
                  </a:lnTo>
                  <a:lnTo>
                    <a:pt x="115" y="0"/>
                  </a:lnTo>
                  <a:lnTo>
                    <a:pt x="223" y="67"/>
                  </a:lnTo>
                  <a:lnTo>
                    <a:pt x="226" y="74"/>
                  </a:lnTo>
                  <a:lnTo>
                    <a:pt x="230" y="74"/>
                  </a:lnTo>
                  <a:lnTo>
                    <a:pt x="234" y="74"/>
                  </a:lnTo>
                  <a:lnTo>
                    <a:pt x="241" y="78"/>
                  </a:lnTo>
                  <a:lnTo>
                    <a:pt x="241" y="78"/>
                  </a:lnTo>
                  <a:lnTo>
                    <a:pt x="245" y="82"/>
                  </a:lnTo>
                  <a:lnTo>
                    <a:pt x="249" y="82"/>
                  </a:lnTo>
                  <a:lnTo>
                    <a:pt x="249" y="86"/>
                  </a:lnTo>
                  <a:lnTo>
                    <a:pt x="249" y="89"/>
                  </a:lnTo>
                  <a:lnTo>
                    <a:pt x="249" y="93"/>
                  </a:lnTo>
                  <a:lnTo>
                    <a:pt x="252" y="93"/>
                  </a:lnTo>
                  <a:lnTo>
                    <a:pt x="260" y="93"/>
                  </a:lnTo>
                  <a:lnTo>
                    <a:pt x="267" y="93"/>
                  </a:lnTo>
                  <a:lnTo>
                    <a:pt x="267" y="93"/>
                  </a:lnTo>
                  <a:lnTo>
                    <a:pt x="267" y="119"/>
                  </a:lnTo>
                  <a:lnTo>
                    <a:pt x="263" y="134"/>
                  </a:lnTo>
                  <a:lnTo>
                    <a:pt x="263" y="134"/>
                  </a:lnTo>
                  <a:lnTo>
                    <a:pt x="263" y="141"/>
                  </a:lnTo>
                  <a:lnTo>
                    <a:pt x="260" y="145"/>
                  </a:lnTo>
                  <a:lnTo>
                    <a:pt x="252" y="149"/>
                  </a:lnTo>
                  <a:lnTo>
                    <a:pt x="249" y="149"/>
                  </a:lnTo>
                  <a:lnTo>
                    <a:pt x="241" y="149"/>
                  </a:lnTo>
                  <a:lnTo>
                    <a:pt x="237" y="152"/>
                  </a:lnTo>
                  <a:lnTo>
                    <a:pt x="234" y="152"/>
                  </a:lnTo>
                  <a:lnTo>
                    <a:pt x="226" y="152"/>
                  </a:lnTo>
                  <a:lnTo>
                    <a:pt x="223" y="156"/>
                  </a:lnTo>
                  <a:lnTo>
                    <a:pt x="219" y="156"/>
                  </a:lnTo>
                  <a:lnTo>
                    <a:pt x="208" y="156"/>
                  </a:lnTo>
                  <a:lnTo>
                    <a:pt x="204" y="156"/>
                  </a:lnTo>
                  <a:lnTo>
                    <a:pt x="204" y="156"/>
                  </a:lnTo>
                  <a:lnTo>
                    <a:pt x="204" y="156"/>
                  </a:lnTo>
                  <a:lnTo>
                    <a:pt x="200" y="152"/>
                  </a:lnTo>
                  <a:lnTo>
                    <a:pt x="197" y="152"/>
                  </a:lnTo>
                  <a:lnTo>
                    <a:pt x="189" y="152"/>
                  </a:lnTo>
                  <a:lnTo>
                    <a:pt x="182" y="156"/>
                  </a:lnTo>
                  <a:lnTo>
                    <a:pt x="178" y="156"/>
                  </a:lnTo>
                  <a:lnTo>
                    <a:pt x="174" y="160"/>
                  </a:lnTo>
                  <a:lnTo>
                    <a:pt x="160" y="167"/>
                  </a:lnTo>
                  <a:lnTo>
                    <a:pt x="152" y="171"/>
                  </a:lnTo>
                  <a:lnTo>
                    <a:pt x="152" y="175"/>
                  </a:lnTo>
                  <a:lnTo>
                    <a:pt x="141" y="178"/>
                  </a:lnTo>
                  <a:lnTo>
                    <a:pt x="141" y="178"/>
                  </a:lnTo>
                  <a:lnTo>
                    <a:pt x="134" y="178"/>
                  </a:lnTo>
                  <a:lnTo>
                    <a:pt x="134" y="178"/>
                  </a:lnTo>
                  <a:lnTo>
                    <a:pt x="134" y="178"/>
                  </a:lnTo>
                  <a:lnTo>
                    <a:pt x="130" y="186"/>
                  </a:lnTo>
                  <a:lnTo>
                    <a:pt x="130" y="186"/>
                  </a:lnTo>
                  <a:lnTo>
                    <a:pt x="126" y="193"/>
                  </a:lnTo>
                  <a:lnTo>
                    <a:pt x="119" y="201"/>
                  </a:lnTo>
                  <a:lnTo>
                    <a:pt x="115" y="204"/>
                  </a:lnTo>
                  <a:lnTo>
                    <a:pt x="115" y="204"/>
                  </a:lnTo>
                  <a:lnTo>
                    <a:pt x="115" y="208"/>
                  </a:lnTo>
                  <a:lnTo>
                    <a:pt x="115" y="212"/>
                  </a:lnTo>
                  <a:lnTo>
                    <a:pt x="112" y="212"/>
                  </a:lnTo>
                  <a:lnTo>
                    <a:pt x="112" y="215"/>
                  </a:lnTo>
                  <a:lnTo>
                    <a:pt x="112" y="219"/>
                  </a:lnTo>
                  <a:lnTo>
                    <a:pt x="112" y="223"/>
                  </a:lnTo>
                  <a:lnTo>
                    <a:pt x="112" y="223"/>
                  </a:lnTo>
                  <a:lnTo>
                    <a:pt x="108" y="227"/>
                  </a:lnTo>
                  <a:lnTo>
                    <a:pt x="100" y="227"/>
                  </a:lnTo>
                  <a:lnTo>
                    <a:pt x="100" y="223"/>
                  </a:lnTo>
                  <a:lnTo>
                    <a:pt x="100" y="223"/>
                  </a:lnTo>
                  <a:lnTo>
                    <a:pt x="97" y="223"/>
                  </a:lnTo>
                  <a:lnTo>
                    <a:pt x="93" y="223"/>
                  </a:lnTo>
                  <a:lnTo>
                    <a:pt x="93" y="223"/>
                  </a:lnTo>
                  <a:lnTo>
                    <a:pt x="89" y="227"/>
                  </a:lnTo>
                  <a:lnTo>
                    <a:pt x="82" y="227"/>
                  </a:lnTo>
                  <a:lnTo>
                    <a:pt x="78" y="223"/>
                  </a:lnTo>
                  <a:lnTo>
                    <a:pt x="78" y="223"/>
                  </a:lnTo>
                  <a:lnTo>
                    <a:pt x="75" y="227"/>
                  </a:lnTo>
                  <a:lnTo>
                    <a:pt x="75" y="223"/>
                  </a:lnTo>
                  <a:lnTo>
                    <a:pt x="71" y="223"/>
                  </a:lnTo>
                  <a:lnTo>
                    <a:pt x="67" y="223"/>
                  </a:lnTo>
                  <a:lnTo>
                    <a:pt x="67" y="219"/>
                  </a:lnTo>
                  <a:lnTo>
                    <a:pt x="67" y="219"/>
                  </a:lnTo>
                  <a:lnTo>
                    <a:pt x="67" y="215"/>
                  </a:lnTo>
                  <a:lnTo>
                    <a:pt x="63" y="215"/>
                  </a:lnTo>
                  <a:lnTo>
                    <a:pt x="63" y="219"/>
                  </a:lnTo>
                  <a:lnTo>
                    <a:pt x="60" y="219"/>
                  </a:lnTo>
                  <a:lnTo>
                    <a:pt x="60" y="215"/>
                  </a:lnTo>
                  <a:lnTo>
                    <a:pt x="63" y="212"/>
                  </a:lnTo>
                  <a:lnTo>
                    <a:pt x="63" y="208"/>
                  </a:lnTo>
                  <a:lnTo>
                    <a:pt x="60" y="208"/>
                  </a:lnTo>
                  <a:lnTo>
                    <a:pt x="60" y="208"/>
                  </a:lnTo>
                  <a:lnTo>
                    <a:pt x="60" y="204"/>
                  </a:lnTo>
                  <a:lnTo>
                    <a:pt x="56" y="201"/>
                  </a:lnTo>
                  <a:lnTo>
                    <a:pt x="52" y="197"/>
                  </a:lnTo>
                  <a:lnTo>
                    <a:pt x="52" y="197"/>
                  </a:lnTo>
                  <a:lnTo>
                    <a:pt x="52" y="197"/>
                  </a:lnTo>
                  <a:lnTo>
                    <a:pt x="49" y="197"/>
                  </a:lnTo>
                  <a:lnTo>
                    <a:pt x="45" y="197"/>
                  </a:lnTo>
                  <a:lnTo>
                    <a:pt x="41" y="197"/>
                  </a:lnTo>
                  <a:lnTo>
                    <a:pt x="37" y="201"/>
                  </a:lnTo>
                  <a:lnTo>
                    <a:pt x="37" y="201"/>
                  </a:lnTo>
                  <a:lnTo>
                    <a:pt x="34" y="201"/>
                  </a:lnTo>
                  <a:lnTo>
                    <a:pt x="30" y="201"/>
                  </a:lnTo>
                  <a:lnTo>
                    <a:pt x="26" y="201"/>
                  </a:lnTo>
                  <a:lnTo>
                    <a:pt x="23" y="201"/>
                  </a:lnTo>
                  <a:lnTo>
                    <a:pt x="19" y="201"/>
                  </a:lnTo>
                  <a:lnTo>
                    <a:pt x="19" y="201"/>
                  </a:lnTo>
                  <a:lnTo>
                    <a:pt x="19" y="201"/>
                  </a:lnTo>
                  <a:lnTo>
                    <a:pt x="19" y="197"/>
                  </a:lnTo>
                  <a:lnTo>
                    <a:pt x="19" y="193"/>
                  </a:lnTo>
                  <a:lnTo>
                    <a:pt x="15" y="193"/>
                  </a:lnTo>
                  <a:lnTo>
                    <a:pt x="15" y="189"/>
                  </a:lnTo>
                  <a:lnTo>
                    <a:pt x="15" y="189"/>
                  </a:lnTo>
                  <a:lnTo>
                    <a:pt x="15" y="186"/>
                  </a:lnTo>
                  <a:lnTo>
                    <a:pt x="12" y="186"/>
                  </a:lnTo>
                  <a:lnTo>
                    <a:pt x="12" y="182"/>
                  </a:lnTo>
                  <a:lnTo>
                    <a:pt x="12" y="182"/>
                  </a:lnTo>
                  <a:lnTo>
                    <a:pt x="8" y="182"/>
                  </a:lnTo>
                  <a:lnTo>
                    <a:pt x="8" y="178"/>
                  </a:lnTo>
                  <a:lnTo>
                    <a:pt x="4" y="175"/>
                  </a:lnTo>
                  <a:lnTo>
                    <a:pt x="0" y="175"/>
                  </a:lnTo>
                  <a:lnTo>
                    <a:pt x="0" y="171"/>
                  </a:lnTo>
                  <a:lnTo>
                    <a:pt x="0" y="164"/>
                  </a:lnTo>
                  <a:lnTo>
                    <a:pt x="0" y="164"/>
                  </a:lnTo>
                  <a:lnTo>
                    <a:pt x="0" y="160"/>
                  </a:lnTo>
                  <a:lnTo>
                    <a:pt x="0" y="160"/>
                  </a:lnTo>
                  <a:close/>
                </a:path>
              </a:pathLst>
            </a:custGeom>
            <a:grpFill/>
            <a:ln>
              <a:noFill/>
            </a:ln>
          </p:spPr>
          <p:txBody>
            <a:bodyPr vert="horz" wrap="square" lIns="91440" tIns="45720" rIns="91440" bIns="45720" numCol="1" anchor="t" anchorCtr="0" compatLnSpc="1"/>
            <a:lstStyle/>
            <a:p>
              <a:endParaRPr lang="en-US"/>
            </a:p>
          </p:txBody>
        </p:sp>
        <p:sp>
          <p:nvSpPr>
            <p:cNvPr id="121" name="Freeform 117"/>
            <p:cNvSpPr/>
            <p:nvPr/>
          </p:nvSpPr>
          <p:spPr bwMode="auto">
            <a:xfrm>
              <a:off x="4188802" y="2880044"/>
              <a:ext cx="160829" cy="105504"/>
            </a:xfrm>
            <a:custGeom>
              <a:avLst/>
              <a:gdLst>
                <a:gd name="T0" fmla="*/ 0 w 125"/>
                <a:gd name="T1" fmla="*/ 67 h 82"/>
                <a:gd name="T2" fmla="*/ 0 w 125"/>
                <a:gd name="T3" fmla="*/ 60 h 82"/>
                <a:gd name="T4" fmla="*/ 3 w 125"/>
                <a:gd name="T5" fmla="*/ 56 h 82"/>
                <a:gd name="T6" fmla="*/ 3 w 125"/>
                <a:gd name="T7" fmla="*/ 52 h 82"/>
                <a:gd name="T8" fmla="*/ 14 w 125"/>
                <a:gd name="T9" fmla="*/ 41 h 82"/>
                <a:gd name="T10" fmla="*/ 18 w 125"/>
                <a:gd name="T11" fmla="*/ 34 h 82"/>
                <a:gd name="T12" fmla="*/ 22 w 125"/>
                <a:gd name="T13" fmla="*/ 26 h 82"/>
                <a:gd name="T14" fmla="*/ 29 w 125"/>
                <a:gd name="T15" fmla="*/ 26 h 82"/>
                <a:gd name="T16" fmla="*/ 40 w 125"/>
                <a:gd name="T17" fmla="*/ 23 h 82"/>
                <a:gd name="T18" fmla="*/ 48 w 125"/>
                <a:gd name="T19" fmla="*/ 15 h 82"/>
                <a:gd name="T20" fmla="*/ 66 w 125"/>
                <a:gd name="T21" fmla="*/ 4 h 82"/>
                <a:gd name="T22" fmla="*/ 77 w 125"/>
                <a:gd name="T23" fmla="*/ 0 h 82"/>
                <a:gd name="T24" fmla="*/ 88 w 125"/>
                <a:gd name="T25" fmla="*/ 0 h 82"/>
                <a:gd name="T26" fmla="*/ 92 w 125"/>
                <a:gd name="T27" fmla="*/ 4 h 82"/>
                <a:gd name="T28" fmla="*/ 92 w 125"/>
                <a:gd name="T29" fmla="*/ 8 h 82"/>
                <a:gd name="T30" fmla="*/ 88 w 125"/>
                <a:gd name="T31" fmla="*/ 15 h 82"/>
                <a:gd name="T32" fmla="*/ 103 w 125"/>
                <a:gd name="T33" fmla="*/ 30 h 82"/>
                <a:gd name="T34" fmla="*/ 118 w 125"/>
                <a:gd name="T35" fmla="*/ 34 h 82"/>
                <a:gd name="T36" fmla="*/ 118 w 125"/>
                <a:gd name="T37" fmla="*/ 34 h 82"/>
                <a:gd name="T38" fmla="*/ 122 w 125"/>
                <a:gd name="T39" fmla="*/ 37 h 82"/>
                <a:gd name="T40" fmla="*/ 122 w 125"/>
                <a:gd name="T41" fmla="*/ 45 h 82"/>
                <a:gd name="T42" fmla="*/ 125 w 125"/>
                <a:gd name="T43" fmla="*/ 49 h 82"/>
                <a:gd name="T44" fmla="*/ 118 w 125"/>
                <a:gd name="T45" fmla="*/ 52 h 82"/>
                <a:gd name="T46" fmla="*/ 111 w 125"/>
                <a:gd name="T47" fmla="*/ 52 h 82"/>
                <a:gd name="T48" fmla="*/ 107 w 125"/>
                <a:gd name="T49" fmla="*/ 56 h 82"/>
                <a:gd name="T50" fmla="*/ 107 w 125"/>
                <a:gd name="T51" fmla="*/ 63 h 82"/>
                <a:gd name="T52" fmla="*/ 100 w 125"/>
                <a:gd name="T53" fmla="*/ 63 h 82"/>
                <a:gd name="T54" fmla="*/ 81 w 125"/>
                <a:gd name="T55" fmla="*/ 60 h 82"/>
                <a:gd name="T56" fmla="*/ 81 w 125"/>
                <a:gd name="T57" fmla="*/ 60 h 82"/>
                <a:gd name="T58" fmla="*/ 74 w 125"/>
                <a:gd name="T59" fmla="*/ 63 h 82"/>
                <a:gd name="T60" fmla="*/ 59 w 125"/>
                <a:gd name="T61" fmla="*/ 63 h 82"/>
                <a:gd name="T62" fmla="*/ 44 w 125"/>
                <a:gd name="T63" fmla="*/ 63 h 82"/>
                <a:gd name="T64" fmla="*/ 40 w 125"/>
                <a:gd name="T65" fmla="*/ 67 h 82"/>
                <a:gd name="T66" fmla="*/ 40 w 125"/>
                <a:gd name="T67" fmla="*/ 75 h 82"/>
                <a:gd name="T68" fmla="*/ 44 w 125"/>
                <a:gd name="T69" fmla="*/ 82 h 82"/>
                <a:gd name="T70" fmla="*/ 37 w 125"/>
                <a:gd name="T71" fmla="*/ 78 h 82"/>
                <a:gd name="T72" fmla="*/ 33 w 125"/>
                <a:gd name="T73" fmla="*/ 82 h 82"/>
                <a:gd name="T74" fmla="*/ 22 w 125"/>
                <a:gd name="T75" fmla="*/ 78 h 82"/>
                <a:gd name="T76" fmla="*/ 18 w 125"/>
                <a:gd name="T77" fmla="*/ 75 h 82"/>
                <a:gd name="T78" fmla="*/ 14 w 125"/>
                <a:gd name="T79" fmla="*/ 75 h 82"/>
                <a:gd name="T80" fmla="*/ 7 w 125"/>
                <a:gd name="T81" fmla="*/ 71 h 82"/>
                <a:gd name="T82" fmla="*/ 0 w 125"/>
                <a:gd name="T83" fmla="*/ 7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2">
                  <a:moveTo>
                    <a:pt x="0" y="71"/>
                  </a:moveTo>
                  <a:lnTo>
                    <a:pt x="0" y="67"/>
                  </a:lnTo>
                  <a:lnTo>
                    <a:pt x="0" y="63"/>
                  </a:lnTo>
                  <a:lnTo>
                    <a:pt x="0" y="60"/>
                  </a:lnTo>
                  <a:lnTo>
                    <a:pt x="3" y="60"/>
                  </a:lnTo>
                  <a:lnTo>
                    <a:pt x="3" y="56"/>
                  </a:lnTo>
                  <a:lnTo>
                    <a:pt x="3" y="52"/>
                  </a:lnTo>
                  <a:lnTo>
                    <a:pt x="3" y="52"/>
                  </a:lnTo>
                  <a:lnTo>
                    <a:pt x="7" y="49"/>
                  </a:lnTo>
                  <a:lnTo>
                    <a:pt x="14" y="41"/>
                  </a:lnTo>
                  <a:lnTo>
                    <a:pt x="18" y="34"/>
                  </a:lnTo>
                  <a:lnTo>
                    <a:pt x="18" y="34"/>
                  </a:lnTo>
                  <a:lnTo>
                    <a:pt x="22" y="26"/>
                  </a:lnTo>
                  <a:lnTo>
                    <a:pt x="22" y="26"/>
                  </a:lnTo>
                  <a:lnTo>
                    <a:pt x="22" y="26"/>
                  </a:lnTo>
                  <a:lnTo>
                    <a:pt x="29" y="26"/>
                  </a:lnTo>
                  <a:lnTo>
                    <a:pt x="29" y="26"/>
                  </a:lnTo>
                  <a:lnTo>
                    <a:pt x="40" y="23"/>
                  </a:lnTo>
                  <a:lnTo>
                    <a:pt x="40" y="19"/>
                  </a:lnTo>
                  <a:lnTo>
                    <a:pt x="48" y="15"/>
                  </a:lnTo>
                  <a:lnTo>
                    <a:pt x="62" y="8"/>
                  </a:lnTo>
                  <a:lnTo>
                    <a:pt x="66" y="4"/>
                  </a:lnTo>
                  <a:lnTo>
                    <a:pt x="70" y="4"/>
                  </a:lnTo>
                  <a:lnTo>
                    <a:pt x="77" y="0"/>
                  </a:lnTo>
                  <a:lnTo>
                    <a:pt x="85" y="0"/>
                  </a:lnTo>
                  <a:lnTo>
                    <a:pt x="88" y="0"/>
                  </a:lnTo>
                  <a:lnTo>
                    <a:pt x="92" y="4"/>
                  </a:lnTo>
                  <a:lnTo>
                    <a:pt x="92" y="4"/>
                  </a:lnTo>
                  <a:lnTo>
                    <a:pt x="92" y="4"/>
                  </a:lnTo>
                  <a:lnTo>
                    <a:pt x="92" y="8"/>
                  </a:lnTo>
                  <a:lnTo>
                    <a:pt x="88" y="12"/>
                  </a:lnTo>
                  <a:lnTo>
                    <a:pt x="88" y="15"/>
                  </a:lnTo>
                  <a:lnTo>
                    <a:pt x="103" y="26"/>
                  </a:lnTo>
                  <a:lnTo>
                    <a:pt x="103" y="30"/>
                  </a:lnTo>
                  <a:lnTo>
                    <a:pt x="111" y="34"/>
                  </a:lnTo>
                  <a:lnTo>
                    <a:pt x="118" y="34"/>
                  </a:lnTo>
                  <a:lnTo>
                    <a:pt x="118" y="34"/>
                  </a:lnTo>
                  <a:lnTo>
                    <a:pt x="118" y="34"/>
                  </a:lnTo>
                  <a:lnTo>
                    <a:pt x="122" y="37"/>
                  </a:lnTo>
                  <a:lnTo>
                    <a:pt x="122" y="37"/>
                  </a:lnTo>
                  <a:lnTo>
                    <a:pt x="118" y="41"/>
                  </a:lnTo>
                  <a:lnTo>
                    <a:pt x="122" y="45"/>
                  </a:lnTo>
                  <a:lnTo>
                    <a:pt x="125" y="45"/>
                  </a:lnTo>
                  <a:lnTo>
                    <a:pt x="125" y="49"/>
                  </a:lnTo>
                  <a:lnTo>
                    <a:pt x="122" y="52"/>
                  </a:lnTo>
                  <a:lnTo>
                    <a:pt x="118" y="52"/>
                  </a:lnTo>
                  <a:lnTo>
                    <a:pt x="111" y="52"/>
                  </a:lnTo>
                  <a:lnTo>
                    <a:pt x="111" y="52"/>
                  </a:lnTo>
                  <a:lnTo>
                    <a:pt x="107" y="56"/>
                  </a:lnTo>
                  <a:lnTo>
                    <a:pt x="107" y="56"/>
                  </a:lnTo>
                  <a:lnTo>
                    <a:pt x="103" y="60"/>
                  </a:lnTo>
                  <a:lnTo>
                    <a:pt x="107" y="63"/>
                  </a:lnTo>
                  <a:lnTo>
                    <a:pt x="100" y="63"/>
                  </a:lnTo>
                  <a:lnTo>
                    <a:pt x="100" y="63"/>
                  </a:lnTo>
                  <a:lnTo>
                    <a:pt x="85" y="60"/>
                  </a:lnTo>
                  <a:lnTo>
                    <a:pt x="81" y="60"/>
                  </a:lnTo>
                  <a:lnTo>
                    <a:pt x="81" y="60"/>
                  </a:lnTo>
                  <a:lnTo>
                    <a:pt x="81" y="60"/>
                  </a:lnTo>
                  <a:lnTo>
                    <a:pt x="77" y="63"/>
                  </a:lnTo>
                  <a:lnTo>
                    <a:pt x="74" y="63"/>
                  </a:lnTo>
                  <a:lnTo>
                    <a:pt x="66" y="63"/>
                  </a:lnTo>
                  <a:lnTo>
                    <a:pt x="59" y="63"/>
                  </a:lnTo>
                  <a:lnTo>
                    <a:pt x="59" y="63"/>
                  </a:lnTo>
                  <a:lnTo>
                    <a:pt x="44" y="63"/>
                  </a:lnTo>
                  <a:lnTo>
                    <a:pt x="40" y="63"/>
                  </a:lnTo>
                  <a:lnTo>
                    <a:pt x="40" y="67"/>
                  </a:lnTo>
                  <a:lnTo>
                    <a:pt x="40" y="71"/>
                  </a:lnTo>
                  <a:lnTo>
                    <a:pt x="40" y="75"/>
                  </a:lnTo>
                  <a:lnTo>
                    <a:pt x="44" y="78"/>
                  </a:lnTo>
                  <a:lnTo>
                    <a:pt x="44" y="82"/>
                  </a:lnTo>
                  <a:lnTo>
                    <a:pt x="40" y="82"/>
                  </a:lnTo>
                  <a:lnTo>
                    <a:pt x="37" y="78"/>
                  </a:lnTo>
                  <a:lnTo>
                    <a:pt x="37" y="78"/>
                  </a:lnTo>
                  <a:lnTo>
                    <a:pt x="33" y="82"/>
                  </a:lnTo>
                  <a:lnTo>
                    <a:pt x="29" y="82"/>
                  </a:lnTo>
                  <a:lnTo>
                    <a:pt x="22" y="78"/>
                  </a:lnTo>
                  <a:lnTo>
                    <a:pt x="22" y="78"/>
                  </a:lnTo>
                  <a:lnTo>
                    <a:pt x="18" y="75"/>
                  </a:lnTo>
                  <a:lnTo>
                    <a:pt x="14" y="75"/>
                  </a:lnTo>
                  <a:lnTo>
                    <a:pt x="14" y="75"/>
                  </a:lnTo>
                  <a:lnTo>
                    <a:pt x="11" y="75"/>
                  </a:lnTo>
                  <a:lnTo>
                    <a:pt x="7" y="71"/>
                  </a:lnTo>
                  <a:lnTo>
                    <a:pt x="0" y="67"/>
                  </a:lnTo>
                  <a:lnTo>
                    <a:pt x="0" y="71"/>
                  </a:lnTo>
                  <a:close/>
                </a:path>
              </a:pathLst>
            </a:custGeom>
            <a:grpFill/>
            <a:ln>
              <a:noFill/>
            </a:ln>
          </p:spPr>
          <p:txBody>
            <a:bodyPr vert="horz" wrap="square" lIns="91440" tIns="45720" rIns="91440" bIns="45720" numCol="1" anchor="t" anchorCtr="0" compatLnSpc="1"/>
            <a:lstStyle/>
            <a:p>
              <a:endParaRPr lang="en-US"/>
            </a:p>
          </p:txBody>
        </p:sp>
        <p:sp>
          <p:nvSpPr>
            <p:cNvPr id="122" name="Freeform 118"/>
            <p:cNvSpPr/>
            <p:nvPr/>
          </p:nvSpPr>
          <p:spPr bwMode="auto">
            <a:xfrm>
              <a:off x="3931478" y="2851738"/>
              <a:ext cx="137670" cy="91351"/>
            </a:xfrm>
            <a:custGeom>
              <a:avLst/>
              <a:gdLst>
                <a:gd name="T0" fmla="*/ 18 w 107"/>
                <a:gd name="T1" fmla="*/ 8 h 71"/>
                <a:gd name="T2" fmla="*/ 26 w 107"/>
                <a:gd name="T3" fmla="*/ 4 h 71"/>
                <a:gd name="T4" fmla="*/ 40 w 107"/>
                <a:gd name="T5" fmla="*/ 0 h 71"/>
                <a:gd name="T6" fmla="*/ 51 w 107"/>
                <a:gd name="T7" fmla="*/ 0 h 71"/>
                <a:gd name="T8" fmla="*/ 59 w 107"/>
                <a:gd name="T9" fmla="*/ 8 h 71"/>
                <a:gd name="T10" fmla="*/ 63 w 107"/>
                <a:gd name="T11" fmla="*/ 8 h 71"/>
                <a:gd name="T12" fmla="*/ 66 w 107"/>
                <a:gd name="T13" fmla="*/ 8 h 71"/>
                <a:gd name="T14" fmla="*/ 70 w 107"/>
                <a:gd name="T15" fmla="*/ 8 h 71"/>
                <a:gd name="T16" fmla="*/ 74 w 107"/>
                <a:gd name="T17" fmla="*/ 15 h 71"/>
                <a:gd name="T18" fmla="*/ 77 w 107"/>
                <a:gd name="T19" fmla="*/ 19 h 71"/>
                <a:gd name="T20" fmla="*/ 81 w 107"/>
                <a:gd name="T21" fmla="*/ 22 h 71"/>
                <a:gd name="T22" fmla="*/ 88 w 107"/>
                <a:gd name="T23" fmla="*/ 30 h 71"/>
                <a:gd name="T24" fmla="*/ 88 w 107"/>
                <a:gd name="T25" fmla="*/ 34 h 71"/>
                <a:gd name="T26" fmla="*/ 88 w 107"/>
                <a:gd name="T27" fmla="*/ 41 h 71"/>
                <a:gd name="T28" fmla="*/ 92 w 107"/>
                <a:gd name="T29" fmla="*/ 45 h 71"/>
                <a:gd name="T30" fmla="*/ 96 w 107"/>
                <a:gd name="T31" fmla="*/ 52 h 71"/>
                <a:gd name="T32" fmla="*/ 100 w 107"/>
                <a:gd name="T33" fmla="*/ 52 h 71"/>
                <a:gd name="T34" fmla="*/ 103 w 107"/>
                <a:gd name="T35" fmla="*/ 56 h 71"/>
                <a:gd name="T36" fmla="*/ 103 w 107"/>
                <a:gd name="T37" fmla="*/ 59 h 71"/>
                <a:gd name="T38" fmla="*/ 107 w 107"/>
                <a:gd name="T39" fmla="*/ 63 h 71"/>
                <a:gd name="T40" fmla="*/ 107 w 107"/>
                <a:gd name="T41" fmla="*/ 71 h 71"/>
                <a:gd name="T42" fmla="*/ 103 w 107"/>
                <a:gd name="T43" fmla="*/ 67 h 71"/>
                <a:gd name="T44" fmla="*/ 96 w 107"/>
                <a:gd name="T45" fmla="*/ 63 h 71"/>
                <a:gd name="T46" fmla="*/ 88 w 107"/>
                <a:gd name="T47" fmla="*/ 63 h 71"/>
                <a:gd name="T48" fmla="*/ 81 w 107"/>
                <a:gd name="T49" fmla="*/ 63 h 71"/>
                <a:gd name="T50" fmla="*/ 63 w 107"/>
                <a:gd name="T51" fmla="*/ 59 h 71"/>
                <a:gd name="T52" fmla="*/ 63 w 107"/>
                <a:gd name="T53" fmla="*/ 59 h 71"/>
                <a:gd name="T54" fmla="*/ 40 w 107"/>
                <a:gd name="T55" fmla="*/ 59 h 71"/>
                <a:gd name="T56" fmla="*/ 33 w 107"/>
                <a:gd name="T57" fmla="*/ 63 h 71"/>
                <a:gd name="T58" fmla="*/ 18 w 107"/>
                <a:gd name="T59" fmla="*/ 67 h 71"/>
                <a:gd name="T60" fmla="*/ 14 w 107"/>
                <a:gd name="T61" fmla="*/ 63 h 71"/>
                <a:gd name="T62" fmla="*/ 14 w 107"/>
                <a:gd name="T63" fmla="*/ 63 h 71"/>
                <a:gd name="T64" fmla="*/ 18 w 107"/>
                <a:gd name="T65" fmla="*/ 59 h 71"/>
                <a:gd name="T66" fmla="*/ 11 w 107"/>
                <a:gd name="T67" fmla="*/ 59 h 71"/>
                <a:gd name="T68" fmla="*/ 11 w 107"/>
                <a:gd name="T69" fmla="*/ 59 h 71"/>
                <a:gd name="T70" fmla="*/ 14 w 107"/>
                <a:gd name="T71" fmla="*/ 52 h 71"/>
                <a:gd name="T72" fmla="*/ 26 w 107"/>
                <a:gd name="T73" fmla="*/ 48 h 71"/>
                <a:gd name="T74" fmla="*/ 33 w 107"/>
                <a:gd name="T75" fmla="*/ 48 h 71"/>
                <a:gd name="T76" fmla="*/ 37 w 107"/>
                <a:gd name="T77" fmla="*/ 48 h 71"/>
                <a:gd name="T78" fmla="*/ 40 w 107"/>
                <a:gd name="T79" fmla="*/ 45 h 71"/>
                <a:gd name="T80" fmla="*/ 48 w 107"/>
                <a:gd name="T81" fmla="*/ 48 h 71"/>
                <a:gd name="T82" fmla="*/ 55 w 107"/>
                <a:gd name="T83" fmla="*/ 52 h 71"/>
                <a:gd name="T84" fmla="*/ 63 w 107"/>
                <a:gd name="T85" fmla="*/ 48 h 71"/>
                <a:gd name="T86" fmla="*/ 59 w 107"/>
                <a:gd name="T87" fmla="*/ 48 h 71"/>
                <a:gd name="T88" fmla="*/ 48 w 107"/>
                <a:gd name="T89" fmla="*/ 45 h 71"/>
                <a:gd name="T90" fmla="*/ 40 w 107"/>
                <a:gd name="T91" fmla="*/ 41 h 71"/>
                <a:gd name="T92" fmla="*/ 33 w 107"/>
                <a:gd name="T93" fmla="*/ 41 h 71"/>
                <a:gd name="T94" fmla="*/ 22 w 107"/>
                <a:gd name="T95" fmla="*/ 45 h 71"/>
                <a:gd name="T96" fmla="*/ 14 w 107"/>
                <a:gd name="T97" fmla="*/ 48 h 71"/>
                <a:gd name="T98" fmla="*/ 14 w 107"/>
                <a:gd name="T99" fmla="*/ 45 h 71"/>
                <a:gd name="T100" fmla="*/ 14 w 107"/>
                <a:gd name="T101" fmla="*/ 41 h 71"/>
                <a:gd name="T102" fmla="*/ 11 w 107"/>
                <a:gd name="T103" fmla="*/ 37 h 71"/>
                <a:gd name="T104" fmla="*/ 0 w 107"/>
                <a:gd name="T105" fmla="*/ 30 h 71"/>
                <a:gd name="T106" fmla="*/ 14 w 107"/>
                <a:gd name="T107"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71">
                  <a:moveTo>
                    <a:pt x="14" y="8"/>
                  </a:moveTo>
                  <a:lnTo>
                    <a:pt x="18" y="8"/>
                  </a:lnTo>
                  <a:lnTo>
                    <a:pt x="22" y="8"/>
                  </a:lnTo>
                  <a:lnTo>
                    <a:pt x="26" y="4"/>
                  </a:lnTo>
                  <a:lnTo>
                    <a:pt x="33" y="0"/>
                  </a:lnTo>
                  <a:lnTo>
                    <a:pt x="40" y="0"/>
                  </a:lnTo>
                  <a:lnTo>
                    <a:pt x="44" y="0"/>
                  </a:lnTo>
                  <a:lnTo>
                    <a:pt x="51" y="0"/>
                  </a:lnTo>
                  <a:lnTo>
                    <a:pt x="55" y="4"/>
                  </a:lnTo>
                  <a:lnTo>
                    <a:pt x="59" y="8"/>
                  </a:lnTo>
                  <a:lnTo>
                    <a:pt x="59" y="8"/>
                  </a:lnTo>
                  <a:lnTo>
                    <a:pt x="63" y="8"/>
                  </a:lnTo>
                  <a:lnTo>
                    <a:pt x="66" y="8"/>
                  </a:lnTo>
                  <a:lnTo>
                    <a:pt x="66" y="8"/>
                  </a:lnTo>
                  <a:lnTo>
                    <a:pt x="70" y="8"/>
                  </a:lnTo>
                  <a:lnTo>
                    <a:pt x="70" y="8"/>
                  </a:lnTo>
                  <a:lnTo>
                    <a:pt x="70" y="11"/>
                  </a:lnTo>
                  <a:lnTo>
                    <a:pt x="74" y="15"/>
                  </a:lnTo>
                  <a:lnTo>
                    <a:pt x="74" y="19"/>
                  </a:lnTo>
                  <a:lnTo>
                    <a:pt x="77" y="19"/>
                  </a:lnTo>
                  <a:lnTo>
                    <a:pt x="77" y="22"/>
                  </a:lnTo>
                  <a:lnTo>
                    <a:pt x="81" y="22"/>
                  </a:lnTo>
                  <a:lnTo>
                    <a:pt x="85" y="26"/>
                  </a:lnTo>
                  <a:lnTo>
                    <a:pt x="88" y="30"/>
                  </a:lnTo>
                  <a:lnTo>
                    <a:pt x="88" y="30"/>
                  </a:lnTo>
                  <a:lnTo>
                    <a:pt x="88" y="34"/>
                  </a:lnTo>
                  <a:lnTo>
                    <a:pt x="88" y="34"/>
                  </a:lnTo>
                  <a:lnTo>
                    <a:pt x="88" y="41"/>
                  </a:lnTo>
                  <a:lnTo>
                    <a:pt x="88" y="45"/>
                  </a:lnTo>
                  <a:lnTo>
                    <a:pt x="92" y="45"/>
                  </a:lnTo>
                  <a:lnTo>
                    <a:pt x="96" y="48"/>
                  </a:lnTo>
                  <a:lnTo>
                    <a:pt x="96" y="52"/>
                  </a:lnTo>
                  <a:lnTo>
                    <a:pt x="100" y="52"/>
                  </a:lnTo>
                  <a:lnTo>
                    <a:pt x="100" y="52"/>
                  </a:lnTo>
                  <a:lnTo>
                    <a:pt x="100" y="56"/>
                  </a:lnTo>
                  <a:lnTo>
                    <a:pt x="103" y="56"/>
                  </a:lnTo>
                  <a:lnTo>
                    <a:pt x="103" y="59"/>
                  </a:lnTo>
                  <a:lnTo>
                    <a:pt x="103" y="59"/>
                  </a:lnTo>
                  <a:lnTo>
                    <a:pt x="103" y="63"/>
                  </a:lnTo>
                  <a:lnTo>
                    <a:pt x="107" y="63"/>
                  </a:lnTo>
                  <a:lnTo>
                    <a:pt x="107" y="67"/>
                  </a:lnTo>
                  <a:lnTo>
                    <a:pt x="107" y="71"/>
                  </a:lnTo>
                  <a:lnTo>
                    <a:pt x="107" y="67"/>
                  </a:lnTo>
                  <a:lnTo>
                    <a:pt x="103" y="67"/>
                  </a:lnTo>
                  <a:lnTo>
                    <a:pt x="100" y="67"/>
                  </a:lnTo>
                  <a:lnTo>
                    <a:pt x="96" y="63"/>
                  </a:lnTo>
                  <a:lnTo>
                    <a:pt x="96" y="67"/>
                  </a:lnTo>
                  <a:lnTo>
                    <a:pt x="88" y="63"/>
                  </a:lnTo>
                  <a:lnTo>
                    <a:pt x="85" y="63"/>
                  </a:lnTo>
                  <a:lnTo>
                    <a:pt x="81" y="63"/>
                  </a:lnTo>
                  <a:lnTo>
                    <a:pt x="74" y="59"/>
                  </a:lnTo>
                  <a:lnTo>
                    <a:pt x="63" y="59"/>
                  </a:lnTo>
                  <a:lnTo>
                    <a:pt x="63" y="59"/>
                  </a:lnTo>
                  <a:lnTo>
                    <a:pt x="63" y="59"/>
                  </a:lnTo>
                  <a:lnTo>
                    <a:pt x="55" y="59"/>
                  </a:lnTo>
                  <a:lnTo>
                    <a:pt x="40" y="59"/>
                  </a:lnTo>
                  <a:lnTo>
                    <a:pt x="37" y="59"/>
                  </a:lnTo>
                  <a:lnTo>
                    <a:pt x="33" y="63"/>
                  </a:lnTo>
                  <a:lnTo>
                    <a:pt x="22" y="63"/>
                  </a:lnTo>
                  <a:lnTo>
                    <a:pt x="18" y="67"/>
                  </a:lnTo>
                  <a:lnTo>
                    <a:pt x="14" y="67"/>
                  </a:lnTo>
                  <a:lnTo>
                    <a:pt x="14" y="63"/>
                  </a:lnTo>
                  <a:lnTo>
                    <a:pt x="11" y="59"/>
                  </a:lnTo>
                  <a:lnTo>
                    <a:pt x="14" y="63"/>
                  </a:lnTo>
                  <a:lnTo>
                    <a:pt x="14" y="63"/>
                  </a:lnTo>
                  <a:lnTo>
                    <a:pt x="18" y="59"/>
                  </a:lnTo>
                  <a:lnTo>
                    <a:pt x="14" y="59"/>
                  </a:lnTo>
                  <a:lnTo>
                    <a:pt x="11" y="59"/>
                  </a:lnTo>
                  <a:lnTo>
                    <a:pt x="11" y="59"/>
                  </a:lnTo>
                  <a:lnTo>
                    <a:pt x="11" y="59"/>
                  </a:lnTo>
                  <a:lnTo>
                    <a:pt x="11" y="56"/>
                  </a:lnTo>
                  <a:lnTo>
                    <a:pt x="14" y="52"/>
                  </a:lnTo>
                  <a:lnTo>
                    <a:pt x="22" y="52"/>
                  </a:lnTo>
                  <a:lnTo>
                    <a:pt x="26" y="48"/>
                  </a:lnTo>
                  <a:lnTo>
                    <a:pt x="29" y="48"/>
                  </a:lnTo>
                  <a:lnTo>
                    <a:pt x="33" y="48"/>
                  </a:lnTo>
                  <a:lnTo>
                    <a:pt x="33" y="48"/>
                  </a:lnTo>
                  <a:lnTo>
                    <a:pt x="37" y="48"/>
                  </a:lnTo>
                  <a:lnTo>
                    <a:pt x="37" y="48"/>
                  </a:lnTo>
                  <a:lnTo>
                    <a:pt x="40" y="45"/>
                  </a:lnTo>
                  <a:lnTo>
                    <a:pt x="44" y="48"/>
                  </a:lnTo>
                  <a:lnTo>
                    <a:pt x="48" y="48"/>
                  </a:lnTo>
                  <a:lnTo>
                    <a:pt x="51" y="48"/>
                  </a:lnTo>
                  <a:lnTo>
                    <a:pt x="55" y="52"/>
                  </a:lnTo>
                  <a:lnTo>
                    <a:pt x="59" y="52"/>
                  </a:lnTo>
                  <a:lnTo>
                    <a:pt x="63" y="48"/>
                  </a:lnTo>
                  <a:lnTo>
                    <a:pt x="59" y="48"/>
                  </a:lnTo>
                  <a:lnTo>
                    <a:pt x="59" y="48"/>
                  </a:lnTo>
                  <a:lnTo>
                    <a:pt x="51" y="45"/>
                  </a:lnTo>
                  <a:lnTo>
                    <a:pt x="48" y="45"/>
                  </a:lnTo>
                  <a:lnTo>
                    <a:pt x="44" y="41"/>
                  </a:lnTo>
                  <a:lnTo>
                    <a:pt x="40" y="41"/>
                  </a:lnTo>
                  <a:lnTo>
                    <a:pt x="37" y="41"/>
                  </a:lnTo>
                  <a:lnTo>
                    <a:pt x="33" y="41"/>
                  </a:lnTo>
                  <a:lnTo>
                    <a:pt x="26" y="45"/>
                  </a:lnTo>
                  <a:lnTo>
                    <a:pt x="22" y="45"/>
                  </a:lnTo>
                  <a:lnTo>
                    <a:pt x="22" y="48"/>
                  </a:lnTo>
                  <a:lnTo>
                    <a:pt x="14" y="48"/>
                  </a:lnTo>
                  <a:lnTo>
                    <a:pt x="14" y="45"/>
                  </a:lnTo>
                  <a:lnTo>
                    <a:pt x="14" y="45"/>
                  </a:lnTo>
                  <a:lnTo>
                    <a:pt x="11" y="41"/>
                  </a:lnTo>
                  <a:lnTo>
                    <a:pt x="14" y="41"/>
                  </a:lnTo>
                  <a:lnTo>
                    <a:pt x="14" y="37"/>
                  </a:lnTo>
                  <a:lnTo>
                    <a:pt x="11" y="37"/>
                  </a:lnTo>
                  <a:lnTo>
                    <a:pt x="7" y="34"/>
                  </a:lnTo>
                  <a:lnTo>
                    <a:pt x="0" y="30"/>
                  </a:lnTo>
                  <a:lnTo>
                    <a:pt x="11" y="19"/>
                  </a:lnTo>
                  <a:lnTo>
                    <a:pt x="14" y="11"/>
                  </a:lnTo>
                  <a:lnTo>
                    <a:pt x="14" y="8"/>
                  </a:lnTo>
                  <a:close/>
                </a:path>
              </a:pathLst>
            </a:custGeom>
            <a:grpFill/>
            <a:ln>
              <a:noFill/>
            </a:ln>
          </p:spPr>
          <p:txBody>
            <a:bodyPr vert="horz" wrap="square" lIns="91440" tIns="45720" rIns="91440" bIns="45720" numCol="1" anchor="t" anchorCtr="0" compatLnSpc="1"/>
            <a:lstStyle/>
            <a:p>
              <a:endParaRPr lang="en-US"/>
            </a:p>
          </p:txBody>
        </p:sp>
        <p:sp>
          <p:nvSpPr>
            <p:cNvPr id="123" name="Freeform 119"/>
            <p:cNvSpPr/>
            <p:nvPr/>
          </p:nvSpPr>
          <p:spPr bwMode="auto">
            <a:xfrm>
              <a:off x="3945629" y="2904490"/>
              <a:ext cx="66905" cy="19300"/>
            </a:xfrm>
            <a:custGeom>
              <a:avLst/>
              <a:gdLst>
                <a:gd name="T0" fmla="*/ 0 w 52"/>
                <a:gd name="T1" fmla="*/ 15 h 15"/>
                <a:gd name="T2" fmla="*/ 3 w 52"/>
                <a:gd name="T3" fmla="*/ 11 h 15"/>
                <a:gd name="T4" fmla="*/ 11 w 52"/>
                <a:gd name="T5" fmla="*/ 11 h 15"/>
                <a:gd name="T6" fmla="*/ 15 w 52"/>
                <a:gd name="T7" fmla="*/ 7 h 15"/>
                <a:gd name="T8" fmla="*/ 18 w 52"/>
                <a:gd name="T9" fmla="*/ 7 h 15"/>
                <a:gd name="T10" fmla="*/ 22 w 52"/>
                <a:gd name="T11" fmla="*/ 7 h 15"/>
                <a:gd name="T12" fmla="*/ 22 w 52"/>
                <a:gd name="T13" fmla="*/ 7 h 15"/>
                <a:gd name="T14" fmla="*/ 26 w 52"/>
                <a:gd name="T15" fmla="*/ 7 h 15"/>
                <a:gd name="T16" fmla="*/ 26 w 52"/>
                <a:gd name="T17" fmla="*/ 7 h 15"/>
                <a:gd name="T18" fmla="*/ 29 w 52"/>
                <a:gd name="T19" fmla="*/ 4 h 15"/>
                <a:gd name="T20" fmla="*/ 33 w 52"/>
                <a:gd name="T21" fmla="*/ 7 h 15"/>
                <a:gd name="T22" fmla="*/ 37 w 52"/>
                <a:gd name="T23" fmla="*/ 7 h 15"/>
                <a:gd name="T24" fmla="*/ 40 w 52"/>
                <a:gd name="T25" fmla="*/ 7 h 15"/>
                <a:gd name="T26" fmla="*/ 44 w 52"/>
                <a:gd name="T27" fmla="*/ 11 h 15"/>
                <a:gd name="T28" fmla="*/ 48 w 52"/>
                <a:gd name="T29" fmla="*/ 11 h 15"/>
                <a:gd name="T30" fmla="*/ 52 w 52"/>
                <a:gd name="T31" fmla="*/ 7 h 15"/>
                <a:gd name="T32" fmla="*/ 48 w 52"/>
                <a:gd name="T33" fmla="*/ 7 h 15"/>
                <a:gd name="T34" fmla="*/ 48 w 52"/>
                <a:gd name="T35" fmla="*/ 7 h 15"/>
                <a:gd name="T36" fmla="*/ 40 w 52"/>
                <a:gd name="T37" fmla="*/ 4 h 15"/>
                <a:gd name="T38" fmla="*/ 37 w 52"/>
                <a:gd name="T39" fmla="*/ 4 h 15"/>
                <a:gd name="T40" fmla="*/ 33 w 52"/>
                <a:gd name="T41" fmla="*/ 0 h 15"/>
                <a:gd name="T42" fmla="*/ 29 w 52"/>
                <a:gd name="T43" fmla="*/ 0 h 15"/>
                <a:gd name="T44" fmla="*/ 26 w 52"/>
                <a:gd name="T45" fmla="*/ 0 h 15"/>
                <a:gd name="T46" fmla="*/ 22 w 52"/>
                <a:gd name="T47" fmla="*/ 0 h 15"/>
                <a:gd name="T48" fmla="*/ 15 w 52"/>
                <a:gd name="T49" fmla="*/ 4 h 15"/>
                <a:gd name="T50" fmla="*/ 11 w 52"/>
                <a:gd name="T51" fmla="*/ 4 h 15"/>
                <a:gd name="T52" fmla="*/ 11 w 52"/>
                <a:gd name="T53" fmla="*/ 7 h 15"/>
                <a:gd name="T54" fmla="*/ 3 w 52"/>
                <a:gd name="T55" fmla="*/ 7 h 15"/>
                <a:gd name="T56" fmla="*/ 3 w 52"/>
                <a:gd name="T57" fmla="*/ 7 h 15"/>
                <a:gd name="T58" fmla="*/ 7 w 52"/>
                <a:gd name="T59" fmla="*/ 11 h 15"/>
                <a:gd name="T60" fmla="*/ 11 w 52"/>
                <a:gd name="T61" fmla="*/ 7 h 15"/>
                <a:gd name="T62" fmla="*/ 7 w 52"/>
                <a:gd name="T63" fmla="*/ 11 h 15"/>
                <a:gd name="T64" fmla="*/ 3 w 52"/>
                <a:gd name="T65" fmla="*/ 11 h 15"/>
                <a:gd name="T66" fmla="*/ 0 w 52"/>
                <a:gd name="T67" fmla="*/ 7 h 15"/>
                <a:gd name="T68" fmla="*/ 0 w 52"/>
                <a:gd name="T69" fmla="*/ 11 h 15"/>
                <a:gd name="T70" fmla="*/ 0 w 52"/>
                <a:gd name="T71" fmla="*/ 11 h 15"/>
                <a:gd name="T72" fmla="*/ 0 w 52"/>
                <a:gd name="T7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15">
                  <a:moveTo>
                    <a:pt x="0" y="15"/>
                  </a:moveTo>
                  <a:lnTo>
                    <a:pt x="3" y="11"/>
                  </a:lnTo>
                  <a:lnTo>
                    <a:pt x="11" y="11"/>
                  </a:lnTo>
                  <a:lnTo>
                    <a:pt x="15" y="7"/>
                  </a:lnTo>
                  <a:lnTo>
                    <a:pt x="18" y="7"/>
                  </a:lnTo>
                  <a:lnTo>
                    <a:pt x="22" y="7"/>
                  </a:lnTo>
                  <a:lnTo>
                    <a:pt x="22" y="7"/>
                  </a:lnTo>
                  <a:lnTo>
                    <a:pt x="26" y="7"/>
                  </a:lnTo>
                  <a:lnTo>
                    <a:pt x="26" y="7"/>
                  </a:lnTo>
                  <a:lnTo>
                    <a:pt x="29" y="4"/>
                  </a:lnTo>
                  <a:lnTo>
                    <a:pt x="33" y="7"/>
                  </a:lnTo>
                  <a:lnTo>
                    <a:pt x="37" y="7"/>
                  </a:lnTo>
                  <a:lnTo>
                    <a:pt x="40" y="7"/>
                  </a:lnTo>
                  <a:lnTo>
                    <a:pt x="44" y="11"/>
                  </a:lnTo>
                  <a:lnTo>
                    <a:pt x="48" y="11"/>
                  </a:lnTo>
                  <a:lnTo>
                    <a:pt x="52" y="7"/>
                  </a:lnTo>
                  <a:lnTo>
                    <a:pt x="48" y="7"/>
                  </a:lnTo>
                  <a:lnTo>
                    <a:pt x="48" y="7"/>
                  </a:lnTo>
                  <a:lnTo>
                    <a:pt x="40" y="4"/>
                  </a:lnTo>
                  <a:lnTo>
                    <a:pt x="37" y="4"/>
                  </a:lnTo>
                  <a:lnTo>
                    <a:pt x="33" y="0"/>
                  </a:lnTo>
                  <a:lnTo>
                    <a:pt x="29" y="0"/>
                  </a:lnTo>
                  <a:lnTo>
                    <a:pt x="26" y="0"/>
                  </a:lnTo>
                  <a:lnTo>
                    <a:pt x="22" y="0"/>
                  </a:lnTo>
                  <a:lnTo>
                    <a:pt x="15" y="4"/>
                  </a:lnTo>
                  <a:lnTo>
                    <a:pt x="11" y="4"/>
                  </a:lnTo>
                  <a:lnTo>
                    <a:pt x="11" y="7"/>
                  </a:lnTo>
                  <a:lnTo>
                    <a:pt x="3" y="7"/>
                  </a:lnTo>
                  <a:lnTo>
                    <a:pt x="3" y="7"/>
                  </a:lnTo>
                  <a:lnTo>
                    <a:pt x="7" y="11"/>
                  </a:lnTo>
                  <a:lnTo>
                    <a:pt x="11" y="7"/>
                  </a:lnTo>
                  <a:lnTo>
                    <a:pt x="7" y="11"/>
                  </a:lnTo>
                  <a:lnTo>
                    <a:pt x="3" y="11"/>
                  </a:lnTo>
                  <a:lnTo>
                    <a:pt x="0" y="7"/>
                  </a:lnTo>
                  <a:lnTo>
                    <a:pt x="0" y="11"/>
                  </a:lnTo>
                  <a:lnTo>
                    <a:pt x="0" y="11"/>
                  </a:lnTo>
                  <a:lnTo>
                    <a:pt x="0" y="15"/>
                  </a:lnTo>
                  <a:close/>
                </a:path>
              </a:pathLst>
            </a:custGeom>
            <a:grpFill/>
            <a:ln>
              <a:noFill/>
            </a:ln>
          </p:spPr>
          <p:txBody>
            <a:bodyPr vert="horz" wrap="square" lIns="91440" tIns="45720" rIns="91440" bIns="45720" numCol="1" anchor="t" anchorCtr="0" compatLnSpc="1"/>
            <a:lstStyle/>
            <a:p>
              <a:endParaRPr lang="en-US"/>
            </a:p>
          </p:txBody>
        </p:sp>
        <p:sp>
          <p:nvSpPr>
            <p:cNvPr id="124" name="Freeform 120"/>
            <p:cNvSpPr/>
            <p:nvPr/>
          </p:nvSpPr>
          <p:spPr bwMode="auto">
            <a:xfrm>
              <a:off x="3949489" y="2927649"/>
              <a:ext cx="63045" cy="33452"/>
            </a:xfrm>
            <a:custGeom>
              <a:avLst/>
              <a:gdLst>
                <a:gd name="T0" fmla="*/ 0 w 49"/>
                <a:gd name="T1" fmla="*/ 8 h 26"/>
                <a:gd name="T2" fmla="*/ 4 w 49"/>
                <a:gd name="T3" fmla="*/ 8 h 26"/>
                <a:gd name="T4" fmla="*/ 8 w 49"/>
                <a:gd name="T5" fmla="*/ 4 h 26"/>
                <a:gd name="T6" fmla="*/ 19 w 49"/>
                <a:gd name="T7" fmla="*/ 4 h 26"/>
                <a:gd name="T8" fmla="*/ 23 w 49"/>
                <a:gd name="T9" fmla="*/ 0 h 26"/>
                <a:gd name="T10" fmla="*/ 26 w 49"/>
                <a:gd name="T11" fmla="*/ 0 h 26"/>
                <a:gd name="T12" fmla="*/ 41 w 49"/>
                <a:gd name="T13" fmla="*/ 0 h 26"/>
                <a:gd name="T14" fmla="*/ 49 w 49"/>
                <a:gd name="T15" fmla="*/ 0 h 26"/>
                <a:gd name="T16" fmla="*/ 49 w 49"/>
                <a:gd name="T17" fmla="*/ 4 h 26"/>
                <a:gd name="T18" fmla="*/ 49 w 49"/>
                <a:gd name="T19" fmla="*/ 8 h 26"/>
                <a:gd name="T20" fmla="*/ 49 w 49"/>
                <a:gd name="T21" fmla="*/ 12 h 26"/>
                <a:gd name="T22" fmla="*/ 49 w 49"/>
                <a:gd name="T23" fmla="*/ 15 h 26"/>
                <a:gd name="T24" fmla="*/ 49 w 49"/>
                <a:gd name="T25" fmla="*/ 19 h 26"/>
                <a:gd name="T26" fmla="*/ 45 w 49"/>
                <a:gd name="T27" fmla="*/ 19 h 26"/>
                <a:gd name="T28" fmla="*/ 41 w 49"/>
                <a:gd name="T29" fmla="*/ 19 h 26"/>
                <a:gd name="T30" fmla="*/ 37 w 49"/>
                <a:gd name="T31" fmla="*/ 23 h 26"/>
                <a:gd name="T32" fmla="*/ 34 w 49"/>
                <a:gd name="T33" fmla="*/ 23 h 26"/>
                <a:gd name="T34" fmla="*/ 30 w 49"/>
                <a:gd name="T35" fmla="*/ 26 h 26"/>
                <a:gd name="T36" fmla="*/ 26 w 49"/>
                <a:gd name="T37" fmla="*/ 26 h 26"/>
                <a:gd name="T38" fmla="*/ 26 w 49"/>
                <a:gd name="T39" fmla="*/ 26 h 26"/>
                <a:gd name="T40" fmla="*/ 26 w 49"/>
                <a:gd name="T41" fmla="*/ 23 h 26"/>
                <a:gd name="T42" fmla="*/ 19 w 49"/>
                <a:gd name="T43" fmla="*/ 26 h 26"/>
                <a:gd name="T44" fmla="*/ 23 w 49"/>
                <a:gd name="T45" fmla="*/ 23 h 26"/>
                <a:gd name="T46" fmla="*/ 23 w 49"/>
                <a:gd name="T47" fmla="*/ 23 h 26"/>
                <a:gd name="T48" fmla="*/ 23 w 49"/>
                <a:gd name="T49" fmla="*/ 19 h 26"/>
                <a:gd name="T50" fmla="*/ 19 w 49"/>
                <a:gd name="T51" fmla="*/ 19 h 26"/>
                <a:gd name="T52" fmla="*/ 19 w 49"/>
                <a:gd name="T53" fmla="*/ 19 h 26"/>
                <a:gd name="T54" fmla="*/ 15 w 49"/>
                <a:gd name="T55" fmla="*/ 15 h 26"/>
                <a:gd name="T56" fmla="*/ 26 w 49"/>
                <a:gd name="T57" fmla="*/ 15 h 26"/>
                <a:gd name="T58" fmla="*/ 26 w 49"/>
                <a:gd name="T59" fmla="*/ 15 h 26"/>
                <a:gd name="T60" fmla="*/ 23 w 49"/>
                <a:gd name="T61" fmla="*/ 15 h 26"/>
                <a:gd name="T62" fmla="*/ 19 w 49"/>
                <a:gd name="T63" fmla="*/ 15 h 26"/>
                <a:gd name="T64" fmla="*/ 15 w 49"/>
                <a:gd name="T65" fmla="*/ 15 h 26"/>
                <a:gd name="T66" fmla="*/ 12 w 49"/>
                <a:gd name="T67" fmla="*/ 15 h 26"/>
                <a:gd name="T68" fmla="*/ 12 w 49"/>
                <a:gd name="T69" fmla="*/ 15 h 26"/>
                <a:gd name="T70" fmla="*/ 8 w 49"/>
                <a:gd name="T71" fmla="*/ 15 h 26"/>
                <a:gd name="T72" fmla="*/ 4 w 49"/>
                <a:gd name="T73" fmla="*/ 12 h 26"/>
                <a:gd name="T74" fmla="*/ 8 w 49"/>
                <a:gd name="T75" fmla="*/ 8 h 26"/>
                <a:gd name="T76" fmla="*/ 4 w 49"/>
                <a:gd name="T77" fmla="*/ 8 h 26"/>
                <a:gd name="T78" fmla="*/ 0 w 49"/>
                <a:gd name="T79" fmla="*/ 8 h 26"/>
                <a:gd name="T80" fmla="*/ 0 w 49"/>
                <a:gd name="T81" fmla="*/ 8 h 26"/>
                <a:gd name="T82" fmla="*/ 0 w 49"/>
                <a:gd name="T83"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26">
                  <a:moveTo>
                    <a:pt x="0" y="8"/>
                  </a:moveTo>
                  <a:lnTo>
                    <a:pt x="4" y="8"/>
                  </a:lnTo>
                  <a:lnTo>
                    <a:pt x="8" y="4"/>
                  </a:lnTo>
                  <a:lnTo>
                    <a:pt x="19" y="4"/>
                  </a:lnTo>
                  <a:lnTo>
                    <a:pt x="23" y="0"/>
                  </a:lnTo>
                  <a:lnTo>
                    <a:pt x="26" y="0"/>
                  </a:lnTo>
                  <a:lnTo>
                    <a:pt x="41" y="0"/>
                  </a:lnTo>
                  <a:lnTo>
                    <a:pt x="49" y="0"/>
                  </a:lnTo>
                  <a:lnTo>
                    <a:pt x="49" y="4"/>
                  </a:lnTo>
                  <a:lnTo>
                    <a:pt x="49" y="8"/>
                  </a:lnTo>
                  <a:lnTo>
                    <a:pt x="49" y="12"/>
                  </a:lnTo>
                  <a:lnTo>
                    <a:pt x="49" y="15"/>
                  </a:lnTo>
                  <a:lnTo>
                    <a:pt x="49" y="19"/>
                  </a:lnTo>
                  <a:lnTo>
                    <a:pt x="45" y="19"/>
                  </a:lnTo>
                  <a:lnTo>
                    <a:pt x="41" y="19"/>
                  </a:lnTo>
                  <a:lnTo>
                    <a:pt x="37" y="23"/>
                  </a:lnTo>
                  <a:lnTo>
                    <a:pt x="34" y="23"/>
                  </a:lnTo>
                  <a:lnTo>
                    <a:pt x="30" y="26"/>
                  </a:lnTo>
                  <a:lnTo>
                    <a:pt x="26" y="26"/>
                  </a:lnTo>
                  <a:lnTo>
                    <a:pt x="26" y="26"/>
                  </a:lnTo>
                  <a:lnTo>
                    <a:pt x="26" y="23"/>
                  </a:lnTo>
                  <a:lnTo>
                    <a:pt x="19" y="26"/>
                  </a:lnTo>
                  <a:lnTo>
                    <a:pt x="23" y="23"/>
                  </a:lnTo>
                  <a:lnTo>
                    <a:pt x="23" y="23"/>
                  </a:lnTo>
                  <a:lnTo>
                    <a:pt x="23" y="19"/>
                  </a:lnTo>
                  <a:lnTo>
                    <a:pt x="19" y="19"/>
                  </a:lnTo>
                  <a:lnTo>
                    <a:pt x="19" y="19"/>
                  </a:lnTo>
                  <a:lnTo>
                    <a:pt x="15" y="15"/>
                  </a:lnTo>
                  <a:lnTo>
                    <a:pt x="26" y="15"/>
                  </a:lnTo>
                  <a:lnTo>
                    <a:pt x="26" y="15"/>
                  </a:lnTo>
                  <a:lnTo>
                    <a:pt x="23" y="15"/>
                  </a:lnTo>
                  <a:lnTo>
                    <a:pt x="19" y="15"/>
                  </a:lnTo>
                  <a:lnTo>
                    <a:pt x="15" y="15"/>
                  </a:lnTo>
                  <a:lnTo>
                    <a:pt x="12" y="15"/>
                  </a:lnTo>
                  <a:lnTo>
                    <a:pt x="12" y="15"/>
                  </a:lnTo>
                  <a:lnTo>
                    <a:pt x="8" y="15"/>
                  </a:lnTo>
                  <a:lnTo>
                    <a:pt x="4" y="12"/>
                  </a:lnTo>
                  <a:lnTo>
                    <a:pt x="8" y="8"/>
                  </a:lnTo>
                  <a:lnTo>
                    <a:pt x="4" y="8"/>
                  </a:lnTo>
                  <a:lnTo>
                    <a:pt x="0" y="8"/>
                  </a:lnTo>
                  <a:lnTo>
                    <a:pt x="0" y="8"/>
                  </a:lnTo>
                  <a:lnTo>
                    <a:pt x="0" y="8"/>
                  </a:lnTo>
                  <a:close/>
                </a:path>
              </a:pathLst>
            </a:custGeom>
            <a:grpFill/>
            <a:ln>
              <a:noFill/>
            </a:ln>
          </p:spPr>
          <p:txBody>
            <a:bodyPr vert="horz" wrap="square" lIns="91440" tIns="45720" rIns="91440" bIns="45720" numCol="1" anchor="t" anchorCtr="0" compatLnSpc="1"/>
            <a:lstStyle/>
            <a:p>
              <a:endParaRPr lang="en-US"/>
            </a:p>
          </p:txBody>
        </p:sp>
        <p:sp>
          <p:nvSpPr>
            <p:cNvPr id="125" name="Freeform 121"/>
            <p:cNvSpPr/>
            <p:nvPr/>
          </p:nvSpPr>
          <p:spPr bwMode="auto">
            <a:xfrm>
              <a:off x="3988089" y="2927649"/>
              <a:ext cx="153109" cy="133810"/>
            </a:xfrm>
            <a:custGeom>
              <a:avLst/>
              <a:gdLst>
                <a:gd name="T0" fmla="*/ 4 w 119"/>
                <a:gd name="T1" fmla="*/ 23 h 104"/>
                <a:gd name="T2" fmla="*/ 11 w 119"/>
                <a:gd name="T3" fmla="*/ 19 h 104"/>
                <a:gd name="T4" fmla="*/ 19 w 119"/>
                <a:gd name="T5" fmla="*/ 19 h 104"/>
                <a:gd name="T6" fmla="*/ 19 w 119"/>
                <a:gd name="T7" fmla="*/ 12 h 104"/>
                <a:gd name="T8" fmla="*/ 19 w 119"/>
                <a:gd name="T9" fmla="*/ 4 h 104"/>
                <a:gd name="T10" fmla="*/ 19 w 119"/>
                <a:gd name="T11" fmla="*/ 0 h 104"/>
                <a:gd name="T12" fmla="*/ 37 w 119"/>
                <a:gd name="T13" fmla="*/ 4 h 104"/>
                <a:gd name="T14" fmla="*/ 44 w 119"/>
                <a:gd name="T15" fmla="*/ 4 h 104"/>
                <a:gd name="T16" fmla="*/ 52 w 119"/>
                <a:gd name="T17" fmla="*/ 4 h 104"/>
                <a:gd name="T18" fmla="*/ 59 w 119"/>
                <a:gd name="T19" fmla="*/ 8 h 104"/>
                <a:gd name="T20" fmla="*/ 63 w 119"/>
                <a:gd name="T21" fmla="*/ 12 h 104"/>
                <a:gd name="T22" fmla="*/ 67 w 119"/>
                <a:gd name="T23" fmla="*/ 12 h 104"/>
                <a:gd name="T24" fmla="*/ 74 w 119"/>
                <a:gd name="T25" fmla="*/ 12 h 104"/>
                <a:gd name="T26" fmla="*/ 81 w 119"/>
                <a:gd name="T27" fmla="*/ 12 h 104"/>
                <a:gd name="T28" fmla="*/ 85 w 119"/>
                <a:gd name="T29" fmla="*/ 8 h 104"/>
                <a:gd name="T30" fmla="*/ 93 w 119"/>
                <a:gd name="T31" fmla="*/ 8 h 104"/>
                <a:gd name="T32" fmla="*/ 96 w 119"/>
                <a:gd name="T33" fmla="*/ 8 h 104"/>
                <a:gd name="T34" fmla="*/ 100 w 119"/>
                <a:gd name="T35" fmla="*/ 12 h 104"/>
                <a:gd name="T36" fmla="*/ 104 w 119"/>
                <a:gd name="T37" fmla="*/ 19 h 104"/>
                <a:gd name="T38" fmla="*/ 107 w 119"/>
                <a:gd name="T39" fmla="*/ 19 h 104"/>
                <a:gd name="T40" fmla="*/ 104 w 119"/>
                <a:gd name="T41" fmla="*/ 26 h 104"/>
                <a:gd name="T42" fmla="*/ 107 w 119"/>
                <a:gd name="T43" fmla="*/ 30 h 104"/>
                <a:gd name="T44" fmla="*/ 111 w 119"/>
                <a:gd name="T45" fmla="*/ 26 h 104"/>
                <a:gd name="T46" fmla="*/ 111 w 119"/>
                <a:gd name="T47" fmla="*/ 30 h 104"/>
                <a:gd name="T48" fmla="*/ 115 w 119"/>
                <a:gd name="T49" fmla="*/ 34 h 104"/>
                <a:gd name="T50" fmla="*/ 119 w 119"/>
                <a:gd name="T51" fmla="*/ 38 h 104"/>
                <a:gd name="T52" fmla="*/ 111 w 119"/>
                <a:gd name="T53" fmla="*/ 41 h 104"/>
                <a:gd name="T54" fmla="*/ 111 w 119"/>
                <a:gd name="T55" fmla="*/ 41 h 104"/>
                <a:gd name="T56" fmla="*/ 111 w 119"/>
                <a:gd name="T57" fmla="*/ 52 h 104"/>
                <a:gd name="T58" fmla="*/ 111 w 119"/>
                <a:gd name="T59" fmla="*/ 60 h 104"/>
                <a:gd name="T60" fmla="*/ 115 w 119"/>
                <a:gd name="T61" fmla="*/ 64 h 104"/>
                <a:gd name="T62" fmla="*/ 111 w 119"/>
                <a:gd name="T63" fmla="*/ 64 h 104"/>
                <a:gd name="T64" fmla="*/ 111 w 119"/>
                <a:gd name="T65" fmla="*/ 71 h 104"/>
                <a:gd name="T66" fmla="*/ 115 w 119"/>
                <a:gd name="T67" fmla="*/ 75 h 104"/>
                <a:gd name="T68" fmla="*/ 107 w 119"/>
                <a:gd name="T69" fmla="*/ 82 h 104"/>
                <a:gd name="T70" fmla="*/ 107 w 119"/>
                <a:gd name="T71" fmla="*/ 90 h 104"/>
                <a:gd name="T72" fmla="*/ 100 w 119"/>
                <a:gd name="T73" fmla="*/ 97 h 104"/>
                <a:gd name="T74" fmla="*/ 78 w 119"/>
                <a:gd name="T75" fmla="*/ 104 h 104"/>
                <a:gd name="T76" fmla="*/ 67 w 119"/>
                <a:gd name="T77" fmla="*/ 101 h 104"/>
                <a:gd name="T78" fmla="*/ 63 w 119"/>
                <a:gd name="T79" fmla="*/ 93 h 104"/>
                <a:gd name="T80" fmla="*/ 63 w 119"/>
                <a:gd name="T81" fmla="*/ 93 h 104"/>
                <a:gd name="T82" fmla="*/ 70 w 119"/>
                <a:gd name="T83" fmla="*/ 67 h 104"/>
                <a:gd name="T84" fmla="*/ 70 w 119"/>
                <a:gd name="T85" fmla="*/ 64 h 104"/>
                <a:gd name="T86" fmla="*/ 70 w 119"/>
                <a:gd name="T87" fmla="*/ 60 h 104"/>
                <a:gd name="T88" fmla="*/ 67 w 119"/>
                <a:gd name="T89" fmla="*/ 56 h 104"/>
                <a:gd name="T90" fmla="*/ 63 w 119"/>
                <a:gd name="T91" fmla="*/ 49 h 104"/>
                <a:gd name="T92" fmla="*/ 59 w 119"/>
                <a:gd name="T93" fmla="*/ 41 h 104"/>
                <a:gd name="T94" fmla="*/ 41 w 119"/>
                <a:gd name="T95" fmla="*/ 41 h 104"/>
                <a:gd name="T96" fmla="*/ 37 w 119"/>
                <a:gd name="T97" fmla="*/ 49 h 104"/>
                <a:gd name="T98" fmla="*/ 30 w 119"/>
                <a:gd name="T99" fmla="*/ 52 h 104"/>
                <a:gd name="T100" fmla="*/ 26 w 119"/>
                <a:gd name="T101" fmla="*/ 52 h 104"/>
                <a:gd name="T102" fmla="*/ 19 w 119"/>
                <a:gd name="T103" fmla="*/ 45 h 104"/>
                <a:gd name="T104" fmla="*/ 15 w 119"/>
                <a:gd name="T105" fmla="*/ 45 h 104"/>
                <a:gd name="T106" fmla="*/ 15 w 119"/>
                <a:gd name="T107" fmla="*/ 41 h 104"/>
                <a:gd name="T108" fmla="*/ 11 w 119"/>
                <a:gd name="T109" fmla="*/ 41 h 104"/>
                <a:gd name="T110" fmla="*/ 7 w 119"/>
                <a:gd name="T111" fmla="*/ 41 h 104"/>
                <a:gd name="T112" fmla="*/ 4 w 119"/>
                <a:gd name="T113" fmla="*/ 30 h 104"/>
                <a:gd name="T114" fmla="*/ 0 w 119"/>
                <a:gd name="T115"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104">
                  <a:moveTo>
                    <a:pt x="0" y="26"/>
                  </a:moveTo>
                  <a:lnTo>
                    <a:pt x="4" y="23"/>
                  </a:lnTo>
                  <a:lnTo>
                    <a:pt x="7" y="23"/>
                  </a:lnTo>
                  <a:lnTo>
                    <a:pt x="11" y="19"/>
                  </a:lnTo>
                  <a:lnTo>
                    <a:pt x="15" y="19"/>
                  </a:lnTo>
                  <a:lnTo>
                    <a:pt x="19" y="19"/>
                  </a:lnTo>
                  <a:lnTo>
                    <a:pt x="19" y="15"/>
                  </a:lnTo>
                  <a:lnTo>
                    <a:pt x="19" y="12"/>
                  </a:lnTo>
                  <a:lnTo>
                    <a:pt x="19" y="8"/>
                  </a:lnTo>
                  <a:lnTo>
                    <a:pt x="19" y="4"/>
                  </a:lnTo>
                  <a:lnTo>
                    <a:pt x="19" y="0"/>
                  </a:lnTo>
                  <a:lnTo>
                    <a:pt x="19" y="0"/>
                  </a:lnTo>
                  <a:lnTo>
                    <a:pt x="30" y="0"/>
                  </a:lnTo>
                  <a:lnTo>
                    <a:pt x="37" y="4"/>
                  </a:lnTo>
                  <a:lnTo>
                    <a:pt x="41" y="4"/>
                  </a:lnTo>
                  <a:lnTo>
                    <a:pt x="44" y="4"/>
                  </a:lnTo>
                  <a:lnTo>
                    <a:pt x="52" y="8"/>
                  </a:lnTo>
                  <a:lnTo>
                    <a:pt x="52" y="4"/>
                  </a:lnTo>
                  <a:lnTo>
                    <a:pt x="56" y="8"/>
                  </a:lnTo>
                  <a:lnTo>
                    <a:pt x="59" y="8"/>
                  </a:lnTo>
                  <a:lnTo>
                    <a:pt x="63" y="8"/>
                  </a:lnTo>
                  <a:lnTo>
                    <a:pt x="63" y="12"/>
                  </a:lnTo>
                  <a:lnTo>
                    <a:pt x="63" y="12"/>
                  </a:lnTo>
                  <a:lnTo>
                    <a:pt x="67" y="12"/>
                  </a:lnTo>
                  <a:lnTo>
                    <a:pt x="70" y="12"/>
                  </a:lnTo>
                  <a:lnTo>
                    <a:pt x="74" y="12"/>
                  </a:lnTo>
                  <a:lnTo>
                    <a:pt x="78" y="12"/>
                  </a:lnTo>
                  <a:lnTo>
                    <a:pt x="81" y="12"/>
                  </a:lnTo>
                  <a:lnTo>
                    <a:pt x="81" y="12"/>
                  </a:lnTo>
                  <a:lnTo>
                    <a:pt x="85" y="8"/>
                  </a:lnTo>
                  <a:lnTo>
                    <a:pt x="89" y="8"/>
                  </a:lnTo>
                  <a:lnTo>
                    <a:pt x="93" y="8"/>
                  </a:lnTo>
                  <a:lnTo>
                    <a:pt x="96" y="8"/>
                  </a:lnTo>
                  <a:lnTo>
                    <a:pt x="96" y="8"/>
                  </a:lnTo>
                  <a:lnTo>
                    <a:pt x="96" y="8"/>
                  </a:lnTo>
                  <a:lnTo>
                    <a:pt x="100" y="12"/>
                  </a:lnTo>
                  <a:lnTo>
                    <a:pt x="104" y="15"/>
                  </a:lnTo>
                  <a:lnTo>
                    <a:pt x="104" y="19"/>
                  </a:lnTo>
                  <a:lnTo>
                    <a:pt x="104" y="19"/>
                  </a:lnTo>
                  <a:lnTo>
                    <a:pt x="107" y="19"/>
                  </a:lnTo>
                  <a:lnTo>
                    <a:pt x="107" y="23"/>
                  </a:lnTo>
                  <a:lnTo>
                    <a:pt x="104" y="26"/>
                  </a:lnTo>
                  <a:lnTo>
                    <a:pt x="104" y="30"/>
                  </a:lnTo>
                  <a:lnTo>
                    <a:pt x="107" y="30"/>
                  </a:lnTo>
                  <a:lnTo>
                    <a:pt x="107" y="26"/>
                  </a:lnTo>
                  <a:lnTo>
                    <a:pt x="111" y="26"/>
                  </a:lnTo>
                  <a:lnTo>
                    <a:pt x="111" y="30"/>
                  </a:lnTo>
                  <a:lnTo>
                    <a:pt x="111" y="30"/>
                  </a:lnTo>
                  <a:lnTo>
                    <a:pt x="111" y="34"/>
                  </a:lnTo>
                  <a:lnTo>
                    <a:pt x="115" y="34"/>
                  </a:lnTo>
                  <a:lnTo>
                    <a:pt x="119" y="34"/>
                  </a:lnTo>
                  <a:lnTo>
                    <a:pt x="119" y="38"/>
                  </a:lnTo>
                  <a:lnTo>
                    <a:pt x="115" y="38"/>
                  </a:lnTo>
                  <a:lnTo>
                    <a:pt x="111" y="41"/>
                  </a:lnTo>
                  <a:lnTo>
                    <a:pt x="111" y="41"/>
                  </a:lnTo>
                  <a:lnTo>
                    <a:pt x="111" y="41"/>
                  </a:lnTo>
                  <a:lnTo>
                    <a:pt x="111" y="49"/>
                  </a:lnTo>
                  <a:lnTo>
                    <a:pt x="111" y="52"/>
                  </a:lnTo>
                  <a:lnTo>
                    <a:pt x="111" y="56"/>
                  </a:lnTo>
                  <a:lnTo>
                    <a:pt x="111" y="60"/>
                  </a:lnTo>
                  <a:lnTo>
                    <a:pt x="115" y="60"/>
                  </a:lnTo>
                  <a:lnTo>
                    <a:pt x="115" y="64"/>
                  </a:lnTo>
                  <a:lnTo>
                    <a:pt x="111" y="64"/>
                  </a:lnTo>
                  <a:lnTo>
                    <a:pt x="111" y="64"/>
                  </a:lnTo>
                  <a:lnTo>
                    <a:pt x="111" y="67"/>
                  </a:lnTo>
                  <a:lnTo>
                    <a:pt x="111" y="71"/>
                  </a:lnTo>
                  <a:lnTo>
                    <a:pt x="115" y="71"/>
                  </a:lnTo>
                  <a:lnTo>
                    <a:pt x="115" y="75"/>
                  </a:lnTo>
                  <a:lnTo>
                    <a:pt x="107" y="82"/>
                  </a:lnTo>
                  <a:lnTo>
                    <a:pt x="107" y="82"/>
                  </a:lnTo>
                  <a:lnTo>
                    <a:pt x="104" y="86"/>
                  </a:lnTo>
                  <a:lnTo>
                    <a:pt x="107" y="90"/>
                  </a:lnTo>
                  <a:lnTo>
                    <a:pt x="104" y="93"/>
                  </a:lnTo>
                  <a:lnTo>
                    <a:pt x="100" y="97"/>
                  </a:lnTo>
                  <a:lnTo>
                    <a:pt x="104" y="97"/>
                  </a:lnTo>
                  <a:lnTo>
                    <a:pt x="78" y="104"/>
                  </a:lnTo>
                  <a:lnTo>
                    <a:pt x="70" y="101"/>
                  </a:lnTo>
                  <a:lnTo>
                    <a:pt x="67" y="101"/>
                  </a:lnTo>
                  <a:lnTo>
                    <a:pt x="63" y="97"/>
                  </a:lnTo>
                  <a:lnTo>
                    <a:pt x="63" y="93"/>
                  </a:lnTo>
                  <a:lnTo>
                    <a:pt x="63" y="93"/>
                  </a:lnTo>
                  <a:lnTo>
                    <a:pt x="63" y="93"/>
                  </a:lnTo>
                  <a:lnTo>
                    <a:pt x="70" y="86"/>
                  </a:lnTo>
                  <a:lnTo>
                    <a:pt x="70" y="67"/>
                  </a:lnTo>
                  <a:lnTo>
                    <a:pt x="70" y="67"/>
                  </a:lnTo>
                  <a:lnTo>
                    <a:pt x="70" y="64"/>
                  </a:lnTo>
                  <a:lnTo>
                    <a:pt x="70" y="64"/>
                  </a:lnTo>
                  <a:lnTo>
                    <a:pt x="70" y="60"/>
                  </a:lnTo>
                  <a:lnTo>
                    <a:pt x="70" y="60"/>
                  </a:lnTo>
                  <a:lnTo>
                    <a:pt x="67" y="56"/>
                  </a:lnTo>
                  <a:lnTo>
                    <a:pt x="70" y="52"/>
                  </a:lnTo>
                  <a:lnTo>
                    <a:pt x="63" y="49"/>
                  </a:lnTo>
                  <a:lnTo>
                    <a:pt x="63" y="45"/>
                  </a:lnTo>
                  <a:lnTo>
                    <a:pt x="59" y="41"/>
                  </a:lnTo>
                  <a:lnTo>
                    <a:pt x="48" y="41"/>
                  </a:lnTo>
                  <a:lnTo>
                    <a:pt x="41" y="41"/>
                  </a:lnTo>
                  <a:lnTo>
                    <a:pt x="41" y="45"/>
                  </a:lnTo>
                  <a:lnTo>
                    <a:pt x="37" y="49"/>
                  </a:lnTo>
                  <a:lnTo>
                    <a:pt x="37" y="52"/>
                  </a:lnTo>
                  <a:lnTo>
                    <a:pt x="30" y="52"/>
                  </a:lnTo>
                  <a:lnTo>
                    <a:pt x="30" y="52"/>
                  </a:lnTo>
                  <a:lnTo>
                    <a:pt x="26" y="52"/>
                  </a:lnTo>
                  <a:lnTo>
                    <a:pt x="22" y="49"/>
                  </a:lnTo>
                  <a:lnTo>
                    <a:pt x="19" y="45"/>
                  </a:lnTo>
                  <a:lnTo>
                    <a:pt x="15" y="45"/>
                  </a:lnTo>
                  <a:lnTo>
                    <a:pt x="15" y="45"/>
                  </a:lnTo>
                  <a:lnTo>
                    <a:pt x="15" y="41"/>
                  </a:lnTo>
                  <a:lnTo>
                    <a:pt x="15" y="41"/>
                  </a:lnTo>
                  <a:lnTo>
                    <a:pt x="15" y="38"/>
                  </a:lnTo>
                  <a:lnTo>
                    <a:pt x="11" y="41"/>
                  </a:lnTo>
                  <a:lnTo>
                    <a:pt x="11" y="41"/>
                  </a:lnTo>
                  <a:lnTo>
                    <a:pt x="7" y="41"/>
                  </a:lnTo>
                  <a:lnTo>
                    <a:pt x="4" y="34"/>
                  </a:lnTo>
                  <a:lnTo>
                    <a:pt x="4" y="30"/>
                  </a:lnTo>
                  <a:lnTo>
                    <a:pt x="0" y="26"/>
                  </a:lnTo>
                  <a:lnTo>
                    <a:pt x="0" y="26"/>
                  </a:lnTo>
                  <a:close/>
                </a:path>
              </a:pathLst>
            </a:custGeom>
            <a:grpFill/>
            <a:ln>
              <a:noFill/>
            </a:ln>
          </p:spPr>
          <p:txBody>
            <a:bodyPr vert="horz" wrap="square" lIns="91440" tIns="45720" rIns="91440" bIns="45720" numCol="1" anchor="t" anchorCtr="0" compatLnSpc="1"/>
            <a:lstStyle/>
            <a:p>
              <a:endParaRPr lang="en-US"/>
            </a:p>
          </p:txBody>
        </p:sp>
        <p:sp>
          <p:nvSpPr>
            <p:cNvPr id="126" name="Freeform 122"/>
            <p:cNvSpPr>
              <a:spLocks noEditPoints="1"/>
            </p:cNvSpPr>
            <p:nvPr/>
          </p:nvSpPr>
          <p:spPr bwMode="auto">
            <a:xfrm>
              <a:off x="4021540" y="2980401"/>
              <a:ext cx="56612" cy="66905"/>
            </a:xfrm>
            <a:custGeom>
              <a:avLst/>
              <a:gdLst>
                <a:gd name="T0" fmla="*/ 11 w 44"/>
                <a:gd name="T1" fmla="*/ 45 h 52"/>
                <a:gd name="T2" fmla="*/ 11 w 44"/>
                <a:gd name="T3" fmla="*/ 41 h 52"/>
                <a:gd name="T4" fmla="*/ 11 w 44"/>
                <a:gd name="T5" fmla="*/ 41 h 52"/>
                <a:gd name="T6" fmla="*/ 7 w 44"/>
                <a:gd name="T7" fmla="*/ 41 h 52"/>
                <a:gd name="T8" fmla="*/ 7 w 44"/>
                <a:gd name="T9" fmla="*/ 41 h 52"/>
                <a:gd name="T10" fmla="*/ 7 w 44"/>
                <a:gd name="T11" fmla="*/ 41 h 52"/>
                <a:gd name="T12" fmla="*/ 11 w 44"/>
                <a:gd name="T13" fmla="*/ 45 h 52"/>
                <a:gd name="T14" fmla="*/ 11 w 44"/>
                <a:gd name="T15" fmla="*/ 45 h 52"/>
                <a:gd name="T16" fmla="*/ 11 w 44"/>
                <a:gd name="T17" fmla="*/ 45 h 52"/>
                <a:gd name="T18" fmla="*/ 4 w 44"/>
                <a:gd name="T19" fmla="*/ 11 h 52"/>
                <a:gd name="T20" fmla="*/ 4 w 44"/>
                <a:gd name="T21" fmla="*/ 11 h 52"/>
                <a:gd name="T22" fmla="*/ 11 w 44"/>
                <a:gd name="T23" fmla="*/ 11 h 52"/>
                <a:gd name="T24" fmla="*/ 11 w 44"/>
                <a:gd name="T25" fmla="*/ 8 h 52"/>
                <a:gd name="T26" fmla="*/ 15 w 44"/>
                <a:gd name="T27" fmla="*/ 4 h 52"/>
                <a:gd name="T28" fmla="*/ 15 w 44"/>
                <a:gd name="T29" fmla="*/ 0 h 52"/>
                <a:gd name="T30" fmla="*/ 22 w 44"/>
                <a:gd name="T31" fmla="*/ 0 h 52"/>
                <a:gd name="T32" fmla="*/ 33 w 44"/>
                <a:gd name="T33" fmla="*/ 0 h 52"/>
                <a:gd name="T34" fmla="*/ 37 w 44"/>
                <a:gd name="T35" fmla="*/ 4 h 52"/>
                <a:gd name="T36" fmla="*/ 37 w 44"/>
                <a:gd name="T37" fmla="*/ 8 h 52"/>
                <a:gd name="T38" fmla="*/ 44 w 44"/>
                <a:gd name="T39" fmla="*/ 11 h 52"/>
                <a:gd name="T40" fmla="*/ 41 w 44"/>
                <a:gd name="T41" fmla="*/ 15 h 52"/>
                <a:gd name="T42" fmla="*/ 44 w 44"/>
                <a:gd name="T43" fmla="*/ 19 h 52"/>
                <a:gd name="T44" fmla="*/ 44 w 44"/>
                <a:gd name="T45" fmla="*/ 19 h 52"/>
                <a:gd name="T46" fmla="*/ 44 w 44"/>
                <a:gd name="T47" fmla="*/ 23 h 52"/>
                <a:gd name="T48" fmla="*/ 44 w 44"/>
                <a:gd name="T49" fmla="*/ 23 h 52"/>
                <a:gd name="T50" fmla="*/ 44 w 44"/>
                <a:gd name="T51" fmla="*/ 26 h 52"/>
                <a:gd name="T52" fmla="*/ 44 w 44"/>
                <a:gd name="T53" fmla="*/ 26 h 52"/>
                <a:gd name="T54" fmla="*/ 44 w 44"/>
                <a:gd name="T55" fmla="*/ 45 h 52"/>
                <a:gd name="T56" fmla="*/ 37 w 44"/>
                <a:gd name="T57" fmla="*/ 52 h 52"/>
                <a:gd name="T58" fmla="*/ 33 w 44"/>
                <a:gd name="T59" fmla="*/ 49 h 52"/>
                <a:gd name="T60" fmla="*/ 30 w 44"/>
                <a:gd name="T61" fmla="*/ 49 h 52"/>
                <a:gd name="T62" fmla="*/ 18 w 44"/>
                <a:gd name="T63" fmla="*/ 45 h 52"/>
                <a:gd name="T64" fmla="*/ 15 w 44"/>
                <a:gd name="T65" fmla="*/ 45 h 52"/>
                <a:gd name="T66" fmla="*/ 15 w 44"/>
                <a:gd name="T67" fmla="*/ 45 h 52"/>
                <a:gd name="T68" fmla="*/ 15 w 44"/>
                <a:gd name="T69" fmla="*/ 41 h 52"/>
                <a:gd name="T70" fmla="*/ 11 w 44"/>
                <a:gd name="T71" fmla="*/ 37 h 52"/>
                <a:gd name="T72" fmla="*/ 15 w 44"/>
                <a:gd name="T73" fmla="*/ 37 h 52"/>
                <a:gd name="T74" fmla="*/ 15 w 44"/>
                <a:gd name="T75" fmla="*/ 37 h 52"/>
                <a:gd name="T76" fmla="*/ 11 w 44"/>
                <a:gd name="T77" fmla="*/ 37 h 52"/>
                <a:gd name="T78" fmla="*/ 7 w 44"/>
                <a:gd name="T79" fmla="*/ 34 h 52"/>
                <a:gd name="T80" fmla="*/ 7 w 44"/>
                <a:gd name="T81" fmla="*/ 30 h 52"/>
                <a:gd name="T82" fmla="*/ 4 w 44"/>
                <a:gd name="T83" fmla="*/ 26 h 52"/>
                <a:gd name="T84" fmla="*/ 0 w 44"/>
                <a:gd name="T85" fmla="*/ 26 h 52"/>
                <a:gd name="T86" fmla="*/ 0 w 44"/>
                <a:gd name="T87" fmla="*/ 23 h 52"/>
                <a:gd name="T88" fmla="*/ 4 w 44"/>
                <a:gd name="T89" fmla="*/ 19 h 52"/>
                <a:gd name="T90" fmla="*/ 0 w 44"/>
                <a:gd name="T91" fmla="*/ 19 h 52"/>
                <a:gd name="T92" fmla="*/ 0 w 44"/>
                <a:gd name="T93" fmla="*/ 15 h 52"/>
                <a:gd name="T94" fmla="*/ 4 w 44"/>
                <a:gd name="T95" fmla="*/ 11 h 52"/>
                <a:gd name="T96" fmla="*/ 4 w 44"/>
                <a:gd name="T9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52">
                  <a:moveTo>
                    <a:pt x="11" y="45"/>
                  </a:moveTo>
                  <a:lnTo>
                    <a:pt x="11" y="41"/>
                  </a:lnTo>
                  <a:lnTo>
                    <a:pt x="11" y="41"/>
                  </a:lnTo>
                  <a:lnTo>
                    <a:pt x="7" y="41"/>
                  </a:lnTo>
                  <a:lnTo>
                    <a:pt x="7" y="41"/>
                  </a:lnTo>
                  <a:lnTo>
                    <a:pt x="7" y="41"/>
                  </a:lnTo>
                  <a:lnTo>
                    <a:pt x="11" y="45"/>
                  </a:lnTo>
                  <a:lnTo>
                    <a:pt x="11" y="45"/>
                  </a:lnTo>
                  <a:lnTo>
                    <a:pt x="11" y="45"/>
                  </a:lnTo>
                  <a:close/>
                  <a:moveTo>
                    <a:pt x="4" y="11"/>
                  </a:moveTo>
                  <a:lnTo>
                    <a:pt x="4" y="11"/>
                  </a:lnTo>
                  <a:lnTo>
                    <a:pt x="11" y="11"/>
                  </a:lnTo>
                  <a:lnTo>
                    <a:pt x="11" y="8"/>
                  </a:lnTo>
                  <a:lnTo>
                    <a:pt x="15" y="4"/>
                  </a:lnTo>
                  <a:lnTo>
                    <a:pt x="15" y="0"/>
                  </a:lnTo>
                  <a:lnTo>
                    <a:pt x="22" y="0"/>
                  </a:lnTo>
                  <a:lnTo>
                    <a:pt x="33" y="0"/>
                  </a:lnTo>
                  <a:lnTo>
                    <a:pt x="37" y="4"/>
                  </a:lnTo>
                  <a:lnTo>
                    <a:pt x="37" y="8"/>
                  </a:lnTo>
                  <a:lnTo>
                    <a:pt x="44" y="11"/>
                  </a:lnTo>
                  <a:lnTo>
                    <a:pt x="41" y="15"/>
                  </a:lnTo>
                  <a:lnTo>
                    <a:pt x="44" y="19"/>
                  </a:lnTo>
                  <a:lnTo>
                    <a:pt x="44" y="19"/>
                  </a:lnTo>
                  <a:lnTo>
                    <a:pt x="44" y="23"/>
                  </a:lnTo>
                  <a:lnTo>
                    <a:pt x="44" y="23"/>
                  </a:lnTo>
                  <a:lnTo>
                    <a:pt x="44" y="26"/>
                  </a:lnTo>
                  <a:lnTo>
                    <a:pt x="44" y="26"/>
                  </a:lnTo>
                  <a:lnTo>
                    <a:pt x="44" y="45"/>
                  </a:lnTo>
                  <a:lnTo>
                    <a:pt x="37" y="52"/>
                  </a:lnTo>
                  <a:lnTo>
                    <a:pt x="33" y="49"/>
                  </a:lnTo>
                  <a:lnTo>
                    <a:pt x="30" y="49"/>
                  </a:lnTo>
                  <a:lnTo>
                    <a:pt x="18" y="45"/>
                  </a:lnTo>
                  <a:lnTo>
                    <a:pt x="15" y="45"/>
                  </a:lnTo>
                  <a:lnTo>
                    <a:pt x="15" y="45"/>
                  </a:lnTo>
                  <a:lnTo>
                    <a:pt x="15" y="41"/>
                  </a:lnTo>
                  <a:lnTo>
                    <a:pt x="11" y="37"/>
                  </a:lnTo>
                  <a:lnTo>
                    <a:pt x="15" y="37"/>
                  </a:lnTo>
                  <a:lnTo>
                    <a:pt x="15" y="37"/>
                  </a:lnTo>
                  <a:lnTo>
                    <a:pt x="11" y="37"/>
                  </a:lnTo>
                  <a:lnTo>
                    <a:pt x="7" y="34"/>
                  </a:lnTo>
                  <a:lnTo>
                    <a:pt x="7" y="30"/>
                  </a:lnTo>
                  <a:lnTo>
                    <a:pt x="4" y="26"/>
                  </a:lnTo>
                  <a:lnTo>
                    <a:pt x="0" y="26"/>
                  </a:lnTo>
                  <a:lnTo>
                    <a:pt x="0" y="23"/>
                  </a:lnTo>
                  <a:lnTo>
                    <a:pt x="4" y="19"/>
                  </a:lnTo>
                  <a:lnTo>
                    <a:pt x="0" y="19"/>
                  </a:lnTo>
                  <a:lnTo>
                    <a:pt x="0" y="15"/>
                  </a:lnTo>
                  <a:lnTo>
                    <a:pt x="4" y="11"/>
                  </a:lnTo>
                  <a:lnTo>
                    <a:pt x="4" y="11"/>
                  </a:lnTo>
                  <a:close/>
                </a:path>
              </a:pathLst>
            </a:custGeom>
            <a:grpFill/>
            <a:ln>
              <a:noFill/>
            </a:ln>
          </p:spPr>
          <p:txBody>
            <a:bodyPr vert="horz" wrap="square" lIns="91440" tIns="45720" rIns="91440" bIns="45720" numCol="1" anchor="t" anchorCtr="0" compatLnSpc="1"/>
            <a:lstStyle/>
            <a:p>
              <a:endParaRPr lang="en-US"/>
            </a:p>
          </p:txBody>
        </p:sp>
        <p:sp>
          <p:nvSpPr>
            <p:cNvPr id="127" name="Freeform 123"/>
            <p:cNvSpPr/>
            <p:nvPr/>
          </p:nvSpPr>
          <p:spPr bwMode="auto">
            <a:xfrm>
              <a:off x="4060141" y="3009994"/>
              <a:ext cx="84918" cy="81058"/>
            </a:xfrm>
            <a:custGeom>
              <a:avLst/>
              <a:gdLst>
                <a:gd name="T0" fmla="*/ 0 w 66"/>
                <a:gd name="T1" fmla="*/ 26 h 63"/>
                <a:gd name="T2" fmla="*/ 0 w 66"/>
                <a:gd name="T3" fmla="*/ 26 h 63"/>
                <a:gd name="T4" fmla="*/ 3 w 66"/>
                <a:gd name="T5" fmla="*/ 22 h 63"/>
                <a:gd name="T6" fmla="*/ 7 w 66"/>
                <a:gd name="T7" fmla="*/ 18 h 63"/>
                <a:gd name="T8" fmla="*/ 11 w 66"/>
                <a:gd name="T9" fmla="*/ 14 h 63"/>
                <a:gd name="T10" fmla="*/ 11 w 66"/>
                <a:gd name="T11" fmla="*/ 14 h 63"/>
                <a:gd name="T12" fmla="*/ 11 w 66"/>
                <a:gd name="T13" fmla="*/ 11 h 63"/>
                <a:gd name="T14" fmla="*/ 14 w 66"/>
                <a:gd name="T15" fmla="*/ 7 h 63"/>
                <a:gd name="T16" fmla="*/ 14 w 66"/>
                <a:gd name="T17" fmla="*/ 7 h 63"/>
                <a:gd name="T18" fmla="*/ 14 w 66"/>
                <a:gd name="T19" fmla="*/ 3 h 63"/>
                <a:gd name="T20" fmla="*/ 18 w 66"/>
                <a:gd name="T21" fmla="*/ 0 h 63"/>
                <a:gd name="T22" fmla="*/ 18 w 66"/>
                <a:gd name="T23" fmla="*/ 3 h 63"/>
                <a:gd name="T24" fmla="*/ 25 w 66"/>
                <a:gd name="T25" fmla="*/ 0 h 63"/>
                <a:gd name="T26" fmla="*/ 29 w 66"/>
                <a:gd name="T27" fmla="*/ 0 h 63"/>
                <a:gd name="T28" fmla="*/ 33 w 66"/>
                <a:gd name="T29" fmla="*/ 3 h 63"/>
                <a:gd name="T30" fmla="*/ 37 w 66"/>
                <a:gd name="T31" fmla="*/ 7 h 63"/>
                <a:gd name="T32" fmla="*/ 33 w 66"/>
                <a:gd name="T33" fmla="*/ 11 h 63"/>
                <a:gd name="T34" fmla="*/ 33 w 66"/>
                <a:gd name="T35" fmla="*/ 14 h 63"/>
                <a:gd name="T36" fmla="*/ 37 w 66"/>
                <a:gd name="T37" fmla="*/ 18 h 63"/>
                <a:gd name="T38" fmla="*/ 40 w 66"/>
                <a:gd name="T39" fmla="*/ 18 h 63"/>
                <a:gd name="T40" fmla="*/ 44 w 66"/>
                <a:gd name="T41" fmla="*/ 14 h 63"/>
                <a:gd name="T42" fmla="*/ 48 w 66"/>
                <a:gd name="T43" fmla="*/ 14 h 63"/>
                <a:gd name="T44" fmla="*/ 48 w 66"/>
                <a:gd name="T45" fmla="*/ 18 h 63"/>
                <a:gd name="T46" fmla="*/ 51 w 66"/>
                <a:gd name="T47" fmla="*/ 18 h 63"/>
                <a:gd name="T48" fmla="*/ 48 w 66"/>
                <a:gd name="T49" fmla="*/ 22 h 63"/>
                <a:gd name="T50" fmla="*/ 51 w 66"/>
                <a:gd name="T51" fmla="*/ 26 h 63"/>
                <a:gd name="T52" fmla="*/ 48 w 66"/>
                <a:gd name="T53" fmla="*/ 29 h 63"/>
                <a:gd name="T54" fmla="*/ 44 w 66"/>
                <a:gd name="T55" fmla="*/ 33 h 63"/>
                <a:gd name="T56" fmla="*/ 48 w 66"/>
                <a:gd name="T57" fmla="*/ 33 h 63"/>
                <a:gd name="T58" fmla="*/ 48 w 66"/>
                <a:gd name="T59" fmla="*/ 37 h 63"/>
                <a:gd name="T60" fmla="*/ 51 w 66"/>
                <a:gd name="T61" fmla="*/ 33 h 63"/>
                <a:gd name="T62" fmla="*/ 51 w 66"/>
                <a:gd name="T63" fmla="*/ 33 h 63"/>
                <a:gd name="T64" fmla="*/ 55 w 66"/>
                <a:gd name="T65" fmla="*/ 37 h 63"/>
                <a:gd name="T66" fmla="*/ 59 w 66"/>
                <a:gd name="T67" fmla="*/ 37 h 63"/>
                <a:gd name="T68" fmla="*/ 59 w 66"/>
                <a:gd name="T69" fmla="*/ 37 h 63"/>
                <a:gd name="T70" fmla="*/ 59 w 66"/>
                <a:gd name="T71" fmla="*/ 40 h 63"/>
                <a:gd name="T72" fmla="*/ 63 w 66"/>
                <a:gd name="T73" fmla="*/ 40 h 63"/>
                <a:gd name="T74" fmla="*/ 66 w 66"/>
                <a:gd name="T75" fmla="*/ 40 h 63"/>
                <a:gd name="T76" fmla="*/ 66 w 66"/>
                <a:gd name="T77" fmla="*/ 44 h 63"/>
                <a:gd name="T78" fmla="*/ 63 w 66"/>
                <a:gd name="T79" fmla="*/ 48 h 63"/>
                <a:gd name="T80" fmla="*/ 66 w 66"/>
                <a:gd name="T81" fmla="*/ 48 h 63"/>
                <a:gd name="T82" fmla="*/ 63 w 66"/>
                <a:gd name="T83" fmla="*/ 51 h 63"/>
                <a:gd name="T84" fmla="*/ 63 w 66"/>
                <a:gd name="T85" fmla="*/ 51 h 63"/>
                <a:gd name="T86" fmla="*/ 63 w 66"/>
                <a:gd name="T87" fmla="*/ 55 h 63"/>
                <a:gd name="T88" fmla="*/ 63 w 66"/>
                <a:gd name="T89" fmla="*/ 59 h 63"/>
                <a:gd name="T90" fmla="*/ 63 w 66"/>
                <a:gd name="T91" fmla="*/ 63 h 63"/>
                <a:gd name="T92" fmla="*/ 63 w 66"/>
                <a:gd name="T93" fmla="*/ 63 h 63"/>
                <a:gd name="T94" fmla="*/ 48 w 66"/>
                <a:gd name="T95" fmla="*/ 59 h 63"/>
                <a:gd name="T96" fmla="*/ 37 w 66"/>
                <a:gd name="T97" fmla="*/ 51 h 63"/>
                <a:gd name="T98" fmla="*/ 33 w 66"/>
                <a:gd name="T99" fmla="*/ 51 h 63"/>
                <a:gd name="T100" fmla="*/ 22 w 66"/>
                <a:gd name="T101" fmla="*/ 40 h 63"/>
                <a:gd name="T102" fmla="*/ 14 w 66"/>
                <a:gd name="T103" fmla="*/ 37 h 63"/>
                <a:gd name="T104" fmla="*/ 11 w 66"/>
                <a:gd name="T105" fmla="*/ 37 h 63"/>
                <a:gd name="T106" fmla="*/ 7 w 66"/>
                <a:gd name="T107" fmla="*/ 33 h 63"/>
                <a:gd name="T108" fmla="*/ 7 w 66"/>
                <a:gd name="T109" fmla="*/ 29 h 63"/>
                <a:gd name="T110" fmla="*/ 7 w 66"/>
                <a:gd name="T111" fmla="*/ 29 h 63"/>
                <a:gd name="T112" fmla="*/ 3 w 66"/>
                <a:gd name="T113" fmla="*/ 26 h 63"/>
                <a:gd name="T114" fmla="*/ 0 w 66"/>
                <a:gd name="T11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3">
                  <a:moveTo>
                    <a:pt x="0" y="26"/>
                  </a:moveTo>
                  <a:lnTo>
                    <a:pt x="0" y="26"/>
                  </a:lnTo>
                  <a:lnTo>
                    <a:pt x="3" y="22"/>
                  </a:lnTo>
                  <a:lnTo>
                    <a:pt x="7" y="18"/>
                  </a:lnTo>
                  <a:lnTo>
                    <a:pt x="11" y="14"/>
                  </a:lnTo>
                  <a:lnTo>
                    <a:pt x="11" y="14"/>
                  </a:lnTo>
                  <a:lnTo>
                    <a:pt x="11" y="11"/>
                  </a:lnTo>
                  <a:lnTo>
                    <a:pt x="14" y="7"/>
                  </a:lnTo>
                  <a:lnTo>
                    <a:pt x="14" y="7"/>
                  </a:lnTo>
                  <a:lnTo>
                    <a:pt x="14" y="3"/>
                  </a:lnTo>
                  <a:lnTo>
                    <a:pt x="18" y="0"/>
                  </a:lnTo>
                  <a:lnTo>
                    <a:pt x="18" y="3"/>
                  </a:lnTo>
                  <a:lnTo>
                    <a:pt x="25" y="0"/>
                  </a:lnTo>
                  <a:lnTo>
                    <a:pt x="29" y="0"/>
                  </a:lnTo>
                  <a:lnTo>
                    <a:pt x="33" y="3"/>
                  </a:lnTo>
                  <a:lnTo>
                    <a:pt x="37" y="7"/>
                  </a:lnTo>
                  <a:lnTo>
                    <a:pt x="33" y="11"/>
                  </a:lnTo>
                  <a:lnTo>
                    <a:pt x="33" y="14"/>
                  </a:lnTo>
                  <a:lnTo>
                    <a:pt x="37" y="18"/>
                  </a:lnTo>
                  <a:lnTo>
                    <a:pt x="40" y="18"/>
                  </a:lnTo>
                  <a:lnTo>
                    <a:pt x="44" y="14"/>
                  </a:lnTo>
                  <a:lnTo>
                    <a:pt x="48" y="14"/>
                  </a:lnTo>
                  <a:lnTo>
                    <a:pt x="48" y="18"/>
                  </a:lnTo>
                  <a:lnTo>
                    <a:pt x="51" y="18"/>
                  </a:lnTo>
                  <a:lnTo>
                    <a:pt x="48" y="22"/>
                  </a:lnTo>
                  <a:lnTo>
                    <a:pt x="51" y="26"/>
                  </a:lnTo>
                  <a:lnTo>
                    <a:pt x="48" y="29"/>
                  </a:lnTo>
                  <a:lnTo>
                    <a:pt x="44" y="33"/>
                  </a:lnTo>
                  <a:lnTo>
                    <a:pt x="48" y="33"/>
                  </a:lnTo>
                  <a:lnTo>
                    <a:pt x="48" y="37"/>
                  </a:lnTo>
                  <a:lnTo>
                    <a:pt x="51" y="33"/>
                  </a:lnTo>
                  <a:lnTo>
                    <a:pt x="51" y="33"/>
                  </a:lnTo>
                  <a:lnTo>
                    <a:pt x="55" y="37"/>
                  </a:lnTo>
                  <a:lnTo>
                    <a:pt x="59" y="37"/>
                  </a:lnTo>
                  <a:lnTo>
                    <a:pt x="59" y="37"/>
                  </a:lnTo>
                  <a:lnTo>
                    <a:pt x="59" y="40"/>
                  </a:lnTo>
                  <a:lnTo>
                    <a:pt x="63" y="40"/>
                  </a:lnTo>
                  <a:lnTo>
                    <a:pt x="66" y="40"/>
                  </a:lnTo>
                  <a:lnTo>
                    <a:pt x="66" y="44"/>
                  </a:lnTo>
                  <a:lnTo>
                    <a:pt x="63" y="48"/>
                  </a:lnTo>
                  <a:lnTo>
                    <a:pt x="66" y="48"/>
                  </a:lnTo>
                  <a:lnTo>
                    <a:pt x="63" y="51"/>
                  </a:lnTo>
                  <a:lnTo>
                    <a:pt x="63" y="51"/>
                  </a:lnTo>
                  <a:lnTo>
                    <a:pt x="63" y="55"/>
                  </a:lnTo>
                  <a:lnTo>
                    <a:pt x="63" y="59"/>
                  </a:lnTo>
                  <a:lnTo>
                    <a:pt x="63" y="63"/>
                  </a:lnTo>
                  <a:lnTo>
                    <a:pt x="63" y="63"/>
                  </a:lnTo>
                  <a:lnTo>
                    <a:pt x="48" y="59"/>
                  </a:lnTo>
                  <a:lnTo>
                    <a:pt x="37" y="51"/>
                  </a:lnTo>
                  <a:lnTo>
                    <a:pt x="33" y="51"/>
                  </a:lnTo>
                  <a:lnTo>
                    <a:pt x="22" y="40"/>
                  </a:lnTo>
                  <a:lnTo>
                    <a:pt x="14" y="37"/>
                  </a:lnTo>
                  <a:lnTo>
                    <a:pt x="11" y="37"/>
                  </a:lnTo>
                  <a:lnTo>
                    <a:pt x="7" y="33"/>
                  </a:lnTo>
                  <a:lnTo>
                    <a:pt x="7" y="29"/>
                  </a:lnTo>
                  <a:lnTo>
                    <a:pt x="7" y="29"/>
                  </a:lnTo>
                  <a:lnTo>
                    <a:pt x="3" y="26"/>
                  </a:lnTo>
                  <a:lnTo>
                    <a:pt x="0" y="26"/>
                  </a:lnTo>
                  <a:close/>
                </a:path>
              </a:pathLst>
            </a:custGeom>
            <a:grpFill/>
            <a:ln>
              <a:noFill/>
            </a:ln>
          </p:spPr>
          <p:txBody>
            <a:bodyPr vert="horz" wrap="square" lIns="91440" tIns="45720" rIns="91440" bIns="45720" numCol="1" anchor="t" anchorCtr="0" compatLnSpc="1"/>
            <a:lstStyle/>
            <a:p>
              <a:endParaRPr lang="en-US"/>
            </a:p>
          </p:txBody>
        </p:sp>
        <p:sp>
          <p:nvSpPr>
            <p:cNvPr id="128" name="Freeform 124"/>
            <p:cNvSpPr/>
            <p:nvPr/>
          </p:nvSpPr>
          <p:spPr bwMode="auto">
            <a:xfrm>
              <a:off x="4116751" y="2966247"/>
              <a:ext cx="133810" cy="128663"/>
            </a:xfrm>
            <a:custGeom>
              <a:avLst/>
              <a:gdLst>
                <a:gd name="T0" fmla="*/ 19 w 104"/>
                <a:gd name="T1" fmla="*/ 97 h 100"/>
                <a:gd name="T2" fmla="*/ 19 w 104"/>
                <a:gd name="T3" fmla="*/ 89 h 100"/>
                <a:gd name="T4" fmla="*/ 19 w 104"/>
                <a:gd name="T5" fmla="*/ 85 h 100"/>
                <a:gd name="T6" fmla="*/ 19 w 104"/>
                <a:gd name="T7" fmla="*/ 82 h 100"/>
                <a:gd name="T8" fmla="*/ 22 w 104"/>
                <a:gd name="T9" fmla="*/ 74 h 100"/>
                <a:gd name="T10" fmla="*/ 15 w 104"/>
                <a:gd name="T11" fmla="*/ 74 h 100"/>
                <a:gd name="T12" fmla="*/ 15 w 104"/>
                <a:gd name="T13" fmla="*/ 71 h 100"/>
                <a:gd name="T14" fmla="*/ 7 w 104"/>
                <a:gd name="T15" fmla="*/ 67 h 100"/>
                <a:gd name="T16" fmla="*/ 4 w 104"/>
                <a:gd name="T17" fmla="*/ 71 h 100"/>
                <a:gd name="T18" fmla="*/ 0 w 104"/>
                <a:gd name="T19" fmla="*/ 67 h 100"/>
                <a:gd name="T20" fmla="*/ 7 w 104"/>
                <a:gd name="T21" fmla="*/ 60 h 100"/>
                <a:gd name="T22" fmla="*/ 7 w 104"/>
                <a:gd name="T23" fmla="*/ 52 h 100"/>
                <a:gd name="T24" fmla="*/ 15 w 104"/>
                <a:gd name="T25" fmla="*/ 45 h 100"/>
                <a:gd name="T26" fmla="*/ 11 w 104"/>
                <a:gd name="T27" fmla="*/ 41 h 100"/>
                <a:gd name="T28" fmla="*/ 11 w 104"/>
                <a:gd name="T29" fmla="*/ 34 h 100"/>
                <a:gd name="T30" fmla="*/ 15 w 104"/>
                <a:gd name="T31" fmla="*/ 34 h 100"/>
                <a:gd name="T32" fmla="*/ 11 w 104"/>
                <a:gd name="T33" fmla="*/ 30 h 100"/>
                <a:gd name="T34" fmla="*/ 11 w 104"/>
                <a:gd name="T35" fmla="*/ 22 h 100"/>
                <a:gd name="T36" fmla="*/ 11 w 104"/>
                <a:gd name="T37" fmla="*/ 11 h 100"/>
                <a:gd name="T38" fmla="*/ 11 w 104"/>
                <a:gd name="T39" fmla="*/ 11 h 100"/>
                <a:gd name="T40" fmla="*/ 22 w 104"/>
                <a:gd name="T41" fmla="*/ 4 h 100"/>
                <a:gd name="T42" fmla="*/ 26 w 104"/>
                <a:gd name="T43" fmla="*/ 8 h 100"/>
                <a:gd name="T44" fmla="*/ 37 w 104"/>
                <a:gd name="T45" fmla="*/ 4 h 100"/>
                <a:gd name="T46" fmla="*/ 41 w 104"/>
                <a:gd name="T47" fmla="*/ 4 h 100"/>
                <a:gd name="T48" fmla="*/ 44 w 104"/>
                <a:gd name="T49" fmla="*/ 4 h 100"/>
                <a:gd name="T50" fmla="*/ 52 w 104"/>
                <a:gd name="T51" fmla="*/ 8 h 100"/>
                <a:gd name="T52" fmla="*/ 56 w 104"/>
                <a:gd name="T53" fmla="*/ 0 h 100"/>
                <a:gd name="T54" fmla="*/ 67 w 104"/>
                <a:gd name="T55" fmla="*/ 8 h 100"/>
                <a:gd name="T56" fmla="*/ 70 w 104"/>
                <a:gd name="T57" fmla="*/ 8 h 100"/>
                <a:gd name="T58" fmla="*/ 78 w 104"/>
                <a:gd name="T59" fmla="*/ 11 h 100"/>
                <a:gd name="T60" fmla="*/ 85 w 104"/>
                <a:gd name="T61" fmla="*/ 15 h 100"/>
                <a:gd name="T62" fmla="*/ 93 w 104"/>
                <a:gd name="T63" fmla="*/ 11 h 100"/>
                <a:gd name="T64" fmla="*/ 96 w 104"/>
                <a:gd name="T65" fmla="*/ 15 h 100"/>
                <a:gd name="T66" fmla="*/ 100 w 104"/>
                <a:gd name="T67" fmla="*/ 15 h 100"/>
                <a:gd name="T68" fmla="*/ 100 w 104"/>
                <a:gd name="T69" fmla="*/ 22 h 100"/>
                <a:gd name="T70" fmla="*/ 104 w 104"/>
                <a:gd name="T71" fmla="*/ 30 h 100"/>
                <a:gd name="T72" fmla="*/ 104 w 104"/>
                <a:gd name="T73" fmla="*/ 37 h 100"/>
                <a:gd name="T74" fmla="*/ 100 w 104"/>
                <a:gd name="T75" fmla="*/ 41 h 100"/>
                <a:gd name="T76" fmla="*/ 93 w 104"/>
                <a:gd name="T77" fmla="*/ 52 h 100"/>
                <a:gd name="T78" fmla="*/ 93 w 104"/>
                <a:gd name="T79" fmla="*/ 56 h 100"/>
                <a:gd name="T80" fmla="*/ 93 w 104"/>
                <a:gd name="T81" fmla="*/ 63 h 100"/>
                <a:gd name="T82" fmla="*/ 89 w 104"/>
                <a:gd name="T83" fmla="*/ 67 h 100"/>
                <a:gd name="T84" fmla="*/ 93 w 104"/>
                <a:gd name="T85" fmla="*/ 74 h 100"/>
                <a:gd name="T86" fmla="*/ 100 w 104"/>
                <a:gd name="T87" fmla="*/ 78 h 100"/>
                <a:gd name="T88" fmla="*/ 100 w 104"/>
                <a:gd name="T89" fmla="*/ 85 h 100"/>
                <a:gd name="T90" fmla="*/ 93 w 104"/>
                <a:gd name="T91" fmla="*/ 85 h 100"/>
                <a:gd name="T92" fmla="*/ 93 w 104"/>
                <a:gd name="T93" fmla="*/ 82 h 100"/>
                <a:gd name="T94" fmla="*/ 89 w 104"/>
                <a:gd name="T95" fmla="*/ 89 h 100"/>
                <a:gd name="T96" fmla="*/ 70 w 104"/>
                <a:gd name="T97" fmla="*/ 85 h 100"/>
                <a:gd name="T98" fmla="*/ 44 w 104"/>
                <a:gd name="T99" fmla="*/ 89 h 100"/>
                <a:gd name="T100" fmla="*/ 33 w 104"/>
                <a:gd name="T101" fmla="*/ 93 h 100"/>
                <a:gd name="T102" fmla="*/ 26 w 104"/>
                <a:gd name="T103" fmla="*/ 93 h 100"/>
                <a:gd name="T104" fmla="*/ 19 w 104"/>
                <a:gd name="T105"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00">
                  <a:moveTo>
                    <a:pt x="19" y="97"/>
                  </a:moveTo>
                  <a:lnTo>
                    <a:pt x="19" y="97"/>
                  </a:lnTo>
                  <a:lnTo>
                    <a:pt x="19" y="93"/>
                  </a:lnTo>
                  <a:lnTo>
                    <a:pt x="19" y="89"/>
                  </a:lnTo>
                  <a:lnTo>
                    <a:pt x="19" y="85"/>
                  </a:lnTo>
                  <a:lnTo>
                    <a:pt x="19" y="85"/>
                  </a:lnTo>
                  <a:lnTo>
                    <a:pt x="22" y="82"/>
                  </a:lnTo>
                  <a:lnTo>
                    <a:pt x="19" y="82"/>
                  </a:lnTo>
                  <a:lnTo>
                    <a:pt x="22" y="78"/>
                  </a:lnTo>
                  <a:lnTo>
                    <a:pt x="22" y="74"/>
                  </a:lnTo>
                  <a:lnTo>
                    <a:pt x="19" y="74"/>
                  </a:lnTo>
                  <a:lnTo>
                    <a:pt x="15" y="74"/>
                  </a:lnTo>
                  <a:lnTo>
                    <a:pt x="15" y="71"/>
                  </a:lnTo>
                  <a:lnTo>
                    <a:pt x="15" y="71"/>
                  </a:lnTo>
                  <a:lnTo>
                    <a:pt x="11" y="71"/>
                  </a:lnTo>
                  <a:lnTo>
                    <a:pt x="7" y="67"/>
                  </a:lnTo>
                  <a:lnTo>
                    <a:pt x="7" y="67"/>
                  </a:lnTo>
                  <a:lnTo>
                    <a:pt x="4" y="71"/>
                  </a:lnTo>
                  <a:lnTo>
                    <a:pt x="4" y="67"/>
                  </a:lnTo>
                  <a:lnTo>
                    <a:pt x="0" y="67"/>
                  </a:lnTo>
                  <a:lnTo>
                    <a:pt x="4" y="63"/>
                  </a:lnTo>
                  <a:lnTo>
                    <a:pt x="7" y="60"/>
                  </a:lnTo>
                  <a:lnTo>
                    <a:pt x="4" y="56"/>
                  </a:lnTo>
                  <a:lnTo>
                    <a:pt x="7" y="52"/>
                  </a:lnTo>
                  <a:lnTo>
                    <a:pt x="7" y="52"/>
                  </a:lnTo>
                  <a:lnTo>
                    <a:pt x="15" y="45"/>
                  </a:lnTo>
                  <a:lnTo>
                    <a:pt x="15" y="41"/>
                  </a:lnTo>
                  <a:lnTo>
                    <a:pt x="11" y="41"/>
                  </a:lnTo>
                  <a:lnTo>
                    <a:pt x="11" y="37"/>
                  </a:lnTo>
                  <a:lnTo>
                    <a:pt x="11" y="34"/>
                  </a:lnTo>
                  <a:lnTo>
                    <a:pt x="11" y="34"/>
                  </a:lnTo>
                  <a:lnTo>
                    <a:pt x="15" y="34"/>
                  </a:lnTo>
                  <a:lnTo>
                    <a:pt x="15" y="30"/>
                  </a:lnTo>
                  <a:lnTo>
                    <a:pt x="11" y="30"/>
                  </a:lnTo>
                  <a:lnTo>
                    <a:pt x="11" y="26"/>
                  </a:lnTo>
                  <a:lnTo>
                    <a:pt x="11" y="22"/>
                  </a:lnTo>
                  <a:lnTo>
                    <a:pt x="11" y="19"/>
                  </a:lnTo>
                  <a:lnTo>
                    <a:pt x="11" y="11"/>
                  </a:lnTo>
                  <a:lnTo>
                    <a:pt x="11" y="11"/>
                  </a:lnTo>
                  <a:lnTo>
                    <a:pt x="11" y="11"/>
                  </a:lnTo>
                  <a:lnTo>
                    <a:pt x="15" y="8"/>
                  </a:lnTo>
                  <a:lnTo>
                    <a:pt x="22" y="4"/>
                  </a:lnTo>
                  <a:lnTo>
                    <a:pt x="22" y="4"/>
                  </a:lnTo>
                  <a:lnTo>
                    <a:pt x="26" y="8"/>
                  </a:lnTo>
                  <a:lnTo>
                    <a:pt x="33" y="8"/>
                  </a:lnTo>
                  <a:lnTo>
                    <a:pt x="37" y="4"/>
                  </a:lnTo>
                  <a:lnTo>
                    <a:pt x="37" y="4"/>
                  </a:lnTo>
                  <a:lnTo>
                    <a:pt x="41" y="4"/>
                  </a:lnTo>
                  <a:lnTo>
                    <a:pt x="44" y="4"/>
                  </a:lnTo>
                  <a:lnTo>
                    <a:pt x="44" y="4"/>
                  </a:lnTo>
                  <a:lnTo>
                    <a:pt x="44" y="8"/>
                  </a:lnTo>
                  <a:lnTo>
                    <a:pt x="52" y="8"/>
                  </a:lnTo>
                  <a:lnTo>
                    <a:pt x="56" y="4"/>
                  </a:lnTo>
                  <a:lnTo>
                    <a:pt x="56" y="0"/>
                  </a:lnTo>
                  <a:lnTo>
                    <a:pt x="63" y="4"/>
                  </a:lnTo>
                  <a:lnTo>
                    <a:pt x="67" y="8"/>
                  </a:lnTo>
                  <a:lnTo>
                    <a:pt x="70" y="8"/>
                  </a:lnTo>
                  <a:lnTo>
                    <a:pt x="70" y="8"/>
                  </a:lnTo>
                  <a:lnTo>
                    <a:pt x="74" y="8"/>
                  </a:lnTo>
                  <a:lnTo>
                    <a:pt x="78" y="11"/>
                  </a:lnTo>
                  <a:lnTo>
                    <a:pt x="78" y="11"/>
                  </a:lnTo>
                  <a:lnTo>
                    <a:pt x="85" y="15"/>
                  </a:lnTo>
                  <a:lnTo>
                    <a:pt x="89" y="15"/>
                  </a:lnTo>
                  <a:lnTo>
                    <a:pt x="93" y="11"/>
                  </a:lnTo>
                  <a:lnTo>
                    <a:pt x="93" y="11"/>
                  </a:lnTo>
                  <a:lnTo>
                    <a:pt x="96" y="15"/>
                  </a:lnTo>
                  <a:lnTo>
                    <a:pt x="100" y="15"/>
                  </a:lnTo>
                  <a:lnTo>
                    <a:pt x="100" y="15"/>
                  </a:lnTo>
                  <a:lnTo>
                    <a:pt x="100" y="22"/>
                  </a:lnTo>
                  <a:lnTo>
                    <a:pt x="100" y="22"/>
                  </a:lnTo>
                  <a:lnTo>
                    <a:pt x="100" y="26"/>
                  </a:lnTo>
                  <a:lnTo>
                    <a:pt x="104" y="30"/>
                  </a:lnTo>
                  <a:lnTo>
                    <a:pt x="104" y="34"/>
                  </a:lnTo>
                  <a:lnTo>
                    <a:pt x="104" y="37"/>
                  </a:lnTo>
                  <a:lnTo>
                    <a:pt x="104" y="37"/>
                  </a:lnTo>
                  <a:lnTo>
                    <a:pt x="100" y="41"/>
                  </a:lnTo>
                  <a:lnTo>
                    <a:pt x="93" y="48"/>
                  </a:lnTo>
                  <a:lnTo>
                    <a:pt x="93" y="52"/>
                  </a:lnTo>
                  <a:lnTo>
                    <a:pt x="93" y="52"/>
                  </a:lnTo>
                  <a:lnTo>
                    <a:pt x="93" y="56"/>
                  </a:lnTo>
                  <a:lnTo>
                    <a:pt x="93" y="60"/>
                  </a:lnTo>
                  <a:lnTo>
                    <a:pt x="93" y="63"/>
                  </a:lnTo>
                  <a:lnTo>
                    <a:pt x="89" y="67"/>
                  </a:lnTo>
                  <a:lnTo>
                    <a:pt x="89" y="67"/>
                  </a:lnTo>
                  <a:lnTo>
                    <a:pt x="93" y="67"/>
                  </a:lnTo>
                  <a:lnTo>
                    <a:pt x="93" y="74"/>
                  </a:lnTo>
                  <a:lnTo>
                    <a:pt x="96" y="78"/>
                  </a:lnTo>
                  <a:lnTo>
                    <a:pt x="100" y="78"/>
                  </a:lnTo>
                  <a:lnTo>
                    <a:pt x="100" y="82"/>
                  </a:lnTo>
                  <a:lnTo>
                    <a:pt x="100" y="85"/>
                  </a:lnTo>
                  <a:lnTo>
                    <a:pt x="96" y="85"/>
                  </a:lnTo>
                  <a:lnTo>
                    <a:pt x="93" y="85"/>
                  </a:lnTo>
                  <a:lnTo>
                    <a:pt x="93" y="85"/>
                  </a:lnTo>
                  <a:lnTo>
                    <a:pt x="93" y="82"/>
                  </a:lnTo>
                  <a:lnTo>
                    <a:pt x="89" y="85"/>
                  </a:lnTo>
                  <a:lnTo>
                    <a:pt x="89" y="89"/>
                  </a:lnTo>
                  <a:lnTo>
                    <a:pt x="78" y="85"/>
                  </a:lnTo>
                  <a:lnTo>
                    <a:pt x="70" y="85"/>
                  </a:lnTo>
                  <a:lnTo>
                    <a:pt x="48" y="85"/>
                  </a:lnTo>
                  <a:lnTo>
                    <a:pt x="44" y="89"/>
                  </a:lnTo>
                  <a:lnTo>
                    <a:pt x="44" y="89"/>
                  </a:lnTo>
                  <a:lnTo>
                    <a:pt x="33" y="93"/>
                  </a:lnTo>
                  <a:lnTo>
                    <a:pt x="30" y="93"/>
                  </a:lnTo>
                  <a:lnTo>
                    <a:pt x="26" y="93"/>
                  </a:lnTo>
                  <a:lnTo>
                    <a:pt x="22" y="100"/>
                  </a:lnTo>
                  <a:lnTo>
                    <a:pt x="19" y="97"/>
                  </a:lnTo>
                  <a:close/>
                </a:path>
              </a:pathLst>
            </a:custGeom>
            <a:grpFill/>
            <a:ln>
              <a:noFill/>
            </a:ln>
          </p:spPr>
          <p:txBody>
            <a:bodyPr vert="horz" wrap="square" lIns="91440" tIns="45720" rIns="91440" bIns="45720" numCol="1" anchor="t" anchorCtr="0" compatLnSpc="1"/>
            <a:lstStyle/>
            <a:p>
              <a:endParaRPr lang="en-US"/>
            </a:p>
          </p:txBody>
        </p:sp>
        <p:sp>
          <p:nvSpPr>
            <p:cNvPr id="129" name="Freeform 125"/>
            <p:cNvSpPr/>
            <p:nvPr/>
          </p:nvSpPr>
          <p:spPr bwMode="auto">
            <a:xfrm>
              <a:off x="4231263" y="2957242"/>
              <a:ext cx="90064" cy="128663"/>
            </a:xfrm>
            <a:custGeom>
              <a:avLst/>
              <a:gdLst>
                <a:gd name="T0" fmla="*/ 4 w 70"/>
                <a:gd name="T1" fmla="*/ 92 h 100"/>
                <a:gd name="T2" fmla="*/ 11 w 70"/>
                <a:gd name="T3" fmla="*/ 92 h 100"/>
                <a:gd name="T4" fmla="*/ 11 w 70"/>
                <a:gd name="T5" fmla="*/ 85 h 100"/>
                <a:gd name="T6" fmla="*/ 4 w 70"/>
                <a:gd name="T7" fmla="*/ 81 h 100"/>
                <a:gd name="T8" fmla="*/ 0 w 70"/>
                <a:gd name="T9" fmla="*/ 74 h 100"/>
                <a:gd name="T10" fmla="*/ 4 w 70"/>
                <a:gd name="T11" fmla="*/ 70 h 100"/>
                <a:gd name="T12" fmla="*/ 4 w 70"/>
                <a:gd name="T13" fmla="*/ 63 h 100"/>
                <a:gd name="T14" fmla="*/ 4 w 70"/>
                <a:gd name="T15" fmla="*/ 59 h 100"/>
                <a:gd name="T16" fmla="*/ 11 w 70"/>
                <a:gd name="T17" fmla="*/ 48 h 100"/>
                <a:gd name="T18" fmla="*/ 15 w 70"/>
                <a:gd name="T19" fmla="*/ 44 h 100"/>
                <a:gd name="T20" fmla="*/ 15 w 70"/>
                <a:gd name="T21" fmla="*/ 37 h 100"/>
                <a:gd name="T22" fmla="*/ 11 w 70"/>
                <a:gd name="T23" fmla="*/ 29 h 100"/>
                <a:gd name="T24" fmla="*/ 11 w 70"/>
                <a:gd name="T25" fmla="*/ 22 h 100"/>
                <a:gd name="T26" fmla="*/ 7 w 70"/>
                <a:gd name="T27" fmla="*/ 15 h 100"/>
                <a:gd name="T28" fmla="*/ 7 w 70"/>
                <a:gd name="T29" fmla="*/ 7 h 100"/>
                <a:gd name="T30" fmla="*/ 11 w 70"/>
                <a:gd name="T31" fmla="*/ 3 h 100"/>
                <a:gd name="T32" fmla="*/ 26 w 70"/>
                <a:gd name="T33" fmla="*/ 3 h 100"/>
                <a:gd name="T34" fmla="*/ 41 w 70"/>
                <a:gd name="T35" fmla="*/ 3 h 100"/>
                <a:gd name="T36" fmla="*/ 48 w 70"/>
                <a:gd name="T37" fmla="*/ 0 h 100"/>
                <a:gd name="T38" fmla="*/ 52 w 70"/>
                <a:gd name="T39" fmla="*/ 3 h 100"/>
                <a:gd name="T40" fmla="*/ 52 w 70"/>
                <a:gd name="T41" fmla="*/ 7 h 100"/>
                <a:gd name="T42" fmla="*/ 59 w 70"/>
                <a:gd name="T43" fmla="*/ 15 h 100"/>
                <a:gd name="T44" fmla="*/ 59 w 70"/>
                <a:gd name="T45" fmla="*/ 18 h 100"/>
                <a:gd name="T46" fmla="*/ 63 w 70"/>
                <a:gd name="T47" fmla="*/ 26 h 100"/>
                <a:gd name="T48" fmla="*/ 63 w 70"/>
                <a:gd name="T49" fmla="*/ 33 h 100"/>
                <a:gd name="T50" fmla="*/ 63 w 70"/>
                <a:gd name="T51" fmla="*/ 37 h 100"/>
                <a:gd name="T52" fmla="*/ 63 w 70"/>
                <a:gd name="T53" fmla="*/ 41 h 100"/>
                <a:gd name="T54" fmla="*/ 63 w 70"/>
                <a:gd name="T55" fmla="*/ 44 h 100"/>
                <a:gd name="T56" fmla="*/ 63 w 70"/>
                <a:gd name="T57" fmla="*/ 52 h 100"/>
                <a:gd name="T58" fmla="*/ 63 w 70"/>
                <a:gd name="T59" fmla="*/ 63 h 100"/>
                <a:gd name="T60" fmla="*/ 63 w 70"/>
                <a:gd name="T61" fmla="*/ 70 h 100"/>
                <a:gd name="T62" fmla="*/ 63 w 70"/>
                <a:gd name="T63" fmla="*/ 78 h 100"/>
                <a:gd name="T64" fmla="*/ 67 w 70"/>
                <a:gd name="T65" fmla="*/ 78 h 100"/>
                <a:gd name="T66" fmla="*/ 63 w 70"/>
                <a:gd name="T67" fmla="*/ 81 h 100"/>
                <a:gd name="T68" fmla="*/ 44 w 70"/>
                <a:gd name="T69" fmla="*/ 92 h 100"/>
                <a:gd name="T70" fmla="*/ 22 w 70"/>
                <a:gd name="T71" fmla="*/ 100 h 100"/>
                <a:gd name="T72" fmla="*/ 4 w 70"/>
                <a:gd name="T73"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100">
                  <a:moveTo>
                    <a:pt x="4" y="92"/>
                  </a:moveTo>
                  <a:lnTo>
                    <a:pt x="4" y="92"/>
                  </a:lnTo>
                  <a:lnTo>
                    <a:pt x="7" y="92"/>
                  </a:lnTo>
                  <a:lnTo>
                    <a:pt x="11" y="92"/>
                  </a:lnTo>
                  <a:lnTo>
                    <a:pt x="11" y="89"/>
                  </a:lnTo>
                  <a:lnTo>
                    <a:pt x="11" y="85"/>
                  </a:lnTo>
                  <a:lnTo>
                    <a:pt x="7" y="85"/>
                  </a:lnTo>
                  <a:lnTo>
                    <a:pt x="4" y="81"/>
                  </a:lnTo>
                  <a:lnTo>
                    <a:pt x="4" y="74"/>
                  </a:lnTo>
                  <a:lnTo>
                    <a:pt x="0" y="74"/>
                  </a:lnTo>
                  <a:lnTo>
                    <a:pt x="0" y="74"/>
                  </a:lnTo>
                  <a:lnTo>
                    <a:pt x="4" y="70"/>
                  </a:lnTo>
                  <a:lnTo>
                    <a:pt x="4" y="67"/>
                  </a:lnTo>
                  <a:lnTo>
                    <a:pt x="4" y="63"/>
                  </a:lnTo>
                  <a:lnTo>
                    <a:pt x="4" y="59"/>
                  </a:lnTo>
                  <a:lnTo>
                    <a:pt x="4" y="59"/>
                  </a:lnTo>
                  <a:lnTo>
                    <a:pt x="4" y="55"/>
                  </a:lnTo>
                  <a:lnTo>
                    <a:pt x="11" y="48"/>
                  </a:lnTo>
                  <a:lnTo>
                    <a:pt x="15" y="44"/>
                  </a:lnTo>
                  <a:lnTo>
                    <a:pt x="15" y="44"/>
                  </a:lnTo>
                  <a:lnTo>
                    <a:pt x="15" y="41"/>
                  </a:lnTo>
                  <a:lnTo>
                    <a:pt x="15" y="37"/>
                  </a:lnTo>
                  <a:lnTo>
                    <a:pt x="11" y="33"/>
                  </a:lnTo>
                  <a:lnTo>
                    <a:pt x="11" y="29"/>
                  </a:lnTo>
                  <a:lnTo>
                    <a:pt x="11" y="29"/>
                  </a:lnTo>
                  <a:lnTo>
                    <a:pt x="11" y="22"/>
                  </a:lnTo>
                  <a:lnTo>
                    <a:pt x="11" y="18"/>
                  </a:lnTo>
                  <a:lnTo>
                    <a:pt x="7" y="15"/>
                  </a:lnTo>
                  <a:lnTo>
                    <a:pt x="7" y="11"/>
                  </a:lnTo>
                  <a:lnTo>
                    <a:pt x="7" y="7"/>
                  </a:lnTo>
                  <a:lnTo>
                    <a:pt x="7" y="3"/>
                  </a:lnTo>
                  <a:lnTo>
                    <a:pt x="11" y="3"/>
                  </a:lnTo>
                  <a:lnTo>
                    <a:pt x="26" y="3"/>
                  </a:lnTo>
                  <a:lnTo>
                    <a:pt x="26" y="3"/>
                  </a:lnTo>
                  <a:lnTo>
                    <a:pt x="33" y="3"/>
                  </a:lnTo>
                  <a:lnTo>
                    <a:pt x="41" y="3"/>
                  </a:lnTo>
                  <a:lnTo>
                    <a:pt x="44" y="3"/>
                  </a:lnTo>
                  <a:lnTo>
                    <a:pt x="48" y="0"/>
                  </a:lnTo>
                  <a:lnTo>
                    <a:pt x="48" y="0"/>
                  </a:lnTo>
                  <a:lnTo>
                    <a:pt x="52" y="3"/>
                  </a:lnTo>
                  <a:lnTo>
                    <a:pt x="52" y="7"/>
                  </a:lnTo>
                  <a:lnTo>
                    <a:pt x="52" y="7"/>
                  </a:lnTo>
                  <a:lnTo>
                    <a:pt x="55" y="11"/>
                  </a:lnTo>
                  <a:lnTo>
                    <a:pt x="59" y="15"/>
                  </a:lnTo>
                  <a:lnTo>
                    <a:pt x="59" y="15"/>
                  </a:lnTo>
                  <a:lnTo>
                    <a:pt x="59" y="18"/>
                  </a:lnTo>
                  <a:lnTo>
                    <a:pt x="59" y="26"/>
                  </a:lnTo>
                  <a:lnTo>
                    <a:pt x="63" y="26"/>
                  </a:lnTo>
                  <a:lnTo>
                    <a:pt x="63" y="26"/>
                  </a:lnTo>
                  <a:lnTo>
                    <a:pt x="63" y="33"/>
                  </a:lnTo>
                  <a:lnTo>
                    <a:pt x="63" y="33"/>
                  </a:lnTo>
                  <a:lnTo>
                    <a:pt x="63" y="37"/>
                  </a:lnTo>
                  <a:lnTo>
                    <a:pt x="63" y="37"/>
                  </a:lnTo>
                  <a:lnTo>
                    <a:pt x="63" y="41"/>
                  </a:lnTo>
                  <a:lnTo>
                    <a:pt x="63" y="41"/>
                  </a:lnTo>
                  <a:lnTo>
                    <a:pt x="63" y="44"/>
                  </a:lnTo>
                  <a:lnTo>
                    <a:pt x="63" y="48"/>
                  </a:lnTo>
                  <a:lnTo>
                    <a:pt x="63" y="52"/>
                  </a:lnTo>
                  <a:lnTo>
                    <a:pt x="67" y="59"/>
                  </a:lnTo>
                  <a:lnTo>
                    <a:pt x="63" y="63"/>
                  </a:lnTo>
                  <a:lnTo>
                    <a:pt x="63" y="67"/>
                  </a:lnTo>
                  <a:lnTo>
                    <a:pt x="63" y="70"/>
                  </a:lnTo>
                  <a:lnTo>
                    <a:pt x="63" y="74"/>
                  </a:lnTo>
                  <a:lnTo>
                    <a:pt x="63" y="78"/>
                  </a:lnTo>
                  <a:lnTo>
                    <a:pt x="67" y="78"/>
                  </a:lnTo>
                  <a:lnTo>
                    <a:pt x="67" y="78"/>
                  </a:lnTo>
                  <a:lnTo>
                    <a:pt x="70" y="81"/>
                  </a:lnTo>
                  <a:lnTo>
                    <a:pt x="63" y="81"/>
                  </a:lnTo>
                  <a:lnTo>
                    <a:pt x="52" y="85"/>
                  </a:lnTo>
                  <a:lnTo>
                    <a:pt x="44" y="92"/>
                  </a:lnTo>
                  <a:lnTo>
                    <a:pt x="33" y="92"/>
                  </a:lnTo>
                  <a:lnTo>
                    <a:pt x="22" y="100"/>
                  </a:lnTo>
                  <a:lnTo>
                    <a:pt x="15" y="96"/>
                  </a:lnTo>
                  <a:lnTo>
                    <a:pt x="4" y="96"/>
                  </a:lnTo>
                  <a:lnTo>
                    <a:pt x="4" y="92"/>
                  </a:lnTo>
                  <a:close/>
                </a:path>
              </a:pathLst>
            </a:custGeom>
            <a:grpFill/>
            <a:ln>
              <a:noFill/>
            </a:ln>
          </p:spPr>
          <p:txBody>
            <a:bodyPr vert="horz" wrap="square" lIns="91440" tIns="45720" rIns="91440" bIns="45720" numCol="1" anchor="t" anchorCtr="0" compatLnSpc="1"/>
            <a:lstStyle/>
            <a:p>
              <a:endParaRPr lang="en-US"/>
            </a:p>
          </p:txBody>
        </p:sp>
        <p:sp>
          <p:nvSpPr>
            <p:cNvPr id="130" name="Freeform 126"/>
            <p:cNvSpPr/>
            <p:nvPr/>
          </p:nvSpPr>
          <p:spPr bwMode="auto">
            <a:xfrm>
              <a:off x="4293020" y="2957242"/>
              <a:ext cx="42459" cy="104218"/>
            </a:xfrm>
            <a:custGeom>
              <a:avLst/>
              <a:gdLst>
                <a:gd name="T0" fmla="*/ 19 w 33"/>
                <a:gd name="T1" fmla="*/ 3 h 81"/>
                <a:gd name="T2" fmla="*/ 4 w 33"/>
                <a:gd name="T3" fmla="*/ 0 h 81"/>
                <a:gd name="T4" fmla="*/ 0 w 33"/>
                <a:gd name="T5" fmla="*/ 0 h 81"/>
                <a:gd name="T6" fmla="*/ 4 w 33"/>
                <a:gd name="T7" fmla="*/ 3 h 81"/>
                <a:gd name="T8" fmla="*/ 4 w 33"/>
                <a:gd name="T9" fmla="*/ 7 h 81"/>
                <a:gd name="T10" fmla="*/ 4 w 33"/>
                <a:gd name="T11" fmla="*/ 7 h 81"/>
                <a:gd name="T12" fmla="*/ 7 w 33"/>
                <a:gd name="T13" fmla="*/ 11 h 81"/>
                <a:gd name="T14" fmla="*/ 11 w 33"/>
                <a:gd name="T15" fmla="*/ 15 h 81"/>
                <a:gd name="T16" fmla="*/ 11 w 33"/>
                <a:gd name="T17" fmla="*/ 15 h 81"/>
                <a:gd name="T18" fmla="*/ 11 w 33"/>
                <a:gd name="T19" fmla="*/ 18 h 81"/>
                <a:gd name="T20" fmla="*/ 11 w 33"/>
                <a:gd name="T21" fmla="*/ 26 h 81"/>
                <a:gd name="T22" fmla="*/ 15 w 33"/>
                <a:gd name="T23" fmla="*/ 26 h 81"/>
                <a:gd name="T24" fmla="*/ 15 w 33"/>
                <a:gd name="T25" fmla="*/ 26 h 81"/>
                <a:gd name="T26" fmla="*/ 15 w 33"/>
                <a:gd name="T27" fmla="*/ 33 h 81"/>
                <a:gd name="T28" fmla="*/ 15 w 33"/>
                <a:gd name="T29" fmla="*/ 33 h 81"/>
                <a:gd name="T30" fmla="*/ 15 w 33"/>
                <a:gd name="T31" fmla="*/ 37 h 81"/>
                <a:gd name="T32" fmla="*/ 15 w 33"/>
                <a:gd name="T33" fmla="*/ 37 h 81"/>
                <a:gd name="T34" fmla="*/ 15 w 33"/>
                <a:gd name="T35" fmla="*/ 41 h 81"/>
                <a:gd name="T36" fmla="*/ 15 w 33"/>
                <a:gd name="T37" fmla="*/ 41 h 81"/>
                <a:gd name="T38" fmla="*/ 15 w 33"/>
                <a:gd name="T39" fmla="*/ 44 h 81"/>
                <a:gd name="T40" fmla="*/ 15 w 33"/>
                <a:gd name="T41" fmla="*/ 48 h 81"/>
                <a:gd name="T42" fmla="*/ 15 w 33"/>
                <a:gd name="T43" fmla="*/ 52 h 81"/>
                <a:gd name="T44" fmla="*/ 19 w 33"/>
                <a:gd name="T45" fmla="*/ 59 h 81"/>
                <a:gd name="T46" fmla="*/ 15 w 33"/>
                <a:gd name="T47" fmla="*/ 63 h 81"/>
                <a:gd name="T48" fmla="*/ 15 w 33"/>
                <a:gd name="T49" fmla="*/ 67 h 81"/>
                <a:gd name="T50" fmla="*/ 15 w 33"/>
                <a:gd name="T51" fmla="*/ 70 h 81"/>
                <a:gd name="T52" fmla="*/ 15 w 33"/>
                <a:gd name="T53" fmla="*/ 74 h 81"/>
                <a:gd name="T54" fmla="*/ 15 w 33"/>
                <a:gd name="T55" fmla="*/ 78 h 81"/>
                <a:gd name="T56" fmla="*/ 19 w 33"/>
                <a:gd name="T57" fmla="*/ 78 h 81"/>
                <a:gd name="T58" fmla="*/ 19 w 33"/>
                <a:gd name="T59" fmla="*/ 78 h 81"/>
                <a:gd name="T60" fmla="*/ 22 w 33"/>
                <a:gd name="T61" fmla="*/ 81 h 81"/>
                <a:gd name="T62" fmla="*/ 22 w 33"/>
                <a:gd name="T63" fmla="*/ 81 h 81"/>
                <a:gd name="T64" fmla="*/ 33 w 33"/>
                <a:gd name="T65" fmla="*/ 78 h 81"/>
                <a:gd name="T66" fmla="*/ 33 w 33"/>
                <a:gd name="T67" fmla="*/ 78 h 81"/>
                <a:gd name="T68" fmla="*/ 33 w 33"/>
                <a:gd name="T69" fmla="*/ 74 h 81"/>
                <a:gd name="T70" fmla="*/ 33 w 33"/>
                <a:gd name="T71" fmla="*/ 70 h 81"/>
                <a:gd name="T72" fmla="*/ 33 w 33"/>
                <a:gd name="T73" fmla="*/ 67 h 81"/>
                <a:gd name="T74" fmla="*/ 30 w 33"/>
                <a:gd name="T75" fmla="*/ 63 h 81"/>
                <a:gd name="T76" fmla="*/ 30 w 33"/>
                <a:gd name="T77" fmla="*/ 44 h 81"/>
                <a:gd name="T78" fmla="*/ 33 w 33"/>
                <a:gd name="T79" fmla="*/ 41 h 81"/>
                <a:gd name="T80" fmla="*/ 33 w 33"/>
                <a:gd name="T81" fmla="*/ 41 h 81"/>
                <a:gd name="T82" fmla="*/ 33 w 33"/>
                <a:gd name="T83" fmla="*/ 37 h 81"/>
                <a:gd name="T84" fmla="*/ 33 w 33"/>
                <a:gd name="T85" fmla="*/ 33 h 81"/>
                <a:gd name="T86" fmla="*/ 33 w 33"/>
                <a:gd name="T87" fmla="*/ 29 h 81"/>
                <a:gd name="T88" fmla="*/ 30 w 33"/>
                <a:gd name="T89" fmla="*/ 22 h 81"/>
                <a:gd name="T90" fmla="*/ 26 w 33"/>
                <a:gd name="T91" fmla="*/ 15 h 81"/>
                <a:gd name="T92" fmla="*/ 26 w 33"/>
                <a:gd name="T93" fmla="*/ 15 h 81"/>
                <a:gd name="T94" fmla="*/ 22 w 33"/>
                <a:gd name="T95" fmla="*/ 15 h 81"/>
                <a:gd name="T96" fmla="*/ 19 w 33"/>
                <a:gd name="T97" fmla="*/ 11 h 81"/>
                <a:gd name="T98" fmla="*/ 19 w 33"/>
                <a:gd name="T99" fmla="*/ 7 h 81"/>
                <a:gd name="T100" fmla="*/ 19 w 33"/>
                <a:gd name="T10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81">
                  <a:moveTo>
                    <a:pt x="19" y="3"/>
                  </a:moveTo>
                  <a:lnTo>
                    <a:pt x="4" y="0"/>
                  </a:lnTo>
                  <a:lnTo>
                    <a:pt x="0" y="0"/>
                  </a:lnTo>
                  <a:lnTo>
                    <a:pt x="4" y="3"/>
                  </a:lnTo>
                  <a:lnTo>
                    <a:pt x="4" y="7"/>
                  </a:lnTo>
                  <a:lnTo>
                    <a:pt x="4" y="7"/>
                  </a:lnTo>
                  <a:lnTo>
                    <a:pt x="7" y="11"/>
                  </a:lnTo>
                  <a:lnTo>
                    <a:pt x="11" y="15"/>
                  </a:lnTo>
                  <a:lnTo>
                    <a:pt x="11" y="15"/>
                  </a:lnTo>
                  <a:lnTo>
                    <a:pt x="11" y="18"/>
                  </a:lnTo>
                  <a:lnTo>
                    <a:pt x="11" y="26"/>
                  </a:lnTo>
                  <a:lnTo>
                    <a:pt x="15" y="26"/>
                  </a:lnTo>
                  <a:lnTo>
                    <a:pt x="15" y="26"/>
                  </a:lnTo>
                  <a:lnTo>
                    <a:pt x="15" y="33"/>
                  </a:lnTo>
                  <a:lnTo>
                    <a:pt x="15" y="33"/>
                  </a:lnTo>
                  <a:lnTo>
                    <a:pt x="15" y="37"/>
                  </a:lnTo>
                  <a:lnTo>
                    <a:pt x="15" y="37"/>
                  </a:lnTo>
                  <a:lnTo>
                    <a:pt x="15" y="41"/>
                  </a:lnTo>
                  <a:lnTo>
                    <a:pt x="15" y="41"/>
                  </a:lnTo>
                  <a:lnTo>
                    <a:pt x="15" y="44"/>
                  </a:lnTo>
                  <a:lnTo>
                    <a:pt x="15" y="48"/>
                  </a:lnTo>
                  <a:lnTo>
                    <a:pt x="15" y="52"/>
                  </a:lnTo>
                  <a:lnTo>
                    <a:pt x="19" y="59"/>
                  </a:lnTo>
                  <a:lnTo>
                    <a:pt x="15" y="63"/>
                  </a:lnTo>
                  <a:lnTo>
                    <a:pt x="15" y="67"/>
                  </a:lnTo>
                  <a:lnTo>
                    <a:pt x="15" y="70"/>
                  </a:lnTo>
                  <a:lnTo>
                    <a:pt x="15" y="74"/>
                  </a:lnTo>
                  <a:lnTo>
                    <a:pt x="15" y="78"/>
                  </a:lnTo>
                  <a:lnTo>
                    <a:pt x="19" y="78"/>
                  </a:lnTo>
                  <a:lnTo>
                    <a:pt x="19" y="78"/>
                  </a:lnTo>
                  <a:lnTo>
                    <a:pt x="22" y="81"/>
                  </a:lnTo>
                  <a:lnTo>
                    <a:pt x="22" y="81"/>
                  </a:lnTo>
                  <a:lnTo>
                    <a:pt x="33" y="78"/>
                  </a:lnTo>
                  <a:lnTo>
                    <a:pt x="33" y="78"/>
                  </a:lnTo>
                  <a:lnTo>
                    <a:pt x="33" y="74"/>
                  </a:lnTo>
                  <a:lnTo>
                    <a:pt x="33" y="70"/>
                  </a:lnTo>
                  <a:lnTo>
                    <a:pt x="33" y="67"/>
                  </a:lnTo>
                  <a:lnTo>
                    <a:pt x="30" y="63"/>
                  </a:lnTo>
                  <a:lnTo>
                    <a:pt x="30" y="44"/>
                  </a:lnTo>
                  <a:lnTo>
                    <a:pt x="33" y="41"/>
                  </a:lnTo>
                  <a:lnTo>
                    <a:pt x="33" y="41"/>
                  </a:lnTo>
                  <a:lnTo>
                    <a:pt x="33" y="37"/>
                  </a:lnTo>
                  <a:lnTo>
                    <a:pt x="33" y="33"/>
                  </a:lnTo>
                  <a:lnTo>
                    <a:pt x="33" y="29"/>
                  </a:lnTo>
                  <a:lnTo>
                    <a:pt x="30" y="22"/>
                  </a:lnTo>
                  <a:lnTo>
                    <a:pt x="26" y="15"/>
                  </a:lnTo>
                  <a:lnTo>
                    <a:pt x="26" y="15"/>
                  </a:lnTo>
                  <a:lnTo>
                    <a:pt x="22" y="15"/>
                  </a:lnTo>
                  <a:lnTo>
                    <a:pt x="19" y="11"/>
                  </a:lnTo>
                  <a:lnTo>
                    <a:pt x="19" y="7"/>
                  </a:lnTo>
                  <a:lnTo>
                    <a:pt x="19" y="3"/>
                  </a:lnTo>
                  <a:close/>
                </a:path>
              </a:pathLst>
            </a:custGeom>
            <a:grpFill/>
            <a:ln>
              <a:noFill/>
            </a:ln>
          </p:spPr>
          <p:txBody>
            <a:bodyPr vert="horz" wrap="square" lIns="91440" tIns="45720" rIns="91440" bIns="45720" numCol="1" anchor="t" anchorCtr="0" compatLnSpc="1"/>
            <a:lstStyle/>
            <a:p>
              <a:endParaRPr lang="en-US"/>
            </a:p>
          </p:txBody>
        </p:sp>
        <p:sp>
          <p:nvSpPr>
            <p:cNvPr id="131" name="Freeform 127"/>
            <p:cNvSpPr/>
            <p:nvPr/>
          </p:nvSpPr>
          <p:spPr bwMode="auto">
            <a:xfrm>
              <a:off x="4317467" y="2932796"/>
              <a:ext cx="65619" cy="124804"/>
            </a:xfrm>
            <a:custGeom>
              <a:avLst/>
              <a:gdLst>
                <a:gd name="T0" fmla="*/ 25 w 51"/>
                <a:gd name="T1" fmla="*/ 8 h 97"/>
                <a:gd name="T2" fmla="*/ 18 w 51"/>
                <a:gd name="T3" fmla="*/ 11 h 97"/>
                <a:gd name="T4" fmla="*/ 11 w 51"/>
                <a:gd name="T5" fmla="*/ 11 h 97"/>
                <a:gd name="T6" fmla="*/ 7 w 51"/>
                <a:gd name="T7" fmla="*/ 15 h 97"/>
                <a:gd name="T8" fmla="*/ 7 w 51"/>
                <a:gd name="T9" fmla="*/ 22 h 97"/>
                <a:gd name="T10" fmla="*/ 0 w 51"/>
                <a:gd name="T11" fmla="*/ 26 h 97"/>
                <a:gd name="T12" fmla="*/ 3 w 51"/>
                <a:gd name="T13" fmla="*/ 34 h 97"/>
                <a:gd name="T14" fmla="*/ 7 w 51"/>
                <a:gd name="T15" fmla="*/ 34 h 97"/>
                <a:gd name="T16" fmla="*/ 14 w 51"/>
                <a:gd name="T17" fmla="*/ 48 h 97"/>
                <a:gd name="T18" fmla="*/ 14 w 51"/>
                <a:gd name="T19" fmla="*/ 56 h 97"/>
                <a:gd name="T20" fmla="*/ 14 w 51"/>
                <a:gd name="T21" fmla="*/ 60 h 97"/>
                <a:gd name="T22" fmla="*/ 11 w 51"/>
                <a:gd name="T23" fmla="*/ 82 h 97"/>
                <a:gd name="T24" fmla="*/ 14 w 51"/>
                <a:gd name="T25" fmla="*/ 89 h 97"/>
                <a:gd name="T26" fmla="*/ 14 w 51"/>
                <a:gd name="T27" fmla="*/ 97 h 97"/>
                <a:gd name="T28" fmla="*/ 33 w 51"/>
                <a:gd name="T29" fmla="*/ 93 h 97"/>
                <a:gd name="T30" fmla="*/ 33 w 51"/>
                <a:gd name="T31" fmla="*/ 89 h 97"/>
                <a:gd name="T32" fmla="*/ 33 w 51"/>
                <a:gd name="T33" fmla="*/ 78 h 97"/>
                <a:gd name="T34" fmla="*/ 33 w 51"/>
                <a:gd name="T35" fmla="*/ 71 h 97"/>
                <a:gd name="T36" fmla="*/ 33 w 51"/>
                <a:gd name="T37" fmla="*/ 67 h 97"/>
                <a:gd name="T38" fmla="*/ 33 w 51"/>
                <a:gd name="T39" fmla="*/ 67 h 97"/>
                <a:gd name="T40" fmla="*/ 33 w 51"/>
                <a:gd name="T41" fmla="*/ 63 h 97"/>
                <a:gd name="T42" fmla="*/ 33 w 51"/>
                <a:gd name="T43" fmla="*/ 56 h 97"/>
                <a:gd name="T44" fmla="*/ 33 w 51"/>
                <a:gd name="T45" fmla="*/ 52 h 97"/>
                <a:gd name="T46" fmla="*/ 37 w 51"/>
                <a:gd name="T47" fmla="*/ 52 h 97"/>
                <a:gd name="T48" fmla="*/ 40 w 51"/>
                <a:gd name="T49" fmla="*/ 48 h 97"/>
                <a:gd name="T50" fmla="*/ 44 w 51"/>
                <a:gd name="T51" fmla="*/ 41 h 97"/>
                <a:gd name="T52" fmla="*/ 48 w 51"/>
                <a:gd name="T53" fmla="*/ 41 h 97"/>
                <a:gd name="T54" fmla="*/ 44 w 51"/>
                <a:gd name="T55" fmla="*/ 34 h 97"/>
                <a:gd name="T56" fmla="*/ 48 w 51"/>
                <a:gd name="T57" fmla="*/ 30 h 97"/>
                <a:gd name="T58" fmla="*/ 51 w 51"/>
                <a:gd name="T59" fmla="*/ 30 h 97"/>
                <a:gd name="T60" fmla="*/ 48 w 51"/>
                <a:gd name="T61" fmla="*/ 19 h 97"/>
                <a:gd name="T62" fmla="*/ 44 w 51"/>
                <a:gd name="T63" fmla="*/ 15 h 97"/>
                <a:gd name="T64" fmla="*/ 44 w 51"/>
                <a:gd name="T65" fmla="*/ 11 h 97"/>
                <a:gd name="T66" fmla="*/ 37 w 51"/>
                <a:gd name="T67" fmla="*/ 8 h 97"/>
                <a:gd name="T68" fmla="*/ 29 w 51"/>
                <a:gd name="T69" fmla="*/ 0 h 97"/>
                <a:gd name="T70" fmla="*/ 29 w 51"/>
                <a:gd name="T71" fmla="*/ 4 h 97"/>
                <a:gd name="T72" fmla="*/ 25 w 51"/>
                <a:gd name="T73"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97">
                  <a:moveTo>
                    <a:pt x="25" y="4"/>
                  </a:moveTo>
                  <a:lnTo>
                    <a:pt x="25" y="8"/>
                  </a:lnTo>
                  <a:lnTo>
                    <a:pt x="22" y="11"/>
                  </a:lnTo>
                  <a:lnTo>
                    <a:pt x="18" y="11"/>
                  </a:lnTo>
                  <a:lnTo>
                    <a:pt x="11" y="11"/>
                  </a:lnTo>
                  <a:lnTo>
                    <a:pt x="11" y="11"/>
                  </a:lnTo>
                  <a:lnTo>
                    <a:pt x="7" y="15"/>
                  </a:lnTo>
                  <a:lnTo>
                    <a:pt x="7" y="15"/>
                  </a:lnTo>
                  <a:lnTo>
                    <a:pt x="3" y="19"/>
                  </a:lnTo>
                  <a:lnTo>
                    <a:pt x="7" y="22"/>
                  </a:lnTo>
                  <a:lnTo>
                    <a:pt x="0" y="22"/>
                  </a:lnTo>
                  <a:lnTo>
                    <a:pt x="0" y="26"/>
                  </a:lnTo>
                  <a:lnTo>
                    <a:pt x="0" y="30"/>
                  </a:lnTo>
                  <a:lnTo>
                    <a:pt x="3" y="34"/>
                  </a:lnTo>
                  <a:lnTo>
                    <a:pt x="7" y="34"/>
                  </a:lnTo>
                  <a:lnTo>
                    <a:pt x="7" y="34"/>
                  </a:lnTo>
                  <a:lnTo>
                    <a:pt x="11" y="41"/>
                  </a:lnTo>
                  <a:lnTo>
                    <a:pt x="14" y="48"/>
                  </a:lnTo>
                  <a:lnTo>
                    <a:pt x="14" y="52"/>
                  </a:lnTo>
                  <a:lnTo>
                    <a:pt x="14" y="56"/>
                  </a:lnTo>
                  <a:lnTo>
                    <a:pt x="14" y="60"/>
                  </a:lnTo>
                  <a:lnTo>
                    <a:pt x="14" y="60"/>
                  </a:lnTo>
                  <a:lnTo>
                    <a:pt x="11" y="63"/>
                  </a:lnTo>
                  <a:lnTo>
                    <a:pt x="11" y="82"/>
                  </a:lnTo>
                  <a:lnTo>
                    <a:pt x="14" y="86"/>
                  </a:lnTo>
                  <a:lnTo>
                    <a:pt x="14" y="89"/>
                  </a:lnTo>
                  <a:lnTo>
                    <a:pt x="14" y="93"/>
                  </a:lnTo>
                  <a:lnTo>
                    <a:pt x="14" y="97"/>
                  </a:lnTo>
                  <a:lnTo>
                    <a:pt x="22" y="97"/>
                  </a:lnTo>
                  <a:lnTo>
                    <a:pt x="33" y="93"/>
                  </a:lnTo>
                  <a:lnTo>
                    <a:pt x="33" y="93"/>
                  </a:lnTo>
                  <a:lnTo>
                    <a:pt x="33" y="89"/>
                  </a:lnTo>
                  <a:lnTo>
                    <a:pt x="33" y="82"/>
                  </a:lnTo>
                  <a:lnTo>
                    <a:pt x="33" y="78"/>
                  </a:lnTo>
                  <a:lnTo>
                    <a:pt x="33" y="78"/>
                  </a:lnTo>
                  <a:lnTo>
                    <a:pt x="33" y="71"/>
                  </a:lnTo>
                  <a:lnTo>
                    <a:pt x="33" y="71"/>
                  </a:lnTo>
                  <a:lnTo>
                    <a:pt x="33" y="67"/>
                  </a:lnTo>
                  <a:lnTo>
                    <a:pt x="33" y="67"/>
                  </a:lnTo>
                  <a:lnTo>
                    <a:pt x="33" y="67"/>
                  </a:lnTo>
                  <a:lnTo>
                    <a:pt x="33" y="63"/>
                  </a:lnTo>
                  <a:lnTo>
                    <a:pt x="33" y="63"/>
                  </a:lnTo>
                  <a:lnTo>
                    <a:pt x="33" y="60"/>
                  </a:lnTo>
                  <a:lnTo>
                    <a:pt x="33" y="56"/>
                  </a:lnTo>
                  <a:lnTo>
                    <a:pt x="33" y="52"/>
                  </a:lnTo>
                  <a:lnTo>
                    <a:pt x="33" y="52"/>
                  </a:lnTo>
                  <a:lnTo>
                    <a:pt x="37" y="52"/>
                  </a:lnTo>
                  <a:lnTo>
                    <a:pt x="37" y="52"/>
                  </a:lnTo>
                  <a:lnTo>
                    <a:pt x="40" y="48"/>
                  </a:lnTo>
                  <a:lnTo>
                    <a:pt x="40" y="48"/>
                  </a:lnTo>
                  <a:lnTo>
                    <a:pt x="44" y="45"/>
                  </a:lnTo>
                  <a:lnTo>
                    <a:pt x="44" y="41"/>
                  </a:lnTo>
                  <a:lnTo>
                    <a:pt x="48" y="41"/>
                  </a:lnTo>
                  <a:lnTo>
                    <a:pt x="48" y="41"/>
                  </a:lnTo>
                  <a:lnTo>
                    <a:pt x="48" y="37"/>
                  </a:lnTo>
                  <a:lnTo>
                    <a:pt x="44" y="34"/>
                  </a:lnTo>
                  <a:lnTo>
                    <a:pt x="44" y="34"/>
                  </a:lnTo>
                  <a:lnTo>
                    <a:pt x="48" y="30"/>
                  </a:lnTo>
                  <a:lnTo>
                    <a:pt x="51" y="30"/>
                  </a:lnTo>
                  <a:lnTo>
                    <a:pt x="51" y="30"/>
                  </a:lnTo>
                  <a:lnTo>
                    <a:pt x="48" y="22"/>
                  </a:lnTo>
                  <a:lnTo>
                    <a:pt x="48" y="19"/>
                  </a:lnTo>
                  <a:lnTo>
                    <a:pt x="44" y="19"/>
                  </a:lnTo>
                  <a:lnTo>
                    <a:pt x="44" y="15"/>
                  </a:lnTo>
                  <a:lnTo>
                    <a:pt x="44" y="11"/>
                  </a:lnTo>
                  <a:lnTo>
                    <a:pt x="44" y="11"/>
                  </a:lnTo>
                  <a:lnTo>
                    <a:pt x="40" y="8"/>
                  </a:lnTo>
                  <a:lnTo>
                    <a:pt x="37" y="8"/>
                  </a:lnTo>
                  <a:lnTo>
                    <a:pt x="37" y="4"/>
                  </a:lnTo>
                  <a:lnTo>
                    <a:pt x="29" y="0"/>
                  </a:lnTo>
                  <a:lnTo>
                    <a:pt x="29" y="0"/>
                  </a:lnTo>
                  <a:lnTo>
                    <a:pt x="29" y="4"/>
                  </a:lnTo>
                  <a:lnTo>
                    <a:pt x="25" y="4"/>
                  </a:lnTo>
                  <a:lnTo>
                    <a:pt x="25" y="4"/>
                  </a:lnTo>
                  <a:close/>
                </a:path>
              </a:pathLst>
            </a:custGeom>
            <a:grpFill/>
            <a:ln>
              <a:noFill/>
            </a:ln>
          </p:spPr>
          <p:txBody>
            <a:bodyPr vert="horz" wrap="square" lIns="91440" tIns="45720" rIns="91440" bIns="45720" numCol="1" anchor="t" anchorCtr="0" compatLnSpc="1"/>
            <a:lstStyle/>
            <a:p>
              <a:endParaRPr lang="en-US"/>
            </a:p>
          </p:txBody>
        </p:sp>
        <p:sp>
          <p:nvSpPr>
            <p:cNvPr id="132" name="Freeform 128"/>
            <p:cNvSpPr>
              <a:spLocks noEditPoints="1"/>
            </p:cNvSpPr>
            <p:nvPr/>
          </p:nvSpPr>
          <p:spPr bwMode="auto">
            <a:xfrm>
              <a:off x="4550346" y="2714068"/>
              <a:ext cx="247033" cy="319084"/>
            </a:xfrm>
            <a:custGeom>
              <a:avLst/>
              <a:gdLst>
                <a:gd name="T0" fmla="*/ 189 w 192"/>
                <a:gd name="T1" fmla="*/ 63 h 248"/>
                <a:gd name="T2" fmla="*/ 185 w 192"/>
                <a:gd name="T3" fmla="*/ 122 h 248"/>
                <a:gd name="T4" fmla="*/ 174 w 192"/>
                <a:gd name="T5" fmla="*/ 126 h 248"/>
                <a:gd name="T6" fmla="*/ 174 w 192"/>
                <a:gd name="T7" fmla="*/ 133 h 248"/>
                <a:gd name="T8" fmla="*/ 167 w 192"/>
                <a:gd name="T9" fmla="*/ 141 h 248"/>
                <a:gd name="T10" fmla="*/ 167 w 192"/>
                <a:gd name="T11" fmla="*/ 148 h 248"/>
                <a:gd name="T12" fmla="*/ 167 w 192"/>
                <a:gd name="T13" fmla="*/ 155 h 248"/>
                <a:gd name="T14" fmla="*/ 159 w 192"/>
                <a:gd name="T15" fmla="*/ 166 h 248"/>
                <a:gd name="T16" fmla="*/ 163 w 192"/>
                <a:gd name="T17" fmla="*/ 166 h 248"/>
                <a:gd name="T18" fmla="*/ 163 w 192"/>
                <a:gd name="T19" fmla="*/ 170 h 248"/>
                <a:gd name="T20" fmla="*/ 167 w 192"/>
                <a:gd name="T21" fmla="*/ 178 h 248"/>
                <a:gd name="T22" fmla="*/ 174 w 192"/>
                <a:gd name="T23" fmla="*/ 185 h 248"/>
                <a:gd name="T24" fmla="*/ 174 w 192"/>
                <a:gd name="T25" fmla="*/ 192 h 248"/>
                <a:gd name="T26" fmla="*/ 167 w 192"/>
                <a:gd name="T27" fmla="*/ 196 h 248"/>
                <a:gd name="T28" fmla="*/ 155 w 192"/>
                <a:gd name="T29" fmla="*/ 200 h 248"/>
                <a:gd name="T30" fmla="*/ 152 w 192"/>
                <a:gd name="T31" fmla="*/ 204 h 248"/>
                <a:gd name="T32" fmla="*/ 148 w 192"/>
                <a:gd name="T33" fmla="*/ 207 h 248"/>
                <a:gd name="T34" fmla="*/ 144 w 192"/>
                <a:gd name="T35" fmla="*/ 215 h 248"/>
                <a:gd name="T36" fmla="*/ 141 w 192"/>
                <a:gd name="T37" fmla="*/ 218 h 248"/>
                <a:gd name="T38" fmla="*/ 130 w 192"/>
                <a:gd name="T39" fmla="*/ 226 h 248"/>
                <a:gd name="T40" fmla="*/ 118 w 192"/>
                <a:gd name="T41" fmla="*/ 222 h 248"/>
                <a:gd name="T42" fmla="*/ 111 w 192"/>
                <a:gd name="T43" fmla="*/ 226 h 248"/>
                <a:gd name="T44" fmla="*/ 115 w 192"/>
                <a:gd name="T45" fmla="*/ 230 h 248"/>
                <a:gd name="T46" fmla="*/ 107 w 192"/>
                <a:gd name="T47" fmla="*/ 237 h 248"/>
                <a:gd name="T48" fmla="*/ 89 w 192"/>
                <a:gd name="T49" fmla="*/ 241 h 248"/>
                <a:gd name="T50" fmla="*/ 78 w 192"/>
                <a:gd name="T51" fmla="*/ 248 h 248"/>
                <a:gd name="T52" fmla="*/ 74 w 192"/>
                <a:gd name="T53" fmla="*/ 241 h 248"/>
                <a:gd name="T54" fmla="*/ 70 w 192"/>
                <a:gd name="T55" fmla="*/ 248 h 248"/>
                <a:gd name="T56" fmla="*/ 59 w 192"/>
                <a:gd name="T57" fmla="*/ 248 h 248"/>
                <a:gd name="T58" fmla="*/ 55 w 192"/>
                <a:gd name="T59" fmla="*/ 241 h 248"/>
                <a:gd name="T60" fmla="*/ 48 w 192"/>
                <a:gd name="T61" fmla="*/ 233 h 248"/>
                <a:gd name="T62" fmla="*/ 33 w 192"/>
                <a:gd name="T63" fmla="*/ 222 h 248"/>
                <a:gd name="T64" fmla="*/ 33 w 192"/>
                <a:gd name="T65" fmla="*/ 215 h 248"/>
                <a:gd name="T66" fmla="*/ 33 w 192"/>
                <a:gd name="T67" fmla="*/ 211 h 248"/>
                <a:gd name="T68" fmla="*/ 41 w 192"/>
                <a:gd name="T69" fmla="*/ 211 h 248"/>
                <a:gd name="T70" fmla="*/ 48 w 192"/>
                <a:gd name="T71" fmla="*/ 211 h 248"/>
                <a:gd name="T72" fmla="*/ 55 w 192"/>
                <a:gd name="T73" fmla="*/ 211 h 248"/>
                <a:gd name="T74" fmla="*/ 52 w 192"/>
                <a:gd name="T75" fmla="*/ 207 h 248"/>
                <a:gd name="T76" fmla="*/ 44 w 192"/>
                <a:gd name="T77" fmla="*/ 200 h 248"/>
                <a:gd name="T78" fmla="*/ 48 w 192"/>
                <a:gd name="T79" fmla="*/ 189 h 248"/>
                <a:gd name="T80" fmla="*/ 48 w 192"/>
                <a:gd name="T81" fmla="*/ 185 h 248"/>
                <a:gd name="T82" fmla="*/ 44 w 192"/>
                <a:gd name="T83" fmla="*/ 178 h 248"/>
                <a:gd name="T84" fmla="*/ 37 w 192"/>
                <a:gd name="T85" fmla="*/ 166 h 248"/>
                <a:gd name="T86" fmla="*/ 26 w 192"/>
                <a:gd name="T87" fmla="*/ 159 h 248"/>
                <a:gd name="T88" fmla="*/ 18 w 192"/>
                <a:gd name="T89" fmla="*/ 137 h 248"/>
                <a:gd name="T90" fmla="*/ 22 w 192"/>
                <a:gd name="T91" fmla="*/ 133 h 248"/>
                <a:gd name="T92" fmla="*/ 52 w 192"/>
                <a:gd name="T93" fmla="*/ 85 h 248"/>
                <a:gd name="T94" fmla="*/ 59 w 192"/>
                <a:gd name="T95" fmla="*/ 48 h 248"/>
                <a:gd name="T96" fmla="*/ 48 w 192"/>
                <a:gd name="T97" fmla="*/ 29 h 248"/>
                <a:gd name="T98" fmla="*/ 41 w 192"/>
                <a:gd name="T99" fmla="*/ 7 h 248"/>
                <a:gd name="T100" fmla="*/ 0 w 192"/>
                <a:gd name="T101" fmla="*/ 16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48">
                  <a:moveTo>
                    <a:pt x="41" y="7"/>
                  </a:moveTo>
                  <a:lnTo>
                    <a:pt x="59" y="0"/>
                  </a:lnTo>
                  <a:lnTo>
                    <a:pt x="189" y="63"/>
                  </a:lnTo>
                  <a:lnTo>
                    <a:pt x="192" y="122"/>
                  </a:lnTo>
                  <a:lnTo>
                    <a:pt x="189" y="122"/>
                  </a:lnTo>
                  <a:lnTo>
                    <a:pt x="185" y="122"/>
                  </a:lnTo>
                  <a:lnTo>
                    <a:pt x="181" y="122"/>
                  </a:lnTo>
                  <a:lnTo>
                    <a:pt x="178" y="122"/>
                  </a:lnTo>
                  <a:lnTo>
                    <a:pt x="174" y="126"/>
                  </a:lnTo>
                  <a:lnTo>
                    <a:pt x="174" y="129"/>
                  </a:lnTo>
                  <a:lnTo>
                    <a:pt x="178" y="129"/>
                  </a:lnTo>
                  <a:lnTo>
                    <a:pt x="174" y="133"/>
                  </a:lnTo>
                  <a:lnTo>
                    <a:pt x="170" y="141"/>
                  </a:lnTo>
                  <a:lnTo>
                    <a:pt x="167" y="141"/>
                  </a:lnTo>
                  <a:lnTo>
                    <a:pt x="167" y="141"/>
                  </a:lnTo>
                  <a:lnTo>
                    <a:pt x="167" y="144"/>
                  </a:lnTo>
                  <a:lnTo>
                    <a:pt x="167" y="144"/>
                  </a:lnTo>
                  <a:lnTo>
                    <a:pt x="167" y="148"/>
                  </a:lnTo>
                  <a:lnTo>
                    <a:pt x="163" y="152"/>
                  </a:lnTo>
                  <a:lnTo>
                    <a:pt x="163" y="152"/>
                  </a:lnTo>
                  <a:lnTo>
                    <a:pt x="167" y="155"/>
                  </a:lnTo>
                  <a:lnTo>
                    <a:pt x="167" y="159"/>
                  </a:lnTo>
                  <a:lnTo>
                    <a:pt x="163" y="159"/>
                  </a:lnTo>
                  <a:lnTo>
                    <a:pt x="159" y="166"/>
                  </a:lnTo>
                  <a:lnTo>
                    <a:pt x="159" y="170"/>
                  </a:lnTo>
                  <a:lnTo>
                    <a:pt x="159" y="170"/>
                  </a:lnTo>
                  <a:lnTo>
                    <a:pt x="163" y="166"/>
                  </a:lnTo>
                  <a:lnTo>
                    <a:pt x="167" y="166"/>
                  </a:lnTo>
                  <a:lnTo>
                    <a:pt x="167" y="170"/>
                  </a:lnTo>
                  <a:lnTo>
                    <a:pt x="163" y="170"/>
                  </a:lnTo>
                  <a:lnTo>
                    <a:pt x="167" y="174"/>
                  </a:lnTo>
                  <a:lnTo>
                    <a:pt x="167" y="174"/>
                  </a:lnTo>
                  <a:lnTo>
                    <a:pt x="167" y="178"/>
                  </a:lnTo>
                  <a:lnTo>
                    <a:pt x="167" y="181"/>
                  </a:lnTo>
                  <a:lnTo>
                    <a:pt x="167" y="185"/>
                  </a:lnTo>
                  <a:lnTo>
                    <a:pt x="174" y="185"/>
                  </a:lnTo>
                  <a:lnTo>
                    <a:pt x="174" y="189"/>
                  </a:lnTo>
                  <a:lnTo>
                    <a:pt x="174" y="189"/>
                  </a:lnTo>
                  <a:lnTo>
                    <a:pt x="174" y="192"/>
                  </a:lnTo>
                  <a:lnTo>
                    <a:pt x="174" y="192"/>
                  </a:lnTo>
                  <a:lnTo>
                    <a:pt x="170" y="196"/>
                  </a:lnTo>
                  <a:lnTo>
                    <a:pt x="167" y="196"/>
                  </a:lnTo>
                  <a:lnTo>
                    <a:pt x="163" y="196"/>
                  </a:lnTo>
                  <a:lnTo>
                    <a:pt x="159" y="196"/>
                  </a:lnTo>
                  <a:lnTo>
                    <a:pt x="155" y="200"/>
                  </a:lnTo>
                  <a:lnTo>
                    <a:pt x="155" y="200"/>
                  </a:lnTo>
                  <a:lnTo>
                    <a:pt x="155" y="204"/>
                  </a:lnTo>
                  <a:lnTo>
                    <a:pt x="152" y="204"/>
                  </a:lnTo>
                  <a:lnTo>
                    <a:pt x="152" y="207"/>
                  </a:lnTo>
                  <a:lnTo>
                    <a:pt x="148" y="207"/>
                  </a:lnTo>
                  <a:lnTo>
                    <a:pt x="148" y="207"/>
                  </a:lnTo>
                  <a:lnTo>
                    <a:pt x="144" y="211"/>
                  </a:lnTo>
                  <a:lnTo>
                    <a:pt x="144" y="211"/>
                  </a:lnTo>
                  <a:lnTo>
                    <a:pt x="144" y="215"/>
                  </a:lnTo>
                  <a:lnTo>
                    <a:pt x="141" y="215"/>
                  </a:lnTo>
                  <a:lnTo>
                    <a:pt x="144" y="218"/>
                  </a:lnTo>
                  <a:lnTo>
                    <a:pt x="141" y="218"/>
                  </a:lnTo>
                  <a:lnTo>
                    <a:pt x="141" y="222"/>
                  </a:lnTo>
                  <a:lnTo>
                    <a:pt x="137" y="222"/>
                  </a:lnTo>
                  <a:lnTo>
                    <a:pt x="130" y="226"/>
                  </a:lnTo>
                  <a:lnTo>
                    <a:pt x="126" y="226"/>
                  </a:lnTo>
                  <a:lnTo>
                    <a:pt x="122" y="226"/>
                  </a:lnTo>
                  <a:lnTo>
                    <a:pt x="118" y="222"/>
                  </a:lnTo>
                  <a:lnTo>
                    <a:pt x="115" y="222"/>
                  </a:lnTo>
                  <a:lnTo>
                    <a:pt x="111" y="222"/>
                  </a:lnTo>
                  <a:lnTo>
                    <a:pt x="111" y="226"/>
                  </a:lnTo>
                  <a:lnTo>
                    <a:pt x="111" y="226"/>
                  </a:lnTo>
                  <a:lnTo>
                    <a:pt x="111" y="230"/>
                  </a:lnTo>
                  <a:lnTo>
                    <a:pt x="115" y="230"/>
                  </a:lnTo>
                  <a:lnTo>
                    <a:pt x="115" y="233"/>
                  </a:lnTo>
                  <a:lnTo>
                    <a:pt x="111" y="233"/>
                  </a:lnTo>
                  <a:lnTo>
                    <a:pt x="107" y="237"/>
                  </a:lnTo>
                  <a:lnTo>
                    <a:pt x="104" y="237"/>
                  </a:lnTo>
                  <a:lnTo>
                    <a:pt x="93" y="241"/>
                  </a:lnTo>
                  <a:lnTo>
                    <a:pt x="89" y="241"/>
                  </a:lnTo>
                  <a:lnTo>
                    <a:pt x="85" y="244"/>
                  </a:lnTo>
                  <a:lnTo>
                    <a:pt x="81" y="244"/>
                  </a:lnTo>
                  <a:lnTo>
                    <a:pt x="78" y="248"/>
                  </a:lnTo>
                  <a:lnTo>
                    <a:pt x="78" y="244"/>
                  </a:lnTo>
                  <a:lnTo>
                    <a:pt x="74" y="241"/>
                  </a:lnTo>
                  <a:lnTo>
                    <a:pt x="74" y="241"/>
                  </a:lnTo>
                  <a:lnTo>
                    <a:pt x="70" y="241"/>
                  </a:lnTo>
                  <a:lnTo>
                    <a:pt x="70" y="244"/>
                  </a:lnTo>
                  <a:lnTo>
                    <a:pt x="70" y="248"/>
                  </a:lnTo>
                  <a:lnTo>
                    <a:pt x="67" y="248"/>
                  </a:lnTo>
                  <a:lnTo>
                    <a:pt x="63" y="248"/>
                  </a:lnTo>
                  <a:lnTo>
                    <a:pt x="59" y="248"/>
                  </a:lnTo>
                  <a:lnTo>
                    <a:pt x="59" y="244"/>
                  </a:lnTo>
                  <a:lnTo>
                    <a:pt x="55" y="244"/>
                  </a:lnTo>
                  <a:lnTo>
                    <a:pt x="55" y="241"/>
                  </a:lnTo>
                  <a:lnTo>
                    <a:pt x="55" y="237"/>
                  </a:lnTo>
                  <a:lnTo>
                    <a:pt x="52" y="233"/>
                  </a:lnTo>
                  <a:lnTo>
                    <a:pt x="48" y="233"/>
                  </a:lnTo>
                  <a:lnTo>
                    <a:pt x="44" y="226"/>
                  </a:lnTo>
                  <a:lnTo>
                    <a:pt x="37" y="222"/>
                  </a:lnTo>
                  <a:lnTo>
                    <a:pt x="33" y="222"/>
                  </a:lnTo>
                  <a:lnTo>
                    <a:pt x="33" y="218"/>
                  </a:lnTo>
                  <a:lnTo>
                    <a:pt x="33" y="218"/>
                  </a:lnTo>
                  <a:lnTo>
                    <a:pt x="33" y="215"/>
                  </a:lnTo>
                  <a:lnTo>
                    <a:pt x="33" y="215"/>
                  </a:lnTo>
                  <a:lnTo>
                    <a:pt x="33" y="211"/>
                  </a:lnTo>
                  <a:lnTo>
                    <a:pt x="33" y="211"/>
                  </a:lnTo>
                  <a:lnTo>
                    <a:pt x="37" y="211"/>
                  </a:lnTo>
                  <a:lnTo>
                    <a:pt x="37" y="211"/>
                  </a:lnTo>
                  <a:lnTo>
                    <a:pt x="41" y="211"/>
                  </a:lnTo>
                  <a:lnTo>
                    <a:pt x="44" y="211"/>
                  </a:lnTo>
                  <a:lnTo>
                    <a:pt x="44" y="211"/>
                  </a:lnTo>
                  <a:lnTo>
                    <a:pt x="48" y="211"/>
                  </a:lnTo>
                  <a:lnTo>
                    <a:pt x="52" y="211"/>
                  </a:lnTo>
                  <a:lnTo>
                    <a:pt x="52" y="211"/>
                  </a:lnTo>
                  <a:lnTo>
                    <a:pt x="55" y="211"/>
                  </a:lnTo>
                  <a:lnTo>
                    <a:pt x="55" y="211"/>
                  </a:lnTo>
                  <a:lnTo>
                    <a:pt x="55" y="211"/>
                  </a:lnTo>
                  <a:lnTo>
                    <a:pt x="52" y="207"/>
                  </a:lnTo>
                  <a:lnTo>
                    <a:pt x="48" y="204"/>
                  </a:lnTo>
                  <a:lnTo>
                    <a:pt x="48" y="204"/>
                  </a:lnTo>
                  <a:lnTo>
                    <a:pt x="44" y="200"/>
                  </a:lnTo>
                  <a:lnTo>
                    <a:pt x="44" y="196"/>
                  </a:lnTo>
                  <a:lnTo>
                    <a:pt x="44" y="192"/>
                  </a:lnTo>
                  <a:lnTo>
                    <a:pt x="48" y="189"/>
                  </a:lnTo>
                  <a:lnTo>
                    <a:pt x="44" y="189"/>
                  </a:lnTo>
                  <a:lnTo>
                    <a:pt x="44" y="185"/>
                  </a:lnTo>
                  <a:lnTo>
                    <a:pt x="48" y="185"/>
                  </a:lnTo>
                  <a:lnTo>
                    <a:pt x="48" y="181"/>
                  </a:lnTo>
                  <a:lnTo>
                    <a:pt x="44" y="178"/>
                  </a:lnTo>
                  <a:lnTo>
                    <a:pt x="44" y="178"/>
                  </a:lnTo>
                  <a:lnTo>
                    <a:pt x="44" y="174"/>
                  </a:lnTo>
                  <a:lnTo>
                    <a:pt x="41" y="170"/>
                  </a:lnTo>
                  <a:lnTo>
                    <a:pt x="37" y="166"/>
                  </a:lnTo>
                  <a:lnTo>
                    <a:pt x="30" y="163"/>
                  </a:lnTo>
                  <a:lnTo>
                    <a:pt x="30" y="163"/>
                  </a:lnTo>
                  <a:lnTo>
                    <a:pt x="26" y="159"/>
                  </a:lnTo>
                  <a:lnTo>
                    <a:pt x="22" y="155"/>
                  </a:lnTo>
                  <a:lnTo>
                    <a:pt x="22" y="155"/>
                  </a:lnTo>
                  <a:lnTo>
                    <a:pt x="18" y="137"/>
                  </a:lnTo>
                  <a:lnTo>
                    <a:pt x="18" y="133"/>
                  </a:lnTo>
                  <a:lnTo>
                    <a:pt x="22" y="133"/>
                  </a:lnTo>
                  <a:lnTo>
                    <a:pt x="22" y="133"/>
                  </a:lnTo>
                  <a:lnTo>
                    <a:pt x="26" y="129"/>
                  </a:lnTo>
                  <a:lnTo>
                    <a:pt x="52" y="107"/>
                  </a:lnTo>
                  <a:lnTo>
                    <a:pt x="52" y="85"/>
                  </a:lnTo>
                  <a:lnTo>
                    <a:pt x="55" y="55"/>
                  </a:lnTo>
                  <a:lnTo>
                    <a:pt x="59" y="55"/>
                  </a:lnTo>
                  <a:lnTo>
                    <a:pt x="59" y="48"/>
                  </a:lnTo>
                  <a:lnTo>
                    <a:pt x="48" y="37"/>
                  </a:lnTo>
                  <a:lnTo>
                    <a:pt x="48" y="33"/>
                  </a:lnTo>
                  <a:lnTo>
                    <a:pt x="48" y="29"/>
                  </a:lnTo>
                  <a:lnTo>
                    <a:pt x="41" y="11"/>
                  </a:lnTo>
                  <a:lnTo>
                    <a:pt x="41" y="7"/>
                  </a:lnTo>
                  <a:lnTo>
                    <a:pt x="41" y="7"/>
                  </a:lnTo>
                  <a:close/>
                  <a:moveTo>
                    <a:pt x="4" y="163"/>
                  </a:moveTo>
                  <a:lnTo>
                    <a:pt x="4" y="163"/>
                  </a:lnTo>
                  <a:lnTo>
                    <a:pt x="0" y="163"/>
                  </a:lnTo>
                  <a:lnTo>
                    <a:pt x="0" y="163"/>
                  </a:lnTo>
                  <a:lnTo>
                    <a:pt x="4" y="163"/>
                  </a:lnTo>
                  <a:close/>
                </a:path>
              </a:pathLst>
            </a:custGeom>
            <a:grpFill/>
            <a:ln>
              <a:noFill/>
            </a:ln>
          </p:spPr>
          <p:txBody>
            <a:bodyPr vert="horz" wrap="square" lIns="91440" tIns="45720" rIns="91440" bIns="45720" numCol="1" anchor="t" anchorCtr="0" compatLnSpc="1"/>
            <a:lstStyle/>
            <a:p>
              <a:endParaRPr lang="en-US"/>
            </a:p>
          </p:txBody>
        </p:sp>
        <p:sp>
          <p:nvSpPr>
            <p:cNvPr id="133" name="Freeform 129"/>
            <p:cNvSpPr/>
            <p:nvPr/>
          </p:nvSpPr>
          <p:spPr bwMode="auto">
            <a:xfrm>
              <a:off x="4302026" y="2717929"/>
              <a:ext cx="324231" cy="229020"/>
            </a:xfrm>
            <a:custGeom>
              <a:avLst/>
              <a:gdLst>
                <a:gd name="T0" fmla="*/ 52 w 252"/>
                <a:gd name="T1" fmla="*/ 175 h 178"/>
                <a:gd name="T2" fmla="*/ 49 w 252"/>
                <a:gd name="T3" fmla="*/ 171 h 178"/>
                <a:gd name="T4" fmla="*/ 41 w 252"/>
                <a:gd name="T5" fmla="*/ 167 h 178"/>
                <a:gd name="T6" fmla="*/ 37 w 252"/>
                <a:gd name="T7" fmla="*/ 171 h 178"/>
                <a:gd name="T8" fmla="*/ 30 w 252"/>
                <a:gd name="T9" fmla="*/ 167 h 178"/>
                <a:gd name="T10" fmla="*/ 34 w 252"/>
                <a:gd name="T11" fmla="*/ 163 h 178"/>
                <a:gd name="T12" fmla="*/ 30 w 252"/>
                <a:gd name="T13" fmla="*/ 160 h 178"/>
                <a:gd name="T14" fmla="*/ 23 w 252"/>
                <a:gd name="T15" fmla="*/ 160 h 178"/>
                <a:gd name="T16" fmla="*/ 15 w 252"/>
                <a:gd name="T17" fmla="*/ 152 h 178"/>
                <a:gd name="T18" fmla="*/ 0 w 252"/>
                <a:gd name="T19" fmla="*/ 138 h 178"/>
                <a:gd name="T20" fmla="*/ 4 w 252"/>
                <a:gd name="T21" fmla="*/ 130 h 178"/>
                <a:gd name="T22" fmla="*/ 8 w 252"/>
                <a:gd name="T23" fmla="*/ 130 h 178"/>
                <a:gd name="T24" fmla="*/ 23 w 252"/>
                <a:gd name="T25" fmla="*/ 130 h 178"/>
                <a:gd name="T26" fmla="*/ 34 w 252"/>
                <a:gd name="T27" fmla="*/ 126 h 178"/>
                <a:gd name="T28" fmla="*/ 41 w 252"/>
                <a:gd name="T29" fmla="*/ 123 h 178"/>
                <a:gd name="T30" fmla="*/ 52 w 252"/>
                <a:gd name="T31" fmla="*/ 123 h 178"/>
                <a:gd name="T32" fmla="*/ 63 w 252"/>
                <a:gd name="T33" fmla="*/ 115 h 178"/>
                <a:gd name="T34" fmla="*/ 63 w 252"/>
                <a:gd name="T35" fmla="*/ 108 h 178"/>
                <a:gd name="T36" fmla="*/ 67 w 252"/>
                <a:gd name="T37" fmla="*/ 67 h 178"/>
                <a:gd name="T38" fmla="*/ 111 w 252"/>
                <a:gd name="T39" fmla="*/ 45 h 178"/>
                <a:gd name="T40" fmla="*/ 215 w 252"/>
                <a:gd name="T41" fmla="*/ 8 h 178"/>
                <a:gd name="T42" fmla="*/ 234 w 252"/>
                <a:gd name="T43" fmla="*/ 4 h 178"/>
                <a:gd name="T44" fmla="*/ 241 w 252"/>
                <a:gd name="T45" fmla="*/ 26 h 178"/>
                <a:gd name="T46" fmla="*/ 241 w 252"/>
                <a:gd name="T47" fmla="*/ 34 h 178"/>
                <a:gd name="T48" fmla="*/ 252 w 252"/>
                <a:gd name="T49" fmla="*/ 52 h 178"/>
                <a:gd name="T50" fmla="*/ 245 w 252"/>
                <a:gd name="T51" fmla="*/ 82 h 178"/>
                <a:gd name="T52" fmla="*/ 219 w 252"/>
                <a:gd name="T53" fmla="*/ 126 h 178"/>
                <a:gd name="T54" fmla="*/ 215 w 252"/>
                <a:gd name="T55" fmla="*/ 130 h 178"/>
                <a:gd name="T56" fmla="*/ 211 w 252"/>
                <a:gd name="T57" fmla="*/ 134 h 178"/>
                <a:gd name="T58" fmla="*/ 211 w 252"/>
                <a:gd name="T59" fmla="*/ 149 h 178"/>
                <a:gd name="T60" fmla="*/ 208 w 252"/>
                <a:gd name="T61" fmla="*/ 156 h 178"/>
                <a:gd name="T62" fmla="*/ 204 w 252"/>
                <a:gd name="T63" fmla="*/ 156 h 178"/>
                <a:gd name="T64" fmla="*/ 200 w 252"/>
                <a:gd name="T65" fmla="*/ 156 h 178"/>
                <a:gd name="T66" fmla="*/ 197 w 252"/>
                <a:gd name="T67" fmla="*/ 160 h 178"/>
                <a:gd name="T68" fmla="*/ 189 w 252"/>
                <a:gd name="T69" fmla="*/ 160 h 178"/>
                <a:gd name="T70" fmla="*/ 182 w 252"/>
                <a:gd name="T71" fmla="*/ 156 h 178"/>
                <a:gd name="T72" fmla="*/ 171 w 252"/>
                <a:gd name="T73" fmla="*/ 156 h 178"/>
                <a:gd name="T74" fmla="*/ 156 w 252"/>
                <a:gd name="T75" fmla="*/ 156 h 178"/>
                <a:gd name="T76" fmla="*/ 149 w 252"/>
                <a:gd name="T77" fmla="*/ 163 h 178"/>
                <a:gd name="T78" fmla="*/ 141 w 252"/>
                <a:gd name="T79" fmla="*/ 163 h 178"/>
                <a:gd name="T80" fmla="*/ 130 w 252"/>
                <a:gd name="T81" fmla="*/ 160 h 178"/>
                <a:gd name="T82" fmla="*/ 126 w 252"/>
                <a:gd name="T83" fmla="*/ 156 h 178"/>
                <a:gd name="T84" fmla="*/ 123 w 252"/>
                <a:gd name="T85" fmla="*/ 156 h 178"/>
                <a:gd name="T86" fmla="*/ 115 w 252"/>
                <a:gd name="T87" fmla="*/ 156 h 178"/>
                <a:gd name="T88" fmla="*/ 111 w 252"/>
                <a:gd name="T89" fmla="*/ 156 h 178"/>
                <a:gd name="T90" fmla="*/ 108 w 252"/>
                <a:gd name="T91" fmla="*/ 160 h 178"/>
                <a:gd name="T92" fmla="*/ 100 w 252"/>
                <a:gd name="T93" fmla="*/ 152 h 178"/>
                <a:gd name="T94" fmla="*/ 97 w 252"/>
                <a:gd name="T95" fmla="*/ 149 h 178"/>
                <a:gd name="T96" fmla="*/ 89 w 252"/>
                <a:gd name="T97" fmla="*/ 149 h 178"/>
                <a:gd name="T98" fmla="*/ 86 w 252"/>
                <a:gd name="T99" fmla="*/ 149 h 178"/>
                <a:gd name="T100" fmla="*/ 82 w 252"/>
                <a:gd name="T101" fmla="*/ 149 h 178"/>
                <a:gd name="T102" fmla="*/ 74 w 252"/>
                <a:gd name="T103" fmla="*/ 149 h 178"/>
                <a:gd name="T104" fmla="*/ 67 w 252"/>
                <a:gd name="T105" fmla="*/ 149 h 178"/>
                <a:gd name="T106" fmla="*/ 63 w 252"/>
                <a:gd name="T107" fmla="*/ 152 h 178"/>
                <a:gd name="T108" fmla="*/ 60 w 252"/>
                <a:gd name="T109" fmla="*/ 156 h 178"/>
                <a:gd name="T110" fmla="*/ 60 w 252"/>
                <a:gd name="T111" fmla="*/ 156 h 178"/>
                <a:gd name="T112" fmla="*/ 60 w 252"/>
                <a:gd name="T113" fmla="*/ 160 h 178"/>
                <a:gd name="T114" fmla="*/ 63 w 252"/>
                <a:gd name="T115" fmla="*/ 163 h 178"/>
                <a:gd name="T116" fmla="*/ 56 w 252"/>
                <a:gd name="T117" fmla="*/ 167 h 178"/>
                <a:gd name="T118" fmla="*/ 56 w 252"/>
                <a:gd name="T119" fmla="*/ 171 h 178"/>
                <a:gd name="T120" fmla="*/ 60 w 252"/>
                <a:gd name="T121" fmla="*/ 175 h 178"/>
                <a:gd name="T122" fmla="*/ 56 w 252"/>
                <a:gd name="T12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78">
                  <a:moveTo>
                    <a:pt x="56" y="178"/>
                  </a:moveTo>
                  <a:lnTo>
                    <a:pt x="52" y="175"/>
                  </a:lnTo>
                  <a:lnTo>
                    <a:pt x="49" y="175"/>
                  </a:lnTo>
                  <a:lnTo>
                    <a:pt x="49" y="171"/>
                  </a:lnTo>
                  <a:lnTo>
                    <a:pt x="41" y="167"/>
                  </a:lnTo>
                  <a:lnTo>
                    <a:pt x="41" y="167"/>
                  </a:lnTo>
                  <a:lnTo>
                    <a:pt x="41" y="171"/>
                  </a:lnTo>
                  <a:lnTo>
                    <a:pt x="37" y="171"/>
                  </a:lnTo>
                  <a:lnTo>
                    <a:pt x="34" y="171"/>
                  </a:lnTo>
                  <a:lnTo>
                    <a:pt x="30" y="167"/>
                  </a:lnTo>
                  <a:lnTo>
                    <a:pt x="34" y="163"/>
                  </a:lnTo>
                  <a:lnTo>
                    <a:pt x="34" y="163"/>
                  </a:lnTo>
                  <a:lnTo>
                    <a:pt x="30" y="160"/>
                  </a:lnTo>
                  <a:lnTo>
                    <a:pt x="30" y="160"/>
                  </a:lnTo>
                  <a:lnTo>
                    <a:pt x="30" y="160"/>
                  </a:lnTo>
                  <a:lnTo>
                    <a:pt x="23" y="160"/>
                  </a:lnTo>
                  <a:lnTo>
                    <a:pt x="15" y="156"/>
                  </a:lnTo>
                  <a:lnTo>
                    <a:pt x="15" y="152"/>
                  </a:lnTo>
                  <a:lnTo>
                    <a:pt x="0" y="141"/>
                  </a:lnTo>
                  <a:lnTo>
                    <a:pt x="0" y="138"/>
                  </a:lnTo>
                  <a:lnTo>
                    <a:pt x="4" y="134"/>
                  </a:lnTo>
                  <a:lnTo>
                    <a:pt x="4" y="130"/>
                  </a:lnTo>
                  <a:lnTo>
                    <a:pt x="4" y="130"/>
                  </a:lnTo>
                  <a:lnTo>
                    <a:pt x="8" y="130"/>
                  </a:lnTo>
                  <a:lnTo>
                    <a:pt x="19" y="130"/>
                  </a:lnTo>
                  <a:lnTo>
                    <a:pt x="23" y="130"/>
                  </a:lnTo>
                  <a:lnTo>
                    <a:pt x="26" y="126"/>
                  </a:lnTo>
                  <a:lnTo>
                    <a:pt x="34" y="126"/>
                  </a:lnTo>
                  <a:lnTo>
                    <a:pt x="37" y="126"/>
                  </a:lnTo>
                  <a:lnTo>
                    <a:pt x="41" y="123"/>
                  </a:lnTo>
                  <a:lnTo>
                    <a:pt x="49" y="123"/>
                  </a:lnTo>
                  <a:lnTo>
                    <a:pt x="52" y="123"/>
                  </a:lnTo>
                  <a:lnTo>
                    <a:pt x="60" y="119"/>
                  </a:lnTo>
                  <a:lnTo>
                    <a:pt x="63" y="115"/>
                  </a:lnTo>
                  <a:lnTo>
                    <a:pt x="63" y="108"/>
                  </a:lnTo>
                  <a:lnTo>
                    <a:pt x="63" y="108"/>
                  </a:lnTo>
                  <a:lnTo>
                    <a:pt x="67" y="93"/>
                  </a:lnTo>
                  <a:lnTo>
                    <a:pt x="67" y="67"/>
                  </a:lnTo>
                  <a:lnTo>
                    <a:pt x="93" y="60"/>
                  </a:lnTo>
                  <a:lnTo>
                    <a:pt x="111" y="45"/>
                  </a:lnTo>
                  <a:lnTo>
                    <a:pt x="186" y="0"/>
                  </a:lnTo>
                  <a:lnTo>
                    <a:pt x="215" y="8"/>
                  </a:lnTo>
                  <a:lnTo>
                    <a:pt x="219" y="11"/>
                  </a:lnTo>
                  <a:lnTo>
                    <a:pt x="234" y="4"/>
                  </a:lnTo>
                  <a:lnTo>
                    <a:pt x="234" y="8"/>
                  </a:lnTo>
                  <a:lnTo>
                    <a:pt x="241" y="26"/>
                  </a:lnTo>
                  <a:lnTo>
                    <a:pt x="241" y="30"/>
                  </a:lnTo>
                  <a:lnTo>
                    <a:pt x="241" y="34"/>
                  </a:lnTo>
                  <a:lnTo>
                    <a:pt x="252" y="45"/>
                  </a:lnTo>
                  <a:lnTo>
                    <a:pt x="252" y="52"/>
                  </a:lnTo>
                  <a:lnTo>
                    <a:pt x="248" y="52"/>
                  </a:lnTo>
                  <a:lnTo>
                    <a:pt x="245" y="82"/>
                  </a:lnTo>
                  <a:lnTo>
                    <a:pt x="245" y="104"/>
                  </a:lnTo>
                  <a:lnTo>
                    <a:pt x="219" y="126"/>
                  </a:lnTo>
                  <a:lnTo>
                    <a:pt x="215" y="130"/>
                  </a:lnTo>
                  <a:lnTo>
                    <a:pt x="215" y="130"/>
                  </a:lnTo>
                  <a:lnTo>
                    <a:pt x="211" y="130"/>
                  </a:lnTo>
                  <a:lnTo>
                    <a:pt x="211" y="134"/>
                  </a:lnTo>
                  <a:lnTo>
                    <a:pt x="215" y="152"/>
                  </a:lnTo>
                  <a:lnTo>
                    <a:pt x="211" y="149"/>
                  </a:lnTo>
                  <a:lnTo>
                    <a:pt x="208" y="152"/>
                  </a:lnTo>
                  <a:lnTo>
                    <a:pt x="208" y="156"/>
                  </a:lnTo>
                  <a:lnTo>
                    <a:pt x="208" y="156"/>
                  </a:lnTo>
                  <a:lnTo>
                    <a:pt x="204" y="156"/>
                  </a:lnTo>
                  <a:lnTo>
                    <a:pt x="204" y="156"/>
                  </a:lnTo>
                  <a:lnTo>
                    <a:pt x="200" y="156"/>
                  </a:lnTo>
                  <a:lnTo>
                    <a:pt x="197" y="156"/>
                  </a:lnTo>
                  <a:lnTo>
                    <a:pt x="197" y="160"/>
                  </a:lnTo>
                  <a:lnTo>
                    <a:pt x="193" y="160"/>
                  </a:lnTo>
                  <a:lnTo>
                    <a:pt x="189" y="160"/>
                  </a:lnTo>
                  <a:lnTo>
                    <a:pt x="186" y="160"/>
                  </a:lnTo>
                  <a:lnTo>
                    <a:pt x="182" y="156"/>
                  </a:lnTo>
                  <a:lnTo>
                    <a:pt x="174" y="156"/>
                  </a:lnTo>
                  <a:lnTo>
                    <a:pt x="171" y="156"/>
                  </a:lnTo>
                  <a:lnTo>
                    <a:pt x="160" y="156"/>
                  </a:lnTo>
                  <a:lnTo>
                    <a:pt x="156" y="156"/>
                  </a:lnTo>
                  <a:lnTo>
                    <a:pt x="152" y="163"/>
                  </a:lnTo>
                  <a:lnTo>
                    <a:pt x="149" y="163"/>
                  </a:lnTo>
                  <a:lnTo>
                    <a:pt x="145" y="163"/>
                  </a:lnTo>
                  <a:lnTo>
                    <a:pt x="141" y="163"/>
                  </a:lnTo>
                  <a:lnTo>
                    <a:pt x="137" y="163"/>
                  </a:lnTo>
                  <a:lnTo>
                    <a:pt x="130" y="160"/>
                  </a:lnTo>
                  <a:lnTo>
                    <a:pt x="126" y="160"/>
                  </a:lnTo>
                  <a:lnTo>
                    <a:pt x="126" y="156"/>
                  </a:lnTo>
                  <a:lnTo>
                    <a:pt x="126" y="156"/>
                  </a:lnTo>
                  <a:lnTo>
                    <a:pt x="123" y="156"/>
                  </a:lnTo>
                  <a:lnTo>
                    <a:pt x="123" y="156"/>
                  </a:lnTo>
                  <a:lnTo>
                    <a:pt x="115" y="156"/>
                  </a:lnTo>
                  <a:lnTo>
                    <a:pt x="115" y="156"/>
                  </a:lnTo>
                  <a:lnTo>
                    <a:pt x="111" y="156"/>
                  </a:lnTo>
                  <a:lnTo>
                    <a:pt x="111" y="160"/>
                  </a:lnTo>
                  <a:lnTo>
                    <a:pt x="108" y="160"/>
                  </a:lnTo>
                  <a:lnTo>
                    <a:pt x="104" y="160"/>
                  </a:lnTo>
                  <a:lnTo>
                    <a:pt x="100" y="152"/>
                  </a:lnTo>
                  <a:lnTo>
                    <a:pt x="100" y="152"/>
                  </a:lnTo>
                  <a:lnTo>
                    <a:pt x="97" y="149"/>
                  </a:lnTo>
                  <a:lnTo>
                    <a:pt x="93" y="149"/>
                  </a:lnTo>
                  <a:lnTo>
                    <a:pt x="89" y="149"/>
                  </a:lnTo>
                  <a:lnTo>
                    <a:pt x="86" y="149"/>
                  </a:lnTo>
                  <a:lnTo>
                    <a:pt x="86" y="149"/>
                  </a:lnTo>
                  <a:lnTo>
                    <a:pt x="82" y="149"/>
                  </a:lnTo>
                  <a:lnTo>
                    <a:pt x="82" y="149"/>
                  </a:lnTo>
                  <a:lnTo>
                    <a:pt x="74" y="149"/>
                  </a:lnTo>
                  <a:lnTo>
                    <a:pt x="74" y="149"/>
                  </a:lnTo>
                  <a:lnTo>
                    <a:pt x="71" y="149"/>
                  </a:lnTo>
                  <a:lnTo>
                    <a:pt x="67" y="149"/>
                  </a:lnTo>
                  <a:lnTo>
                    <a:pt x="67" y="149"/>
                  </a:lnTo>
                  <a:lnTo>
                    <a:pt x="63" y="152"/>
                  </a:lnTo>
                  <a:lnTo>
                    <a:pt x="60" y="152"/>
                  </a:lnTo>
                  <a:lnTo>
                    <a:pt x="60" y="156"/>
                  </a:lnTo>
                  <a:lnTo>
                    <a:pt x="63" y="156"/>
                  </a:lnTo>
                  <a:lnTo>
                    <a:pt x="60" y="156"/>
                  </a:lnTo>
                  <a:lnTo>
                    <a:pt x="60" y="160"/>
                  </a:lnTo>
                  <a:lnTo>
                    <a:pt x="60" y="160"/>
                  </a:lnTo>
                  <a:lnTo>
                    <a:pt x="63" y="163"/>
                  </a:lnTo>
                  <a:lnTo>
                    <a:pt x="63" y="163"/>
                  </a:lnTo>
                  <a:lnTo>
                    <a:pt x="60" y="163"/>
                  </a:lnTo>
                  <a:lnTo>
                    <a:pt x="56" y="167"/>
                  </a:lnTo>
                  <a:lnTo>
                    <a:pt x="56" y="171"/>
                  </a:lnTo>
                  <a:lnTo>
                    <a:pt x="56" y="171"/>
                  </a:lnTo>
                  <a:lnTo>
                    <a:pt x="60" y="175"/>
                  </a:lnTo>
                  <a:lnTo>
                    <a:pt x="60" y="175"/>
                  </a:lnTo>
                  <a:lnTo>
                    <a:pt x="60" y="178"/>
                  </a:lnTo>
                  <a:lnTo>
                    <a:pt x="56" y="178"/>
                  </a:lnTo>
                  <a:close/>
                </a:path>
              </a:pathLst>
            </a:custGeom>
            <a:grpFill/>
            <a:ln>
              <a:noFill/>
            </a:ln>
          </p:spPr>
          <p:txBody>
            <a:bodyPr vert="horz" wrap="square" lIns="91440" tIns="45720" rIns="91440" bIns="45720" numCol="1" anchor="t" anchorCtr="0" compatLnSpc="1"/>
            <a:lstStyle/>
            <a:p>
              <a:endParaRPr lang="en-US"/>
            </a:p>
          </p:txBody>
        </p:sp>
        <p:sp>
          <p:nvSpPr>
            <p:cNvPr id="134" name="Freeform 130"/>
            <p:cNvSpPr/>
            <p:nvPr/>
          </p:nvSpPr>
          <p:spPr bwMode="auto">
            <a:xfrm>
              <a:off x="4359925" y="2909636"/>
              <a:ext cx="238027" cy="185275"/>
            </a:xfrm>
            <a:custGeom>
              <a:avLst/>
              <a:gdLst>
                <a:gd name="T0" fmla="*/ 174 w 185"/>
                <a:gd name="T1" fmla="*/ 7 h 144"/>
                <a:gd name="T2" fmla="*/ 163 w 185"/>
                <a:gd name="T3" fmla="*/ 3 h 144"/>
                <a:gd name="T4" fmla="*/ 159 w 185"/>
                <a:gd name="T5" fmla="*/ 7 h 144"/>
                <a:gd name="T6" fmla="*/ 152 w 185"/>
                <a:gd name="T7" fmla="*/ 7 h 144"/>
                <a:gd name="T8" fmla="*/ 144 w 185"/>
                <a:gd name="T9" fmla="*/ 11 h 144"/>
                <a:gd name="T10" fmla="*/ 129 w 185"/>
                <a:gd name="T11" fmla="*/ 7 h 144"/>
                <a:gd name="T12" fmla="*/ 111 w 185"/>
                <a:gd name="T13" fmla="*/ 7 h 144"/>
                <a:gd name="T14" fmla="*/ 100 w 185"/>
                <a:gd name="T15" fmla="*/ 14 h 144"/>
                <a:gd name="T16" fmla="*/ 85 w 185"/>
                <a:gd name="T17" fmla="*/ 11 h 144"/>
                <a:gd name="T18" fmla="*/ 81 w 185"/>
                <a:gd name="T19" fmla="*/ 7 h 144"/>
                <a:gd name="T20" fmla="*/ 70 w 185"/>
                <a:gd name="T21" fmla="*/ 7 h 144"/>
                <a:gd name="T22" fmla="*/ 66 w 185"/>
                <a:gd name="T23" fmla="*/ 11 h 144"/>
                <a:gd name="T24" fmla="*/ 55 w 185"/>
                <a:gd name="T25" fmla="*/ 3 h 144"/>
                <a:gd name="T26" fmla="*/ 48 w 185"/>
                <a:gd name="T27" fmla="*/ 0 h 144"/>
                <a:gd name="T28" fmla="*/ 41 w 185"/>
                <a:gd name="T29" fmla="*/ 0 h 144"/>
                <a:gd name="T30" fmla="*/ 29 w 185"/>
                <a:gd name="T31" fmla="*/ 0 h 144"/>
                <a:gd name="T32" fmla="*/ 22 w 185"/>
                <a:gd name="T33" fmla="*/ 0 h 144"/>
                <a:gd name="T34" fmla="*/ 15 w 185"/>
                <a:gd name="T35" fmla="*/ 3 h 144"/>
                <a:gd name="T36" fmla="*/ 15 w 185"/>
                <a:gd name="T37" fmla="*/ 7 h 144"/>
                <a:gd name="T38" fmla="*/ 18 w 185"/>
                <a:gd name="T39" fmla="*/ 14 h 144"/>
                <a:gd name="T40" fmla="*/ 11 w 185"/>
                <a:gd name="T41" fmla="*/ 18 h 144"/>
                <a:gd name="T42" fmla="*/ 15 w 185"/>
                <a:gd name="T43" fmla="*/ 26 h 144"/>
                <a:gd name="T44" fmla="*/ 11 w 185"/>
                <a:gd name="T45" fmla="*/ 29 h 144"/>
                <a:gd name="T46" fmla="*/ 15 w 185"/>
                <a:gd name="T47" fmla="*/ 37 h 144"/>
                <a:gd name="T48" fmla="*/ 18 w 185"/>
                <a:gd name="T49" fmla="*/ 48 h 144"/>
                <a:gd name="T50" fmla="*/ 11 w 185"/>
                <a:gd name="T51" fmla="*/ 52 h 144"/>
                <a:gd name="T52" fmla="*/ 15 w 185"/>
                <a:gd name="T53" fmla="*/ 59 h 144"/>
                <a:gd name="T54" fmla="*/ 7 w 185"/>
                <a:gd name="T55" fmla="*/ 66 h 144"/>
                <a:gd name="T56" fmla="*/ 4 w 185"/>
                <a:gd name="T57" fmla="*/ 70 h 144"/>
                <a:gd name="T58" fmla="*/ 0 w 185"/>
                <a:gd name="T59" fmla="*/ 74 h 144"/>
                <a:gd name="T60" fmla="*/ 0 w 185"/>
                <a:gd name="T61" fmla="*/ 81 h 144"/>
                <a:gd name="T62" fmla="*/ 0 w 185"/>
                <a:gd name="T63" fmla="*/ 85 h 144"/>
                <a:gd name="T64" fmla="*/ 0 w 185"/>
                <a:gd name="T65" fmla="*/ 96 h 144"/>
                <a:gd name="T66" fmla="*/ 0 w 185"/>
                <a:gd name="T67" fmla="*/ 107 h 144"/>
                <a:gd name="T68" fmla="*/ 11 w 185"/>
                <a:gd name="T69" fmla="*/ 111 h 144"/>
                <a:gd name="T70" fmla="*/ 33 w 185"/>
                <a:gd name="T71" fmla="*/ 129 h 144"/>
                <a:gd name="T72" fmla="*/ 37 w 185"/>
                <a:gd name="T73" fmla="*/ 141 h 144"/>
                <a:gd name="T74" fmla="*/ 63 w 185"/>
                <a:gd name="T75" fmla="*/ 144 h 144"/>
                <a:gd name="T76" fmla="*/ 78 w 185"/>
                <a:gd name="T77" fmla="*/ 141 h 144"/>
                <a:gd name="T78" fmla="*/ 85 w 185"/>
                <a:gd name="T79" fmla="*/ 137 h 144"/>
                <a:gd name="T80" fmla="*/ 89 w 185"/>
                <a:gd name="T81" fmla="*/ 141 h 144"/>
                <a:gd name="T82" fmla="*/ 96 w 185"/>
                <a:gd name="T83" fmla="*/ 129 h 144"/>
                <a:gd name="T84" fmla="*/ 96 w 185"/>
                <a:gd name="T85" fmla="*/ 122 h 144"/>
                <a:gd name="T86" fmla="*/ 104 w 185"/>
                <a:gd name="T87" fmla="*/ 115 h 144"/>
                <a:gd name="T88" fmla="*/ 107 w 185"/>
                <a:gd name="T89" fmla="*/ 107 h 144"/>
                <a:gd name="T90" fmla="*/ 115 w 185"/>
                <a:gd name="T91" fmla="*/ 104 h 144"/>
                <a:gd name="T92" fmla="*/ 122 w 185"/>
                <a:gd name="T93" fmla="*/ 104 h 144"/>
                <a:gd name="T94" fmla="*/ 129 w 185"/>
                <a:gd name="T95" fmla="*/ 111 h 144"/>
                <a:gd name="T96" fmla="*/ 137 w 185"/>
                <a:gd name="T97" fmla="*/ 107 h 144"/>
                <a:gd name="T98" fmla="*/ 141 w 185"/>
                <a:gd name="T99" fmla="*/ 104 h 144"/>
                <a:gd name="T100" fmla="*/ 144 w 185"/>
                <a:gd name="T101" fmla="*/ 96 h 144"/>
                <a:gd name="T102" fmla="*/ 148 w 185"/>
                <a:gd name="T103" fmla="*/ 85 h 144"/>
                <a:gd name="T104" fmla="*/ 159 w 185"/>
                <a:gd name="T105" fmla="*/ 78 h 144"/>
                <a:gd name="T106" fmla="*/ 159 w 185"/>
                <a:gd name="T107" fmla="*/ 66 h 144"/>
                <a:gd name="T108" fmla="*/ 166 w 185"/>
                <a:gd name="T109" fmla="*/ 63 h 144"/>
                <a:gd name="T110" fmla="*/ 170 w 185"/>
                <a:gd name="T111" fmla="*/ 52 h 144"/>
                <a:gd name="T112" fmla="*/ 174 w 185"/>
                <a:gd name="T113" fmla="*/ 44 h 144"/>
                <a:gd name="T114" fmla="*/ 181 w 185"/>
                <a:gd name="T115" fmla="*/ 40 h 144"/>
                <a:gd name="T116" fmla="*/ 185 w 185"/>
                <a:gd name="T117" fmla="*/ 33 h 144"/>
                <a:gd name="T118" fmla="*/ 185 w 185"/>
                <a:gd name="T119" fmla="*/ 26 h 144"/>
                <a:gd name="T120" fmla="*/ 181 w 185"/>
                <a:gd name="T121" fmla="*/ 18 h 144"/>
                <a:gd name="T122" fmla="*/ 178 w 185"/>
                <a:gd name="T12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144">
                  <a:moveTo>
                    <a:pt x="178" y="11"/>
                  </a:moveTo>
                  <a:lnTo>
                    <a:pt x="178" y="11"/>
                  </a:lnTo>
                  <a:lnTo>
                    <a:pt x="174" y="7"/>
                  </a:lnTo>
                  <a:lnTo>
                    <a:pt x="170" y="3"/>
                  </a:lnTo>
                  <a:lnTo>
                    <a:pt x="166" y="0"/>
                  </a:lnTo>
                  <a:lnTo>
                    <a:pt x="163" y="3"/>
                  </a:lnTo>
                  <a:lnTo>
                    <a:pt x="163" y="7"/>
                  </a:lnTo>
                  <a:lnTo>
                    <a:pt x="163" y="7"/>
                  </a:lnTo>
                  <a:lnTo>
                    <a:pt x="159" y="7"/>
                  </a:lnTo>
                  <a:lnTo>
                    <a:pt x="159" y="7"/>
                  </a:lnTo>
                  <a:lnTo>
                    <a:pt x="155" y="7"/>
                  </a:lnTo>
                  <a:lnTo>
                    <a:pt x="152" y="7"/>
                  </a:lnTo>
                  <a:lnTo>
                    <a:pt x="152" y="11"/>
                  </a:lnTo>
                  <a:lnTo>
                    <a:pt x="148" y="11"/>
                  </a:lnTo>
                  <a:lnTo>
                    <a:pt x="144" y="11"/>
                  </a:lnTo>
                  <a:lnTo>
                    <a:pt x="141" y="11"/>
                  </a:lnTo>
                  <a:lnTo>
                    <a:pt x="137" y="7"/>
                  </a:lnTo>
                  <a:lnTo>
                    <a:pt x="129" y="7"/>
                  </a:lnTo>
                  <a:lnTo>
                    <a:pt x="126" y="7"/>
                  </a:lnTo>
                  <a:lnTo>
                    <a:pt x="115" y="7"/>
                  </a:lnTo>
                  <a:lnTo>
                    <a:pt x="111" y="7"/>
                  </a:lnTo>
                  <a:lnTo>
                    <a:pt x="107" y="14"/>
                  </a:lnTo>
                  <a:lnTo>
                    <a:pt x="104" y="14"/>
                  </a:lnTo>
                  <a:lnTo>
                    <a:pt x="100" y="14"/>
                  </a:lnTo>
                  <a:lnTo>
                    <a:pt x="96" y="14"/>
                  </a:lnTo>
                  <a:lnTo>
                    <a:pt x="92" y="14"/>
                  </a:lnTo>
                  <a:lnTo>
                    <a:pt x="85" y="11"/>
                  </a:lnTo>
                  <a:lnTo>
                    <a:pt x="81" y="11"/>
                  </a:lnTo>
                  <a:lnTo>
                    <a:pt x="81" y="7"/>
                  </a:lnTo>
                  <a:lnTo>
                    <a:pt x="81" y="7"/>
                  </a:lnTo>
                  <a:lnTo>
                    <a:pt x="78" y="7"/>
                  </a:lnTo>
                  <a:lnTo>
                    <a:pt x="78" y="7"/>
                  </a:lnTo>
                  <a:lnTo>
                    <a:pt x="70" y="7"/>
                  </a:lnTo>
                  <a:lnTo>
                    <a:pt x="70" y="7"/>
                  </a:lnTo>
                  <a:lnTo>
                    <a:pt x="66" y="7"/>
                  </a:lnTo>
                  <a:lnTo>
                    <a:pt x="66" y="11"/>
                  </a:lnTo>
                  <a:lnTo>
                    <a:pt x="63" y="11"/>
                  </a:lnTo>
                  <a:lnTo>
                    <a:pt x="59" y="11"/>
                  </a:lnTo>
                  <a:lnTo>
                    <a:pt x="55" y="3"/>
                  </a:lnTo>
                  <a:lnTo>
                    <a:pt x="55" y="3"/>
                  </a:lnTo>
                  <a:lnTo>
                    <a:pt x="52" y="0"/>
                  </a:lnTo>
                  <a:lnTo>
                    <a:pt x="48" y="0"/>
                  </a:lnTo>
                  <a:lnTo>
                    <a:pt x="44" y="0"/>
                  </a:lnTo>
                  <a:lnTo>
                    <a:pt x="41" y="0"/>
                  </a:lnTo>
                  <a:lnTo>
                    <a:pt x="41" y="0"/>
                  </a:lnTo>
                  <a:lnTo>
                    <a:pt x="37" y="0"/>
                  </a:lnTo>
                  <a:lnTo>
                    <a:pt x="37" y="0"/>
                  </a:lnTo>
                  <a:lnTo>
                    <a:pt x="29" y="0"/>
                  </a:lnTo>
                  <a:lnTo>
                    <a:pt x="29" y="0"/>
                  </a:lnTo>
                  <a:lnTo>
                    <a:pt x="26" y="0"/>
                  </a:lnTo>
                  <a:lnTo>
                    <a:pt x="22" y="0"/>
                  </a:lnTo>
                  <a:lnTo>
                    <a:pt x="22" y="0"/>
                  </a:lnTo>
                  <a:lnTo>
                    <a:pt x="18" y="3"/>
                  </a:lnTo>
                  <a:lnTo>
                    <a:pt x="15" y="3"/>
                  </a:lnTo>
                  <a:lnTo>
                    <a:pt x="15" y="7"/>
                  </a:lnTo>
                  <a:lnTo>
                    <a:pt x="18" y="7"/>
                  </a:lnTo>
                  <a:lnTo>
                    <a:pt x="15" y="7"/>
                  </a:lnTo>
                  <a:lnTo>
                    <a:pt x="15" y="11"/>
                  </a:lnTo>
                  <a:lnTo>
                    <a:pt x="15" y="11"/>
                  </a:lnTo>
                  <a:lnTo>
                    <a:pt x="18" y="14"/>
                  </a:lnTo>
                  <a:lnTo>
                    <a:pt x="18" y="14"/>
                  </a:lnTo>
                  <a:lnTo>
                    <a:pt x="15" y="14"/>
                  </a:lnTo>
                  <a:lnTo>
                    <a:pt x="11" y="18"/>
                  </a:lnTo>
                  <a:lnTo>
                    <a:pt x="11" y="22"/>
                  </a:lnTo>
                  <a:lnTo>
                    <a:pt x="11" y="22"/>
                  </a:lnTo>
                  <a:lnTo>
                    <a:pt x="15" y="26"/>
                  </a:lnTo>
                  <a:lnTo>
                    <a:pt x="15" y="26"/>
                  </a:lnTo>
                  <a:lnTo>
                    <a:pt x="15" y="29"/>
                  </a:lnTo>
                  <a:lnTo>
                    <a:pt x="11" y="29"/>
                  </a:lnTo>
                  <a:lnTo>
                    <a:pt x="11" y="33"/>
                  </a:lnTo>
                  <a:lnTo>
                    <a:pt x="11" y="37"/>
                  </a:lnTo>
                  <a:lnTo>
                    <a:pt x="15" y="37"/>
                  </a:lnTo>
                  <a:lnTo>
                    <a:pt x="15" y="40"/>
                  </a:lnTo>
                  <a:lnTo>
                    <a:pt x="18" y="48"/>
                  </a:lnTo>
                  <a:lnTo>
                    <a:pt x="18" y="48"/>
                  </a:lnTo>
                  <a:lnTo>
                    <a:pt x="15" y="48"/>
                  </a:lnTo>
                  <a:lnTo>
                    <a:pt x="11" y="52"/>
                  </a:lnTo>
                  <a:lnTo>
                    <a:pt x="11" y="52"/>
                  </a:lnTo>
                  <a:lnTo>
                    <a:pt x="15" y="55"/>
                  </a:lnTo>
                  <a:lnTo>
                    <a:pt x="15" y="59"/>
                  </a:lnTo>
                  <a:lnTo>
                    <a:pt x="15" y="59"/>
                  </a:lnTo>
                  <a:lnTo>
                    <a:pt x="11" y="59"/>
                  </a:lnTo>
                  <a:lnTo>
                    <a:pt x="11" y="63"/>
                  </a:lnTo>
                  <a:lnTo>
                    <a:pt x="7" y="66"/>
                  </a:lnTo>
                  <a:lnTo>
                    <a:pt x="7" y="66"/>
                  </a:lnTo>
                  <a:lnTo>
                    <a:pt x="4" y="70"/>
                  </a:lnTo>
                  <a:lnTo>
                    <a:pt x="4" y="70"/>
                  </a:lnTo>
                  <a:lnTo>
                    <a:pt x="0" y="70"/>
                  </a:lnTo>
                  <a:lnTo>
                    <a:pt x="0" y="70"/>
                  </a:lnTo>
                  <a:lnTo>
                    <a:pt x="0" y="74"/>
                  </a:lnTo>
                  <a:lnTo>
                    <a:pt x="0" y="78"/>
                  </a:lnTo>
                  <a:lnTo>
                    <a:pt x="0" y="81"/>
                  </a:lnTo>
                  <a:lnTo>
                    <a:pt x="0" y="81"/>
                  </a:lnTo>
                  <a:lnTo>
                    <a:pt x="0" y="85"/>
                  </a:lnTo>
                  <a:lnTo>
                    <a:pt x="0" y="85"/>
                  </a:lnTo>
                  <a:lnTo>
                    <a:pt x="0" y="85"/>
                  </a:lnTo>
                  <a:lnTo>
                    <a:pt x="0" y="89"/>
                  </a:lnTo>
                  <a:lnTo>
                    <a:pt x="0" y="89"/>
                  </a:lnTo>
                  <a:lnTo>
                    <a:pt x="0" y="96"/>
                  </a:lnTo>
                  <a:lnTo>
                    <a:pt x="0" y="96"/>
                  </a:lnTo>
                  <a:lnTo>
                    <a:pt x="0" y="100"/>
                  </a:lnTo>
                  <a:lnTo>
                    <a:pt x="0" y="107"/>
                  </a:lnTo>
                  <a:lnTo>
                    <a:pt x="0" y="111"/>
                  </a:lnTo>
                  <a:lnTo>
                    <a:pt x="7" y="111"/>
                  </a:lnTo>
                  <a:lnTo>
                    <a:pt x="11" y="111"/>
                  </a:lnTo>
                  <a:lnTo>
                    <a:pt x="22" y="115"/>
                  </a:lnTo>
                  <a:lnTo>
                    <a:pt x="29" y="122"/>
                  </a:lnTo>
                  <a:lnTo>
                    <a:pt x="33" y="129"/>
                  </a:lnTo>
                  <a:lnTo>
                    <a:pt x="33" y="133"/>
                  </a:lnTo>
                  <a:lnTo>
                    <a:pt x="37" y="133"/>
                  </a:lnTo>
                  <a:lnTo>
                    <a:pt x="37" y="141"/>
                  </a:lnTo>
                  <a:lnTo>
                    <a:pt x="41" y="144"/>
                  </a:lnTo>
                  <a:lnTo>
                    <a:pt x="48" y="144"/>
                  </a:lnTo>
                  <a:lnTo>
                    <a:pt x="63" y="144"/>
                  </a:lnTo>
                  <a:lnTo>
                    <a:pt x="66" y="141"/>
                  </a:lnTo>
                  <a:lnTo>
                    <a:pt x="70" y="144"/>
                  </a:lnTo>
                  <a:lnTo>
                    <a:pt x="78" y="141"/>
                  </a:lnTo>
                  <a:lnTo>
                    <a:pt x="81" y="141"/>
                  </a:lnTo>
                  <a:lnTo>
                    <a:pt x="85" y="141"/>
                  </a:lnTo>
                  <a:lnTo>
                    <a:pt x="85" y="137"/>
                  </a:lnTo>
                  <a:lnTo>
                    <a:pt x="89" y="141"/>
                  </a:lnTo>
                  <a:lnTo>
                    <a:pt x="89" y="141"/>
                  </a:lnTo>
                  <a:lnTo>
                    <a:pt x="89" y="141"/>
                  </a:lnTo>
                  <a:lnTo>
                    <a:pt x="89" y="137"/>
                  </a:lnTo>
                  <a:lnTo>
                    <a:pt x="96" y="133"/>
                  </a:lnTo>
                  <a:lnTo>
                    <a:pt x="96" y="129"/>
                  </a:lnTo>
                  <a:lnTo>
                    <a:pt x="96" y="126"/>
                  </a:lnTo>
                  <a:lnTo>
                    <a:pt x="96" y="122"/>
                  </a:lnTo>
                  <a:lnTo>
                    <a:pt x="96" y="122"/>
                  </a:lnTo>
                  <a:lnTo>
                    <a:pt x="96" y="118"/>
                  </a:lnTo>
                  <a:lnTo>
                    <a:pt x="100" y="118"/>
                  </a:lnTo>
                  <a:lnTo>
                    <a:pt x="104" y="115"/>
                  </a:lnTo>
                  <a:lnTo>
                    <a:pt x="104" y="115"/>
                  </a:lnTo>
                  <a:lnTo>
                    <a:pt x="107" y="111"/>
                  </a:lnTo>
                  <a:lnTo>
                    <a:pt x="107" y="107"/>
                  </a:lnTo>
                  <a:lnTo>
                    <a:pt x="111" y="107"/>
                  </a:lnTo>
                  <a:lnTo>
                    <a:pt x="115" y="104"/>
                  </a:lnTo>
                  <a:lnTo>
                    <a:pt x="115" y="104"/>
                  </a:lnTo>
                  <a:lnTo>
                    <a:pt x="115" y="104"/>
                  </a:lnTo>
                  <a:lnTo>
                    <a:pt x="118" y="107"/>
                  </a:lnTo>
                  <a:lnTo>
                    <a:pt x="122" y="104"/>
                  </a:lnTo>
                  <a:lnTo>
                    <a:pt x="126" y="107"/>
                  </a:lnTo>
                  <a:lnTo>
                    <a:pt x="126" y="111"/>
                  </a:lnTo>
                  <a:lnTo>
                    <a:pt x="129" y="111"/>
                  </a:lnTo>
                  <a:lnTo>
                    <a:pt x="129" y="111"/>
                  </a:lnTo>
                  <a:lnTo>
                    <a:pt x="133" y="111"/>
                  </a:lnTo>
                  <a:lnTo>
                    <a:pt x="137" y="107"/>
                  </a:lnTo>
                  <a:lnTo>
                    <a:pt x="137" y="107"/>
                  </a:lnTo>
                  <a:lnTo>
                    <a:pt x="137" y="104"/>
                  </a:lnTo>
                  <a:lnTo>
                    <a:pt x="141" y="104"/>
                  </a:lnTo>
                  <a:lnTo>
                    <a:pt x="144" y="100"/>
                  </a:lnTo>
                  <a:lnTo>
                    <a:pt x="144" y="100"/>
                  </a:lnTo>
                  <a:lnTo>
                    <a:pt x="144" y="96"/>
                  </a:lnTo>
                  <a:lnTo>
                    <a:pt x="148" y="89"/>
                  </a:lnTo>
                  <a:lnTo>
                    <a:pt x="148" y="89"/>
                  </a:lnTo>
                  <a:lnTo>
                    <a:pt x="148" y="85"/>
                  </a:lnTo>
                  <a:lnTo>
                    <a:pt x="152" y="85"/>
                  </a:lnTo>
                  <a:lnTo>
                    <a:pt x="155" y="81"/>
                  </a:lnTo>
                  <a:lnTo>
                    <a:pt x="159" y="78"/>
                  </a:lnTo>
                  <a:lnTo>
                    <a:pt x="159" y="74"/>
                  </a:lnTo>
                  <a:lnTo>
                    <a:pt x="159" y="74"/>
                  </a:lnTo>
                  <a:lnTo>
                    <a:pt x="159" y="66"/>
                  </a:lnTo>
                  <a:lnTo>
                    <a:pt x="163" y="66"/>
                  </a:lnTo>
                  <a:lnTo>
                    <a:pt x="166" y="63"/>
                  </a:lnTo>
                  <a:lnTo>
                    <a:pt x="166" y="63"/>
                  </a:lnTo>
                  <a:lnTo>
                    <a:pt x="170" y="59"/>
                  </a:lnTo>
                  <a:lnTo>
                    <a:pt x="170" y="55"/>
                  </a:lnTo>
                  <a:lnTo>
                    <a:pt x="170" y="52"/>
                  </a:lnTo>
                  <a:lnTo>
                    <a:pt x="170" y="48"/>
                  </a:lnTo>
                  <a:lnTo>
                    <a:pt x="174" y="44"/>
                  </a:lnTo>
                  <a:lnTo>
                    <a:pt x="174" y="44"/>
                  </a:lnTo>
                  <a:lnTo>
                    <a:pt x="174" y="40"/>
                  </a:lnTo>
                  <a:lnTo>
                    <a:pt x="178" y="40"/>
                  </a:lnTo>
                  <a:lnTo>
                    <a:pt x="181" y="40"/>
                  </a:lnTo>
                  <a:lnTo>
                    <a:pt x="181" y="37"/>
                  </a:lnTo>
                  <a:lnTo>
                    <a:pt x="185" y="37"/>
                  </a:lnTo>
                  <a:lnTo>
                    <a:pt x="185" y="33"/>
                  </a:lnTo>
                  <a:lnTo>
                    <a:pt x="185" y="29"/>
                  </a:lnTo>
                  <a:lnTo>
                    <a:pt x="185" y="29"/>
                  </a:lnTo>
                  <a:lnTo>
                    <a:pt x="185" y="26"/>
                  </a:lnTo>
                  <a:lnTo>
                    <a:pt x="181" y="26"/>
                  </a:lnTo>
                  <a:lnTo>
                    <a:pt x="181" y="22"/>
                  </a:lnTo>
                  <a:lnTo>
                    <a:pt x="181" y="18"/>
                  </a:lnTo>
                  <a:lnTo>
                    <a:pt x="181" y="14"/>
                  </a:lnTo>
                  <a:lnTo>
                    <a:pt x="178" y="11"/>
                  </a:lnTo>
                  <a:lnTo>
                    <a:pt x="178" y="11"/>
                  </a:lnTo>
                  <a:close/>
                </a:path>
              </a:pathLst>
            </a:custGeom>
            <a:grpFill/>
            <a:ln>
              <a:noFill/>
            </a:ln>
          </p:spPr>
          <p:txBody>
            <a:bodyPr vert="horz" wrap="square" lIns="91440" tIns="45720" rIns="91440" bIns="45720" numCol="1" anchor="t" anchorCtr="0" compatLnSpc="1"/>
            <a:lstStyle/>
            <a:p>
              <a:endParaRPr lang="en-US"/>
            </a:p>
          </p:txBody>
        </p:sp>
        <p:sp>
          <p:nvSpPr>
            <p:cNvPr id="135" name="Freeform 131"/>
            <p:cNvSpPr/>
            <p:nvPr/>
          </p:nvSpPr>
          <p:spPr bwMode="auto">
            <a:xfrm>
              <a:off x="4430689" y="3172109"/>
              <a:ext cx="5147" cy="3860"/>
            </a:xfrm>
            <a:custGeom>
              <a:avLst/>
              <a:gdLst>
                <a:gd name="T0" fmla="*/ 0 w 4"/>
                <a:gd name="T1" fmla="*/ 3 h 3"/>
                <a:gd name="T2" fmla="*/ 0 w 4"/>
                <a:gd name="T3" fmla="*/ 0 h 3"/>
                <a:gd name="T4" fmla="*/ 0 w 4"/>
                <a:gd name="T5" fmla="*/ 0 h 3"/>
                <a:gd name="T6" fmla="*/ 4 w 4"/>
                <a:gd name="T7" fmla="*/ 0 h 3"/>
                <a:gd name="T8" fmla="*/ 4 w 4"/>
                <a:gd name="T9" fmla="*/ 3 h 3"/>
                <a:gd name="T10" fmla="*/ 0 w 4"/>
                <a:gd name="T11" fmla="*/ 3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lnTo>
                    <a:pt x="0" y="0"/>
                  </a:lnTo>
                  <a:lnTo>
                    <a:pt x="0" y="0"/>
                  </a:lnTo>
                  <a:lnTo>
                    <a:pt x="4" y="0"/>
                  </a:lnTo>
                  <a:lnTo>
                    <a:pt x="4" y="3"/>
                  </a:lnTo>
                  <a:lnTo>
                    <a:pt x="0" y="3"/>
                  </a:lnTo>
                  <a:lnTo>
                    <a:pt x="0" y="3"/>
                  </a:lnTo>
                  <a:close/>
                </a:path>
              </a:pathLst>
            </a:custGeom>
            <a:grpFill/>
            <a:ln>
              <a:noFill/>
            </a:ln>
          </p:spPr>
          <p:txBody>
            <a:bodyPr vert="horz" wrap="square" lIns="91440" tIns="45720" rIns="91440" bIns="45720" numCol="1" anchor="t" anchorCtr="0" compatLnSpc="1"/>
            <a:lstStyle/>
            <a:p>
              <a:endParaRPr lang="en-US"/>
            </a:p>
          </p:txBody>
        </p:sp>
        <p:sp>
          <p:nvSpPr>
            <p:cNvPr id="136" name="Freeform 132"/>
            <p:cNvSpPr/>
            <p:nvPr/>
          </p:nvSpPr>
          <p:spPr bwMode="auto">
            <a:xfrm>
              <a:off x="4469289" y="3105203"/>
              <a:ext cx="9007" cy="14153"/>
            </a:xfrm>
            <a:custGeom>
              <a:avLst/>
              <a:gdLst>
                <a:gd name="T0" fmla="*/ 0 w 7"/>
                <a:gd name="T1" fmla="*/ 7 h 11"/>
                <a:gd name="T2" fmla="*/ 0 w 7"/>
                <a:gd name="T3" fmla="*/ 3 h 11"/>
                <a:gd name="T4" fmla="*/ 4 w 7"/>
                <a:gd name="T5" fmla="*/ 3 h 11"/>
                <a:gd name="T6" fmla="*/ 4 w 7"/>
                <a:gd name="T7" fmla="*/ 0 h 11"/>
                <a:gd name="T8" fmla="*/ 7 w 7"/>
                <a:gd name="T9" fmla="*/ 0 h 11"/>
                <a:gd name="T10" fmla="*/ 7 w 7"/>
                <a:gd name="T11" fmla="*/ 0 h 11"/>
                <a:gd name="T12" fmla="*/ 7 w 7"/>
                <a:gd name="T13" fmla="*/ 3 h 11"/>
                <a:gd name="T14" fmla="*/ 7 w 7"/>
                <a:gd name="T15" fmla="*/ 11 h 11"/>
                <a:gd name="T16" fmla="*/ 4 w 7"/>
                <a:gd name="T17" fmla="*/ 7 h 11"/>
                <a:gd name="T18" fmla="*/ 0 w 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7"/>
                  </a:moveTo>
                  <a:lnTo>
                    <a:pt x="0" y="3"/>
                  </a:lnTo>
                  <a:lnTo>
                    <a:pt x="4" y="3"/>
                  </a:lnTo>
                  <a:lnTo>
                    <a:pt x="4" y="0"/>
                  </a:lnTo>
                  <a:lnTo>
                    <a:pt x="7" y="0"/>
                  </a:lnTo>
                  <a:lnTo>
                    <a:pt x="7" y="0"/>
                  </a:lnTo>
                  <a:lnTo>
                    <a:pt x="7" y="3"/>
                  </a:lnTo>
                  <a:lnTo>
                    <a:pt x="7" y="11"/>
                  </a:lnTo>
                  <a:lnTo>
                    <a:pt x="4" y="7"/>
                  </a:lnTo>
                  <a:lnTo>
                    <a:pt x="0" y="7"/>
                  </a:lnTo>
                  <a:close/>
                </a:path>
              </a:pathLst>
            </a:custGeom>
            <a:grpFill/>
            <a:ln>
              <a:noFill/>
            </a:ln>
          </p:spPr>
          <p:txBody>
            <a:bodyPr vert="horz" wrap="square" lIns="91440" tIns="45720" rIns="91440" bIns="45720" numCol="1" anchor="t" anchorCtr="0" compatLnSpc="1"/>
            <a:lstStyle/>
            <a:p>
              <a:endParaRPr lang="en-US"/>
            </a:p>
          </p:txBody>
        </p:sp>
        <p:sp>
          <p:nvSpPr>
            <p:cNvPr id="137" name="Freeform 133"/>
            <p:cNvSpPr/>
            <p:nvPr/>
          </p:nvSpPr>
          <p:spPr bwMode="auto">
            <a:xfrm>
              <a:off x="4474436" y="2923790"/>
              <a:ext cx="162115" cy="218727"/>
            </a:xfrm>
            <a:custGeom>
              <a:avLst/>
              <a:gdLst>
                <a:gd name="T0" fmla="*/ 7 w 126"/>
                <a:gd name="T1" fmla="*/ 122 h 170"/>
                <a:gd name="T2" fmla="*/ 7 w 126"/>
                <a:gd name="T3" fmla="*/ 111 h 170"/>
                <a:gd name="T4" fmla="*/ 11 w 126"/>
                <a:gd name="T5" fmla="*/ 107 h 170"/>
                <a:gd name="T6" fmla="*/ 18 w 126"/>
                <a:gd name="T7" fmla="*/ 100 h 170"/>
                <a:gd name="T8" fmla="*/ 26 w 126"/>
                <a:gd name="T9" fmla="*/ 93 h 170"/>
                <a:gd name="T10" fmla="*/ 29 w 126"/>
                <a:gd name="T11" fmla="*/ 96 h 170"/>
                <a:gd name="T12" fmla="*/ 37 w 126"/>
                <a:gd name="T13" fmla="*/ 100 h 170"/>
                <a:gd name="T14" fmla="*/ 44 w 126"/>
                <a:gd name="T15" fmla="*/ 100 h 170"/>
                <a:gd name="T16" fmla="*/ 48 w 126"/>
                <a:gd name="T17" fmla="*/ 93 h 170"/>
                <a:gd name="T18" fmla="*/ 55 w 126"/>
                <a:gd name="T19" fmla="*/ 89 h 170"/>
                <a:gd name="T20" fmla="*/ 59 w 126"/>
                <a:gd name="T21" fmla="*/ 78 h 170"/>
                <a:gd name="T22" fmla="*/ 66 w 126"/>
                <a:gd name="T23" fmla="*/ 70 h 170"/>
                <a:gd name="T24" fmla="*/ 70 w 126"/>
                <a:gd name="T25" fmla="*/ 63 h 170"/>
                <a:gd name="T26" fmla="*/ 77 w 126"/>
                <a:gd name="T27" fmla="*/ 52 h 170"/>
                <a:gd name="T28" fmla="*/ 81 w 126"/>
                <a:gd name="T29" fmla="*/ 44 h 170"/>
                <a:gd name="T30" fmla="*/ 85 w 126"/>
                <a:gd name="T31" fmla="*/ 33 h 170"/>
                <a:gd name="T32" fmla="*/ 89 w 126"/>
                <a:gd name="T33" fmla="*/ 29 h 170"/>
                <a:gd name="T34" fmla="*/ 96 w 126"/>
                <a:gd name="T35" fmla="*/ 26 h 170"/>
                <a:gd name="T36" fmla="*/ 96 w 126"/>
                <a:gd name="T37" fmla="*/ 18 h 170"/>
                <a:gd name="T38" fmla="*/ 92 w 126"/>
                <a:gd name="T39" fmla="*/ 11 h 170"/>
                <a:gd name="T40" fmla="*/ 89 w 126"/>
                <a:gd name="T41" fmla="*/ 0 h 170"/>
                <a:gd name="T42" fmla="*/ 103 w 126"/>
                <a:gd name="T43" fmla="*/ 11 h 170"/>
                <a:gd name="T44" fmla="*/ 107 w 126"/>
                <a:gd name="T45" fmla="*/ 18 h 170"/>
                <a:gd name="T46" fmla="*/ 103 w 126"/>
                <a:gd name="T47" fmla="*/ 26 h 170"/>
                <a:gd name="T48" fmla="*/ 103 w 126"/>
                <a:gd name="T49" fmla="*/ 33 h 170"/>
                <a:gd name="T50" fmla="*/ 107 w 126"/>
                <a:gd name="T51" fmla="*/ 41 h 170"/>
                <a:gd name="T52" fmla="*/ 114 w 126"/>
                <a:gd name="T53" fmla="*/ 48 h 170"/>
                <a:gd name="T54" fmla="*/ 111 w 126"/>
                <a:gd name="T55" fmla="*/ 48 h 170"/>
                <a:gd name="T56" fmla="*/ 103 w 126"/>
                <a:gd name="T57" fmla="*/ 48 h 170"/>
                <a:gd name="T58" fmla="*/ 96 w 126"/>
                <a:gd name="T59" fmla="*/ 48 h 170"/>
                <a:gd name="T60" fmla="*/ 92 w 126"/>
                <a:gd name="T61" fmla="*/ 52 h 170"/>
                <a:gd name="T62" fmla="*/ 92 w 126"/>
                <a:gd name="T63" fmla="*/ 55 h 170"/>
                <a:gd name="T64" fmla="*/ 103 w 126"/>
                <a:gd name="T65" fmla="*/ 63 h 170"/>
                <a:gd name="T66" fmla="*/ 114 w 126"/>
                <a:gd name="T67" fmla="*/ 74 h 170"/>
                <a:gd name="T68" fmla="*/ 114 w 126"/>
                <a:gd name="T69" fmla="*/ 85 h 170"/>
                <a:gd name="T70" fmla="*/ 107 w 126"/>
                <a:gd name="T71" fmla="*/ 96 h 170"/>
                <a:gd name="T72" fmla="*/ 100 w 126"/>
                <a:gd name="T73" fmla="*/ 104 h 170"/>
                <a:gd name="T74" fmla="*/ 100 w 126"/>
                <a:gd name="T75" fmla="*/ 111 h 170"/>
                <a:gd name="T76" fmla="*/ 100 w 126"/>
                <a:gd name="T77" fmla="*/ 122 h 170"/>
                <a:gd name="T78" fmla="*/ 107 w 126"/>
                <a:gd name="T79" fmla="*/ 133 h 170"/>
                <a:gd name="T80" fmla="*/ 114 w 126"/>
                <a:gd name="T81" fmla="*/ 144 h 170"/>
                <a:gd name="T82" fmla="*/ 126 w 126"/>
                <a:gd name="T83" fmla="*/ 152 h 170"/>
                <a:gd name="T84" fmla="*/ 126 w 126"/>
                <a:gd name="T85" fmla="*/ 159 h 170"/>
                <a:gd name="T86" fmla="*/ 126 w 126"/>
                <a:gd name="T87" fmla="*/ 163 h 170"/>
                <a:gd name="T88" fmla="*/ 122 w 126"/>
                <a:gd name="T89" fmla="*/ 170 h 170"/>
                <a:gd name="T90" fmla="*/ 122 w 126"/>
                <a:gd name="T91" fmla="*/ 170 h 170"/>
                <a:gd name="T92" fmla="*/ 118 w 126"/>
                <a:gd name="T93" fmla="*/ 170 h 170"/>
                <a:gd name="T94" fmla="*/ 111 w 126"/>
                <a:gd name="T95" fmla="*/ 167 h 170"/>
                <a:gd name="T96" fmla="*/ 107 w 126"/>
                <a:gd name="T97" fmla="*/ 170 h 170"/>
                <a:gd name="T98" fmla="*/ 100 w 126"/>
                <a:gd name="T99" fmla="*/ 167 h 170"/>
                <a:gd name="T100" fmla="*/ 96 w 126"/>
                <a:gd name="T101" fmla="*/ 167 h 170"/>
                <a:gd name="T102" fmla="*/ 74 w 126"/>
                <a:gd name="T103" fmla="*/ 163 h 170"/>
                <a:gd name="T104" fmla="*/ 66 w 126"/>
                <a:gd name="T105" fmla="*/ 163 h 170"/>
                <a:gd name="T106" fmla="*/ 63 w 126"/>
                <a:gd name="T107" fmla="*/ 163 h 170"/>
                <a:gd name="T108" fmla="*/ 55 w 126"/>
                <a:gd name="T109" fmla="*/ 163 h 170"/>
                <a:gd name="T110" fmla="*/ 48 w 126"/>
                <a:gd name="T111" fmla="*/ 163 h 170"/>
                <a:gd name="T112" fmla="*/ 44 w 126"/>
                <a:gd name="T113" fmla="*/ 167 h 170"/>
                <a:gd name="T114" fmla="*/ 22 w 126"/>
                <a:gd name="T115" fmla="*/ 167 h 170"/>
                <a:gd name="T116" fmla="*/ 18 w 126"/>
                <a:gd name="T117" fmla="*/ 163 h 170"/>
                <a:gd name="T118" fmla="*/ 18 w 126"/>
                <a:gd name="T119" fmla="*/ 148 h 170"/>
                <a:gd name="T120" fmla="*/ 18 w 126"/>
                <a:gd name="T121" fmla="*/ 137 h 170"/>
                <a:gd name="T122" fmla="*/ 7 w 126"/>
                <a:gd name="T123" fmla="*/ 137 h 170"/>
                <a:gd name="T124" fmla="*/ 0 w 126"/>
                <a:gd name="T125"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70">
                  <a:moveTo>
                    <a:pt x="0" y="130"/>
                  </a:moveTo>
                  <a:lnTo>
                    <a:pt x="0" y="126"/>
                  </a:lnTo>
                  <a:lnTo>
                    <a:pt x="7" y="122"/>
                  </a:lnTo>
                  <a:lnTo>
                    <a:pt x="7" y="118"/>
                  </a:lnTo>
                  <a:lnTo>
                    <a:pt x="7" y="115"/>
                  </a:lnTo>
                  <a:lnTo>
                    <a:pt x="7" y="111"/>
                  </a:lnTo>
                  <a:lnTo>
                    <a:pt x="7" y="111"/>
                  </a:lnTo>
                  <a:lnTo>
                    <a:pt x="7" y="107"/>
                  </a:lnTo>
                  <a:lnTo>
                    <a:pt x="11" y="107"/>
                  </a:lnTo>
                  <a:lnTo>
                    <a:pt x="15" y="104"/>
                  </a:lnTo>
                  <a:lnTo>
                    <a:pt x="15" y="104"/>
                  </a:lnTo>
                  <a:lnTo>
                    <a:pt x="18" y="100"/>
                  </a:lnTo>
                  <a:lnTo>
                    <a:pt x="18" y="96"/>
                  </a:lnTo>
                  <a:lnTo>
                    <a:pt x="22" y="96"/>
                  </a:lnTo>
                  <a:lnTo>
                    <a:pt x="26" y="93"/>
                  </a:lnTo>
                  <a:lnTo>
                    <a:pt x="26" y="93"/>
                  </a:lnTo>
                  <a:lnTo>
                    <a:pt x="26" y="93"/>
                  </a:lnTo>
                  <a:lnTo>
                    <a:pt x="29" y="96"/>
                  </a:lnTo>
                  <a:lnTo>
                    <a:pt x="33" y="93"/>
                  </a:lnTo>
                  <a:lnTo>
                    <a:pt x="37" y="96"/>
                  </a:lnTo>
                  <a:lnTo>
                    <a:pt x="37" y="100"/>
                  </a:lnTo>
                  <a:lnTo>
                    <a:pt x="40" y="100"/>
                  </a:lnTo>
                  <a:lnTo>
                    <a:pt x="40" y="100"/>
                  </a:lnTo>
                  <a:lnTo>
                    <a:pt x="44" y="100"/>
                  </a:lnTo>
                  <a:lnTo>
                    <a:pt x="48" y="96"/>
                  </a:lnTo>
                  <a:lnTo>
                    <a:pt x="48" y="96"/>
                  </a:lnTo>
                  <a:lnTo>
                    <a:pt x="48" y="93"/>
                  </a:lnTo>
                  <a:lnTo>
                    <a:pt x="52" y="93"/>
                  </a:lnTo>
                  <a:lnTo>
                    <a:pt x="55" y="89"/>
                  </a:lnTo>
                  <a:lnTo>
                    <a:pt x="55" y="89"/>
                  </a:lnTo>
                  <a:lnTo>
                    <a:pt x="55" y="85"/>
                  </a:lnTo>
                  <a:lnTo>
                    <a:pt x="59" y="78"/>
                  </a:lnTo>
                  <a:lnTo>
                    <a:pt x="59" y="78"/>
                  </a:lnTo>
                  <a:lnTo>
                    <a:pt x="59" y="74"/>
                  </a:lnTo>
                  <a:lnTo>
                    <a:pt x="63" y="74"/>
                  </a:lnTo>
                  <a:lnTo>
                    <a:pt x="66" y="70"/>
                  </a:lnTo>
                  <a:lnTo>
                    <a:pt x="70" y="67"/>
                  </a:lnTo>
                  <a:lnTo>
                    <a:pt x="70" y="63"/>
                  </a:lnTo>
                  <a:lnTo>
                    <a:pt x="70" y="63"/>
                  </a:lnTo>
                  <a:lnTo>
                    <a:pt x="70" y="55"/>
                  </a:lnTo>
                  <a:lnTo>
                    <a:pt x="74" y="55"/>
                  </a:lnTo>
                  <a:lnTo>
                    <a:pt x="77" y="52"/>
                  </a:lnTo>
                  <a:lnTo>
                    <a:pt x="77" y="52"/>
                  </a:lnTo>
                  <a:lnTo>
                    <a:pt x="81" y="48"/>
                  </a:lnTo>
                  <a:lnTo>
                    <a:pt x="81" y="44"/>
                  </a:lnTo>
                  <a:lnTo>
                    <a:pt x="81" y="41"/>
                  </a:lnTo>
                  <a:lnTo>
                    <a:pt x="81" y="37"/>
                  </a:lnTo>
                  <a:lnTo>
                    <a:pt x="85" y="33"/>
                  </a:lnTo>
                  <a:lnTo>
                    <a:pt x="85" y="33"/>
                  </a:lnTo>
                  <a:lnTo>
                    <a:pt x="85" y="29"/>
                  </a:lnTo>
                  <a:lnTo>
                    <a:pt x="89" y="29"/>
                  </a:lnTo>
                  <a:lnTo>
                    <a:pt x="92" y="29"/>
                  </a:lnTo>
                  <a:lnTo>
                    <a:pt x="92" y="26"/>
                  </a:lnTo>
                  <a:lnTo>
                    <a:pt x="96" y="26"/>
                  </a:lnTo>
                  <a:lnTo>
                    <a:pt x="96" y="22"/>
                  </a:lnTo>
                  <a:lnTo>
                    <a:pt x="96" y="18"/>
                  </a:lnTo>
                  <a:lnTo>
                    <a:pt x="96" y="18"/>
                  </a:lnTo>
                  <a:lnTo>
                    <a:pt x="96" y="15"/>
                  </a:lnTo>
                  <a:lnTo>
                    <a:pt x="92" y="15"/>
                  </a:lnTo>
                  <a:lnTo>
                    <a:pt x="92" y="11"/>
                  </a:lnTo>
                  <a:lnTo>
                    <a:pt x="92" y="7"/>
                  </a:lnTo>
                  <a:lnTo>
                    <a:pt x="92" y="3"/>
                  </a:lnTo>
                  <a:lnTo>
                    <a:pt x="89" y="0"/>
                  </a:lnTo>
                  <a:lnTo>
                    <a:pt x="96" y="3"/>
                  </a:lnTo>
                  <a:lnTo>
                    <a:pt x="100" y="7"/>
                  </a:lnTo>
                  <a:lnTo>
                    <a:pt x="103" y="11"/>
                  </a:lnTo>
                  <a:lnTo>
                    <a:pt x="103" y="15"/>
                  </a:lnTo>
                  <a:lnTo>
                    <a:pt x="103" y="15"/>
                  </a:lnTo>
                  <a:lnTo>
                    <a:pt x="107" y="18"/>
                  </a:lnTo>
                  <a:lnTo>
                    <a:pt x="107" y="22"/>
                  </a:lnTo>
                  <a:lnTo>
                    <a:pt x="103" y="22"/>
                  </a:lnTo>
                  <a:lnTo>
                    <a:pt x="103" y="26"/>
                  </a:lnTo>
                  <a:lnTo>
                    <a:pt x="107" y="26"/>
                  </a:lnTo>
                  <a:lnTo>
                    <a:pt x="103" y="29"/>
                  </a:lnTo>
                  <a:lnTo>
                    <a:pt x="103" y="33"/>
                  </a:lnTo>
                  <a:lnTo>
                    <a:pt x="103" y="37"/>
                  </a:lnTo>
                  <a:lnTo>
                    <a:pt x="107" y="41"/>
                  </a:lnTo>
                  <a:lnTo>
                    <a:pt x="107" y="41"/>
                  </a:lnTo>
                  <a:lnTo>
                    <a:pt x="111" y="44"/>
                  </a:lnTo>
                  <a:lnTo>
                    <a:pt x="114" y="48"/>
                  </a:lnTo>
                  <a:lnTo>
                    <a:pt x="114" y="48"/>
                  </a:lnTo>
                  <a:lnTo>
                    <a:pt x="114" y="48"/>
                  </a:lnTo>
                  <a:lnTo>
                    <a:pt x="111" y="48"/>
                  </a:lnTo>
                  <a:lnTo>
                    <a:pt x="111" y="48"/>
                  </a:lnTo>
                  <a:lnTo>
                    <a:pt x="107" y="48"/>
                  </a:lnTo>
                  <a:lnTo>
                    <a:pt x="103" y="48"/>
                  </a:lnTo>
                  <a:lnTo>
                    <a:pt x="103" y="48"/>
                  </a:lnTo>
                  <a:lnTo>
                    <a:pt x="100" y="48"/>
                  </a:lnTo>
                  <a:lnTo>
                    <a:pt x="96" y="48"/>
                  </a:lnTo>
                  <a:lnTo>
                    <a:pt x="96" y="48"/>
                  </a:lnTo>
                  <a:lnTo>
                    <a:pt x="92" y="48"/>
                  </a:lnTo>
                  <a:lnTo>
                    <a:pt x="92" y="48"/>
                  </a:lnTo>
                  <a:lnTo>
                    <a:pt x="92" y="52"/>
                  </a:lnTo>
                  <a:lnTo>
                    <a:pt x="92" y="52"/>
                  </a:lnTo>
                  <a:lnTo>
                    <a:pt x="92" y="55"/>
                  </a:lnTo>
                  <a:lnTo>
                    <a:pt x="92" y="55"/>
                  </a:lnTo>
                  <a:lnTo>
                    <a:pt x="92" y="59"/>
                  </a:lnTo>
                  <a:lnTo>
                    <a:pt x="96" y="59"/>
                  </a:lnTo>
                  <a:lnTo>
                    <a:pt x="103" y="63"/>
                  </a:lnTo>
                  <a:lnTo>
                    <a:pt x="107" y="70"/>
                  </a:lnTo>
                  <a:lnTo>
                    <a:pt x="111" y="70"/>
                  </a:lnTo>
                  <a:lnTo>
                    <a:pt x="114" y="74"/>
                  </a:lnTo>
                  <a:lnTo>
                    <a:pt x="114" y="78"/>
                  </a:lnTo>
                  <a:lnTo>
                    <a:pt x="114" y="81"/>
                  </a:lnTo>
                  <a:lnTo>
                    <a:pt x="114" y="85"/>
                  </a:lnTo>
                  <a:lnTo>
                    <a:pt x="111" y="85"/>
                  </a:lnTo>
                  <a:lnTo>
                    <a:pt x="111" y="89"/>
                  </a:lnTo>
                  <a:lnTo>
                    <a:pt x="107" y="96"/>
                  </a:lnTo>
                  <a:lnTo>
                    <a:pt x="103" y="100"/>
                  </a:lnTo>
                  <a:lnTo>
                    <a:pt x="100" y="104"/>
                  </a:lnTo>
                  <a:lnTo>
                    <a:pt x="100" y="104"/>
                  </a:lnTo>
                  <a:lnTo>
                    <a:pt x="96" y="104"/>
                  </a:lnTo>
                  <a:lnTo>
                    <a:pt x="100" y="107"/>
                  </a:lnTo>
                  <a:lnTo>
                    <a:pt x="100" y="111"/>
                  </a:lnTo>
                  <a:lnTo>
                    <a:pt x="100" y="115"/>
                  </a:lnTo>
                  <a:lnTo>
                    <a:pt x="100" y="118"/>
                  </a:lnTo>
                  <a:lnTo>
                    <a:pt x="100" y="122"/>
                  </a:lnTo>
                  <a:lnTo>
                    <a:pt x="100" y="130"/>
                  </a:lnTo>
                  <a:lnTo>
                    <a:pt x="103" y="130"/>
                  </a:lnTo>
                  <a:lnTo>
                    <a:pt x="107" y="133"/>
                  </a:lnTo>
                  <a:lnTo>
                    <a:pt x="111" y="137"/>
                  </a:lnTo>
                  <a:lnTo>
                    <a:pt x="111" y="137"/>
                  </a:lnTo>
                  <a:lnTo>
                    <a:pt x="114" y="144"/>
                  </a:lnTo>
                  <a:lnTo>
                    <a:pt x="118" y="148"/>
                  </a:lnTo>
                  <a:lnTo>
                    <a:pt x="118" y="152"/>
                  </a:lnTo>
                  <a:lnTo>
                    <a:pt x="126" y="152"/>
                  </a:lnTo>
                  <a:lnTo>
                    <a:pt x="126" y="156"/>
                  </a:lnTo>
                  <a:lnTo>
                    <a:pt x="126" y="159"/>
                  </a:lnTo>
                  <a:lnTo>
                    <a:pt x="126" y="159"/>
                  </a:lnTo>
                  <a:lnTo>
                    <a:pt x="126" y="159"/>
                  </a:lnTo>
                  <a:lnTo>
                    <a:pt x="126" y="159"/>
                  </a:lnTo>
                  <a:lnTo>
                    <a:pt x="126" y="163"/>
                  </a:lnTo>
                  <a:lnTo>
                    <a:pt x="122" y="167"/>
                  </a:lnTo>
                  <a:lnTo>
                    <a:pt x="122" y="167"/>
                  </a:lnTo>
                  <a:lnTo>
                    <a:pt x="122" y="170"/>
                  </a:lnTo>
                  <a:lnTo>
                    <a:pt x="122" y="170"/>
                  </a:lnTo>
                  <a:lnTo>
                    <a:pt x="122" y="170"/>
                  </a:lnTo>
                  <a:lnTo>
                    <a:pt x="122" y="170"/>
                  </a:lnTo>
                  <a:lnTo>
                    <a:pt x="118" y="170"/>
                  </a:lnTo>
                  <a:lnTo>
                    <a:pt x="118" y="170"/>
                  </a:lnTo>
                  <a:lnTo>
                    <a:pt x="118" y="170"/>
                  </a:lnTo>
                  <a:lnTo>
                    <a:pt x="114" y="170"/>
                  </a:lnTo>
                  <a:lnTo>
                    <a:pt x="111" y="170"/>
                  </a:lnTo>
                  <a:lnTo>
                    <a:pt x="111" y="167"/>
                  </a:lnTo>
                  <a:lnTo>
                    <a:pt x="107" y="167"/>
                  </a:lnTo>
                  <a:lnTo>
                    <a:pt x="107" y="170"/>
                  </a:lnTo>
                  <a:lnTo>
                    <a:pt x="107" y="170"/>
                  </a:lnTo>
                  <a:lnTo>
                    <a:pt x="103" y="167"/>
                  </a:lnTo>
                  <a:lnTo>
                    <a:pt x="103" y="167"/>
                  </a:lnTo>
                  <a:lnTo>
                    <a:pt x="100" y="167"/>
                  </a:lnTo>
                  <a:lnTo>
                    <a:pt x="100" y="167"/>
                  </a:lnTo>
                  <a:lnTo>
                    <a:pt x="100" y="167"/>
                  </a:lnTo>
                  <a:lnTo>
                    <a:pt x="96" y="167"/>
                  </a:lnTo>
                  <a:lnTo>
                    <a:pt x="96" y="167"/>
                  </a:lnTo>
                  <a:lnTo>
                    <a:pt x="74" y="167"/>
                  </a:lnTo>
                  <a:lnTo>
                    <a:pt x="74" y="163"/>
                  </a:lnTo>
                  <a:lnTo>
                    <a:pt x="74" y="163"/>
                  </a:lnTo>
                  <a:lnTo>
                    <a:pt x="70" y="167"/>
                  </a:lnTo>
                  <a:lnTo>
                    <a:pt x="66" y="163"/>
                  </a:lnTo>
                  <a:lnTo>
                    <a:pt x="66" y="163"/>
                  </a:lnTo>
                  <a:lnTo>
                    <a:pt x="66" y="163"/>
                  </a:lnTo>
                  <a:lnTo>
                    <a:pt x="63" y="163"/>
                  </a:lnTo>
                  <a:lnTo>
                    <a:pt x="59" y="163"/>
                  </a:lnTo>
                  <a:lnTo>
                    <a:pt x="55" y="163"/>
                  </a:lnTo>
                  <a:lnTo>
                    <a:pt x="55" y="163"/>
                  </a:lnTo>
                  <a:lnTo>
                    <a:pt x="48" y="163"/>
                  </a:lnTo>
                  <a:lnTo>
                    <a:pt x="48" y="163"/>
                  </a:lnTo>
                  <a:lnTo>
                    <a:pt x="48" y="163"/>
                  </a:lnTo>
                  <a:lnTo>
                    <a:pt x="44" y="167"/>
                  </a:lnTo>
                  <a:lnTo>
                    <a:pt x="44" y="167"/>
                  </a:lnTo>
                  <a:lnTo>
                    <a:pt x="44" y="167"/>
                  </a:lnTo>
                  <a:lnTo>
                    <a:pt x="26" y="167"/>
                  </a:lnTo>
                  <a:lnTo>
                    <a:pt x="22" y="167"/>
                  </a:lnTo>
                  <a:lnTo>
                    <a:pt x="22" y="167"/>
                  </a:lnTo>
                  <a:lnTo>
                    <a:pt x="18" y="167"/>
                  </a:lnTo>
                  <a:lnTo>
                    <a:pt x="22" y="163"/>
                  </a:lnTo>
                  <a:lnTo>
                    <a:pt x="18" y="163"/>
                  </a:lnTo>
                  <a:lnTo>
                    <a:pt x="22" y="156"/>
                  </a:lnTo>
                  <a:lnTo>
                    <a:pt x="22" y="152"/>
                  </a:lnTo>
                  <a:lnTo>
                    <a:pt x="18" y="148"/>
                  </a:lnTo>
                  <a:lnTo>
                    <a:pt x="18" y="141"/>
                  </a:lnTo>
                  <a:lnTo>
                    <a:pt x="18" y="141"/>
                  </a:lnTo>
                  <a:lnTo>
                    <a:pt x="18" y="137"/>
                  </a:lnTo>
                  <a:lnTo>
                    <a:pt x="11" y="137"/>
                  </a:lnTo>
                  <a:lnTo>
                    <a:pt x="11" y="137"/>
                  </a:lnTo>
                  <a:lnTo>
                    <a:pt x="7" y="137"/>
                  </a:lnTo>
                  <a:lnTo>
                    <a:pt x="7" y="126"/>
                  </a:lnTo>
                  <a:lnTo>
                    <a:pt x="3" y="130"/>
                  </a:lnTo>
                  <a:lnTo>
                    <a:pt x="0" y="130"/>
                  </a:lnTo>
                  <a:close/>
                </a:path>
              </a:pathLst>
            </a:custGeom>
            <a:grpFill/>
            <a:ln>
              <a:noFill/>
            </a:ln>
          </p:spPr>
          <p:txBody>
            <a:bodyPr vert="horz" wrap="square" lIns="91440" tIns="45720" rIns="91440" bIns="45720" numCol="1" anchor="t" anchorCtr="0" compatLnSpc="1"/>
            <a:lstStyle/>
            <a:p>
              <a:endParaRPr lang="en-US"/>
            </a:p>
          </p:txBody>
        </p:sp>
        <p:sp>
          <p:nvSpPr>
            <p:cNvPr id="138" name="Freeform 134"/>
            <p:cNvSpPr/>
            <p:nvPr/>
          </p:nvSpPr>
          <p:spPr bwMode="auto">
            <a:xfrm>
              <a:off x="4478295" y="3133509"/>
              <a:ext cx="119657" cy="119657"/>
            </a:xfrm>
            <a:custGeom>
              <a:avLst/>
              <a:gdLst>
                <a:gd name="T0" fmla="*/ 41 w 93"/>
                <a:gd name="T1" fmla="*/ 4 h 93"/>
                <a:gd name="T2" fmla="*/ 45 w 93"/>
                <a:gd name="T3" fmla="*/ 0 h 93"/>
                <a:gd name="T4" fmla="*/ 52 w 93"/>
                <a:gd name="T5" fmla="*/ 0 h 93"/>
                <a:gd name="T6" fmla="*/ 56 w 93"/>
                <a:gd name="T7" fmla="*/ 0 h 93"/>
                <a:gd name="T8" fmla="*/ 63 w 93"/>
                <a:gd name="T9" fmla="*/ 0 h 93"/>
                <a:gd name="T10" fmla="*/ 63 w 93"/>
                <a:gd name="T11" fmla="*/ 0 h 93"/>
                <a:gd name="T12" fmla="*/ 71 w 93"/>
                <a:gd name="T13" fmla="*/ 0 h 93"/>
                <a:gd name="T14" fmla="*/ 71 w 93"/>
                <a:gd name="T15" fmla="*/ 4 h 93"/>
                <a:gd name="T16" fmla="*/ 71 w 93"/>
                <a:gd name="T17" fmla="*/ 7 h 93"/>
                <a:gd name="T18" fmla="*/ 71 w 93"/>
                <a:gd name="T19" fmla="*/ 11 h 93"/>
                <a:gd name="T20" fmla="*/ 71 w 93"/>
                <a:gd name="T21" fmla="*/ 15 h 93"/>
                <a:gd name="T22" fmla="*/ 74 w 93"/>
                <a:gd name="T23" fmla="*/ 15 h 93"/>
                <a:gd name="T24" fmla="*/ 82 w 93"/>
                <a:gd name="T25" fmla="*/ 15 h 93"/>
                <a:gd name="T26" fmla="*/ 89 w 93"/>
                <a:gd name="T27" fmla="*/ 15 h 93"/>
                <a:gd name="T28" fmla="*/ 93 w 93"/>
                <a:gd name="T29" fmla="*/ 19 h 93"/>
                <a:gd name="T30" fmla="*/ 93 w 93"/>
                <a:gd name="T31" fmla="*/ 22 h 93"/>
                <a:gd name="T32" fmla="*/ 89 w 93"/>
                <a:gd name="T33" fmla="*/ 26 h 93"/>
                <a:gd name="T34" fmla="*/ 86 w 93"/>
                <a:gd name="T35" fmla="*/ 30 h 93"/>
                <a:gd name="T36" fmla="*/ 86 w 93"/>
                <a:gd name="T37" fmla="*/ 33 h 93"/>
                <a:gd name="T38" fmla="*/ 86 w 93"/>
                <a:gd name="T39" fmla="*/ 33 h 93"/>
                <a:gd name="T40" fmla="*/ 82 w 93"/>
                <a:gd name="T41" fmla="*/ 37 h 93"/>
                <a:gd name="T42" fmla="*/ 86 w 93"/>
                <a:gd name="T43" fmla="*/ 41 h 93"/>
                <a:gd name="T44" fmla="*/ 89 w 93"/>
                <a:gd name="T45" fmla="*/ 41 h 93"/>
                <a:gd name="T46" fmla="*/ 89 w 93"/>
                <a:gd name="T47" fmla="*/ 45 h 93"/>
                <a:gd name="T48" fmla="*/ 93 w 93"/>
                <a:gd name="T49" fmla="*/ 48 h 93"/>
                <a:gd name="T50" fmla="*/ 86 w 93"/>
                <a:gd name="T51" fmla="*/ 67 h 93"/>
                <a:gd name="T52" fmla="*/ 86 w 93"/>
                <a:gd name="T53" fmla="*/ 70 h 93"/>
                <a:gd name="T54" fmla="*/ 86 w 93"/>
                <a:gd name="T55" fmla="*/ 70 h 93"/>
                <a:gd name="T56" fmla="*/ 78 w 93"/>
                <a:gd name="T57" fmla="*/ 67 h 93"/>
                <a:gd name="T58" fmla="*/ 74 w 93"/>
                <a:gd name="T59" fmla="*/ 70 h 93"/>
                <a:gd name="T60" fmla="*/ 67 w 93"/>
                <a:gd name="T61" fmla="*/ 67 h 93"/>
                <a:gd name="T62" fmla="*/ 63 w 93"/>
                <a:gd name="T63" fmla="*/ 63 h 93"/>
                <a:gd name="T64" fmla="*/ 60 w 93"/>
                <a:gd name="T65" fmla="*/ 67 h 93"/>
                <a:gd name="T66" fmla="*/ 56 w 93"/>
                <a:gd name="T67" fmla="*/ 70 h 93"/>
                <a:gd name="T68" fmla="*/ 52 w 93"/>
                <a:gd name="T69" fmla="*/ 70 h 93"/>
                <a:gd name="T70" fmla="*/ 45 w 93"/>
                <a:gd name="T71" fmla="*/ 70 h 93"/>
                <a:gd name="T72" fmla="*/ 41 w 93"/>
                <a:gd name="T73" fmla="*/ 74 h 93"/>
                <a:gd name="T74" fmla="*/ 41 w 93"/>
                <a:gd name="T75" fmla="*/ 78 h 93"/>
                <a:gd name="T76" fmla="*/ 49 w 93"/>
                <a:gd name="T77" fmla="*/ 78 h 93"/>
                <a:gd name="T78" fmla="*/ 52 w 93"/>
                <a:gd name="T79" fmla="*/ 78 h 93"/>
                <a:gd name="T80" fmla="*/ 52 w 93"/>
                <a:gd name="T81" fmla="*/ 89 h 93"/>
                <a:gd name="T82" fmla="*/ 45 w 93"/>
                <a:gd name="T83" fmla="*/ 85 h 93"/>
                <a:gd name="T84" fmla="*/ 41 w 93"/>
                <a:gd name="T85" fmla="*/ 89 h 93"/>
                <a:gd name="T86" fmla="*/ 41 w 93"/>
                <a:gd name="T87" fmla="*/ 89 h 93"/>
                <a:gd name="T88" fmla="*/ 37 w 93"/>
                <a:gd name="T89" fmla="*/ 93 h 93"/>
                <a:gd name="T90" fmla="*/ 34 w 93"/>
                <a:gd name="T91" fmla="*/ 89 h 93"/>
                <a:gd name="T92" fmla="*/ 26 w 93"/>
                <a:gd name="T93" fmla="*/ 82 h 93"/>
                <a:gd name="T94" fmla="*/ 15 w 93"/>
                <a:gd name="T95" fmla="*/ 74 h 93"/>
                <a:gd name="T96" fmla="*/ 12 w 93"/>
                <a:gd name="T97" fmla="*/ 70 h 93"/>
                <a:gd name="T98" fmla="*/ 8 w 93"/>
                <a:gd name="T99" fmla="*/ 63 h 93"/>
                <a:gd name="T100" fmla="*/ 4 w 93"/>
                <a:gd name="T101" fmla="*/ 56 h 93"/>
                <a:gd name="T102" fmla="*/ 4 w 93"/>
                <a:gd name="T103" fmla="*/ 52 h 93"/>
                <a:gd name="T104" fmla="*/ 0 w 93"/>
                <a:gd name="T105" fmla="*/ 45 h 93"/>
                <a:gd name="T106" fmla="*/ 8 w 93"/>
                <a:gd name="T107" fmla="*/ 45 h 93"/>
                <a:gd name="T108" fmla="*/ 8 w 93"/>
                <a:gd name="T109" fmla="*/ 30 h 93"/>
                <a:gd name="T110" fmla="*/ 15 w 93"/>
                <a:gd name="T111" fmla="*/ 30 h 93"/>
                <a:gd name="T112" fmla="*/ 8 w 93"/>
                <a:gd name="T113" fmla="*/ 26 h 93"/>
                <a:gd name="T114" fmla="*/ 12 w 93"/>
                <a:gd name="T115" fmla="*/ 22 h 93"/>
                <a:gd name="T116" fmla="*/ 15 w 93"/>
                <a:gd name="T117" fmla="*/ 19 h 93"/>
                <a:gd name="T118" fmla="*/ 19 w 93"/>
                <a:gd name="T119" fmla="*/ 22 h 93"/>
                <a:gd name="T120" fmla="*/ 41 w 93"/>
                <a:gd name="T121"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3">
                  <a:moveTo>
                    <a:pt x="41" y="4"/>
                  </a:moveTo>
                  <a:lnTo>
                    <a:pt x="41" y="4"/>
                  </a:lnTo>
                  <a:lnTo>
                    <a:pt x="45" y="0"/>
                  </a:lnTo>
                  <a:lnTo>
                    <a:pt x="45" y="0"/>
                  </a:lnTo>
                  <a:lnTo>
                    <a:pt x="45" y="0"/>
                  </a:lnTo>
                  <a:lnTo>
                    <a:pt x="52" y="0"/>
                  </a:lnTo>
                  <a:lnTo>
                    <a:pt x="52" y="0"/>
                  </a:lnTo>
                  <a:lnTo>
                    <a:pt x="56" y="0"/>
                  </a:lnTo>
                  <a:lnTo>
                    <a:pt x="60" y="0"/>
                  </a:lnTo>
                  <a:lnTo>
                    <a:pt x="63" y="0"/>
                  </a:lnTo>
                  <a:lnTo>
                    <a:pt x="63" y="0"/>
                  </a:lnTo>
                  <a:lnTo>
                    <a:pt x="63" y="0"/>
                  </a:lnTo>
                  <a:lnTo>
                    <a:pt x="67" y="4"/>
                  </a:lnTo>
                  <a:lnTo>
                    <a:pt x="71" y="0"/>
                  </a:lnTo>
                  <a:lnTo>
                    <a:pt x="71" y="0"/>
                  </a:lnTo>
                  <a:lnTo>
                    <a:pt x="71" y="4"/>
                  </a:lnTo>
                  <a:lnTo>
                    <a:pt x="71" y="4"/>
                  </a:lnTo>
                  <a:lnTo>
                    <a:pt x="71" y="7"/>
                  </a:lnTo>
                  <a:lnTo>
                    <a:pt x="71" y="7"/>
                  </a:lnTo>
                  <a:lnTo>
                    <a:pt x="71" y="11"/>
                  </a:lnTo>
                  <a:lnTo>
                    <a:pt x="71" y="15"/>
                  </a:lnTo>
                  <a:lnTo>
                    <a:pt x="71" y="15"/>
                  </a:lnTo>
                  <a:lnTo>
                    <a:pt x="74" y="19"/>
                  </a:lnTo>
                  <a:lnTo>
                    <a:pt x="74" y="15"/>
                  </a:lnTo>
                  <a:lnTo>
                    <a:pt x="78" y="15"/>
                  </a:lnTo>
                  <a:lnTo>
                    <a:pt x="82" y="15"/>
                  </a:lnTo>
                  <a:lnTo>
                    <a:pt x="86" y="15"/>
                  </a:lnTo>
                  <a:lnTo>
                    <a:pt x="89" y="15"/>
                  </a:lnTo>
                  <a:lnTo>
                    <a:pt x="93" y="15"/>
                  </a:lnTo>
                  <a:lnTo>
                    <a:pt x="93" y="19"/>
                  </a:lnTo>
                  <a:lnTo>
                    <a:pt x="93" y="22"/>
                  </a:lnTo>
                  <a:lnTo>
                    <a:pt x="93" y="22"/>
                  </a:lnTo>
                  <a:lnTo>
                    <a:pt x="93" y="26"/>
                  </a:lnTo>
                  <a:lnTo>
                    <a:pt x="89" y="26"/>
                  </a:lnTo>
                  <a:lnTo>
                    <a:pt x="86" y="30"/>
                  </a:lnTo>
                  <a:lnTo>
                    <a:pt x="86" y="30"/>
                  </a:lnTo>
                  <a:lnTo>
                    <a:pt x="86" y="33"/>
                  </a:lnTo>
                  <a:lnTo>
                    <a:pt x="86" y="33"/>
                  </a:lnTo>
                  <a:lnTo>
                    <a:pt x="86" y="33"/>
                  </a:lnTo>
                  <a:lnTo>
                    <a:pt x="86" y="33"/>
                  </a:lnTo>
                  <a:lnTo>
                    <a:pt x="82" y="37"/>
                  </a:lnTo>
                  <a:lnTo>
                    <a:pt x="82" y="37"/>
                  </a:lnTo>
                  <a:lnTo>
                    <a:pt x="86" y="37"/>
                  </a:lnTo>
                  <a:lnTo>
                    <a:pt x="86" y="41"/>
                  </a:lnTo>
                  <a:lnTo>
                    <a:pt x="86" y="41"/>
                  </a:lnTo>
                  <a:lnTo>
                    <a:pt x="89" y="41"/>
                  </a:lnTo>
                  <a:lnTo>
                    <a:pt x="89" y="45"/>
                  </a:lnTo>
                  <a:lnTo>
                    <a:pt x="89" y="45"/>
                  </a:lnTo>
                  <a:lnTo>
                    <a:pt x="93" y="45"/>
                  </a:lnTo>
                  <a:lnTo>
                    <a:pt x="93" y="48"/>
                  </a:lnTo>
                  <a:lnTo>
                    <a:pt x="89" y="56"/>
                  </a:lnTo>
                  <a:lnTo>
                    <a:pt x="86" y="67"/>
                  </a:lnTo>
                  <a:lnTo>
                    <a:pt x="89" y="70"/>
                  </a:lnTo>
                  <a:lnTo>
                    <a:pt x="86" y="70"/>
                  </a:lnTo>
                  <a:lnTo>
                    <a:pt x="86" y="70"/>
                  </a:lnTo>
                  <a:lnTo>
                    <a:pt x="86" y="70"/>
                  </a:lnTo>
                  <a:lnTo>
                    <a:pt x="82" y="67"/>
                  </a:lnTo>
                  <a:lnTo>
                    <a:pt x="78" y="67"/>
                  </a:lnTo>
                  <a:lnTo>
                    <a:pt x="74" y="70"/>
                  </a:lnTo>
                  <a:lnTo>
                    <a:pt x="74" y="70"/>
                  </a:lnTo>
                  <a:lnTo>
                    <a:pt x="71" y="70"/>
                  </a:lnTo>
                  <a:lnTo>
                    <a:pt x="67" y="67"/>
                  </a:lnTo>
                  <a:lnTo>
                    <a:pt x="67" y="63"/>
                  </a:lnTo>
                  <a:lnTo>
                    <a:pt x="63" y="63"/>
                  </a:lnTo>
                  <a:lnTo>
                    <a:pt x="60" y="63"/>
                  </a:lnTo>
                  <a:lnTo>
                    <a:pt x="60" y="67"/>
                  </a:lnTo>
                  <a:lnTo>
                    <a:pt x="60" y="70"/>
                  </a:lnTo>
                  <a:lnTo>
                    <a:pt x="56" y="70"/>
                  </a:lnTo>
                  <a:lnTo>
                    <a:pt x="52" y="70"/>
                  </a:lnTo>
                  <a:lnTo>
                    <a:pt x="52" y="70"/>
                  </a:lnTo>
                  <a:lnTo>
                    <a:pt x="49" y="74"/>
                  </a:lnTo>
                  <a:lnTo>
                    <a:pt x="45" y="70"/>
                  </a:lnTo>
                  <a:lnTo>
                    <a:pt x="45" y="70"/>
                  </a:lnTo>
                  <a:lnTo>
                    <a:pt x="41" y="74"/>
                  </a:lnTo>
                  <a:lnTo>
                    <a:pt x="41" y="74"/>
                  </a:lnTo>
                  <a:lnTo>
                    <a:pt x="41" y="78"/>
                  </a:lnTo>
                  <a:lnTo>
                    <a:pt x="45" y="78"/>
                  </a:lnTo>
                  <a:lnTo>
                    <a:pt x="49" y="78"/>
                  </a:lnTo>
                  <a:lnTo>
                    <a:pt x="49" y="78"/>
                  </a:lnTo>
                  <a:lnTo>
                    <a:pt x="52" y="78"/>
                  </a:lnTo>
                  <a:lnTo>
                    <a:pt x="52" y="85"/>
                  </a:lnTo>
                  <a:lnTo>
                    <a:pt x="52" y="89"/>
                  </a:lnTo>
                  <a:lnTo>
                    <a:pt x="49" y="85"/>
                  </a:lnTo>
                  <a:lnTo>
                    <a:pt x="45" y="85"/>
                  </a:lnTo>
                  <a:lnTo>
                    <a:pt x="45" y="89"/>
                  </a:lnTo>
                  <a:lnTo>
                    <a:pt x="41" y="89"/>
                  </a:lnTo>
                  <a:lnTo>
                    <a:pt x="41" y="89"/>
                  </a:lnTo>
                  <a:lnTo>
                    <a:pt x="41" y="89"/>
                  </a:lnTo>
                  <a:lnTo>
                    <a:pt x="37" y="93"/>
                  </a:lnTo>
                  <a:lnTo>
                    <a:pt x="37" y="93"/>
                  </a:lnTo>
                  <a:lnTo>
                    <a:pt x="34" y="93"/>
                  </a:lnTo>
                  <a:lnTo>
                    <a:pt x="34" y="89"/>
                  </a:lnTo>
                  <a:lnTo>
                    <a:pt x="26" y="85"/>
                  </a:lnTo>
                  <a:lnTo>
                    <a:pt x="26" y="82"/>
                  </a:lnTo>
                  <a:lnTo>
                    <a:pt x="19" y="78"/>
                  </a:lnTo>
                  <a:lnTo>
                    <a:pt x="15" y="74"/>
                  </a:lnTo>
                  <a:lnTo>
                    <a:pt x="15" y="74"/>
                  </a:lnTo>
                  <a:lnTo>
                    <a:pt x="12" y="70"/>
                  </a:lnTo>
                  <a:lnTo>
                    <a:pt x="8" y="67"/>
                  </a:lnTo>
                  <a:lnTo>
                    <a:pt x="8" y="63"/>
                  </a:lnTo>
                  <a:lnTo>
                    <a:pt x="8" y="59"/>
                  </a:lnTo>
                  <a:lnTo>
                    <a:pt x="4" y="56"/>
                  </a:lnTo>
                  <a:lnTo>
                    <a:pt x="4" y="52"/>
                  </a:lnTo>
                  <a:lnTo>
                    <a:pt x="4" y="52"/>
                  </a:lnTo>
                  <a:lnTo>
                    <a:pt x="0" y="45"/>
                  </a:lnTo>
                  <a:lnTo>
                    <a:pt x="0" y="45"/>
                  </a:lnTo>
                  <a:lnTo>
                    <a:pt x="4" y="45"/>
                  </a:lnTo>
                  <a:lnTo>
                    <a:pt x="8" y="45"/>
                  </a:lnTo>
                  <a:lnTo>
                    <a:pt x="8" y="33"/>
                  </a:lnTo>
                  <a:lnTo>
                    <a:pt x="8" y="30"/>
                  </a:lnTo>
                  <a:lnTo>
                    <a:pt x="8" y="33"/>
                  </a:lnTo>
                  <a:lnTo>
                    <a:pt x="15" y="30"/>
                  </a:lnTo>
                  <a:lnTo>
                    <a:pt x="12" y="30"/>
                  </a:lnTo>
                  <a:lnTo>
                    <a:pt x="8" y="26"/>
                  </a:lnTo>
                  <a:lnTo>
                    <a:pt x="12" y="26"/>
                  </a:lnTo>
                  <a:lnTo>
                    <a:pt x="12" y="22"/>
                  </a:lnTo>
                  <a:lnTo>
                    <a:pt x="15" y="22"/>
                  </a:lnTo>
                  <a:lnTo>
                    <a:pt x="15" y="19"/>
                  </a:lnTo>
                  <a:lnTo>
                    <a:pt x="19" y="19"/>
                  </a:lnTo>
                  <a:lnTo>
                    <a:pt x="19" y="22"/>
                  </a:lnTo>
                  <a:lnTo>
                    <a:pt x="41" y="22"/>
                  </a:lnTo>
                  <a:lnTo>
                    <a:pt x="41" y="4"/>
                  </a:lnTo>
                  <a:close/>
                </a:path>
              </a:pathLst>
            </a:custGeom>
            <a:grpFill/>
            <a:ln>
              <a:noFill/>
            </a:ln>
          </p:spPr>
          <p:txBody>
            <a:bodyPr vert="horz" wrap="square" lIns="91440" tIns="45720" rIns="91440" bIns="45720" numCol="1" anchor="t" anchorCtr="0" compatLnSpc="1"/>
            <a:lstStyle/>
            <a:p>
              <a:endParaRPr lang="en-US"/>
            </a:p>
          </p:txBody>
        </p:sp>
        <p:sp>
          <p:nvSpPr>
            <p:cNvPr id="139" name="Freeform 135"/>
            <p:cNvSpPr/>
            <p:nvPr/>
          </p:nvSpPr>
          <p:spPr bwMode="auto">
            <a:xfrm>
              <a:off x="4488588" y="3138657"/>
              <a:ext cx="42459" cy="23159"/>
            </a:xfrm>
            <a:custGeom>
              <a:avLst/>
              <a:gdLst>
                <a:gd name="T0" fmla="*/ 4 w 33"/>
                <a:gd name="T1" fmla="*/ 18 h 18"/>
                <a:gd name="T2" fmla="*/ 7 w 33"/>
                <a:gd name="T3" fmla="*/ 18 h 18"/>
                <a:gd name="T4" fmla="*/ 7 w 33"/>
                <a:gd name="T5" fmla="*/ 15 h 18"/>
                <a:gd name="T6" fmla="*/ 11 w 33"/>
                <a:gd name="T7" fmla="*/ 15 h 18"/>
                <a:gd name="T8" fmla="*/ 11 w 33"/>
                <a:gd name="T9" fmla="*/ 18 h 18"/>
                <a:gd name="T10" fmla="*/ 33 w 33"/>
                <a:gd name="T11" fmla="*/ 18 h 18"/>
                <a:gd name="T12" fmla="*/ 33 w 33"/>
                <a:gd name="T13" fmla="*/ 0 h 18"/>
                <a:gd name="T14" fmla="*/ 15 w 33"/>
                <a:gd name="T15" fmla="*/ 0 h 18"/>
                <a:gd name="T16" fmla="*/ 11 w 33"/>
                <a:gd name="T17" fmla="*/ 0 h 18"/>
                <a:gd name="T18" fmla="*/ 11 w 33"/>
                <a:gd name="T19" fmla="*/ 0 h 18"/>
                <a:gd name="T20" fmla="*/ 7 w 33"/>
                <a:gd name="T21" fmla="*/ 0 h 18"/>
                <a:gd name="T22" fmla="*/ 7 w 33"/>
                <a:gd name="T23" fmla="*/ 0 h 18"/>
                <a:gd name="T24" fmla="*/ 11 w 33"/>
                <a:gd name="T25" fmla="*/ 3 h 18"/>
                <a:gd name="T26" fmla="*/ 4 w 33"/>
                <a:gd name="T27" fmla="*/ 7 h 18"/>
                <a:gd name="T28" fmla="*/ 0 w 33"/>
                <a:gd name="T29" fmla="*/ 15 h 18"/>
                <a:gd name="T30" fmla="*/ 4 w 33"/>
                <a:gd name="T31" fmla="*/ 15 h 18"/>
                <a:gd name="T32" fmla="*/ 4 w 33"/>
                <a:gd name="T3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8">
                  <a:moveTo>
                    <a:pt x="4" y="18"/>
                  </a:moveTo>
                  <a:lnTo>
                    <a:pt x="7" y="18"/>
                  </a:lnTo>
                  <a:lnTo>
                    <a:pt x="7" y="15"/>
                  </a:lnTo>
                  <a:lnTo>
                    <a:pt x="11" y="15"/>
                  </a:lnTo>
                  <a:lnTo>
                    <a:pt x="11" y="18"/>
                  </a:lnTo>
                  <a:lnTo>
                    <a:pt x="33" y="18"/>
                  </a:lnTo>
                  <a:lnTo>
                    <a:pt x="33" y="0"/>
                  </a:lnTo>
                  <a:lnTo>
                    <a:pt x="15" y="0"/>
                  </a:lnTo>
                  <a:lnTo>
                    <a:pt x="11" y="0"/>
                  </a:lnTo>
                  <a:lnTo>
                    <a:pt x="11" y="0"/>
                  </a:lnTo>
                  <a:lnTo>
                    <a:pt x="7" y="0"/>
                  </a:lnTo>
                  <a:lnTo>
                    <a:pt x="7" y="0"/>
                  </a:lnTo>
                  <a:lnTo>
                    <a:pt x="11" y="3"/>
                  </a:lnTo>
                  <a:lnTo>
                    <a:pt x="4" y="7"/>
                  </a:lnTo>
                  <a:lnTo>
                    <a:pt x="0" y="15"/>
                  </a:lnTo>
                  <a:lnTo>
                    <a:pt x="4" y="15"/>
                  </a:lnTo>
                  <a:lnTo>
                    <a:pt x="4" y="18"/>
                  </a:lnTo>
                  <a:close/>
                </a:path>
              </a:pathLst>
            </a:custGeom>
            <a:grpFill/>
            <a:ln>
              <a:noFill/>
            </a:ln>
          </p:spPr>
          <p:txBody>
            <a:bodyPr vert="horz" wrap="square" lIns="91440" tIns="45720" rIns="91440" bIns="45720" numCol="1" anchor="t" anchorCtr="0" compatLnSpc="1"/>
            <a:lstStyle/>
            <a:p>
              <a:endParaRPr lang="en-US"/>
            </a:p>
          </p:txBody>
        </p:sp>
        <p:sp>
          <p:nvSpPr>
            <p:cNvPr id="140" name="Freeform 136"/>
            <p:cNvSpPr/>
            <p:nvPr/>
          </p:nvSpPr>
          <p:spPr bwMode="auto">
            <a:xfrm>
              <a:off x="4525901" y="3105204"/>
              <a:ext cx="162115" cy="171122"/>
            </a:xfrm>
            <a:custGeom>
              <a:avLst/>
              <a:gdLst>
                <a:gd name="T0" fmla="*/ 4 w 126"/>
                <a:gd name="T1" fmla="*/ 111 h 133"/>
                <a:gd name="T2" fmla="*/ 8 w 126"/>
                <a:gd name="T3" fmla="*/ 107 h 133"/>
                <a:gd name="T4" fmla="*/ 15 w 126"/>
                <a:gd name="T5" fmla="*/ 107 h 133"/>
                <a:gd name="T6" fmla="*/ 12 w 126"/>
                <a:gd name="T7" fmla="*/ 100 h 133"/>
                <a:gd name="T8" fmla="*/ 4 w 126"/>
                <a:gd name="T9" fmla="*/ 96 h 133"/>
                <a:gd name="T10" fmla="*/ 8 w 126"/>
                <a:gd name="T11" fmla="*/ 92 h 133"/>
                <a:gd name="T12" fmla="*/ 15 w 126"/>
                <a:gd name="T13" fmla="*/ 92 h 133"/>
                <a:gd name="T14" fmla="*/ 23 w 126"/>
                <a:gd name="T15" fmla="*/ 89 h 133"/>
                <a:gd name="T16" fmla="*/ 30 w 126"/>
                <a:gd name="T17" fmla="*/ 85 h 133"/>
                <a:gd name="T18" fmla="*/ 37 w 126"/>
                <a:gd name="T19" fmla="*/ 92 h 133"/>
                <a:gd name="T20" fmla="*/ 45 w 126"/>
                <a:gd name="T21" fmla="*/ 89 h 133"/>
                <a:gd name="T22" fmla="*/ 49 w 126"/>
                <a:gd name="T23" fmla="*/ 92 h 133"/>
                <a:gd name="T24" fmla="*/ 52 w 126"/>
                <a:gd name="T25" fmla="*/ 78 h 133"/>
                <a:gd name="T26" fmla="*/ 52 w 126"/>
                <a:gd name="T27" fmla="*/ 67 h 133"/>
                <a:gd name="T28" fmla="*/ 49 w 126"/>
                <a:gd name="T29" fmla="*/ 63 h 133"/>
                <a:gd name="T30" fmla="*/ 45 w 126"/>
                <a:gd name="T31" fmla="*/ 59 h 133"/>
                <a:gd name="T32" fmla="*/ 49 w 126"/>
                <a:gd name="T33" fmla="*/ 55 h 133"/>
                <a:gd name="T34" fmla="*/ 49 w 126"/>
                <a:gd name="T35" fmla="*/ 52 h 133"/>
                <a:gd name="T36" fmla="*/ 56 w 126"/>
                <a:gd name="T37" fmla="*/ 48 h 133"/>
                <a:gd name="T38" fmla="*/ 56 w 126"/>
                <a:gd name="T39" fmla="*/ 41 h 133"/>
                <a:gd name="T40" fmla="*/ 49 w 126"/>
                <a:gd name="T41" fmla="*/ 37 h 133"/>
                <a:gd name="T42" fmla="*/ 37 w 126"/>
                <a:gd name="T43" fmla="*/ 37 h 133"/>
                <a:gd name="T44" fmla="*/ 34 w 126"/>
                <a:gd name="T45" fmla="*/ 37 h 133"/>
                <a:gd name="T46" fmla="*/ 34 w 126"/>
                <a:gd name="T47" fmla="*/ 29 h 133"/>
                <a:gd name="T48" fmla="*/ 56 w 126"/>
                <a:gd name="T49" fmla="*/ 26 h 133"/>
                <a:gd name="T50" fmla="*/ 60 w 126"/>
                <a:gd name="T51" fmla="*/ 26 h 133"/>
                <a:gd name="T52" fmla="*/ 67 w 126"/>
                <a:gd name="T53" fmla="*/ 29 h 133"/>
                <a:gd name="T54" fmla="*/ 71 w 126"/>
                <a:gd name="T55" fmla="*/ 26 h 133"/>
                <a:gd name="T56" fmla="*/ 78 w 126"/>
                <a:gd name="T57" fmla="*/ 29 h 133"/>
                <a:gd name="T58" fmla="*/ 82 w 126"/>
                <a:gd name="T59" fmla="*/ 29 h 133"/>
                <a:gd name="T60" fmla="*/ 82 w 126"/>
                <a:gd name="T61" fmla="*/ 29 h 133"/>
                <a:gd name="T62" fmla="*/ 86 w 126"/>
                <a:gd name="T63" fmla="*/ 22 h 133"/>
                <a:gd name="T64" fmla="*/ 97 w 126"/>
                <a:gd name="T65" fmla="*/ 3 h 133"/>
                <a:gd name="T66" fmla="*/ 108 w 126"/>
                <a:gd name="T67" fmla="*/ 0 h 133"/>
                <a:gd name="T68" fmla="*/ 115 w 126"/>
                <a:gd name="T69" fmla="*/ 0 h 133"/>
                <a:gd name="T70" fmla="*/ 123 w 126"/>
                <a:gd name="T71" fmla="*/ 3 h 133"/>
                <a:gd name="T72" fmla="*/ 126 w 126"/>
                <a:gd name="T73" fmla="*/ 3 h 133"/>
                <a:gd name="T74" fmla="*/ 123 w 126"/>
                <a:gd name="T75" fmla="*/ 11 h 133"/>
                <a:gd name="T76" fmla="*/ 119 w 126"/>
                <a:gd name="T77" fmla="*/ 29 h 133"/>
                <a:gd name="T78" fmla="*/ 115 w 126"/>
                <a:gd name="T79" fmla="*/ 37 h 133"/>
                <a:gd name="T80" fmla="*/ 112 w 126"/>
                <a:gd name="T81" fmla="*/ 48 h 133"/>
                <a:gd name="T82" fmla="*/ 112 w 126"/>
                <a:gd name="T83" fmla="*/ 55 h 133"/>
                <a:gd name="T84" fmla="*/ 104 w 126"/>
                <a:gd name="T85" fmla="*/ 70 h 133"/>
                <a:gd name="T86" fmla="*/ 97 w 126"/>
                <a:gd name="T87" fmla="*/ 74 h 133"/>
                <a:gd name="T88" fmla="*/ 89 w 126"/>
                <a:gd name="T89" fmla="*/ 85 h 133"/>
                <a:gd name="T90" fmla="*/ 82 w 126"/>
                <a:gd name="T91" fmla="*/ 96 h 133"/>
                <a:gd name="T92" fmla="*/ 82 w 126"/>
                <a:gd name="T93" fmla="*/ 107 h 133"/>
                <a:gd name="T94" fmla="*/ 78 w 126"/>
                <a:gd name="T95" fmla="*/ 115 h 133"/>
                <a:gd name="T96" fmla="*/ 67 w 126"/>
                <a:gd name="T97" fmla="*/ 126 h 133"/>
                <a:gd name="T98" fmla="*/ 56 w 126"/>
                <a:gd name="T99" fmla="*/ 130 h 133"/>
                <a:gd name="T100" fmla="*/ 56 w 126"/>
                <a:gd name="T101" fmla="*/ 122 h 133"/>
                <a:gd name="T102" fmla="*/ 49 w 126"/>
                <a:gd name="T103" fmla="*/ 126 h 133"/>
                <a:gd name="T104" fmla="*/ 45 w 126"/>
                <a:gd name="T105" fmla="*/ 126 h 133"/>
                <a:gd name="T106" fmla="*/ 37 w 126"/>
                <a:gd name="T107" fmla="*/ 130 h 133"/>
                <a:gd name="T108" fmla="*/ 34 w 126"/>
                <a:gd name="T109" fmla="*/ 126 h 133"/>
                <a:gd name="T110" fmla="*/ 30 w 126"/>
                <a:gd name="T111" fmla="*/ 122 h 133"/>
                <a:gd name="T112" fmla="*/ 26 w 126"/>
                <a:gd name="T113" fmla="*/ 126 h 133"/>
                <a:gd name="T114" fmla="*/ 19 w 126"/>
                <a:gd name="T115" fmla="*/ 130 h 133"/>
                <a:gd name="T116" fmla="*/ 15 w 126"/>
                <a:gd name="T117" fmla="*/ 133 h 133"/>
                <a:gd name="T118" fmla="*/ 12 w 126"/>
                <a:gd name="T119" fmla="*/ 126 h 133"/>
                <a:gd name="T120" fmla="*/ 4 w 126"/>
                <a:gd name="T121" fmla="*/ 1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3">
                  <a:moveTo>
                    <a:pt x="0" y="115"/>
                  </a:moveTo>
                  <a:lnTo>
                    <a:pt x="4" y="111"/>
                  </a:lnTo>
                  <a:lnTo>
                    <a:pt x="4" y="111"/>
                  </a:lnTo>
                  <a:lnTo>
                    <a:pt x="4" y="111"/>
                  </a:lnTo>
                  <a:lnTo>
                    <a:pt x="8" y="111"/>
                  </a:lnTo>
                  <a:lnTo>
                    <a:pt x="8" y="107"/>
                  </a:lnTo>
                  <a:lnTo>
                    <a:pt x="12" y="107"/>
                  </a:lnTo>
                  <a:lnTo>
                    <a:pt x="15" y="111"/>
                  </a:lnTo>
                  <a:lnTo>
                    <a:pt x="15" y="107"/>
                  </a:lnTo>
                  <a:lnTo>
                    <a:pt x="15" y="100"/>
                  </a:lnTo>
                  <a:lnTo>
                    <a:pt x="12" y="100"/>
                  </a:lnTo>
                  <a:lnTo>
                    <a:pt x="12" y="100"/>
                  </a:lnTo>
                  <a:lnTo>
                    <a:pt x="8" y="100"/>
                  </a:lnTo>
                  <a:lnTo>
                    <a:pt x="4" y="100"/>
                  </a:lnTo>
                  <a:lnTo>
                    <a:pt x="4" y="96"/>
                  </a:lnTo>
                  <a:lnTo>
                    <a:pt x="4" y="96"/>
                  </a:lnTo>
                  <a:lnTo>
                    <a:pt x="8" y="92"/>
                  </a:lnTo>
                  <a:lnTo>
                    <a:pt x="8" y="92"/>
                  </a:lnTo>
                  <a:lnTo>
                    <a:pt x="12" y="96"/>
                  </a:lnTo>
                  <a:lnTo>
                    <a:pt x="15" y="92"/>
                  </a:lnTo>
                  <a:lnTo>
                    <a:pt x="15" y="92"/>
                  </a:lnTo>
                  <a:lnTo>
                    <a:pt x="19" y="92"/>
                  </a:lnTo>
                  <a:lnTo>
                    <a:pt x="23" y="92"/>
                  </a:lnTo>
                  <a:lnTo>
                    <a:pt x="23" y="89"/>
                  </a:lnTo>
                  <a:lnTo>
                    <a:pt x="23" y="85"/>
                  </a:lnTo>
                  <a:lnTo>
                    <a:pt x="26" y="85"/>
                  </a:lnTo>
                  <a:lnTo>
                    <a:pt x="30" y="85"/>
                  </a:lnTo>
                  <a:lnTo>
                    <a:pt x="30" y="89"/>
                  </a:lnTo>
                  <a:lnTo>
                    <a:pt x="34" y="92"/>
                  </a:lnTo>
                  <a:lnTo>
                    <a:pt x="37" y="92"/>
                  </a:lnTo>
                  <a:lnTo>
                    <a:pt x="37" y="92"/>
                  </a:lnTo>
                  <a:lnTo>
                    <a:pt x="41" y="89"/>
                  </a:lnTo>
                  <a:lnTo>
                    <a:pt x="45" y="89"/>
                  </a:lnTo>
                  <a:lnTo>
                    <a:pt x="49" y="92"/>
                  </a:lnTo>
                  <a:lnTo>
                    <a:pt x="49" y="92"/>
                  </a:lnTo>
                  <a:lnTo>
                    <a:pt x="49" y="92"/>
                  </a:lnTo>
                  <a:lnTo>
                    <a:pt x="52" y="92"/>
                  </a:lnTo>
                  <a:lnTo>
                    <a:pt x="49" y="89"/>
                  </a:lnTo>
                  <a:lnTo>
                    <a:pt x="52" y="78"/>
                  </a:lnTo>
                  <a:lnTo>
                    <a:pt x="56" y="70"/>
                  </a:lnTo>
                  <a:lnTo>
                    <a:pt x="56" y="67"/>
                  </a:lnTo>
                  <a:lnTo>
                    <a:pt x="52" y="67"/>
                  </a:lnTo>
                  <a:lnTo>
                    <a:pt x="52" y="67"/>
                  </a:lnTo>
                  <a:lnTo>
                    <a:pt x="52" y="63"/>
                  </a:lnTo>
                  <a:lnTo>
                    <a:pt x="49" y="63"/>
                  </a:lnTo>
                  <a:lnTo>
                    <a:pt x="49" y="63"/>
                  </a:lnTo>
                  <a:lnTo>
                    <a:pt x="49" y="59"/>
                  </a:lnTo>
                  <a:lnTo>
                    <a:pt x="45" y="59"/>
                  </a:lnTo>
                  <a:lnTo>
                    <a:pt x="45" y="59"/>
                  </a:lnTo>
                  <a:lnTo>
                    <a:pt x="49" y="55"/>
                  </a:lnTo>
                  <a:lnTo>
                    <a:pt x="49" y="55"/>
                  </a:lnTo>
                  <a:lnTo>
                    <a:pt x="49" y="55"/>
                  </a:lnTo>
                  <a:lnTo>
                    <a:pt x="49" y="55"/>
                  </a:lnTo>
                  <a:lnTo>
                    <a:pt x="49" y="52"/>
                  </a:lnTo>
                  <a:lnTo>
                    <a:pt x="49" y="52"/>
                  </a:lnTo>
                  <a:lnTo>
                    <a:pt x="52" y="48"/>
                  </a:lnTo>
                  <a:lnTo>
                    <a:pt x="56" y="48"/>
                  </a:lnTo>
                  <a:lnTo>
                    <a:pt x="56" y="44"/>
                  </a:lnTo>
                  <a:lnTo>
                    <a:pt x="56" y="44"/>
                  </a:lnTo>
                  <a:lnTo>
                    <a:pt x="56" y="41"/>
                  </a:lnTo>
                  <a:lnTo>
                    <a:pt x="56" y="37"/>
                  </a:lnTo>
                  <a:lnTo>
                    <a:pt x="52" y="37"/>
                  </a:lnTo>
                  <a:lnTo>
                    <a:pt x="49" y="37"/>
                  </a:lnTo>
                  <a:lnTo>
                    <a:pt x="45" y="37"/>
                  </a:lnTo>
                  <a:lnTo>
                    <a:pt x="41" y="37"/>
                  </a:lnTo>
                  <a:lnTo>
                    <a:pt x="37" y="37"/>
                  </a:lnTo>
                  <a:lnTo>
                    <a:pt x="37" y="41"/>
                  </a:lnTo>
                  <a:lnTo>
                    <a:pt x="34" y="37"/>
                  </a:lnTo>
                  <a:lnTo>
                    <a:pt x="34" y="37"/>
                  </a:lnTo>
                  <a:lnTo>
                    <a:pt x="34" y="33"/>
                  </a:lnTo>
                  <a:lnTo>
                    <a:pt x="34" y="29"/>
                  </a:lnTo>
                  <a:lnTo>
                    <a:pt x="34" y="29"/>
                  </a:lnTo>
                  <a:lnTo>
                    <a:pt x="34" y="26"/>
                  </a:lnTo>
                  <a:lnTo>
                    <a:pt x="56" y="26"/>
                  </a:lnTo>
                  <a:lnTo>
                    <a:pt x="56" y="26"/>
                  </a:lnTo>
                  <a:lnTo>
                    <a:pt x="60" y="26"/>
                  </a:lnTo>
                  <a:lnTo>
                    <a:pt x="60" y="26"/>
                  </a:lnTo>
                  <a:lnTo>
                    <a:pt x="60" y="26"/>
                  </a:lnTo>
                  <a:lnTo>
                    <a:pt x="63" y="26"/>
                  </a:lnTo>
                  <a:lnTo>
                    <a:pt x="63" y="26"/>
                  </a:lnTo>
                  <a:lnTo>
                    <a:pt x="67" y="29"/>
                  </a:lnTo>
                  <a:lnTo>
                    <a:pt x="67" y="29"/>
                  </a:lnTo>
                  <a:lnTo>
                    <a:pt x="67" y="26"/>
                  </a:lnTo>
                  <a:lnTo>
                    <a:pt x="71" y="26"/>
                  </a:lnTo>
                  <a:lnTo>
                    <a:pt x="71" y="29"/>
                  </a:lnTo>
                  <a:lnTo>
                    <a:pt x="74" y="29"/>
                  </a:lnTo>
                  <a:lnTo>
                    <a:pt x="78" y="29"/>
                  </a:lnTo>
                  <a:lnTo>
                    <a:pt x="78" y="29"/>
                  </a:lnTo>
                  <a:lnTo>
                    <a:pt x="78" y="29"/>
                  </a:lnTo>
                  <a:lnTo>
                    <a:pt x="82" y="29"/>
                  </a:lnTo>
                  <a:lnTo>
                    <a:pt x="82" y="29"/>
                  </a:lnTo>
                  <a:lnTo>
                    <a:pt x="82" y="29"/>
                  </a:lnTo>
                  <a:lnTo>
                    <a:pt x="82" y="29"/>
                  </a:lnTo>
                  <a:lnTo>
                    <a:pt x="82" y="26"/>
                  </a:lnTo>
                  <a:lnTo>
                    <a:pt x="82" y="26"/>
                  </a:lnTo>
                  <a:lnTo>
                    <a:pt x="86" y="22"/>
                  </a:lnTo>
                  <a:lnTo>
                    <a:pt x="86" y="18"/>
                  </a:lnTo>
                  <a:lnTo>
                    <a:pt x="93" y="7"/>
                  </a:lnTo>
                  <a:lnTo>
                    <a:pt x="97" y="3"/>
                  </a:lnTo>
                  <a:lnTo>
                    <a:pt x="100" y="3"/>
                  </a:lnTo>
                  <a:lnTo>
                    <a:pt x="100" y="3"/>
                  </a:lnTo>
                  <a:lnTo>
                    <a:pt x="108" y="0"/>
                  </a:lnTo>
                  <a:lnTo>
                    <a:pt x="112" y="0"/>
                  </a:lnTo>
                  <a:lnTo>
                    <a:pt x="112" y="0"/>
                  </a:lnTo>
                  <a:lnTo>
                    <a:pt x="115" y="0"/>
                  </a:lnTo>
                  <a:lnTo>
                    <a:pt x="119" y="0"/>
                  </a:lnTo>
                  <a:lnTo>
                    <a:pt x="119" y="0"/>
                  </a:lnTo>
                  <a:lnTo>
                    <a:pt x="123" y="3"/>
                  </a:lnTo>
                  <a:lnTo>
                    <a:pt x="123" y="0"/>
                  </a:lnTo>
                  <a:lnTo>
                    <a:pt x="126" y="0"/>
                  </a:lnTo>
                  <a:lnTo>
                    <a:pt x="126" y="3"/>
                  </a:lnTo>
                  <a:lnTo>
                    <a:pt x="126" y="3"/>
                  </a:lnTo>
                  <a:lnTo>
                    <a:pt x="126" y="11"/>
                  </a:lnTo>
                  <a:lnTo>
                    <a:pt x="123" y="11"/>
                  </a:lnTo>
                  <a:lnTo>
                    <a:pt x="123" y="15"/>
                  </a:lnTo>
                  <a:lnTo>
                    <a:pt x="115" y="22"/>
                  </a:lnTo>
                  <a:lnTo>
                    <a:pt x="119" y="29"/>
                  </a:lnTo>
                  <a:lnTo>
                    <a:pt x="115" y="33"/>
                  </a:lnTo>
                  <a:lnTo>
                    <a:pt x="115" y="33"/>
                  </a:lnTo>
                  <a:lnTo>
                    <a:pt x="115" y="37"/>
                  </a:lnTo>
                  <a:lnTo>
                    <a:pt x="112" y="41"/>
                  </a:lnTo>
                  <a:lnTo>
                    <a:pt x="115" y="44"/>
                  </a:lnTo>
                  <a:lnTo>
                    <a:pt x="112" y="48"/>
                  </a:lnTo>
                  <a:lnTo>
                    <a:pt x="115" y="48"/>
                  </a:lnTo>
                  <a:lnTo>
                    <a:pt x="112" y="52"/>
                  </a:lnTo>
                  <a:lnTo>
                    <a:pt x="112" y="55"/>
                  </a:lnTo>
                  <a:lnTo>
                    <a:pt x="108" y="59"/>
                  </a:lnTo>
                  <a:lnTo>
                    <a:pt x="108" y="63"/>
                  </a:lnTo>
                  <a:lnTo>
                    <a:pt x="104" y="70"/>
                  </a:lnTo>
                  <a:lnTo>
                    <a:pt x="100" y="74"/>
                  </a:lnTo>
                  <a:lnTo>
                    <a:pt x="97" y="74"/>
                  </a:lnTo>
                  <a:lnTo>
                    <a:pt x="97" y="74"/>
                  </a:lnTo>
                  <a:lnTo>
                    <a:pt x="93" y="78"/>
                  </a:lnTo>
                  <a:lnTo>
                    <a:pt x="89" y="81"/>
                  </a:lnTo>
                  <a:lnTo>
                    <a:pt x="89" y="85"/>
                  </a:lnTo>
                  <a:lnTo>
                    <a:pt x="86" y="89"/>
                  </a:lnTo>
                  <a:lnTo>
                    <a:pt x="82" y="92"/>
                  </a:lnTo>
                  <a:lnTo>
                    <a:pt x="82" y="96"/>
                  </a:lnTo>
                  <a:lnTo>
                    <a:pt x="82" y="96"/>
                  </a:lnTo>
                  <a:lnTo>
                    <a:pt x="82" y="104"/>
                  </a:lnTo>
                  <a:lnTo>
                    <a:pt x="82" y="107"/>
                  </a:lnTo>
                  <a:lnTo>
                    <a:pt x="82" y="111"/>
                  </a:lnTo>
                  <a:lnTo>
                    <a:pt x="78" y="115"/>
                  </a:lnTo>
                  <a:lnTo>
                    <a:pt x="78" y="115"/>
                  </a:lnTo>
                  <a:lnTo>
                    <a:pt x="74" y="118"/>
                  </a:lnTo>
                  <a:lnTo>
                    <a:pt x="74" y="118"/>
                  </a:lnTo>
                  <a:lnTo>
                    <a:pt x="67" y="126"/>
                  </a:lnTo>
                  <a:lnTo>
                    <a:pt x="63" y="130"/>
                  </a:lnTo>
                  <a:lnTo>
                    <a:pt x="60" y="130"/>
                  </a:lnTo>
                  <a:lnTo>
                    <a:pt x="56" y="130"/>
                  </a:lnTo>
                  <a:lnTo>
                    <a:pt x="56" y="126"/>
                  </a:lnTo>
                  <a:lnTo>
                    <a:pt x="52" y="126"/>
                  </a:lnTo>
                  <a:lnTo>
                    <a:pt x="56" y="122"/>
                  </a:lnTo>
                  <a:lnTo>
                    <a:pt x="56" y="122"/>
                  </a:lnTo>
                  <a:lnTo>
                    <a:pt x="52" y="122"/>
                  </a:lnTo>
                  <a:lnTo>
                    <a:pt x="49" y="126"/>
                  </a:lnTo>
                  <a:lnTo>
                    <a:pt x="45" y="126"/>
                  </a:lnTo>
                  <a:lnTo>
                    <a:pt x="45" y="126"/>
                  </a:lnTo>
                  <a:lnTo>
                    <a:pt x="45" y="126"/>
                  </a:lnTo>
                  <a:lnTo>
                    <a:pt x="41" y="130"/>
                  </a:lnTo>
                  <a:lnTo>
                    <a:pt x="37" y="130"/>
                  </a:lnTo>
                  <a:lnTo>
                    <a:pt x="37" y="130"/>
                  </a:lnTo>
                  <a:lnTo>
                    <a:pt x="37" y="126"/>
                  </a:lnTo>
                  <a:lnTo>
                    <a:pt x="34" y="126"/>
                  </a:lnTo>
                  <a:lnTo>
                    <a:pt x="34" y="126"/>
                  </a:lnTo>
                  <a:lnTo>
                    <a:pt x="34" y="130"/>
                  </a:lnTo>
                  <a:lnTo>
                    <a:pt x="34" y="126"/>
                  </a:lnTo>
                  <a:lnTo>
                    <a:pt x="30" y="122"/>
                  </a:lnTo>
                  <a:lnTo>
                    <a:pt x="30" y="122"/>
                  </a:lnTo>
                  <a:lnTo>
                    <a:pt x="26" y="122"/>
                  </a:lnTo>
                  <a:lnTo>
                    <a:pt x="26" y="126"/>
                  </a:lnTo>
                  <a:lnTo>
                    <a:pt x="23" y="126"/>
                  </a:lnTo>
                  <a:lnTo>
                    <a:pt x="23" y="126"/>
                  </a:lnTo>
                  <a:lnTo>
                    <a:pt x="19" y="130"/>
                  </a:lnTo>
                  <a:lnTo>
                    <a:pt x="19" y="130"/>
                  </a:lnTo>
                  <a:lnTo>
                    <a:pt x="15" y="133"/>
                  </a:lnTo>
                  <a:lnTo>
                    <a:pt x="15" y="133"/>
                  </a:lnTo>
                  <a:lnTo>
                    <a:pt x="12" y="130"/>
                  </a:lnTo>
                  <a:lnTo>
                    <a:pt x="12" y="130"/>
                  </a:lnTo>
                  <a:lnTo>
                    <a:pt x="12" y="126"/>
                  </a:lnTo>
                  <a:lnTo>
                    <a:pt x="12" y="122"/>
                  </a:lnTo>
                  <a:lnTo>
                    <a:pt x="4" y="118"/>
                  </a:lnTo>
                  <a:lnTo>
                    <a:pt x="4" y="118"/>
                  </a:lnTo>
                  <a:lnTo>
                    <a:pt x="0" y="115"/>
                  </a:lnTo>
                  <a:close/>
                </a:path>
              </a:pathLst>
            </a:custGeom>
            <a:grpFill/>
            <a:ln>
              <a:noFill/>
            </a:ln>
          </p:spPr>
          <p:txBody>
            <a:bodyPr vert="horz" wrap="square" lIns="91440" tIns="45720" rIns="91440" bIns="45720" numCol="1" anchor="t" anchorCtr="0" compatLnSpc="1"/>
            <a:lstStyle/>
            <a:p>
              <a:endParaRPr lang="en-US"/>
            </a:p>
          </p:txBody>
        </p:sp>
        <p:sp>
          <p:nvSpPr>
            <p:cNvPr id="141" name="Freeform 137"/>
            <p:cNvSpPr/>
            <p:nvPr/>
          </p:nvSpPr>
          <p:spPr bwMode="auto">
            <a:xfrm>
              <a:off x="4545201" y="3262173"/>
              <a:ext cx="24446" cy="28306"/>
            </a:xfrm>
            <a:custGeom>
              <a:avLst/>
              <a:gdLst>
                <a:gd name="T0" fmla="*/ 19 w 19"/>
                <a:gd name="T1" fmla="*/ 8 h 22"/>
                <a:gd name="T2" fmla="*/ 19 w 19"/>
                <a:gd name="T3" fmla="*/ 4 h 22"/>
                <a:gd name="T4" fmla="*/ 15 w 19"/>
                <a:gd name="T5" fmla="*/ 0 h 22"/>
                <a:gd name="T6" fmla="*/ 15 w 19"/>
                <a:gd name="T7" fmla="*/ 0 h 22"/>
                <a:gd name="T8" fmla="*/ 11 w 19"/>
                <a:gd name="T9" fmla="*/ 0 h 22"/>
                <a:gd name="T10" fmla="*/ 11 w 19"/>
                <a:gd name="T11" fmla="*/ 4 h 22"/>
                <a:gd name="T12" fmla="*/ 8 w 19"/>
                <a:gd name="T13" fmla="*/ 4 h 22"/>
                <a:gd name="T14" fmla="*/ 8 w 19"/>
                <a:gd name="T15" fmla="*/ 4 h 22"/>
                <a:gd name="T16" fmla="*/ 4 w 19"/>
                <a:gd name="T17" fmla="*/ 8 h 22"/>
                <a:gd name="T18" fmla="*/ 4 w 19"/>
                <a:gd name="T19" fmla="*/ 8 h 22"/>
                <a:gd name="T20" fmla="*/ 0 w 19"/>
                <a:gd name="T21" fmla="*/ 11 h 22"/>
                <a:gd name="T22" fmla="*/ 0 w 19"/>
                <a:gd name="T23" fmla="*/ 11 h 22"/>
                <a:gd name="T24" fmla="*/ 0 w 19"/>
                <a:gd name="T25" fmla="*/ 11 h 22"/>
                <a:gd name="T26" fmla="*/ 4 w 19"/>
                <a:gd name="T27" fmla="*/ 19 h 22"/>
                <a:gd name="T28" fmla="*/ 0 w 19"/>
                <a:gd name="T29" fmla="*/ 19 h 22"/>
                <a:gd name="T30" fmla="*/ 0 w 19"/>
                <a:gd name="T31" fmla="*/ 22 h 22"/>
                <a:gd name="T32" fmla="*/ 4 w 19"/>
                <a:gd name="T33" fmla="*/ 19 h 22"/>
                <a:gd name="T34" fmla="*/ 8 w 19"/>
                <a:gd name="T35" fmla="*/ 19 h 22"/>
                <a:gd name="T36" fmla="*/ 11 w 19"/>
                <a:gd name="T37" fmla="*/ 19 h 22"/>
                <a:gd name="T38" fmla="*/ 8 w 19"/>
                <a:gd name="T39" fmla="*/ 11 h 22"/>
                <a:gd name="T40" fmla="*/ 11 w 19"/>
                <a:gd name="T41" fmla="*/ 11 h 22"/>
                <a:gd name="T42" fmla="*/ 15 w 19"/>
                <a:gd name="T43" fmla="*/ 8 h 22"/>
                <a:gd name="T44" fmla="*/ 19 w 19"/>
                <a:gd name="T4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19" y="8"/>
                  </a:moveTo>
                  <a:lnTo>
                    <a:pt x="19" y="4"/>
                  </a:lnTo>
                  <a:lnTo>
                    <a:pt x="15" y="0"/>
                  </a:lnTo>
                  <a:lnTo>
                    <a:pt x="15" y="0"/>
                  </a:lnTo>
                  <a:lnTo>
                    <a:pt x="11" y="0"/>
                  </a:lnTo>
                  <a:lnTo>
                    <a:pt x="11" y="4"/>
                  </a:lnTo>
                  <a:lnTo>
                    <a:pt x="8" y="4"/>
                  </a:lnTo>
                  <a:lnTo>
                    <a:pt x="8" y="4"/>
                  </a:lnTo>
                  <a:lnTo>
                    <a:pt x="4" y="8"/>
                  </a:lnTo>
                  <a:lnTo>
                    <a:pt x="4" y="8"/>
                  </a:lnTo>
                  <a:lnTo>
                    <a:pt x="0" y="11"/>
                  </a:lnTo>
                  <a:lnTo>
                    <a:pt x="0" y="11"/>
                  </a:lnTo>
                  <a:lnTo>
                    <a:pt x="0" y="11"/>
                  </a:lnTo>
                  <a:lnTo>
                    <a:pt x="4" y="19"/>
                  </a:lnTo>
                  <a:lnTo>
                    <a:pt x="0" y="19"/>
                  </a:lnTo>
                  <a:lnTo>
                    <a:pt x="0" y="22"/>
                  </a:lnTo>
                  <a:lnTo>
                    <a:pt x="4" y="19"/>
                  </a:lnTo>
                  <a:lnTo>
                    <a:pt x="8" y="19"/>
                  </a:lnTo>
                  <a:lnTo>
                    <a:pt x="11" y="19"/>
                  </a:lnTo>
                  <a:lnTo>
                    <a:pt x="8" y="11"/>
                  </a:lnTo>
                  <a:lnTo>
                    <a:pt x="11" y="11"/>
                  </a:lnTo>
                  <a:lnTo>
                    <a:pt x="15" y="8"/>
                  </a:lnTo>
                  <a:lnTo>
                    <a:pt x="19" y="8"/>
                  </a:lnTo>
                  <a:close/>
                </a:path>
              </a:pathLst>
            </a:custGeom>
            <a:grpFill/>
            <a:ln>
              <a:noFill/>
            </a:ln>
          </p:spPr>
          <p:txBody>
            <a:bodyPr vert="horz" wrap="square" lIns="91440" tIns="45720" rIns="91440" bIns="45720" numCol="1" anchor="t" anchorCtr="0" compatLnSpc="1"/>
            <a:lstStyle/>
            <a:p>
              <a:endParaRPr lang="en-US"/>
            </a:p>
          </p:txBody>
        </p:sp>
        <p:sp>
          <p:nvSpPr>
            <p:cNvPr id="142" name="Freeform 138"/>
            <p:cNvSpPr/>
            <p:nvPr/>
          </p:nvSpPr>
          <p:spPr bwMode="auto">
            <a:xfrm>
              <a:off x="4911889" y="3195268"/>
              <a:ext cx="238027" cy="220014"/>
            </a:xfrm>
            <a:custGeom>
              <a:avLst/>
              <a:gdLst>
                <a:gd name="T0" fmla="*/ 23 w 185"/>
                <a:gd name="T1" fmla="*/ 4 h 171"/>
                <a:gd name="T2" fmla="*/ 78 w 185"/>
                <a:gd name="T3" fmla="*/ 0 h 171"/>
                <a:gd name="T4" fmla="*/ 141 w 185"/>
                <a:gd name="T5" fmla="*/ 37 h 171"/>
                <a:gd name="T6" fmla="*/ 163 w 185"/>
                <a:gd name="T7" fmla="*/ 56 h 171"/>
                <a:gd name="T8" fmla="*/ 163 w 185"/>
                <a:gd name="T9" fmla="*/ 60 h 171"/>
                <a:gd name="T10" fmla="*/ 156 w 185"/>
                <a:gd name="T11" fmla="*/ 74 h 171"/>
                <a:gd name="T12" fmla="*/ 163 w 185"/>
                <a:gd name="T13" fmla="*/ 86 h 171"/>
                <a:gd name="T14" fmla="*/ 167 w 185"/>
                <a:gd name="T15" fmla="*/ 93 h 171"/>
                <a:gd name="T16" fmla="*/ 163 w 185"/>
                <a:gd name="T17" fmla="*/ 97 h 171"/>
                <a:gd name="T18" fmla="*/ 167 w 185"/>
                <a:gd name="T19" fmla="*/ 108 h 171"/>
                <a:gd name="T20" fmla="*/ 167 w 185"/>
                <a:gd name="T21" fmla="*/ 119 h 171"/>
                <a:gd name="T22" fmla="*/ 167 w 185"/>
                <a:gd name="T23" fmla="*/ 123 h 171"/>
                <a:gd name="T24" fmla="*/ 171 w 185"/>
                <a:gd name="T25" fmla="*/ 126 h 171"/>
                <a:gd name="T26" fmla="*/ 174 w 185"/>
                <a:gd name="T27" fmla="*/ 141 h 171"/>
                <a:gd name="T28" fmla="*/ 185 w 185"/>
                <a:gd name="T29" fmla="*/ 145 h 171"/>
                <a:gd name="T30" fmla="*/ 182 w 185"/>
                <a:gd name="T31" fmla="*/ 145 h 171"/>
                <a:gd name="T32" fmla="*/ 174 w 185"/>
                <a:gd name="T33" fmla="*/ 149 h 171"/>
                <a:gd name="T34" fmla="*/ 167 w 185"/>
                <a:gd name="T35" fmla="*/ 152 h 171"/>
                <a:gd name="T36" fmla="*/ 160 w 185"/>
                <a:gd name="T37" fmla="*/ 152 h 171"/>
                <a:gd name="T38" fmla="*/ 148 w 185"/>
                <a:gd name="T39" fmla="*/ 156 h 171"/>
                <a:gd name="T40" fmla="*/ 141 w 185"/>
                <a:gd name="T41" fmla="*/ 156 h 171"/>
                <a:gd name="T42" fmla="*/ 141 w 185"/>
                <a:gd name="T43" fmla="*/ 160 h 171"/>
                <a:gd name="T44" fmla="*/ 130 w 185"/>
                <a:gd name="T45" fmla="*/ 160 h 171"/>
                <a:gd name="T46" fmla="*/ 126 w 185"/>
                <a:gd name="T47" fmla="*/ 160 h 171"/>
                <a:gd name="T48" fmla="*/ 119 w 185"/>
                <a:gd name="T49" fmla="*/ 163 h 171"/>
                <a:gd name="T50" fmla="*/ 111 w 185"/>
                <a:gd name="T51" fmla="*/ 160 h 171"/>
                <a:gd name="T52" fmla="*/ 108 w 185"/>
                <a:gd name="T53" fmla="*/ 160 h 171"/>
                <a:gd name="T54" fmla="*/ 104 w 185"/>
                <a:gd name="T55" fmla="*/ 160 h 171"/>
                <a:gd name="T56" fmla="*/ 82 w 185"/>
                <a:gd name="T57" fmla="*/ 171 h 171"/>
                <a:gd name="T58" fmla="*/ 74 w 185"/>
                <a:gd name="T59" fmla="*/ 134 h 171"/>
                <a:gd name="T60" fmla="*/ 71 w 185"/>
                <a:gd name="T61" fmla="*/ 130 h 171"/>
                <a:gd name="T62" fmla="*/ 67 w 185"/>
                <a:gd name="T63" fmla="*/ 130 h 171"/>
                <a:gd name="T64" fmla="*/ 63 w 185"/>
                <a:gd name="T65" fmla="*/ 130 h 171"/>
                <a:gd name="T66" fmla="*/ 60 w 185"/>
                <a:gd name="T67" fmla="*/ 126 h 171"/>
                <a:gd name="T68" fmla="*/ 56 w 185"/>
                <a:gd name="T69" fmla="*/ 123 h 171"/>
                <a:gd name="T70" fmla="*/ 52 w 185"/>
                <a:gd name="T71" fmla="*/ 119 h 171"/>
                <a:gd name="T72" fmla="*/ 37 w 185"/>
                <a:gd name="T73" fmla="*/ 119 h 171"/>
                <a:gd name="T74" fmla="*/ 34 w 185"/>
                <a:gd name="T75" fmla="*/ 112 h 171"/>
                <a:gd name="T76" fmla="*/ 26 w 185"/>
                <a:gd name="T77" fmla="*/ 112 h 171"/>
                <a:gd name="T78" fmla="*/ 8 w 185"/>
                <a:gd name="T79" fmla="*/ 86 h 171"/>
                <a:gd name="T80" fmla="*/ 8 w 185"/>
                <a:gd name="T81" fmla="*/ 52 h 171"/>
                <a:gd name="T82" fmla="*/ 23 w 185"/>
                <a:gd name="T83" fmla="*/ 45 h 171"/>
                <a:gd name="T84" fmla="*/ 26 w 185"/>
                <a:gd name="T85" fmla="*/ 37 h 171"/>
                <a:gd name="T86" fmla="*/ 26 w 185"/>
                <a:gd name="T87" fmla="*/ 34 h 171"/>
                <a:gd name="T88" fmla="*/ 23 w 185"/>
                <a:gd name="T89" fmla="*/ 26 h 171"/>
                <a:gd name="T90" fmla="*/ 23 w 185"/>
                <a:gd name="T91" fmla="*/ 26 h 171"/>
                <a:gd name="T92" fmla="*/ 26 w 185"/>
                <a:gd name="T93" fmla="*/ 22 h 171"/>
                <a:gd name="T94" fmla="*/ 26 w 185"/>
                <a:gd name="T95" fmla="*/ 15 h 171"/>
                <a:gd name="T96" fmla="*/ 26 w 185"/>
                <a:gd name="T97" fmla="*/ 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71">
                  <a:moveTo>
                    <a:pt x="23" y="4"/>
                  </a:moveTo>
                  <a:lnTo>
                    <a:pt x="23" y="4"/>
                  </a:lnTo>
                  <a:lnTo>
                    <a:pt x="23" y="4"/>
                  </a:lnTo>
                  <a:lnTo>
                    <a:pt x="26" y="0"/>
                  </a:lnTo>
                  <a:lnTo>
                    <a:pt x="45" y="0"/>
                  </a:lnTo>
                  <a:lnTo>
                    <a:pt x="78" y="0"/>
                  </a:lnTo>
                  <a:lnTo>
                    <a:pt x="137" y="34"/>
                  </a:lnTo>
                  <a:lnTo>
                    <a:pt x="141" y="37"/>
                  </a:lnTo>
                  <a:lnTo>
                    <a:pt x="141" y="37"/>
                  </a:lnTo>
                  <a:lnTo>
                    <a:pt x="141" y="41"/>
                  </a:lnTo>
                  <a:lnTo>
                    <a:pt x="145" y="41"/>
                  </a:lnTo>
                  <a:lnTo>
                    <a:pt x="163" y="56"/>
                  </a:lnTo>
                  <a:lnTo>
                    <a:pt x="163" y="56"/>
                  </a:lnTo>
                  <a:lnTo>
                    <a:pt x="163" y="56"/>
                  </a:lnTo>
                  <a:lnTo>
                    <a:pt x="163" y="60"/>
                  </a:lnTo>
                  <a:lnTo>
                    <a:pt x="163" y="60"/>
                  </a:lnTo>
                  <a:lnTo>
                    <a:pt x="160" y="71"/>
                  </a:lnTo>
                  <a:lnTo>
                    <a:pt x="156" y="74"/>
                  </a:lnTo>
                  <a:lnTo>
                    <a:pt x="156" y="78"/>
                  </a:lnTo>
                  <a:lnTo>
                    <a:pt x="163" y="82"/>
                  </a:lnTo>
                  <a:lnTo>
                    <a:pt x="163" y="86"/>
                  </a:lnTo>
                  <a:lnTo>
                    <a:pt x="167" y="86"/>
                  </a:lnTo>
                  <a:lnTo>
                    <a:pt x="171" y="93"/>
                  </a:lnTo>
                  <a:lnTo>
                    <a:pt x="167" y="93"/>
                  </a:lnTo>
                  <a:lnTo>
                    <a:pt x="167" y="93"/>
                  </a:lnTo>
                  <a:lnTo>
                    <a:pt x="163" y="93"/>
                  </a:lnTo>
                  <a:lnTo>
                    <a:pt x="163" y="97"/>
                  </a:lnTo>
                  <a:lnTo>
                    <a:pt x="163" y="104"/>
                  </a:lnTo>
                  <a:lnTo>
                    <a:pt x="167" y="104"/>
                  </a:lnTo>
                  <a:lnTo>
                    <a:pt x="167" y="108"/>
                  </a:lnTo>
                  <a:lnTo>
                    <a:pt x="163" y="112"/>
                  </a:lnTo>
                  <a:lnTo>
                    <a:pt x="163" y="115"/>
                  </a:lnTo>
                  <a:lnTo>
                    <a:pt x="167" y="119"/>
                  </a:lnTo>
                  <a:lnTo>
                    <a:pt x="167" y="119"/>
                  </a:lnTo>
                  <a:lnTo>
                    <a:pt x="167" y="119"/>
                  </a:lnTo>
                  <a:lnTo>
                    <a:pt x="167" y="123"/>
                  </a:lnTo>
                  <a:lnTo>
                    <a:pt x="171" y="123"/>
                  </a:lnTo>
                  <a:lnTo>
                    <a:pt x="167" y="126"/>
                  </a:lnTo>
                  <a:lnTo>
                    <a:pt x="171" y="126"/>
                  </a:lnTo>
                  <a:lnTo>
                    <a:pt x="171" y="134"/>
                  </a:lnTo>
                  <a:lnTo>
                    <a:pt x="171" y="134"/>
                  </a:lnTo>
                  <a:lnTo>
                    <a:pt x="174" y="141"/>
                  </a:lnTo>
                  <a:lnTo>
                    <a:pt x="182" y="141"/>
                  </a:lnTo>
                  <a:lnTo>
                    <a:pt x="185" y="141"/>
                  </a:lnTo>
                  <a:lnTo>
                    <a:pt x="185" y="145"/>
                  </a:lnTo>
                  <a:lnTo>
                    <a:pt x="185" y="145"/>
                  </a:lnTo>
                  <a:lnTo>
                    <a:pt x="185" y="145"/>
                  </a:lnTo>
                  <a:lnTo>
                    <a:pt x="182" y="145"/>
                  </a:lnTo>
                  <a:lnTo>
                    <a:pt x="178" y="145"/>
                  </a:lnTo>
                  <a:lnTo>
                    <a:pt x="178" y="149"/>
                  </a:lnTo>
                  <a:lnTo>
                    <a:pt x="174" y="149"/>
                  </a:lnTo>
                  <a:lnTo>
                    <a:pt x="171" y="149"/>
                  </a:lnTo>
                  <a:lnTo>
                    <a:pt x="171" y="152"/>
                  </a:lnTo>
                  <a:lnTo>
                    <a:pt x="167" y="152"/>
                  </a:lnTo>
                  <a:lnTo>
                    <a:pt x="163" y="152"/>
                  </a:lnTo>
                  <a:lnTo>
                    <a:pt x="163" y="156"/>
                  </a:lnTo>
                  <a:lnTo>
                    <a:pt x="160" y="152"/>
                  </a:lnTo>
                  <a:lnTo>
                    <a:pt x="152" y="156"/>
                  </a:lnTo>
                  <a:lnTo>
                    <a:pt x="152" y="156"/>
                  </a:lnTo>
                  <a:lnTo>
                    <a:pt x="148" y="156"/>
                  </a:lnTo>
                  <a:lnTo>
                    <a:pt x="145" y="156"/>
                  </a:lnTo>
                  <a:lnTo>
                    <a:pt x="145" y="156"/>
                  </a:lnTo>
                  <a:lnTo>
                    <a:pt x="141" y="156"/>
                  </a:lnTo>
                  <a:lnTo>
                    <a:pt x="141" y="156"/>
                  </a:lnTo>
                  <a:lnTo>
                    <a:pt x="141" y="160"/>
                  </a:lnTo>
                  <a:lnTo>
                    <a:pt x="141" y="160"/>
                  </a:lnTo>
                  <a:lnTo>
                    <a:pt x="134" y="160"/>
                  </a:lnTo>
                  <a:lnTo>
                    <a:pt x="130" y="163"/>
                  </a:lnTo>
                  <a:lnTo>
                    <a:pt x="130" y="160"/>
                  </a:lnTo>
                  <a:lnTo>
                    <a:pt x="126" y="160"/>
                  </a:lnTo>
                  <a:lnTo>
                    <a:pt x="126" y="160"/>
                  </a:lnTo>
                  <a:lnTo>
                    <a:pt x="126" y="160"/>
                  </a:lnTo>
                  <a:lnTo>
                    <a:pt x="123" y="160"/>
                  </a:lnTo>
                  <a:lnTo>
                    <a:pt x="123" y="160"/>
                  </a:lnTo>
                  <a:lnTo>
                    <a:pt x="119" y="163"/>
                  </a:lnTo>
                  <a:lnTo>
                    <a:pt x="115" y="163"/>
                  </a:lnTo>
                  <a:lnTo>
                    <a:pt x="115" y="163"/>
                  </a:lnTo>
                  <a:lnTo>
                    <a:pt x="111" y="160"/>
                  </a:lnTo>
                  <a:lnTo>
                    <a:pt x="111" y="160"/>
                  </a:lnTo>
                  <a:lnTo>
                    <a:pt x="108" y="160"/>
                  </a:lnTo>
                  <a:lnTo>
                    <a:pt x="108" y="160"/>
                  </a:lnTo>
                  <a:lnTo>
                    <a:pt x="108" y="156"/>
                  </a:lnTo>
                  <a:lnTo>
                    <a:pt x="104" y="156"/>
                  </a:lnTo>
                  <a:lnTo>
                    <a:pt x="104" y="160"/>
                  </a:lnTo>
                  <a:lnTo>
                    <a:pt x="100" y="160"/>
                  </a:lnTo>
                  <a:lnTo>
                    <a:pt x="86" y="160"/>
                  </a:lnTo>
                  <a:lnTo>
                    <a:pt x="82" y="171"/>
                  </a:lnTo>
                  <a:lnTo>
                    <a:pt x="82" y="145"/>
                  </a:lnTo>
                  <a:lnTo>
                    <a:pt x="82" y="141"/>
                  </a:lnTo>
                  <a:lnTo>
                    <a:pt x="74" y="134"/>
                  </a:lnTo>
                  <a:lnTo>
                    <a:pt x="74" y="134"/>
                  </a:lnTo>
                  <a:lnTo>
                    <a:pt x="71" y="130"/>
                  </a:lnTo>
                  <a:lnTo>
                    <a:pt x="71" y="130"/>
                  </a:lnTo>
                  <a:lnTo>
                    <a:pt x="71" y="130"/>
                  </a:lnTo>
                  <a:lnTo>
                    <a:pt x="71" y="130"/>
                  </a:lnTo>
                  <a:lnTo>
                    <a:pt x="67" y="130"/>
                  </a:lnTo>
                  <a:lnTo>
                    <a:pt x="67" y="130"/>
                  </a:lnTo>
                  <a:lnTo>
                    <a:pt x="67" y="130"/>
                  </a:lnTo>
                  <a:lnTo>
                    <a:pt x="63" y="130"/>
                  </a:lnTo>
                  <a:lnTo>
                    <a:pt x="63" y="126"/>
                  </a:lnTo>
                  <a:lnTo>
                    <a:pt x="60" y="126"/>
                  </a:lnTo>
                  <a:lnTo>
                    <a:pt x="60" y="126"/>
                  </a:lnTo>
                  <a:lnTo>
                    <a:pt x="60" y="126"/>
                  </a:lnTo>
                  <a:lnTo>
                    <a:pt x="60" y="126"/>
                  </a:lnTo>
                  <a:lnTo>
                    <a:pt x="56" y="123"/>
                  </a:lnTo>
                  <a:lnTo>
                    <a:pt x="56" y="123"/>
                  </a:lnTo>
                  <a:lnTo>
                    <a:pt x="52" y="123"/>
                  </a:lnTo>
                  <a:lnTo>
                    <a:pt x="52" y="119"/>
                  </a:lnTo>
                  <a:lnTo>
                    <a:pt x="48" y="119"/>
                  </a:lnTo>
                  <a:lnTo>
                    <a:pt x="41" y="119"/>
                  </a:lnTo>
                  <a:lnTo>
                    <a:pt x="37" y="119"/>
                  </a:lnTo>
                  <a:lnTo>
                    <a:pt x="37" y="115"/>
                  </a:lnTo>
                  <a:lnTo>
                    <a:pt x="37" y="115"/>
                  </a:lnTo>
                  <a:lnTo>
                    <a:pt x="34" y="112"/>
                  </a:lnTo>
                  <a:lnTo>
                    <a:pt x="34" y="112"/>
                  </a:lnTo>
                  <a:lnTo>
                    <a:pt x="30" y="112"/>
                  </a:lnTo>
                  <a:lnTo>
                    <a:pt x="26" y="112"/>
                  </a:lnTo>
                  <a:lnTo>
                    <a:pt x="23" y="112"/>
                  </a:lnTo>
                  <a:lnTo>
                    <a:pt x="19" y="97"/>
                  </a:lnTo>
                  <a:lnTo>
                    <a:pt x="8" y="86"/>
                  </a:lnTo>
                  <a:lnTo>
                    <a:pt x="4" y="67"/>
                  </a:lnTo>
                  <a:lnTo>
                    <a:pt x="0" y="52"/>
                  </a:lnTo>
                  <a:lnTo>
                    <a:pt x="8" y="52"/>
                  </a:lnTo>
                  <a:lnTo>
                    <a:pt x="15" y="52"/>
                  </a:lnTo>
                  <a:lnTo>
                    <a:pt x="15" y="48"/>
                  </a:lnTo>
                  <a:lnTo>
                    <a:pt x="23" y="45"/>
                  </a:lnTo>
                  <a:lnTo>
                    <a:pt x="23" y="45"/>
                  </a:lnTo>
                  <a:lnTo>
                    <a:pt x="26" y="41"/>
                  </a:lnTo>
                  <a:lnTo>
                    <a:pt x="26" y="37"/>
                  </a:lnTo>
                  <a:lnTo>
                    <a:pt x="30" y="37"/>
                  </a:lnTo>
                  <a:lnTo>
                    <a:pt x="26" y="34"/>
                  </a:lnTo>
                  <a:lnTo>
                    <a:pt x="26" y="34"/>
                  </a:lnTo>
                  <a:lnTo>
                    <a:pt x="26" y="30"/>
                  </a:lnTo>
                  <a:lnTo>
                    <a:pt x="23" y="30"/>
                  </a:lnTo>
                  <a:lnTo>
                    <a:pt x="23" y="26"/>
                  </a:lnTo>
                  <a:lnTo>
                    <a:pt x="23" y="26"/>
                  </a:lnTo>
                  <a:lnTo>
                    <a:pt x="23" y="22"/>
                  </a:lnTo>
                  <a:lnTo>
                    <a:pt x="23" y="26"/>
                  </a:lnTo>
                  <a:lnTo>
                    <a:pt x="23" y="26"/>
                  </a:lnTo>
                  <a:lnTo>
                    <a:pt x="26" y="22"/>
                  </a:lnTo>
                  <a:lnTo>
                    <a:pt x="26" y="22"/>
                  </a:lnTo>
                  <a:lnTo>
                    <a:pt x="26" y="22"/>
                  </a:lnTo>
                  <a:lnTo>
                    <a:pt x="30" y="19"/>
                  </a:lnTo>
                  <a:lnTo>
                    <a:pt x="26" y="15"/>
                  </a:lnTo>
                  <a:lnTo>
                    <a:pt x="26" y="11"/>
                  </a:lnTo>
                  <a:lnTo>
                    <a:pt x="26" y="11"/>
                  </a:lnTo>
                  <a:lnTo>
                    <a:pt x="26" y="8"/>
                  </a:lnTo>
                  <a:lnTo>
                    <a:pt x="23" y="8"/>
                  </a:lnTo>
                  <a:lnTo>
                    <a:pt x="23" y="4"/>
                  </a:lnTo>
                  <a:close/>
                </a:path>
              </a:pathLst>
            </a:custGeom>
            <a:grpFill/>
            <a:ln>
              <a:noFill/>
            </a:ln>
          </p:spPr>
          <p:txBody>
            <a:bodyPr vert="horz" wrap="square" lIns="91440" tIns="45720" rIns="91440" bIns="45720" numCol="1" anchor="t" anchorCtr="0" compatLnSpc="1"/>
            <a:lstStyle/>
            <a:p>
              <a:endParaRPr lang="en-US"/>
            </a:p>
          </p:txBody>
        </p:sp>
        <p:sp>
          <p:nvSpPr>
            <p:cNvPr id="143" name="Freeform 139"/>
            <p:cNvSpPr/>
            <p:nvPr/>
          </p:nvSpPr>
          <p:spPr bwMode="auto">
            <a:xfrm>
              <a:off x="4908029" y="3200415"/>
              <a:ext cx="42459" cy="33452"/>
            </a:xfrm>
            <a:custGeom>
              <a:avLst/>
              <a:gdLst>
                <a:gd name="T0" fmla="*/ 7 w 33"/>
                <a:gd name="T1" fmla="*/ 4 h 26"/>
                <a:gd name="T2" fmla="*/ 7 w 33"/>
                <a:gd name="T3" fmla="*/ 4 h 26"/>
                <a:gd name="T4" fmla="*/ 11 w 33"/>
                <a:gd name="T5" fmla="*/ 4 h 26"/>
                <a:gd name="T6" fmla="*/ 14 w 33"/>
                <a:gd name="T7" fmla="*/ 0 h 26"/>
                <a:gd name="T8" fmla="*/ 14 w 33"/>
                <a:gd name="T9" fmla="*/ 0 h 26"/>
                <a:gd name="T10" fmla="*/ 18 w 33"/>
                <a:gd name="T11" fmla="*/ 4 h 26"/>
                <a:gd name="T12" fmla="*/ 18 w 33"/>
                <a:gd name="T13" fmla="*/ 4 h 26"/>
                <a:gd name="T14" fmla="*/ 22 w 33"/>
                <a:gd name="T15" fmla="*/ 0 h 26"/>
                <a:gd name="T16" fmla="*/ 22 w 33"/>
                <a:gd name="T17" fmla="*/ 0 h 26"/>
                <a:gd name="T18" fmla="*/ 22 w 33"/>
                <a:gd name="T19" fmla="*/ 0 h 26"/>
                <a:gd name="T20" fmla="*/ 26 w 33"/>
                <a:gd name="T21" fmla="*/ 4 h 26"/>
                <a:gd name="T22" fmla="*/ 29 w 33"/>
                <a:gd name="T23" fmla="*/ 4 h 26"/>
                <a:gd name="T24" fmla="*/ 29 w 33"/>
                <a:gd name="T25" fmla="*/ 7 h 26"/>
                <a:gd name="T26" fmla="*/ 29 w 33"/>
                <a:gd name="T27" fmla="*/ 7 h 26"/>
                <a:gd name="T28" fmla="*/ 29 w 33"/>
                <a:gd name="T29" fmla="*/ 11 h 26"/>
                <a:gd name="T30" fmla="*/ 33 w 33"/>
                <a:gd name="T31" fmla="*/ 15 h 26"/>
                <a:gd name="T32" fmla="*/ 29 w 33"/>
                <a:gd name="T33" fmla="*/ 18 h 26"/>
                <a:gd name="T34" fmla="*/ 29 w 33"/>
                <a:gd name="T35" fmla="*/ 18 h 26"/>
                <a:gd name="T36" fmla="*/ 29 w 33"/>
                <a:gd name="T37" fmla="*/ 18 h 26"/>
                <a:gd name="T38" fmla="*/ 26 w 33"/>
                <a:gd name="T39" fmla="*/ 22 h 26"/>
                <a:gd name="T40" fmla="*/ 26 w 33"/>
                <a:gd name="T41" fmla="*/ 22 h 26"/>
                <a:gd name="T42" fmla="*/ 26 w 33"/>
                <a:gd name="T43" fmla="*/ 18 h 26"/>
                <a:gd name="T44" fmla="*/ 26 w 33"/>
                <a:gd name="T45" fmla="*/ 18 h 26"/>
                <a:gd name="T46" fmla="*/ 22 w 33"/>
                <a:gd name="T47" fmla="*/ 18 h 26"/>
                <a:gd name="T48" fmla="*/ 22 w 33"/>
                <a:gd name="T49" fmla="*/ 15 h 26"/>
                <a:gd name="T50" fmla="*/ 18 w 33"/>
                <a:gd name="T51" fmla="*/ 15 h 26"/>
                <a:gd name="T52" fmla="*/ 18 w 33"/>
                <a:gd name="T53" fmla="*/ 15 h 26"/>
                <a:gd name="T54" fmla="*/ 18 w 33"/>
                <a:gd name="T55" fmla="*/ 15 h 26"/>
                <a:gd name="T56" fmla="*/ 18 w 33"/>
                <a:gd name="T57" fmla="*/ 18 h 26"/>
                <a:gd name="T58" fmla="*/ 14 w 33"/>
                <a:gd name="T59" fmla="*/ 22 h 26"/>
                <a:gd name="T60" fmla="*/ 14 w 33"/>
                <a:gd name="T61" fmla="*/ 22 h 26"/>
                <a:gd name="T62" fmla="*/ 11 w 33"/>
                <a:gd name="T63" fmla="*/ 26 h 26"/>
                <a:gd name="T64" fmla="*/ 11 w 33"/>
                <a:gd name="T65" fmla="*/ 22 h 26"/>
                <a:gd name="T66" fmla="*/ 11 w 33"/>
                <a:gd name="T67" fmla="*/ 22 h 26"/>
                <a:gd name="T68" fmla="*/ 7 w 33"/>
                <a:gd name="T69" fmla="*/ 26 h 26"/>
                <a:gd name="T70" fmla="*/ 7 w 33"/>
                <a:gd name="T71" fmla="*/ 22 h 26"/>
                <a:gd name="T72" fmla="*/ 3 w 33"/>
                <a:gd name="T73" fmla="*/ 22 h 26"/>
                <a:gd name="T74" fmla="*/ 3 w 33"/>
                <a:gd name="T75" fmla="*/ 18 h 26"/>
                <a:gd name="T76" fmla="*/ 0 w 33"/>
                <a:gd name="T77" fmla="*/ 18 h 26"/>
                <a:gd name="T78" fmla="*/ 0 w 33"/>
                <a:gd name="T79" fmla="*/ 22 h 26"/>
                <a:gd name="T80" fmla="*/ 0 w 33"/>
                <a:gd name="T81" fmla="*/ 18 h 26"/>
                <a:gd name="T82" fmla="*/ 0 w 33"/>
                <a:gd name="T83" fmla="*/ 7 h 26"/>
                <a:gd name="T84" fmla="*/ 3 w 33"/>
                <a:gd name="T85" fmla="*/ 7 h 26"/>
                <a:gd name="T86" fmla="*/ 7 w 33"/>
                <a:gd name="T8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6">
                  <a:moveTo>
                    <a:pt x="7" y="4"/>
                  </a:moveTo>
                  <a:lnTo>
                    <a:pt x="7" y="4"/>
                  </a:lnTo>
                  <a:lnTo>
                    <a:pt x="11" y="4"/>
                  </a:lnTo>
                  <a:lnTo>
                    <a:pt x="14" y="0"/>
                  </a:lnTo>
                  <a:lnTo>
                    <a:pt x="14" y="0"/>
                  </a:lnTo>
                  <a:lnTo>
                    <a:pt x="18" y="4"/>
                  </a:lnTo>
                  <a:lnTo>
                    <a:pt x="18" y="4"/>
                  </a:lnTo>
                  <a:lnTo>
                    <a:pt x="22" y="0"/>
                  </a:lnTo>
                  <a:lnTo>
                    <a:pt x="22" y="0"/>
                  </a:lnTo>
                  <a:lnTo>
                    <a:pt x="22" y="0"/>
                  </a:lnTo>
                  <a:lnTo>
                    <a:pt x="26" y="4"/>
                  </a:lnTo>
                  <a:lnTo>
                    <a:pt x="29" y="4"/>
                  </a:lnTo>
                  <a:lnTo>
                    <a:pt x="29" y="7"/>
                  </a:lnTo>
                  <a:lnTo>
                    <a:pt x="29" y="7"/>
                  </a:lnTo>
                  <a:lnTo>
                    <a:pt x="29" y="11"/>
                  </a:lnTo>
                  <a:lnTo>
                    <a:pt x="33" y="15"/>
                  </a:lnTo>
                  <a:lnTo>
                    <a:pt x="29" y="18"/>
                  </a:lnTo>
                  <a:lnTo>
                    <a:pt x="29" y="18"/>
                  </a:lnTo>
                  <a:lnTo>
                    <a:pt x="29" y="18"/>
                  </a:lnTo>
                  <a:lnTo>
                    <a:pt x="26" y="22"/>
                  </a:lnTo>
                  <a:lnTo>
                    <a:pt x="26" y="22"/>
                  </a:lnTo>
                  <a:lnTo>
                    <a:pt x="26" y="18"/>
                  </a:lnTo>
                  <a:lnTo>
                    <a:pt x="26" y="18"/>
                  </a:lnTo>
                  <a:lnTo>
                    <a:pt x="22" y="18"/>
                  </a:lnTo>
                  <a:lnTo>
                    <a:pt x="22" y="15"/>
                  </a:lnTo>
                  <a:lnTo>
                    <a:pt x="18" y="15"/>
                  </a:lnTo>
                  <a:lnTo>
                    <a:pt x="18" y="15"/>
                  </a:lnTo>
                  <a:lnTo>
                    <a:pt x="18" y="15"/>
                  </a:lnTo>
                  <a:lnTo>
                    <a:pt x="18" y="18"/>
                  </a:lnTo>
                  <a:lnTo>
                    <a:pt x="14" y="22"/>
                  </a:lnTo>
                  <a:lnTo>
                    <a:pt x="14" y="22"/>
                  </a:lnTo>
                  <a:lnTo>
                    <a:pt x="11" y="26"/>
                  </a:lnTo>
                  <a:lnTo>
                    <a:pt x="11" y="22"/>
                  </a:lnTo>
                  <a:lnTo>
                    <a:pt x="11" y="22"/>
                  </a:lnTo>
                  <a:lnTo>
                    <a:pt x="7" y="26"/>
                  </a:lnTo>
                  <a:lnTo>
                    <a:pt x="7" y="22"/>
                  </a:lnTo>
                  <a:lnTo>
                    <a:pt x="3" y="22"/>
                  </a:lnTo>
                  <a:lnTo>
                    <a:pt x="3" y="18"/>
                  </a:lnTo>
                  <a:lnTo>
                    <a:pt x="0" y="18"/>
                  </a:lnTo>
                  <a:lnTo>
                    <a:pt x="0" y="22"/>
                  </a:lnTo>
                  <a:lnTo>
                    <a:pt x="0" y="18"/>
                  </a:lnTo>
                  <a:lnTo>
                    <a:pt x="0" y="7"/>
                  </a:lnTo>
                  <a:lnTo>
                    <a:pt x="3" y="7"/>
                  </a:lnTo>
                  <a:lnTo>
                    <a:pt x="7" y="4"/>
                  </a:lnTo>
                  <a:close/>
                </a:path>
              </a:pathLst>
            </a:custGeom>
            <a:grpFill/>
            <a:ln>
              <a:noFill/>
            </a:ln>
          </p:spPr>
          <p:txBody>
            <a:bodyPr vert="horz" wrap="square" lIns="91440" tIns="45720" rIns="91440" bIns="45720" numCol="1" anchor="t" anchorCtr="0" compatLnSpc="1"/>
            <a:lstStyle/>
            <a:p>
              <a:endParaRPr lang="en-US"/>
            </a:p>
          </p:txBody>
        </p:sp>
        <p:sp>
          <p:nvSpPr>
            <p:cNvPr id="144" name="Freeform 140"/>
            <p:cNvSpPr/>
            <p:nvPr/>
          </p:nvSpPr>
          <p:spPr bwMode="auto">
            <a:xfrm>
              <a:off x="4908029" y="3219715"/>
              <a:ext cx="42459" cy="42459"/>
            </a:xfrm>
            <a:custGeom>
              <a:avLst/>
              <a:gdLst>
                <a:gd name="T0" fmla="*/ 3 w 33"/>
                <a:gd name="T1" fmla="*/ 33 h 33"/>
                <a:gd name="T2" fmla="*/ 11 w 33"/>
                <a:gd name="T3" fmla="*/ 33 h 33"/>
                <a:gd name="T4" fmla="*/ 18 w 33"/>
                <a:gd name="T5" fmla="*/ 33 h 33"/>
                <a:gd name="T6" fmla="*/ 18 w 33"/>
                <a:gd name="T7" fmla="*/ 29 h 33"/>
                <a:gd name="T8" fmla="*/ 26 w 33"/>
                <a:gd name="T9" fmla="*/ 26 h 33"/>
                <a:gd name="T10" fmla="*/ 26 w 33"/>
                <a:gd name="T11" fmla="*/ 26 h 33"/>
                <a:gd name="T12" fmla="*/ 29 w 33"/>
                <a:gd name="T13" fmla="*/ 22 h 33"/>
                <a:gd name="T14" fmla="*/ 29 w 33"/>
                <a:gd name="T15" fmla="*/ 18 h 33"/>
                <a:gd name="T16" fmla="*/ 33 w 33"/>
                <a:gd name="T17" fmla="*/ 18 h 33"/>
                <a:gd name="T18" fmla="*/ 29 w 33"/>
                <a:gd name="T19" fmla="*/ 15 h 33"/>
                <a:gd name="T20" fmla="*/ 29 w 33"/>
                <a:gd name="T21" fmla="*/ 15 h 33"/>
                <a:gd name="T22" fmla="*/ 29 w 33"/>
                <a:gd name="T23" fmla="*/ 11 h 33"/>
                <a:gd name="T24" fmla="*/ 26 w 33"/>
                <a:gd name="T25" fmla="*/ 11 h 33"/>
                <a:gd name="T26" fmla="*/ 26 w 33"/>
                <a:gd name="T27" fmla="*/ 7 h 33"/>
                <a:gd name="T28" fmla="*/ 26 w 33"/>
                <a:gd name="T29" fmla="*/ 7 h 33"/>
                <a:gd name="T30" fmla="*/ 26 w 33"/>
                <a:gd name="T31" fmla="*/ 3 h 33"/>
                <a:gd name="T32" fmla="*/ 22 w 33"/>
                <a:gd name="T33" fmla="*/ 3 h 33"/>
                <a:gd name="T34" fmla="*/ 22 w 33"/>
                <a:gd name="T35" fmla="*/ 0 h 33"/>
                <a:gd name="T36" fmla="*/ 18 w 33"/>
                <a:gd name="T37" fmla="*/ 0 h 33"/>
                <a:gd name="T38" fmla="*/ 18 w 33"/>
                <a:gd name="T39" fmla="*/ 0 h 33"/>
                <a:gd name="T40" fmla="*/ 18 w 33"/>
                <a:gd name="T41" fmla="*/ 0 h 33"/>
                <a:gd name="T42" fmla="*/ 18 w 33"/>
                <a:gd name="T43" fmla="*/ 3 h 33"/>
                <a:gd name="T44" fmla="*/ 14 w 33"/>
                <a:gd name="T45" fmla="*/ 7 h 33"/>
                <a:gd name="T46" fmla="*/ 14 w 33"/>
                <a:gd name="T47" fmla="*/ 7 h 33"/>
                <a:gd name="T48" fmla="*/ 11 w 33"/>
                <a:gd name="T49" fmla="*/ 11 h 33"/>
                <a:gd name="T50" fmla="*/ 11 w 33"/>
                <a:gd name="T51" fmla="*/ 7 h 33"/>
                <a:gd name="T52" fmla="*/ 11 w 33"/>
                <a:gd name="T53" fmla="*/ 7 h 33"/>
                <a:gd name="T54" fmla="*/ 7 w 33"/>
                <a:gd name="T55" fmla="*/ 11 h 33"/>
                <a:gd name="T56" fmla="*/ 7 w 33"/>
                <a:gd name="T57" fmla="*/ 7 h 33"/>
                <a:gd name="T58" fmla="*/ 3 w 33"/>
                <a:gd name="T59" fmla="*/ 7 h 33"/>
                <a:gd name="T60" fmla="*/ 3 w 33"/>
                <a:gd name="T61" fmla="*/ 3 h 33"/>
                <a:gd name="T62" fmla="*/ 0 w 33"/>
                <a:gd name="T63" fmla="*/ 3 h 33"/>
                <a:gd name="T64" fmla="*/ 0 w 33"/>
                <a:gd name="T65" fmla="*/ 7 h 33"/>
                <a:gd name="T66" fmla="*/ 0 w 33"/>
                <a:gd name="T67" fmla="*/ 7 h 33"/>
                <a:gd name="T68" fmla="*/ 0 w 33"/>
                <a:gd name="T69" fmla="*/ 11 h 33"/>
                <a:gd name="T70" fmla="*/ 0 w 33"/>
                <a:gd name="T71" fmla="*/ 15 h 33"/>
                <a:gd name="T72" fmla="*/ 0 w 33"/>
                <a:gd name="T73" fmla="*/ 18 h 33"/>
                <a:gd name="T74" fmla="*/ 3 w 33"/>
                <a:gd name="T7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3">
                  <a:moveTo>
                    <a:pt x="3" y="33"/>
                  </a:moveTo>
                  <a:lnTo>
                    <a:pt x="11" y="33"/>
                  </a:lnTo>
                  <a:lnTo>
                    <a:pt x="18" y="33"/>
                  </a:lnTo>
                  <a:lnTo>
                    <a:pt x="18" y="29"/>
                  </a:lnTo>
                  <a:lnTo>
                    <a:pt x="26" y="26"/>
                  </a:lnTo>
                  <a:lnTo>
                    <a:pt x="26" y="26"/>
                  </a:lnTo>
                  <a:lnTo>
                    <a:pt x="29" y="22"/>
                  </a:lnTo>
                  <a:lnTo>
                    <a:pt x="29" y="18"/>
                  </a:lnTo>
                  <a:lnTo>
                    <a:pt x="33" y="18"/>
                  </a:lnTo>
                  <a:lnTo>
                    <a:pt x="29" y="15"/>
                  </a:lnTo>
                  <a:lnTo>
                    <a:pt x="29" y="15"/>
                  </a:lnTo>
                  <a:lnTo>
                    <a:pt x="29" y="11"/>
                  </a:lnTo>
                  <a:lnTo>
                    <a:pt x="26" y="11"/>
                  </a:lnTo>
                  <a:lnTo>
                    <a:pt x="26" y="7"/>
                  </a:lnTo>
                  <a:lnTo>
                    <a:pt x="26" y="7"/>
                  </a:lnTo>
                  <a:lnTo>
                    <a:pt x="26" y="3"/>
                  </a:lnTo>
                  <a:lnTo>
                    <a:pt x="22" y="3"/>
                  </a:lnTo>
                  <a:lnTo>
                    <a:pt x="22" y="0"/>
                  </a:lnTo>
                  <a:lnTo>
                    <a:pt x="18" y="0"/>
                  </a:lnTo>
                  <a:lnTo>
                    <a:pt x="18" y="0"/>
                  </a:lnTo>
                  <a:lnTo>
                    <a:pt x="18" y="0"/>
                  </a:lnTo>
                  <a:lnTo>
                    <a:pt x="18" y="3"/>
                  </a:lnTo>
                  <a:lnTo>
                    <a:pt x="14" y="7"/>
                  </a:lnTo>
                  <a:lnTo>
                    <a:pt x="14" y="7"/>
                  </a:lnTo>
                  <a:lnTo>
                    <a:pt x="11" y="11"/>
                  </a:lnTo>
                  <a:lnTo>
                    <a:pt x="11" y="7"/>
                  </a:lnTo>
                  <a:lnTo>
                    <a:pt x="11" y="7"/>
                  </a:lnTo>
                  <a:lnTo>
                    <a:pt x="7" y="11"/>
                  </a:lnTo>
                  <a:lnTo>
                    <a:pt x="7" y="7"/>
                  </a:lnTo>
                  <a:lnTo>
                    <a:pt x="3" y="7"/>
                  </a:lnTo>
                  <a:lnTo>
                    <a:pt x="3" y="3"/>
                  </a:lnTo>
                  <a:lnTo>
                    <a:pt x="0" y="3"/>
                  </a:lnTo>
                  <a:lnTo>
                    <a:pt x="0" y="7"/>
                  </a:lnTo>
                  <a:lnTo>
                    <a:pt x="0" y="7"/>
                  </a:lnTo>
                  <a:lnTo>
                    <a:pt x="0" y="11"/>
                  </a:lnTo>
                  <a:lnTo>
                    <a:pt x="0" y="15"/>
                  </a:lnTo>
                  <a:lnTo>
                    <a:pt x="0" y="18"/>
                  </a:lnTo>
                  <a:lnTo>
                    <a:pt x="3" y="33"/>
                  </a:lnTo>
                  <a:close/>
                </a:path>
              </a:pathLst>
            </a:custGeom>
            <a:grpFill/>
            <a:ln>
              <a:noFill/>
            </a:ln>
          </p:spPr>
          <p:txBody>
            <a:bodyPr vert="horz" wrap="square" lIns="91440" tIns="45720" rIns="91440" bIns="45720" numCol="1" anchor="t" anchorCtr="0" compatLnSpc="1"/>
            <a:lstStyle/>
            <a:p>
              <a:endParaRPr lang="en-US"/>
            </a:p>
          </p:txBody>
        </p:sp>
        <p:sp>
          <p:nvSpPr>
            <p:cNvPr id="145" name="Freeform 141"/>
            <p:cNvSpPr/>
            <p:nvPr/>
          </p:nvSpPr>
          <p:spPr bwMode="auto">
            <a:xfrm>
              <a:off x="4545201" y="3075612"/>
              <a:ext cx="405289" cy="362830"/>
            </a:xfrm>
            <a:custGeom>
              <a:avLst/>
              <a:gdLst>
                <a:gd name="T0" fmla="*/ 11 w 315"/>
                <a:gd name="T1" fmla="*/ 156 h 282"/>
                <a:gd name="T2" fmla="*/ 22 w 315"/>
                <a:gd name="T3" fmla="*/ 153 h 282"/>
                <a:gd name="T4" fmla="*/ 37 w 315"/>
                <a:gd name="T5" fmla="*/ 145 h 282"/>
                <a:gd name="T6" fmla="*/ 45 w 315"/>
                <a:gd name="T7" fmla="*/ 153 h 282"/>
                <a:gd name="T8" fmla="*/ 63 w 315"/>
                <a:gd name="T9" fmla="*/ 138 h 282"/>
                <a:gd name="T10" fmla="*/ 67 w 315"/>
                <a:gd name="T11" fmla="*/ 115 h 282"/>
                <a:gd name="T12" fmla="*/ 82 w 315"/>
                <a:gd name="T13" fmla="*/ 97 h 282"/>
                <a:gd name="T14" fmla="*/ 97 w 315"/>
                <a:gd name="T15" fmla="*/ 75 h 282"/>
                <a:gd name="T16" fmla="*/ 100 w 315"/>
                <a:gd name="T17" fmla="*/ 56 h 282"/>
                <a:gd name="T18" fmla="*/ 111 w 315"/>
                <a:gd name="T19" fmla="*/ 34 h 282"/>
                <a:gd name="T20" fmla="*/ 111 w 315"/>
                <a:gd name="T21" fmla="*/ 15 h 282"/>
                <a:gd name="T22" fmla="*/ 115 w 315"/>
                <a:gd name="T23" fmla="*/ 8 h 282"/>
                <a:gd name="T24" fmla="*/ 126 w 315"/>
                <a:gd name="T25" fmla="*/ 4 h 282"/>
                <a:gd name="T26" fmla="*/ 141 w 315"/>
                <a:gd name="T27" fmla="*/ 12 h 282"/>
                <a:gd name="T28" fmla="*/ 159 w 315"/>
                <a:gd name="T29" fmla="*/ 15 h 282"/>
                <a:gd name="T30" fmla="*/ 171 w 315"/>
                <a:gd name="T31" fmla="*/ 15 h 282"/>
                <a:gd name="T32" fmla="*/ 185 w 315"/>
                <a:gd name="T33" fmla="*/ 8 h 282"/>
                <a:gd name="T34" fmla="*/ 208 w 315"/>
                <a:gd name="T35" fmla="*/ 4 h 282"/>
                <a:gd name="T36" fmla="*/ 215 w 315"/>
                <a:gd name="T37" fmla="*/ 4 h 282"/>
                <a:gd name="T38" fmla="*/ 222 w 315"/>
                <a:gd name="T39" fmla="*/ 0 h 282"/>
                <a:gd name="T40" fmla="*/ 237 w 315"/>
                <a:gd name="T41" fmla="*/ 4 h 282"/>
                <a:gd name="T42" fmla="*/ 256 w 315"/>
                <a:gd name="T43" fmla="*/ 4 h 282"/>
                <a:gd name="T44" fmla="*/ 271 w 315"/>
                <a:gd name="T45" fmla="*/ 15 h 282"/>
                <a:gd name="T46" fmla="*/ 282 w 315"/>
                <a:gd name="T47" fmla="*/ 12 h 282"/>
                <a:gd name="T48" fmla="*/ 293 w 315"/>
                <a:gd name="T49" fmla="*/ 8 h 282"/>
                <a:gd name="T50" fmla="*/ 308 w 315"/>
                <a:gd name="T51" fmla="*/ 19 h 282"/>
                <a:gd name="T52" fmla="*/ 315 w 315"/>
                <a:gd name="T53" fmla="*/ 26 h 282"/>
                <a:gd name="T54" fmla="*/ 311 w 315"/>
                <a:gd name="T55" fmla="*/ 45 h 282"/>
                <a:gd name="T56" fmla="*/ 300 w 315"/>
                <a:gd name="T57" fmla="*/ 67 h 282"/>
                <a:gd name="T58" fmla="*/ 289 w 315"/>
                <a:gd name="T59" fmla="*/ 101 h 282"/>
                <a:gd name="T60" fmla="*/ 282 w 315"/>
                <a:gd name="T61" fmla="*/ 127 h 282"/>
                <a:gd name="T62" fmla="*/ 304 w 315"/>
                <a:gd name="T63" fmla="*/ 201 h 282"/>
                <a:gd name="T64" fmla="*/ 274 w 315"/>
                <a:gd name="T65" fmla="*/ 227 h 282"/>
                <a:gd name="T66" fmla="*/ 274 w 315"/>
                <a:gd name="T67" fmla="*/ 238 h 282"/>
                <a:gd name="T68" fmla="*/ 271 w 315"/>
                <a:gd name="T69" fmla="*/ 256 h 282"/>
                <a:gd name="T70" fmla="*/ 285 w 315"/>
                <a:gd name="T71" fmla="*/ 268 h 282"/>
                <a:gd name="T72" fmla="*/ 289 w 315"/>
                <a:gd name="T73" fmla="*/ 282 h 282"/>
                <a:gd name="T74" fmla="*/ 278 w 315"/>
                <a:gd name="T75" fmla="*/ 282 h 282"/>
                <a:gd name="T76" fmla="*/ 256 w 315"/>
                <a:gd name="T77" fmla="*/ 264 h 282"/>
                <a:gd name="T78" fmla="*/ 245 w 315"/>
                <a:gd name="T79" fmla="*/ 253 h 282"/>
                <a:gd name="T80" fmla="*/ 234 w 315"/>
                <a:gd name="T81" fmla="*/ 260 h 282"/>
                <a:gd name="T82" fmla="*/ 219 w 315"/>
                <a:gd name="T83" fmla="*/ 256 h 282"/>
                <a:gd name="T84" fmla="*/ 211 w 315"/>
                <a:gd name="T85" fmla="*/ 249 h 282"/>
                <a:gd name="T86" fmla="*/ 204 w 315"/>
                <a:gd name="T87" fmla="*/ 253 h 282"/>
                <a:gd name="T88" fmla="*/ 196 w 315"/>
                <a:gd name="T89" fmla="*/ 245 h 282"/>
                <a:gd name="T90" fmla="*/ 182 w 315"/>
                <a:gd name="T91" fmla="*/ 249 h 282"/>
                <a:gd name="T92" fmla="*/ 171 w 315"/>
                <a:gd name="T93" fmla="*/ 249 h 282"/>
                <a:gd name="T94" fmla="*/ 167 w 315"/>
                <a:gd name="T95" fmla="*/ 242 h 282"/>
                <a:gd name="T96" fmla="*/ 163 w 315"/>
                <a:gd name="T97" fmla="*/ 230 h 282"/>
                <a:gd name="T98" fmla="*/ 163 w 315"/>
                <a:gd name="T99" fmla="*/ 223 h 282"/>
                <a:gd name="T100" fmla="*/ 159 w 315"/>
                <a:gd name="T101" fmla="*/ 208 h 282"/>
                <a:gd name="T102" fmla="*/ 159 w 315"/>
                <a:gd name="T103" fmla="*/ 197 h 282"/>
                <a:gd name="T104" fmla="*/ 141 w 315"/>
                <a:gd name="T105" fmla="*/ 186 h 282"/>
                <a:gd name="T106" fmla="*/ 122 w 315"/>
                <a:gd name="T107" fmla="*/ 190 h 282"/>
                <a:gd name="T108" fmla="*/ 104 w 315"/>
                <a:gd name="T109" fmla="*/ 201 h 282"/>
                <a:gd name="T110" fmla="*/ 85 w 315"/>
                <a:gd name="T111" fmla="*/ 193 h 282"/>
                <a:gd name="T112" fmla="*/ 82 w 315"/>
                <a:gd name="T113" fmla="*/ 182 h 282"/>
                <a:gd name="T114" fmla="*/ 78 w 315"/>
                <a:gd name="T115" fmla="*/ 171 h 282"/>
                <a:gd name="T116" fmla="*/ 37 w 315"/>
                <a:gd name="T117" fmla="*/ 167 h 282"/>
                <a:gd name="T118" fmla="*/ 19 w 315"/>
                <a:gd name="T119" fmla="*/ 167 h 282"/>
                <a:gd name="T120" fmla="*/ 11 w 315"/>
                <a:gd name="T121"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 h="282">
                  <a:moveTo>
                    <a:pt x="0" y="167"/>
                  </a:moveTo>
                  <a:lnTo>
                    <a:pt x="4" y="164"/>
                  </a:lnTo>
                  <a:lnTo>
                    <a:pt x="8" y="164"/>
                  </a:lnTo>
                  <a:lnTo>
                    <a:pt x="11" y="164"/>
                  </a:lnTo>
                  <a:lnTo>
                    <a:pt x="8" y="156"/>
                  </a:lnTo>
                  <a:lnTo>
                    <a:pt x="11" y="156"/>
                  </a:lnTo>
                  <a:lnTo>
                    <a:pt x="15" y="153"/>
                  </a:lnTo>
                  <a:lnTo>
                    <a:pt x="19" y="149"/>
                  </a:lnTo>
                  <a:lnTo>
                    <a:pt x="19" y="149"/>
                  </a:lnTo>
                  <a:lnTo>
                    <a:pt x="22" y="149"/>
                  </a:lnTo>
                  <a:lnTo>
                    <a:pt x="22" y="153"/>
                  </a:lnTo>
                  <a:lnTo>
                    <a:pt x="22" y="153"/>
                  </a:lnTo>
                  <a:lnTo>
                    <a:pt x="26" y="153"/>
                  </a:lnTo>
                  <a:lnTo>
                    <a:pt x="30" y="149"/>
                  </a:lnTo>
                  <a:lnTo>
                    <a:pt x="30" y="149"/>
                  </a:lnTo>
                  <a:lnTo>
                    <a:pt x="30" y="149"/>
                  </a:lnTo>
                  <a:lnTo>
                    <a:pt x="34" y="149"/>
                  </a:lnTo>
                  <a:lnTo>
                    <a:pt x="37" y="145"/>
                  </a:lnTo>
                  <a:lnTo>
                    <a:pt x="41" y="145"/>
                  </a:lnTo>
                  <a:lnTo>
                    <a:pt x="41" y="145"/>
                  </a:lnTo>
                  <a:lnTo>
                    <a:pt x="37" y="149"/>
                  </a:lnTo>
                  <a:lnTo>
                    <a:pt x="41" y="149"/>
                  </a:lnTo>
                  <a:lnTo>
                    <a:pt x="41" y="153"/>
                  </a:lnTo>
                  <a:lnTo>
                    <a:pt x="45" y="153"/>
                  </a:lnTo>
                  <a:lnTo>
                    <a:pt x="48" y="153"/>
                  </a:lnTo>
                  <a:lnTo>
                    <a:pt x="52" y="149"/>
                  </a:lnTo>
                  <a:lnTo>
                    <a:pt x="59" y="141"/>
                  </a:lnTo>
                  <a:lnTo>
                    <a:pt x="59" y="141"/>
                  </a:lnTo>
                  <a:lnTo>
                    <a:pt x="63" y="138"/>
                  </a:lnTo>
                  <a:lnTo>
                    <a:pt x="63" y="138"/>
                  </a:lnTo>
                  <a:lnTo>
                    <a:pt x="67" y="134"/>
                  </a:lnTo>
                  <a:lnTo>
                    <a:pt x="67" y="130"/>
                  </a:lnTo>
                  <a:lnTo>
                    <a:pt x="67" y="127"/>
                  </a:lnTo>
                  <a:lnTo>
                    <a:pt x="67" y="119"/>
                  </a:lnTo>
                  <a:lnTo>
                    <a:pt x="67" y="119"/>
                  </a:lnTo>
                  <a:lnTo>
                    <a:pt x="67" y="115"/>
                  </a:lnTo>
                  <a:lnTo>
                    <a:pt x="71" y="112"/>
                  </a:lnTo>
                  <a:lnTo>
                    <a:pt x="74" y="108"/>
                  </a:lnTo>
                  <a:lnTo>
                    <a:pt x="74" y="104"/>
                  </a:lnTo>
                  <a:lnTo>
                    <a:pt x="78" y="101"/>
                  </a:lnTo>
                  <a:lnTo>
                    <a:pt x="82" y="97"/>
                  </a:lnTo>
                  <a:lnTo>
                    <a:pt x="82" y="97"/>
                  </a:lnTo>
                  <a:lnTo>
                    <a:pt x="85" y="97"/>
                  </a:lnTo>
                  <a:lnTo>
                    <a:pt x="89" y="93"/>
                  </a:lnTo>
                  <a:lnTo>
                    <a:pt x="93" y="86"/>
                  </a:lnTo>
                  <a:lnTo>
                    <a:pt x="93" y="82"/>
                  </a:lnTo>
                  <a:lnTo>
                    <a:pt x="97" y="78"/>
                  </a:lnTo>
                  <a:lnTo>
                    <a:pt x="97" y="75"/>
                  </a:lnTo>
                  <a:lnTo>
                    <a:pt x="100" y="71"/>
                  </a:lnTo>
                  <a:lnTo>
                    <a:pt x="97" y="71"/>
                  </a:lnTo>
                  <a:lnTo>
                    <a:pt x="100" y="67"/>
                  </a:lnTo>
                  <a:lnTo>
                    <a:pt x="97" y="64"/>
                  </a:lnTo>
                  <a:lnTo>
                    <a:pt x="100" y="60"/>
                  </a:lnTo>
                  <a:lnTo>
                    <a:pt x="100" y="56"/>
                  </a:lnTo>
                  <a:lnTo>
                    <a:pt x="100" y="56"/>
                  </a:lnTo>
                  <a:lnTo>
                    <a:pt x="104" y="52"/>
                  </a:lnTo>
                  <a:lnTo>
                    <a:pt x="100" y="45"/>
                  </a:lnTo>
                  <a:lnTo>
                    <a:pt x="108" y="38"/>
                  </a:lnTo>
                  <a:lnTo>
                    <a:pt x="108" y="34"/>
                  </a:lnTo>
                  <a:lnTo>
                    <a:pt x="111" y="34"/>
                  </a:lnTo>
                  <a:lnTo>
                    <a:pt x="111" y="26"/>
                  </a:lnTo>
                  <a:lnTo>
                    <a:pt x="111" y="26"/>
                  </a:lnTo>
                  <a:lnTo>
                    <a:pt x="111" y="23"/>
                  </a:lnTo>
                  <a:lnTo>
                    <a:pt x="111" y="19"/>
                  </a:lnTo>
                  <a:lnTo>
                    <a:pt x="111" y="19"/>
                  </a:lnTo>
                  <a:lnTo>
                    <a:pt x="111" y="15"/>
                  </a:lnTo>
                  <a:lnTo>
                    <a:pt x="111" y="12"/>
                  </a:lnTo>
                  <a:lnTo>
                    <a:pt x="111" y="12"/>
                  </a:lnTo>
                  <a:lnTo>
                    <a:pt x="115" y="12"/>
                  </a:lnTo>
                  <a:lnTo>
                    <a:pt x="115" y="12"/>
                  </a:lnTo>
                  <a:lnTo>
                    <a:pt x="115" y="8"/>
                  </a:lnTo>
                  <a:lnTo>
                    <a:pt x="115" y="8"/>
                  </a:lnTo>
                  <a:lnTo>
                    <a:pt x="115" y="4"/>
                  </a:lnTo>
                  <a:lnTo>
                    <a:pt x="119" y="4"/>
                  </a:lnTo>
                  <a:lnTo>
                    <a:pt x="122" y="4"/>
                  </a:lnTo>
                  <a:lnTo>
                    <a:pt x="122" y="4"/>
                  </a:lnTo>
                  <a:lnTo>
                    <a:pt x="122" y="4"/>
                  </a:lnTo>
                  <a:lnTo>
                    <a:pt x="126" y="4"/>
                  </a:lnTo>
                  <a:lnTo>
                    <a:pt x="130" y="4"/>
                  </a:lnTo>
                  <a:lnTo>
                    <a:pt x="130" y="4"/>
                  </a:lnTo>
                  <a:lnTo>
                    <a:pt x="134" y="8"/>
                  </a:lnTo>
                  <a:lnTo>
                    <a:pt x="137" y="8"/>
                  </a:lnTo>
                  <a:lnTo>
                    <a:pt x="141" y="12"/>
                  </a:lnTo>
                  <a:lnTo>
                    <a:pt x="141" y="12"/>
                  </a:lnTo>
                  <a:lnTo>
                    <a:pt x="145" y="12"/>
                  </a:lnTo>
                  <a:lnTo>
                    <a:pt x="148" y="15"/>
                  </a:lnTo>
                  <a:lnTo>
                    <a:pt x="152" y="15"/>
                  </a:lnTo>
                  <a:lnTo>
                    <a:pt x="156" y="15"/>
                  </a:lnTo>
                  <a:lnTo>
                    <a:pt x="159" y="15"/>
                  </a:lnTo>
                  <a:lnTo>
                    <a:pt x="159" y="15"/>
                  </a:lnTo>
                  <a:lnTo>
                    <a:pt x="163" y="15"/>
                  </a:lnTo>
                  <a:lnTo>
                    <a:pt x="167" y="15"/>
                  </a:lnTo>
                  <a:lnTo>
                    <a:pt x="167" y="15"/>
                  </a:lnTo>
                  <a:lnTo>
                    <a:pt x="171" y="15"/>
                  </a:lnTo>
                  <a:lnTo>
                    <a:pt x="174" y="15"/>
                  </a:lnTo>
                  <a:lnTo>
                    <a:pt x="171" y="15"/>
                  </a:lnTo>
                  <a:lnTo>
                    <a:pt x="171" y="12"/>
                  </a:lnTo>
                  <a:lnTo>
                    <a:pt x="174" y="8"/>
                  </a:lnTo>
                  <a:lnTo>
                    <a:pt x="174" y="8"/>
                  </a:lnTo>
                  <a:lnTo>
                    <a:pt x="178" y="8"/>
                  </a:lnTo>
                  <a:lnTo>
                    <a:pt x="182" y="8"/>
                  </a:lnTo>
                  <a:lnTo>
                    <a:pt x="185" y="8"/>
                  </a:lnTo>
                  <a:lnTo>
                    <a:pt x="185" y="8"/>
                  </a:lnTo>
                  <a:lnTo>
                    <a:pt x="193" y="8"/>
                  </a:lnTo>
                  <a:lnTo>
                    <a:pt x="193" y="8"/>
                  </a:lnTo>
                  <a:lnTo>
                    <a:pt x="196" y="4"/>
                  </a:lnTo>
                  <a:lnTo>
                    <a:pt x="204" y="4"/>
                  </a:lnTo>
                  <a:lnTo>
                    <a:pt x="208" y="4"/>
                  </a:lnTo>
                  <a:lnTo>
                    <a:pt x="208" y="4"/>
                  </a:lnTo>
                  <a:lnTo>
                    <a:pt x="208" y="4"/>
                  </a:lnTo>
                  <a:lnTo>
                    <a:pt x="208" y="4"/>
                  </a:lnTo>
                  <a:lnTo>
                    <a:pt x="211" y="4"/>
                  </a:lnTo>
                  <a:lnTo>
                    <a:pt x="211" y="4"/>
                  </a:lnTo>
                  <a:lnTo>
                    <a:pt x="215" y="4"/>
                  </a:lnTo>
                  <a:lnTo>
                    <a:pt x="219" y="4"/>
                  </a:lnTo>
                  <a:lnTo>
                    <a:pt x="219" y="4"/>
                  </a:lnTo>
                  <a:lnTo>
                    <a:pt x="222" y="0"/>
                  </a:lnTo>
                  <a:lnTo>
                    <a:pt x="222" y="0"/>
                  </a:lnTo>
                  <a:lnTo>
                    <a:pt x="222" y="0"/>
                  </a:lnTo>
                  <a:lnTo>
                    <a:pt x="222" y="0"/>
                  </a:lnTo>
                  <a:lnTo>
                    <a:pt x="226" y="0"/>
                  </a:lnTo>
                  <a:lnTo>
                    <a:pt x="230" y="0"/>
                  </a:lnTo>
                  <a:lnTo>
                    <a:pt x="230" y="0"/>
                  </a:lnTo>
                  <a:lnTo>
                    <a:pt x="234" y="0"/>
                  </a:lnTo>
                  <a:lnTo>
                    <a:pt x="234" y="0"/>
                  </a:lnTo>
                  <a:lnTo>
                    <a:pt x="237" y="4"/>
                  </a:lnTo>
                  <a:lnTo>
                    <a:pt x="245" y="4"/>
                  </a:lnTo>
                  <a:lnTo>
                    <a:pt x="245" y="4"/>
                  </a:lnTo>
                  <a:lnTo>
                    <a:pt x="248" y="0"/>
                  </a:lnTo>
                  <a:lnTo>
                    <a:pt x="252" y="0"/>
                  </a:lnTo>
                  <a:lnTo>
                    <a:pt x="256" y="4"/>
                  </a:lnTo>
                  <a:lnTo>
                    <a:pt x="256" y="4"/>
                  </a:lnTo>
                  <a:lnTo>
                    <a:pt x="259" y="8"/>
                  </a:lnTo>
                  <a:lnTo>
                    <a:pt x="259" y="8"/>
                  </a:lnTo>
                  <a:lnTo>
                    <a:pt x="263" y="8"/>
                  </a:lnTo>
                  <a:lnTo>
                    <a:pt x="263" y="12"/>
                  </a:lnTo>
                  <a:lnTo>
                    <a:pt x="267" y="12"/>
                  </a:lnTo>
                  <a:lnTo>
                    <a:pt x="271" y="15"/>
                  </a:lnTo>
                  <a:lnTo>
                    <a:pt x="271" y="15"/>
                  </a:lnTo>
                  <a:lnTo>
                    <a:pt x="274" y="12"/>
                  </a:lnTo>
                  <a:lnTo>
                    <a:pt x="274" y="12"/>
                  </a:lnTo>
                  <a:lnTo>
                    <a:pt x="278" y="12"/>
                  </a:lnTo>
                  <a:lnTo>
                    <a:pt x="282" y="12"/>
                  </a:lnTo>
                  <a:lnTo>
                    <a:pt x="282" y="12"/>
                  </a:lnTo>
                  <a:lnTo>
                    <a:pt x="282" y="12"/>
                  </a:lnTo>
                  <a:lnTo>
                    <a:pt x="285" y="12"/>
                  </a:lnTo>
                  <a:lnTo>
                    <a:pt x="289" y="8"/>
                  </a:lnTo>
                  <a:lnTo>
                    <a:pt x="289" y="8"/>
                  </a:lnTo>
                  <a:lnTo>
                    <a:pt x="293" y="8"/>
                  </a:lnTo>
                  <a:lnTo>
                    <a:pt x="293" y="8"/>
                  </a:lnTo>
                  <a:lnTo>
                    <a:pt x="296" y="12"/>
                  </a:lnTo>
                  <a:lnTo>
                    <a:pt x="300" y="15"/>
                  </a:lnTo>
                  <a:lnTo>
                    <a:pt x="300" y="15"/>
                  </a:lnTo>
                  <a:lnTo>
                    <a:pt x="304" y="15"/>
                  </a:lnTo>
                  <a:lnTo>
                    <a:pt x="304" y="19"/>
                  </a:lnTo>
                  <a:lnTo>
                    <a:pt x="308" y="19"/>
                  </a:lnTo>
                  <a:lnTo>
                    <a:pt x="308" y="23"/>
                  </a:lnTo>
                  <a:lnTo>
                    <a:pt x="308" y="23"/>
                  </a:lnTo>
                  <a:lnTo>
                    <a:pt x="308" y="26"/>
                  </a:lnTo>
                  <a:lnTo>
                    <a:pt x="311" y="26"/>
                  </a:lnTo>
                  <a:lnTo>
                    <a:pt x="315" y="26"/>
                  </a:lnTo>
                  <a:lnTo>
                    <a:pt x="315" y="26"/>
                  </a:lnTo>
                  <a:lnTo>
                    <a:pt x="315" y="30"/>
                  </a:lnTo>
                  <a:lnTo>
                    <a:pt x="311" y="30"/>
                  </a:lnTo>
                  <a:lnTo>
                    <a:pt x="311" y="34"/>
                  </a:lnTo>
                  <a:lnTo>
                    <a:pt x="311" y="41"/>
                  </a:lnTo>
                  <a:lnTo>
                    <a:pt x="311" y="45"/>
                  </a:lnTo>
                  <a:lnTo>
                    <a:pt x="311" y="45"/>
                  </a:lnTo>
                  <a:lnTo>
                    <a:pt x="315" y="49"/>
                  </a:lnTo>
                  <a:lnTo>
                    <a:pt x="315" y="49"/>
                  </a:lnTo>
                  <a:lnTo>
                    <a:pt x="315" y="52"/>
                  </a:lnTo>
                  <a:lnTo>
                    <a:pt x="308" y="60"/>
                  </a:lnTo>
                  <a:lnTo>
                    <a:pt x="300" y="67"/>
                  </a:lnTo>
                  <a:lnTo>
                    <a:pt x="300" y="67"/>
                  </a:lnTo>
                  <a:lnTo>
                    <a:pt x="293" y="78"/>
                  </a:lnTo>
                  <a:lnTo>
                    <a:pt x="293" y="82"/>
                  </a:lnTo>
                  <a:lnTo>
                    <a:pt x="293" y="86"/>
                  </a:lnTo>
                  <a:lnTo>
                    <a:pt x="293" y="90"/>
                  </a:lnTo>
                  <a:lnTo>
                    <a:pt x="289" y="97"/>
                  </a:lnTo>
                  <a:lnTo>
                    <a:pt x="289" y="101"/>
                  </a:lnTo>
                  <a:lnTo>
                    <a:pt x="285" y="104"/>
                  </a:lnTo>
                  <a:lnTo>
                    <a:pt x="282" y="104"/>
                  </a:lnTo>
                  <a:lnTo>
                    <a:pt x="282" y="115"/>
                  </a:lnTo>
                  <a:lnTo>
                    <a:pt x="282" y="119"/>
                  </a:lnTo>
                  <a:lnTo>
                    <a:pt x="282" y="123"/>
                  </a:lnTo>
                  <a:lnTo>
                    <a:pt x="282" y="127"/>
                  </a:lnTo>
                  <a:lnTo>
                    <a:pt x="282" y="130"/>
                  </a:lnTo>
                  <a:lnTo>
                    <a:pt x="289" y="160"/>
                  </a:lnTo>
                  <a:lnTo>
                    <a:pt x="293" y="179"/>
                  </a:lnTo>
                  <a:lnTo>
                    <a:pt x="304" y="190"/>
                  </a:lnTo>
                  <a:lnTo>
                    <a:pt x="308" y="205"/>
                  </a:lnTo>
                  <a:lnTo>
                    <a:pt x="304" y="201"/>
                  </a:lnTo>
                  <a:lnTo>
                    <a:pt x="278" y="208"/>
                  </a:lnTo>
                  <a:lnTo>
                    <a:pt x="271" y="219"/>
                  </a:lnTo>
                  <a:lnTo>
                    <a:pt x="271" y="223"/>
                  </a:lnTo>
                  <a:lnTo>
                    <a:pt x="274" y="223"/>
                  </a:lnTo>
                  <a:lnTo>
                    <a:pt x="274" y="227"/>
                  </a:lnTo>
                  <a:lnTo>
                    <a:pt x="274" y="227"/>
                  </a:lnTo>
                  <a:lnTo>
                    <a:pt x="274" y="227"/>
                  </a:lnTo>
                  <a:lnTo>
                    <a:pt x="274" y="230"/>
                  </a:lnTo>
                  <a:lnTo>
                    <a:pt x="274" y="230"/>
                  </a:lnTo>
                  <a:lnTo>
                    <a:pt x="274" y="234"/>
                  </a:lnTo>
                  <a:lnTo>
                    <a:pt x="274" y="238"/>
                  </a:lnTo>
                  <a:lnTo>
                    <a:pt x="274" y="238"/>
                  </a:lnTo>
                  <a:lnTo>
                    <a:pt x="274" y="238"/>
                  </a:lnTo>
                  <a:lnTo>
                    <a:pt x="271" y="242"/>
                  </a:lnTo>
                  <a:lnTo>
                    <a:pt x="271" y="242"/>
                  </a:lnTo>
                  <a:lnTo>
                    <a:pt x="271" y="245"/>
                  </a:lnTo>
                  <a:lnTo>
                    <a:pt x="271" y="253"/>
                  </a:lnTo>
                  <a:lnTo>
                    <a:pt x="271" y="256"/>
                  </a:lnTo>
                  <a:lnTo>
                    <a:pt x="271" y="260"/>
                  </a:lnTo>
                  <a:lnTo>
                    <a:pt x="274" y="264"/>
                  </a:lnTo>
                  <a:lnTo>
                    <a:pt x="278" y="264"/>
                  </a:lnTo>
                  <a:lnTo>
                    <a:pt x="278" y="268"/>
                  </a:lnTo>
                  <a:lnTo>
                    <a:pt x="285" y="268"/>
                  </a:lnTo>
                  <a:lnTo>
                    <a:pt x="285" y="268"/>
                  </a:lnTo>
                  <a:lnTo>
                    <a:pt x="285" y="264"/>
                  </a:lnTo>
                  <a:lnTo>
                    <a:pt x="285" y="264"/>
                  </a:lnTo>
                  <a:lnTo>
                    <a:pt x="289" y="264"/>
                  </a:lnTo>
                  <a:lnTo>
                    <a:pt x="289" y="264"/>
                  </a:lnTo>
                  <a:lnTo>
                    <a:pt x="293" y="279"/>
                  </a:lnTo>
                  <a:lnTo>
                    <a:pt x="289" y="282"/>
                  </a:lnTo>
                  <a:lnTo>
                    <a:pt x="289" y="282"/>
                  </a:lnTo>
                  <a:lnTo>
                    <a:pt x="289" y="279"/>
                  </a:lnTo>
                  <a:lnTo>
                    <a:pt x="285" y="279"/>
                  </a:lnTo>
                  <a:lnTo>
                    <a:pt x="285" y="279"/>
                  </a:lnTo>
                  <a:lnTo>
                    <a:pt x="282" y="282"/>
                  </a:lnTo>
                  <a:lnTo>
                    <a:pt x="278" y="282"/>
                  </a:lnTo>
                  <a:lnTo>
                    <a:pt x="274" y="279"/>
                  </a:lnTo>
                  <a:lnTo>
                    <a:pt x="271" y="275"/>
                  </a:lnTo>
                  <a:lnTo>
                    <a:pt x="271" y="271"/>
                  </a:lnTo>
                  <a:lnTo>
                    <a:pt x="267" y="268"/>
                  </a:lnTo>
                  <a:lnTo>
                    <a:pt x="263" y="268"/>
                  </a:lnTo>
                  <a:lnTo>
                    <a:pt x="256" y="264"/>
                  </a:lnTo>
                  <a:lnTo>
                    <a:pt x="252" y="264"/>
                  </a:lnTo>
                  <a:lnTo>
                    <a:pt x="252" y="260"/>
                  </a:lnTo>
                  <a:lnTo>
                    <a:pt x="248" y="256"/>
                  </a:lnTo>
                  <a:lnTo>
                    <a:pt x="248" y="253"/>
                  </a:lnTo>
                  <a:lnTo>
                    <a:pt x="248" y="253"/>
                  </a:lnTo>
                  <a:lnTo>
                    <a:pt x="245" y="253"/>
                  </a:lnTo>
                  <a:lnTo>
                    <a:pt x="245" y="253"/>
                  </a:lnTo>
                  <a:lnTo>
                    <a:pt x="241" y="256"/>
                  </a:lnTo>
                  <a:lnTo>
                    <a:pt x="241" y="260"/>
                  </a:lnTo>
                  <a:lnTo>
                    <a:pt x="237" y="260"/>
                  </a:lnTo>
                  <a:lnTo>
                    <a:pt x="234" y="260"/>
                  </a:lnTo>
                  <a:lnTo>
                    <a:pt x="234" y="260"/>
                  </a:lnTo>
                  <a:lnTo>
                    <a:pt x="230" y="260"/>
                  </a:lnTo>
                  <a:lnTo>
                    <a:pt x="226" y="260"/>
                  </a:lnTo>
                  <a:lnTo>
                    <a:pt x="222" y="256"/>
                  </a:lnTo>
                  <a:lnTo>
                    <a:pt x="222" y="256"/>
                  </a:lnTo>
                  <a:lnTo>
                    <a:pt x="219" y="256"/>
                  </a:lnTo>
                  <a:lnTo>
                    <a:pt x="219" y="256"/>
                  </a:lnTo>
                  <a:lnTo>
                    <a:pt x="219" y="253"/>
                  </a:lnTo>
                  <a:lnTo>
                    <a:pt x="219" y="253"/>
                  </a:lnTo>
                  <a:lnTo>
                    <a:pt x="215" y="249"/>
                  </a:lnTo>
                  <a:lnTo>
                    <a:pt x="215" y="249"/>
                  </a:lnTo>
                  <a:lnTo>
                    <a:pt x="215" y="249"/>
                  </a:lnTo>
                  <a:lnTo>
                    <a:pt x="211" y="249"/>
                  </a:lnTo>
                  <a:lnTo>
                    <a:pt x="211" y="249"/>
                  </a:lnTo>
                  <a:lnTo>
                    <a:pt x="208" y="249"/>
                  </a:lnTo>
                  <a:lnTo>
                    <a:pt x="204" y="249"/>
                  </a:lnTo>
                  <a:lnTo>
                    <a:pt x="204" y="253"/>
                  </a:lnTo>
                  <a:lnTo>
                    <a:pt x="204" y="253"/>
                  </a:lnTo>
                  <a:lnTo>
                    <a:pt x="204" y="253"/>
                  </a:lnTo>
                  <a:lnTo>
                    <a:pt x="200" y="249"/>
                  </a:lnTo>
                  <a:lnTo>
                    <a:pt x="200" y="249"/>
                  </a:lnTo>
                  <a:lnTo>
                    <a:pt x="200" y="245"/>
                  </a:lnTo>
                  <a:lnTo>
                    <a:pt x="196" y="245"/>
                  </a:lnTo>
                  <a:lnTo>
                    <a:pt x="196" y="245"/>
                  </a:lnTo>
                  <a:lnTo>
                    <a:pt x="196" y="245"/>
                  </a:lnTo>
                  <a:lnTo>
                    <a:pt x="193" y="245"/>
                  </a:lnTo>
                  <a:lnTo>
                    <a:pt x="189" y="245"/>
                  </a:lnTo>
                  <a:lnTo>
                    <a:pt x="185" y="249"/>
                  </a:lnTo>
                  <a:lnTo>
                    <a:pt x="185" y="249"/>
                  </a:lnTo>
                  <a:lnTo>
                    <a:pt x="182" y="249"/>
                  </a:lnTo>
                  <a:lnTo>
                    <a:pt x="182" y="249"/>
                  </a:lnTo>
                  <a:lnTo>
                    <a:pt x="178" y="249"/>
                  </a:lnTo>
                  <a:lnTo>
                    <a:pt x="174" y="249"/>
                  </a:lnTo>
                  <a:lnTo>
                    <a:pt x="174" y="245"/>
                  </a:lnTo>
                  <a:lnTo>
                    <a:pt x="171" y="245"/>
                  </a:lnTo>
                  <a:lnTo>
                    <a:pt x="171" y="245"/>
                  </a:lnTo>
                  <a:lnTo>
                    <a:pt x="171" y="249"/>
                  </a:lnTo>
                  <a:lnTo>
                    <a:pt x="171" y="249"/>
                  </a:lnTo>
                  <a:lnTo>
                    <a:pt x="167" y="249"/>
                  </a:lnTo>
                  <a:lnTo>
                    <a:pt x="167" y="249"/>
                  </a:lnTo>
                  <a:lnTo>
                    <a:pt x="167" y="245"/>
                  </a:lnTo>
                  <a:lnTo>
                    <a:pt x="167" y="245"/>
                  </a:lnTo>
                  <a:lnTo>
                    <a:pt x="167" y="242"/>
                  </a:lnTo>
                  <a:lnTo>
                    <a:pt x="167" y="242"/>
                  </a:lnTo>
                  <a:lnTo>
                    <a:pt x="167" y="238"/>
                  </a:lnTo>
                  <a:lnTo>
                    <a:pt x="167" y="238"/>
                  </a:lnTo>
                  <a:lnTo>
                    <a:pt x="167" y="234"/>
                  </a:lnTo>
                  <a:lnTo>
                    <a:pt x="167" y="234"/>
                  </a:lnTo>
                  <a:lnTo>
                    <a:pt x="163" y="230"/>
                  </a:lnTo>
                  <a:lnTo>
                    <a:pt x="163" y="230"/>
                  </a:lnTo>
                  <a:lnTo>
                    <a:pt x="167" y="227"/>
                  </a:lnTo>
                  <a:lnTo>
                    <a:pt x="163" y="227"/>
                  </a:lnTo>
                  <a:lnTo>
                    <a:pt x="163" y="227"/>
                  </a:lnTo>
                  <a:lnTo>
                    <a:pt x="163" y="223"/>
                  </a:lnTo>
                  <a:lnTo>
                    <a:pt x="163" y="223"/>
                  </a:lnTo>
                  <a:lnTo>
                    <a:pt x="163" y="223"/>
                  </a:lnTo>
                  <a:lnTo>
                    <a:pt x="159" y="219"/>
                  </a:lnTo>
                  <a:lnTo>
                    <a:pt x="159" y="219"/>
                  </a:lnTo>
                  <a:lnTo>
                    <a:pt x="159" y="216"/>
                  </a:lnTo>
                  <a:lnTo>
                    <a:pt x="159" y="216"/>
                  </a:lnTo>
                  <a:lnTo>
                    <a:pt x="159" y="208"/>
                  </a:lnTo>
                  <a:lnTo>
                    <a:pt x="159" y="208"/>
                  </a:lnTo>
                  <a:lnTo>
                    <a:pt x="159" y="205"/>
                  </a:lnTo>
                  <a:lnTo>
                    <a:pt x="159" y="205"/>
                  </a:lnTo>
                  <a:lnTo>
                    <a:pt x="159" y="205"/>
                  </a:lnTo>
                  <a:lnTo>
                    <a:pt x="159" y="201"/>
                  </a:lnTo>
                  <a:lnTo>
                    <a:pt x="159" y="197"/>
                  </a:lnTo>
                  <a:lnTo>
                    <a:pt x="159" y="197"/>
                  </a:lnTo>
                  <a:lnTo>
                    <a:pt x="159" y="193"/>
                  </a:lnTo>
                  <a:lnTo>
                    <a:pt x="159" y="190"/>
                  </a:lnTo>
                  <a:lnTo>
                    <a:pt x="159" y="190"/>
                  </a:lnTo>
                  <a:lnTo>
                    <a:pt x="141" y="190"/>
                  </a:lnTo>
                  <a:lnTo>
                    <a:pt x="141" y="186"/>
                  </a:lnTo>
                  <a:lnTo>
                    <a:pt x="141" y="186"/>
                  </a:lnTo>
                  <a:lnTo>
                    <a:pt x="141" y="182"/>
                  </a:lnTo>
                  <a:lnTo>
                    <a:pt x="137" y="182"/>
                  </a:lnTo>
                  <a:lnTo>
                    <a:pt x="137" y="186"/>
                  </a:lnTo>
                  <a:lnTo>
                    <a:pt x="122" y="186"/>
                  </a:lnTo>
                  <a:lnTo>
                    <a:pt x="122" y="190"/>
                  </a:lnTo>
                  <a:lnTo>
                    <a:pt x="119" y="190"/>
                  </a:lnTo>
                  <a:lnTo>
                    <a:pt x="119" y="193"/>
                  </a:lnTo>
                  <a:lnTo>
                    <a:pt x="119" y="193"/>
                  </a:lnTo>
                  <a:lnTo>
                    <a:pt x="119" y="197"/>
                  </a:lnTo>
                  <a:lnTo>
                    <a:pt x="108" y="201"/>
                  </a:lnTo>
                  <a:lnTo>
                    <a:pt x="104" y="201"/>
                  </a:lnTo>
                  <a:lnTo>
                    <a:pt x="100" y="201"/>
                  </a:lnTo>
                  <a:lnTo>
                    <a:pt x="97" y="201"/>
                  </a:lnTo>
                  <a:lnTo>
                    <a:pt x="93" y="201"/>
                  </a:lnTo>
                  <a:lnTo>
                    <a:pt x="89" y="201"/>
                  </a:lnTo>
                  <a:lnTo>
                    <a:pt x="89" y="201"/>
                  </a:lnTo>
                  <a:lnTo>
                    <a:pt x="85" y="193"/>
                  </a:lnTo>
                  <a:lnTo>
                    <a:pt x="85" y="193"/>
                  </a:lnTo>
                  <a:lnTo>
                    <a:pt x="82" y="190"/>
                  </a:lnTo>
                  <a:lnTo>
                    <a:pt x="82" y="190"/>
                  </a:lnTo>
                  <a:lnTo>
                    <a:pt x="82" y="186"/>
                  </a:lnTo>
                  <a:lnTo>
                    <a:pt x="82" y="186"/>
                  </a:lnTo>
                  <a:lnTo>
                    <a:pt x="82" y="182"/>
                  </a:lnTo>
                  <a:lnTo>
                    <a:pt x="78" y="179"/>
                  </a:lnTo>
                  <a:lnTo>
                    <a:pt x="78" y="179"/>
                  </a:lnTo>
                  <a:lnTo>
                    <a:pt x="78" y="175"/>
                  </a:lnTo>
                  <a:lnTo>
                    <a:pt x="78" y="175"/>
                  </a:lnTo>
                  <a:lnTo>
                    <a:pt x="78" y="171"/>
                  </a:lnTo>
                  <a:lnTo>
                    <a:pt x="78" y="171"/>
                  </a:lnTo>
                  <a:lnTo>
                    <a:pt x="78" y="171"/>
                  </a:lnTo>
                  <a:lnTo>
                    <a:pt x="78" y="167"/>
                  </a:lnTo>
                  <a:lnTo>
                    <a:pt x="59" y="167"/>
                  </a:lnTo>
                  <a:lnTo>
                    <a:pt x="48" y="167"/>
                  </a:lnTo>
                  <a:lnTo>
                    <a:pt x="41" y="167"/>
                  </a:lnTo>
                  <a:lnTo>
                    <a:pt x="37" y="167"/>
                  </a:lnTo>
                  <a:lnTo>
                    <a:pt x="34" y="167"/>
                  </a:lnTo>
                  <a:lnTo>
                    <a:pt x="30" y="167"/>
                  </a:lnTo>
                  <a:lnTo>
                    <a:pt x="26" y="167"/>
                  </a:lnTo>
                  <a:lnTo>
                    <a:pt x="22" y="167"/>
                  </a:lnTo>
                  <a:lnTo>
                    <a:pt x="22" y="167"/>
                  </a:lnTo>
                  <a:lnTo>
                    <a:pt x="19" y="167"/>
                  </a:lnTo>
                  <a:lnTo>
                    <a:pt x="15" y="167"/>
                  </a:lnTo>
                  <a:lnTo>
                    <a:pt x="11" y="167"/>
                  </a:lnTo>
                  <a:lnTo>
                    <a:pt x="11" y="171"/>
                  </a:lnTo>
                  <a:lnTo>
                    <a:pt x="11" y="171"/>
                  </a:lnTo>
                  <a:lnTo>
                    <a:pt x="11" y="171"/>
                  </a:lnTo>
                  <a:lnTo>
                    <a:pt x="11" y="171"/>
                  </a:lnTo>
                  <a:lnTo>
                    <a:pt x="8" y="171"/>
                  </a:lnTo>
                  <a:lnTo>
                    <a:pt x="8" y="171"/>
                  </a:lnTo>
                  <a:lnTo>
                    <a:pt x="8" y="167"/>
                  </a:lnTo>
                  <a:lnTo>
                    <a:pt x="4" y="167"/>
                  </a:lnTo>
                  <a:lnTo>
                    <a:pt x="0" y="167"/>
                  </a:lnTo>
                  <a:close/>
                </a:path>
              </a:pathLst>
            </a:custGeom>
            <a:grpFill/>
            <a:ln>
              <a:noFill/>
            </a:ln>
          </p:spPr>
          <p:txBody>
            <a:bodyPr vert="horz" wrap="square" lIns="91440" tIns="45720" rIns="91440" bIns="45720" numCol="1" anchor="t" anchorCtr="0" compatLnSpc="1"/>
            <a:lstStyle/>
            <a:p>
              <a:endParaRPr lang="en-US"/>
            </a:p>
          </p:txBody>
        </p:sp>
        <p:sp>
          <p:nvSpPr>
            <p:cNvPr id="146" name="Freeform 142"/>
            <p:cNvSpPr/>
            <p:nvPr/>
          </p:nvSpPr>
          <p:spPr bwMode="auto">
            <a:xfrm>
              <a:off x="4983940" y="3357384"/>
              <a:ext cx="66905" cy="153109"/>
            </a:xfrm>
            <a:custGeom>
              <a:avLst/>
              <a:gdLst>
                <a:gd name="T0" fmla="*/ 4 w 52"/>
                <a:gd name="T1" fmla="*/ 0 h 119"/>
                <a:gd name="T2" fmla="*/ 7 w 52"/>
                <a:gd name="T3" fmla="*/ 4 h 119"/>
                <a:gd name="T4" fmla="*/ 11 w 52"/>
                <a:gd name="T5" fmla="*/ 4 h 119"/>
                <a:gd name="T6" fmla="*/ 15 w 52"/>
                <a:gd name="T7" fmla="*/ 4 h 119"/>
                <a:gd name="T8" fmla="*/ 15 w 52"/>
                <a:gd name="T9" fmla="*/ 4 h 119"/>
                <a:gd name="T10" fmla="*/ 18 w 52"/>
                <a:gd name="T11" fmla="*/ 8 h 119"/>
                <a:gd name="T12" fmla="*/ 26 w 52"/>
                <a:gd name="T13" fmla="*/ 15 h 119"/>
                <a:gd name="T14" fmla="*/ 26 w 52"/>
                <a:gd name="T15" fmla="*/ 45 h 119"/>
                <a:gd name="T16" fmla="*/ 26 w 52"/>
                <a:gd name="T17" fmla="*/ 60 h 119"/>
                <a:gd name="T18" fmla="*/ 33 w 52"/>
                <a:gd name="T19" fmla="*/ 63 h 119"/>
                <a:gd name="T20" fmla="*/ 37 w 52"/>
                <a:gd name="T21" fmla="*/ 67 h 119"/>
                <a:gd name="T22" fmla="*/ 44 w 52"/>
                <a:gd name="T23" fmla="*/ 75 h 119"/>
                <a:gd name="T24" fmla="*/ 48 w 52"/>
                <a:gd name="T25" fmla="*/ 82 h 119"/>
                <a:gd name="T26" fmla="*/ 52 w 52"/>
                <a:gd name="T27" fmla="*/ 86 h 119"/>
                <a:gd name="T28" fmla="*/ 48 w 52"/>
                <a:gd name="T29" fmla="*/ 89 h 119"/>
                <a:gd name="T30" fmla="*/ 44 w 52"/>
                <a:gd name="T31" fmla="*/ 89 h 119"/>
                <a:gd name="T32" fmla="*/ 44 w 52"/>
                <a:gd name="T33" fmla="*/ 93 h 119"/>
                <a:gd name="T34" fmla="*/ 48 w 52"/>
                <a:gd name="T35" fmla="*/ 100 h 119"/>
                <a:gd name="T36" fmla="*/ 44 w 52"/>
                <a:gd name="T37" fmla="*/ 104 h 119"/>
                <a:gd name="T38" fmla="*/ 41 w 52"/>
                <a:gd name="T39" fmla="*/ 108 h 119"/>
                <a:gd name="T40" fmla="*/ 37 w 52"/>
                <a:gd name="T41" fmla="*/ 115 h 119"/>
                <a:gd name="T42" fmla="*/ 37 w 52"/>
                <a:gd name="T43" fmla="*/ 119 h 119"/>
                <a:gd name="T44" fmla="*/ 33 w 52"/>
                <a:gd name="T45" fmla="*/ 119 h 119"/>
                <a:gd name="T46" fmla="*/ 33 w 52"/>
                <a:gd name="T47" fmla="*/ 115 h 119"/>
                <a:gd name="T48" fmla="*/ 30 w 52"/>
                <a:gd name="T49" fmla="*/ 112 h 119"/>
                <a:gd name="T50" fmla="*/ 22 w 52"/>
                <a:gd name="T51" fmla="*/ 108 h 119"/>
                <a:gd name="T52" fmla="*/ 22 w 52"/>
                <a:gd name="T53" fmla="*/ 100 h 119"/>
                <a:gd name="T54" fmla="*/ 22 w 52"/>
                <a:gd name="T55" fmla="*/ 97 h 119"/>
                <a:gd name="T56" fmla="*/ 26 w 52"/>
                <a:gd name="T57" fmla="*/ 89 h 119"/>
                <a:gd name="T58" fmla="*/ 30 w 52"/>
                <a:gd name="T59" fmla="*/ 82 h 119"/>
                <a:gd name="T60" fmla="*/ 22 w 52"/>
                <a:gd name="T61" fmla="*/ 78 h 119"/>
                <a:gd name="T62" fmla="*/ 18 w 52"/>
                <a:gd name="T63" fmla="*/ 78 h 119"/>
                <a:gd name="T64" fmla="*/ 15 w 52"/>
                <a:gd name="T65" fmla="*/ 78 h 119"/>
                <a:gd name="T66" fmla="*/ 11 w 52"/>
                <a:gd name="T67" fmla="*/ 78 h 119"/>
                <a:gd name="T68" fmla="*/ 7 w 52"/>
                <a:gd name="T69" fmla="*/ 75 h 119"/>
                <a:gd name="T70" fmla="*/ 4 w 52"/>
                <a:gd name="T71" fmla="*/ 75 h 119"/>
                <a:gd name="T72" fmla="*/ 0 w 52"/>
                <a:gd name="T73" fmla="*/ 67 h 119"/>
                <a:gd name="T74" fmla="*/ 0 w 52"/>
                <a:gd name="T75" fmla="*/ 63 h 119"/>
                <a:gd name="T76" fmla="*/ 4 w 52"/>
                <a:gd name="T77" fmla="*/ 60 h 119"/>
                <a:gd name="T78" fmla="*/ 4 w 52"/>
                <a:gd name="T79" fmla="*/ 56 h 119"/>
                <a:gd name="T80" fmla="*/ 4 w 52"/>
                <a:gd name="T81" fmla="*/ 56 h 119"/>
                <a:gd name="T82" fmla="*/ 7 w 52"/>
                <a:gd name="T83" fmla="*/ 52 h 119"/>
                <a:gd name="T84" fmla="*/ 11 w 52"/>
                <a:gd name="T85" fmla="*/ 49 h 119"/>
                <a:gd name="T86" fmla="*/ 11 w 52"/>
                <a:gd name="T87" fmla="*/ 49 h 119"/>
                <a:gd name="T88" fmla="*/ 11 w 52"/>
                <a:gd name="T89" fmla="*/ 45 h 119"/>
                <a:gd name="T90" fmla="*/ 11 w 52"/>
                <a:gd name="T91" fmla="*/ 41 h 119"/>
                <a:gd name="T92" fmla="*/ 7 w 52"/>
                <a:gd name="T93" fmla="*/ 37 h 119"/>
                <a:gd name="T94" fmla="*/ 11 w 52"/>
                <a:gd name="T95" fmla="*/ 34 h 119"/>
                <a:gd name="T96" fmla="*/ 7 w 52"/>
                <a:gd name="T97" fmla="*/ 30 h 119"/>
                <a:gd name="T98" fmla="*/ 11 w 52"/>
                <a:gd name="T99" fmla="*/ 23 h 119"/>
                <a:gd name="T100" fmla="*/ 15 w 52"/>
                <a:gd name="T101" fmla="*/ 23 h 119"/>
                <a:gd name="T102" fmla="*/ 11 w 52"/>
                <a:gd name="T103" fmla="*/ 15 h 119"/>
                <a:gd name="T104" fmla="*/ 7 w 52"/>
                <a:gd name="T105" fmla="*/ 11 h 119"/>
                <a:gd name="T106" fmla="*/ 11 w 52"/>
                <a:gd name="T107" fmla="*/ 8 h 119"/>
                <a:gd name="T108" fmla="*/ 7 w 52"/>
                <a:gd name="T109" fmla="*/ 8 h 119"/>
                <a:gd name="T110" fmla="*/ 4 w 52"/>
                <a:gd name="T111" fmla="*/ 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119">
                  <a:moveTo>
                    <a:pt x="4" y="0"/>
                  </a:moveTo>
                  <a:lnTo>
                    <a:pt x="4" y="0"/>
                  </a:lnTo>
                  <a:lnTo>
                    <a:pt x="7" y="0"/>
                  </a:lnTo>
                  <a:lnTo>
                    <a:pt x="7" y="4"/>
                  </a:lnTo>
                  <a:lnTo>
                    <a:pt x="11" y="4"/>
                  </a:lnTo>
                  <a:lnTo>
                    <a:pt x="11" y="4"/>
                  </a:lnTo>
                  <a:lnTo>
                    <a:pt x="11" y="4"/>
                  </a:lnTo>
                  <a:lnTo>
                    <a:pt x="15" y="4"/>
                  </a:lnTo>
                  <a:lnTo>
                    <a:pt x="15" y="4"/>
                  </a:lnTo>
                  <a:lnTo>
                    <a:pt x="15" y="4"/>
                  </a:lnTo>
                  <a:lnTo>
                    <a:pt x="15" y="4"/>
                  </a:lnTo>
                  <a:lnTo>
                    <a:pt x="18" y="8"/>
                  </a:lnTo>
                  <a:lnTo>
                    <a:pt x="18" y="8"/>
                  </a:lnTo>
                  <a:lnTo>
                    <a:pt x="26" y="15"/>
                  </a:lnTo>
                  <a:lnTo>
                    <a:pt x="26" y="19"/>
                  </a:lnTo>
                  <a:lnTo>
                    <a:pt x="26" y="45"/>
                  </a:lnTo>
                  <a:lnTo>
                    <a:pt x="26" y="49"/>
                  </a:lnTo>
                  <a:lnTo>
                    <a:pt x="26" y="60"/>
                  </a:lnTo>
                  <a:lnTo>
                    <a:pt x="33" y="63"/>
                  </a:lnTo>
                  <a:lnTo>
                    <a:pt x="33" y="63"/>
                  </a:lnTo>
                  <a:lnTo>
                    <a:pt x="37" y="67"/>
                  </a:lnTo>
                  <a:lnTo>
                    <a:pt x="37" y="67"/>
                  </a:lnTo>
                  <a:lnTo>
                    <a:pt x="44" y="71"/>
                  </a:lnTo>
                  <a:lnTo>
                    <a:pt x="44" y="75"/>
                  </a:lnTo>
                  <a:lnTo>
                    <a:pt x="48" y="78"/>
                  </a:lnTo>
                  <a:lnTo>
                    <a:pt x="48" y="82"/>
                  </a:lnTo>
                  <a:lnTo>
                    <a:pt x="52" y="86"/>
                  </a:lnTo>
                  <a:lnTo>
                    <a:pt x="52" y="86"/>
                  </a:lnTo>
                  <a:lnTo>
                    <a:pt x="48" y="86"/>
                  </a:lnTo>
                  <a:lnTo>
                    <a:pt x="48" y="89"/>
                  </a:lnTo>
                  <a:lnTo>
                    <a:pt x="48" y="89"/>
                  </a:lnTo>
                  <a:lnTo>
                    <a:pt x="44" y="89"/>
                  </a:lnTo>
                  <a:lnTo>
                    <a:pt x="48" y="89"/>
                  </a:lnTo>
                  <a:lnTo>
                    <a:pt x="44" y="93"/>
                  </a:lnTo>
                  <a:lnTo>
                    <a:pt x="48" y="93"/>
                  </a:lnTo>
                  <a:lnTo>
                    <a:pt x="48" y="100"/>
                  </a:lnTo>
                  <a:lnTo>
                    <a:pt x="48" y="100"/>
                  </a:lnTo>
                  <a:lnTo>
                    <a:pt x="44" y="104"/>
                  </a:lnTo>
                  <a:lnTo>
                    <a:pt x="41" y="104"/>
                  </a:lnTo>
                  <a:lnTo>
                    <a:pt x="41" y="108"/>
                  </a:lnTo>
                  <a:lnTo>
                    <a:pt x="41" y="112"/>
                  </a:lnTo>
                  <a:lnTo>
                    <a:pt x="37" y="115"/>
                  </a:lnTo>
                  <a:lnTo>
                    <a:pt x="37" y="119"/>
                  </a:lnTo>
                  <a:lnTo>
                    <a:pt x="37" y="119"/>
                  </a:lnTo>
                  <a:lnTo>
                    <a:pt x="33" y="119"/>
                  </a:lnTo>
                  <a:lnTo>
                    <a:pt x="33" y="119"/>
                  </a:lnTo>
                  <a:lnTo>
                    <a:pt x="33" y="115"/>
                  </a:lnTo>
                  <a:lnTo>
                    <a:pt x="33" y="115"/>
                  </a:lnTo>
                  <a:lnTo>
                    <a:pt x="30" y="112"/>
                  </a:lnTo>
                  <a:lnTo>
                    <a:pt x="30" y="112"/>
                  </a:lnTo>
                  <a:lnTo>
                    <a:pt x="26" y="108"/>
                  </a:lnTo>
                  <a:lnTo>
                    <a:pt x="22" y="108"/>
                  </a:lnTo>
                  <a:lnTo>
                    <a:pt x="22" y="104"/>
                  </a:lnTo>
                  <a:lnTo>
                    <a:pt x="22" y="100"/>
                  </a:lnTo>
                  <a:lnTo>
                    <a:pt x="22" y="97"/>
                  </a:lnTo>
                  <a:lnTo>
                    <a:pt x="22" y="97"/>
                  </a:lnTo>
                  <a:lnTo>
                    <a:pt x="22" y="93"/>
                  </a:lnTo>
                  <a:lnTo>
                    <a:pt x="26" y="89"/>
                  </a:lnTo>
                  <a:lnTo>
                    <a:pt x="30" y="86"/>
                  </a:lnTo>
                  <a:lnTo>
                    <a:pt x="30" y="82"/>
                  </a:lnTo>
                  <a:lnTo>
                    <a:pt x="26" y="78"/>
                  </a:lnTo>
                  <a:lnTo>
                    <a:pt x="22" y="78"/>
                  </a:lnTo>
                  <a:lnTo>
                    <a:pt x="18" y="78"/>
                  </a:lnTo>
                  <a:lnTo>
                    <a:pt x="18" y="78"/>
                  </a:lnTo>
                  <a:lnTo>
                    <a:pt x="15" y="78"/>
                  </a:lnTo>
                  <a:lnTo>
                    <a:pt x="15" y="78"/>
                  </a:lnTo>
                  <a:lnTo>
                    <a:pt x="11" y="78"/>
                  </a:lnTo>
                  <a:lnTo>
                    <a:pt x="11" y="78"/>
                  </a:lnTo>
                  <a:lnTo>
                    <a:pt x="11" y="75"/>
                  </a:lnTo>
                  <a:lnTo>
                    <a:pt x="7" y="75"/>
                  </a:lnTo>
                  <a:lnTo>
                    <a:pt x="7" y="71"/>
                  </a:lnTo>
                  <a:lnTo>
                    <a:pt x="4" y="75"/>
                  </a:lnTo>
                  <a:lnTo>
                    <a:pt x="4" y="71"/>
                  </a:lnTo>
                  <a:lnTo>
                    <a:pt x="0" y="67"/>
                  </a:lnTo>
                  <a:lnTo>
                    <a:pt x="0" y="67"/>
                  </a:lnTo>
                  <a:lnTo>
                    <a:pt x="0" y="63"/>
                  </a:lnTo>
                  <a:lnTo>
                    <a:pt x="0" y="63"/>
                  </a:lnTo>
                  <a:lnTo>
                    <a:pt x="4" y="60"/>
                  </a:lnTo>
                  <a:lnTo>
                    <a:pt x="4" y="60"/>
                  </a:lnTo>
                  <a:lnTo>
                    <a:pt x="4" y="56"/>
                  </a:lnTo>
                  <a:lnTo>
                    <a:pt x="4" y="56"/>
                  </a:lnTo>
                  <a:lnTo>
                    <a:pt x="4" y="56"/>
                  </a:lnTo>
                  <a:lnTo>
                    <a:pt x="4" y="52"/>
                  </a:lnTo>
                  <a:lnTo>
                    <a:pt x="7" y="52"/>
                  </a:lnTo>
                  <a:lnTo>
                    <a:pt x="11" y="49"/>
                  </a:lnTo>
                  <a:lnTo>
                    <a:pt x="11" y="49"/>
                  </a:lnTo>
                  <a:lnTo>
                    <a:pt x="11" y="49"/>
                  </a:lnTo>
                  <a:lnTo>
                    <a:pt x="11" y="49"/>
                  </a:lnTo>
                  <a:lnTo>
                    <a:pt x="11" y="45"/>
                  </a:lnTo>
                  <a:lnTo>
                    <a:pt x="11" y="45"/>
                  </a:lnTo>
                  <a:lnTo>
                    <a:pt x="7" y="41"/>
                  </a:lnTo>
                  <a:lnTo>
                    <a:pt x="11" y="41"/>
                  </a:lnTo>
                  <a:lnTo>
                    <a:pt x="11" y="41"/>
                  </a:lnTo>
                  <a:lnTo>
                    <a:pt x="7" y="37"/>
                  </a:lnTo>
                  <a:lnTo>
                    <a:pt x="11" y="37"/>
                  </a:lnTo>
                  <a:lnTo>
                    <a:pt x="11" y="34"/>
                  </a:lnTo>
                  <a:lnTo>
                    <a:pt x="11" y="34"/>
                  </a:lnTo>
                  <a:lnTo>
                    <a:pt x="7" y="30"/>
                  </a:lnTo>
                  <a:lnTo>
                    <a:pt x="7" y="26"/>
                  </a:lnTo>
                  <a:lnTo>
                    <a:pt x="11" y="23"/>
                  </a:lnTo>
                  <a:lnTo>
                    <a:pt x="11" y="23"/>
                  </a:lnTo>
                  <a:lnTo>
                    <a:pt x="15" y="23"/>
                  </a:lnTo>
                  <a:lnTo>
                    <a:pt x="15" y="19"/>
                  </a:lnTo>
                  <a:lnTo>
                    <a:pt x="11" y="15"/>
                  </a:lnTo>
                  <a:lnTo>
                    <a:pt x="11" y="15"/>
                  </a:lnTo>
                  <a:lnTo>
                    <a:pt x="7" y="11"/>
                  </a:lnTo>
                  <a:lnTo>
                    <a:pt x="11" y="8"/>
                  </a:lnTo>
                  <a:lnTo>
                    <a:pt x="11" y="8"/>
                  </a:lnTo>
                  <a:lnTo>
                    <a:pt x="7" y="8"/>
                  </a:lnTo>
                  <a:lnTo>
                    <a:pt x="7" y="8"/>
                  </a:lnTo>
                  <a:lnTo>
                    <a:pt x="7" y="4"/>
                  </a:lnTo>
                  <a:lnTo>
                    <a:pt x="4" y="4"/>
                  </a:lnTo>
                  <a:lnTo>
                    <a:pt x="4" y="0"/>
                  </a:lnTo>
                  <a:close/>
                </a:path>
              </a:pathLst>
            </a:custGeom>
            <a:grpFill/>
            <a:ln>
              <a:noFill/>
            </a:ln>
          </p:spPr>
          <p:txBody>
            <a:bodyPr vert="horz" wrap="square" lIns="91440" tIns="45720" rIns="91440" bIns="45720" numCol="1" anchor="t" anchorCtr="0" compatLnSpc="1"/>
            <a:lstStyle/>
            <a:p>
              <a:endParaRPr lang="en-US"/>
            </a:p>
          </p:txBody>
        </p:sp>
        <p:sp>
          <p:nvSpPr>
            <p:cNvPr id="147" name="Freeform 143"/>
            <p:cNvSpPr/>
            <p:nvPr/>
          </p:nvSpPr>
          <p:spPr bwMode="auto">
            <a:xfrm>
              <a:off x="4749773" y="3334224"/>
              <a:ext cx="253467" cy="195568"/>
            </a:xfrm>
            <a:custGeom>
              <a:avLst/>
              <a:gdLst>
                <a:gd name="T0" fmla="*/ 41 w 197"/>
                <a:gd name="T1" fmla="*/ 48 h 152"/>
                <a:gd name="T2" fmla="*/ 45 w 197"/>
                <a:gd name="T3" fmla="*/ 52 h 152"/>
                <a:gd name="T4" fmla="*/ 52 w 197"/>
                <a:gd name="T5" fmla="*/ 48 h 152"/>
                <a:gd name="T6" fmla="*/ 60 w 197"/>
                <a:gd name="T7" fmla="*/ 52 h 152"/>
                <a:gd name="T8" fmla="*/ 63 w 197"/>
                <a:gd name="T9" fmla="*/ 55 h 152"/>
                <a:gd name="T10" fmla="*/ 75 w 197"/>
                <a:gd name="T11" fmla="*/ 59 h 152"/>
                <a:gd name="T12" fmla="*/ 82 w 197"/>
                <a:gd name="T13" fmla="*/ 55 h 152"/>
                <a:gd name="T14" fmla="*/ 89 w 197"/>
                <a:gd name="T15" fmla="*/ 52 h 152"/>
                <a:gd name="T16" fmla="*/ 97 w 197"/>
                <a:gd name="T17" fmla="*/ 63 h 152"/>
                <a:gd name="T18" fmla="*/ 112 w 197"/>
                <a:gd name="T19" fmla="*/ 74 h 152"/>
                <a:gd name="T20" fmla="*/ 126 w 197"/>
                <a:gd name="T21" fmla="*/ 78 h 152"/>
                <a:gd name="T22" fmla="*/ 130 w 197"/>
                <a:gd name="T23" fmla="*/ 81 h 152"/>
                <a:gd name="T24" fmla="*/ 126 w 197"/>
                <a:gd name="T25" fmla="*/ 63 h 152"/>
                <a:gd name="T26" fmla="*/ 119 w 197"/>
                <a:gd name="T27" fmla="*/ 67 h 152"/>
                <a:gd name="T28" fmla="*/ 112 w 197"/>
                <a:gd name="T29" fmla="*/ 55 h 152"/>
                <a:gd name="T30" fmla="*/ 112 w 197"/>
                <a:gd name="T31" fmla="*/ 41 h 152"/>
                <a:gd name="T32" fmla="*/ 115 w 197"/>
                <a:gd name="T33" fmla="*/ 33 h 152"/>
                <a:gd name="T34" fmla="*/ 115 w 197"/>
                <a:gd name="T35" fmla="*/ 26 h 152"/>
                <a:gd name="T36" fmla="*/ 112 w 197"/>
                <a:gd name="T37" fmla="*/ 18 h 152"/>
                <a:gd name="T38" fmla="*/ 156 w 197"/>
                <a:gd name="T39" fmla="*/ 4 h 152"/>
                <a:gd name="T40" fmla="*/ 163 w 197"/>
                <a:gd name="T41" fmla="*/ 7 h 152"/>
                <a:gd name="T42" fmla="*/ 178 w 197"/>
                <a:gd name="T43" fmla="*/ 11 h 152"/>
                <a:gd name="T44" fmla="*/ 186 w 197"/>
                <a:gd name="T45" fmla="*/ 18 h 152"/>
                <a:gd name="T46" fmla="*/ 189 w 197"/>
                <a:gd name="T47" fmla="*/ 26 h 152"/>
                <a:gd name="T48" fmla="*/ 189 w 197"/>
                <a:gd name="T49" fmla="*/ 29 h 152"/>
                <a:gd name="T50" fmla="*/ 197 w 197"/>
                <a:gd name="T51" fmla="*/ 41 h 152"/>
                <a:gd name="T52" fmla="*/ 189 w 197"/>
                <a:gd name="T53" fmla="*/ 48 h 152"/>
                <a:gd name="T54" fmla="*/ 189 w 197"/>
                <a:gd name="T55" fmla="*/ 55 h 152"/>
                <a:gd name="T56" fmla="*/ 193 w 197"/>
                <a:gd name="T57" fmla="*/ 63 h 152"/>
                <a:gd name="T58" fmla="*/ 193 w 197"/>
                <a:gd name="T59" fmla="*/ 67 h 152"/>
                <a:gd name="T60" fmla="*/ 186 w 197"/>
                <a:gd name="T61" fmla="*/ 74 h 152"/>
                <a:gd name="T62" fmla="*/ 186 w 197"/>
                <a:gd name="T63" fmla="*/ 78 h 152"/>
                <a:gd name="T64" fmla="*/ 182 w 197"/>
                <a:gd name="T65" fmla="*/ 85 h 152"/>
                <a:gd name="T66" fmla="*/ 182 w 197"/>
                <a:gd name="T67" fmla="*/ 93 h 152"/>
                <a:gd name="T68" fmla="*/ 149 w 197"/>
                <a:gd name="T69" fmla="*/ 104 h 152"/>
                <a:gd name="T70" fmla="*/ 141 w 197"/>
                <a:gd name="T71" fmla="*/ 115 h 152"/>
                <a:gd name="T72" fmla="*/ 134 w 197"/>
                <a:gd name="T73" fmla="*/ 115 h 152"/>
                <a:gd name="T74" fmla="*/ 123 w 197"/>
                <a:gd name="T75" fmla="*/ 115 h 152"/>
                <a:gd name="T76" fmla="*/ 115 w 197"/>
                <a:gd name="T77" fmla="*/ 122 h 152"/>
                <a:gd name="T78" fmla="*/ 112 w 197"/>
                <a:gd name="T79" fmla="*/ 126 h 152"/>
                <a:gd name="T80" fmla="*/ 86 w 197"/>
                <a:gd name="T81" fmla="*/ 148 h 152"/>
                <a:gd name="T82" fmla="*/ 75 w 197"/>
                <a:gd name="T83" fmla="*/ 148 h 152"/>
                <a:gd name="T84" fmla="*/ 67 w 197"/>
                <a:gd name="T85" fmla="*/ 148 h 152"/>
                <a:gd name="T86" fmla="*/ 60 w 197"/>
                <a:gd name="T87" fmla="*/ 148 h 152"/>
                <a:gd name="T88" fmla="*/ 49 w 197"/>
                <a:gd name="T89" fmla="*/ 144 h 152"/>
                <a:gd name="T90" fmla="*/ 45 w 197"/>
                <a:gd name="T91" fmla="*/ 141 h 152"/>
                <a:gd name="T92" fmla="*/ 23 w 197"/>
                <a:gd name="T93" fmla="*/ 144 h 152"/>
                <a:gd name="T94" fmla="*/ 15 w 197"/>
                <a:gd name="T95" fmla="*/ 137 h 152"/>
                <a:gd name="T96" fmla="*/ 8 w 197"/>
                <a:gd name="T97" fmla="*/ 130 h 152"/>
                <a:gd name="T98" fmla="*/ 0 w 197"/>
                <a:gd name="T99" fmla="*/ 122 h 152"/>
                <a:gd name="T100" fmla="*/ 37 w 197"/>
                <a:gd name="T101" fmla="*/ 70 h 152"/>
                <a:gd name="T102" fmla="*/ 37 w 197"/>
                <a:gd name="T103" fmla="*/ 59 h 152"/>
                <a:gd name="T104" fmla="*/ 37 w 197"/>
                <a:gd name="T105" fmla="*/ 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52">
                  <a:moveTo>
                    <a:pt x="37" y="44"/>
                  </a:moveTo>
                  <a:lnTo>
                    <a:pt x="37" y="44"/>
                  </a:lnTo>
                  <a:lnTo>
                    <a:pt x="41" y="44"/>
                  </a:lnTo>
                  <a:lnTo>
                    <a:pt x="41" y="48"/>
                  </a:lnTo>
                  <a:lnTo>
                    <a:pt x="41" y="48"/>
                  </a:lnTo>
                  <a:lnTo>
                    <a:pt x="45" y="52"/>
                  </a:lnTo>
                  <a:lnTo>
                    <a:pt x="45" y="52"/>
                  </a:lnTo>
                  <a:lnTo>
                    <a:pt x="45" y="52"/>
                  </a:lnTo>
                  <a:lnTo>
                    <a:pt x="45" y="48"/>
                  </a:lnTo>
                  <a:lnTo>
                    <a:pt x="49" y="48"/>
                  </a:lnTo>
                  <a:lnTo>
                    <a:pt x="52" y="48"/>
                  </a:lnTo>
                  <a:lnTo>
                    <a:pt x="52" y="48"/>
                  </a:lnTo>
                  <a:lnTo>
                    <a:pt x="56" y="48"/>
                  </a:lnTo>
                  <a:lnTo>
                    <a:pt x="56" y="48"/>
                  </a:lnTo>
                  <a:lnTo>
                    <a:pt x="56" y="48"/>
                  </a:lnTo>
                  <a:lnTo>
                    <a:pt x="60" y="52"/>
                  </a:lnTo>
                  <a:lnTo>
                    <a:pt x="60" y="52"/>
                  </a:lnTo>
                  <a:lnTo>
                    <a:pt x="60" y="55"/>
                  </a:lnTo>
                  <a:lnTo>
                    <a:pt x="60" y="55"/>
                  </a:lnTo>
                  <a:lnTo>
                    <a:pt x="63" y="55"/>
                  </a:lnTo>
                  <a:lnTo>
                    <a:pt x="63" y="55"/>
                  </a:lnTo>
                  <a:lnTo>
                    <a:pt x="67" y="59"/>
                  </a:lnTo>
                  <a:lnTo>
                    <a:pt x="71" y="59"/>
                  </a:lnTo>
                  <a:lnTo>
                    <a:pt x="75" y="59"/>
                  </a:lnTo>
                  <a:lnTo>
                    <a:pt x="75" y="59"/>
                  </a:lnTo>
                  <a:lnTo>
                    <a:pt x="78" y="59"/>
                  </a:lnTo>
                  <a:lnTo>
                    <a:pt x="82" y="59"/>
                  </a:lnTo>
                  <a:lnTo>
                    <a:pt x="82" y="55"/>
                  </a:lnTo>
                  <a:lnTo>
                    <a:pt x="86" y="52"/>
                  </a:lnTo>
                  <a:lnTo>
                    <a:pt x="86" y="52"/>
                  </a:lnTo>
                  <a:lnTo>
                    <a:pt x="89" y="52"/>
                  </a:lnTo>
                  <a:lnTo>
                    <a:pt x="89" y="52"/>
                  </a:lnTo>
                  <a:lnTo>
                    <a:pt x="89" y="55"/>
                  </a:lnTo>
                  <a:lnTo>
                    <a:pt x="93" y="59"/>
                  </a:lnTo>
                  <a:lnTo>
                    <a:pt x="93" y="63"/>
                  </a:lnTo>
                  <a:lnTo>
                    <a:pt x="97" y="63"/>
                  </a:lnTo>
                  <a:lnTo>
                    <a:pt x="104" y="67"/>
                  </a:lnTo>
                  <a:lnTo>
                    <a:pt x="108" y="67"/>
                  </a:lnTo>
                  <a:lnTo>
                    <a:pt x="112" y="70"/>
                  </a:lnTo>
                  <a:lnTo>
                    <a:pt x="112" y="74"/>
                  </a:lnTo>
                  <a:lnTo>
                    <a:pt x="115" y="78"/>
                  </a:lnTo>
                  <a:lnTo>
                    <a:pt x="119" y="81"/>
                  </a:lnTo>
                  <a:lnTo>
                    <a:pt x="123" y="81"/>
                  </a:lnTo>
                  <a:lnTo>
                    <a:pt x="126" y="78"/>
                  </a:lnTo>
                  <a:lnTo>
                    <a:pt x="126" y="78"/>
                  </a:lnTo>
                  <a:lnTo>
                    <a:pt x="130" y="78"/>
                  </a:lnTo>
                  <a:lnTo>
                    <a:pt x="130" y="81"/>
                  </a:lnTo>
                  <a:lnTo>
                    <a:pt x="130" y="81"/>
                  </a:lnTo>
                  <a:lnTo>
                    <a:pt x="134" y="78"/>
                  </a:lnTo>
                  <a:lnTo>
                    <a:pt x="130" y="63"/>
                  </a:lnTo>
                  <a:lnTo>
                    <a:pt x="130" y="63"/>
                  </a:lnTo>
                  <a:lnTo>
                    <a:pt x="126" y="63"/>
                  </a:lnTo>
                  <a:lnTo>
                    <a:pt x="126" y="63"/>
                  </a:lnTo>
                  <a:lnTo>
                    <a:pt x="126" y="67"/>
                  </a:lnTo>
                  <a:lnTo>
                    <a:pt x="126" y="67"/>
                  </a:lnTo>
                  <a:lnTo>
                    <a:pt x="119" y="67"/>
                  </a:lnTo>
                  <a:lnTo>
                    <a:pt x="119" y="63"/>
                  </a:lnTo>
                  <a:lnTo>
                    <a:pt x="115" y="63"/>
                  </a:lnTo>
                  <a:lnTo>
                    <a:pt x="112" y="59"/>
                  </a:lnTo>
                  <a:lnTo>
                    <a:pt x="112" y="55"/>
                  </a:lnTo>
                  <a:lnTo>
                    <a:pt x="112" y="52"/>
                  </a:lnTo>
                  <a:lnTo>
                    <a:pt x="112" y="44"/>
                  </a:lnTo>
                  <a:lnTo>
                    <a:pt x="112" y="41"/>
                  </a:lnTo>
                  <a:lnTo>
                    <a:pt x="112" y="41"/>
                  </a:lnTo>
                  <a:lnTo>
                    <a:pt x="115" y="37"/>
                  </a:lnTo>
                  <a:lnTo>
                    <a:pt x="115" y="37"/>
                  </a:lnTo>
                  <a:lnTo>
                    <a:pt x="115" y="37"/>
                  </a:lnTo>
                  <a:lnTo>
                    <a:pt x="115" y="33"/>
                  </a:lnTo>
                  <a:lnTo>
                    <a:pt x="115" y="29"/>
                  </a:lnTo>
                  <a:lnTo>
                    <a:pt x="115" y="29"/>
                  </a:lnTo>
                  <a:lnTo>
                    <a:pt x="115" y="26"/>
                  </a:lnTo>
                  <a:lnTo>
                    <a:pt x="115" y="26"/>
                  </a:lnTo>
                  <a:lnTo>
                    <a:pt x="115" y="26"/>
                  </a:lnTo>
                  <a:lnTo>
                    <a:pt x="115" y="22"/>
                  </a:lnTo>
                  <a:lnTo>
                    <a:pt x="112" y="22"/>
                  </a:lnTo>
                  <a:lnTo>
                    <a:pt x="112" y="18"/>
                  </a:lnTo>
                  <a:lnTo>
                    <a:pt x="119" y="7"/>
                  </a:lnTo>
                  <a:lnTo>
                    <a:pt x="145" y="0"/>
                  </a:lnTo>
                  <a:lnTo>
                    <a:pt x="152" y="4"/>
                  </a:lnTo>
                  <a:lnTo>
                    <a:pt x="156" y="4"/>
                  </a:lnTo>
                  <a:lnTo>
                    <a:pt x="160" y="4"/>
                  </a:lnTo>
                  <a:lnTo>
                    <a:pt x="160" y="4"/>
                  </a:lnTo>
                  <a:lnTo>
                    <a:pt x="163" y="7"/>
                  </a:lnTo>
                  <a:lnTo>
                    <a:pt x="163" y="7"/>
                  </a:lnTo>
                  <a:lnTo>
                    <a:pt x="163" y="11"/>
                  </a:lnTo>
                  <a:lnTo>
                    <a:pt x="167" y="11"/>
                  </a:lnTo>
                  <a:lnTo>
                    <a:pt x="174" y="11"/>
                  </a:lnTo>
                  <a:lnTo>
                    <a:pt x="178" y="11"/>
                  </a:lnTo>
                  <a:lnTo>
                    <a:pt x="178" y="15"/>
                  </a:lnTo>
                  <a:lnTo>
                    <a:pt x="182" y="15"/>
                  </a:lnTo>
                  <a:lnTo>
                    <a:pt x="182" y="15"/>
                  </a:lnTo>
                  <a:lnTo>
                    <a:pt x="186" y="18"/>
                  </a:lnTo>
                  <a:lnTo>
                    <a:pt x="186" y="18"/>
                  </a:lnTo>
                  <a:lnTo>
                    <a:pt x="186" y="22"/>
                  </a:lnTo>
                  <a:lnTo>
                    <a:pt x="189" y="22"/>
                  </a:lnTo>
                  <a:lnTo>
                    <a:pt x="189" y="26"/>
                  </a:lnTo>
                  <a:lnTo>
                    <a:pt x="189" y="26"/>
                  </a:lnTo>
                  <a:lnTo>
                    <a:pt x="193" y="26"/>
                  </a:lnTo>
                  <a:lnTo>
                    <a:pt x="193" y="26"/>
                  </a:lnTo>
                  <a:lnTo>
                    <a:pt x="189" y="29"/>
                  </a:lnTo>
                  <a:lnTo>
                    <a:pt x="193" y="33"/>
                  </a:lnTo>
                  <a:lnTo>
                    <a:pt x="193" y="33"/>
                  </a:lnTo>
                  <a:lnTo>
                    <a:pt x="197" y="37"/>
                  </a:lnTo>
                  <a:lnTo>
                    <a:pt x="197" y="41"/>
                  </a:lnTo>
                  <a:lnTo>
                    <a:pt x="193" y="41"/>
                  </a:lnTo>
                  <a:lnTo>
                    <a:pt x="193" y="41"/>
                  </a:lnTo>
                  <a:lnTo>
                    <a:pt x="189" y="44"/>
                  </a:lnTo>
                  <a:lnTo>
                    <a:pt x="189" y="48"/>
                  </a:lnTo>
                  <a:lnTo>
                    <a:pt x="193" y="52"/>
                  </a:lnTo>
                  <a:lnTo>
                    <a:pt x="193" y="52"/>
                  </a:lnTo>
                  <a:lnTo>
                    <a:pt x="193" y="55"/>
                  </a:lnTo>
                  <a:lnTo>
                    <a:pt x="189" y="55"/>
                  </a:lnTo>
                  <a:lnTo>
                    <a:pt x="193" y="59"/>
                  </a:lnTo>
                  <a:lnTo>
                    <a:pt x="193" y="59"/>
                  </a:lnTo>
                  <a:lnTo>
                    <a:pt x="189" y="59"/>
                  </a:lnTo>
                  <a:lnTo>
                    <a:pt x="193" y="63"/>
                  </a:lnTo>
                  <a:lnTo>
                    <a:pt x="193" y="63"/>
                  </a:lnTo>
                  <a:lnTo>
                    <a:pt x="193" y="67"/>
                  </a:lnTo>
                  <a:lnTo>
                    <a:pt x="193" y="67"/>
                  </a:lnTo>
                  <a:lnTo>
                    <a:pt x="193" y="67"/>
                  </a:lnTo>
                  <a:lnTo>
                    <a:pt x="193" y="67"/>
                  </a:lnTo>
                  <a:lnTo>
                    <a:pt x="189" y="70"/>
                  </a:lnTo>
                  <a:lnTo>
                    <a:pt x="186" y="70"/>
                  </a:lnTo>
                  <a:lnTo>
                    <a:pt x="186" y="74"/>
                  </a:lnTo>
                  <a:lnTo>
                    <a:pt x="186" y="74"/>
                  </a:lnTo>
                  <a:lnTo>
                    <a:pt x="186" y="74"/>
                  </a:lnTo>
                  <a:lnTo>
                    <a:pt x="186" y="78"/>
                  </a:lnTo>
                  <a:lnTo>
                    <a:pt x="186" y="78"/>
                  </a:lnTo>
                  <a:lnTo>
                    <a:pt x="182" y="81"/>
                  </a:lnTo>
                  <a:lnTo>
                    <a:pt x="182" y="81"/>
                  </a:lnTo>
                  <a:lnTo>
                    <a:pt x="182" y="85"/>
                  </a:lnTo>
                  <a:lnTo>
                    <a:pt x="182" y="85"/>
                  </a:lnTo>
                  <a:lnTo>
                    <a:pt x="186" y="89"/>
                  </a:lnTo>
                  <a:lnTo>
                    <a:pt x="186" y="93"/>
                  </a:lnTo>
                  <a:lnTo>
                    <a:pt x="186" y="93"/>
                  </a:lnTo>
                  <a:lnTo>
                    <a:pt x="182" y="93"/>
                  </a:lnTo>
                  <a:lnTo>
                    <a:pt x="171" y="96"/>
                  </a:lnTo>
                  <a:lnTo>
                    <a:pt x="167" y="96"/>
                  </a:lnTo>
                  <a:lnTo>
                    <a:pt x="152" y="104"/>
                  </a:lnTo>
                  <a:lnTo>
                    <a:pt x="149" y="104"/>
                  </a:lnTo>
                  <a:lnTo>
                    <a:pt x="141" y="107"/>
                  </a:lnTo>
                  <a:lnTo>
                    <a:pt x="141" y="107"/>
                  </a:lnTo>
                  <a:lnTo>
                    <a:pt x="141" y="111"/>
                  </a:lnTo>
                  <a:lnTo>
                    <a:pt x="141" y="115"/>
                  </a:lnTo>
                  <a:lnTo>
                    <a:pt x="141" y="115"/>
                  </a:lnTo>
                  <a:lnTo>
                    <a:pt x="137" y="115"/>
                  </a:lnTo>
                  <a:lnTo>
                    <a:pt x="134" y="115"/>
                  </a:lnTo>
                  <a:lnTo>
                    <a:pt x="134" y="115"/>
                  </a:lnTo>
                  <a:lnTo>
                    <a:pt x="134" y="115"/>
                  </a:lnTo>
                  <a:lnTo>
                    <a:pt x="130" y="115"/>
                  </a:lnTo>
                  <a:lnTo>
                    <a:pt x="126" y="115"/>
                  </a:lnTo>
                  <a:lnTo>
                    <a:pt x="123" y="115"/>
                  </a:lnTo>
                  <a:lnTo>
                    <a:pt x="119" y="115"/>
                  </a:lnTo>
                  <a:lnTo>
                    <a:pt x="115" y="118"/>
                  </a:lnTo>
                  <a:lnTo>
                    <a:pt x="115" y="122"/>
                  </a:lnTo>
                  <a:lnTo>
                    <a:pt x="115" y="122"/>
                  </a:lnTo>
                  <a:lnTo>
                    <a:pt x="115" y="122"/>
                  </a:lnTo>
                  <a:lnTo>
                    <a:pt x="115" y="126"/>
                  </a:lnTo>
                  <a:lnTo>
                    <a:pt x="115" y="126"/>
                  </a:lnTo>
                  <a:lnTo>
                    <a:pt x="112" y="126"/>
                  </a:lnTo>
                  <a:lnTo>
                    <a:pt x="108" y="130"/>
                  </a:lnTo>
                  <a:lnTo>
                    <a:pt x="97" y="133"/>
                  </a:lnTo>
                  <a:lnTo>
                    <a:pt x="89" y="144"/>
                  </a:lnTo>
                  <a:lnTo>
                    <a:pt x="86" y="148"/>
                  </a:lnTo>
                  <a:lnTo>
                    <a:pt x="82" y="152"/>
                  </a:lnTo>
                  <a:lnTo>
                    <a:pt x="78" y="152"/>
                  </a:lnTo>
                  <a:lnTo>
                    <a:pt x="75" y="148"/>
                  </a:lnTo>
                  <a:lnTo>
                    <a:pt x="75" y="148"/>
                  </a:lnTo>
                  <a:lnTo>
                    <a:pt x="75" y="148"/>
                  </a:lnTo>
                  <a:lnTo>
                    <a:pt x="75" y="148"/>
                  </a:lnTo>
                  <a:lnTo>
                    <a:pt x="71" y="148"/>
                  </a:lnTo>
                  <a:lnTo>
                    <a:pt x="67" y="148"/>
                  </a:lnTo>
                  <a:lnTo>
                    <a:pt x="63" y="148"/>
                  </a:lnTo>
                  <a:lnTo>
                    <a:pt x="63" y="148"/>
                  </a:lnTo>
                  <a:lnTo>
                    <a:pt x="60" y="148"/>
                  </a:lnTo>
                  <a:lnTo>
                    <a:pt x="60" y="148"/>
                  </a:lnTo>
                  <a:lnTo>
                    <a:pt x="56" y="148"/>
                  </a:lnTo>
                  <a:lnTo>
                    <a:pt x="52" y="148"/>
                  </a:lnTo>
                  <a:lnTo>
                    <a:pt x="52" y="144"/>
                  </a:lnTo>
                  <a:lnTo>
                    <a:pt x="49" y="144"/>
                  </a:lnTo>
                  <a:lnTo>
                    <a:pt x="49" y="144"/>
                  </a:lnTo>
                  <a:lnTo>
                    <a:pt x="49" y="144"/>
                  </a:lnTo>
                  <a:lnTo>
                    <a:pt x="45" y="141"/>
                  </a:lnTo>
                  <a:lnTo>
                    <a:pt x="45" y="141"/>
                  </a:lnTo>
                  <a:lnTo>
                    <a:pt x="45" y="141"/>
                  </a:lnTo>
                  <a:lnTo>
                    <a:pt x="41" y="144"/>
                  </a:lnTo>
                  <a:lnTo>
                    <a:pt x="37" y="141"/>
                  </a:lnTo>
                  <a:lnTo>
                    <a:pt x="23" y="144"/>
                  </a:lnTo>
                  <a:lnTo>
                    <a:pt x="23" y="144"/>
                  </a:lnTo>
                  <a:lnTo>
                    <a:pt x="19" y="141"/>
                  </a:lnTo>
                  <a:lnTo>
                    <a:pt x="19" y="141"/>
                  </a:lnTo>
                  <a:lnTo>
                    <a:pt x="15" y="137"/>
                  </a:lnTo>
                  <a:lnTo>
                    <a:pt x="15" y="137"/>
                  </a:lnTo>
                  <a:lnTo>
                    <a:pt x="12" y="137"/>
                  </a:lnTo>
                  <a:lnTo>
                    <a:pt x="8" y="133"/>
                  </a:lnTo>
                  <a:lnTo>
                    <a:pt x="8" y="130"/>
                  </a:lnTo>
                  <a:lnTo>
                    <a:pt x="4" y="130"/>
                  </a:lnTo>
                  <a:lnTo>
                    <a:pt x="4" y="130"/>
                  </a:lnTo>
                  <a:lnTo>
                    <a:pt x="0" y="126"/>
                  </a:lnTo>
                  <a:lnTo>
                    <a:pt x="0" y="122"/>
                  </a:lnTo>
                  <a:lnTo>
                    <a:pt x="0" y="74"/>
                  </a:lnTo>
                  <a:lnTo>
                    <a:pt x="37" y="74"/>
                  </a:lnTo>
                  <a:lnTo>
                    <a:pt x="37" y="74"/>
                  </a:lnTo>
                  <a:lnTo>
                    <a:pt x="37" y="70"/>
                  </a:lnTo>
                  <a:lnTo>
                    <a:pt x="37" y="67"/>
                  </a:lnTo>
                  <a:lnTo>
                    <a:pt x="37" y="67"/>
                  </a:lnTo>
                  <a:lnTo>
                    <a:pt x="37" y="63"/>
                  </a:lnTo>
                  <a:lnTo>
                    <a:pt x="37" y="59"/>
                  </a:lnTo>
                  <a:lnTo>
                    <a:pt x="37" y="52"/>
                  </a:lnTo>
                  <a:lnTo>
                    <a:pt x="34" y="48"/>
                  </a:lnTo>
                  <a:lnTo>
                    <a:pt x="37" y="48"/>
                  </a:lnTo>
                  <a:lnTo>
                    <a:pt x="37" y="44"/>
                  </a:lnTo>
                  <a:lnTo>
                    <a:pt x="37" y="44"/>
                  </a:lnTo>
                  <a:close/>
                </a:path>
              </a:pathLst>
            </a:custGeom>
            <a:grpFill/>
            <a:ln>
              <a:noFill/>
            </a:ln>
          </p:spPr>
          <p:txBody>
            <a:bodyPr vert="horz" wrap="square" lIns="91440" tIns="45720" rIns="91440" bIns="45720" numCol="1" anchor="t" anchorCtr="0" compatLnSpc="1"/>
            <a:lstStyle/>
            <a:p>
              <a:endParaRPr lang="en-US"/>
            </a:p>
          </p:txBody>
        </p:sp>
        <p:sp>
          <p:nvSpPr>
            <p:cNvPr id="148" name="Freeform 144"/>
            <p:cNvSpPr/>
            <p:nvPr/>
          </p:nvSpPr>
          <p:spPr bwMode="auto">
            <a:xfrm>
              <a:off x="4531048" y="3290478"/>
              <a:ext cx="266333" cy="239313"/>
            </a:xfrm>
            <a:custGeom>
              <a:avLst/>
              <a:gdLst>
                <a:gd name="T0" fmla="*/ 189 w 207"/>
                <a:gd name="T1" fmla="*/ 175 h 186"/>
                <a:gd name="T2" fmla="*/ 178 w 207"/>
                <a:gd name="T3" fmla="*/ 167 h 186"/>
                <a:gd name="T4" fmla="*/ 170 w 207"/>
                <a:gd name="T5" fmla="*/ 160 h 186"/>
                <a:gd name="T6" fmla="*/ 207 w 207"/>
                <a:gd name="T7" fmla="*/ 108 h 186"/>
                <a:gd name="T8" fmla="*/ 207 w 207"/>
                <a:gd name="T9" fmla="*/ 97 h 186"/>
                <a:gd name="T10" fmla="*/ 207 w 207"/>
                <a:gd name="T11" fmla="*/ 82 h 186"/>
                <a:gd name="T12" fmla="*/ 200 w 207"/>
                <a:gd name="T13" fmla="*/ 78 h 186"/>
                <a:gd name="T14" fmla="*/ 193 w 207"/>
                <a:gd name="T15" fmla="*/ 82 h 186"/>
                <a:gd name="T16" fmla="*/ 182 w 207"/>
                <a:gd name="T17" fmla="*/ 78 h 186"/>
                <a:gd name="T18" fmla="*/ 178 w 207"/>
                <a:gd name="T19" fmla="*/ 82 h 186"/>
                <a:gd name="T20" fmla="*/ 178 w 207"/>
                <a:gd name="T21" fmla="*/ 75 h 186"/>
                <a:gd name="T22" fmla="*/ 178 w 207"/>
                <a:gd name="T23" fmla="*/ 67 h 186"/>
                <a:gd name="T24" fmla="*/ 178 w 207"/>
                <a:gd name="T25" fmla="*/ 60 h 186"/>
                <a:gd name="T26" fmla="*/ 174 w 207"/>
                <a:gd name="T27" fmla="*/ 56 h 186"/>
                <a:gd name="T28" fmla="*/ 170 w 207"/>
                <a:gd name="T29" fmla="*/ 49 h 186"/>
                <a:gd name="T30" fmla="*/ 170 w 207"/>
                <a:gd name="T31" fmla="*/ 38 h 186"/>
                <a:gd name="T32" fmla="*/ 170 w 207"/>
                <a:gd name="T33" fmla="*/ 30 h 186"/>
                <a:gd name="T34" fmla="*/ 170 w 207"/>
                <a:gd name="T35" fmla="*/ 23 h 186"/>
                <a:gd name="T36" fmla="*/ 152 w 207"/>
                <a:gd name="T37" fmla="*/ 15 h 186"/>
                <a:gd name="T38" fmla="*/ 133 w 207"/>
                <a:gd name="T39" fmla="*/ 23 h 186"/>
                <a:gd name="T40" fmla="*/ 130 w 207"/>
                <a:gd name="T41" fmla="*/ 30 h 186"/>
                <a:gd name="T42" fmla="*/ 108 w 207"/>
                <a:gd name="T43" fmla="*/ 34 h 186"/>
                <a:gd name="T44" fmla="*/ 96 w 207"/>
                <a:gd name="T45" fmla="*/ 26 h 186"/>
                <a:gd name="T46" fmla="*/ 93 w 207"/>
                <a:gd name="T47" fmla="*/ 19 h 186"/>
                <a:gd name="T48" fmla="*/ 89 w 207"/>
                <a:gd name="T49" fmla="*/ 12 h 186"/>
                <a:gd name="T50" fmla="*/ 89 w 207"/>
                <a:gd name="T51" fmla="*/ 4 h 186"/>
                <a:gd name="T52" fmla="*/ 59 w 207"/>
                <a:gd name="T53" fmla="*/ 0 h 186"/>
                <a:gd name="T54" fmla="*/ 41 w 207"/>
                <a:gd name="T55" fmla="*/ 0 h 186"/>
                <a:gd name="T56" fmla="*/ 30 w 207"/>
                <a:gd name="T57" fmla="*/ 0 h 186"/>
                <a:gd name="T58" fmla="*/ 22 w 207"/>
                <a:gd name="T59" fmla="*/ 4 h 186"/>
                <a:gd name="T60" fmla="*/ 15 w 207"/>
                <a:gd name="T61" fmla="*/ 4 h 186"/>
                <a:gd name="T62" fmla="*/ 26 w 207"/>
                <a:gd name="T63" fmla="*/ 30 h 186"/>
                <a:gd name="T64" fmla="*/ 30 w 207"/>
                <a:gd name="T65" fmla="*/ 49 h 186"/>
                <a:gd name="T66" fmla="*/ 37 w 207"/>
                <a:gd name="T67" fmla="*/ 71 h 186"/>
                <a:gd name="T68" fmla="*/ 33 w 207"/>
                <a:gd name="T69" fmla="*/ 101 h 186"/>
                <a:gd name="T70" fmla="*/ 15 w 207"/>
                <a:gd name="T71" fmla="*/ 115 h 186"/>
                <a:gd name="T72" fmla="*/ 8 w 207"/>
                <a:gd name="T73" fmla="*/ 141 h 186"/>
                <a:gd name="T74" fmla="*/ 4 w 207"/>
                <a:gd name="T75" fmla="*/ 160 h 186"/>
                <a:gd name="T76" fmla="*/ 0 w 207"/>
                <a:gd name="T77" fmla="*/ 175 h 186"/>
                <a:gd name="T78" fmla="*/ 8 w 207"/>
                <a:gd name="T79" fmla="*/ 171 h 186"/>
                <a:gd name="T80" fmla="*/ 15 w 207"/>
                <a:gd name="T81" fmla="*/ 171 h 186"/>
                <a:gd name="T82" fmla="*/ 26 w 207"/>
                <a:gd name="T83" fmla="*/ 167 h 186"/>
                <a:gd name="T84" fmla="*/ 30 w 207"/>
                <a:gd name="T85" fmla="*/ 167 h 186"/>
                <a:gd name="T86" fmla="*/ 33 w 207"/>
                <a:gd name="T87" fmla="*/ 171 h 186"/>
                <a:gd name="T88" fmla="*/ 45 w 207"/>
                <a:gd name="T89" fmla="*/ 175 h 186"/>
                <a:gd name="T90" fmla="*/ 111 w 207"/>
                <a:gd name="T91" fmla="*/ 175 h 186"/>
                <a:gd name="T92" fmla="*/ 119 w 207"/>
                <a:gd name="T93" fmla="*/ 178 h 186"/>
                <a:gd name="T94" fmla="*/ 126 w 207"/>
                <a:gd name="T95" fmla="*/ 182 h 186"/>
                <a:gd name="T96" fmla="*/ 137 w 207"/>
                <a:gd name="T97" fmla="*/ 182 h 186"/>
                <a:gd name="T98" fmla="*/ 145 w 207"/>
                <a:gd name="T99" fmla="*/ 182 h 186"/>
                <a:gd name="T100" fmla="*/ 156 w 207"/>
                <a:gd name="T101" fmla="*/ 186 h 186"/>
                <a:gd name="T102" fmla="*/ 159 w 207"/>
                <a:gd name="T103" fmla="*/ 182 h 186"/>
                <a:gd name="T104" fmla="*/ 163 w 207"/>
                <a:gd name="T105" fmla="*/ 186 h 186"/>
                <a:gd name="T106" fmla="*/ 193 w 207"/>
                <a:gd name="T10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186">
                  <a:moveTo>
                    <a:pt x="193" y="178"/>
                  </a:moveTo>
                  <a:lnTo>
                    <a:pt x="193" y="178"/>
                  </a:lnTo>
                  <a:lnTo>
                    <a:pt x="189" y="175"/>
                  </a:lnTo>
                  <a:lnTo>
                    <a:pt x="189" y="175"/>
                  </a:lnTo>
                  <a:lnTo>
                    <a:pt x="185" y="171"/>
                  </a:lnTo>
                  <a:lnTo>
                    <a:pt x="185" y="171"/>
                  </a:lnTo>
                  <a:lnTo>
                    <a:pt x="182" y="171"/>
                  </a:lnTo>
                  <a:lnTo>
                    <a:pt x="178" y="167"/>
                  </a:lnTo>
                  <a:lnTo>
                    <a:pt x="178" y="164"/>
                  </a:lnTo>
                  <a:lnTo>
                    <a:pt x="174" y="164"/>
                  </a:lnTo>
                  <a:lnTo>
                    <a:pt x="174" y="164"/>
                  </a:lnTo>
                  <a:lnTo>
                    <a:pt x="170" y="160"/>
                  </a:lnTo>
                  <a:lnTo>
                    <a:pt x="170" y="156"/>
                  </a:lnTo>
                  <a:lnTo>
                    <a:pt x="170" y="108"/>
                  </a:lnTo>
                  <a:lnTo>
                    <a:pt x="207" y="108"/>
                  </a:lnTo>
                  <a:lnTo>
                    <a:pt x="207" y="108"/>
                  </a:lnTo>
                  <a:lnTo>
                    <a:pt x="207" y="104"/>
                  </a:lnTo>
                  <a:lnTo>
                    <a:pt x="207" y="101"/>
                  </a:lnTo>
                  <a:lnTo>
                    <a:pt x="207" y="101"/>
                  </a:lnTo>
                  <a:lnTo>
                    <a:pt x="207" y="97"/>
                  </a:lnTo>
                  <a:lnTo>
                    <a:pt x="207" y="93"/>
                  </a:lnTo>
                  <a:lnTo>
                    <a:pt x="207" y="86"/>
                  </a:lnTo>
                  <a:lnTo>
                    <a:pt x="204" y="82"/>
                  </a:lnTo>
                  <a:lnTo>
                    <a:pt x="207" y="82"/>
                  </a:lnTo>
                  <a:lnTo>
                    <a:pt x="207" y="78"/>
                  </a:lnTo>
                  <a:lnTo>
                    <a:pt x="207" y="78"/>
                  </a:lnTo>
                  <a:lnTo>
                    <a:pt x="204" y="78"/>
                  </a:lnTo>
                  <a:lnTo>
                    <a:pt x="200" y="78"/>
                  </a:lnTo>
                  <a:lnTo>
                    <a:pt x="196" y="82"/>
                  </a:lnTo>
                  <a:lnTo>
                    <a:pt x="196" y="82"/>
                  </a:lnTo>
                  <a:lnTo>
                    <a:pt x="193" y="82"/>
                  </a:lnTo>
                  <a:lnTo>
                    <a:pt x="193" y="82"/>
                  </a:lnTo>
                  <a:lnTo>
                    <a:pt x="189" y="82"/>
                  </a:lnTo>
                  <a:lnTo>
                    <a:pt x="185" y="82"/>
                  </a:lnTo>
                  <a:lnTo>
                    <a:pt x="185" y="78"/>
                  </a:lnTo>
                  <a:lnTo>
                    <a:pt x="182" y="78"/>
                  </a:lnTo>
                  <a:lnTo>
                    <a:pt x="182" y="78"/>
                  </a:lnTo>
                  <a:lnTo>
                    <a:pt x="182" y="82"/>
                  </a:lnTo>
                  <a:lnTo>
                    <a:pt x="182" y="82"/>
                  </a:lnTo>
                  <a:lnTo>
                    <a:pt x="178" y="82"/>
                  </a:lnTo>
                  <a:lnTo>
                    <a:pt x="178" y="82"/>
                  </a:lnTo>
                  <a:lnTo>
                    <a:pt x="178" y="78"/>
                  </a:lnTo>
                  <a:lnTo>
                    <a:pt x="178" y="78"/>
                  </a:lnTo>
                  <a:lnTo>
                    <a:pt x="178" y="75"/>
                  </a:lnTo>
                  <a:lnTo>
                    <a:pt x="178" y="75"/>
                  </a:lnTo>
                  <a:lnTo>
                    <a:pt x="178" y="71"/>
                  </a:lnTo>
                  <a:lnTo>
                    <a:pt x="178" y="71"/>
                  </a:lnTo>
                  <a:lnTo>
                    <a:pt x="178" y="67"/>
                  </a:lnTo>
                  <a:lnTo>
                    <a:pt x="178" y="67"/>
                  </a:lnTo>
                  <a:lnTo>
                    <a:pt x="174" y="63"/>
                  </a:lnTo>
                  <a:lnTo>
                    <a:pt x="174" y="63"/>
                  </a:lnTo>
                  <a:lnTo>
                    <a:pt x="178" y="60"/>
                  </a:lnTo>
                  <a:lnTo>
                    <a:pt x="174" y="60"/>
                  </a:lnTo>
                  <a:lnTo>
                    <a:pt x="174" y="60"/>
                  </a:lnTo>
                  <a:lnTo>
                    <a:pt x="174" y="56"/>
                  </a:lnTo>
                  <a:lnTo>
                    <a:pt x="174" y="56"/>
                  </a:lnTo>
                  <a:lnTo>
                    <a:pt x="174" y="56"/>
                  </a:lnTo>
                  <a:lnTo>
                    <a:pt x="170" y="52"/>
                  </a:lnTo>
                  <a:lnTo>
                    <a:pt x="170" y="52"/>
                  </a:lnTo>
                  <a:lnTo>
                    <a:pt x="170" y="49"/>
                  </a:lnTo>
                  <a:lnTo>
                    <a:pt x="170" y="49"/>
                  </a:lnTo>
                  <a:lnTo>
                    <a:pt x="170" y="41"/>
                  </a:lnTo>
                  <a:lnTo>
                    <a:pt x="170" y="41"/>
                  </a:lnTo>
                  <a:lnTo>
                    <a:pt x="170" y="38"/>
                  </a:lnTo>
                  <a:lnTo>
                    <a:pt x="170" y="38"/>
                  </a:lnTo>
                  <a:lnTo>
                    <a:pt x="170" y="38"/>
                  </a:lnTo>
                  <a:lnTo>
                    <a:pt x="170" y="34"/>
                  </a:lnTo>
                  <a:lnTo>
                    <a:pt x="170" y="30"/>
                  </a:lnTo>
                  <a:lnTo>
                    <a:pt x="170" y="30"/>
                  </a:lnTo>
                  <a:lnTo>
                    <a:pt x="170" y="26"/>
                  </a:lnTo>
                  <a:lnTo>
                    <a:pt x="170" y="23"/>
                  </a:lnTo>
                  <a:lnTo>
                    <a:pt x="170" y="23"/>
                  </a:lnTo>
                  <a:lnTo>
                    <a:pt x="152" y="23"/>
                  </a:lnTo>
                  <a:lnTo>
                    <a:pt x="152" y="19"/>
                  </a:lnTo>
                  <a:lnTo>
                    <a:pt x="152" y="19"/>
                  </a:lnTo>
                  <a:lnTo>
                    <a:pt x="152" y="15"/>
                  </a:lnTo>
                  <a:lnTo>
                    <a:pt x="148" y="15"/>
                  </a:lnTo>
                  <a:lnTo>
                    <a:pt x="148" y="19"/>
                  </a:lnTo>
                  <a:lnTo>
                    <a:pt x="133" y="19"/>
                  </a:lnTo>
                  <a:lnTo>
                    <a:pt x="133" y="23"/>
                  </a:lnTo>
                  <a:lnTo>
                    <a:pt x="130" y="23"/>
                  </a:lnTo>
                  <a:lnTo>
                    <a:pt x="130" y="26"/>
                  </a:lnTo>
                  <a:lnTo>
                    <a:pt x="130" y="26"/>
                  </a:lnTo>
                  <a:lnTo>
                    <a:pt x="130" y="30"/>
                  </a:lnTo>
                  <a:lnTo>
                    <a:pt x="119" y="34"/>
                  </a:lnTo>
                  <a:lnTo>
                    <a:pt x="115" y="34"/>
                  </a:lnTo>
                  <a:lnTo>
                    <a:pt x="111" y="34"/>
                  </a:lnTo>
                  <a:lnTo>
                    <a:pt x="108" y="34"/>
                  </a:lnTo>
                  <a:lnTo>
                    <a:pt x="104" y="34"/>
                  </a:lnTo>
                  <a:lnTo>
                    <a:pt x="100" y="34"/>
                  </a:lnTo>
                  <a:lnTo>
                    <a:pt x="100" y="34"/>
                  </a:lnTo>
                  <a:lnTo>
                    <a:pt x="96" y="26"/>
                  </a:lnTo>
                  <a:lnTo>
                    <a:pt x="96" y="26"/>
                  </a:lnTo>
                  <a:lnTo>
                    <a:pt x="93" y="23"/>
                  </a:lnTo>
                  <a:lnTo>
                    <a:pt x="93" y="23"/>
                  </a:lnTo>
                  <a:lnTo>
                    <a:pt x="93" y="19"/>
                  </a:lnTo>
                  <a:lnTo>
                    <a:pt x="93" y="19"/>
                  </a:lnTo>
                  <a:lnTo>
                    <a:pt x="93" y="15"/>
                  </a:lnTo>
                  <a:lnTo>
                    <a:pt x="89" y="12"/>
                  </a:lnTo>
                  <a:lnTo>
                    <a:pt x="89" y="12"/>
                  </a:lnTo>
                  <a:lnTo>
                    <a:pt x="89" y="8"/>
                  </a:lnTo>
                  <a:lnTo>
                    <a:pt x="89" y="8"/>
                  </a:lnTo>
                  <a:lnTo>
                    <a:pt x="89" y="4"/>
                  </a:lnTo>
                  <a:lnTo>
                    <a:pt x="89" y="4"/>
                  </a:lnTo>
                  <a:lnTo>
                    <a:pt x="89" y="4"/>
                  </a:lnTo>
                  <a:lnTo>
                    <a:pt x="89" y="0"/>
                  </a:lnTo>
                  <a:lnTo>
                    <a:pt x="70" y="0"/>
                  </a:lnTo>
                  <a:lnTo>
                    <a:pt x="59" y="0"/>
                  </a:lnTo>
                  <a:lnTo>
                    <a:pt x="52" y="0"/>
                  </a:lnTo>
                  <a:lnTo>
                    <a:pt x="48" y="0"/>
                  </a:lnTo>
                  <a:lnTo>
                    <a:pt x="45" y="0"/>
                  </a:lnTo>
                  <a:lnTo>
                    <a:pt x="41" y="0"/>
                  </a:lnTo>
                  <a:lnTo>
                    <a:pt x="37" y="0"/>
                  </a:lnTo>
                  <a:lnTo>
                    <a:pt x="33" y="0"/>
                  </a:lnTo>
                  <a:lnTo>
                    <a:pt x="33" y="0"/>
                  </a:lnTo>
                  <a:lnTo>
                    <a:pt x="30" y="0"/>
                  </a:lnTo>
                  <a:lnTo>
                    <a:pt x="26" y="0"/>
                  </a:lnTo>
                  <a:lnTo>
                    <a:pt x="22" y="0"/>
                  </a:lnTo>
                  <a:lnTo>
                    <a:pt x="22" y="4"/>
                  </a:lnTo>
                  <a:lnTo>
                    <a:pt x="22" y="4"/>
                  </a:lnTo>
                  <a:lnTo>
                    <a:pt x="22" y="4"/>
                  </a:lnTo>
                  <a:lnTo>
                    <a:pt x="22" y="4"/>
                  </a:lnTo>
                  <a:lnTo>
                    <a:pt x="19" y="4"/>
                  </a:lnTo>
                  <a:lnTo>
                    <a:pt x="15" y="4"/>
                  </a:lnTo>
                  <a:lnTo>
                    <a:pt x="19" y="8"/>
                  </a:lnTo>
                  <a:lnTo>
                    <a:pt x="19" y="12"/>
                  </a:lnTo>
                  <a:lnTo>
                    <a:pt x="26" y="19"/>
                  </a:lnTo>
                  <a:lnTo>
                    <a:pt x="26" y="30"/>
                  </a:lnTo>
                  <a:lnTo>
                    <a:pt x="33" y="38"/>
                  </a:lnTo>
                  <a:lnTo>
                    <a:pt x="30" y="41"/>
                  </a:lnTo>
                  <a:lnTo>
                    <a:pt x="26" y="49"/>
                  </a:lnTo>
                  <a:lnTo>
                    <a:pt x="30" y="49"/>
                  </a:lnTo>
                  <a:lnTo>
                    <a:pt x="30" y="56"/>
                  </a:lnTo>
                  <a:lnTo>
                    <a:pt x="30" y="60"/>
                  </a:lnTo>
                  <a:lnTo>
                    <a:pt x="30" y="63"/>
                  </a:lnTo>
                  <a:lnTo>
                    <a:pt x="37" y="71"/>
                  </a:lnTo>
                  <a:lnTo>
                    <a:pt x="37" y="75"/>
                  </a:lnTo>
                  <a:lnTo>
                    <a:pt x="41" y="78"/>
                  </a:lnTo>
                  <a:lnTo>
                    <a:pt x="41" y="89"/>
                  </a:lnTo>
                  <a:lnTo>
                    <a:pt x="33" y="101"/>
                  </a:lnTo>
                  <a:lnTo>
                    <a:pt x="30" y="101"/>
                  </a:lnTo>
                  <a:lnTo>
                    <a:pt x="22" y="104"/>
                  </a:lnTo>
                  <a:lnTo>
                    <a:pt x="22" y="108"/>
                  </a:lnTo>
                  <a:lnTo>
                    <a:pt x="15" y="115"/>
                  </a:lnTo>
                  <a:lnTo>
                    <a:pt x="15" y="123"/>
                  </a:lnTo>
                  <a:lnTo>
                    <a:pt x="11" y="123"/>
                  </a:lnTo>
                  <a:lnTo>
                    <a:pt x="11" y="134"/>
                  </a:lnTo>
                  <a:lnTo>
                    <a:pt x="8" y="141"/>
                  </a:lnTo>
                  <a:lnTo>
                    <a:pt x="8" y="145"/>
                  </a:lnTo>
                  <a:lnTo>
                    <a:pt x="4" y="149"/>
                  </a:lnTo>
                  <a:lnTo>
                    <a:pt x="4" y="156"/>
                  </a:lnTo>
                  <a:lnTo>
                    <a:pt x="4" y="160"/>
                  </a:lnTo>
                  <a:lnTo>
                    <a:pt x="4" y="167"/>
                  </a:lnTo>
                  <a:lnTo>
                    <a:pt x="0" y="171"/>
                  </a:lnTo>
                  <a:lnTo>
                    <a:pt x="0" y="175"/>
                  </a:lnTo>
                  <a:lnTo>
                    <a:pt x="0" y="175"/>
                  </a:lnTo>
                  <a:lnTo>
                    <a:pt x="4" y="175"/>
                  </a:lnTo>
                  <a:lnTo>
                    <a:pt x="4" y="175"/>
                  </a:lnTo>
                  <a:lnTo>
                    <a:pt x="8" y="175"/>
                  </a:lnTo>
                  <a:lnTo>
                    <a:pt x="8" y="171"/>
                  </a:lnTo>
                  <a:lnTo>
                    <a:pt x="8" y="171"/>
                  </a:lnTo>
                  <a:lnTo>
                    <a:pt x="11" y="171"/>
                  </a:lnTo>
                  <a:lnTo>
                    <a:pt x="15" y="175"/>
                  </a:lnTo>
                  <a:lnTo>
                    <a:pt x="15" y="171"/>
                  </a:lnTo>
                  <a:lnTo>
                    <a:pt x="15" y="171"/>
                  </a:lnTo>
                  <a:lnTo>
                    <a:pt x="22" y="167"/>
                  </a:lnTo>
                  <a:lnTo>
                    <a:pt x="22" y="167"/>
                  </a:lnTo>
                  <a:lnTo>
                    <a:pt x="26" y="167"/>
                  </a:lnTo>
                  <a:lnTo>
                    <a:pt x="26" y="167"/>
                  </a:lnTo>
                  <a:lnTo>
                    <a:pt x="26" y="167"/>
                  </a:lnTo>
                  <a:lnTo>
                    <a:pt x="30" y="167"/>
                  </a:lnTo>
                  <a:lnTo>
                    <a:pt x="30" y="167"/>
                  </a:lnTo>
                  <a:lnTo>
                    <a:pt x="30" y="171"/>
                  </a:lnTo>
                  <a:lnTo>
                    <a:pt x="33" y="171"/>
                  </a:lnTo>
                  <a:lnTo>
                    <a:pt x="33" y="171"/>
                  </a:lnTo>
                  <a:lnTo>
                    <a:pt x="33" y="171"/>
                  </a:lnTo>
                  <a:lnTo>
                    <a:pt x="37" y="175"/>
                  </a:lnTo>
                  <a:lnTo>
                    <a:pt x="41" y="175"/>
                  </a:lnTo>
                  <a:lnTo>
                    <a:pt x="45" y="175"/>
                  </a:lnTo>
                  <a:lnTo>
                    <a:pt x="45" y="175"/>
                  </a:lnTo>
                  <a:lnTo>
                    <a:pt x="48" y="175"/>
                  </a:lnTo>
                  <a:lnTo>
                    <a:pt x="48" y="175"/>
                  </a:lnTo>
                  <a:lnTo>
                    <a:pt x="48" y="175"/>
                  </a:lnTo>
                  <a:lnTo>
                    <a:pt x="111" y="175"/>
                  </a:lnTo>
                  <a:lnTo>
                    <a:pt x="111" y="175"/>
                  </a:lnTo>
                  <a:lnTo>
                    <a:pt x="115" y="178"/>
                  </a:lnTo>
                  <a:lnTo>
                    <a:pt x="115" y="178"/>
                  </a:lnTo>
                  <a:lnTo>
                    <a:pt x="119" y="178"/>
                  </a:lnTo>
                  <a:lnTo>
                    <a:pt x="122" y="182"/>
                  </a:lnTo>
                  <a:lnTo>
                    <a:pt x="122" y="182"/>
                  </a:lnTo>
                  <a:lnTo>
                    <a:pt x="126" y="182"/>
                  </a:lnTo>
                  <a:lnTo>
                    <a:pt x="126" y="182"/>
                  </a:lnTo>
                  <a:lnTo>
                    <a:pt x="130" y="182"/>
                  </a:lnTo>
                  <a:lnTo>
                    <a:pt x="130" y="182"/>
                  </a:lnTo>
                  <a:lnTo>
                    <a:pt x="133" y="182"/>
                  </a:lnTo>
                  <a:lnTo>
                    <a:pt x="137" y="182"/>
                  </a:lnTo>
                  <a:lnTo>
                    <a:pt x="141" y="182"/>
                  </a:lnTo>
                  <a:lnTo>
                    <a:pt x="141" y="178"/>
                  </a:lnTo>
                  <a:lnTo>
                    <a:pt x="141" y="182"/>
                  </a:lnTo>
                  <a:lnTo>
                    <a:pt x="145" y="182"/>
                  </a:lnTo>
                  <a:lnTo>
                    <a:pt x="148" y="182"/>
                  </a:lnTo>
                  <a:lnTo>
                    <a:pt x="148" y="186"/>
                  </a:lnTo>
                  <a:lnTo>
                    <a:pt x="152" y="186"/>
                  </a:lnTo>
                  <a:lnTo>
                    <a:pt x="156" y="186"/>
                  </a:lnTo>
                  <a:lnTo>
                    <a:pt x="156" y="182"/>
                  </a:lnTo>
                  <a:lnTo>
                    <a:pt x="156" y="182"/>
                  </a:lnTo>
                  <a:lnTo>
                    <a:pt x="159" y="182"/>
                  </a:lnTo>
                  <a:lnTo>
                    <a:pt x="159" y="182"/>
                  </a:lnTo>
                  <a:lnTo>
                    <a:pt x="159" y="182"/>
                  </a:lnTo>
                  <a:lnTo>
                    <a:pt x="163" y="186"/>
                  </a:lnTo>
                  <a:lnTo>
                    <a:pt x="163" y="186"/>
                  </a:lnTo>
                  <a:lnTo>
                    <a:pt x="163" y="186"/>
                  </a:lnTo>
                  <a:lnTo>
                    <a:pt x="167" y="186"/>
                  </a:lnTo>
                  <a:lnTo>
                    <a:pt x="167" y="186"/>
                  </a:lnTo>
                  <a:lnTo>
                    <a:pt x="167" y="186"/>
                  </a:lnTo>
                  <a:lnTo>
                    <a:pt x="193" y="178"/>
                  </a:lnTo>
                  <a:close/>
                </a:path>
              </a:pathLst>
            </a:custGeom>
            <a:grpFill/>
            <a:ln>
              <a:noFill/>
            </a:ln>
          </p:spPr>
          <p:txBody>
            <a:bodyPr vert="horz" wrap="square" lIns="91440" tIns="45720" rIns="91440" bIns="45720" numCol="1" anchor="t" anchorCtr="0" compatLnSpc="1"/>
            <a:lstStyle/>
            <a:p>
              <a:endParaRPr lang="en-US"/>
            </a:p>
          </p:txBody>
        </p:sp>
        <p:sp>
          <p:nvSpPr>
            <p:cNvPr id="149" name="Freeform 145"/>
            <p:cNvSpPr/>
            <p:nvPr/>
          </p:nvSpPr>
          <p:spPr bwMode="auto">
            <a:xfrm>
              <a:off x="4816680" y="3482187"/>
              <a:ext cx="167262" cy="133810"/>
            </a:xfrm>
            <a:custGeom>
              <a:avLst/>
              <a:gdLst>
                <a:gd name="T0" fmla="*/ 8 w 130"/>
                <a:gd name="T1" fmla="*/ 33 h 104"/>
                <a:gd name="T2" fmla="*/ 11 w 130"/>
                <a:gd name="T3" fmla="*/ 33 h 104"/>
                <a:gd name="T4" fmla="*/ 23 w 130"/>
                <a:gd name="T5" fmla="*/ 33 h 104"/>
                <a:gd name="T6" fmla="*/ 23 w 130"/>
                <a:gd name="T7" fmla="*/ 33 h 104"/>
                <a:gd name="T8" fmla="*/ 34 w 130"/>
                <a:gd name="T9" fmla="*/ 33 h 104"/>
                <a:gd name="T10" fmla="*/ 56 w 130"/>
                <a:gd name="T11" fmla="*/ 15 h 104"/>
                <a:gd name="T12" fmla="*/ 63 w 130"/>
                <a:gd name="T13" fmla="*/ 11 h 104"/>
                <a:gd name="T14" fmla="*/ 63 w 130"/>
                <a:gd name="T15" fmla="*/ 7 h 104"/>
                <a:gd name="T16" fmla="*/ 71 w 130"/>
                <a:gd name="T17" fmla="*/ 0 h 104"/>
                <a:gd name="T18" fmla="*/ 82 w 130"/>
                <a:gd name="T19" fmla="*/ 0 h 104"/>
                <a:gd name="T20" fmla="*/ 85 w 130"/>
                <a:gd name="T21" fmla="*/ 0 h 104"/>
                <a:gd name="T22" fmla="*/ 89 w 130"/>
                <a:gd name="T23" fmla="*/ 3 h 104"/>
                <a:gd name="T24" fmla="*/ 97 w 130"/>
                <a:gd name="T25" fmla="*/ 7 h 104"/>
                <a:gd name="T26" fmla="*/ 104 w 130"/>
                <a:gd name="T27" fmla="*/ 7 h 104"/>
                <a:gd name="T28" fmla="*/ 115 w 130"/>
                <a:gd name="T29" fmla="*/ 11 h 104"/>
                <a:gd name="T30" fmla="*/ 126 w 130"/>
                <a:gd name="T31" fmla="*/ 18 h 104"/>
                <a:gd name="T32" fmla="*/ 130 w 130"/>
                <a:gd name="T33" fmla="*/ 22 h 104"/>
                <a:gd name="T34" fmla="*/ 130 w 130"/>
                <a:gd name="T35" fmla="*/ 29 h 104"/>
                <a:gd name="T36" fmla="*/ 126 w 130"/>
                <a:gd name="T37" fmla="*/ 37 h 104"/>
                <a:gd name="T38" fmla="*/ 130 w 130"/>
                <a:gd name="T39" fmla="*/ 41 h 104"/>
                <a:gd name="T40" fmla="*/ 126 w 130"/>
                <a:gd name="T41" fmla="*/ 48 h 104"/>
                <a:gd name="T42" fmla="*/ 122 w 130"/>
                <a:gd name="T43" fmla="*/ 52 h 104"/>
                <a:gd name="T44" fmla="*/ 126 w 130"/>
                <a:gd name="T45" fmla="*/ 59 h 104"/>
                <a:gd name="T46" fmla="*/ 126 w 130"/>
                <a:gd name="T47" fmla="*/ 63 h 104"/>
                <a:gd name="T48" fmla="*/ 122 w 130"/>
                <a:gd name="T49" fmla="*/ 70 h 104"/>
                <a:gd name="T50" fmla="*/ 119 w 130"/>
                <a:gd name="T51" fmla="*/ 74 h 104"/>
                <a:gd name="T52" fmla="*/ 119 w 130"/>
                <a:gd name="T53" fmla="*/ 85 h 104"/>
                <a:gd name="T54" fmla="*/ 97 w 130"/>
                <a:gd name="T55" fmla="*/ 104 h 104"/>
                <a:gd name="T56" fmla="*/ 85 w 130"/>
                <a:gd name="T57" fmla="*/ 104 h 104"/>
                <a:gd name="T58" fmla="*/ 78 w 130"/>
                <a:gd name="T59" fmla="*/ 100 h 104"/>
                <a:gd name="T60" fmla="*/ 67 w 130"/>
                <a:gd name="T61" fmla="*/ 100 h 104"/>
                <a:gd name="T62" fmla="*/ 63 w 130"/>
                <a:gd name="T63" fmla="*/ 96 h 104"/>
                <a:gd name="T64" fmla="*/ 56 w 130"/>
                <a:gd name="T65" fmla="*/ 93 h 104"/>
                <a:gd name="T66" fmla="*/ 48 w 130"/>
                <a:gd name="T67" fmla="*/ 93 h 104"/>
                <a:gd name="T68" fmla="*/ 41 w 130"/>
                <a:gd name="T69" fmla="*/ 85 h 104"/>
                <a:gd name="T70" fmla="*/ 37 w 130"/>
                <a:gd name="T71" fmla="*/ 78 h 104"/>
                <a:gd name="T72" fmla="*/ 34 w 130"/>
                <a:gd name="T73" fmla="*/ 74 h 104"/>
                <a:gd name="T74" fmla="*/ 34 w 130"/>
                <a:gd name="T75" fmla="*/ 70 h 104"/>
                <a:gd name="T76" fmla="*/ 26 w 130"/>
                <a:gd name="T77" fmla="*/ 67 h 104"/>
                <a:gd name="T78" fmla="*/ 19 w 130"/>
                <a:gd name="T79" fmla="*/ 55 h 104"/>
                <a:gd name="T80" fmla="*/ 15 w 130"/>
                <a:gd name="T81" fmla="*/ 52 h 104"/>
                <a:gd name="T82" fmla="*/ 11 w 130"/>
                <a:gd name="T83" fmla="*/ 44 h 104"/>
                <a:gd name="T84" fmla="*/ 8 w 130"/>
                <a:gd name="T85" fmla="*/ 41 h 104"/>
                <a:gd name="T86" fmla="*/ 0 w 130"/>
                <a:gd name="T87" fmla="*/ 37 h 104"/>
                <a:gd name="T88" fmla="*/ 0 w 130"/>
                <a:gd name="T89" fmla="*/ 33 h 104"/>
                <a:gd name="T90" fmla="*/ 0 w 130"/>
                <a:gd name="T91" fmla="*/ 3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04">
                  <a:moveTo>
                    <a:pt x="0" y="33"/>
                  </a:moveTo>
                  <a:lnTo>
                    <a:pt x="4" y="33"/>
                  </a:lnTo>
                  <a:lnTo>
                    <a:pt x="8" y="33"/>
                  </a:lnTo>
                  <a:lnTo>
                    <a:pt x="8" y="33"/>
                  </a:lnTo>
                  <a:lnTo>
                    <a:pt x="11" y="33"/>
                  </a:lnTo>
                  <a:lnTo>
                    <a:pt x="11" y="33"/>
                  </a:lnTo>
                  <a:lnTo>
                    <a:pt x="15" y="33"/>
                  </a:lnTo>
                  <a:lnTo>
                    <a:pt x="19" y="33"/>
                  </a:lnTo>
                  <a:lnTo>
                    <a:pt x="23" y="33"/>
                  </a:lnTo>
                  <a:lnTo>
                    <a:pt x="23" y="33"/>
                  </a:lnTo>
                  <a:lnTo>
                    <a:pt x="23" y="33"/>
                  </a:lnTo>
                  <a:lnTo>
                    <a:pt x="23" y="33"/>
                  </a:lnTo>
                  <a:lnTo>
                    <a:pt x="26" y="37"/>
                  </a:lnTo>
                  <a:lnTo>
                    <a:pt x="30" y="37"/>
                  </a:lnTo>
                  <a:lnTo>
                    <a:pt x="34" y="33"/>
                  </a:lnTo>
                  <a:lnTo>
                    <a:pt x="37" y="29"/>
                  </a:lnTo>
                  <a:lnTo>
                    <a:pt x="45" y="18"/>
                  </a:lnTo>
                  <a:lnTo>
                    <a:pt x="56" y="15"/>
                  </a:lnTo>
                  <a:lnTo>
                    <a:pt x="60" y="11"/>
                  </a:lnTo>
                  <a:lnTo>
                    <a:pt x="63" y="11"/>
                  </a:lnTo>
                  <a:lnTo>
                    <a:pt x="63" y="11"/>
                  </a:lnTo>
                  <a:lnTo>
                    <a:pt x="63" y="7"/>
                  </a:lnTo>
                  <a:lnTo>
                    <a:pt x="63" y="7"/>
                  </a:lnTo>
                  <a:lnTo>
                    <a:pt x="63" y="7"/>
                  </a:lnTo>
                  <a:lnTo>
                    <a:pt x="63" y="3"/>
                  </a:lnTo>
                  <a:lnTo>
                    <a:pt x="67" y="0"/>
                  </a:lnTo>
                  <a:lnTo>
                    <a:pt x="71" y="0"/>
                  </a:lnTo>
                  <a:lnTo>
                    <a:pt x="74" y="0"/>
                  </a:lnTo>
                  <a:lnTo>
                    <a:pt x="78" y="0"/>
                  </a:lnTo>
                  <a:lnTo>
                    <a:pt x="82" y="0"/>
                  </a:lnTo>
                  <a:lnTo>
                    <a:pt x="82" y="0"/>
                  </a:lnTo>
                  <a:lnTo>
                    <a:pt x="82" y="0"/>
                  </a:lnTo>
                  <a:lnTo>
                    <a:pt x="85" y="0"/>
                  </a:lnTo>
                  <a:lnTo>
                    <a:pt x="89" y="0"/>
                  </a:lnTo>
                  <a:lnTo>
                    <a:pt x="89" y="0"/>
                  </a:lnTo>
                  <a:lnTo>
                    <a:pt x="89" y="3"/>
                  </a:lnTo>
                  <a:lnTo>
                    <a:pt x="97" y="3"/>
                  </a:lnTo>
                  <a:lnTo>
                    <a:pt x="97" y="3"/>
                  </a:lnTo>
                  <a:lnTo>
                    <a:pt x="97" y="7"/>
                  </a:lnTo>
                  <a:lnTo>
                    <a:pt x="100" y="7"/>
                  </a:lnTo>
                  <a:lnTo>
                    <a:pt x="100" y="3"/>
                  </a:lnTo>
                  <a:lnTo>
                    <a:pt x="104" y="7"/>
                  </a:lnTo>
                  <a:lnTo>
                    <a:pt x="111" y="7"/>
                  </a:lnTo>
                  <a:lnTo>
                    <a:pt x="111" y="11"/>
                  </a:lnTo>
                  <a:lnTo>
                    <a:pt x="115" y="11"/>
                  </a:lnTo>
                  <a:lnTo>
                    <a:pt x="122" y="11"/>
                  </a:lnTo>
                  <a:lnTo>
                    <a:pt x="122" y="15"/>
                  </a:lnTo>
                  <a:lnTo>
                    <a:pt x="126" y="18"/>
                  </a:lnTo>
                  <a:lnTo>
                    <a:pt x="130" y="18"/>
                  </a:lnTo>
                  <a:lnTo>
                    <a:pt x="130" y="18"/>
                  </a:lnTo>
                  <a:lnTo>
                    <a:pt x="130" y="22"/>
                  </a:lnTo>
                  <a:lnTo>
                    <a:pt x="130" y="26"/>
                  </a:lnTo>
                  <a:lnTo>
                    <a:pt x="130" y="26"/>
                  </a:lnTo>
                  <a:lnTo>
                    <a:pt x="130" y="29"/>
                  </a:lnTo>
                  <a:lnTo>
                    <a:pt x="130" y="29"/>
                  </a:lnTo>
                  <a:lnTo>
                    <a:pt x="126" y="33"/>
                  </a:lnTo>
                  <a:lnTo>
                    <a:pt x="126" y="37"/>
                  </a:lnTo>
                  <a:lnTo>
                    <a:pt x="126" y="41"/>
                  </a:lnTo>
                  <a:lnTo>
                    <a:pt x="126" y="41"/>
                  </a:lnTo>
                  <a:lnTo>
                    <a:pt x="130" y="41"/>
                  </a:lnTo>
                  <a:lnTo>
                    <a:pt x="126" y="41"/>
                  </a:lnTo>
                  <a:lnTo>
                    <a:pt x="126" y="44"/>
                  </a:lnTo>
                  <a:lnTo>
                    <a:pt x="126" y="48"/>
                  </a:lnTo>
                  <a:lnTo>
                    <a:pt x="126" y="48"/>
                  </a:lnTo>
                  <a:lnTo>
                    <a:pt x="122" y="52"/>
                  </a:lnTo>
                  <a:lnTo>
                    <a:pt x="122" y="52"/>
                  </a:lnTo>
                  <a:lnTo>
                    <a:pt x="126" y="55"/>
                  </a:lnTo>
                  <a:lnTo>
                    <a:pt x="126" y="55"/>
                  </a:lnTo>
                  <a:lnTo>
                    <a:pt x="126" y="59"/>
                  </a:lnTo>
                  <a:lnTo>
                    <a:pt x="126" y="59"/>
                  </a:lnTo>
                  <a:lnTo>
                    <a:pt x="126" y="63"/>
                  </a:lnTo>
                  <a:lnTo>
                    <a:pt x="126" y="63"/>
                  </a:lnTo>
                  <a:lnTo>
                    <a:pt x="126" y="67"/>
                  </a:lnTo>
                  <a:lnTo>
                    <a:pt x="122" y="70"/>
                  </a:lnTo>
                  <a:lnTo>
                    <a:pt x="122" y="70"/>
                  </a:lnTo>
                  <a:lnTo>
                    <a:pt x="119" y="70"/>
                  </a:lnTo>
                  <a:lnTo>
                    <a:pt x="119" y="74"/>
                  </a:lnTo>
                  <a:lnTo>
                    <a:pt x="119" y="74"/>
                  </a:lnTo>
                  <a:lnTo>
                    <a:pt x="119" y="78"/>
                  </a:lnTo>
                  <a:lnTo>
                    <a:pt x="119" y="81"/>
                  </a:lnTo>
                  <a:lnTo>
                    <a:pt x="119" y="85"/>
                  </a:lnTo>
                  <a:lnTo>
                    <a:pt x="119" y="89"/>
                  </a:lnTo>
                  <a:lnTo>
                    <a:pt x="100" y="104"/>
                  </a:lnTo>
                  <a:lnTo>
                    <a:pt x="97" y="104"/>
                  </a:lnTo>
                  <a:lnTo>
                    <a:pt x="89" y="100"/>
                  </a:lnTo>
                  <a:lnTo>
                    <a:pt x="85" y="104"/>
                  </a:lnTo>
                  <a:lnTo>
                    <a:pt x="85" y="104"/>
                  </a:lnTo>
                  <a:lnTo>
                    <a:pt x="82" y="104"/>
                  </a:lnTo>
                  <a:lnTo>
                    <a:pt x="78" y="100"/>
                  </a:lnTo>
                  <a:lnTo>
                    <a:pt x="78" y="100"/>
                  </a:lnTo>
                  <a:lnTo>
                    <a:pt x="74" y="100"/>
                  </a:lnTo>
                  <a:lnTo>
                    <a:pt x="71" y="100"/>
                  </a:lnTo>
                  <a:lnTo>
                    <a:pt x="67" y="100"/>
                  </a:lnTo>
                  <a:lnTo>
                    <a:pt x="63" y="96"/>
                  </a:lnTo>
                  <a:lnTo>
                    <a:pt x="63" y="96"/>
                  </a:lnTo>
                  <a:lnTo>
                    <a:pt x="63" y="96"/>
                  </a:lnTo>
                  <a:lnTo>
                    <a:pt x="63" y="93"/>
                  </a:lnTo>
                  <a:lnTo>
                    <a:pt x="60" y="93"/>
                  </a:lnTo>
                  <a:lnTo>
                    <a:pt x="56" y="93"/>
                  </a:lnTo>
                  <a:lnTo>
                    <a:pt x="56" y="93"/>
                  </a:lnTo>
                  <a:lnTo>
                    <a:pt x="52" y="89"/>
                  </a:lnTo>
                  <a:lnTo>
                    <a:pt x="48" y="93"/>
                  </a:lnTo>
                  <a:lnTo>
                    <a:pt x="45" y="89"/>
                  </a:lnTo>
                  <a:lnTo>
                    <a:pt x="45" y="89"/>
                  </a:lnTo>
                  <a:lnTo>
                    <a:pt x="41" y="85"/>
                  </a:lnTo>
                  <a:lnTo>
                    <a:pt x="37" y="81"/>
                  </a:lnTo>
                  <a:lnTo>
                    <a:pt x="37" y="81"/>
                  </a:lnTo>
                  <a:lnTo>
                    <a:pt x="37" y="78"/>
                  </a:lnTo>
                  <a:lnTo>
                    <a:pt x="37" y="74"/>
                  </a:lnTo>
                  <a:lnTo>
                    <a:pt x="37" y="74"/>
                  </a:lnTo>
                  <a:lnTo>
                    <a:pt x="34" y="74"/>
                  </a:lnTo>
                  <a:lnTo>
                    <a:pt x="34" y="70"/>
                  </a:lnTo>
                  <a:lnTo>
                    <a:pt x="34" y="70"/>
                  </a:lnTo>
                  <a:lnTo>
                    <a:pt x="34" y="70"/>
                  </a:lnTo>
                  <a:lnTo>
                    <a:pt x="30" y="67"/>
                  </a:lnTo>
                  <a:lnTo>
                    <a:pt x="30" y="67"/>
                  </a:lnTo>
                  <a:lnTo>
                    <a:pt x="26" y="67"/>
                  </a:lnTo>
                  <a:lnTo>
                    <a:pt x="23" y="63"/>
                  </a:lnTo>
                  <a:lnTo>
                    <a:pt x="19" y="55"/>
                  </a:lnTo>
                  <a:lnTo>
                    <a:pt x="19" y="55"/>
                  </a:lnTo>
                  <a:lnTo>
                    <a:pt x="15" y="55"/>
                  </a:lnTo>
                  <a:lnTo>
                    <a:pt x="15" y="52"/>
                  </a:lnTo>
                  <a:lnTo>
                    <a:pt x="15" y="52"/>
                  </a:lnTo>
                  <a:lnTo>
                    <a:pt x="11" y="48"/>
                  </a:lnTo>
                  <a:lnTo>
                    <a:pt x="11" y="48"/>
                  </a:lnTo>
                  <a:lnTo>
                    <a:pt x="11" y="44"/>
                  </a:lnTo>
                  <a:lnTo>
                    <a:pt x="8" y="44"/>
                  </a:lnTo>
                  <a:lnTo>
                    <a:pt x="8" y="44"/>
                  </a:lnTo>
                  <a:lnTo>
                    <a:pt x="8" y="41"/>
                  </a:lnTo>
                  <a:lnTo>
                    <a:pt x="4" y="41"/>
                  </a:lnTo>
                  <a:lnTo>
                    <a:pt x="4" y="37"/>
                  </a:lnTo>
                  <a:lnTo>
                    <a:pt x="0" y="37"/>
                  </a:lnTo>
                  <a:lnTo>
                    <a:pt x="0" y="37"/>
                  </a:lnTo>
                  <a:lnTo>
                    <a:pt x="0" y="33"/>
                  </a:lnTo>
                  <a:lnTo>
                    <a:pt x="0" y="33"/>
                  </a:lnTo>
                  <a:lnTo>
                    <a:pt x="0" y="33"/>
                  </a:lnTo>
                  <a:lnTo>
                    <a:pt x="0" y="33"/>
                  </a:lnTo>
                  <a:lnTo>
                    <a:pt x="0" y="33"/>
                  </a:lnTo>
                  <a:close/>
                </a:path>
              </a:pathLst>
            </a:custGeom>
            <a:grpFill/>
            <a:ln>
              <a:noFill/>
            </a:ln>
          </p:spPr>
          <p:txBody>
            <a:bodyPr vert="horz" wrap="square" lIns="91440" tIns="45720" rIns="91440" bIns="45720" numCol="1" anchor="t" anchorCtr="0" compatLnSpc="1"/>
            <a:lstStyle/>
            <a:p>
              <a:endParaRPr lang="en-US"/>
            </a:p>
          </p:txBody>
        </p:sp>
        <p:sp>
          <p:nvSpPr>
            <p:cNvPr id="150" name="Freeform 146"/>
            <p:cNvSpPr/>
            <p:nvPr/>
          </p:nvSpPr>
          <p:spPr bwMode="auto">
            <a:xfrm>
              <a:off x="4702168" y="3524645"/>
              <a:ext cx="200714" cy="176269"/>
            </a:xfrm>
            <a:custGeom>
              <a:avLst/>
              <a:gdLst>
                <a:gd name="T0" fmla="*/ 89 w 156"/>
                <a:gd name="T1" fmla="*/ 0 h 137"/>
                <a:gd name="T2" fmla="*/ 93 w 156"/>
                <a:gd name="T3" fmla="*/ 4 h 137"/>
                <a:gd name="T4" fmla="*/ 97 w 156"/>
                <a:gd name="T5" fmla="*/ 11 h 137"/>
                <a:gd name="T6" fmla="*/ 100 w 156"/>
                <a:gd name="T7" fmla="*/ 15 h 137"/>
                <a:gd name="T8" fmla="*/ 104 w 156"/>
                <a:gd name="T9" fmla="*/ 19 h 137"/>
                <a:gd name="T10" fmla="*/ 108 w 156"/>
                <a:gd name="T11" fmla="*/ 22 h 137"/>
                <a:gd name="T12" fmla="*/ 119 w 156"/>
                <a:gd name="T13" fmla="*/ 34 h 137"/>
                <a:gd name="T14" fmla="*/ 123 w 156"/>
                <a:gd name="T15" fmla="*/ 37 h 137"/>
                <a:gd name="T16" fmla="*/ 126 w 156"/>
                <a:gd name="T17" fmla="*/ 41 h 137"/>
                <a:gd name="T18" fmla="*/ 126 w 156"/>
                <a:gd name="T19" fmla="*/ 48 h 137"/>
                <a:gd name="T20" fmla="*/ 134 w 156"/>
                <a:gd name="T21" fmla="*/ 56 h 137"/>
                <a:gd name="T22" fmla="*/ 141 w 156"/>
                <a:gd name="T23" fmla="*/ 56 h 137"/>
                <a:gd name="T24" fmla="*/ 149 w 156"/>
                <a:gd name="T25" fmla="*/ 60 h 137"/>
                <a:gd name="T26" fmla="*/ 152 w 156"/>
                <a:gd name="T27" fmla="*/ 63 h 137"/>
                <a:gd name="T28" fmla="*/ 152 w 156"/>
                <a:gd name="T29" fmla="*/ 67 h 137"/>
                <a:gd name="T30" fmla="*/ 149 w 156"/>
                <a:gd name="T31" fmla="*/ 67 h 137"/>
                <a:gd name="T32" fmla="*/ 145 w 156"/>
                <a:gd name="T33" fmla="*/ 74 h 137"/>
                <a:gd name="T34" fmla="*/ 137 w 156"/>
                <a:gd name="T35" fmla="*/ 74 h 137"/>
                <a:gd name="T36" fmla="*/ 130 w 156"/>
                <a:gd name="T37" fmla="*/ 78 h 137"/>
                <a:gd name="T38" fmla="*/ 126 w 156"/>
                <a:gd name="T39" fmla="*/ 82 h 137"/>
                <a:gd name="T40" fmla="*/ 119 w 156"/>
                <a:gd name="T41" fmla="*/ 85 h 137"/>
                <a:gd name="T42" fmla="*/ 112 w 156"/>
                <a:gd name="T43" fmla="*/ 93 h 137"/>
                <a:gd name="T44" fmla="*/ 112 w 156"/>
                <a:gd name="T45" fmla="*/ 97 h 137"/>
                <a:gd name="T46" fmla="*/ 108 w 156"/>
                <a:gd name="T47" fmla="*/ 100 h 137"/>
                <a:gd name="T48" fmla="*/ 104 w 156"/>
                <a:gd name="T49" fmla="*/ 104 h 137"/>
                <a:gd name="T50" fmla="*/ 97 w 156"/>
                <a:gd name="T51" fmla="*/ 108 h 137"/>
                <a:gd name="T52" fmla="*/ 93 w 156"/>
                <a:gd name="T53" fmla="*/ 115 h 137"/>
                <a:gd name="T54" fmla="*/ 93 w 156"/>
                <a:gd name="T55" fmla="*/ 123 h 137"/>
                <a:gd name="T56" fmla="*/ 86 w 156"/>
                <a:gd name="T57" fmla="*/ 123 h 137"/>
                <a:gd name="T58" fmla="*/ 74 w 156"/>
                <a:gd name="T59" fmla="*/ 123 h 137"/>
                <a:gd name="T60" fmla="*/ 63 w 156"/>
                <a:gd name="T61" fmla="*/ 119 h 137"/>
                <a:gd name="T62" fmla="*/ 56 w 156"/>
                <a:gd name="T63" fmla="*/ 115 h 137"/>
                <a:gd name="T64" fmla="*/ 45 w 156"/>
                <a:gd name="T65" fmla="*/ 126 h 137"/>
                <a:gd name="T66" fmla="*/ 34 w 156"/>
                <a:gd name="T67" fmla="*/ 134 h 137"/>
                <a:gd name="T68" fmla="*/ 26 w 156"/>
                <a:gd name="T69" fmla="*/ 137 h 137"/>
                <a:gd name="T70" fmla="*/ 15 w 156"/>
                <a:gd name="T71" fmla="*/ 137 h 137"/>
                <a:gd name="T72" fmla="*/ 12 w 156"/>
                <a:gd name="T73" fmla="*/ 130 h 137"/>
                <a:gd name="T74" fmla="*/ 8 w 156"/>
                <a:gd name="T75" fmla="*/ 115 h 137"/>
                <a:gd name="T76" fmla="*/ 0 w 156"/>
                <a:gd name="T77" fmla="*/ 111 h 137"/>
                <a:gd name="T78" fmla="*/ 19 w 156"/>
                <a:gd name="T79" fmla="*/ 63 h 137"/>
                <a:gd name="T80" fmla="*/ 49 w 156"/>
                <a:gd name="T81" fmla="*/ 8 h 137"/>
                <a:gd name="T82" fmla="*/ 56 w 156"/>
                <a:gd name="T83" fmla="*/ 4 h 137"/>
                <a:gd name="T84" fmla="*/ 60 w 156"/>
                <a:gd name="T85" fmla="*/ 8 h 137"/>
                <a:gd name="T86" fmla="*/ 60 w 156"/>
                <a:gd name="T87" fmla="*/ 11 h 137"/>
                <a:gd name="T88" fmla="*/ 74 w 156"/>
                <a:gd name="T89" fmla="*/ 0 h 137"/>
                <a:gd name="T90" fmla="*/ 78 w 156"/>
                <a:gd name="T91" fmla="*/ 4 h 137"/>
                <a:gd name="T92" fmla="*/ 89 w 156"/>
                <a:gd name="T9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37">
                  <a:moveTo>
                    <a:pt x="89" y="0"/>
                  </a:moveTo>
                  <a:lnTo>
                    <a:pt x="89" y="0"/>
                  </a:lnTo>
                  <a:lnTo>
                    <a:pt x="89" y="0"/>
                  </a:lnTo>
                  <a:lnTo>
                    <a:pt x="89" y="4"/>
                  </a:lnTo>
                  <a:lnTo>
                    <a:pt x="89" y="4"/>
                  </a:lnTo>
                  <a:lnTo>
                    <a:pt x="93" y="4"/>
                  </a:lnTo>
                  <a:lnTo>
                    <a:pt x="93" y="8"/>
                  </a:lnTo>
                  <a:lnTo>
                    <a:pt x="97" y="8"/>
                  </a:lnTo>
                  <a:lnTo>
                    <a:pt x="97" y="11"/>
                  </a:lnTo>
                  <a:lnTo>
                    <a:pt x="97" y="11"/>
                  </a:lnTo>
                  <a:lnTo>
                    <a:pt x="100" y="11"/>
                  </a:lnTo>
                  <a:lnTo>
                    <a:pt x="100" y="15"/>
                  </a:lnTo>
                  <a:lnTo>
                    <a:pt x="100" y="15"/>
                  </a:lnTo>
                  <a:lnTo>
                    <a:pt x="104" y="19"/>
                  </a:lnTo>
                  <a:lnTo>
                    <a:pt x="104" y="19"/>
                  </a:lnTo>
                  <a:lnTo>
                    <a:pt x="104" y="22"/>
                  </a:lnTo>
                  <a:lnTo>
                    <a:pt x="108" y="22"/>
                  </a:lnTo>
                  <a:lnTo>
                    <a:pt x="108" y="22"/>
                  </a:lnTo>
                  <a:lnTo>
                    <a:pt x="112" y="30"/>
                  </a:lnTo>
                  <a:lnTo>
                    <a:pt x="115" y="34"/>
                  </a:lnTo>
                  <a:lnTo>
                    <a:pt x="119" y="34"/>
                  </a:lnTo>
                  <a:lnTo>
                    <a:pt x="119" y="34"/>
                  </a:lnTo>
                  <a:lnTo>
                    <a:pt x="123" y="37"/>
                  </a:lnTo>
                  <a:lnTo>
                    <a:pt x="123" y="37"/>
                  </a:lnTo>
                  <a:lnTo>
                    <a:pt x="123" y="37"/>
                  </a:lnTo>
                  <a:lnTo>
                    <a:pt x="123" y="41"/>
                  </a:lnTo>
                  <a:lnTo>
                    <a:pt x="126" y="41"/>
                  </a:lnTo>
                  <a:lnTo>
                    <a:pt x="126" y="41"/>
                  </a:lnTo>
                  <a:lnTo>
                    <a:pt x="126" y="45"/>
                  </a:lnTo>
                  <a:lnTo>
                    <a:pt x="126" y="48"/>
                  </a:lnTo>
                  <a:lnTo>
                    <a:pt x="126" y="48"/>
                  </a:lnTo>
                  <a:lnTo>
                    <a:pt x="130" y="52"/>
                  </a:lnTo>
                  <a:lnTo>
                    <a:pt x="134" y="56"/>
                  </a:lnTo>
                  <a:lnTo>
                    <a:pt x="134" y="56"/>
                  </a:lnTo>
                  <a:lnTo>
                    <a:pt x="137" y="60"/>
                  </a:lnTo>
                  <a:lnTo>
                    <a:pt x="141" y="56"/>
                  </a:lnTo>
                  <a:lnTo>
                    <a:pt x="145" y="60"/>
                  </a:lnTo>
                  <a:lnTo>
                    <a:pt x="145" y="60"/>
                  </a:lnTo>
                  <a:lnTo>
                    <a:pt x="149" y="60"/>
                  </a:lnTo>
                  <a:lnTo>
                    <a:pt x="152" y="60"/>
                  </a:lnTo>
                  <a:lnTo>
                    <a:pt x="152" y="63"/>
                  </a:lnTo>
                  <a:lnTo>
                    <a:pt x="152" y="63"/>
                  </a:lnTo>
                  <a:lnTo>
                    <a:pt x="152" y="63"/>
                  </a:lnTo>
                  <a:lnTo>
                    <a:pt x="156" y="67"/>
                  </a:lnTo>
                  <a:lnTo>
                    <a:pt x="152" y="67"/>
                  </a:lnTo>
                  <a:lnTo>
                    <a:pt x="152" y="67"/>
                  </a:lnTo>
                  <a:lnTo>
                    <a:pt x="149" y="67"/>
                  </a:lnTo>
                  <a:lnTo>
                    <a:pt x="149" y="67"/>
                  </a:lnTo>
                  <a:lnTo>
                    <a:pt x="149" y="71"/>
                  </a:lnTo>
                  <a:lnTo>
                    <a:pt x="145" y="71"/>
                  </a:lnTo>
                  <a:lnTo>
                    <a:pt x="145" y="74"/>
                  </a:lnTo>
                  <a:lnTo>
                    <a:pt x="141" y="74"/>
                  </a:lnTo>
                  <a:lnTo>
                    <a:pt x="137" y="74"/>
                  </a:lnTo>
                  <a:lnTo>
                    <a:pt x="137" y="74"/>
                  </a:lnTo>
                  <a:lnTo>
                    <a:pt x="137" y="74"/>
                  </a:lnTo>
                  <a:lnTo>
                    <a:pt x="134" y="74"/>
                  </a:lnTo>
                  <a:lnTo>
                    <a:pt x="130" y="78"/>
                  </a:lnTo>
                  <a:lnTo>
                    <a:pt x="126" y="78"/>
                  </a:lnTo>
                  <a:lnTo>
                    <a:pt x="126" y="82"/>
                  </a:lnTo>
                  <a:lnTo>
                    <a:pt x="126" y="82"/>
                  </a:lnTo>
                  <a:lnTo>
                    <a:pt x="123" y="82"/>
                  </a:lnTo>
                  <a:lnTo>
                    <a:pt x="123" y="85"/>
                  </a:lnTo>
                  <a:lnTo>
                    <a:pt x="119" y="85"/>
                  </a:lnTo>
                  <a:lnTo>
                    <a:pt x="119" y="85"/>
                  </a:lnTo>
                  <a:lnTo>
                    <a:pt x="112" y="89"/>
                  </a:lnTo>
                  <a:lnTo>
                    <a:pt x="112" y="93"/>
                  </a:lnTo>
                  <a:lnTo>
                    <a:pt x="115" y="97"/>
                  </a:lnTo>
                  <a:lnTo>
                    <a:pt x="115" y="97"/>
                  </a:lnTo>
                  <a:lnTo>
                    <a:pt x="112" y="97"/>
                  </a:lnTo>
                  <a:lnTo>
                    <a:pt x="112" y="100"/>
                  </a:lnTo>
                  <a:lnTo>
                    <a:pt x="108" y="100"/>
                  </a:lnTo>
                  <a:lnTo>
                    <a:pt x="108" y="100"/>
                  </a:lnTo>
                  <a:lnTo>
                    <a:pt x="104" y="104"/>
                  </a:lnTo>
                  <a:lnTo>
                    <a:pt x="104" y="104"/>
                  </a:lnTo>
                  <a:lnTo>
                    <a:pt x="104" y="104"/>
                  </a:lnTo>
                  <a:lnTo>
                    <a:pt x="100" y="108"/>
                  </a:lnTo>
                  <a:lnTo>
                    <a:pt x="100" y="108"/>
                  </a:lnTo>
                  <a:lnTo>
                    <a:pt x="97" y="108"/>
                  </a:lnTo>
                  <a:lnTo>
                    <a:pt x="93" y="111"/>
                  </a:lnTo>
                  <a:lnTo>
                    <a:pt x="93" y="115"/>
                  </a:lnTo>
                  <a:lnTo>
                    <a:pt x="93" y="115"/>
                  </a:lnTo>
                  <a:lnTo>
                    <a:pt x="93" y="119"/>
                  </a:lnTo>
                  <a:lnTo>
                    <a:pt x="93" y="119"/>
                  </a:lnTo>
                  <a:lnTo>
                    <a:pt x="93" y="123"/>
                  </a:lnTo>
                  <a:lnTo>
                    <a:pt x="89" y="123"/>
                  </a:lnTo>
                  <a:lnTo>
                    <a:pt x="86" y="123"/>
                  </a:lnTo>
                  <a:lnTo>
                    <a:pt x="86" y="123"/>
                  </a:lnTo>
                  <a:lnTo>
                    <a:pt x="82" y="123"/>
                  </a:lnTo>
                  <a:lnTo>
                    <a:pt x="78" y="123"/>
                  </a:lnTo>
                  <a:lnTo>
                    <a:pt x="74" y="123"/>
                  </a:lnTo>
                  <a:lnTo>
                    <a:pt x="74" y="123"/>
                  </a:lnTo>
                  <a:lnTo>
                    <a:pt x="71" y="123"/>
                  </a:lnTo>
                  <a:lnTo>
                    <a:pt x="63" y="119"/>
                  </a:lnTo>
                  <a:lnTo>
                    <a:pt x="63" y="119"/>
                  </a:lnTo>
                  <a:lnTo>
                    <a:pt x="60" y="115"/>
                  </a:lnTo>
                  <a:lnTo>
                    <a:pt x="56" y="115"/>
                  </a:lnTo>
                  <a:lnTo>
                    <a:pt x="52" y="115"/>
                  </a:lnTo>
                  <a:lnTo>
                    <a:pt x="49" y="119"/>
                  </a:lnTo>
                  <a:lnTo>
                    <a:pt x="45" y="126"/>
                  </a:lnTo>
                  <a:lnTo>
                    <a:pt x="41" y="130"/>
                  </a:lnTo>
                  <a:lnTo>
                    <a:pt x="37" y="130"/>
                  </a:lnTo>
                  <a:lnTo>
                    <a:pt x="34" y="134"/>
                  </a:lnTo>
                  <a:lnTo>
                    <a:pt x="30" y="134"/>
                  </a:lnTo>
                  <a:lnTo>
                    <a:pt x="26" y="137"/>
                  </a:lnTo>
                  <a:lnTo>
                    <a:pt x="26" y="137"/>
                  </a:lnTo>
                  <a:lnTo>
                    <a:pt x="23" y="137"/>
                  </a:lnTo>
                  <a:lnTo>
                    <a:pt x="19" y="137"/>
                  </a:lnTo>
                  <a:lnTo>
                    <a:pt x="15" y="137"/>
                  </a:lnTo>
                  <a:lnTo>
                    <a:pt x="12" y="137"/>
                  </a:lnTo>
                  <a:lnTo>
                    <a:pt x="12" y="134"/>
                  </a:lnTo>
                  <a:lnTo>
                    <a:pt x="12" y="130"/>
                  </a:lnTo>
                  <a:lnTo>
                    <a:pt x="12" y="126"/>
                  </a:lnTo>
                  <a:lnTo>
                    <a:pt x="8" y="119"/>
                  </a:lnTo>
                  <a:lnTo>
                    <a:pt x="8" y="115"/>
                  </a:lnTo>
                  <a:lnTo>
                    <a:pt x="0" y="111"/>
                  </a:lnTo>
                  <a:lnTo>
                    <a:pt x="0" y="111"/>
                  </a:lnTo>
                  <a:lnTo>
                    <a:pt x="0" y="111"/>
                  </a:lnTo>
                  <a:lnTo>
                    <a:pt x="0" y="108"/>
                  </a:lnTo>
                  <a:lnTo>
                    <a:pt x="4" y="63"/>
                  </a:lnTo>
                  <a:lnTo>
                    <a:pt x="19" y="63"/>
                  </a:lnTo>
                  <a:lnTo>
                    <a:pt x="23" y="8"/>
                  </a:lnTo>
                  <a:lnTo>
                    <a:pt x="34" y="8"/>
                  </a:lnTo>
                  <a:lnTo>
                    <a:pt x="49" y="8"/>
                  </a:lnTo>
                  <a:lnTo>
                    <a:pt x="56" y="4"/>
                  </a:lnTo>
                  <a:lnTo>
                    <a:pt x="56" y="4"/>
                  </a:lnTo>
                  <a:lnTo>
                    <a:pt x="56" y="4"/>
                  </a:lnTo>
                  <a:lnTo>
                    <a:pt x="60" y="4"/>
                  </a:lnTo>
                  <a:lnTo>
                    <a:pt x="60" y="8"/>
                  </a:lnTo>
                  <a:lnTo>
                    <a:pt x="60" y="8"/>
                  </a:lnTo>
                  <a:lnTo>
                    <a:pt x="60" y="8"/>
                  </a:lnTo>
                  <a:lnTo>
                    <a:pt x="60" y="11"/>
                  </a:lnTo>
                  <a:lnTo>
                    <a:pt x="60" y="11"/>
                  </a:lnTo>
                  <a:lnTo>
                    <a:pt x="67" y="8"/>
                  </a:lnTo>
                  <a:lnTo>
                    <a:pt x="71" y="4"/>
                  </a:lnTo>
                  <a:lnTo>
                    <a:pt x="74" y="0"/>
                  </a:lnTo>
                  <a:lnTo>
                    <a:pt x="74" y="0"/>
                  </a:lnTo>
                  <a:lnTo>
                    <a:pt x="78" y="4"/>
                  </a:lnTo>
                  <a:lnTo>
                    <a:pt x="78" y="4"/>
                  </a:lnTo>
                  <a:lnTo>
                    <a:pt x="82" y="0"/>
                  </a:lnTo>
                  <a:lnTo>
                    <a:pt x="86" y="0"/>
                  </a:lnTo>
                  <a:lnTo>
                    <a:pt x="89" y="0"/>
                  </a:lnTo>
                  <a:lnTo>
                    <a:pt x="89" y="0"/>
                  </a:lnTo>
                  <a:lnTo>
                    <a:pt x="89" y="0"/>
                  </a:lnTo>
                  <a:close/>
                </a:path>
              </a:pathLst>
            </a:custGeom>
            <a:grpFill/>
            <a:ln>
              <a:noFill/>
            </a:ln>
          </p:spPr>
          <p:txBody>
            <a:bodyPr vert="horz" wrap="square" lIns="91440" tIns="45720" rIns="91440" bIns="45720" numCol="1" anchor="t" anchorCtr="0" compatLnSpc="1"/>
            <a:lstStyle/>
            <a:p>
              <a:endParaRPr lang="en-US"/>
            </a:p>
          </p:txBody>
        </p:sp>
        <p:sp>
          <p:nvSpPr>
            <p:cNvPr id="151" name="Freeform 147"/>
            <p:cNvSpPr/>
            <p:nvPr/>
          </p:nvSpPr>
          <p:spPr bwMode="auto">
            <a:xfrm>
              <a:off x="4531048" y="3505347"/>
              <a:ext cx="285632" cy="244460"/>
            </a:xfrm>
            <a:custGeom>
              <a:avLst/>
              <a:gdLst>
                <a:gd name="T0" fmla="*/ 137 w 222"/>
                <a:gd name="T1" fmla="*/ 78 h 190"/>
                <a:gd name="T2" fmla="*/ 167 w 222"/>
                <a:gd name="T3" fmla="*/ 23 h 190"/>
                <a:gd name="T4" fmla="*/ 189 w 222"/>
                <a:gd name="T5" fmla="*/ 19 h 190"/>
                <a:gd name="T6" fmla="*/ 193 w 222"/>
                <a:gd name="T7" fmla="*/ 23 h 190"/>
                <a:gd name="T8" fmla="*/ 193 w 222"/>
                <a:gd name="T9" fmla="*/ 26 h 190"/>
                <a:gd name="T10" fmla="*/ 204 w 222"/>
                <a:gd name="T11" fmla="*/ 19 h 190"/>
                <a:gd name="T12" fmla="*/ 211 w 222"/>
                <a:gd name="T13" fmla="*/ 19 h 190"/>
                <a:gd name="T14" fmla="*/ 219 w 222"/>
                <a:gd name="T15" fmla="*/ 15 h 190"/>
                <a:gd name="T16" fmla="*/ 219 w 222"/>
                <a:gd name="T17" fmla="*/ 11 h 190"/>
                <a:gd name="T18" fmla="*/ 215 w 222"/>
                <a:gd name="T19" fmla="*/ 8 h 190"/>
                <a:gd name="T20" fmla="*/ 211 w 222"/>
                <a:gd name="T21" fmla="*/ 11 h 190"/>
                <a:gd name="T22" fmla="*/ 167 w 222"/>
                <a:gd name="T23" fmla="*/ 19 h 190"/>
                <a:gd name="T24" fmla="*/ 163 w 222"/>
                <a:gd name="T25" fmla="*/ 19 h 190"/>
                <a:gd name="T26" fmla="*/ 159 w 222"/>
                <a:gd name="T27" fmla="*/ 15 h 190"/>
                <a:gd name="T28" fmla="*/ 156 w 222"/>
                <a:gd name="T29" fmla="*/ 15 h 190"/>
                <a:gd name="T30" fmla="*/ 148 w 222"/>
                <a:gd name="T31" fmla="*/ 19 h 190"/>
                <a:gd name="T32" fmla="*/ 141 w 222"/>
                <a:gd name="T33" fmla="*/ 15 h 190"/>
                <a:gd name="T34" fmla="*/ 137 w 222"/>
                <a:gd name="T35" fmla="*/ 15 h 190"/>
                <a:gd name="T36" fmla="*/ 130 w 222"/>
                <a:gd name="T37" fmla="*/ 15 h 190"/>
                <a:gd name="T38" fmla="*/ 122 w 222"/>
                <a:gd name="T39" fmla="*/ 15 h 190"/>
                <a:gd name="T40" fmla="*/ 115 w 222"/>
                <a:gd name="T41" fmla="*/ 11 h 190"/>
                <a:gd name="T42" fmla="*/ 111 w 222"/>
                <a:gd name="T43" fmla="*/ 8 h 190"/>
                <a:gd name="T44" fmla="*/ 48 w 222"/>
                <a:gd name="T45" fmla="*/ 8 h 190"/>
                <a:gd name="T46" fmla="*/ 41 w 222"/>
                <a:gd name="T47" fmla="*/ 8 h 190"/>
                <a:gd name="T48" fmla="*/ 33 w 222"/>
                <a:gd name="T49" fmla="*/ 4 h 190"/>
                <a:gd name="T50" fmla="*/ 30 w 222"/>
                <a:gd name="T51" fmla="*/ 0 h 190"/>
                <a:gd name="T52" fmla="*/ 26 w 222"/>
                <a:gd name="T53" fmla="*/ 0 h 190"/>
                <a:gd name="T54" fmla="*/ 22 w 222"/>
                <a:gd name="T55" fmla="*/ 0 h 190"/>
                <a:gd name="T56" fmla="*/ 15 w 222"/>
                <a:gd name="T57" fmla="*/ 8 h 190"/>
                <a:gd name="T58" fmla="*/ 8 w 222"/>
                <a:gd name="T59" fmla="*/ 4 h 190"/>
                <a:gd name="T60" fmla="*/ 4 w 222"/>
                <a:gd name="T61" fmla="*/ 8 h 190"/>
                <a:gd name="T62" fmla="*/ 4 w 222"/>
                <a:gd name="T63" fmla="*/ 19 h 190"/>
                <a:gd name="T64" fmla="*/ 26 w 222"/>
                <a:gd name="T65" fmla="*/ 52 h 190"/>
                <a:gd name="T66" fmla="*/ 33 w 222"/>
                <a:gd name="T67" fmla="*/ 75 h 190"/>
                <a:gd name="T68" fmla="*/ 41 w 222"/>
                <a:gd name="T69" fmla="*/ 93 h 190"/>
                <a:gd name="T70" fmla="*/ 48 w 222"/>
                <a:gd name="T71" fmla="*/ 123 h 190"/>
                <a:gd name="T72" fmla="*/ 48 w 222"/>
                <a:gd name="T73" fmla="*/ 134 h 190"/>
                <a:gd name="T74" fmla="*/ 52 w 222"/>
                <a:gd name="T75" fmla="*/ 145 h 190"/>
                <a:gd name="T76" fmla="*/ 52 w 222"/>
                <a:gd name="T77" fmla="*/ 152 h 190"/>
                <a:gd name="T78" fmla="*/ 59 w 222"/>
                <a:gd name="T79" fmla="*/ 167 h 190"/>
                <a:gd name="T80" fmla="*/ 67 w 222"/>
                <a:gd name="T81" fmla="*/ 178 h 190"/>
                <a:gd name="T82" fmla="*/ 78 w 222"/>
                <a:gd name="T83" fmla="*/ 178 h 190"/>
                <a:gd name="T84" fmla="*/ 82 w 222"/>
                <a:gd name="T85" fmla="*/ 175 h 190"/>
                <a:gd name="T86" fmla="*/ 89 w 222"/>
                <a:gd name="T87" fmla="*/ 175 h 190"/>
                <a:gd name="T88" fmla="*/ 96 w 222"/>
                <a:gd name="T89" fmla="*/ 186 h 190"/>
                <a:gd name="T90" fmla="*/ 104 w 222"/>
                <a:gd name="T91" fmla="*/ 186 h 190"/>
                <a:gd name="T92" fmla="*/ 111 w 222"/>
                <a:gd name="T93" fmla="*/ 186 h 190"/>
                <a:gd name="T94" fmla="*/ 115 w 222"/>
                <a:gd name="T95" fmla="*/ 190 h 190"/>
                <a:gd name="T96" fmla="*/ 119 w 222"/>
                <a:gd name="T97" fmla="*/ 182 h 190"/>
                <a:gd name="T98" fmla="*/ 130 w 222"/>
                <a:gd name="T99" fmla="*/ 178 h 190"/>
                <a:gd name="T100" fmla="*/ 133 w 222"/>
                <a:gd name="T101" fmla="*/ 12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190">
                  <a:moveTo>
                    <a:pt x="133" y="126"/>
                  </a:moveTo>
                  <a:lnTo>
                    <a:pt x="133" y="123"/>
                  </a:lnTo>
                  <a:lnTo>
                    <a:pt x="137" y="78"/>
                  </a:lnTo>
                  <a:lnTo>
                    <a:pt x="152" y="78"/>
                  </a:lnTo>
                  <a:lnTo>
                    <a:pt x="156" y="23"/>
                  </a:lnTo>
                  <a:lnTo>
                    <a:pt x="167" y="23"/>
                  </a:lnTo>
                  <a:lnTo>
                    <a:pt x="182" y="23"/>
                  </a:lnTo>
                  <a:lnTo>
                    <a:pt x="189" y="19"/>
                  </a:lnTo>
                  <a:lnTo>
                    <a:pt x="189" y="19"/>
                  </a:lnTo>
                  <a:lnTo>
                    <a:pt x="189" y="19"/>
                  </a:lnTo>
                  <a:lnTo>
                    <a:pt x="193" y="19"/>
                  </a:lnTo>
                  <a:lnTo>
                    <a:pt x="193" y="23"/>
                  </a:lnTo>
                  <a:lnTo>
                    <a:pt x="193" y="23"/>
                  </a:lnTo>
                  <a:lnTo>
                    <a:pt x="193" y="23"/>
                  </a:lnTo>
                  <a:lnTo>
                    <a:pt x="193" y="26"/>
                  </a:lnTo>
                  <a:lnTo>
                    <a:pt x="193" y="26"/>
                  </a:lnTo>
                  <a:lnTo>
                    <a:pt x="200" y="23"/>
                  </a:lnTo>
                  <a:lnTo>
                    <a:pt x="204" y="19"/>
                  </a:lnTo>
                  <a:lnTo>
                    <a:pt x="207" y="15"/>
                  </a:lnTo>
                  <a:lnTo>
                    <a:pt x="207" y="15"/>
                  </a:lnTo>
                  <a:lnTo>
                    <a:pt x="211" y="19"/>
                  </a:lnTo>
                  <a:lnTo>
                    <a:pt x="211" y="19"/>
                  </a:lnTo>
                  <a:lnTo>
                    <a:pt x="215" y="15"/>
                  </a:lnTo>
                  <a:lnTo>
                    <a:pt x="219" y="15"/>
                  </a:lnTo>
                  <a:lnTo>
                    <a:pt x="222" y="15"/>
                  </a:lnTo>
                  <a:lnTo>
                    <a:pt x="222" y="11"/>
                  </a:lnTo>
                  <a:lnTo>
                    <a:pt x="219" y="11"/>
                  </a:lnTo>
                  <a:lnTo>
                    <a:pt x="219" y="11"/>
                  </a:lnTo>
                  <a:lnTo>
                    <a:pt x="219" y="11"/>
                  </a:lnTo>
                  <a:lnTo>
                    <a:pt x="215" y="8"/>
                  </a:lnTo>
                  <a:lnTo>
                    <a:pt x="215" y="8"/>
                  </a:lnTo>
                  <a:lnTo>
                    <a:pt x="215" y="8"/>
                  </a:lnTo>
                  <a:lnTo>
                    <a:pt x="211" y="11"/>
                  </a:lnTo>
                  <a:lnTo>
                    <a:pt x="207" y="8"/>
                  </a:lnTo>
                  <a:lnTo>
                    <a:pt x="167" y="19"/>
                  </a:lnTo>
                  <a:lnTo>
                    <a:pt x="167" y="19"/>
                  </a:lnTo>
                  <a:lnTo>
                    <a:pt x="167" y="19"/>
                  </a:lnTo>
                  <a:lnTo>
                    <a:pt x="163" y="19"/>
                  </a:lnTo>
                  <a:lnTo>
                    <a:pt x="163" y="19"/>
                  </a:lnTo>
                  <a:lnTo>
                    <a:pt x="163" y="19"/>
                  </a:lnTo>
                  <a:lnTo>
                    <a:pt x="159" y="15"/>
                  </a:lnTo>
                  <a:lnTo>
                    <a:pt x="159" y="15"/>
                  </a:lnTo>
                  <a:lnTo>
                    <a:pt x="159" y="15"/>
                  </a:lnTo>
                  <a:lnTo>
                    <a:pt x="156" y="15"/>
                  </a:lnTo>
                  <a:lnTo>
                    <a:pt x="156" y="15"/>
                  </a:lnTo>
                  <a:lnTo>
                    <a:pt x="156" y="19"/>
                  </a:lnTo>
                  <a:lnTo>
                    <a:pt x="152" y="19"/>
                  </a:lnTo>
                  <a:lnTo>
                    <a:pt x="148" y="19"/>
                  </a:lnTo>
                  <a:lnTo>
                    <a:pt x="148" y="15"/>
                  </a:lnTo>
                  <a:lnTo>
                    <a:pt x="145" y="15"/>
                  </a:lnTo>
                  <a:lnTo>
                    <a:pt x="141" y="15"/>
                  </a:lnTo>
                  <a:lnTo>
                    <a:pt x="141" y="11"/>
                  </a:lnTo>
                  <a:lnTo>
                    <a:pt x="141" y="15"/>
                  </a:lnTo>
                  <a:lnTo>
                    <a:pt x="137" y="15"/>
                  </a:lnTo>
                  <a:lnTo>
                    <a:pt x="133" y="15"/>
                  </a:lnTo>
                  <a:lnTo>
                    <a:pt x="130" y="15"/>
                  </a:lnTo>
                  <a:lnTo>
                    <a:pt x="130" y="15"/>
                  </a:lnTo>
                  <a:lnTo>
                    <a:pt x="126" y="15"/>
                  </a:lnTo>
                  <a:lnTo>
                    <a:pt x="126" y="15"/>
                  </a:lnTo>
                  <a:lnTo>
                    <a:pt x="122" y="15"/>
                  </a:lnTo>
                  <a:lnTo>
                    <a:pt x="122" y="15"/>
                  </a:lnTo>
                  <a:lnTo>
                    <a:pt x="119" y="11"/>
                  </a:lnTo>
                  <a:lnTo>
                    <a:pt x="115" y="11"/>
                  </a:lnTo>
                  <a:lnTo>
                    <a:pt x="115" y="11"/>
                  </a:lnTo>
                  <a:lnTo>
                    <a:pt x="111" y="8"/>
                  </a:lnTo>
                  <a:lnTo>
                    <a:pt x="111" y="8"/>
                  </a:lnTo>
                  <a:lnTo>
                    <a:pt x="48" y="8"/>
                  </a:lnTo>
                  <a:lnTo>
                    <a:pt x="48" y="8"/>
                  </a:lnTo>
                  <a:lnTo>
                    <a:pt x="48" y="8"/>
                  </a:lnTo>
                  <a:lnTo>
                    <a:pt x="45" y="8"/>
                  </a:lnTo>
                  <a:lnTo>
                    <a:pt x="45" y="8"/>
                  </a:lnTo>
                  <a:lnTo>
                    <a:pt x="41" y="8"/>
                  </a:lnTo>
                  <a:lnTo>
                    <a:pt x="37" y="8"/>
                  </a:lnTo>
                  <a:lnTo>
                    <a:pt x="33" y="4"/>
                  </a:lnTo>
                  <a:lnTo>
                    <a:pt x="33" y="4"/>
                  </a:lnTo>
                  <a:lnTo>
                    <a:pt x="33" y="4"/>
                  </a:lnTo>
                  <a:lnTo>
                    <a:pt x="30" y="4"/>
                  </a:lnTo>
                  <a:lnTo>
                    <a:pt x="30" y="0"/>
                  </a:lnTo>
                  <a:lnTo>
                    <a:pt x="30" y="0"/>
                  </a:lnTo>
                  <a:lnTo>
                    <a:pt x="26" y="0"/>
                  </a:lnTo>
                  <a:lnTo>
                    <a:pt x="26" y="0"/>
                  </a:lnTo>
                  <a:lnTo>
                    <a:pt x="26" y="0"/>
                  </a:lnTo>
                  <a:lnTo>
                    <a:pt x="22" y="0"/>
                  </a:lnTo>
                  <a:lnTo>
                    <a:pt x="22" y="0"/>
                  </a:lnTo>
                  <a:lnTo>
                    <a:pt x="15" y="4"/>
                  </a:lnTo>
                  <a:lnTo>
                    <a:pt x="15" y="4"/>
                  </a:lnTo>
                  <a:lnTo>
                    <a:pt x="15" y="8"/>
                  </a:lnTo>
                  <a:lnTo>
                    <a:pt x="11" y="4"/>
                  </a:lnTo>
                  <a:lnTo>
                    <a:pt x="8" y="4"/>
                  </a:lnTo>
                  <a:lnTo>
                    <a:pt x="8" y="4"/>
                  </a:lnTo>
                  <a:lnTo>
                    <a:pt x="8" y="8"/>
                  </a:lnTo>
                  <a:lnTo>
                    <a:pt x="4" y="8"/>
                  </a:lnTo>
                  <a:lnTo>
                    <a:pt x="4" y="8"/>
                  </a:lnTo>
                  <a:lnTo>
                    <a:pt x="0" y="8"/>
                  </a:lnTo>
                  <a:lnTo>
                    <a:pt x="0" y="8"/>
                  </a:lnTo>
                  <a:lnTo>
                    <a:pt x="4" y="19"/>
                  </a:lnTo>
                  <a:lnTo>
                    <a:pt x="11" y="30"/>
                  </a:lnTo>
                  <a:lnTo>
                    <a:pt x="19" y="37"/>
                  </a:lnTo>
                  <a:lnTo>
                    <a:pt x="26" y="52"/>
                  </a:lnTo>
                  <a:lnTo>
                    <a:pt x="26" y="60"/>
                  </a:lnTo>
                  <a:lnTo>
                    <a:pt x="33" y="71"/>
                  </a:lnTo>
                  <a:lnTo>
                    <a:pt x="33" y="75"/>
                  </a:lnTo>
                  <a:lnTo>
                    <a:pt x="45" y="86"/>
                  </a:lnTo>
                  <a:lnTo>
                    <a:pt x="45" y="93"/>
                  </a:lnTo>
                  <a:lnTo>
                    <a:pt x="41" y="93"/>
                  </a:lnTo>
                  <a:lnTo>
                    <a:pt x="45" y="100"/>
                  </a:lnTo>
                  <a:lnTo>
                    <a:pt x="45" y="112"/>
                  </a:lnTo>
                  <a:lnTo>
                    <a:pt x="48" y="123"/>
                  </a:lnTo>
                  <a:lnTo>
                    <a:pt x="48" y="130"/>
                  </a:lnTo>
                  <a:lnTo>
                    <a:pt x="52" y="134"/>
                  </a:lnTo>
                  <a:lnTo>
                    <a:pt x="48" y="134"/>
                  </a:lnTo>
                  <a:lnTo>
                    <a:pt x="52" y="138"/>
                  </a:lnTo>
                  <a:lnTo>
                    <a:pt x="52" y="145"/>
                  </a:lnTo>
                  <a:lnTo>
                    <a:pt x="52" y="145"/>
                  </a:lnTo>
                  <a:lnTo>
                    <a:pt x="56" y="149"/>
                  </a:lnTo>
                  <a:lnTo>
                    <a:pt x="52" y="149"/>
                  </a:lnTo>
                  <a:lnTo>
                    <a:pt x="52" y="152"/>
                  </a:lnTo>
                  <a:lnTo>
                    <a:pt x="56" y="156"/>
                  </a:lnTo>
                  <a:lnTo>
                    <a:pt x="56" y="164"/>
                  </a:lnTo>
                  <a:lnTo>
                    <a:pt x="59" y="167"/>
                  </a:lnTo>
                  <a:lnTo>
                    <a:pt x="63" y="171"/>
                  </a:lnTo>
                  <a:lnTo>
                    <a:pt x="67" y="175"/>
                  </a:lnTo>
                  <a:lnTo>
                    <a:pt x="67" y="178"/>
                  </a:lnTo>
                  <a:lnTo>
                    <a:pt x="74" y="182"/>
                  </a:lnTo>
                  <a:lnTo>
                    <a:pt x="78" y="182"/>
                  </a:lnTo>
                  <a:lnTo>
                    <a:pt x="78" y="178"/>
                  </a:lnTo>
                  <a:lnTo>
                    <a:pt x="78" y="178"/>
                  </a:lnTo>
                  <a:lnTo>
                    <a:pt x="78" y="178"/>
                  </a:lnTo>
                  <a:lnTo>
                    <a:pt x="82" y="175"/>
                  </a:lnTo>
                  <a:lnTo>
                    <a:pt x="85" y="175"/>
                  </a:lnTo>
                  <a:lnTo>
                    <a:pt x="85" y="175"/>
                  </a:lnTo>
                  <a:lnTo>
                    <a:pt x="89" y="175"/>
                  </a:lnTo>
                  <a:lnTo>
                    <a:pt x="89" y="178"/>
                  </a:lnTo>
                  <a:lnTo>
                    <a:pt x="89" y="186"/>
                  </a:lnTo>
                  <a:lnTo>
                    <a:pt x="96" y="186"/>
                  </a:lnTo>
                  <a:lnTo>
                    <a:pt x="100" y="186"/>
                  </a:lnTo>
                  <a:lnTo>
                    <a:pt x="100" y="186"/>
                  </a:lnTo>
                  <a:lnTo>
                    <a:pt x="104" y="186"/>
                  </a:lnTo>
                  <a:lnTo>
                    <a:pt x="108" y="186"/>
                  </a:lnTo>
                  <a:lnTo>
                    <a:pt x="108" y="186"/>
                  </a:lnTo>
                  <a:lnTo>
                    <a:pt x="111" y="186"/>
                  </a:lnTo>
                  <a:lnTo>
                    <a:pt x="111" y="190"/>
                  </a:lnTo>
                  <a:lnTo>
                    <a:pt x="115" y="190"/>
                  </a:lnTo>
                  <a:lnTo>
                    <a:pt x="115" y="190"/>
                  </a:lnTo>
                  <a:lnTo>
                    <a:pt x="115" y="186"/>
                  </a:lnTo>
                  <a:lnTo>
                    <a:pt x="119" y="182"/>
                  </a:lnTo>
                  <a:lnTo>
                    <a:pt x="119" y="182"/>
                  </a:lnTo>
                  <a:lnTo>
                    <a:pt x="122" y="182"/>
                  </a:lnTo>
                  <a:lnTo>
                    <a:pt x="126" y="178"/>
                  </a:lnTo>
                  <a:lnTo>
                    <a:pt x="130" y="178"/>
                  </a:lnTo>
                  <a:lnTo>
                    <a:pt x="133" y="178"/>
                  </a:lnTo>
                  <a:lnTo>
                    <a:pt x="133" y="126"/>
                  </a:lnTo>
                  <a:lnTo>
                    <a:pt x="133" y="126"/>
                  </a:lnTo>
                  <a:close/>
                </a:path>
              </a:pathLst>
            </a:custGeom>
            <a:grpFill/>
            <a:ln>
              <a:noFill/>
            </a:ln>
          </p:spPr>
          <p:txBody>
            <a:bodyPr vert="horz" wrap="square" lIns="91440" tIns="45720" rIns="91440" bIns="45720" numCol="1" anchor="t" anchorCtr="0" compatLnSpc="1"/>
            <a:lstStyle/>
            <a:p>
              <a:endParaRPr lang="en-US"/>
            </a:p>
          </p:txBody>
        </p:sp>
        <p:sp>
          <p:nvSpPr>
            <p:cNvPr id="152" name="Freeform 148"/>
            <p:cNvSpPr/>
            <p:nvPr/>
          </p:nvSpPr>
          <p:spPr bwMode="auto">
            <a:xfrm>
              <a:off x="5450989" y="3586403"/>
              <a:ext cx="14153" cy="10293"/>
            </a:xfrm>
            <a:custGeom>
              <a:avLst/>
              <a:gdLst>
                <a:gd name="T0" fmla="*/ 0 w 11"/>
                <a:gd name="T1" fmla="*/ 0 h 8"/>
                <a:gd name="T2" fmla="*/ 0 w 11"/>
                <a:gd name="T3" fmla="*/ 4 h 8"/>
                <a:gd name="T4" fmla="*/ 3 w 11"/>
                <a:gd name="T5" fmla="*/ 8 h 8"/>
                <a:gd name="T6" fmla="*/ 3 w 11"/>
                <a:gd name="T7" fmla="*/ 8 h 8"/>
                <a:gd name="T8" fmla="*/ 11 w 11"/>
                <a:gd name="T9" fmla="*/ 4 h 8"/>
                <a:gd name="T10" fmla="*/ 7 w 11"/>
                <a:gd name="T11" fmla="*/ 4 h 8"/>
                <a:gd name="T12" fmla="*/ 7 w 11"/>
                <a:gd name="T13" fmla="*/ 0 h 8"/>
                <a:gd name="T14" fmla="*/ 3 w 11"/>
                <a:gd name="T15" fmla="*/ 0 h 8"/>
                <a:gd name="T16" fmla="*/ 0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0" y="0"/>
                  </a:moveTo>
                  <a:lnTo>
                    <a:pt x="0" y="4"/>
                  </a:lnTo>
                  <a:lnTo>
                    <a:pt x="3" y="8"/>
                  </a:lnTo>
                  <a:lnTo>
                    <a:pt x="3" y="8"/>
                  </a:lnTo>
                  <a:lnTo>
                    <a:pt x="11" y="4"/>
                  </a:lnTo>
                  <a:lnTo>
                    <a:pt x="7" y="4"/>
                  </a:lnTo>
                  <a:lnTo>
                    <a:pt x="7" y="0"/>
                  </a:lnTo>
                  <a:lnTo>
                    <a:pt x="3"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153" name="Freeform 149"/>
            <p:cNvSpPr>
              <a:spLocks noEditPoints="1"/>
            </p:cNvSpPr>
            <p:nvPr/>
          </p:nvSpPr>
          <p:spPr bwMode="auto">
            <a:xfrm>
              <a:off x="5188516" y="3410136"/>
              <a:ext cx="162115" cy="272766"/>
            </a:xfrm>
            <a:custGeom>
              <a:avLst/>
              <a:gdLst>
                <a:gd name="T0" fmla="*/ 37 w 126"/>
                <a:gd name="T1" fmla="*/ 208 h 212"/>
                <a:gd name="T2" fmla="*/ 59 w 126"/>
                <a:gd name="T3" fmla="*/ 204 h 212"/>
                <a:gd name="T4" fmla="*/ 67 w 126"/>
                <a:gd name="T5" fmla="*/ 193 h 212"/>
                <a:gd name="T6" fmla="*/ 70 w 126"/>
                <a:gd name="T7" fmla="*/ 182 h 212"/>
                <a:gd name="T8" fmla="*/ 74 w 126"/>
                <a:gd name="T9" fmla="*/ 174 h 212"/>
                <a:gd name="T10" fmla="*/ 85 w 126"/>
                <a:gd name="T11" fmla="*/ 152 h 212"/>
                <a:gd name="T12" fmla="*/ 96 w 126"/>
                <a:gd name="T13" fmla="*/ 123 h 212"/>
                <a:gd name="T14" fmla="*/ 104 w 126"/>
                <a:gd name="T15" fmla="*/ 104 h 212"/>
                <a:gd name="T16" fmla="*/ 111 w 126"/>
                <a:gd name="T17" fmla="*/ 85 h 212"/>
                <a:gd name="T18" fmla="*/ 111 w 126"/>
                <a:gd name="T19" fmla="*/ 71 h 212"/>
                <a:gd name="T20" fmla="*/ 115 w 126"/>
                <a:gd name="T21" fmla="*/ 63 h 212"/>
                <a:gd name="T22" fmla="*/ 115 w 126"/>
                <a:gd name="T23" fmla="*/ 52 h 212"/>
                <a:gd name="T24" fmla="*/ 122 w 126"/>
                <a:gd name="T25" fmla="*/ 59 h 212"/>
                <a:gd name="T26" fmla="*/ 126 w 126"/>
                <a:gd name="T27" fmla="*/ 52 h 212"/>
                <a:gd name="T28" fmla="*/ 122 w 126"/>
                <a:gd name="T29" fmla="*/ 41 h 212"/>
                <a:gd name="T30" fmla="*/ 122 w 126"/>
                <a:gd name="T31" fmla="*/ 34 h 212"/>
                <a:gd name="T32" fmla="*/ 119 w 126"/>
                <a:gd name="T33" fmla="*/ 11 h 212"/>
                <a:gd name="T34" fmla="*/ 111 w 126"/>
                <a:gd name="T35" fmla="*/ 8 h 212"/>
                <a:gd name="T36" fmla="*/ 107 w 126"/>
                <a:gd name="T37" fmla="*/ 4 h 212"/>
                <a:gd name="T38" fmla="*/ 104 w 126"/>
                <a:gd name="T39" fmla="*/ 8 h 212"/>
                <a:gd name="T40" fmla="*/ 104 w 126"/>
                <a:gd name="T41" fmla="*/ 15 h 212"/>
                <a:gd name="T42" fmla="*/ 96 w 126"/>
                <a:gd name="T43" fmla="*/ 26 h 212"/>
                <a:gd name="T44" fmla="*/ 93 w 126"/>
                <a:gd name="T45" fmla="*/ 26 h 212"/>
                <a:gd name="T46" fmla="*/ 93 w 126"/>
                <a:gd name="T47" fmla="*/ 34 h 212"/>
                <a:gd name="T48" fmla="*/ 85 w 126"/>
                <a:gd name="T49" fmla="*/ 37 h 212"/>
                <a:gd name="T50" fmla="*/ 89 w 126"/>
                <a:gd name="T51" fmla="*/ 41 h 212"/>
                <a:gd name="T52" fmla="*/ 78 w 126"/>
                <a:gd name="T53" fmla="*/ 48 h 212"/>
                <a:gd name="T54" fmla="*/ 74 w 126"/>
                <a:gd name="T55" fmla="*/ 45 h 212"/>
                <a:gd name="T56" fmla="*/ 74 w 126"/>
                <a:gd name="T57" fmla="*/ 52 h 212"/>
                <a:gd name="T58" fmla="*/ 70 w 126"/>
                <a:gd name="T59" fmla="*/ 56 h 212"/>
                <a:gd name="T60" fmla="*/ 70 w 126"/>
                <a:gd name="T61" fmla="*/ 48 h 212"/>
                <a:gd name="T62" fmla="*/ 63 w 126"/>
                <a:gd name="T63" fmla="*/ 63 h 212"/>
                <a:gd name="T64" fmla="*/ 59 w 126"/>
                <a:gd name="T65" fmla="*/ 56 h 212"/>
                <a:gd name="T66" fmla="*/ 48 w 126"/>
                <a:gd name="T67" fmla="*/ 59 h 212"/>
                <a:gd name="T68" fmla="*/ 45 w 126"/>
                <a:gd name="T69" fmla="*/ 59 h 212"/>
                <a:gd name="T70" fmla="*/ 33 w 126"/>
                <a:gd name="T71" fmla="*/ 67 h 212"/>
                <a:gd name="T72" fmla="*/ 26 w 126"/>
                <a:gd name="T73" fmla="*/ 67 h 212"/>
                <a:gd name="T74" fmla="*/ 19 w 126"/>
                <a:gd name="T75" fmla="*/ 82 h 212"/>
                <a:gd name="T76" fmla="*/ 19 w 126"/>
                <a:gd name="T77" fmla="*/ 93 h 212"/>
                <a:gd name="T78" fmla="*/ 26 w 126"/>
                <a:gd name="T79" fmla="*/ 111 h 212"/>
                <a:gd name="T80" fmla="*/ 22 w 126"/>
                <a:gd name="T81" fmla="*/ 123 h 212"/>
                <a:gd name="T82" fmla="*/ 15 w 126"/>
                <a:gd name="T83" fmla="*/ 134 h 212"/>
                <a:gd name="T84" fmla="*/ 8 w 126"/>
                <a:gd name="T85" fmla="*/ 141 h 212"/>
                <a:gd name="T86" fmla="*/ 4 w 126"/>
                <a:gd name="T87" fmla="*/ 156 h 212"/>
                <a:gd name="T88" fmla="*/ 8 w 126"/>
                <a:gd name="T89" fmla="*/ 171 h 212"/>
                <a:gd name="T90" fmla="*/ 11 w 126"/>
                <a:gd name="T91" fmla="*/ 174 h 212"/>
                <a:gd name="T92" fmla="*/ 8 w 126"/>
                <a:gd name="T93" fmla="*/ 186 h 212"/>
                <a:gd name="T94" fmla="*/ 8 w 126"/>
                <a:gd name="T95" fmla="*/ 197 h 212"/>
                <a:gd name="T96" fmla="*/ 15 w 126"/>
                <a:gd name="T97" fmla="*/ 204 h 212"/>
                <a:gd name="T98" fmla="*/ 26 w 126"/>
                <a:gd name="T99" fmla="*/ 208 h 212"/>
                <a:gd name="T100" fmla="*/ 26 w 126"/>
                <a:gd name="T101" fmla="*/ 212 h 212"/>
                <a:gd name="T102" fmla="*/ 100 w 126"/>
                <a:gd name="T103" fmla="*/ 11 h 212"/>
                <a:gd name="T104" fmla="*/ 100 w 126"/>
                <a:gd name="T105" fmla="*/ 19 h 212"/>
                <a:gd name="T106" fmla="*/ 100 w 126"/>
                <a:gd name="T107" fmla="*/ 19 h 212"/>
                <a:gd name="T108" fmla="*/ 96 w 126"/>
                <a:gd name="T109" fmla="*/ 19 h 212"/>
                <a:gd name="T110" fmla="*/ 93 w 126"/>
                <a:gd name="T111" fmla="*/ 19 h 212"/>
                <a:gd name="T112" fmla="*/ 115 w 126"/>
                <a:gd name="T113" fmla="*/ 74 h 212"/>
                <a:gd name="T114" fmla="*/ 119 w 126"/>
                <a:gd name="T115" fmla="*/ 7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212">
                  <a:moveTo>
                    <a:pt x="26" y="212"/>
                  </a:moveTo>
                  <a:lnTo>
                    <a:pt x="30" y="212"/>
                  </a:lnTo>
                  <a:lnTo>
                    <a:pt x="33" y="212"/>
                  </a:lnTo>
                  <a:lnTo>
                    <a:pt x="37" y="208"/>
                  </a:lnTo>
                  <a:lnTo>
                    <a:pt x="41" y="204"/>
                  </a:lnTo>
                  <a:lnTo>
                    <a:pt x="52" y="204"/>
                  </a:lnTo>
                  <a:lnTo>
                    <a:pt x="56" y="204"/>
                  </a:lnTo>
                  <a:lnTo>
                    <a:pt x="59" y="204"/>
                  </a:lnTo>
                  <a:lnTo>
                    <a:pt x="59" y="200"/>
                  </a:lnTo>
                  <a:lnTo>
                    <a:pt x="63" y="200"/>
                  </a:lnTo>
                  <a:lnTo>
                    <a:pt x="67" y="197"/>
                  </a:lnTo>
                  <a:lnTo>
                    <a:pt x="67" y="193"/>
                  </a:lnTo>
                  <a:lnTo>
                    <a:pt x="67" y="189"/>
                  </a:lnTo>
                  <a:lnTo>
                    <a:pt x="70" y="186"/>
                  </a:lnTo>
                  <a:lnTo>
                    <a:pt x="70" y="182"/>
                  </a:lnTo>
                  <a:lnTo>
                    <a:pt x="70" y="182"/>
                  </a:lnTo>
                  <a:lnTo>
                    <a:pt x="70" y="182"/>
                  </a:lnTo>
                  <a:lnTo>
                    <a:pt x="74" y="174"/>
                  </a:lnTo>
                  <a:lnTo>
                    <a:pt x="74" y="174"/>
                  </a:lnTo>
                  <a:lnTo>
                    <a:pt x="74" y="174"/>
                  </a:lnTo>
                  <a:lnTo>
                    <a:pt x="78" y="171"/>
                  </a:lnTo>
                  <a:lnTo>
                    <a:pt x="82" y="160"/>
                  </a:lnTo>
                  <a:lnTo>
                    <a:pt x="82" y="156"/>
                  </a:lnTo>
                  <a:lnTo>
                    <a:pt x="85" y="152"/>
                  </a:lnTo>
                  <a:lnTo>
                    <a:pt x="85" y="145"/>
                  </a:lnTo>
                  <a:lnTo>
                    <a:pt x="89" y="137"/>
                  </a:lnTo>
                  <a:lnTo>
                    <a:pt x="93" y="126"/>
                  </a:lnTo>
                  <a:lnTo>
                    <a:pt x="96" y="123"/>
                  </a:lnTo>
                  <a:lnTo>
                    <a:pt x="96" y="119"/>
                  </a:lnTo>
                  <a:lnTo>
                    <a:pt x="100" y="111"/>
                  </a:lnTo>
                  <a:lnTo>
                    <a:pt x="100" y="111"/>
                  </a:lnTo>
                  <a:lnTo>
                    <a:pt x="104" y="104"/>
                  </a:lnTo>
                  <a:lnTo>
                    <a:pt x="107" y="97"/>
                  </a:lnTo>
                  <a:lnTo>
                    <a:pt x="107" y="89"/>
                  </a:lnTo>
                  <a:lnTo>
                    <a:pt x="111" y="89"/>
                  </a:lnTo>
                  <a:lnTo>
                    <a:pt x="111" y="85"/>
                  </a:lnTo>
                  <a:lnTo>
                    <a:pt x="107" y="82"/>
                  </a:lnTo>
                  <a:lnTo>
                    <a:pt x="111" y="78"/>
                  </a:lnTo>
                  <a:lnTo>
                    <a:pt x="115" y="74"/>
                  </a:lnTo>
                  <a:lnTo>
                    <a:pt x="111" y="71"/>
                  </a:lnTo>
                  <a:lnTo>
                    <a:pt x="115" y="71"/>
                  </a:lnTo>
                  <a:lnTo>
                    <a:pt x="115" y="67"/>
                  </a:lnTo>
                  <a:lnTo>
                    <a:pt x="115" y="63"/>
                  </a:lnTo>
                  <a:lnTo>
                    <a:pt x="115" y="63"/>
                  </a:lnTo>
                  <a:lnTo>
                    <a:pt x="115" y="59"/>
                  </a:lnTo>
                  <a:lnTo>
                    <a:pt x="115" y="59"/>
                  </a:lnTo>
                  <a:lnTo>
                    <a:pt x="115" y="56"/>
                  </a:lnTo>
                  <a:lnTo>
                    <a:pt x="115" y="52"/>
                  </a:lnTo>
                  <a:lnTo>
                    <a:pt x="119" y="56"/>
                  </a:lnTo>
                  <a:lnTo>
                    <a:pt x="119" y="56"/>
                  </a:lnTo>
                  <a:lnTo>
                    <a:pt x="122" y="59"/>
                  </a:lnTo>
                  <a:lnTo>
                    <a:pt x="122" y="59"/>
                  </a:lnTo>
                  <a:lnTo>
                    <a:pt x="122" y="59"/>
                  </a:lnTo>
                  <a:lnTo>
                    <a:pt x="122" y="56"/>
                  </a:lnTo>
                  <a:lnTo>
                    <a:pt x="126" y="56"/>
                  </a:lnTo>
                  <a:lnTo>
                    <a:pt x="126" y="52"/>
                  </a:lnTo>
                  <a:lnTo>
                    <a:pt x="126" y="52"/>
                  </a:lnTo>
                  <a:lnTo>
                    <a:pt x="126" y="48"/>
                  </a:lnTo>
                  <a:lnTo>
                    <a:pt x="122" y="45"/>
                  </a:lnTo>
                  <a:lnTo>
                    <a:pt x="122" y="41"/>
                  </a:lnTo>
                  <a:lnTo>
                    <a:pt x="122" y="41"/>
                  </a:lnTo>
                  <a:lnTo>
                    <a:pt x="122" y="37"/>
                  </a:lnTo>
                  <a:lnTo>
                    <a:pt x="122" y="34"/>
                  </a:lnTo>
                  <a:lnTo>
                    <a:pt x="122" y="34"/>
                  </a:lnTo>
                  <a:lnTo>
                    <a:pt x="122" y="26"/>
                  </a:lnTo>
                  <a:lnTo>
                    <a:pt x="122" y="22"/>
                  </a:lnTo>
                  <a:lnTo>
                    <a:pt x="122" y="15"/>
                  </a:lnTo>
                  <a:lnTo>
                    <a:pt x="119" y="11"/>
                  </a:lnTo>
                  <a:lnTo>
                    <a:pt x="119" y="15"/>
                  </a:lnTo>
                  <a:lnTo>
                    <a:pt x="115" y="11"/>
                  </a:lnTo>
                  <a:lnTo>
                    <a:pt x="115" y="8"/>
                  </a:lnTo>
                  <a:lnTo>
                    <a:pt x="111" y="8"/>
                  </a:lnTo>
                  <a:lnTo>
                    <a:pt x="115" y="4"/>
                  </a:lnTo>
                  <a:lnTo>
                    <a:pt x="111" y="0"/>
                  </a:lnTo>
                  <a:lnTo>
                    <a:pt x="107" y="4"/>
                  </a:lnTo>
                  <a:lnTo>
                    <a:pt x="107" y="4"/>
                  </a:lnTo>
                  <a:lnTo>
                    <a:pt x="107" y="8"/>
                  </a:lnTo>
                  <a:lnTo>
                    <a:pt x="104" y="4"/>
                  </a:lnTo>
                  <a:lnTo>
                    <a:pt x="100" y="4"/>
                  </a:lnTo>
                  <a:lnTo>
                    <a:pt x="104" y="8"/>
                  </a:lnTo>
                  <a:lnTo>
                    <a:pt x="104" y="11"/>
                  </a:lnTo>
                  <a:lnTo>
                    <a:pt x="107" y="11"/>
                  </a:lnTo>
                  <a:lnTo>
                    <a:pt x="107" y="15"/>
                  </a:lnTo>
                  <a:lnTo>
                    <a:pt x="104" y="15"/>
                  </a:lnTo>
                  <a:lnTo>
                    <a:pt x="104" y="22"/>
                  </a:lnTo>
                  <a:lnTo>
                    <a:pt x="100" y="22"/>
                  </a:lnTo>
                  <a:lnTo>
                    <a:pt x="100" y="22"/>
                  </a:lnTo>
                  <a:lnTo>
                    <a:pt x="96" y="26"/>
                  </a:lnTo>
                  <a:lnTo>
                    <a:pt x="96" y="30"/>
                  </a:lnTo>
                  <a:lnTo>
                    <a:pt x="93" y="30"/>
                  </a:lnTo>
                  <a:lnTo>
                    <a:pt x="93" y="30"/>
                  </a:lnTo>
                  <a:lnTo>
                    <a:pt x="93" y="26"/>
                  </a:lnTo>
                  <a:lnTo>
                    <a:pt x="89" y="26"/>
                  </a:lnTo>
                  <a:lnTo>
                    <a:pt x="89" y="26"/>
                  </a:lnTo>
                  <a:lnTo>
                    <a:pt x="89" y="30"/>
                  </a:lnTo>
                  <a:lnTo>
                    <a:pt x="93" y="34"/>
                  </a:lnTo>
                  <a:lnTo>
                    <a:pt x="93" y="34"/>
                  </a:lnTo>
                  <a:lnTo>
                    <a:pt x="89" y="34"/>
                  </a:lnTo>
                  <a:lnTo>
                    <a:pt x="89" y="34"/>
                  </a:lnTo>
                  <a:lnTo>
                    <a:pt x="85" y="37"/>
                  </a:lnTo>
                  <a:lnTo>
                    <a:pt x="85" y="37"/>
                  </a:lnTo>
                  <a:lnTo>
                    <a:pt x="89" y="41"/>
                  </a:lnTo>
                  <a:lnTo>
                    <a:pt x="89" y="41"/>
                  </a:lnTo>
                  <a:lnTo>
                    <a:pt x="89" y="41"/>
                  </a:lnTo>
                  <a:lnTo>
                    <a:pt x="85" y="41"/>
                  </a:lnTo>
                  <a:lnTo>
                    <a:pt x="85" y="41"/>
                  </a:lnTo>
                  <a:lnTo>
                    <a:pt x="85" y="45"/>
                  </a:lnTo>
                  <a:lnTo>
                    <a:pt x="78" y="48"/>
                  </a:lnTo>
                  <a:lnTo>
                    <a:pt x="78" y="45"/>
                  </a:lnTo>
                  <a:lnTo>
                    <a:pt x="82" y="45"/>
                  </a:lnTo>
                  <a:lnTo>
                    <a:pt x="78" y="41"/>
                  </a:lnTo>
                  <a:lnTo>
                    <a:pt x="74" y="45"/>
                  </a:lnTo>
                  <a:lnTo>
                    <a:pt x="78" y="45"/>
                  </a:lnTo>
                  <a:lnTo>
                    <a:pt x="78" y="45"/>
                  </a:lnTo>
                  <a:lnTo>
                    <a:pt x="74" y="48"/>
                  </a:lnTo>
                  <a:lnTo>
                    <a:pt x="74" y="52"/>
                  </a:lnTo>
                  <a:lnTo>
                    <a:pt x="78" y="52"/>
                  </a:lnTo>
                  <a:lnTo>
                    <a:pt x="78" y="52"/>
                  </a:lnTo>
                  <a:lnTo>
                    <a:pt x="74" y="52"/>
                  </a:lnTo>
                  <a:lnTo>
                    <a:pt x="70" y="56"/>
                  </a:lnTo>
                  <a:lnTo>
                    <a:pt x="70" y="52"/>
                  </a:lnTo>
                  <a:lnTo>
                    <a:pt x="70" y="52"/>
                  </a:lnTo>
                  <a:lnTo>
                    <a:pt x="70" y="52"/>
                  </a:lnTo>
                  <a:lnTo>
                    <a:pt x="70" y="48"/>
                  </a:lnTo>
                  <a:lnTo>
                    <a:pt x="63" y="56"/>
                  </a:lnTo>
                  <a:lnTo>
                    <a:pt x="63" y="59"/>
                  </a:lnTo>
                  <a:lnTo>
                    <a:pt x="63" y="59"/>
                  </a:lnTo>
                  <a:lnTo>
                    <a:pt x="63" y="63"/>
                  </a:lnTo>
                  <a:lnTo>
                    <a:pt x="59" y="59"/>
                  </a:lnTo>
                  <a:lnTo>
                    <a:pt x="59" y="59"/>
                  </a:lnTo>
                  <a:lnTo>
                    <a:pt x="59" y="56"/>
                  </a:lnTo>
                  <a:lnTo>
                    <a:pt x="59" y="56"/>
                  </a:lnTo>
                  <a:lnTo>
                    <a:pt x="56" y="59"/>
                  </a:lnTo>
                  <a:lnTo>
                    <a:pt x="48" y="56"/>
                  </a:lnTo>
                  <a:lnTo>
                    <a:pt x="48" y="59"/>
                  </a:lnTo>
                  <a:lnTo>
                    <a:pt x="48" y="59"/>
                  </a:lnTo>
                  <a:lnTo>
                    <a:pt x="48" y="63"/>
                  </a:lnTo>
                  <a:lnTo>
                    <a:pt x="48" y="63"/>
                  </a:lnTo>
                  <a:lnTo>
                    <a:pt x="45" y="63"/>
                  </a:lnTo>
                  <a:lnTo>
                    <a:pt x="45" y="59"/>
                  </a:lnTo>
                  <a:lnTo>
                    <a:pt x="45" y="59"/>
                  </a:lnTo>
                  <a:lnTo>
                    <a:pt x="41" y="63"/>
                  </a:lnTo>
                  <a:lnTo>
                    <a:pt x="41" y="59"/>
                  </a:lnTo>
                  <a:lnTo>
                    <a:pt x="33" y="67"/>
                  </a:lnTo>
                  <a:lnTo>
                    <a:pt x="33" y="67"/>
                  </a:lnTo>
                  <a:lnTo>
                    <a:pt x="30" y="63"/>
                  </a:lnTo>
                  <a:lnTo>
                    <a:pt x="26" y="63"/>
                  </a:lnTo>
                  <a:lnTo>
                    <a:pt x="26" y="67"/>
                  </a:lnTo>
                  <a:lnTo>
                    <a:pt x="26" y="71"/>
                  </a:lnTo>
                  <a:lnTo>
                    <a:pt x="22" y="78"/>
                  </a:lnTo>
                  <a:lnTo>
                    <a:pt x="22" y="78"/>
                  </a:lnTo>
                  <a:lnTo>
                    <a:pt x="19" y="82"/>
                  </a:lnTo>
                  <a:lnTo>
                    <a:pt x="19" y="85"/>
                  </a:lnTo>
                  <a:lnTo>
                    <a:pt x="19" y="89"/>
                  </a:lnTo>
                  <a:lnTo>
                    <a:pt x="19" y="89"/>
                  </a:lnTo>
                  <a:lnTo>
                    <a:pt x="19" y="93"/>
                  </a:lnTo>
                  <a:lnTo>
                    <a:pt x="19" y="97"/>
                  </a:lnTo>
                  <a:lnTo>
                    <a:pt x="22" y="108"/>
                  </a:lnTo>
                  <a:lnTo>
                    <a:pt x="22" y="108"/>
                  </a:lnTo>
                  <a:lnTo>
                    <a:pt x="26" y="111"/>
                  </a:lnTo>
                  <a:lnTo>
                    <a:pt x="26" y="111"/>
                  </a:lnTo>
                  <a:lnTo>
                    <a:pt x="26" y="115"/>
                  </a:lnTo>
                  <a:lnTo>
                    <a:pt x="26" y="115"/>
                  </a:lnTo>
                  <a:lnTo>
                    <a:pt x="22" y="123"/>
                  </a:lnTo>
                  <a:lnTo>
                    <a:pt x="19" y="126"/>
                  </a:lnTo>
                  <a:lnTo>
                    <a:pt x="19" y="130"/>
                  </a:lnTo>
                  <a:lnTo>
                    <a:pt x="19" y="130"/>
                  </a:lnTo>
                  <a:lnTo>
                    <a:pt x="15" y="134"/>
                  </a:lnTo>
                  <a:lnTo>
                    <a:pt x="15" y="134"/>
                  </a:lnTo>
                  <a:lnTo>
                    <a:pt x="15" y="141"/>
                  </a:lnTo>
                  <a:lnTo>
                    <a:pt x="11" y="141"/>
                  </a:lnTo>
                  <a:lnTo>
                    <a:pt x="8" y="141"/>
                  </a:lnTo>
                  <a:lnTo>
                    <a:pt x="4" y="145"/>
                  </a:lnTo>
                  <a:lnTo>
                    <a:pt x="4" y="149"/>
                  </a:lnTo>
                  <a:lnTo>
                    <a:pt x="0" y="152"/>
                  </a:lnTo>
                  <a:lnTo>
                    <a:pt x="4" y="156"/>
                  </a:lnTo>
                  <a:lnTo>
                    <a:pt x="0" y="160"/>
                  </a:lnTo>
                  <a:lnTo>
                    <a:pt x="4" y="160"/>
                  </a:lnTo>
                  <a:lnTo>
                    <a:pt x="4" y="167"/>
                  </a:lnTo>
                  <a:lnTo>
                    <a:pt x="8" y="171"/>
                  </a:lnTo>
                  <a:lnTo>
                    <a:pt x="8" y="174"/>
                  </a:lnTo>
                  <a:lnTo>
                    <a:pt x="8" y="174"/>
                  </a:lnTo>
                  <a:lnTo>
                    <a:pt x="8" y="178"/>
                  </a:lnTo>
                  <a:lnTo>
                    <a:pt x="11" y="174"/>
                  </a:lnTo>
                  <a:lnTo>
                    <a:pt x="8" y="178"/>
                  </a:lnTo>
                  <a:lnTo>
                    <a:pt x="4" y="178"/>
                  </a:lnTo>
                  <a:lnTo>
                    <a:pt x="4" y="182"/>
                  </a:lnTo>
                  <a:lnTo>
                    <a:pt x="8" y="186"/>
                  </a:lnTo>
                  <a:lnTo>
                    <a:pt x="4" y="193"/>
                  </a:lnTo>
                  <a:lnTo>
                    <a:pt x="8" y="193"/>
                  </a:lnTo>
                  <a:lnTo>
                    <a:pt x="8" y="197"/>
                  </a:lnTo>
                  <a:lnTo>
                    <a:pt x="8" y="197"/>
                  </a:lnTo>
                  <a:lnTo>
                    <a:pt x="11" y="200"/>
                  </a:lnTo>
                  <a:lnTo>
                    <a:pt x="11" y="200"/>
                  </a:lnTo>
                  <a:lnTo>
                    <a:pt x="15" y="204"/>
                  </a:lnTo>
                  <a:lnTo>
                    <a:pt x="15" y="204"/>
                  </a:lnTo>
                  <a:lnTo>
                    <a:pt x="19" y="204"/>
                  </a:lnTo>
                  <a:lnTo>
                    <a:pt x="19" y="204"/>
                  </a:lnTo>
                  <a:lnTo>
                    <a:pt x="22" y="204"/>
                  </a:lnTo>
                  <a:lnTo>
                    <a:pt x="26" y="208"/>
                  </a:lnTo>
                  <a:lnTo>
                    <a:pt x="26" y="208"/>
                  </a:lnTo>
                  <a:lnTo>
                    <a:pt x="26" y="212"/>
                  </a:lnTo>
                  <a:lnTo>
                    <a:pt x="26" y="212"/>
                  </a:lnTo>
                  <a:lnTo>
                    <a:pt x="26" y="212"/>
                  </a:lnTo>
                  <a:close/>
                  <a:moveTo>
                    <a:pt x="100" y="15"/>
                  </a:moveTo>
                  <a:lnTo>
                    <a:pt x="100" y="15"/>
                  </a:lnTo>
                  <a:lnTo>
                    <a:pt x="100" y="11"/>
                  </a:lnTo>
                  <a:lnTo>
                    <a:pt x="100" y="11"/>
                  </a:lnTo>
                  <a:lnTo>
                    <a:pt x="100" y="15"/>
                  </a:lnTo>
                  <a:lnTo>
                    <a:pt x="100" y="15"/>
                  </a:lnTo>
                  <a:close/>
                  <a:moveTo>
                    <a:pt x="100" y="19"/>
                  </a:moveTo>
                  <a:lnTo>
                    <a:pt x="100" y="19"/>
                  </a:lnTo>
                  <a:lnTo>
                    <a:pt x="100" y="19"/>
                  </a:lnTo>
                  <a:lnTo>
                    <a:pt x="100" y="22"/>
                  </a:lnTo>
                  <a:lnTo>
                    <a:pt x="100" y="19"/>
                  </a:lnTo>
                  <a:lnTo>
                    <a:pt x="100" y="19"/>
                  </a:lnTo>
                  <a:close/>
                  <a:moveTo>
                    <a:pt x="93" y="19"/>
                  </a:moveTo>
                  <a:lnTo>
                    <a:pt x="93" y="19"/>
                  </a:lnTo>
                  <a:lnTo>
                    <a:pt x="93" y="19"/>
                  </a:lnTo>
                  <a:lnTo>
                    <a:pt x="96" y="19"/>
                  </a:lnTo>
                  <a:lnTo>
                    <a:pt x="96" y="22"/>
                  </a:lnTo>
                  <a:lnTo>
                    <a:pt x="93" y="22"/>
                  </a:lnTo>
                  <a:lnTo>
                    <a:pt x="93" y="22"/>
                  </a:lnTo>
                  <a:lnTo>
                    <a:pt x="93" y="19"/>
                  </a:lnTo>
                  <a:lnTo>
                    <a:pt x="93" y="19"/>
                  </a:lnTo>
                  <a:close/>
                  <a:moveTo>
                    <a:pt x="115" y="78"/>
                  </a:moveTo>
                  <a:lnTo>
                    <a:pt x="115" y="78"/>
                  </a:lnTo>
                  <a:lnTo>
                    <a:pt x="115" y="74"/>
                  </a:lnTo>
                  <a:lnTo>
                    <a:pt x="115" y="74"/>
                  </a:lnTo>
                  <a:lnTo>
                    <a:pt x="119" y="74"/>
                  </a:lnTo>
                  <a:lnTo>
                    <a:pt x="119" y="71"/>
                  </a:lnTo>
                  <a:lnTo>
                    <a:pt x="119" y="74"/>
                  </a:lnTo>
                  <a:lnTo>
                    <a:pt x="119" y="74"/>
                  </a:lnTo>
                  <a:lnTo>
                    <a:pt x="115" y="78"/>
                  </a:lnTo>
                  <a:close/>
                </a:path>
              </a:pathLst>
            </a:custGeom>
            <a:grpFill/>
            <a:ln>
              <a:noFill/>
            </a:ln>
          </p:spPr>
          <p:txBody>
            <a:bodyPr vert="horz" wrap="square" lIns="91440" tIns="45720" rIns="91440" bIns="45720" numCol="1" anchor="t" anchorCtr="0" compatLnSpc="1"/>
            <a:lstStyle/>
            <a:p>
              <a:endParaRPr lang="en-US"/>
            </a:p>
          </p:txBody>
        </p:sp>
        <p:sp>
          <p:nvSpPr>
            <p:cNvPr id="154" name="Freeform 150"/>
            <p:cNvSpPr/>
            <p:nvPr/>
          </p:nvSpPr>
          <p:spPr bwMode="auto">
            <a:xfrm>
              <a:off x="4931190" y="3381830"/>
              <a:ext cx="218727" cy="319084"/>
            </a:xfrm>
            <a:custGeom>
              <a:avLst/>
              <a:gdLst>
                <a:gd name="T0" fmla="*/ 30 w 170"/>
                <a:gd name="T1" fmla="*/ 156 h 248"/>
                <a:gd name="T2" fmla="*/ 33 w 170"/>
                <a:gd name="T3" fmla="*/ 148 h 248"/>
                <a:gd name="T4" fmla="*/ 37 w 170"/>
                <a:gd name="T5" fmla="*/ 137 h 248"/>
                <a:gd name="T6" fmla="*/ 37 w 170"/>
                <a:gd name="T7" fmla="*/ 126 h 248"/>
                <a:gd name="T8" fmla="*/ 37 w 170"/>
                <a:gd name="T9" fmla="*/ 119 h 248"/>
                <a:gd name="T10" fmla="*/ 41 w 170"/>
                <a:gd name="T11" fmla="*/ 107 h 248"/>
                <a:gd name="T12" fmla="*/ 41 w 170"/>
                <a:gd name="T13" fmla="*/ 96 h 248"/>
                <a:gd name="T14" fmla="*/ 22 w 170"/>
                <a:gd name="T15" fmla="*/ 89 h 248"/>
                <a:gd name="T16" fmla="*/ 8 w 170"/>
                <a:gd name="T17" fmla="*/ 85 h 248"/>
                <a:gd name="T18" fmla="*/ 0 w 170"/>
                <a:gd name="T19" fmla="*/ 70 h 248"/>
                <a:gd name="T20" fmla="*/ 30 w 170"/>
                <a:gd name="T21" fmla="*/ 59 h 248"/>
                <a:gd name="T22" fmla="*/ 52 w 170"/>
                <a:gd name="T23" fmla="*/ 56 h 248"/>
                <a:gd name="T24" fmla="*/ 59 w 170"/>
                <a:gd name="T25" fmla="*/ 59 h 248"/>
                <a:gd name="T26" fmla="*/ 71 w 170"/>
                <a:gd name="T27" fmla="*/ 67 h 248"/>
                <a:gd name="T28" fmla="*/ 63 w 170"/>
                <a:gd name="T29" fmla="*/ 81 h 248"/>
                <a:gd name="T30" fmla="*/ 71 w 170"/>
                <a:gd name="T31" fmla="*/ 93 h 248"/>
                <a:gd name="T32" fmla="*/ 78 w 170"/>
                <a:gd name="T33" fmla="*/ 100 h 248"/>
                <a:gd name="T34" fmla="*/ 82 w 170"/>
                <a:gd name="T35" fmla="*/ 85 h 248"/>
                <a:gd name="T36" fmla="*/ 85 w 170"/>
                <a:gd name="T37" fmla="*/ 74 h 248"/>
                <a:gd name="T38" fmla="*/ 89 w 170"/>
                <a:gd name="T39" fmla="*/ 67 h 248"/>
                <a:gd name="T40" fmla="*/ 85 w 170"/>
                <a:gd name="T41" fmla="*/ 56 h 248"/>
                <a:gd name="T42" fmla="*/ 74 w 170"/>
                <a:gd name="T43" fmla="*/ 44 h 248"/>
                <a:gd name="T44" fmla="*/ 89 w 170"/>
                <a:gd name="T45" fmla="*/ 15 h 248"/>
                <a:gd name="T46" fmla="*/ 96 w 170"/>
                <a:gd name="T47" fmla="*/ 15 h 248"/>
                <a:gd name="T48" fmla="*/ 108 w 170"/>
                <a:gd name="T49" fmla="*/ 15 h 248"/>
                <a:gd name="T50" fmla="*/ 115 w 170"/>
                <a:gd name="T51" fmla="*/ 15 h 248"/>
                <a:gd name="T52" fmla="*/ 126 w 170"/>
                <a:gd name="T53" fmla="*/ 11 h 248"/>
                <a:gd name="T54" fmla="*/ 137 w 170"/>
                <a:gd name="T55" fmla="*/ 11 h 248"/>
                <a:gd name="T56" fmla="*/ 152 w 170"/>
                <a:gd name="T57" fmla="*/ 7 h 248"/>
                <a:gd name="T58" fmla="*/ 163 w 170"/>
                <a:gd name="T59" fmla="*/ 0 h 248"/>
                <a:gd name="T60" fmla="*/ 170 w 170"/>
                <a:gd name="T61" fmla="*/ 4 h 248"/>
                <a:gd name="T62" fmla="*/ 167 w 170"/>
                <a:gd name="T63" fmla="*/ 15 h 248"/>
                <a:gd name="T64" fmla="*/ 167 w 170"/>
                <a:gd name="T65" fmla="*/ 26 h 248"/>
                <a:gd name="T66" fmla="*/ 167 w 170"/>
                <a:gd name="T67" fmla="*/ 37 h 248"/>
                <a:gd name="T68" fmla="*/ 163 w 170"/>
                <a:gd name="T69" fmla="*/ 56 h 248"/>
                <a:gd name="T70" fmla="*/ 170 w 170"/>
                <a:gd name="T71" fmla="*/ 63 h 248"/>
                <a:gd name="T72" fmla="*/ 163 w 170"/>
                <a:gd name="T73" fmla="*/ 67 h 248"/>
                <a:gd name="T74" fmla="*/ 163 w 170"/>
                <a:gd name="T75" fmla="*/ 74 h 248"/>
                <a:gd name="T76" fmla="*/ 156 w 170"/>
                <a:gd name="T77" fmla="*/ 85 h 248"/>
                <a:gd name="T78" fmla="*/ 141 w 170"/>
                <a:gd name="T79" fmla="*/ 96 h 248"/>
                <a:gd name="T80" fmla="*/ 111 w 170"/>
                <a:gd name="T81" fmla="*/ 107 h 248"/>
                <a:gd name="T82" fmla="*/ 104 w 170"/>
                <a:gd name="T83" fmla="*/ 111 h 248"/>
                <a:gd name="T84" fmla="*/ 93 w 170"/>
                <a:gd name="T85" fmla="*/ 122 h 248"/>
                <a:gd name="T86" fmla="*/ 78 w 170"/>
                <a:gd name="T87" fmla="*/ 133 h 248"/>
                <a:gd name="T88" fmla="*/ 67 w 170"/>
                <a:gd name="T89" fmla="*/ 137 h 248"/>
                <a:gd name="T90" fmla="*/ 67 w 170"/>
                <a:gd name="T91" fmla="*/ 145 h 248"/>
                <a:gd name="T92" fmla="*/ 67 w 170"/>
                <a:gd name="T93" fmla="*/ 159 h 248"/>
                <a:gd name="T94" fmla="*/ 71 w 170"/>
                <a:gd name="T95" fmla="*/ 178 h 248"/>
                <a:gd name="T96" fmla="*/ 78 w 170"/>
                <a:gd name="T97" fmla="*/ 178 h 248"/>
                <a:gd name="T98" fmla="*/ 74 w 170"/>
                <a:gd name="T99" fmla="*/ 189 h 248"/>
                <a:gd name="T100" fmla="*/ 71 w 170"/>
                <a:gd name="T101" fmla="*/ 200 h 248"/>
                <a:gd name="T102" fmla="*/ 71 w 170"/>
                <a:gd name="T103" fmla="*/ 211 h 248"/>
                <a:gd name="T104" fmla="*/ 30 w 170"/>
                <a:gd name="T105" fmla="*/ 230 h 248"/>
                <a:gd name="T106" fmla="*/ 22 w 170"/>
                <a:gd name="T107" fmla="*/ 237 h 248"/>
                <a:gd name="T108" fmla="*/ 30 w 170"/>
                <a:gd name="T109" fmla="*/ 241 h 248"/>
                <a:gd name="T110" fmla="*/ 30 w 170"/>
                <a:gd name="T111" fmla="*/ 248 h 248"/>
                <a:gd name="T112" fmla="*/ 19 w 170"/>
                <a:gd name="T113" fmla="*/ 248 h 248"/>
                <a:gd name="T114" fmla="*/ 15 w 170"/>
                <a:gd name="T115" fmla="*/ 237 h 248"/>
                <a:gd name="T116" fmla="*/ 15 w 170"/>
                <a:gd name="T117" fmla="*/ 222 h 248"/>
                <a:gd name="T118" fmla="*/ 15 w 170"/>
                <a:gd name="T119" fmla="*/ 200 h 248"/>
                <a:gd name="T120" fmla="*/ 11 w 170"/>
                <a:gd name="T121"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248">
                  <a:moveTo>
                    <a:pt x="11" y="182"/>
                  </a:moveTo>
                  <a:lnTo>
                    <a:pt x="30" y="167"/>
                  </a:lnTo>
                  <a:lnTo>
                    <a:pt x="30" y="163"/>
                  </a:lnTo>
                  <a:lnTo>
                    <a:pt x="30" y="159"/>
                  </a:lnTo>
                  <a:lnTo>
                    <a:pt x="30" y="156"/>
                  </a:lnTo>
                  <a:lnTo>
                    <a:pt x="30" y="152"/>
                  </a:lnTo>
                  <a:lnTo>
                    <a:pt x="30" y="152"/>
                  </a:lnTo>
                  <a:lnTo>
                    <a:pt x="30" y="148"/>
                  </a:lnTo>
                  <a:lnTo>
                    <a:pt x="33" y="148"/>
                  </a:lnTo>
                  <a:lnTo>
                    <a:pt x="33" y="148"/>
                  </a:lnTo>
                  <a:lnTo>
                    <a:pt x="37" y="145"/>
                  </a:lnTo>
                  <a:lnTo>
                    <a:pt x="37" y="141"/>
                  </a:lnTo>
                  <a:lnTo>
                    <a:pt x="37" y="141"/>
                  </a:lnTo>
                  <a:lnTo>
                    <a:pt x="37" y="137"/>
                  </a:lnTo>
                  <a:lnTo>
                    <a:pt x="37" y="137"/>
                  </a:lnTo>
                  <a:lnTo>
                    <a:pt x="37" y="133"/>
                  </a:lnTo>
                  <a:lnTo>
                    <a:pt x="37" y="133"/>
                  </a:lnTo>
                  <a:lnTo>
                    <a:pt x="33" y="130"/>
                  </a:lnTo>
                  <a:lnTo>
                    <a:pt x="33" y="130"/>
                  </a:lnTo>
                  <a:lnTo>
                    <a:pt x="37" y="126"/>
                  </a:lnTo>
                  <a:lnTo>
                    <a:pt x="37" y="126"/>
                  </a:lnTo>
                  <a:lnTo>
                    <a:pt x="37" y="122"/>
                  </a:lnTo>
                  <a:lnTo>
                    <a:pt x="37" y="119"/>
                  </a:lnTo>
                  <a:lnTo>
                    <a:pt x="41" y="119"/>
                  </a:lnTo>
                  <a:lnTo>
                    <a:pt x="37" y="119"/>
                  </a:lnTo>
                  <a:lnTo>
                    <a:pt x="37" y="119"/>
                  </a:lnTo>
                  <a:lnTo>
                    <a:pt x="37" y="115"/>
                  </a:lnTo>
                  <a:lnTo>
                    <a:pt x="37" y="111"/>
                  </a:lnTo>
                  <a:lnTo>
                    <a:pt x="41" y="107"/>
                  </a:lnTo>
                  <a:lnTo>
                    <a:pt x="41" y="107"/>
                  </a:lnTo>
                  <a:lnTo>
                    <a:pt x="41" y="104"/>
                  </a:lnTo>
                  <a:lnTo>
                    <a:pt x="41" y="104"/>
                  </a:lnTo>
                  <a:lnTo>
                    <a:pt x="41" y="100"/>
                  </a:lnTo>
                  <a:lnTo>
                    <a:pt x="41" y="96"/>
                  </a:lnTo>
                  <a:lnTo>
                    <a:pt x="41" y="96"/>
                  </a:lnTo>
                  <a:lnTo>
                    <a:pt x="37" y="96"/>
                  </a:lnTo>
                  <a:lnTo>
                    <a:pt x="33" y="93"/>
                  </a:lnTo>
                  <a:lnTo>
                    <a:pt x="33" y="89"/>
                  </a:lnTo>
                  <a:lnTo>
                    <a:pt x="26" y="89"/>
                  </a:lnTo>
                  <a:lnTo>
                    <a:pt x="22" y="89"/>
                  </a:lnTo>
                  <a:lnTo>
                    <a:pt x="22" y="85"/>
                  </a:lnTo>
                  <a:lnTo>
                    <a:pt x="15" y="85"/>
                  </a:lnTo>
                  <a:lnTo>
                    <a:pt x="11" y="81"/>
                  </a:lnTo>
                  <a:lnTo>
                    <a:pt x="11" y="85"/>
                  </a:lnTo>
                  <a:lnTo>
                    <a:pt x="8" y="85"/>
                  </a:lnTo>
                  <a:lnTo>
                    <a:pt x="8" y="81"/>
                  </a:lnTo>
                  <a:lnTo>
                    <a:pt x="8" y="81"/>
                  </a:lnTo>
                  <a:lnTo>
                    <a:pt x="0" y="81"/>
                  </a:lnTo>
                  <a:lnTo>
                    <a:pt x="0" y="74"/>
                  </a:lnTo>
                  <a:lnTo>
                    <a:pt x="0" y="70"/>
                  </a:lnTo>
                  <a:lnTo>
                    <a:pt x="0" y="70"/>
                  </a:lnTo>
                  <a:lnTo>
                    <a:pt x="8" y="67"/>
                  </a:lnTo>
                  <a:lnTo>
                    <a:pt x="11" y="67"/>
                  </a:lnTo>
                  <a:lnTo>
                    <a:pt x="26" y="59"/>
                  </a:lnTo>
                  <a:lnTo>
                    <a:pt x="30" y="59"/>
                  </a:lnTo>
                  <a:lnTo>
                    <a:pt x="41" y="56"/>
                  </a:lnTo>
                  <a:lnTo>
                    <a:pt x="45" y="56"/>
                  </a:lnTo>
                  <a:lnTo>
                    <a:pt x="48" y="52"/>
                  </a:lnTo>
                  <a:lnTo>
                    <a:pt x="48" y="56"/>
                  </a:lnTo>
                  <a:lnTo>
                    <a:pt x="52" y="56"/>
                  </a:lnTo>
                  <a:lnTo>
                    <a:pt x="52" y="59"/>
                  </a:lnTo>
                  <a:lnTo>
                    <a:pt x="52" y="59"/>
                  </a:lnTo>
                  <a:lnTo>
                    <a:pt x="56" y="59"/>
                  </a:lnTo>
                  <a:lnTo>
                    <a:pt x="56" y="59"/>
                  </a:lnTo>
                  <a:lnTo>
                    <a:pt x="59" y="59"/>
                  </a:lnTo>
                  <a:lnTo>
                    <a:pt x="59" y="59"/>
                  </a:lnTo>
                  <a:lnTo>
                    <a:pt x="63" y="59"/>
                  </a:lnTo>
                  <a:lnTo>
                    <a:pt x="67" y="59"/>
                  </a:lnTo>
                  <a:lnTo>
                    <a:pt x="71" y="63"/>
                  </a:lnTo>
                  <a:lnTo>
                    <a:pt x="71" y="67"/>
                  </a:lnTo>
                  <a:lnTo>
                    <a:pt x="67" y="70"/>
                  </a:lnTo>
                  <a:lnTo>
                    <a:pt x="63" y="74"/>
                  </a:lnTo>
                  <a:lnTo>
                    <a:pt x="63" y="78"/>
                  </a:lnTo>
                  <a:lnTo>
                    <a:pt x="63" y="78"/>
                  </a:lnTo>
                  <a:lnTo>
                    <a:pt x="63" y="81"/>
                  </a:lnTo>
                  <a:lnTo>
                    <a:pt x="63" y="85"/>
                  </a:lnTo>
                  <a:lnTo>
                    <a:pt x="63" y="89"/>
                  </a:lnTo>
                  <a:lnTo>
                    <a:pt x="67" y="89"/>
                  </a:lnTo>
                  <a:lnTo>
                    <a:pt x="71" y="93"/>
                  </a:lnTo>
                  <a:lnTo>
                    <a:pt x="71" y="93"/>
                  </a:lnTo>
                  <a:lnTo>
                    <a:pt x="74" y="96"/>
                  </a:lnTo>
                  <a:lnTo>
                    <a:pt x="74" y="96"/>
                  </a:lnTo>
                  <a:lnTo>
                    <a:pt x="74" y="100"/>
                  </a:lnTo>
                  <a:lnTo>
                    <a:pt x="74" y="100"/>
                  </a:lnTo>
                  <a:lnTo>
                    <a:pt x="78" y="100"/>
                  </a:lnTo>
                  <a:lnTo>
                    <a:pt x="78" y="100"/>
                  </a:lnTo>
                  <a:lnTo>
                    <a:pt x="78" y="96"/>
                  </a:lnTo>
                  <a:lnTo>
                    <a:pt x="82" y="93"/>
                  </a:lnTo>
                  <a:lnTo>
                    <a:pt x="82" y="89"/>
                  </a:lnTo>
                  <a:lnTo>
                    <a:pt x="82" y="85"/>
                  </a:lnTo>
                  <a:lnTo>
                    <a:pt x="85" y="85"/>
                  </a:lnTo>
                  <a:lnTo>
                    <a:pt x="89" y="81"/>
                  </a:lnTo>
                  <a:lnTo>
                    <a:pt x="89" y="81"/>
                  </a:lnTo>
                  <a:lnTo>
                    <a:pt x="89" y="74"/>
                  </a:lnTo>
                  <a:lnTo>
                    <a:pt x="85" y="74"/>
                  </a:lnTo>
                  <a:lnTo>
                    <a:pt x="89" y="70"/>
                  </a:lnTo>
                  <a:lnTo>
                    <a:pt x="85" y="70"/>
                  </a:lnTo>
                  <a:lnTo>
                    <a:pt x="89" y="70"/>
                  </a:lnTo>
                  <a:lnTo>
                    <a:pt x="89" y="70"/>
                  </a:lnTo>
                  <a:lnTo>
                    <a:pt x="89" y="67"/>
                  </a:lnTo>
                  <a:lnTo>
                    <a:pt x="93" y="67"/>
                  </a:lnTo>
                  <a:lnTo>
                    <a:pt x="93" y="67"/>
                  </a:lnTo>
                  <a:lnTo>
                    <a:pt x="89" y="63"/>
                  </a:lnTo>
                  <a:lnTo>
                    <a:pt x="89" y="59"/>
                  </a:lnTo>
                  <a:lnTo>
                    <a:pt x="85" y="56"/>
                  </a:lnTo>
                  <a:lnTo>
                    <a:pt x="85" y="52"/>
                  </a:lnTo>
                  <a:lnTo>
                    <a:pt x="78" y="48"/>
                  </a:lnTo>
                  <a:lnTo>
                    <a:pt x="78" y="48"/>
                  </a:lnTo>
                  <a:lnTo>
                    <a:pt x="74" y="44"/>
                  </a:lnTo>
                  <a:lnTo>
                    <a:pt x="74" y="44"/>
                  </a:lnTo>
                  <a:lnTo>
                    <a:pt x="67" y="41"/>
                  </a:lnTo>
                  <a:lnTo>
                    <a:pt x="67" y="30"/>
                  </a:lnTo>
                  <a:lnTo>
                    <a:pt x="71" y="15"/>
                  </a:lnTo>
                  <a:lnTo>
                    <a:pt x="85" y="15"/>
                  </a:lnTo>
                  <a:lnTo>
                    <a:pt x="89" y="15"/>
                  </a:lnTo>
                  <a:lnTo>
                    <a:pt x="89" y="11"/>
                  </a:lnTo>
                  <a:lnTo>
                    <a:pt x="93" y="11"/>
                  </a:lnTo>
                  <a:lnTo>
                    <a:pt x="93" y="15"/>
                  </a:lnTo>
                  <a:lnTo>
                    <a:pt x="93" y="15"/>
                  </a:lnTo>
                  <a:lnTo>
                    <a:pt x="96" y="15"/>
                  </a:lnTo>
                  <a:lnTo>
                    <a:pt x="96" y="15"/>
                  </a:lnTo>
                  <a:lnTo>
                    <a:pt x="100" y="18"/>
                  </a:lnTo>
                  <a:lnTo>
                    <a:pt x="100" y="18"/>
                  </a:lnTo>
                  <a:lnTo>
                    <a:pt x="104" y="18"/>
                  </a:lnTo>
                  <a:lnTo>
                    <a:pt x="108" y="15"/>
                  </a:lnTo>
                  <a:lnTo>
                    <a:pt x="108" y="15"/>
                  </a:lnTo>
                  <a:lnTo>
                    <a:pt x="111" y="15"/>
                  </a:lnTo>
                  <a:lnTo>
                    <a:pt x="111" y="15"/>
                  </a:lnTo>
                  <a:lnTo>
                    <a:pt x="111" y="15"/>
                  </a:lnTo>
                  <a:lnTo>
                    <a:pt x="115" y="15"/>
                  </a:lnTo>
                  <a:lnTo>
                    <a:pt x="115" y="18"/>
                  </a:lnTo>
                  <a:lnTo>
                    <a:pt x="119" y="15"/>
                  </a:lnTo>
                  <a:lnTo>
                    <a:pt x="126" y="15"/>
                  </a:lnTo>
                  <a:lnTo>
                    <a:pt x="126" y="15"/>
                  </a:lnTo>
                  <a:lnTo>
                    <a:pt x="126" y="11"/>
                  </a:lnTo>
                  <a:lnTo>
                    <a:pt x="126" y="11"/>
                  </a:lnTo>
                  <a:lnTo>
                    <a:pt x="130" y="11"/>
                  </a:lnTo>
                  <a:lnTo>
                    <a:pt x="130" y="11"/>
                  </a:lnTo>
                  <a:lnTo>
                    <a:pt x="133" y="11"/>
                  </a:lnTo>
                  <a:lnTo>
                    <a:pt x="137" y="11"/>
                  </a:lnTo>
                  <a:lnTo>
                    <a:pt x="137" y="11"/>
                  </a:lnTo>
                  <a:lnTo>
                    <a:pt x="145" y="7"/>
                  </a:lnTo>
                  <a:lnTo>
                    <a:pt x="148" y="11"/>
                  </a:lnTo>
                  <a:lnTo>
                    <a:pt x="148" y="7"/>
                  </a:lnTo>
                  <a:lnTo>
                    <a:pt x="152" y="7"/>
                  </a:lnTo>
                  <a:lnTo>
                    <a:pt x="156" y="7"/>
                  </a:lnTo>
                  <a:lnTo>
                    <a:pt x="156" y="4"/>
                  </a:lnTo>
                  <a:lnTo>
                    <a:pt x="159" y="4"/>
                  </a:lnTo>
                  <a:lnTo>
                    <a:pt x="163" y="4"/>
                  </a:lnTo>
                  <a:lnTo>
                    <a:pt x="163" y="0"/>
                  </a:lnTo>
                  <a:lnTo>
                    <a:pt x="167" y="0"/>
                  </a:lnTo>
                  <a:lnTo>
                    <a:pt x="170" y="0"/>
                  </a:lnTo>
                  <a:lnTo>
                    <a:pt x="170" y="0"/>
                  </a:lnTo>
                  <a:lnTo>
                    <a:pt x="170" y="0"/>
                  </a:lnTo>
                  <a:lnTo>
                    <a:pt x="170" y="4"/>
                  </a:lnTo>
                  <a:lnTo>
                    <a:pt x="170" y="7"/>
                  </a:lnTo>
                  <a:lnTo>
                    <a:pt x="170" y="7"/>
                  </a:lnTo>
                  <a:lnTo>
                    <a:pt x="167" y="11"/>
                  </a:lnTo>
                  <a:lnTo>
                    <a:pt x="167" y="11"/>
                  </a:lnTo>
                  <a:lnTo>
                    <a:pt x="167" y="15"/>
                  </a:lnTo>
                  <a:lnTo>
                    <a:pt x="167" y="15"/>
                  </a:lnTo>
                  <a:lnTo>
                    <a:pt x="167" y="15"/>
                  </a:lnTo>
                  <a:lnTo>
                    <a:pt x="167" y="22"/>
                  </a:lnTo>
                  <a:lnTo>
                    <a:pt x="167" y="22"/>
                  </a:lnTo>
                  <a:lnTo>
                    <a:pt x="167" y="26"/>
                  </a:lnTo>
                  <a:lnTo>
                    <a:pt x="167" y="30"/>
                  </a:lnTo>
                  <a:lnTo>
                    <a:pt x="167" y="30"/>
                  </a:lnTo>
                  <a:lnTo>
                    <a:pt x="167" y="33"/>
                  </a:lnTo>
                  <a:lnTo>
                    <a:pt x="167" y="33"/>
                  </a:lnTo>
                  <a:lnTo>
                    <a:pt x="167" y="37"/>
                  </a:lnTo>
                  <a:lnTo>
                    <a:pt x="167" y="44"/>
                  </a:lnTo>
                  <a:lnTo>
                    <a:pt x="167" y="44"/>
                  </a:lnTo>
                  <a:lnTo>
                    <a:pt x="167" y="48"/>
                  </a:lnTo>
                  <a:lnTo>
                    <a:pt x="167" y="56"/>
                  </a:lnTo>
                  <a:lnTo>
                    <a:pt x="163" y="56"/>
                  </a:lnTo>
                  <a:lnTo>
                    <a:pt x="163" y="56"/>
                  </a:lnTo>
                  <a:lnTo>
                    <a:pt x="163" y="56"/>
                  </a:lnTo>
                  <a:lnTo>
                    <a:pt x="167" y="56"/>
                  </a:lnTo>
                  <a:lnTo>
                    <a:pt x="170" y="56"/>
                  </a:lnTo>
                  <a:lnTo>
                    <a:pt x="170" y="63"/>
                  </a:lnTo>
                  <a:lnTo>
                    <a:pt x="167" y="67"/>
                  </a:lnTo>
                  <a:lnTo>
                    <a:pt x="167" y="67"/>
                  </a:lnTo>
                  <a:lnTo>
                    <a:pt x="167" y="67"/>
                  </a:lnTo>
                  <a:lnTo>
                    <a:pt x="167" y="67"/>
                  </a:lnTo>
                  <a:lnTo>
                    <a:pt x="163" y="67"/>
                  </a:lnTo>
                  <a:lnTo>
                    <a:pt x="163" y="70"/>
                  </a:lnTo>
                  <a:lnTo>
                    <a:pt x="163" y="70"/>
                  </a:lnTo>
                  <a:lnTo>
                    <a:pt x="163" y="70"/>
                  </a:lnTo>
                  <a:lnTo>
                    <a:pt x="167" y="70"/>
                  </a:lnTo>
                  <a:lnTo>
                    <a:pt x="163" y="74"/>
                  </a:lnTo>
                  <a:lnTo>
                    <a:pt x="163" y="78"/>
                  </a:lnTo>
                  <a:lnTo>
                    <a:pt x="163" y="78"/>
                  </a:lnTo>
                  <a:lnTo>
                    <a:pt x="159" y="81"/>
                  </a:lnTo>
                  <a:lnTo>
                    <a:pt x="159" y="81"/>
                  </a:lnTo>
                  <a:lnTo>
                    <a:pt x="156" y="85"/>
                  </a:lnTo>
                  <a:lnTo>
                    <a:pt x="152" y="85"/>
                  </a:lnTo>
                  <a:lnTo>
                    <a:pt x="152" y="89"/>
                  </a:lnTo>
                  <a:lnTo>
                    <a:pt x="141" y="96"/>
                  </a:lnTo>
                  <a:lnTo>
                    <a:pt x="141" y="96"/>
                  </a:lnTo>
                  <a:lnTo>
                    <a:pt x="141" y="96"/>
                  </a:lnTo>
                  <a:lnTo>
                    <a:pt x="130" y="104"/>
                  </a:lnTo>
                  <a:lnTo>
                    <a:pt x="126" y="100"/>
                  </a:lnTo>
                  <a:lnTo>
                    <a:pt x="126" y="104"/>
                  </a:lnTo>
                  <a:lnTo>
                    <a:pt x="119" y="104"/>
                  </a:lnTo>
                  <a:lnTo>
                    <a:pt x="111" y="107"/>
                  </a:lnTo>
                  <a:lnTo>
                    <a:pt x="111" y="107"/>
                  </a:lnTo>
                  <a:lnTo>
                    <a:pt x="111" y="107"/>
                  </a:lnTo>
                  <a:lnTo>
                    <a:pt x="108" y="115"/>
                  </a:lnTo>
                  <a:lnTo>
                    <a:pt x="104" y="115"/>
                  </a:lnTo>
                  <a:lnTo>
                    <a:pt x="104" y="111"/>
                  </a:lnTo>
                  <a:lnTo>
                    <a:pt x="104" y="115"/>
                  </a:lnTo>
                  <a:lnTo>
                    <a:pt x="100" y="115"/>
                  </a:lnTo>
                  <a:lnTo>
                    <a:pt x="100" y="119"/>
                  </a:lnTo>
                  <a:lnTo>
                    <a:pt x="93" y="122"/>
                  </a:lnTo>
                  <a:lnTo>
                    <a:pt x="93" y="122"/>
                  </a:lnTo>
                  <a:lnTo>
                    <a:pt x="93" y="126"/>
                  </a:lnTo>
                  <a:lnTo>
                    <a:pt x="93" y="126"/>
                  </a:lnTo>
                  <a:lnTo>
                    <a:pt x="93" y="126"/>
                  </a:lnTo>
                  <a:lnTo>
                    <a:pt x="89" y="126"/>
                  </a:lnTo>
                  <a:lnTo>
                    <a:pt x="78" y="133"/>
                  </a:lnTo>
                  <a:lnTo>
                    <a:pt x="78" y="137"/>
                  </a:lnTo>
                  <a:lnTo>
                    <a:pt x="78" y="137"/>
                  </a:lnTo>
                  <a:lnTo>
                    <a:pt x="71" y="137"/>
                  </a:lnTo>
                  <a:lnTo>
                    <a:pt x="71" y="141"/>
                  </a:lnTo>
                  <a:lnTo>
                    <a:pt x="67" y="137"/>
                  </a:lnTo>
                  <a:lnTo>
                    <a:pt x="67" y="137"/>
                  </a:lnTo>
                  <a:lnTo>
                    <a:pt x="67" y="141"/>
                  </a:lnTo>
                  <a:lnTo>
                    <a:pt x="67" y="141"/>
                  </a:lnTo>
                  <a:lnTo>
                    <a:pt x="67" y="145"/>
                  </a:lnTo>
                  <a:lnTo>
                    <a:pt x="67" y="145"/>
                  </a:lnTo>
                  <a:lnTo>
                    <a:pt x="67" y="148"/>
                  </a:lnTo>
                  <a:lnTo>
                    <a:pt x="63" y="148"/>
                  </a:lnTo>
                  <a:lnTo>
                    <a:pt x="71" y="156"/>
                  </a:lnTo>
                  <a:lnTo>
                    <a:pt x="71" y="159"/>
                  </a:lnTo>
                  <a:lnTo>
                    <a:pt x="67" y="159"/>
                  </a:lnTo>
                  <a:lnTo>
                    <a:pt x="71" y="159"/>
                  </a:lnTo>
                  <a:lnTo>
                    <a:pt x="71" y="163"/>
                  </a:lnTo>
                  <a:lnTo>
                    <a:pt x="71" y="167"/>
                  </a:lnTo>
                  <a:lnTo>
                    <a:pt x="74" y="171"/>
                  </a:lnTo>
                  <a:lnTo>
                    <a:pt x="71" y="178"/>
                  </a:lnTo>
                  <a:lnTo>
                    <a:pt x="74" y="182"/>
                  </a:lnTo>
                  <a:lnTo>
                    <a:pt x="74" y="182"/>
                  </a:lnTo>
                  <a:lnTo>
                    <a:pt x="74" y="178"/>
                  </a:lnTo>
                  <a:lnTo>
                    <a:pt x="74" y="174"/>
                  </a:lnTo>
                  <a:lnTo>
                    <a:pt x="78" y="178"/>
                  </a:lnTo>
                  <a:lnTo>
                    <a:pt x="78" y="178"/>
                  </a:lnTo>
                  <a:lnTo>
                    <a:pt x="78" y="182"/>
                  </a:lnTo>
                  <a:lnTo>
                    <a:pt x="74" y="185"/>
                  </a:lnTo>
                  <a:lnTo>
                    <a:pt x="74" y="189"/>
                  </a:lnTo>
                  <a:lnTo>
                    <a:pt x="74" y="189"/>
                  </a:lnTo>
                  <a:lnTo>
                    <a:pt x="74" y="193"/>
                  </a:lnTo>
                  <a:lnTo>
                    <a:pt x="74" y="196"/>
                  </a:lnTo>
                  <a:lnTo>
                    <a:pt x="74" y="196"/>
                  </a:lnTo>
                  <a:lnTo>
                    <a:pt x="71" y="200"/>
                  </a:lnTo>
                  <a:lnTo>
                    <a:pt x="71" y="200"/>
                  </a:lnTo>
                  <a:lnTo>
                    <a:pt x="71" y="204"/>
                  </a:lnTo>
                  <a:lnTo>
                    <a:pt x="74" y="200"/>
                  </a:lnTo>
                  <a:lnTo>
                    <a:pt x="74" y="204"/>
                  </a:lnTo>
                  <a:lnTo>
                    <a:pt x="74" y="208"/>
                  </a:lnTo>
                  <a:lnTo>
                    <a:pt x="71" y="211"/>
                  </a:lnTo>
                  <a:lnTo>
                    <a:pt x="67" y="215"/>
                  </a:lnTo>
                  <a:lnTo>
                    <a:pt x="56" y="219"/>
                  </a:lnTo>
                  <a:lnTo>
                    <a:pt x="41" y="222"/>
                  </a:lnTo>
                  <a:lnTo>
                    <a:pt x="37" y="226"/>
                  </a:lnTo>
                  <a:lnTo>
                    <a:pt x="30" y="230"/>
                  </a:lnTo>
                  <a:lnTo>
                    <a:pt x="30" y="230"/>
                  </a:lnTo>
                  <a:lnTo>
                    <a:pt x="30" y="234"/>
                  </a:lnTo>
                  <a:lnTo>
                    <a:pt x="26" y="237"/>
                  </a:lnTo>
                  <a:lnTo>
                    <a:pt x="26" y="237"/>
                  </a:lnTo>
                  <a:lnTo>
                    <a:pt x="22" y="237"/>
                  </a:lnTo>
                  <a:lnTo>
                    <a:pt x="22" y="237"/>
                  </a:lnTo>
                  <a:lnTo>
                    <a:pt x="26" y="241"/>
                  </a:lnTo>
                  <a:lnTo>
                    <a:pt x="26" y="241"/>
                  </a:lnTo>
                  <a:lnTo>
                    <a:pt x="26" y="241"/>
                  </a:lnTo>
                  <a:lnTo>
                    <a:pt x="30" y="241"/>
                  </a:lnTo>
                  <a:lnTo>
                    <a:pt x="30" y="241"/>
                  </a:lnTo>
                  <a:lnTo>
                    <a:pt x="30" y="237"/>
                  </a:lnTo>
                  <a:lnTo>
                    <a:pt x="30" y="241"/>
                  </a:lnTo>
                  <a:lnTo>
                    <a:pt x="30" y="245"/>
                  </a:lnTo>
                  <a:lnTo>
                    <a:pt x="30" y="248"/>
                  </a:lnTo>
                  <a:lnTo>
                    <a:pt x="30" y="248"/>
                  </a:lnTo>
                  <a:lnTo>
                    <a:pt x="26" y="248"/>
                  </a:lnTo>
                  <a:lnTo>
                    <a:pt x="19" y="248"/>
                  </a:lnTo>
                  <a:lnTo>
                    <a:pt x="19" y="248"/>
                  </a:lnTo>
                  <a:lnTo>
                    <a:pt x="19" y="248"/>
                  </a:lnTo>
                  <a:lnTo>
                    <a:pt x="19" y="245"/>
                  </a:lnTo>
                  <a:lnTo>
                    <a:pt x="19" y="245"/>
                  </a:lnTo>
                  <a:lnTo>
                    <a:pt x="19" y="241"/>
                  </a:lnTo>
                  <a:lnTo>
                    <a:pt x="19" y="241"/>
                  </a:lnTo>
                  <a:lnTo>
                    <a:pt x="15" y="237"/>
                  </a:lnTo>
                  <a:lnTo>
                    <a:pt x="15" y="237"/>
                  </a:lnTo>
                  <a:lnTo>
                    <a:pt x="15" y="237"/>
                  </a:lnTo>
                  <a:lnTo>
                    <a:pt x="15" y="234"/>
                  </a:lnTo>
                  <a:lnTo>
                    <a:pt x="15" y="226"/>
                  </a:lnTo>
                  <a:lnTo>
                    <a:pt x="15" y="222"/>
                  </a:lnTo>
                  <a:lnTo>
                    <a:pt x="15" y="211"/>
                  </a:lnTo>
                  <a:lnTo>
                    <a:pt x="15" y="208"/>
                  </a:lnTo>
                  <a:lnTo>
                    <a:pt x="15" y="204"/>
                  </a:lnTo>
                  <a:lnTo>
                    <a:pt x="15" y="204"/>
                  </a:lnTo>
                  <a:lnTo>
                    <a:pt x="15" y="200"/>
                  </a:lnTo>
                  <a:lnTo>
                    <a:pt x="15" y="196"/>
                  </a:lnTo>
                  <a:lnTo>
                    <a:pt x="11" y="193"/>
                  </a:lnTo>
                  <a:lnTo>
                    <a:pt x="11" y="185"/>
                  </a:lnTo>
                  <a:lnTo>
                    <a:pt x="11" y="182"/>
                  </a:lnTo>
                  <a:lnTo>
                    <a:pt x="11" y="182"/>
                  </a:lnTo>
                  <a:close/>
                </a:path>
              </a:pathLst>
            </a:custGeom>
            <a:grpFill/>
            <a:ln>
              <a:noFill/>
            </a:ln>
          </p:spPr>
          <p:txBody>
            <a:bodyPr vert="horz" wrap="square" lIns="91440" tIns="45720" rIns="91440" bIns="45720" numCol="1" anchor="t" anchorCtr="0" compatLnSpc="1"/>
            <a:lstStyle/>
            <a:p>
              <a:endParaRPr lang="en-US"/>
            </a:p>
          </p:txBody>
        </p:sp>
        <p:sp>
          <p:nvSpPr>
            <p:cNvPr id="155" name="Freeform 151"/>
            <p:cNvSpPr/>
            <p:nvPr/>
          </p:nvSpPr>
          <p:spPr bwMode="auto">
            <a:xfrm>
              <a:off x="4926044" y="3682902"/>
              <a:ext cx="29593" cy="28306"/>
            </a:xfrm>
            <a:custGeom>
              <a:avLst/>
              <a:gdLst>
                <a:gd name="T0" fmla="*/ 19 w 23"/>
                <a:gd name="T1" fmla="*/ 3 h 22"/>
                <a:gd name="T2" fmla="*/ 19 w 23"/>
                <a:gd name="T3" fmla="*/ 3 h 22"/>
                <a:gd name="T4" fmla="*/ 19 w 23"/>
                <a:gd name="T5" fmla="*/ 3 h 22"/>
                <a:gd name="T6" fmla="*/ 23 w 23"/>
                <a:gd name="T7" fmla="*/ 7 h 22"/>
                <a:gd name="T8" fmla="*/ 23 w 23"/>
                <a:gd name="T9" fmla="*/ 7 h 22"/>
                <a:gd name="T10" fmla="*/ 23 w 23"/>
                <a:gd name="T11" fmla="*/ 11 h 22"/>
                <a:gd name="T12" fmla="*/ 23 w 23"/>
                <a:gd name="T13" fmla="*/ 11 h 22"/>
                <a:gd name="T14" fmla="*/ 23 w 23"/>
                <a:gd name="T15" fmla="*/ 14 h 22"/>
                <a:gd name="T16" fmla="*/ 23 w 23"/>
                <a:gd name="T17" fmla="*/ 14 h 22"/>
                <a:gd name="T18" fmla="*/ 23 w 23"/>
                <a:gd name="T19" fmla="*/ 14 h 22"/>
                <a:gd name="T20" fmla="*/ 19 w 23"/>
                <a:gd name="T21" fmla="*/ 14 h 22"/>
                <a:gd name="T22" fmla="*/ 19 w 23"/>
                <a:gd name="T23" fmla="*/ 18 h 22"/>
                <a:gd name="T24" fmla="*/ 19 w 23"/>
                <a:gd name="T25" fmla="*/ 22 h 22"/>
                <a:gd name="T26" fmla="*/ 15 w 23"/>
                <a:gd name="T27" fmla="*/ 22 h 22"/>
                <a:gd name="T28" fmla="*/ 12 w 23"/>
                <a:gd name="T29" fmla="*/ 22 h 22"/>
                <a:gd name="T30" fmla="*/ 4 w 23"/>
                <a:gd name="T31" fmla="*/ 18 h 22"/>
                <a:gd name="T32" fmla="*/ 4 w 23"/>
                <a:gd name="T33" fmla="*/ 14 h 22"/>
                <a:gd name="T34" fmla="*/ 0 w 23"/>
                <a:gd name="T35" fmla="*/ 14 h 22"/>
                <a:gd name="T36" fmla="*/ 0 w 23"/>
                <a:gd name="T37" fmla="*/ 11 h 22"/>
                <a:gd name="T38" fmla="*/ 0 w 23"/>
                <a:gd name="T39" fmla="*/ 7 h 22"/>
                <a:gd name="T40" fmla="*/ 4 w 23"/>
                <a:gd name="T41" fmla="*/ 3 h 22"/>
                <a:gd name="T42" fmla="*/ 8 w 23"/>
                <a:gd name="T43" fmla="*/ 0 h 22"/>
                <a:gd name="T44" fmla="*/ 8 w 23"/>
                <a:gd name="T45" fmla="*/ 0 h 22"/>
                <a:gd name="T46" fmla="*/ 12 w 23"/>
                <a:gd name="T47" fmla="*/ 0 h 22"/>
                <a:gd name="T48" fmla="*/ 15 w 23"/>
                <a:gd name="T49" fmla="*/ 3 h 22"/>
                <a:gd name="T50" fmla="*/ 19 w 23"/>
                <a:gd name="T51" fmla="*/ 3 h 22"/>
                <a:gd name="T52" fmla="*/ 19 w 23"/>
                <a:gd name="T5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2">
                  <a:moveTo>
                    <a:pt x="19" y="3"/>
                  </a:moveTo>
                  <a:lnTo>
                    <a:pt x="19" y="3"/>
                  </a:lnTo>
                  <a:lnTo>
                    <a:pt x="19" y="3"/>
                  </a:lnTo>
                  <a:lnTo>
                    <a:pt x="23" y="7"/>
                  </a:lnTo>
                  <a:lnTo>
                    <a:pt x="23" y="7"/>
                  </a:lnTo>
                  <a:lnTo>
                    <a:pt x="23" y="11"/>
                  </a:lnTo>
                  <a:lnTo>
                    <a:pt x="23" y="11"/>
                  </a:lnTo>
                  <a:lnTo>
                    <a:pt x="23" y="14"/>
                  </a:lnTo>
                  <a:lnTo>
                    <a:pt x="23" y="14"/>
                  </a:lnTo>
                  <a:lnTo>
                    <a:pt x="23" y="14"/>
                  </a:lnTo>
                  <a:lnTo>
                    <a:pt x="19" y="14"/>
                  </a:lnTo>
                  <a:lnTo>
                    <a:pt x="19" y="18"/>
                  </a:lnTo>
                  <a:lnTo>
                    <a:pt x="19" y="22"/>
                  </a:lnTo>
                  <a:lnTo>
                    <a:pt x="15" y="22"/>
                  </a:lnTo>
                  <a:lnTo>
                    <a:pt x="12" y="22"/>
                  </a:lnTo>
                  <a:lnTo>
                    <a:pt x="4" y="18"/>
                  </a:lnTo>
                  <a:lnTo>
                    <a:pt x="4" y="14"/>
                  </a:lnTo>
                  <a:lnTo>
                    <a:pt x="0" y="14"/>
                  </a:lnTo>
                  <a:lnTo>
                    <a:pt x="0" y="11"/>
                  </a:lnTo>
                  <a:lnTo>
                    <a:pt x="0" y="7"/>
                  </a:lnTo>
                  <a:lnTo>
                    <a:pt x="4" y="3"/>
                  </a:lnTo>
                  <a:lnTo>
                    <a:pt x="8" y="0"/>
                  </a:lnTo>
                  <a:lnTo>
                    <a:pt x="8" y="0"/>
                  </a:lnTo>
                  <a:lnTo>
                    <a:pt x="12" y="0"/>
                  </a:lnTo>
                  <a:lnTo>
                    <a:pt x="15" y="3"/>
                  </a:lnTo>
                  <a:lnTo>
                    <a:pt x="19" y="3"/>
                  </a:lnTo>
                  <a:lnTo>
                    <a:pt x="19" y="3"/>
                  </a:lnTo>
                  <a:close/>
                </a:path>
              </a:pathLst>
            </a:custGeom>
            <a:grpFill/>
            <a:ln>
              <a:noFill/>
            </a:ln>
          </p:spPr>
          <p:txBody>
            <a:bodyPr vert="horz" wrap="square" lIns="91440" tIns="45720" rIns="91440" bIns="45720" numCol="1" anchor="t" anchorCtr="0" compatLnSpc="1"/>
            <a:lstStyle/>
            <a:p>
              <a:endParaRPr lang="en-US"/>
            </a:p>
          </p:txBody>
        </p:sp>
        <p:sp>
          <p:nvSpPr>
            <p:cNvPr id="156" name="Freeform 152"/>
            <p:cNvSpPr>
              <a:spLocks noEditPoints="1"/>
            </p:cNvSpPr>
            <p:nvPr/>
          </p:nvSpPr>
          <p:spPr bwMode="auto">
            <a:xfrm>
              <a:off x="4626258" y="3610850"/>
              <a:ext cx="343531" cy="262473"/>
            </a:xfrm>
            <a:custGeom>
              <a:avLst/>
              <a:gdLst>
                <a:gd name="T0" fmla="*/ 4 w 267"/>
                <a:gd name="T1" fmla="*/ 96 h 204"/>
                <a:gd name="T2" fmla="*/ 15 w 267"/>
                <a:gd name="T3" fmla="*/ 96 h 204"/>
                <a:gd name="T4" fmla="*/ 30 w 267"/>
                <a:gd name="T5" fmla="*/ 104 h 204"/>
                <a:gd name="T6" fmla="*/ 41 w 267"/>
                <a:gd name="T7" fmla="*/ 108 h 204"/>
                <a:gd name="T8" fmla="*/ 48 w 267"/>
                <a:gd name="T9" fmla="*/ 100 h 204"/>
                <a:gd name="T10" fmla="*/ 67 w 267"/>
                <a:gd name="T11" fmla="*/ 48 h 204"/>
                <a:gd name="T12" fmla="*/ 71 w 267"/>
                <a:gd name="T13" fmla="*/ 70 h 204"/>
                <a:gd name="T14" fmla="*/ 85 w 267"/>
                <a:gd name="T15" fmla="*/ 70 h 204"/>
                <a:gd name="T16" fmla="*/ 104 w 267"/>
                <a:gd name="T17" fmla="*/ 59 h 204"/>
                <a:gd name="T18" fmla="*/ 122 w 267"/>
                <a:gd name="T19" fmla="*/ 52 h 204"/>
                <a:gd name="T20" fmla="*/ 137 w 267"/>
                <a:gd name="T21" fmla="*/ 56 h 204"/>
                <a:gd name="T22" fmla="*/ 152 w 267"/>
                <a:gd name="T23" fmla="*/ 56 h 204"/>
                <a:gd name="T24" fmla="*/ 152 w 267"/>
                <a:gd name="T25" fmla="*/ 44 h 204"/>
                <a:gd name="T26" fmla="*/ 163 w 267"/>
                <a:gd name="T27" fmla="*/ 37 h 204"/>
                <a:gd name="T28" fmla="*/ 171 w 267"/>
                <a:gd name="T29" fmla="*/ 30 h 204"/>
                <a:gd name="T30" fmla="*/ 178 w 267"/>
                <a:gd name="T31" fmla="*/ 18 h 204"/>
                <a:gd name="T32" fmla="*/ 185 w 267"/>
                <a:gd name="T33" fmla="*/ 15 h 204"/>
                <a:gd name="T34" fmla="*/ 196 w 267"/>
                <a:gd name="T35" fmla="*/ 7 h 204"/>
                <a:gd name="T36" fmla="*/ 208 w 267"/>
                <a:gd name="T37" fmla="*/ 4 h 204"/>
                <a:gd name="T38" fmla="*/ 219 w 267"/>
                <a:gd name="T39" fmla="*/ 0 h 204"/>
                <a:gd name="T40" fmla="*/ 233 w 267"/>
                <a:gd name="T41" fmla="*/ 4 h 204"/>
                <a:gd name="T42" fmla="*/ 248 w 267"/>
                <a:gd name="T43" fmla="*/ 7 h 204"/>
                <a:gd name="T44" fmla="*/ 252 w 267"/>
                <a:gd name="T45" fmla="*/ 26 h 204"/>
                <a:gd name="T46" fmla="*/ 252 w 267"/>
                <a:gd name="T47" fmla="*/ 56 h 204"/>
                <a:gd name="T48" fmla="*/ 241 w 267"/>
                <a:gd name="T49" fmla="*/ 56 h 204"/>
                <a:gd name="T50" fmla="*/ 237 w 267"/>
                <a:gd name="T51" fmla="*/ 70 h 204"/>
                <a:gd name="T52" fmla="*/ 252 w 267"/>
                <a:gd name="T53" fmla="*/ 74 h 204"/>
                <a:gd name="T54" fmla="*/ 267 w 267"/>
                <a:gd name="T55" fmla="*/ 70 h 204"/>
                <a:gd name="T56" fmla="*/ 263 w 267"/>
                <a:gd name="T57" fmla="*/ 85 h 204"/>
                <a:gd name="T58" fmla="*/ 252 w 267"/>
                <a:gd name="T59" fmla="*/ 104 h 204"/>
                <a:gd name="T60" fmla="*/ 241 w 267"/>
                <a:gd name="T61" fmla="*/ 111 h 204"/>
                <a:gd name="T62" fmla="*/ 230 w 267"/>
                <a:gd name="T63" fmla="*/ 122 h 204"/>
                <a:gd name="T64" fmla="*/ 211 w 267"/>
                <a:gd name="T65" fmla="*/ 148 h 204"/>
                <a:gd name="T66" fmla="*/ 185 w 267"/>
                <a:gd name="T67" fmla="*/ 167 h 204"/>
                <a:gd name="T68" fmla="*/ 167 w 267"/>
                <a:gd name="T69" fmla="*/ 182 h 204"/>
                <a:gd name="T70" fmla="*/ 152 w 267"/>
                <a:gd name="T71" fmla="*/ 185 h 204"/>
                <a:gd name="T72" fmla="*/ 141 w 267"/>
                <a:gd name="T73" fmla="*/ 193 h 204"/>
                <a:gd name="T74" fmla="*/ 130 w 267"/>
                <a:gd name="T75" fmla="*/ 193 h 204"/>
                <a:gd name="T76" fmla="*/ 104 w 267"/>
                <a:gd name="T77" fmla="*/ 193 h 204"/>
                <a:gd name="T78" fmla="*/ 89 w 267"/>
                <a:gd name="T79" fmla="*/ 193 h 204"/>
                <a:gd name="T80" fmla="*/ 82 w 267"/>
                <a:gd name="T81" fmla="*/ 197 h 204"/>
                <a:gd name="T82" fmla="*/ 63 w 267"/>
                <a:gd name="T83" fmla="*/ 197 h 204"/>
                <a:gd name="T84" fmla="*/ 52 w 267"/>
                <a:gd name="T85" fmla="*/ 204 h 204"/>
                <a:gd name="T86" fmla="*/ 37 w 267"/>
                <a:gd name="T87" fmla="*/ 197 h 204"/>
                <a:gd name="T88" fmla="*/ 30 w 267"/>
                <a:gd name="T89" fmla="*/ 193 h 204"/>
                <a:gd name="T90" fmla="*/ 26 w 267"/>
                <a:gd name="T91" fmla="*/ 189 h 204"/>
                <a:gd name="T92" fmla="*/ 19 w 267"/>
                <a:gd name="T93" fmla="*/ 171 h 204"/>
                <a:gd name="T94" fmla="*/ 26 w 267"/>
                <a:gd name="T95" fmla="*/ 167 h 204"/>
                <a:gd name="T96" fmla="*/ 19 w 267"/>
                <a:gd name="T97" fmla="*/ 145 h 204"/>
                <a:gd name="T98" fmla="*/ 8 w 267"/>
                <a:gd name="T99" fmla="*/ 108 h 204"/>
                <a:gd name="T100" fmla="*/ 174 w 267"/>
                <a:gd name="T101" fmla="*/ 130 h 204"/>
                <a:gd name="T102" fmla="*/ 185 w 267"/>
                <a:gd name="T103" fmla="*/ 133 h 204"/>
                <a:gd name="T104" fmla="*/ 196 w 267"/>
                <a:gd name="T105" fmla="*/ 126 h 204"/>
                <a:gd name="T106" fmla="*/ 200 w 267"/>
                <a:gd name="T107" fmla="*/ 119 h 204"/>
                <a:gd name="T108" fmla="*/ 200 w 267"/>
                <a:gd name="T109" fmla="*/ 104 h 204"/>
                <a:gd name="T110" fmla="*/ 193 w 267"/>
                <a:gd name="T111" fmla="*/ 100 h 204"/>
                <a:gd name="T112" fmla="*/ 178 w 267"/>
                <a:gd name="T113" fmla="*/ 108 h 204"/>
                <a:gd name="T114" fmla="*/ 174 w 267"/>
                <a:gd name="T115" fmla="*/ 12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204">
                  <a:moveTo>
                    <a:pt x="0" y="100"/>
                  </a:moveTo>
                  <a:lnTo>
                    <a:pt x="4" y="100"/>
                  </a:lnTo>
                  <a:lnTo>
                    <a:pt x="4" y="96"/>
                  </a:lnTo>
                  <a:lnTo>
                    <a:pt x="4" y="96"/>
                  </a:lnTo>
                  <a:lnTo>
                    <a:pt x="4" y="96"/>
                  </a:lnTo>
                  <a:lnTo>
                    <a:pt x="8" y="93"/>
                  </a:lnTo>
                  <a:lnTo>
                    <a:pt x="11" y="93"/>
                  </a:lnTo>
                  <a:lnTo>
                    <a:pt x="11" y="93"/>
                  </a:lnTo>
                  <a:lnTo>
                    <a:pt x="15" y="93"/>
                  </a:lnTo>
                  <a:lnTo>
                    <a:pt x="15" y="96"/>
                  </a:lnTo>
                  <a:lnTo>
                    <a:pt x="15" y="104"/>
                  </a:lnTo>
                  <a:lnTo>
                    <a:pt x="22" y="104"/>
                  </a:lnTo>
                  <a:lnTo>
                    <a:pt x="26" y="104"/>
                  </a:lnTo>
                  <a:lnTo>
                    <a:pt x="26" y="104"/>
                  </a:lnTo>
                  <a:lnTo>
                    <a:pt x="30" y="104"/>
                  </a:lnTo>
                  <a:lnTo>
                    <a:pt x="34" y="104"/>
                  </a:lnTo>
                  <a:lnTo>
                    <a:pt x="34" y="104"/>
                  </a:lnTo>
                  <a:lnTo>
                    <a:pt x="37" y="104"/>
                  </a:lnTo>
                  <a:lnTo>
                    <a:pt x="37" y="108"/>
                  </a:lnTo>
                  <a:lnTo>
                    <a:pt x="41" y="108"/>
                  </a:lnTo>
                  <a:lnTo>
                    <a:pt x="41" y="108"/>
                  </a:lnTo>
                  <a:lnTo>
                    <a:pt x="41" y="104"/>
                  </a:lnTo>
                  <a:lnTo>
                    <a:pt x="45" y="100"/>
                  </a:lnTo>
                  <a:lnTo>
                    <a:pt x="45" y="100"/>
                  </a:lnTo>
                  <a:lnTo>
                    <a:pt x="48" y="100"/>
                  </a:lnTo>
                  <a:lnTo>
                    <a:pt x="52" y="96"/>
                  </a:lnTo>
                  <a:lnTo>
                    <a:pt x="56" y="96"/>
                  </a:lnTo>
                  <a:lnTo>
                    <a:pt x="59" y="96"/>
                  </a:lnTo>
                  <a:lnTo>
                    <a:pt x="59" y="44"/>
                  </a:lnTo>
                  <a:lnTo>
                    <a:pt x="67" y="48"/>
                  </a:lnTo>
                  <a:lnTo>
                    <a:pt x="67" y="52"/>
                  </a:lnTo>
                  <a:lnTo>
                    <a:pt x="71" y="59"/>
                  </a:lnTo>
                  <a:lnTo>
                    <a:pt x="71" y="63"/>
                  </a:lnTo>
                  <a:lnTo>
                    <a:pt x="71" y="67"/>
                  </a:lnTo>
                  <a:lnTo>
                    <a:pt x="71" y="70"/>
                  </a:lnTo>
                  <a:lnTo>
                    <a:pt x="74" y="70"/>
                  </a:lnTo>
                  <a:lnTo>
                    <a:pt x="78" y="70"/>
                  </a:lnTo>
                  <a:lnTo>
                    <a:pt x="82" y="70"/>
                  </a:lnTo>
                  <a:lnTo>
                    <a:pt x="85" y="70"/>
                  </a:lnTo>
                  <a:lnTo>
                    <a:pt x="85" y="70"/>
                  </a:lnTo>
                  <a:lnTo>
                    <a:pt x="89" y="67"/>
                  </a:lnTo>
                  <a:lnTo>
                    <a:pt x="93" y="67"/>
                  </a:lnTo>
                  <a:lnTo>
                    <a:pt x="96" y="63"/>
                  </a:lnTo>
                  <a:lnTo>
                    <a:pt x="100" y="63"/>
                  </a:lnTo>
                  <a:lnTo>
                    <a:pt x="104" y="59"/>
                  </a:lnTo>
                  <a:lnTo>
                    <a:pt x="108" y="52"/>
                  </a:lnTo>
                  <a:lnTo>
                    <a:pt x="111" y="48"/>
                  </a:lnTo>
                  <a:lnTo>
                    <a:pt x="115" y="48"/>
                  </a:lnTo>
                  <a:lnTo>
                    <a:pt x="119" y="48"/>
                  </a:lnTo>
                  <a:lnTo>
                    <a:pt x="122" y="52"/>
                  </a:lnTo>
                  <a:lnTo>
                    <a:pt x="122" y="52"/>
                  </a:lnTo>
                  <a:lnTo>
                    <a:pt x="130" y="56"/>
                  </a:lnTo>
                  <a:lnTo>
                    <a:pt x="133" y="56"/>
                  </a:lnTo>
                  <a:lnTo>
                    <a:pt x="133" y="56"/>
                  </a:lnTo>
                  <a:lnTo>
                    <a:pt x="137" y="56"/>
                  </a:lnTo>
                  <a:lnTo>
                    <a:pt x="141" y="56"/>
                  </a:lnTo>
                  <a:lnTo>
                    <a:pt x="145" y="56"/>
                  </a:lnTo>
                  <a:lnTo>
                    <a:pt x="145" y="56"/>
                  </a:lnTo>
                  <a:lnTo>
                    <a:pt x="148" y="56"/>
                  </a:lnTo>
                  <a:lnTo>
                    <a:pt x="152" y="56"/>
                  </a:lnTo>
                  <a:lnTo>
                    <a:pt x="152" y="52"/>
                  </a:lnTo>
                  <a:lnTo>
                    <a:pt x="152" y="52"/>
                  </a:lnTo>
                  <a:lnTo>
                    <a:pt x="152" y="48"/>
                  </a:lnTo>
                  <a:lnTo>
                    <a:pt x="152" y="48"/>
                  </a:lnTo>
                  <a:lnTo>
                    <a:pt x="152" y="44"/>
                  </a:lnTo>
                  <a:lnTo>
                    <a:pt x="156" y="41"/>
                  </a:lnTo>
                  <a:lnTo>
                    <a:pt x="159" y="41"/>
                  </a:lnTo>
                  <a:lnTo>
                    <a:pt x="159" y="41"/>
                  </a:lnTo>
                  <a:lnTo>
                    <a:pt x="163" y="37"/>
                  </a:lnTo>
                  <a:lnTo>
                    <a:pt x="163" y="37"/>
                  </a:lnTo>
                  <a:lnTo>
                    <a:pt x="163" y="37"/>
                  </a:lnTo>
                  <a:lnTo>
                    <a:pt x="167" y="33"/>
                  </a:lnTo>
                  <a:lnTo>
                    <a:pt x="167" y="33"/>
                  </a:lnTo>
                  <a:lnTo>
                    <a:pt x="171" y="33"/>
                  </a:lnTo>
                  <a:lnTo>
                    <a:pt x="171" y="30"/>
                  </a:lnTo>
                  <a:lnTo>
                    <a:pt x="174" y="30"/>
                  </a:lnTo>
                  <a:lnTo>
                    <a:pt x="174" y="30"/>
                  </a:lnTo>
                  <a:lnTo>
                    <a:pt x="171" y="26"/>
                  </a:lnTo>
                  <a:lnTo>
                    <a:pt x="171" y="22"/>
                  </a:lnTo>
                  <a:lnTo>
                    <a:pt x="178" y="18"/>
                  </a:lnTo>
                  <a:lnTo>
                    <a:pt x="178" y="18"/>
                  </a:lnTo>
                  <a:lnTo>
                    <a:pt x="182" y="18"/>
                  </a:lnTo>
                  <a:lnTo>
                    <a:pt x="182" y="15"/>
                  </a:lnTo>
                  <a:lnTo>
                    <a:pt x="185" y="15"/>
                  </a:lnTo>
                  <a:lnTo>
                    <a:pt x="185" y="15"/>
                  </a:lnTo>
                  <a:lnTo>
                    <a:pt x="185" y="11"/>
                  </a:lnTo>
                  <a:lnTo>
                    <a:pt x="189" y="11"/>
                  </a:lnTo>
                  <a:lnTo>
                    <a:pt x="193" y="7"/>
                  </a:lnTo>
                  <a:lnTo>
                    <a:pt x="196" y="7"/>
                  </a:lnTo>
                  <a:lnTo>
                    <a:pt x="196" y="7"/>
                  </a:lnTo>
                  <a:lnTo>
                    <a:pt x="196" y="7"/>
                  </a:lnTo>
                  <a:lnTo>
                    <a:pt x="200" y="7"/>
                  </a:lnTo>
                  <a:lnTo>
                    <a:pt x="204" y="7"/>
                  </a:lnTo>
                  <a:lnTo>
                    <a:pt x="204" y="4"/>
                  </a:lnTo>
                  <a:lnTo>
                    <a:pt x="208" y="4"/>
                  </a:lnTo>
                  <a:lnTo>
                    <a:pt x="208" y="0"/>
                  </a:lnTo>
                  <a:lnTo>
                    <a:pt x="208" y="0"/>
                  </a:lnTo>
                  <a:lnTo>
                    <a:pt x="211" y="0"/>
                  </a:lnTo>
                  <a:lnTo>
                    <a:pt x="211" y="0"/>
                  </a:lnTo>
                  <a:lnTo>
                    <a:pt x="219" y="0"/>
                  </a:lnTo>
                  <a:lnTo>
                    <a:pt x="222" y="0"/>
                  </a:lnTo>
                  <a:lnTo>
                    <a:pt x="226" y="0"/>
                  </a:lnTo>
                  <a:lnTo>
                    <a:pt x="226" y="0"/>
                  </a:lnTo>
                  <a:lnTo>
                    <a:pt x="230" y="4"/>
                  </a:lnTo>
                  <a:lnTo>
                    <a:pt x="233" y="4"/>
                  </a:lnTo>
                  <a:lnTo>
                    <a:pt x="233" y="4"/>
                  </a:lnTo>
                  <a:lnTo>
                    <a:pt x="237" y="0"/>
                  </a:lnTo>
                  <a:lnTo>
                    <a:pt x="245" y="4"/>
                  </a:lnTo>
                  <a:lnTo>
                    <a:pt x="248" y="4"/>
                  </a:lnTo>
                  <a:lnTo>
                    <a:pt x="248" y="7"/>
                  </a:lnTo>
                  <a:lnTo>
                    <a:pt x="248" y="15"/>
                  </a:lnTo>
                  <a:lnTo>
                    <a:pt x="252" y="18"/>
                  </a:lnTo>
                  <a:lnTo>
                    <a:pt x="252" y="22"/>
                  </a:lnTo>
                  <a:lnTo>
                    <a:pt x="252" y="26"/>
                  </a:lnTo>
                  <a:lnTo>
                    <a:pt x="252" y="26"/>
                  </a:lnTo>
                  <a:lnTo>
                    <a:pt x="252" y="30"/>
                  </a:lnTo>
                  <a:lnTo>
                    <a:pt x="252" y="33"/>
                  </a:lnTo>
                  <a:lnTo>
                    <a:pt x="252" y="44"/>
                  </a:lnTo>
                  <a:lnTo>
                    <a:pt x="252" y="48"/>
                  </a:lnTo>
                  <a:lnTo>
                    <a:pt x="252" y="56"/>
                  </a:lnTo>
                  <a:lnTo>
                    <a:pt x="252" y="59"/>
                  </a:lnTo>
                  <a:lnTo>
                    <a:pt x="248" y="59"/>
                  </a:lnTo>
                  <a:lnTo>
                    <a:pt x="245" y="56"/>
                  </a:lnTo>
                  <a:lnTo>
                    <a:pt x="241" y="56"/>
                  </a:lnTo>
                  <a:lnTo>
                    <a:pt x="241" y="56"/>
                  </a:lnTo>
                  <a:lnTo>
                    <a:pt x="237" y="59"/>
                  </a:lnTo>
                  <a:lnTo>
                    <a:pt x="233" y="63"/>
                  </a:lnTo>
                  <a:lnTo>
                    <a:pt x="233" y="67"/>
                  </a:lnTo>
                  <a:lnTo>
                    <a:pt x="233" y="70"/>
                  </a:lnTo>
                  <a:lnTo>
                    <a:pt x="237" y="70"/>
                  </a:lnTo>
                  <a:lnTo>
                    <a:pt x="237" y="74"/>
                  </a:lnTo>
                  <a:lnTo>
                    <a:pt x="245" y="78"/>
                  </a:lnTo>
                  <a:lnTo>
                    <a:pt x="248" y="78"/>
                  </a:lnTo>
                  <a:lnTo>
                    <a:pt x="252" y="78"/>
                  </a:lnTo>
                  <a:lnTo>
                    <a:pt x="252" y="74"/>
                  </a:lnTo>
                  <a:lnTo>
                    <a:pt x="252" y="70"/>
                  </a:lnTo>
                  <a:lnTo>
                    <a:pt x="256" y="70"/>
                  </a:lnTo>
                  <a:lnTo>
                    <a:pt x="256" y="70"/>
                  </a:lnTo>
                  <a:lnTo>
                    <a:pt x="263" y="70"/>
                  </a:lnTo>
                  <a:lnTo>
                    <a:pt x="267" y="70"/>
                  </a:lnTo>
                  <a:lnTo>
                    <a:pt x="267" y="70"/>
                  </a:lnTo>
                  <a:lnTo>
                    <a:pt x="263" y="74"/>
                  </a:lnTo>
                  <a:lnTo>
                    <a:pt x="267" y="74"/>
                  </a:lnTo>
                  <a:lnTo>
                    <a:pt x="263" y="82"/>
                  </a:lnTo>
                  <a:lnTo>
                    <a:pt x="263" y="85"/>
                  </a:lnTo>
                  <a:lnTo>
                    <a:pt x="259" y="89"/>
                  </a:lnTo>
                  <a:lnTo>
                    <a:pt x="259" y="96"/>
                  </a:lnTo>
                  <a:lnTo>
                    <a:pt x="256" y="96"/>
                  </a:lnTo>
                  <a:lnTo>
                    <a:pt x="256" y="100"/>
                  </a:lnTo>
                  <a:lnTo>
                    <a:pt x="252" y="104"/>
                  </a:lnTo>
                  <a:lnTo>
                    <a:pt x="248" y="104"/>
                  </a:lnTo>
                  <a:lnTo>
                    <a:pt x="248" y="108"/>
                  </a:lnTo>
                  <a:lnTo>
                    <a:pt x="245" y="108"/>
                  </a:lnTo>
                  <a:lnTo>
                    <a:pt x="245" y="111"/>
                  </a:lnTo>
                  <a:lnTo>
                    <a:pt x="241" y="111"/>
                  </a:lnTo>
                  <a:lnTo>
                    <a:pt x="237" y="115"/>
                  </a:lnTo>
                  <a:lnTo>
                    <a:pt x="233" y="119"/>
                  </a:lnTo>
                  <a:lnTo>
                    <a:pt x="233" y="119"/>
                  </a:lnTo>
                  <a:lnTo>
                    <a:pt x="233" y="122"/>
                  </a:lnTo>
                  <a:lnTo>
                    <a:pt x="230" y="122"/>
                  </a:lnTo>
                  <a:lnTo>
                    <a:pt x="226" y="126"/>
                  </a:lnTo>
                  <a:lnTo>
                    <a:pt x="219" y="137"/>
                  </a:lnTo>
                  <a:lnTo>
                    <a:pt x="215" y="141"/>
                  </a:lnTo>
                  <a:lnTo>
                    <a:pt x="215" y="148"/>
                  </a:lnTo>
                  <a:lnTo>
                    <a:pt x="211" y="148"/>
                  </a:lnTo>
                  <a:lnTo>
                    <a:pt x="208" y="152"/>
                  </a:lnTo>
                  <a:lnTo>
                    <a:pt x="208" y="152"/>
                  </a:lnTo>
                  <a:lnTo>
                    <a:pt x="204" y="152"/>
                  </a:lnTo>
                  <a:lnTo>
                    <a:pt x="189" y="167"/>
                  </a:lnTo>
                  <a:lnTo>
                    <a:pt x="185" y="167"/>
                  </a:lnTo>
                  <a:lnTo>
                    <a:pt x="185" y="171"/>
                  </a:lnTo>
                  <a:lnTo>
                    <a:pt x="185" y="171"/>
                  </a:lnTo>
                  <a:lnTo>
                    <a:pt x="171" y="178"/>
                  </a:lnTo>
                  <a:lnTo>
                    <a:pt x="171" y="182"/>
                  </a:lnTo>
                  <a:lnTo>
                    <a:pt x="167" y="182"/>
                  </a:lnTo>
                  <a:lnTo>
                    <a:pt x="167" y="182"/>
                  </a:lnTo>
                  <a:lnTo>
                    <a:pt x="159" y="185"/>
                  </a:lnTo>
                  <a:lnTo>
                    <a:pt x="156" y="185"/>
                  </a:lnTo>
                  <a:lnTo>
                    <a:pt x="152" y="185"/>
                  </a:lnTo>
                  <a:lnTo>
                    <a:pt x="152" y="185"/>
                  </a:lnTo>
                  <a:lnTo>
                    <a:pt x="145" y="185"/>
                  </a:lnTo>
                  <a:lnTo>
                    <a:pt x="141" y="185"/>
                  </a:lnTo>
                  <a:lnTo>
                    <a:pt x="141" y="189"/>
                  </a:lnTo>
                  <a:lnTo>
                    <a:pt x="141" y="193"/>
                  </a:lnTo>
                  <a:lnTo>
                    <a:pt x="141" y="193"/>
                  </a:lnTo>
                  <a:lnTo>
                    <a:pt x="137" y="193"/>
                  </a:lnTo>
                  <a:lnTo>
                    <a:pt x="133" y="189"/>
                  </a:lnTo>
                  <a:lnTo>
                    <a:pt x="130" y="189"/>
                  </a:lnTo>
                  <a:lnTo>
                    <a:pt x="126" y="193"/>
                  </a:lnTo>
                  <a:lnTo>
                    <a:pt x="130" y="193"/>
                  </a:lnTo>
                  <a:lnTo>
                    <a:pt x="126" y="197"/>
                  </a:lnTo>
                  <a:lnTo>
                    <a:pt x="119" y="193"/>
                  </a:lnTo>
                  <a:lnTo>
                    <a:pt x="119" y="193"/>
                  </a:lnTo>
                  <a:lnTo>
                    <a:pt x="111" y="189"/>
                  </a:lnTo>
                  <a:lnTo>
                    <a:pt x="104" y="193"/>
                  </a:lnTo>
                  <a:lnTo>
                    <a:pt x="104" y="193"/>
                  </a:lnTo>
                  <a:lnTo>
                    <a:pt x="104" y="193"/>
                  </a:lnTo>
                  <a:lnTo>
                    <a:pt x="100" y="193"/>
                  </a:lnTo>
                  <a:lnTo>
                    <a:pt x="89" y="193"/>
                  </a:lnTo>
                  <a:lnTo>
                    <a:pt x="89" y="193"/>
                  </a:lnTo>
                  <a:lnTo>
                    <a:pt x="85" y="197"/>
                  </a:lnTo>
                  <a:lnTo>
                    <a:pt x="85" y="193"/>
                  </a:lnTo>
                  <a:lnTo>
                    <a:pt x="82" y="193"/>
                  </a:lnTo>
                  <a:lnTo>
                    <a:pt x="82" y="197"/>
                  </a:lnTo>
                  <a:lnTo>
                    <a:pt x="82" y="197"/>
                  </a:lnTo>
                  <a:lnTo>
                    <a:pt x="74" y="197"/>
                  </a:lnTo>
                  <a:lnTo>
                    <a:pt x="74" y="197"/>
                  </a:lnTo>
                  <a:lnTo>
                    <a:pt x="67" y="197"/>
                  </a:lnTo>
                  <a:lnTo>
                    <a:pt x="63" y="197"/>
                  </a:lnTo>
                  <a:lnTo>
                    <a:pt x="63" y="197"/>
                  </a:lnTo>
                  <a:lnTo>
                    <a:pt x="59" y="197"/>
                  </a:lnTo>
                  <a:lnTo>
                    <a:pt x="56" y="200"/>
                  </a:lnTo>
                  <a:lnTo>
                    <a:pt x="52" y="200"/>
                  </a:lnTo>
                  <a:lnTo>
                    <a:pt x="52" y="204"/>
                  </a:lnTo>
                  <a:lnTo>
                    <a:pt x="52" y="204"/>
                  </a:lnTo>
                  <a:lnTo>
                    <a:pt x="48" y="204"/>
                  </a:lnTo>
                  <a:lnTo>
                    <a:pt x="41" y="200"/>
                  </a:lnTo>
                  <a:lnTo>
                    <a:pt x="41" y="200"/>
                  </a:lnTo>
                  <a:lnTo>
                    <a:pt x="37" y="197"/>
                  </a:lnTo>
                  <a:lnTo>
                    <a:pt x="37" y="197"/>
                  </a:lnTo>
                  <a:lnTo>
                    <a:pt x="34" y="197"/>
                  </a:lnTo>
                  <a:lnTo>
                    <a:pt x="34" y="197"/>
                  </a:lnTo>
                  <a:lnTo>
                    <a:pt x="34" y="197"/>
                  </a:lnTo>
                  <a:lnTo>
                    <a:pt x="34" y="193"/>
                  </a:lnTo>
                  <a:lnTo>
                    <a:pt x="30" y="193"/>
                  </a:lnTo>
                  <a:lnTo>
                    <a:pt x="26" y="193"/>
                  </a:lnTo>
                  <a:lnTo>
                    <a:pt x="26" y="197"/>
                  </a:lnTo>
                  <a:lnTo>
                    <a:pt x="22" y="197"/>
                  </a:lnTo>
                  <a:lnTo>
                    <a:pt x="22" y="193"/>
                  </a:lnTo>
                  <a:lnTo>
                    <a:pt x="26" y="189"/>
                  </a:lnTo>
                  <a:lnTo>
                    <a:pt x="22" y="185"/>
                  </a:lnTo>
                  <a:lnTo>
                    <a:pt x="26" y="182"/>
                  </a:lnTo>
                  <a:lnTo>
                    <a:pt x="22" y="178"/>
                  </a:lnTo>
                  <a:lnTo>
                    <a:pt x="22" y="174"/>
                  </a:lnTo>
                  <a:lnTo>
                    <a:pt x="19" y="171"/>
                  </a:lnTo>
                  <a:lnTo>
                    <a:pt x="19" y="167"/>
                  </a:lnTo>
                  <a:lnTo>
                    <a:pt x="19" y="167"/>
                  </a:lnTo>
                  <a:lnTo>
                    <a:pt x="22" y="167"/>
                  </a:lnTo>
                  <a:lnTo>
                    <a:pt x="22" y="167"/>
                  </a:lnTo>
                  <a:lnTo>
                    <a:pt x="26" y="167"/>
                  </a:lnTo>
                  <a:lnTo>
                    <a:pt x="26" y="163"/>
                  </a:lnTo>
                  <a:lnTo>
                    <a:pt x="22" y="156"/>
                  </a:lnTo>
                  <a:lnTo>
                    <a:pt x="26" y="156"/>
                  </a:lnTo>
                  <a:lnTo>
                    <a:pt x="19" y="148"/>
                  </a:lnTo>
                  <a:lnTo>
                    <a:pt x="19" y="145"/>
                  </a:lnTo>
                  <a:lnTo>
                    <a:pt x="15" y="137"/>
                  </a:lnTo>
                  <a:lnTo>
                    <a:pt x="11" y="130"/>
                  </a:lnTo>
                  <a:lnTo>
                    <a:pt x="8" y="122"/>
                  </a:lnTo>
                  <a:lnTo>
                    <a:pt x="11" y="119"/>
                  </a:lnTo>
                  <a:lnTo>
                    <a:pt x="8" y="108"/>
                  </a:lnTo>
                  <a:lnTo>
                    <a:pt x="0" y="104"/>
                  </a:lnTo>
                  <a:lnTo>
                    <a:pt x="0" y="100"/>
                  </a:lnTo>
                  <a:lnTo>
                    <a:pt x="0" y="100"/>
                  </a:lnTo>
                  <a:lnTo>
                    <a:pt x="0" y="100"/>
                  </a:lnTo>
                  <a:close/>
                  <a:moveTo>
                    <a:pt x="174" y="130"/>
                  </a:moveTo>
                  <a:lnTo>
                    <a:pt x="178" y="130"/>
                  </a:lnTo>
                  <a:lnTo>
                    <a:pt x="178" y="133"/>
                  </a:lnTo>
                  <a:lnTo>
                    <a:pt x="182" y="133"/>
                  </a:lnTo>
                  <a:lnTo>
                    <a:pt x="185" y="133"/>
                  </a:lnTo>
                  <a:lnTo>
                    <a:pt x="185" y="133"/>
                  </a:lnTo>
                  <a:lnTo>
                    <a:pt x="189" y="130"/>
                  </a:lnTo>
                  <a:lnTo>
                    <a:pt x="189" y="126"/>
                  </a:lnTo>
                  <a:lnTo>
                    <a:pt x="193" y="126"/>
                  </a:lnTo>
                  <a:lnTo>
                    <a:pt x="193" y="126"/>
                  </a:lnTo>
                  <a:lnTo>
                    <a:pt x="196" y="126"/>
                  </a:lnTo>
                  <a:lnTo>
                    <a:pt x="200" y="126"/>
                  </a:lnTo>
                  <a:lnTo>
                    <a:pt x="204" y="122"/>
                  </a:lnTo>
                  <a:lnTo>
                    <a:pt x="204" y="122"/>
                  </a:lnTo>
                  <a:lnTo>
                    <a:pt x="200" y="119"/>
                  </a:lnTo>
                  <a:lnTo>
                    <a:pt x="200" y="119"/>
                  </a:lnTo>
                  <a:lnTo>
                    <a:pt x="204" y="119"/>
                  </a:lnTo>
                  <a:lnTo>
                    <a:pt x="208" y="115"/>
                  </a:lnTo>
                  <a:lnTo>
                    <a:pt x="208" y="111"/>
                  </a:lnTo>
                  <a:lnTo>
                    <a:pt x="204" y="104"/>
                  </a:lnTo>
                  <a:lnTo>
                    <a:pt x="200" y="104"/>
                  </a:lnTo>
                  <a:lnTo>
                    <a:pt x="196" y="104"/>
                  </a:lnTo>
                  <a:lnTo>
                    <a:pt x="196" y="104"/>
                  </a:lnTo>
                  <a:lnTo>
                    <a:pt x="196" y="104"/>
                  </a:lnTo>
                  <a:lnTo>
                    <a:pt x="193" y="100"/>
                  </a:lnTo>
                  <a:lnTo>
                    <a:pt x="193" y="100"/>
                  </a:lnTo>
                  <a:lnTo>
                    <a:pt x="189" y="104"/>
                  </a:lnTo>
                  <a:lnTo>
                    <a:pt x="189" y="104"/>
                  </a:lnTo>
                  <a:lnTo>
                    <a:pt x="185" y="104"/>
                  </a:lnTo>
                  <a:lnTo>
                    <a:pt x="182" y="108"/>
                  </a:lnTo>
                  <a:lnTo>
                    <a:pt x="178" y="108"/>
                  </a:lnTo>
                  <a:lnTo>
                    <a:pt x="174" y="115"/>
                  </a:lnTo>
                  <a:lnTo>
                    <a:pt x="171" y="115"/>
                  </a:lnTo>
                  <a:lnTo>
                    <a:pt x="171" y="119"/>
                  </a:lnTo>
                  <a:lnTo>
                    <a:pt x="171" y="119"/>
                  </a:lnTo>
                  <a:lnTo>
                    <a:pt x="174" y="122"/>
                  </a:lnTo>
                  <a:lnTo>
                    <a:pt x="174" y="122"/>
                  </a:lnTo>
                  <a:lnTo>
                    <a:pt x="174" y="126"/>
                  </a:lnTo>
                  <a:lnTo>
                    <a:pt x="174" y="130"/>
                  </a:lnTo>
                  <a:close/>
                </a:path>
              </a:pathLst>
            </a:custGeom>
            <a:grpFill/>
            <a:ln>
              <a:noFill/>
            </a:ln>
          </p:spPr>
          <p:txBody>
            <a:bodyPr vert="horz" wrap="square" lIns="91440" tIns="45720" rIns="91440" bIns="45720" numCol="1" anchor="t" anchorCtr="0" compatLnSpc="1"/>
            <a:lstStyle/>
            <a:p>
              <a:endParaRPr lang="en-US"/>
            </a:p>
          </p:txBody>
        </p:sp>
        <p:sp>
          <p:nvSpPr>
            <p:cNvPr id="157" name="Freeform 153"/>
            <p:cNvSpPr/>
            <p:nvPr/>
          </p:nvSpPr>
          <p:spPr bwMode="auto">
            <a:xfrm>
              <a:off x="4846271" y="3739514"/>
              <a:ext cx="47606" cy="42459"/>
            </a:xfrm>
            <a:custGeom>
              <a:avLst/>
              <a:gdLst>
                <a:gd name="T0" fmla="*/ 3 w 37"/>
                <a:gd name="T1" fmla="*/ 30 h 33"/>
                <a:gd name="T2" fmla="*/ 3 w 37"/>
                <a:gd name="T3" fmla="*/ 26 h 33"/>
                <a:gd name="T4" fmla="*/ 3 w 37"/>
                <a:gd name="T5" fmla="*/ 22 h 33"/>
                <a:gd name="T6" fmla="*/ 3 w 37"/>
                <a:gd name="T7" fmla="*/ 22 h 33"/>
                <a:gd name="T8" fmla="*/ 0 w 37"/>
                <a:gd name="T9" fmla="*/ 19 h 33"/>
                <a:gd name="T10" fmla="*/ 0 w 37"/>
                <a:gd name="T11" fmla="*/ 19 h 33"/>
                <a:gd name="T12" fmla="*/ 0 w 37"/>
                <a:gd name="T13" fmla="*/ 15 h 33"/>
                <a:gd name="T14" fmla="*/ 3 w 37"/>
                <a:gd name="T15" fmla="*/ 15 h 33"/>
                <a:gd name="T16" fmla="*/ 7 w 37"/>
                <a:gd name="T17" fmla="*/ 8 h 33"/>
                <a:gd name="T18" fmla="*/ 11 w 37"/>
                <a:gd name="T19" fmla="*/ 8 h 33"/>
                <a:gd name="T20" fmla="*/ 14 w 37"/>
                <a:gd name="T21" fmla="*/ 4 h 33"/>
                <a:gd name="T22" fmla="*/ 18 w 37"/>
                <a:gd name="T23" fmla="*/ 4 h 33"/>
                <a:gd name="T24" fmla="*/ 18 w 37"/>
                <a:gd name="T25" fmla="*/ 4 h 33"/>
                <a:gd name="T26" fmla="*/ 22 w 37"/>
                <a:gd name="T27" fmla="*/ 0 h 33"/>
                <a:gd name="T28" fmla="*/ 22 w 37"/>
                <a:gd name="T29" fmla="*/ 0 h 33"/>
                <a:gd name="T30" fmla="*/ 25 w 37"/>
                <a:gd name="T31" fmla="*/ 4 h 33"/>
                <a:gd name="T32" fmla="*/ 25 w 37"/>
                <a:gd name="T33" fmla="*/ 4 h 33"/>
                <a:gd name="T34" fmla="*/ 25 w 37"/>
                <a:gd name="T35" fmla="*/ 4 h 33"/>
                <a:gd name="T36" fmla="*/ 29 w 37"/>
                <a:gd name="T37" fmla="*/ 4 h 33"/>
                <a:gd name="T38" fmla="*/ 33 w 37"/>
                <a:gd name="T39" fmla="*/ 4 h 33"/>
                <a:gd name="T40" fmla="*/ 37 w 37"/>
                <a:gd name="T41" fmla="*/ 11 h 33"/>
                <a:gd name="T42" fmla="*/ 37 w 37"/>
                <a:gd name="T43" fmla="*/ 15 h 33"/>
                <a:gd name="T44" fmla="*/ 33 w 37"/>
                <a:gd name="T45" fmla="*/ 19 h 33"/>
                <a:gd name="T46" fmla="*/ 29 w 37"/>
                <a:gd name="T47" fmla="*/ 19 h 33"/>
                <a:gd name="T48" fmla="*/ 29 w 37"/>
                <a:gd name="T49" fmla="*/ 19 h 33"/>
                <a:gd name="T50" fmla="*/ 33 w 37"/>
                <a:gd name="T51" fmla="*/ 22 h 33"/>
                <a:gd name="T52" fmla="*/ 33 w 37"/>
                <a:gd name="T53" fmla="*/ 22 h 33"/>
                <a:gd name="T54" fmla="*/ 29 w 37"/>
                <a:gd name="T55" fmla="*/ 26 h 33"/>
                <a:gd name="T56" fmla="*/ 25 w 37"/>
                <a:gd name="T57" fmla="*/ 26 h 33"/>
                <a:gd name="T58" fmla="*/ 22 w 37"/>
                <a:gd name="T59" fmla="*/ 26 h 33"/>
                <a:gd name="T60" fmla="*/ 22 w 37"/>
                <a:gd name="T61" fmla="*/ 26 h 33"/>
                <a:gd name="T62" fmla="*/ 18 w 37"/>
                <a:gd name="T63" fmla="*/ 26 h 33"/>
                <a:gd name="T64" fmla="*/ 18 w 37"/>
                <a:gd name="T65" fmla="*/ 30 h 33"/>
                <a:gd name="T66" fmla="*/ 14 w 37"/>
                <a:gd name="T67" fmla="*/ 33 h 33"/>
                <a:gd name="T68" fmla="*/ 14 w 37"/>
                <a:gd name="T69" fmla="*/ 33 h 33"/>
                <a:gd name="T70" fmla="*/ 11 w 37"/>
                <a:gd name="T71" fmla="*/ 33 h 33"/>
                <a:gd name="T72" fmla="*/ 7 w 37"/>
                <a:gd name="T73" fmla="*/ 33 h 33"/>
                <a:gd name="T74" fmla="*/ 7 w 37"/>
                <a:gd name="T75" fmla="*/ 30 h 33"/>
                <a:gd name="T76" fmla="*/ 3 w 37"/>
                <a:gd name="T7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3">
                  <a:moveTo>
                    <a:pt x="3" y="30"/>
                  </a:moveTo>
                  <a:lnTo>
                    <a:pt x="3" y="26"/>
                  </a:lnTo>
                  <a:lnTo>
                    <a:pt x="3" y="22"/>
                  </a:lnTo>
                  <a:lnTo>
                    <a:pt x="3" y="22"/>
                  </a:lnTo>
                  <a:lnTo>
                    <a:pt x="0" y="19"/>
                  </a:lnTo>
                  <a:lnTo>
                    <a:pt x="0" y="19"/>
                  </a:lnTo>
                  <a:lnTo>
                    <a:pt x="0" y="15"/>
                  </a:lnTo>
                  <a:lnTo>
                    <a:pt x="3" y="15"/>
                  </a:lnTo>
                  <a:lnTo>
                    <a:pt x="7" y="8"/>
                  </a:lnTo>
                  <a:lnTo>
                    <a:pt x="11" y="8"/>
                  </a:lnTo>
                  <a:lnTo>
                    <a:pt x="14" y="4"/>
                  </a:lnTo>
                  <a:lnTo>
                    <a:pt x="18" y="4"/>
                  </a:lnTo>
                  <a:lnTo>
                    <a:pt x="18" y="4"/>
                  </a:lnTo>
                  <a:lnTo>
                    <a:pt x="22" y="0"/>
                  </a:lnTo>
                  <a:lnTo>
                    <a:pt x="22" y="0"/>
                  </a:lnTo>
                  <a:lnTo>
                    <a:pt x="25" y="4"/>
                  </a:lnTo>
                  <a:lnTo>
                    <a:pt x="25" y="4"/>
                  </a:lnTo>
                  <a:lnTo>
                    <a:pt x="25" y="4"/>
                  </a:lnTo>
                  <a:lnTo>
                    <a:pt x="29" y="4"/>
                  </a:lnTo>
                  <a:lnTo>
                    <a:pt x="33" y="4"/>
                  </a:lnTo>
                  <a:lnTo>
                    <a:pt x="37" y="11"/>
                  </a:lnTo>
                  <a:lnTo>
                    <a:pt x="37" y="15"/>
                  </a:lnTo>
                  <a:lnTo>
                    <a:pt x="33" y="19"/>
                  </a:lnTo>
                  <a:lnTo>
                    <a:pt x="29" y="19"/>
                  </a:lnTo>
                  <a:lnTo>
                    <a:pt x="29" y="19"/>
                  </a:lnTo>
                  <a:lnTo>
                    <a:pt x="33" y="22"/>
                  </a:lnTo>
                  <a:lnTo>
                    <a:pt x="33" y="22"/>
                  </a:lnTo>
                  <a:lnTo>
                    <a:pt x="29" y="26"/>
                  </a:lnTo>
                  <a:lnTo>
                    <a:pt x="25" y="26"/>
                  </a:lnTo>
                  <a:lnTo>
                    <a:pt x="22" y="26"/>
                  </a:lnTo>
                  <a:lnTo>
                    <a:pt x="22" y="26"/>
                  </a:lnTo>
                  <a:lnTo>
                    <a:pt x="18" y="26"/>
                  </a:lnTo>
                  <a:lnTo>
                    <a:pt x="18" y="30"/>
                  </a:lnTo>
                  <a:lnTo>
                    <a:pt x="14" y="33"/>
                  </a:lnTo>
                  <a:lnTo>
                    <a:pt x="14" y="33"/>
                  </a:lnTo>
                  <a:lnTo>
                    <a:pt x="11" y="33"/>
                  </a:lnTo>
                  <a:lnTo>
                    <a:pt x="7" y="33"/>
                  </a:lnTo>
                  <a:lnTo>
                    <a:pt x="7" y="30"/>
                  </a:lnTo>
                  <a:lnTo>
                    <a:pt x="3" y="30"/>
                  </a:lnTo>
                  <a:close/>
                </a:path>
              </a:pathLst>
            </a:custGeom>
            <a:grpFill/>
            <a:ln>
              <a:noFill/>
            </a:ln>
          </p:spPr>
          <p:txBody>
            <a:bodyPr vert="horz" wrap="square" lIns="91440" tIns="45720" rIns="91440" bIns="45720" numCol="1" anchor="t" anchorCtr="0" compatLnSpc="1"/>
            <a:lstStyle/>
            <a:p>
              <a:endParaRPr lang="en-US"/>
            </a:p>
          </p:txBody>
        </p:sp>
        <p:sp>
          <p:nvSpPr>
            <p:cNvPr id="158" name="Freeform 154"/>
            <p:cNvSpPr>
              <a:spLocks noEditPoints="1"/>
            </p:cNvSpPr>
            <p:nvPr/>
          </p:nvSpPr>
          <p:spPr bwMode="auto">
            <a:xfrm>
              <a:off x="6646269" y="3386976"/>
              <a:ext cx="862043" cy="829877"/>
            </a:xfrm>
            <a:custGeom>
              <a:avLst/>
              <a:gdLst>
                <a:gd name="T0" fmla="*/ 179 w 181"/>
                <a:gd name="T1" fmla="*/ 73 h 174"/>
                <a:gd name="T2" fmla="*/ 154 w 181"/>
                <a:gd name="T3" fmla="*/ 37 h 174"/>
                <a:gd name="T4" fmla="*/ 123 w 181"/>
                <a:gd name="T5" fmla="*/ 29 h 174"/>
                <a:gd name="T6" fmla="*/ 111 w 181"/>
                <a:gd name="T7" fmla="*/ 16 h 174"/>
                <a:gd name="T8" fmla="*/ 112 w 181"/>
                <a:gd name="T9" fmla="*/ 17 h 174"/>
                <a:gd name="T10" fmla="*/ 110 w 181"/>
                <a:gd name="T11" fmla="*/ 7 h 174"/>
                <a:gd name="T12" fmla="*/ 86 w 181"/>
                <a:gd name="T13" fmla="*/ 4 h 174"/>
                <a:gd name="T14" fmla="*/ 86 w 181"/>
                <a:gd name="T15" fmla="*/ 4 h 174"/>
                <a:gd name="T16" fmla="*/ 58 w 181"/>
                <a:gd name="T17" fmla="*/ 22 h 174"/>
                <a:gd name="T18" fmla="*/ 1 w 181"/>
                <a:gd name="T19" fmla="*/ 65 h 174"/>
                <a:gd name="T20" fmla="*/ 98 w 181"/>
                <a:gd name="T21" fmla="*/ 124 h 174"/>
                <a:gd name="T22" fmla="*/ 133 w 181"/>
                <a:gd name="T23" fmla="*/ 144 h 174"/>
                <a:gd name="T24" fmla="*/ 122 w 181"/>
                <a:gd name="T25" fmla="*/ 154 h 174"/>
                <a:gd name="T26" fmla="*/ 137 w 181"/>
                <a:gd name="T27" fmla="*/ 150 h 174"/>
                <a:gd name="T28" fmla="*/ 132 w 181"/>
                <a:gd name="T29" fmla="*/ 168 h 174"/>
                <a:gd name="T30" fmla="*/ 120 w 181"/>
                <a:gd name="T31" fmla="*/ 167 h 174"/>
                <a:gd name="T32" fmla="*/ 123 w 181"/>
                <a:gd name="T33" fmla="*/ 156 h 174"/>
                <a:gd name="T34" fmla="*/ 135 w 181"/>
                <a:gd name="T35" fmla="*/ 157 h 174"/>
                <a:gd name="T36" fmla="*/ 130 w 181"/>
                <a:gd name="T37" fmla="*/ 169 h 174"/>
                <a:gd name="T38" fmla="*/ 125 w 181"/>
                <a:gd name="T39" fmla="*/ 173 h 174"/>
                <a:gd name="T40" fmla="*/ 9 w 181"/>
                <a:gd name="T41" fmla="*/ 115 h 174"/>
                <a:gd name="T42" fmla="*/ 22 w 181"/>
                <a:gd name="T43" fmla="*/ 111 h 174"/>
                <a:gd name="T44" fmla="*/ 38 w 181"/>
                <a:gd name="T45" fmla="*/ 110 h 174"/>
                <a:gd name="T46" fmla="*/ 58 w 181"/>
                <a:gd name="T47" fmla="*/ 102 h 174"/>
                <a:gd name="T48" fmla="*/ 83 w 181"/>
                <a:gd name="T49" fmla="*/ 102 h 174"/>
                <a:gd name="T50" fmla="*/ 91 w 181"/>
                <a:gd name="T51" fmla="*/ 115 h 174"/>
                <a:gd name="T52" fmla="*/ 99 w 181"/>
                <a:gd name="T53" fmla="*/ 111 h 174"/>
                <a:gd name="T54" fmla="*/ 100 w 181"/>
                <a:gd name="T55" fmla="*/ 116 h 174"/>
                <a:gd name="T56" fmla="*/ 102 w 181"/>
                <a:gd name="T57" fmla="*/ 123 h 174"/>
                <a:gd name="T58" fmla="*/ 106 w 181"/>
                <a:gd name="T59" fmla="*/ 133 h 174"/>
                <a:gd name="T60" fmla="*/ 120 w 181"/>
                <a:gd name="T61" fmla="*/ 143 h 174"/>
                <a:gd name="T62" fmla="*/ 130 w 181"/>
                <a:gd name="T63" fmla="*/ 141 h 174"/>
                <a:gd name="T64" fmla="*/ 139 w 181"/>
                <a:gd name="T65" fmla="*/ 140 h 174"/>
                <a:gd name="T66" fmla="*/ 153 w 181"/>
                <a:gd name="T67" fmla="*/ 129 h 174"/>
                <a:gd name="T68" fmla="*/ 167 w 181"/>
                <a:gd name="T69" fmla="*/ 110 h 174"/>
                <a:gd name="T70" fmla="*/ 176 w 181"/>
                <a:gd name="T71" fmla="*/ 92 h 174"/>
                <a:gd name="T72" fmla="*/ 178 w 181"/>
                <a:gd name="T73" fmla="*/ 71 h 174"/>
                <a:gd name="T74" fmla="*/ 170 w 181"/>
                <a:gd name="T75" fmla="*/ 59 h 174"/>
                <a:gd name="T76" fmla="*/ 166 w 181"/>
                <a:gd name="T77" fmla="*/ 53 h 174"/>
                <a:gd name="T78" fmla="*/ 159 w 181"/>
                <a:gd name="T79" fmla="*/ 43 h 174"/>
                <a:gd name="T80" fmla="*/ 152 w 181"/>
                <a:gd name="T81" fmla="*/ 31 h 174"/>
                <a:gd name="T82" fmla="*/ 146 w 181"/>
                <a:gd name="T83" fmla="*/ 18 h 174"/>
                <a:gd name="T84" fmla="*/ 141 w 181"/>
                <a:gd name="T85" fmla="*/ 5 h 174"/>
                <a:gd name="T86" fmla="*/ 135 w 181"/>
                <a:gd name="T87" fmla="*/ 13 h 174"/>
                <a:gd name="T88" fmla="*/ 130 w 181"/>
                <a:gd name="T89" fmla="*/ 33 h 174"/>
                <a:gd name="T90" fmla="*/ 113 w 181"/>
                <a:gd name="T91" fmla="*/ 25 h 174"/>
                <a:gd name="T92" fmla="*/ 110 w 181"/>
                <a:gd name="T93" fmla="*/ 13 h 174"/>
                <a:gd name="T94" fmla="*/ 112 w 181"/>
                <a:gd name="T95" fmla="*/ 9 h 174"/>
                <a:gd name="T96" fmla="*/ 105 w 181"/>
                <a:gd name="T97" fmla="*/ 7 h 174"/>
                <a:gd name="T98" fmla="*/ 93 w 181"/>
                <a:gd name="T99" fmla="*/ 4 h 174"/>
                <a:gd name="T100" fmla="*/ 88 w 181"/>
                <a:gd name="T101" fmla="*/ 9 h 174"/>
                <a:gd name="T102" fmla="*/ 82 w 181"/>
                <a:gd name="T103" fmla="*/ 15 h 174"/>
                <a:gd name="T104" fmla="*/ 79 w 181"/>
                <a:gd name="T105" fmla="*/ 20 h 174"/>
                <a:gd name="T106" fmla="*/ 74 w 181"/>
                <a:gd name="T107" fmla="*/ 22 h 174"/>
                <a:gd name="T108" fmla="*/ 65 w 181"/>
                <a:gd name="T109" fmla="*/ 17 h 174"/>
                <a:gd name="T110" fmla="*/ 60 w 181"/>
                <a:gd name="T111" fmla="*/ 22 h 174"/>
                <a:gd name="T112" fmla="*/ 56 w 181"/>
                <a:gd name="T113" fmla="*/ 27 h 174"/>
                <a:gd name="T114" fmla="*/ 51 w 181"/>
                <a:gd name="T115" fmla="*/ 28 h 174"/>
                <a:gd name="T116" fmla="*/ 43 w 181"/>
                <a:gd name="T117" fmla="*/ 37 h 174"/>
                <a:gd name="T118" fmla="*/ 21 w 181"/>
                <a:gd name="T119" fmla="*/ 45 h 174"/>
                <a:gd name="T120" fmla="*/ 7 w 181"/>
                <a:gd name="T121" fmla="*/ 52 h 174"/>
                <a:gd name="T122" fmla="*/ 4 w 181"/>
                <a:gd name="T123" fmla="*/ 69 h 174"/>
                <a:gd name="T124" fmla="*/ 7 w 181"/>
                <a:gd name="T125"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74">
                  <a:moveTo>
                    <a:pt x="178" y="83"/>
                  </a:moveTo>
                  <a:cubicBezTo>
                    <a:pt x="179" y="81"/>
                    <a:pt x="179" y="81"/>
                    <a:pt x="179" y="81"/>
                  </a:cubicBezTo>
                  <a:cubicBezTo>
                    <a:pt x="179" y="82"/>
                    <a:pt x="179" y="82"/>
                    <a:pt x="179" y="82"/>
                  </a:cubicBezTo>
                  <a:cubicBezTo>
                    <a:pt x="178" y="83"/>
                    <a:pt x="178" y="83"/>
                    <a:pt x="178" y="83"/>
                  </a:cubicBezTo>
                  <a:close/>
                  <a:moveTo>
                    <a:pt x="179" y="73"/>
                  </a:moveTo>
                  <a:cubicBezTo>
                    <a:pt x="178" y="72"/>
                    <a:pt x="178" y="72"/>
                    <a:pt x="178" y="72"/>
                  </a:cubicBezTo>
                  <a:cubicBezTo>
                    <a:pt x="179" y="71"/>
                    <a:pt x="179" y="71"/>
                    <a:pt x="179" y="71"/>
                  </a:cubicBezTo>
                  <a:cubicBezTo>
                    <a:pt x="179" y="70"/>
                    <a:pt x="179" y="70"/>
                    <a:pt x="179" y="70"/>
                  </a:cubicBezTo>
                  <a:cubicBezTo>
                    <a:pt x="179" y="69"/>
                    <a:pt x="179" y="69"/>
                    <a:pt x="179" y="69"/>
                  </a:cubicBezTo>
                  <a:cubicBezTo>
                    <a:pt x="180" y="68"/>
                    <a:pt x="180" y="68"/>
                    <a:pt x="180" y="68"/>
                  </a:cubicBezTo>
                  <a:cubicBezTo>
                    <a:pt x="180" y="68"/>
                    <a:pt x="180" y="68"/>
                    <a:pt x="180" y="68"/>
                  </a:cubicBezTo>
                  <a:cubicBezTo>
                    <a:pt x="180" y="67"/>
                    <a:pt x="180" y="67"/>
                    <a:pt x="180" y="67"/>
                  </a:cubicBezTo>
                  <a:cubicBezTo>
                    <a:pt x="180" y="67"/>
                    <a:pt x="180" y="67"/>
                    <a:pt x="180" y="67"/>
                  </a:cubicBezTo>
                  <a:cubicBezTo>
                    <a:pt x="181" y="68"/>
                    <a:pt x="181" y="68"/>
                    <a:pt x="181" y="68"/>
                  </a:cubicBezTo>
                  <a:cubicBezTo>
                    <a:pt x="180" y="69"/>
                    <a:pt x="180" y="69"/>
                    <a:pt x="180" y="69"/>
                  </a:cubicBezTo>
                  <a:cubicBezTo>
                    <a:pt x="179" y="71"/>
                    <a:pt x="179" y="71"/>
                    <a:pt x="179" y="71"/>
                  </a:cubicBezTo>
                  <a:cubicBezTo>
                    <a:pt x="179" y="72"/>
                    <a:pt x="179" y="72"/>
                    <a:pt x="179" y="72"/>
                  </a:cubicBezTo>
                  <a:cubicBezTo>
                    <a:pt x="179" y="73"/>
                    <a:pt x="179" y="73"/>
                    <a:pt x="179" y="73"/>
                  </a:cubicBezTo>
                  <a:cubicBezTo>
                    <a:pt x="179" y="73"/>
                    <a:pt x="179" y="73"/>
                    <a:pt x="179" y="73"/>
                  </a:cubicBezTo>
                  <a:close/>
                  <a:moveTo>
                    <a:pt x="171" y="61"/>
                  </a:moveTo>
                  <a:cubicBezTo>
                    <a:pt x="172" y="62"/>
                    <a:pt x="172" y="62"/>
                    <a:pt x="172" y="62"/>
                  </a:cubicBezTo>
                  <a:cubicBezTo>
                    <a:pt x="173" y="63"/>
                    <a:pt x="173" y="63"/>
                    <a:pt x="173" y="63"/>
                  </a:cubicBezTo>
                  <a:cubicBezTo>
                    <a:pt x="173" y="62"/>
                    <a:pt x="173" y="62"/>
                    <a:pt x="173" y="62"/>
                  </a:cubicBezTo>
                  <a:cubicBezTo>
                    <a:pt x="173" y="62"/>
                    <a:pt x="173" y="62"/>
                    <a:pt x="173" y="62"/>
                  </a:cubicBezTo>
                  <a:cubicBezTo>
                    <a:pt x="173" y="61"/>
                    <a:pt x="173" y="61"/>
                    <a:pt x="173" y="61"/>
                  </a:cubicBezTo>
                  <a:cubicBezTo>
                    <a:pt x="172" y="61"/>
                    <a:pt x="172" y="61"/>
                    <a:pt x="172" y="61"/>
                  </a:cubicBezTo>
                  <a:cubicBezTo>
                    <a:pt x="172" y="61"/>
                    <a:pt x="172" y="61"/>
                    <a:pt x="172" y="61"/>
                  </a:cubicBezTo>
                  <a:cubicBezTo>
                    <a:pt x="171" y="61"/>
                    <a:pt x="171" y="61"/>
                    <a:pt x="171" y="61"/>
                  </a:cubicBezTo>
                  <a:close/>
                  <a:moveTo>
                    <a:pt x="170" y="55"/>
                  </a:moveTo>
                  <a:cubicBezTo>
                    <a:pt x="170" y="55"/>
                    <a:pt x="170" y="55"/>
                    <a:pt x="170" y="55"/>
                  </a:cubicBezTo>
                  <a:cubicBezTo>
                    <a:pt x="170" y="55"/>
                    <a:pt x="170" y="55"/>
                    <a:pt x="170" y="55"/>
                  </a:cubicBezTo>
                  <a:cubicBezTo>
                    <a:pt x="170" y="55"/>
                    <a:pt x="170" y="55"/>
                    <a:pt x="170" y="55"/>
                  </a:cubicBezTo>
                  <a:close/>
                  <a:moveTo>
                    <a:pt x="153" y="38"/>
                  </a:moveTo>
                  <a:cubicBezTo>
                    <a:pt x="154" y="37"/>
                    <a:pt x="154" y="37"/>
                    <a:pt x="154" y="37"/>
                  </a:cubicBezTo>
                  <a:cubicBezTo>
                    <a:pt x="153" y="36"/>
                    <a:pt x="153" y="36"/>
                    <a:pt x="153" y="36"/>
                  </a:cubicBezTo>
                  <a:cubicBezTo>
                    <a:pt x="154" y="36"/>
                    <a:pt x="154" y="36"/>
                    <a:pt x="154" y="36"/>
                  </a:cubicBezTo>
                  <a:cubicBezTo>
                    <a:pt x="154" y="36"/>
                    <a:pt x="154" y="36"/>
                    <a:pt x="154" y="36"/>
                  </a:cubicBezTo>
                  <a:cubicBezTo>
                    <a:pt x="154" y="37"/>
                    <a:pt x="154" y="37"/>
                    <a:pt x="154" y="37"/>
                  </a:cubicBezTo>
                  <a:cubicBezTo>
                    <a:pt x="154" y="38"/>
                    <a:pt x="154" y="38"/>
                    <a:pt x="154" y="38"/>
                  </a:cubicBezTo>
                  <a:cubicBezTo>
                    <a:pt x="153" y="38"/>
                    <a:pt x="153" y="38"/>
                    <a:pt x="153" y="38"/>
                  </a:cubicBezTo>
                  <a:close/>
                  <a:moveTo>
                    <a:pt x="139" y="0"/>
                  </a:moveTo>
                  <a:cubicBezTo>
                    <a:pt x="139" y="0"/>
                    <a:pt x="139" y="0"/>
                    <a:pt x="139" y="0"/>
                  </a:cubicBezTo>
                  <a:cubicBezTo>
                    <a:pt x="139" y="0"/>
                    <a:pt x="139" y="0"/>
                    <a:pt x="139" y="0"/>
                  </a:cubicBezTo>
                  <a:cubicBezTo>
                    <a:pt x="139" y="0"/>
                    <a:pt x="139" y="0"/>
                    <a:pt x="139" y="0"/>
                  </a:cubicBezTo>
                  <a:close/>
                  <a:moveTo>
                    <a:pt x="138" y="2"/>
                  </a:moveTo>
                  <a:cubicBezTo>
                    <a:pt x="138" y="3"/>
                    <a:pt x="138" y="3"/>
                    <a:pt x="138" y="3"/>
                  </a:cubicBezTo>
                  <a:cubicBezTo>
                    <a:pt x="139" y="2"/>
                    <a:pt x="139" y="2"/>
                    <a:pt x="139" y="2"/>
                  </a:cubicBezTo>
                  <a:cubicBezTo>
                    <a:pt x="139" y="2"/>
                    <a:pt x="139" y="2"/>
                    <a:pt x="139" y="2"/>
                  </a:cubicBezTo>
                  <a:cubicBezTo>
                    <a:pt x="139" y="2"/>
                    <a:pt x="139" y="2"/>
                    <a:pt x="139" y="2"/>
                  </a:cubicBezTo>
                  <a:cubicBezTo>
                    <a:pt x="138" y="2"/>
                    <a:pt x="138" y="2"/>
                    <a:pt x="138" y="2"/>
                  </a:cubicBezTo>
                  <a:close/>
                  <a:moveTo>
                    <a:pt x="124" y="30"/>
                  </a:moveTo>
                  <a:cubicBezTo>
                    <a:pt x="124" y="31"/>
                    <a:pt x="124" y="31"/>
                    <a:pt x="124" y="31"/>
                  </a:cubicBezTo>
                  <a:cubicBezTo>
                    <a:pt x="125" y="31"/>
                    <a:pt x="125" y="31"/>
                    <a:pt x="125" y="31"/>
                  </a:cubicBezTo>
                  <a:cubicBezTo>
                    <a:pt x="125" y="30"/>
                    <a:pt x="125" y="30"/>
                    <a:pt x="125" y="30"/>
                  </a:cubicBezTo>
                  <a:cubicBezTo>
                    <a:pt x="124" y="30"/>
                    <a:pt x="124" y="30"/>
                    <a:pt x="124" y="30"/>
                  </a:cubicBezTo>
                  <a:close/>
                  <a:moveTo>
                    <a:pt x="123" y="29"/>
                  </a:moveTo>
                  <a:cubicBezTo>
                    <a:pt x="123" y="29"/>
                    <a:pt x="123" y="29"/>
                    <a:pt x="123" y="29"/>
                  </a:cubicBezTo>
                  <a:cubicBezTo>
                    <a:pt x="124" y="29"/>
                    <a:pt x="124" y="29"/>
                    <a:pt x="124" y="29"/>
                  </a:cubicBezTo>
                  <a:cubicBezTo>
                    <a:pt x="124" y="28"/>
                    <a:pt x="124" y="28"/>
                    <a:pt x="124" y="28"/>
                  </a:cubicBezTo>
                  <a:cubicBezTo>
                    <a:pt x="125" y="28"/>
                    <a:pt x="125" y="28"/>
                    <a:pt x="125" y="28"/>
                  </a:cubicBezTo>
                  <a:cubicBezTo>
                    <a:pt x="125" y="28"/>
                    <a:pt x="125" y="28"/>
                    <a:pt x="125" y="28"/>
                  </a:cubicBezTo>
                  <a:cubicBezTo>
                    <a:pt x="124" y="28"/>
                    <a:pt x="124" y="28"/>
                    <a:pt x="124" y="28"/>
                  </a:cubicBezTo>
                  <a:cubicBezTo>
                    <a:pt x="123" y="28"/>
                    <a:pt x="123" y="28"/>
                    <a:pt x="123" y="28"/>
                  </a:cubicBezTo>
                  <a:cubicBezTo>
                    <a:pt x="123" y="28"/>
                    <a:pt x="123" y="29"/>
                    <a:pt x="123" y="29"/>
                  </a:cubicBezTo>
                  <a:close/>
                  <a:moveTo>
                    <a:pt x="114" y="25"/>
                  </a:moveTo>
                  <a:cubicBezTo>
                    <a:pt x="114" y="24"/>
                    <a:pt x="114" y="24"/>
                    <a:pt x="114" y="24"/>
                  </a:cubicBezTo>
                  <a:cubicBezTo>
                    <a:pt x="114" y="24"/>
                    <a:pt x="114" y="24"/>
                    <a:pt x="114" y="24"/>
                  </a:cubicBezTo>
                  <a:cubicBezTo>
                    <a:pt x="114" y="24"/>
                    <a:pt x="114" y="24"/>
                    <a:pt x="114" y="24"/>
                  </a:cubicBezTo>
                  <a:cubicBezTo>
                    <a:pt x="114" y="25"/>
                    <a:pt x="114" y="25"/>
                    <a:pt x="114" y="25"/>
                  </a:cubicBezTo>
                  <a:close/>
                  <a:moveTo>
                    <a:pt x="111" y="16"/>
                  </a:moveTo>
                  <a:cubicBezTo>
                    <a:pt x="111" y="16"/>
                    <a:pt x="111" y="16"/>
                    <a:pt x="111" y="16"/>
                  </a:cubicBezTo>
                  <a:cubicBezTo>
                    <a:pt x="111" y="16"/>
                    <a:pt x="111" y="16"/>
                    <a:pt x="111" y="16"/>
                  </a:cubicBezTo>
                  <a:cubicBezTo>
                    <a:pt x="111" y="16"/>
                    <a:pt x="111" y="16"/>
                    <a:pt x="111" y="16"/>
                  </a:cubicBezTo>
                  <a:cubicBezTo>
                    <a:pt x="111" y="15"/>
                    <a:pt x="111" y="15"/>
                    <a:pt x="111" y="15"/>
                  </a:cubicBezTo>
                  <a:cubicBezTo>
                    <a:pt x="112" y="16"/>
                    <a:pt x="112" y="16"/>
                    <a:pt x="112" y="16"/>
                  </a:cubicBezTo>
                  <a:cubicBezTo>
                    <a:pt x="111" y="16"/>
                    <a:pt x="111" y="16"/>
                    <a:pt x="111" y="16"/>
                  </a:cubicBezTo>
                  <a:close/>
                  <a:moveTo>
                    <a:pt x="112" y="17"/>
                  </a:moveTo>
                  <a:cubicBezTo>
                    <a:pt x="112" y="18"/>
                    <a:pt x="112" y="18"/>
                    <a:pt x="112" y="18"/>
                  </a:cubicBezTo>
                  <a:cubicBezTo>
                    <a:pt x="112" y="18"/>
                    <a:pt x="112" y="18"/>
                    <a:pt x="112" y="18"/>
                  </a:cubicBezTo>
                  <a:cubicBezTo>
                    <a:pt x="113" y="17"/>
                    <a:pt x="113" y="17"/>
                    <a:pt x="113" y="17"/>
                  </a:cubicBezTo>
                  <a:cubicBezTo>
                    <a:pt x="114" y="18"/>
                    <a:pt x="114" y="18"/>
                    <a:pt x="114" y="18"/>
                  </a:cubicBezTo>
                  <a:cubicBezTo>
                    <a:pt x="114" y="17"/>
                    <a:pt x="114" y="17"/>
                    <a:pt x="114" y="17"/>
                  </a:cubicBezTo>
                  <a:cubicBezTo>
                    <a:pt x="114" y="17"/>
                    <a:pt x="114" y="17"/>
                    <a:pt x="114" y="17"/>
                  </a:cubicBezTo>
                  <a:cubicBezTo>
                    <a:pt x="113" y="17"/>
                    <a:pt x="113" y="17"/>
                    <a:pt x="113" y="17"/>
                  </a:cubicBezTo>
                  <a:cubicBezTo>
                    <a:pt x="113" y="17"/>
                    <a:pt x="113" y="17"/>
                    <a:pt x="113" y="17"/>
                  </a:cubicBezTo>
                  <a:cubicBezTo>
                    <a:pt x="114" y="16"/>
                    <a:pt x="114" y="16"/>
                    <a:pt x="114" y="16"/>
                  </a:cubicBezTo>
                  <a:cubicBezTo>
                    <a:pt x="114" y="16"/>
                    <a:pt x="114" y="16"/>
                    <a:pt x="114" y="16"/>
                  </a:cubicBezTo>
                  <a:cubicBezTo>
                    <a:pt x="113" y="16"/>
                    <a:pt x="113" y="16"/>
                    <a:pt x="113" y="16"/>
                  </a:cubicBezTo>
                  <a:cubicBezTo>
                    <a:pt x="113" y="15"/>
                    <a:pt x="113" y="15"/>
                    <a:pt x="113" y="15"/>
                  </a:cubicBezTo>
                  <a:cubicBezTo>
                    <a:pt x="113" y="16"/>
                    <a:pt x="113" y="16"/>
                    <a:pt x="113" y="16"/>
                  </a:cubicBezTo>
                  <a:cubicBezTo>
                    <a:pt x="113" y="16"/>
                    <a:pt x="113" y="16"/>
                    <a:pt x="113" y="16"/>
                  </a:cubicBezTo>
                  <a:cubicBezTo>
                    <a:pt x="112" y="16"/>
                    <a:pt x="112" y="16"/>
                    <a:pt x="112" y="16"/>
                  </a:cubicBezTo>
                  <a:cubicBezTo>
                    <a:pt x="112" y="16"/>
                    <a:pt x="112" y="16"/>
                    <a:pt x="112" y="16"/>
                  </a:cubicBezTo>
                  <a:cubicBezTo>
                    <a:pt x="112" y="16"/>
                    <a:pt x="112" y="16"/>
                    <a:pt x="112" y="16"/>
                  </a:cubicBezTo>
                  <a:cubicBezTo>
                    <a:pt x="112" y="17"/>
                    <a:pt x="112" y="17"/>
                    <a:pt x="112" y="17"/>
                  </a:cubicBezTo>
                  <a:close/>
                  <a:moveTo>
                    <a:pt x="113" y="5"/>
                  </a:moveTo>
                  <a:cubicBezTo>
                    <a:pt x="113" y="5"/>
                    <a:pt x="113" y="5"/>
                    <a:pt x="113" y="5"/>
                  </a:cubicBezTo>
                  <a:cubicBezTo>
                    <a:pt x="114" y="5"/>
                    <a:pt x="114" y="5"/>
                    <a:pt x="114" y="5"/>
                  </a:cubicBezTo>
                  <a:cubicBezTo>
                    <a:pt x="114" y="4"/>
                    <a:pt x="114" y="4"/>
                    <a:pt x="114" y="4"/>
                  </a:cubicBezTo>
                  <a:cubicBezTo>
                    <a:pt x="114" y="4"/>
                    <a:pt x="114" y="4"/>
                    <a:pt x="114" y="4"/>
                  </a:cubicBezTo>
                  <a:cubicBezTo>
                    <a:pt x="113" y="4"/>
                    <a:pt x="113" y="4"/>
                    <a:pt x="113" y="4"/>
                  </a:cubicBezTo>
                  <a:cubicBezTo>
                    <a:pt x="113" y="5"/>
                    <a:pt x="113" y="5"/>
                    <a:pt x="113" y="5"/>
                  </a:cubicBezTo>
                  <a:close/>
                  <a:moveTo>
                    <a:pt x="112" y="6"/>
                  </a:moveTo>
                  <a:cubicBezTo>
                    <a:pt x="112" y="6"/>
                    <a:pt x="112" y="6"/>
                    <a:pt x="112" y="6"/>
                  </a:cubicBezTo>
                  <a:cubicBezTo>
                    <a:pt x="112" y="5"/>
                    <a:pt x="112" y="5"/>
                    <a:pt x="112" y="5"/>
                  </a:cubicBezTo>
                  <a:cubicBezTo>
                    <a:pt x="112" y="6"/>
                    <a:pt x="112" y="6"/>
                    <a:pt x="112" y="6"/>
                  </a:cubicBezTo>
                  <a:close/>
                  <a:moveTo>
                    <a:pt x="111" y="6"/>
                  </a:moveTo>
                  <a:cubicBezTo>
                    <a:pt x="111" y="6"/>
                    <a:pt x="111" y="6"/>
                    <a:pt x="111" y="6"/>
                  </a:cubicBezTo>
                  <a:cubicBezTo>
                    <a:pt x="112" y="6"/>
                    <a:pt x="112" y="6"/>
                    <a:pt x="112" y="6"/>
                  </a:cubicBezTo>
                  <a:cubicBezTo>
                    <a:pt x="111" y="6"/>
                    <a:pt x="111" y="6"/>
                    <a:pt x="111" y="6"/>
                  </a:cubicBezTo>
                  <a:close/>
                  <a:moveTo>
                    <a:pt x="110" y="7"/>
                  </a:moveTo>
                  <a:cubicBezTo>
                    <a:pt x="110" y="7"/>
                    <a:pt x="110" y="7"/>
                    <a:pt x="110" y="7"/>
                  </a:cubicBezTo>
                  <a:cubicBezTo>
                    <a:pt x="110" y="6"/>
                    <a:pt x="110" y="6"/>
                    <a:pt x="110" y="6"/>
                  </a:cubicBezTo>
                  <a:cubicBezTo>
                    <a:pt x="110" y="7"/>
                    <a:pt x="110" y="7"/>
                    <a:pt x="110" y="7"/>
                  </a:cubicBezTo>
                  <a:close/>
                  <a:moveTo>
                    <a:pt x="108" y="8"/>
                  </a:moveTo>
                  <a:cubicBezTo>
                    <a:pt x="108" y="7"/>
                    <a:pt x="108" y="7"/>
                    <a:pt x="108" y="7"/>
                  </a:cubicBezTo>
                  <a:cubicBezTo>
                    <a:pt x="109" y="7"/>
                    <a:pt x="109" y="7"/>
                    <a:pt x="109" y="7"/>
                  </a:cubicBezTo>
                  <a:cubicBezTo>
                    <a:pt x="110" y="7"/>
                    <a:pt x="110" y="7"/>
                    <a:pt x="110" y="7"/>
                  </a:cubicBezTo>
                  <a:cubicBezTo>
                    <a:pt x="110" y="7"/>
                    <a:pt x="110" y="7"/>
                    <a:pt x="110" y="7"/>
                  </a:cubicBezTo>
                  <a:cubicBezTo>
                    <a:pt x="109" y="7"/>
                    <a:pt x="109" y="7"/>
                    <a:pt x="109" y="7"/>
                  </a:cubicBezTo>
                  <a:cubicBezTo>
                    <a:pt x="108" y="8"/>
                    <a:pt x="108" y="8"/>
                    <a:pt x="108" y="8"/>
                  </a:cubicBezTo>
                  <a:close/>
                  <a:moveTo>
                    <a:pt x="107" y="8"/>
                  </a:moveTo>
                  <a:cubicBezTo>
                    <a:pt x="107" y="8"/>
                    <a:pt x="107" y="8"/>
                    <a:pt x="107" y="8"/>
                  </a:cubicBezTo>
                  <a:cubicBezTo>
                    <a:pt x="108" y="8"/>
                    <a:pt x="108" y="8"/>
                    <a:pt x="108" y="8"/>
                  </a:cubicBezTo>
                  <a:cubicBezTo>
                    <a:pt x="108" y="8"/>
                    <a:pt x="108" y="8"/>
                    <a:pt x="108" y="8"/>
                  </a:cubicBezTo>
                  <a:cubicBezTo>
                    <a:pt x="107" y="8"/>
                    <a:pt x="107" y="8"/>
                    <a:pt x="107" y="8"/>
                  </a:cubicBezTo>
                  <a:close/>
                  <a:moveTo>
                    <a:pt x="96" y="5"/>
                  </a:moveTo>
                  <a:cubicBezTo>
                    <a:pt x="95" y="4"/>
                    <a:pt x="95" y="4"/>
                    <a:pt x="95" y="4"/>
                  </a:cubicBezTo>
                  <a:cubicBezTo>
                    <a:pt x="95" y="4"/>
                    <a:pt x="95" y="4"/>
                    <a:pt x="95" y="4"/>
                  </a:cubicBezTo>
                  <a:cubicBezTo>
                    <a:pt x="96" y="3"/>
                    <a:pt x="96" y="3"/>
                    <a:pt x="96" y="3"/>
                  </a:cubicBezTo>
                  <a:cubicBezTo>
                    <a:pt x="96" y="4"/>
                    <a:pt x="96" y="4"/>
                    <a:pt x="96" y="4"/>
                  </a:cubicBezTo>
                  <a:cubicBezTo>
                    <a:pt x="96" y="5"/>
                    <a:pt x="96" y="5"/>
                    <a:pt x="96" y="5"/>
                  </a:cubicBezTo>
                  <a:close/>
                  <a:moveTo>
                    <a:pt x="86" y="4"/>
                  </a:moveTo>
                  <a:cubicBezTo>
                    <a:pt x="86" y="5"/>
                    <a:pt x="86" y="5"/>
                    <a:pt x="86" y="5"/>
                  </a:cubicBezTo>
                  <a:cubicBezTo>
                    <a:pt x="87" y="6"/>
                    <a:pt x="87" y="6"/>
                    <a:pt x="87" y="6"/>
                  </a:cubicBezTo>
                  <a:cubicBezTo>
                    <a:pt x="87" y="7"/>
                    <a:pt x="87" y="7"/>
                    <a:pt x="87" y="7"/>
                  </a:cubicBezTo>
                  <a:cubicBezTo>
                    <a:pt x="89" y="7"/>
                    <a:pt x="89" y="7"/>
                    <a:pt x="89" y="7"/>
                  </a:cubicBezTo>
                  <a:cubicBezTo>
                    <a:pt x="90" y="6"/>
                    <a:pt x="90" y="6"/>
                    <a:pt x="90" y="6"/>
                  </a:cubicBezTo>
                  <a:cubicBezTo>
                    <a:pt x="90" y="6"/>
                    <a:pt x="90" y="6"/>
                    <a:pt x="90" y="6"/>
                  </a:cubicBezTo>
                  <a:cubicBezTo>
                    <a:pt x="91" y="6"/>
                    <a:pt x="91" y="6"/>
                    <a:pt x="91" y="6"/>
                  </a:cubicBezTo>
                  <a:cubicBezTo>
                    <a:pt x="91" y="5"/>
                    <a:pt x="91" y="5"/>
                    <a:pt x="91" y="5"/>
                  </a:cubicBezTo>
                  <a:cubicBezTo>
                    <a:pt x="91" y="5"/>
                    <a:pt x="91" y="5"/>
                    <a:pt x="91" y="5"/>
                  </a:cubicBezTo>
                  <a:cubicBezTo>
                    <a:pt x="90" y="4"/>
                    <a:pt x="90" y="4"/>
                    <a:pt x="90" y="4"/>
                  </a:cubicBezTo>
                  <a:cubicBezTo>
                    <a:pt x="90" y="4"/>
                    <a:pt x="90" y="4"/>
                    <a:pt x="90" y="4"/>
                  </a:cubicBezTo>
                  <a:cubicBezTo>
                    <a:pt x="89" y="5"/>
                    <a:pt x="89" y="5"/>
                    <a:pt x="89" y="5"/>
                  </a:cubicBezTo>
                  <a:cubicBezTo>
                    <a:pt x="88" y="5"/>
                    <a:pt x="88" y="5"/>
                    <a:pt x="88" y="5"/>
                  </a:cubicBezTo>
                  <a:cubicBezTo>
                    <a:pt x="88" y="5"/>
                    <a:pt x="88" y="5"/>
                    <a:pt x="88" y="5"/>
                  </a:cubicBezTo>
                  <a:cubicBezTo>
                    <a:pt x="87" y="5"/>
                    <a:pt x="87" y="5"/>
                    <a:pt x="87" y="5"/>
                  </a:cubicBezTo>
                  <a:cubicBezTo>
                    <a:pt x="87" y="5"/>
                    <a:pt x="87" y="5"/>
                    <a:pt x="87" y="5"/>
                  </a:cubicBezTo>
                  <a:cubicBezTo>
                    <a:pt x="87" y="5"/>
                    <a:pt x="87" y="5"/>
                    <a:pt x="87" y="5"/>
                  </a:cubicBezTo>
                  <a:cubicBezTo>
                    <a:pt x="86" y="4"/>
                    <a:pt x="86" y="4"/>
                    <a:pt x="86" y="4"/>
                  </a:cubicBezTo>
                  <a:cubicBezTo>
                    <a:pt x="86" y="4"/>
                    <a:pt x="86" y="4"/>
                    <a:pt x="86" y="4"/>
                  </a:cubicBezTo>
                  <a:cubicBezTo>
                    <a:pt x="86" y="4"/>
                    <a:pt x="86" y="4"/>
                    <a:pt x="86" y="4"/>
                  </a:cubicBezTo>
                  <a:close/>
                  <a:moveTo>
                    <a:pt x="86" y="5"/>
                  </a:moveTo>
                  <a:cubicBezTo>
                    <a:pt x="86" y="6"/>
                    <a:pt x="86" y="6"/>
                    <a:pt x="86" y="6"/>
                  </a:cubicBezTo>
                  <a:cubicBezTo>
                    <a:pt x="87" y="6"/>
                    <a:pt x="87" y="6"/>
                    <a:pt x="87" y="6"/>
                  </a:cubicBezTo>
                  <a:cubicBezTo>
                    <a:pt x="87" y="7"/>
                    <a:pt x="87" y="7"/>
                    <a:pt x="87" y="7"/>
                  </a:cubicBezTo>
                  <a:cubicBezTo>
                    <a:pt x="86" y="6"/>
                    <a:pt x="86" y="6"/>
                    <a:pt x="86" y="6"/>
                  </a:cubicBezTo>
                  <a:cubicBezTo>
                    <a:pt x="85" y="6"/>
                    <a:pt x="85" y="6"/>
                    <a:pt x="85" y="6"/>
                  </a:cubicBezTo>
                  <a:cubicBezTo>
                    <a:pt x="85" y="6"/>
                    <a:pt x="85" y="6"/>
                    <a:pt x="85" y="6"/>
                  </a:cubicBezTo>
                  <a:cubicBezTo>
                    <a:pt x="85" y="6"/>
                    <a:pt x="85" y="6"/>
                    <a:pt x="85" y="6"/>
                  </a:cubicBezTo>
                  <a:cubicBezTo>
                    <a:pt x="85" y="6"/>
                    <a:pt x="85" y="6"/>
                    <a:pt x="85" y="6"/>
                  </a:cubicBezTo>
                  <a:cubicBezTo>
                    <a:pt x="85" y="6"/>
                    <a:pt x="85" y="6"/>
                    <a:pt x="85" y="6"/>
                  </a:cubicBezTo>
                  <a:cubicBezTo>
                    <a:pt x="85" y="6"/>
                    <a:pt x="85" y="6"/>
                    <a:pt x="85" y="6"/>
                  </a:cubicBezTo>
                  <a:cubicBezTo>
                    <a:pt x="85" y="5"/>
                    <a:pt x="85" y="5"/>
                    <a:pt x="85" y="5"/>
                  </a:cubicBezTo>
                  <a:cubicBezTo>
                    <a:pt x="85" y="5"/>
                    <a:pt x="85" y="5"/>
                    <a:pt x="85" y="5"/>
                  </a:cubicBezTo>
                  <a:cubicBezTo>
                    <a:pt x="85" y="5"/>
                    <a:pt x="85" y="5"/>
                    <a:pt x="85" y="5"/>
                  </a:cubicBezTo>
                  <a:cubicBezTo>
                    <a:pt x="86" y="5"/>
                    <a:pt x="86" y="5"/>
                    <a:pt x="86" y="5"/>
                  </a:cubicBezTo>
                  <a:close/>
                  <a:moveTo>
                    <a:pt x="57" y="22"/>
                  </a:moveTo>
                  <a:cubicBezTo>
                    <a:pt x="58" y="22"/>
                    <a:pt x="58" y="22"/>
                    <a:pt x="58" y="22"/>
                  </a:cubicBezTo>
                  <a:cubicBezTo>
                    <a:pt x="58" y="22"/>
                    <a:pt x="58" y="22"/>
                    <a:pt x="58" y="22"/>
                  </a:cubicBezTo>
                  <a:cubicBezTo>
                    <a:pt x="58" y="21"/>
                    <a:pt x="58" y="21"/>
                    <a:pt x="58" y="21"/>
                  </a:cubicBezTo>
                  <a:cubicBezTo>
                    <a:pt x="58" y="21"/>
                    <a:pt x="57" y="22"/>
                    <a:pt x="57" y="22"/>
                  </a:cubicBezTo>
                  <a:close/>
                  <a:moveTo>
                    <a:pt x="57" y="25"/>
                  </a:moveTo>
                  <a:cubicBezTo>
                    <a:pt x="57" y="24"/>
                    <a:pt x="57" y="24"/>
                    <a:pt x="57" y="24"/>
                  </a:cubicBezTo>
                  <a:cubicBezTo>
                    <a:pt x="57" y="23"/>
                    <a:pt x="57" y="23"/>
                    <a:pt x="57" y="23"/>
                  </a:cubicBezTo>
                  <a:cubicBezTo>
                    <a:pt x="57" y="24"/>
                    <a:pt x="57" y="24"/>
                    <a:pt x="57" y="24"/>
                  </a:cubicBezTo>
                  <a:cubicBezTo>
                    <a:pt x="57" y="25"/>
                    <a:pt x="57" y="25"/>
                    <a:pt x="57" y="25"/>
                  </a:cubicBezTo>
                  <a:close/>
                  <a:moveTo>
                    <a:pt x="61" y="19"/>
                  </a:moveTo>
                  <a:cubicBezTo>
                    <a:pt x="61" y="19"/>
                    <a:pt x="61" y="19"/>
                    <a:pt x="61" y="19"/>
                  </a:cubicBezTo>
                  <a:cubicBezTo>
                    <a:pt x="61" y="18"/>
                    <a:pt x="61" y="18"/>
                    <a:pt x="61" y="18"/>
                  </a:cubicBezTo>
                  <a:cubicBezTo>
                    <a:pt x="61" y="18"/>
                    <a:pt x="61" y="18"/>
                    <a:pt x="61" y="18"/>
                  </a:cubicBezTo>
                  <a:cubicBezTo>
                    <a:pt x="61" y="19"/>
                    <a:pt x="61" y="19"/>
                    <a:pt x="61" y="19"/>
                  </a:cubicBezTo>
                  <a:close/>
                  <a:moveTo>
                    <a:pt x="14" y="46"/>
                  </a:moveTo>
                  <a:cubicBezTo>
                    <a:pt x="14" y="46"/>
                    <a:pt x="14" y="46"/>
                    <a:pt x="14" y="46"/>
                  </a:cubicBezTo>
                  <a:cubicBezTo>
                    <a:pt x="15" y="45"/>
                    <a:pt x="15" y="45"/>
                    <a:pt x="15" y="45"/>
                  </a:cubicBezTo>
                  <a:cubicBezTo>
                    <a:pt x="15" y="46"/>
                    <a:pt x="15" y="46"/>
                    <a:pt x="15" y="46"/>
                  </a:cubicBezTo>
                  <a:cubicBezTo>
                    <a:pt x="14" y="46"/>
                    <a:pt x="14" y="46"/>
                    <a:pt x="14" y="46"/>
                  </a:cubicBezTo>
                  <a:close/>
                  <a:moveTo>
                    <a:pt x="1" y="67"/>
                  </a:moveTo>
                  <a:cubicBezTo>
                    <a:pt x="1" y="65"/>
                    <a:pt x="1" y="65"/>
                    <a:pt x="1" y="65"/>
                  </a:cubicBezTo>
                  <a:cubicBezTo>
                    <a:pt x="1" y="66"/>
                    <a:pt x="1" y="66"/>
                    <a:pt x="1" y="66"/>
                  </a:cubicBezTo>
                  <a:cubicBezTo>
                    <a:pt x="1" y="66"/>
                    <a:pt x="1" y="67"/>
                    <a:pt x="1" y="67"/>
                  </a:cubicBezTo>
                  <a:close/>
                  <a:moveTo>
                    <a:pt x="1" y="70"/>
                  </a:moveTo>
                  <a:cubicBezTo>
                    <a:pt x="0" y="69"/>
                    <a:pt x="0" y="69"/>
                    <a:pt x="0" y="69"/>
                  </a:cubicBezTo>
                  <a:cubicBezTo>
                    <a:pt x="1" y="68"/>
                    <a:pt x="1" y="68"/>
                    <a:pt x="1" y="68"/>
                  </a:cubicBezTo>
                  <a:cubicBezTo>
                    <a:pt x="1" y="69"/>
                    <a:pt x="1" y="69"/>
                    <a:pt x="1" y="69"/>
                  </a:cubicBezTo>
                  <a:cubicBezTo>
                    <a:pt x="1" y="70"/>
                    <a:pt x="1" y="70"/>
                    <a:pt x="1" y="70"/>
                  </a:cubicBezTo>
                  <a:close/>
                  <a:moveTo>
                    <a:pt x="99" y="122"/>
                  </a:moveTo>
                  <a:cubicBezTo>
                    <a:pt x="99" y="123"/>
                    <a:pt x="99" y="123"/>
                    <a:pt x="99" y="123"/>
                  </a:cubicBezTo>
                  <a:cubicBezTo>
                    <a:pt x="99" y="123"/>
                    <a:pt x="99" y="123"/>
                    <a:pt x="99" y="123"/>
                  </a:cubicBezTo>
                  <a:cubicBezTo>
                    <a:pt x="100" y="123"/>
                    <a:pt x="100" y="123"/>
                    <a:pt x="100" y="123"/>
                  </a:cubicBezTo>
                  <a:cubicBezTo>
                    <a:pt x="99" y="124"/>
                    <a:pt x="99" y="124"/>
                    <a:pt x="99" y="124"/>
                  </a:cubicBezTo>
                  <a:cubicBezTo>
                    <a:pt x="100" y="124"/>
                    <a:pt x="100" y="124"/>
                    <a:pt x="100" y="124"/>
                  </a:cubicBezTo>
                  <a:cubicBezTo>
                    <a:pt x="101" y="123"/>
                    <a:pt x="101" y="123"/>
                    <a:pt x="101" y="123"/>
                  </a:cubicBezTo>
                  <a:cubicBezTo>
                    <a:pt x="101" y="124"/>
                    <a:pt x="101" y="124"/>
                    <a:pt x="101" y="124"/>
                  </a:cubicBezTo>
                  <a:cubicBezTo>
                    <a:pt x="101" y="124"/>
                    <a:pt x="101" y="124"/>
                    <a:pt x="101" y="124"/>
                  </a:cubicBezTo>
                  <a:cubicBezTo>
                    <a:pt x="99" y="124"/>
                    <a:pt x="99" y="124"/>
                    <a:pt x="99" y="124"/>
                  </a:cubicBezTo>
                  <a:cubicBezTo>
                    <a:pt x="99" y="124"/>
                    <a:pt x="99" y="124"/>
                    <a:pt x="99" y="124"/>
                  </a:cubicBezTo>
                  <a:cubicBezTo>
                    <a:pt x="98" y="124"/>
                    <a:pt x="98" y="124"/>
                    <a:pt x="98" y="124"/>
                  </a:cubicBezTo>
                  <a:cubicBezTo>
                    <a:pt x="98" y="125"/>
                    <a:pt x="98" y="125"/>
                    <a:pt x="98" y="125"/>
                  </a:cubicBezTo>
                  <a:cubicBezTo>
                    <a:pt x="98" y="125"/>
                    <a:pt x="98" y="125"/>
                    <a:pt x="98" y="125"/>
                  </a:cubicBezTo>
                  <a:cubicBezTo>
                    <a:pt x="98" y="124"/>
                    <a:pt x="98" y="124"/>
                    <a:pt x="98" y="124"/>
                  </a:cubicBezTo>
                  <a:cubicBezTo>
                    <a:pt x="97" y="124"/>
                    <a:pt x="97" y="124"/>
                    <a:pt x="97" y="124"/>
                  </a:cubicBezTo>
                  <a:cubicBezTo>
                    <a:pt x="96" y="124"/>
                    <a:pt x="96" y="124"/>
                    <a:pt x="96" y="124"/>
                  </a:cubicBezTo>
                  <a:cubicBezTo>
                    <a:pt x="96" y="124"/>
                    <a:pt x="96" y="124"/>
                    <a:pt x="96" y="124"/>
                  </a:cubicBezTo>
                  <a:cubicBezTo>
                    <a:pt x="95" y="124"/>
                    <a:pt x="95" y="124"/>
                    <a:pt x="95" y="124"/>
                  </a:cubicBezTo>
                  <a:cubicBezTo>
                    <a:pt x="94" y="124"/>
                    <a:pt x="94" y="124"/>
                    <a:pt x="94" y="124"/>
                  </a:cubicBezTo>
                  <a:cubicBezTo>
                    <a:pt x="94" y="123"/>
                    <a:pt x="94" y="123"/>
                    <a:pt x="94" y="123"/>
                  </a:cubicBezTo>
                  <a:cubicBezTo>
                    <a:pt x="95" y="123"/>
                    <a:pt x="95" y="123"/>
                    <a:pt x="95" y="123"/>
                  </a:cubicBezTo>
                  <a:cubicBezTo>
                    <a:pt x="98" y="122"/>
                    <a:pt x="98" y="122"/>
                    <a:pt x="98" y="122"/>
                  </a:cubicBezTo>
                  <a:cubicBezTo>
                    <a:pt x="98" y="122"/>
                    <a:pt x="98" y="122"/>
                    <a:pt x="98" y="122"/>
                  </a:cubicBezTo>
                  <a:cubicBezTo>
                    <a:pt x="99" y="122"/>
                    <a:pt x="99" y="122"/>
                    <a:pt x="99" y="122"/>
                  </a:cubicBezTo>
                  <a:close/>
                  <a:moveTo>
                    <a:pt x="128" y="141"/>
                  </a:moveTo>
                  <a:cubicBezTo>
                    <a:pt x="129" y="141"/>
                    <a:pt x="129" y="141"/>
                    <a:pt x="129" y="141"/>
                  </a:cubicBezTo>
                  <a:cubicBezTo>
                    <a:pt x="129" y="141"/>
                    <a:pt x="129" y="141"/>
                    <a:pt x="129" y="141"/>
                  </a:cubicBezTo>
                  <a:cubicBezTo>
                    <a:pt x="129" y="142"/>
                    <a:pt x="129" y="142"/>
                    <a:pt x="129" y="142"/>
                  </a:cubicBezTo>
                  <a:cubicBezTo>
                    <a:pt x="128" y="141"/>
                    <a:pt x="128" y="141"/>
                    <a:pt x="128" y="141"/>
                  </a:cubicBezTo>
                  <a:close/>
                  <a:moveTo>
                    <a:pt x="133" y="144"/>
                  </a:moveTo>
                  <a:cubicBezTo>
                    <a:pt x="133" y="144"/>
                    <a:pt x="133" y="144"/>
                    <a:pt x="133" y="144"/>
                  </a:cubicBezTo>
                  <a:cubicBezTo>
                    <a:pt x="133" y="144"/>
                    <a:pt x="133" y="144"/>
                    <a:pt x="133" y="144"/>
                  </a:cubicBezTo>
                  <a:cubicBezTo>
                    <a:pt x="133" y="144"/>
                    <a:pt x="133" y="144"/>
                    <a:pt x="133" y="144"/>
                  </a:cubicBezTo>
                  <a:close/>
                  <a:moveTo>
                    <a:pt x="122" y="155"/>
                  </a:moveTo>
                  <a:cubicBezTo>
                    <a:pt x="122" y="155"/>
                    <a:pt x="122" y="155"/>
                    <a:pt x="122" y="155"/>
                  </a:cubicBezTo>
                  <a:cubicBezTo>
                    <a:pt x="123" y="155"/>
                    <a:pt x="123" y="155"/>
                    <a:pt x="123" y="155"/>
                  </a:cubicBezTo>
                  <a:cubicBezTo>
                    <a:pt x="123" y="155"/>
                    <a:pt x="123" y="155"/>
                    <a:pt x="123" y="155"/>
                  </a:cubicBezTo>
                  <a:cubicBezTo>
                    <a:pt x="123" y="154"/>
                    <a:pt x="123" y="154"/>
                    <a:pt x="123" y="154"/>
                  </a:cubicBezTo>
                  <a:cubicBezTo>
                    <a:pt x="122" y="155"/>
                    <a:pt x="122" y="155"/>
                    <a:pt x="122" y="155"/>
                  </a:cubicBezTo>
                  <a:close/>
                  <a:moveTo>
                    <a:pt x="122" y="153"/>
                  </a:moveTo>
                  <a:cubicBezTo>
                    <a:pt x="122" y="154"/>
                    <a:pt x="122" y="154"/>
                    <a:pt x="122" y="154"/>
                  </a:cubicBezTo>
                  <a:cubicBezTo>
                    <a:pt x="123" y="154"/>
                    <a:pt x="123" y="154"/>
                    <a:pt x="123" y="154"/>
                  </a:cubicBezTo>
                  <a:cubicBezTo>
                    <a:pt x="123" y="153"/>
                    <a:pt x="123" y="153"/>
                    <a:pt x="123" y="153"/>
                  </a:cubicBezTo>
                  <a:cubicBezTo>
                    <a:pt x="122" y="153"/>
                    <a:pt x="122" y="153"/>
                    <a:pt x="122" y="153"/>
                  </a:cubicBezTo>
                  <a:close/>
                  <a:moveTo>
                    <a:pt x="122" y="154"/>
                  </a:moveTo>
                  <a:cubicBezTo>
                    <a:pt x="121" y="154"/>
                    <a:pt x="121" y="154"/>
                    <a:pt x="121" y="154"/>
                  </a:cubicBezTo>
                  <a:cubicBezTo>
                    <a:pt x="121" y="153"/>
                    <a:pt x="121" y="153"/>
                    <a:pt x="121" y="153"/>
                  </a:cubicBezTo>
                  <a:cubicBezTo>
                    <a:pt x="122" y="153"/>
                    <a:pt x="122" y="153"/>
                    <a:pt x="122" y="153"/>
                  </a:cubicBezTo>
                  <a:cubicBezTo>
                    <a:pt x="122" y="154"/>
                    <a:pt x="122" y="154"/>
                    <a:pt x="122" y="154"/>
                  </a:cubicBezTo>
                  <a:cubicBezTo>
                    <a:pt x="122" y="154"/>
                    <a:pt x="122" y="154"/>
                    <a:pt x="122" y="154"/>
                  </a:cubicBezTo>
                  <a:close/>
                  <a:moveTo>
                    <a:pt x="119" y="151"/>
                  </a:moveTo>
                  <a:cubicBezTo>
                    <a:pt x="119" y="151"/>
                    <a:pt x="119" y="151"/>
                    <a:pt x="119" y="151"/>
                  </a:cubicBezTo>
                  <a:cubicBezTo>
                    <a:pt x="119" y="150"/>
                    <a:pt x="119" y="150"/>
                    <a:pt x="119" y="150"/>
                  </a:cubicBezTo>
                  <a:cubicBezTo>
                    <a:pt x="119" y="149"/>
                    <a:pt x="119" y="149"/>
                    <a:pt x="119" y="149"/>
                  </a:cubicBezTo>
                  <a:cubicBezTo>
                    <a:pt x="119" y="149"/>
                    <a:pt x="119" y="149"/>
                    <a:pt x="119" y="149"/>
                  </a:cubicBezTo>
                  <a:cubicBezTo>
                    <a:pt x="120" y="148"/>
                    <a:pt x="120" y="148"/>
                    <a:pt x="120" y="148"/>
                  </a:cubicBezTo>
                  <a:cubicBezTo>
                    <a:pt x="120" y="148"/>
                    <a:pt x="120" y="148"/>
                    <a:pt x="120" y="148"/>
                  </a:cubicBezTo>
                  <a:cubicBezTo>
                    <a:pt x="121" y="148"/>
                    <a:pt x="121" y="148"/>
                    <a:pt x="121" y="148"/>
                  </a:cubicBezTo>
                  <a:cubicBezTo>
                    <a:pt x="121" y="149"/>
                    <a:pt x="121" y="149"/>
                    <a:pt x="121" y="149"/>
                  </a:cubicBezTo>
                  <a:cubicBezTo>
                    <a:pt x="121" y="150"/>
                    <a:pt x="121" y="150"/>
                    <a:pt x="121" y="150"/>
                  </a:cubicBezTo>
                  <a:cubicBezTo>
                    <a:pt x="120" y="150"/>
                    <a:pt x="120" y="150"/>
                    <a:pt x="120" y="150"/>
                  </a:cubicBezTo>
                  <a:cubicBezTo>
                    <a:pt x="120" y="151"/>
                    <a:pt x="120" y="151"/>
                    <a:pt x="120" y="151"/>
                  </a:cubicBezTo>
                  <a:cubicBezTo>
                    <a:pt x="119" y="151"/>
                    <a:pt x="119" y="151"/>
                    <a:pt x="119" y="151"/>
                  </a:cubicBezTo>
                  <a:cubicBezTo>
                    <a:pt x="119" y="151"/>
                    <a:pt x="119" y="151"/>
                    <a:pt x="119" y="151"/>
                  </a:cubicBezTo>
                  <a:close/>
                  <a:moveTo>
                    <a:pt x="136" y="153"/>
                  </a:moveTo>
                  <a:cubicBezTo>
                    <a:pt x="138" y="152"/>
                    <a:pt x="138" y="152"/>
                    <a:pt x="138" y="152"/>
                  </a:cubicBezTo>
                  <a:cubicBezTo>
                    <a:pt x="138" y="152"/>
                    <a:pt x="138" y="152"/>
                    <a:pt x="138" y="152"/>
                  </a:cubicBezTo>
                  <a:cubicBezTo>
                    <a:pt x="137" y="150"/>
                    <a:pt x="137" y="150"/>
                    <a:pt x="137" y="150"/>
                  </a:cubicBezTo>
                  <a:cubicBezTo>
                    <a:pt x="136" y="151"/>
                    <a:pt x="136" y="151"/>
                    <a:pt x="136" y="151"/>
                  </a:cubicBezTo>
                  <a:cubicBezTo>
                    <a:pt x="136" y="151"/>
                    <a:pt x="136" y="151"/>
                    <a:pt x="136" y="151"/>
                  </a:cubicBezTo>
                  <a:cubicBezTo>
                    <a:pt x="136" y="152"/>
                    <a:pt x="136" y="152"/>
                    <a:pt x="136" y="152"/>
                  </a:cubicBezTo>
                  <a:cubicBezTo>
                    <a:pt x="136" y="153"/>
                    <a:pt x="136" y="153"/>
                    <a:pt x="136" y="153"/>
                  </a:cubicBezTo>
                  <a:cubicBezTo>
                    <a:pt x="136" y="153"/>
                    <a:pt x="136" y="153"/>
                    <a:pt x="136" y="153"/>
                  </a:cubicBezTo>
                  <a:close/>
                  <a:moveTo>
                    <a:pt x="136" y="154"/>
                  </a:moveTo>
                  <a:cubicBezTo>
                    <a:pt x="136" y="155"/>
                    <a:pt x="136" y="155"/>
                    <a:pt x="136" y="155"/>
                  </a:cubicBezTo>
                  <a:cubicBezTo>
                    <a:pt x="137" y="155"/>
                    <a:pt x="137" y="155"/>
                    <a:pt x="137" y="155"/>
                  </a:cubicBezTo>
                  <a:cubicBezTo>
                    <a:pt x="138" y="155"/>
                    <a:pt x="138" y="155"/>
                    <a:pt x="138" y="155"/>
                  </a:cubicBezTo>
                  <a:cubicBezTo>
                    <a:pt x="138" y="154"/>
                    <a:pt x="138" y="154"/>
                    <a:pt x="138" y="154"/>
                  </a:cubicBezTo>
                  <a:cubicBezTo>
                    <a:pt x="137" y="154"/>
                    <a:pt x="137" y="154"/>
                    <a:pt x="137" y="154"/>
                  </a:cubicBezTo>
                  <a:cubicBezTo>
                    <a:pt x="136" y="154"/>
                    <a:pt x="136" y="154"/>
                    <a:pt x="136" y="154"/>
                  </a:cubicBezTo>
                  <a:cubicBezTo>
                    <a:pt x="136" y="154"/>
                    <a:pt x="136" y="154"/>
                    <a:pt x="136" y="154"/>
                  </a:cubicBezTo>
                  <a:close/>
                  <a:moveTo>
                    <a:pt x="136" y="156"/>
                  </a:moveTo>
                  <a:cubicBezTo>
                    <a:pt x="136" y="156"/>
                    <a:pt x="136" y="156"/>
                    <a:pt x="136" y="156"/>
                  </a:cubicBezTo>
                  <a:cubicBezTo>
                    <a:pt x="137" y="155"/>
                    <a:pt x="137" y="155"/>
                    <a:pt x="137" y="155"/>
                  </a:cubicBezTo>
                  <a:cubicBezTo>
                    <a:pt x="136" y="156"/>
                    <a:pt x="136" y="156"/>
                    <a:pt x="136" y="156"/>
                  </a:cubicBezTo>
                  <a:close/>
                  <a:moveTo>
                    <a:pt x="132" y="169"/>
                  </a:moveTo>
                  <a:cubicBezTo>
                    <a:pt x="132" y="168"/>
                    <a:pt x="132" y="168"/>
                    <a:pt x="132" y="168"/>
                  </a:cubicBezTo>
                  <a:cubicBezTo>
                    <a:pt x="132" y="169"/>
                    <a:pt x="132" y="169"/>
                    <a:pt x="132" y="169"/>
                  </a:cubicBezTo>
                  <a:cubicBezTo>
                    <a:pt x="132" y="169"/>
                    <a:pt x="132" y="169"/>
                    <a:pt x="132" y="169"/>
                  </a:cubicBezTo>
                  <a:close/>
                  <a:moveTo>
                    <a:pt x="127" y="174"/>
                  </a:moveTo>
                  <a:cubicBezTo>
                    <a:pt x="126" y="173"/>
                    <a:pt x="126" y="173"/>
                    <a:pt x="126" y="173"/>
                  </a:cubicBezTo>
                  <a:cubicBezTo>
                    <a:pt x="127" y="172"/>
                    <a:pt x="127" y="172"/>
                    <a:pt x="127" y="172"/>
                  </a:cubicBezTo>
                  <a:cubicBezTo>
                    <a:pt x="127" y="172"/>
                    <a:pt x="127" y="172"/>
                    <a:pt x="127" y="172"/>
                  </a:cubicBezTo>
                  <a:cubicBezTo>
                    <a:pt x="127" y="172"/>
                    <a:pt x="127" y="172"/>
                    <a:pt x="127" y="172"/>
                  </a:cubicBezTo>
                  <a:cubicBezTo>
                    <a:pt x="127" y="172"/>
                    <a:pt x="127" y="172"/>
                    <a:pt x="127" y="172"/>
                  </a:cubicBezTo>
                  <a:cubicBezTo>
                    <a:pt x="127" y="172"/>
                    <a:pt x="127" y="172"/>
                    <a:pt x="127" y="172"/>
                  </a:cubicBezTo>
                  <a:cubicBezTo>
                    <a:pt x="127" y="174"/>
                    <a:pt x="127" y="174"/>
                    <a:pt x="127" y="174"/>
                  </a:cubicBezTo>
                  <a:close/>
                  <a:moveTo>
                    <a:pt x="121" y="173"/>
                  </a:moveTo>
                  <a:cubicBezTo>
                    <a:pt x="121" y="172"/>
                    <a:pt x="121" y="172"/>
                    <a:pt x="121" y="172"/>
                  </a:cubicBezTo>
                  <a:cubicBezTo>
                    <a:pt x="121" y="172"/>
                    <a:pt x="121" y="172"/>
                    <a:pt x="121" y="172"/>
                  </a:cubicBezTo>
                  <a:cubicBezTo>
                    <a:pt x="120" y="172"/>
                    <a:pt x="120" y="172"/>
                    <a:pt x="120" y="172"/>
                  </a:cubicBezTo>
                  <a:cubicBezTo>
                    <a:pt x="120" y="171"/>
                    <a:pt x="120" y="171"/>
                    <a:pt x="120" y="171"/>
                  </a:cubicBezTo>
                  <a:cubicBezTo>
                    <a:pt x="120" y="170"/>
                    <a:pt x="120" y="170"/>
                    <a:pt x="120" y="170"/>
                  </a:cubicBezTo>
                  <a:cubicBezTo>
                    <a:pt x="120" y="170"/>
                    <a:pt x="120" y="170"/>
                    <a:pt x="120" y="170"/>
                  </a:cubicBezTo>
                  <a:cubicBezTo>
                    <a:pt x="120" y="168"/>
                    <a:pt x="120" y="168"/>
                    <a:pt x="120" y="168"/>
                  </a:cubicBezTo>
                  <a:cubicBezTo>
                    <a:pt x="120" y="167"/>
                    <a:pt x="120" y="167"/>
                    <a:pt x="120" y="167"/>
                  </a:cubicBezTo>
                  <a:cubicBezTo>
                    <a:pt x="120" y="167"/>
                    <a:pt x="120" y="167"/>
                    <a:pt x="120" y="167"/>
                  </a:cubicBezTo>
                  <a:cubicBezTo>
                    <a:pt x="119" y="165"/>
                    <a:pt x="119" y="165"/>
                    <a:pt x="119" y="165"/>
                  </a:cubicBezTo>
                  <a:cubicBezTo>
                    <a:pt x="120" y="165"/>
                    <a:pt x="120" y="165"/>
                    <a:pt x="120" y="165"/>
                  </a:cubicBezTo>
                  <a:cubicBezTo>
                    <a:pt x="121" y="165"/>
                    <a:pt x="121" y="165"/>
                    <a:pt x="121" y="165"/>
                  </a:cubicBezTo>
                  <a:cubicBezTo>
                    <a:pt x="122" y="165"/>
                    <a:pt x="122" y="165"/>
                    <a:pt x="122" y="165"/>
                  </a:cubicBezTo>
                  <a:cubicBezTo>
                    <a:pt x="121" y="165"/>
                    <a:pt x="121" y="165"/>
                    <a:pt x="121" y="165"/>
                  </a:cubicBezTo>
                  <a:cubicBezTo>
                    <a:pt x="121" y="164"/>
                    <a:pt x="121" y="164"/>
                    <a:pt x="121" y="164"/>
                  </a:cubicBezTo>
                  <a:cubicBezTo>
                    <a:pt x="120" y="164"/>
                    <a:pt x="120" y="164"/>
                    <a:pt x="120" y="164"/>
                  </a:cubicBezTo>
                  <a:cubicBezTo>
                    <a:pt x="121" y="163"/>
                    <a:pt x="121" y="163"/>
                    <a:pt x="121" y="163"/>
                  </a:cubicBezTo>
                  <a:cubicBezTo>
                    <a:pt x="120" y="161"/>
                    <a:pt x="120" y="161"/>
                    <a:pt x="120" y="161"/>
                  </a:cubicBezTo>
                  <a:cubicBezTo>
                    <a:pt x="120" y="160"/>
                    <a:pt x="120" y="160"/>
                    <a:pt x="120" y="160"/>
                  </a:cubicBezTo>
                  <a:cubicBezTo>
                    <a:pt x="120" y="159"/>
                    <a:pt x="120" y="159"/>
                    <a:pt x="120" y="159"/>
                  </a:cubicBezTo>
                  <a:cubicBezTo>
                    <a:pt x="120" y="157"/>
                    <a:pt x="120" y="157"/>
                    <a:pt x="120" y="157"/>
                  </a:cubicBezTo>
                  <a:cubicBezTo>
                    <a:pt x="120" y="156"/>
                    <a:pt x="120" y="156"/>
                    <a:pt x="120" y="156"/>
                  </a:cubicBezTo>
                  <a:cubicBezTo>
                    <a:pt x="120" y="156"/>
                    <a:pt x="120" y="156"/>
                    <a:pt x="120" y="156"/>
                  </a:cubicBezTo>
                  <a:cubicBezTo>
                    <a:pt x="121" y="155"/>
                    <a:pt x="121" y="155"/>
                    <a:pt x="121" y="155"/>
                  </a:cubicBezTo>
                  <a:cubicBezTo>
                    <a:pt x="121" y="155"/>
                    <a:pt x="121" y="155"/>
                    <a:pt x="121" y="155"/>
                  </a:cubicBezTo>
                  <a:cubicBezTo>
                    <a:pt x="122" y="155"/>
                    <a:pt x="122" y="155"/>
                    <a:pt x="122" y="155"/>
                  </a:cubicBezTo>
                  <a:cubicBezTo>
                    <a:pt x="123" y="156"/>
                    <a:pt x="123" y="156"/>
                    <a:pt x="123" y="156"/>
                  </a:cubicBezTo>
                  <a:cubicBezTo>
                    <a:pt x="123" y="156"/>
                    <a:pt x="123" y="156"/>
                    <a:pt x="123" y="156"/>
                  </a:cubicBezTo>
                  <a:cubicBezTo>
                    <a:pt x="123" y="156"/>
                    <a:pt x="123" y="156"/>
                    <a:pt x="123" y="156"/>
                  </a:cubicBezTo>
                  <a:cubicBezTo>
                    <a:pt x="124" y="155"/>
                    <a:pt x="124" y="155"/>
                    <a:pt x="124" y="155"/>
                  </a:cubicBezTo>
                  <a:cubicBezTo>
                    <a:pt x="124" y="156"/>
                    <a:pt x="124" y="156"/>
                    <a:pt x="124" y="156"/>
                  </a:cubicBezTo>
                  <a:cubicBezTo>
                    <a:pt x="125" y="157"/>
                    <a:pt x="125" y="157"/>
                    <a:pt x="125" y="157"/>
                  </a:cubicBezTo>
                  <a:cubicBezTo>
                    <a:pt x="126" y="158"/>
                    <a:pt x="126" y="158"/>
                    <a:pt x="126" y="158"/>
                  </a:cubicBezTo>
                  <a:cubicBezTo>
                    <a:pt x="127" y="159"/>
                    <a:pt x="127" y="159"/>
                    <a:pt x="127" y="159"/>
                  </a:cubicBezTo>
                  <a:cubicBezTo>
                    <a:pt x="128" y="158"/>
                    <a:pt x="128" y="158"/>
                    <a:pt x="128" y="158"/>
                  </a:cubicBezTo>
                  <a:cubicBezTo>
                    <a:pt x="129" y="158"/>
                    <a:pt x="129" y="158"/>
                    <a:pt x="129" y="158"/>
                  </a:cubicBezTo>
                  <a:cubicBezTo>
                    <a:pt x="129" y="159"/>
                    <a:pt x="129" y="159"/>
                    <a:pt x="129" y="159"/>
                  </a:cubicBezTo>
                  <a:cubicBezTo>
                    <a:pt x="129" y="158"/>
                    <a:pt x="129" y="158"/>
                    <a:pt x="129" y="158"/>
                  </a:cubicBezTo>
                  <a:cubicBezTo>
                    <a:pt x="130" y="158"/>
                    <a:pt x="130" y="158"/>
                    <a:pt x="130" y="158"/>
                  </a:cubicBezTo>
                  <a:cubicBezTo>
                    <a:pt x="133" y="158"/>
                    <a:pt x="133" y="158"/>
                    <a:pt x="133" y="158"/>
                  </a:cubicBezTo>
                  <a:cubicBezTo>
                    <a:pt x="133" y="158"/>
                    <a:pt x="133" y="158"/>
                    <a:pt x="133" y="158"/>
                  </a:cubicBezTo>
                  <a:cubicBezTo>
                    <a:pt x="134" y="157"/>
                    <a:pt x="134" y="157"/>
                    <a:pt x="134" y="157"/>
                  </a:cubicBezTo>
                  <a:cubicBezTo>
                    <a:pt x="134" y="157"/>
                    <a:pt x="134" y="157"/>
                    <a:pt x="134" y="157"/>
                  </a:cubicBezTo>
                  <a:cubicBezTo>
                    <a:pt x="134" y="157"/>
                    <a:pt x="134" y="157"/>
                    <a:pt x="134" y="157"/>
                  </a:cubicBezTo>
                  <a:cubicBezTo>
                    <a:pt x="135" y="157"/>
                    <a:pt x="135" y="157"/>
                    <a:pt x="135" y="157"/>
                  </a:cubicBezTo>
                  <a:cubicBezTo>
                    <a:pt x="135" y="157"/>
                    <a:pt x="135" y="157"/>
                    <a:pt x="135" y="157"/>
                  </a:cubicBezTo>
                  <a:cubicBezTo>
                    <a:pt x="136" y="157"/>
                    <a:pt x="136" y="157"/>
                    <a:pt x="136" y="157"/>
                  </a:cubicBezTo>
                  <a:cubicBezTo>
                    <a:pt x="136" y="158"/>
                    <a:pt x="136" y="158"/>
                    <a:pt x="136" y="158"/>
                  </a:cubicBezTo>
                  <a:cubicBezTo>
                    <a:pt x="136" y="160"/>
                    <a:pt x="136" y="160"/>
                    <a:pt x="136" y="160"/>
                  </a:cubicBezTo>
                  <a:cubicBezTo>
                    <a:pt x="135" y="161"/>
                    <a:pt x="135" y="161"/>
                    <a:pt x="135" y="161"/>
                  </a:cubicBezTo>
                  <a:cubicBezTo>
                    <a:pt x="135" y="163"/>
                    <a:pt x="135" y="163"/>
                    <a:pt x="135" y="163"/>
                  </a:cubicBezTo>
                  <a:cubicBezTo>
                    <a:pt x="134" y="163"/>
                    <a:pt x="134" y="163"/>
                    <a:pt x="134" y="163"/>
                  </a:cubicBezTo>
                  <a:cubicBezTo>
                    <a:pt x="134" y="164"/>
                    <a:pt x="134" y="164"/>
                    <a:pt x="134" y="164"/>
                  </a:cubicBezTo>
                  <a:cubicBezTo>
                    <a:pt x="134" y="165"/>
                    <a:pt x="134" y="165"/>
                    <a:pt x="134" y="165"/>
                  </a:cubicBezTo>
                  <a:cubicBezTo>
                    <a:pt x="134" y="165"/>
                    <a:pt x="134" y="165"/>
                    <a:pt x="134" y="165"/>
                  </a:cubicBezTo>
                  <a:cubicBezTo>
                    <a:pt x="134" y="166"/>
                    <a:pt x="134" y="166"/>
                    <a:pt x="134" y="166"/>
                  </a:cubicBezTo>
                  <a:cubicBezTo>
                    <a:pt x="134" y="166"/>
                    <a:pt x="134" y="166"/>
                    <a:pt x="134" y="166"/>
                  </a:cubicBezTo>
                  <a:cubicBezTo>
                    <a:pt x="133" y="165"/>
                    <a:pt x="133" y="165"/>
                    <a:pt x="133" y="165"/>
                  </a:cubicBezTo>
                  <a:cubicBezTo>
                    <a:pt x="133" y="165"/>
                    <a:pt x="133" y="165"/>
                    <a:pt x="133" y="165"/>
                  </a:cubicBezTo>
                  <a:cubicBezTo>
                    <a:pt x="132" y="166"/>
                    <a:pt x="132" y="166"/>
                    <a:pt x="132" y="166"/>
                  </a:cubicBezTo>
                  <a:cubicBezTo>
                    <a:pt x="132" y="167"/>
                    <a:pt x="132" y="167"/>
                    <a:pt x="132" y="167"/>
                  </a:cubicBezTo>
                  <a:cubicBezTo>
                    <a:pt x="132" y="168"/>
                    <a:pt x="132" y="168"/>
                    <a:pt x="132" y="168"/>
                  </a:cubicBezTo>
                  <a:cubicBezTo>
                    <a:pt x="131" y="168"/>
                    <a:pt x="131" y="168"/>
                    <a:pt x="131" y="168"/>
                  </a:cubicBezTo>
                  <a:cubicBezTo>
                    <a:pt x="131" y="169"/>
                    <a:pt x="131" y="169"/>
                    <a:pt x="131" y="169"/>
                  </a:cubicBezTo>
                  <a:cubicBezTo>
                    <a:pt x="130" y="169"/>
                    <a:pt x="130" y="169"/>
                    <a:pt x="130" y="169"/>
                  </a:cubicBezTo>
                  <a:cubicBezTo>
                    <a:pt x="131" y="170"/>
                    <a:pt x="131" y="170"/>
                    <a:pt x="131" y="170"/>
                  </a:cubicBezTo>
                  <a:cubicBezTo>
                    <a:pt x="131" y="170"/>
                    <a:pt x="131" y="170"/>
                    <a:pt x="131" y="170"/>
                  </a:cubicBezTo>
                  <a:cubicBezTo>
                    <a:pt x="130" y="172"/>
                    <a:pt x="130" y="172"/>
                    <a:pt x="130" y="172"/>
                  </a:cubicBezTo>
                  <a:cubicBezTo>
                    <a:pt x="130" y="172"/>
                    <a:pt x="130" y="172"/>
                    <a:pt x="130" y="172"/>
                  </a:cubicBezTo>
                  <a:cubicBezTo>
                    <a:pt x="129" y="172"/>
                    <a:pt x="129" y="172"/>
                    <a:pt x="129" y="172"/>
                  </a:cubicBezTo>
                  <a:cubicBezTo>
                    <a:pt x="129" y="171"/>
                    <a:pt x="129" y="171"/>
                    <a:pt x="129" y="171"/>
                  </a:cubicBezTo>
                  <a:cubicBezTo>
                    <a:pt x="130" y="171"/>
                    <a:pt x="130" y="171"/>
                    <a:pt x="130" y="171"/>
                  </a:cubicBezTo>
                  <a:cubicBezTo>
                    <a:pt x="130" y="170"/>
                    <a:pt x="130" y="170"/>
                    <a:pt x="130" y="170"/>
                  </a:cubicBezTo>
                  <a:cubicBezTo>
                    <a:pt x="130" y="170"/>
                    <a:pt x="130" y="170"/>
                    <a:pt x="130" y="170"/>
                  </a:cubicBezTo>
                  <a:cubicBezTo>
                    <a:pt x="129" y="170"/>
                    <a:pt x="129" y="170"/>
                    <a:pt x="129" y="170"/>
                  </a:cubicBezTo>
                  <a:cubicBezTo>
                    <a:pt x="128" y="171"/>
                    <a:pt x="128" y="171"/>
                    <a:pt x="128" y="171"/>
                  </a:cubicBezTo>
                  <a:cubicBezTo>
                    <a:pt x="128" y="171"/>
                    <a:pt x="128" y="171"/>
                    <a:pt x="128" y="171"/>
                  </a:cubicBezTo>
                  <a:cubicBezTo>
                    <a:pt x="128" y="170"/>
                    <a:pt x="128" y="170"/>
                    <a:pt x="128" y="170"/>
                  </a:cubicBezTo>
                  <a:cubicBezTo>
                    <a:pt x="127" y="171"/>
                    <a:pt x="127" y="171"/>
                    <a:pt x="127" y="171"/>
                  </a:cubicBezTo>
                  <a:cubicBezTo>
                    <a:pt x="127" y="171"/>
                    <a:pt x="127" y="171"/>
                    <a:pt x="127" y="171"/>
                  </a:cubicBezTo>
                  <a:cubicBezTo>
                    <a:pt x="126" y="172"/>
                    <a:pt x="126" y="172"/>
                    <a:pt x="126" y="172"/>
                  </a:cubicBezTo>
                  <a:cubicBezTo>
                    <a:pt x="126" y="171"/>
                    <a:pt x="126" y="171"/>
                    <a:pt x="126" y="171"/>
                  </a:cubicBezTo>
                  <a:cubicBezTo>
                    <a:pt x="125" y="172"/>
                    <a:pt x="125" y="172"/>
                    <a:pt x="125" y="172"/>
                  </a:cubicBezTo>
                  <a:cubicBezTo>
                    <a:pt x="125" y="173"/>
                    <a:pt x="125" y="173"/>
                    <a:pt x="125" y="173"/>
                  </a:cubicBezTo>
                  <a:cubicBezTo>
                    <a:pt x="124" y="174"/>
                    <a:pt x="124" y="174"/>
                    <a:pt x="124" y="174"/>
                  </a:cubicBezTo>
                  <a:cubicBezTo>
                    <a:pt x="124" y="174"/>
                    <a:pt x="124" y="174"/>
                    <a:pt x="124" y="174"/>
                  </a:cubicBezTo>
                  <a:cubicBezTo>
                    <a:pt x="123" y="174"/>
                    <a:pt x="123" y="174"/>
                    <a:pt x="123" y="174"/>
                  </a:cubicBezTo>
                  <a:cubicBezTo>
                    <a:pt x="123" y="173"/>
                    <a:pt x="123" y="173"/>
                    <a:pt x="123" y="173"/>
                  </a:cubicBezTo>
                  <a:cubicBezTo>
                    <a:pt x="123" y="174"/>
                    <a:pt x="123" y="174"/>
                    <a:pt x="123" y="174"/>
                  </a:cubicBezTo>
                  <a:cubicBezTo>
                    <a:pt x="122" y="173"/>
                    <a:pt x="122" y="173"/>
                    <a:pt x="122" y="173"/>
                  </a:cubicBezTo>
                  <a:cubicBezTo>
                    <a:pt x="121" y="173"/>
                    <a:pt x="121" y="173"/>
                    <a:pt x="121" y="173"/>
                  </a:cubicBezTo>
                  <a:cubicBezTo>
                    <a:pt x="121" y="173"/>
                    <a:pt x="121" y="173"/>
                    <a:pt x="121" y="173"/>
                  </a:cubicBezTo>
                  <a:close/>
                  <a:moveTo>
                    <a:pt x="2" y="110"/>
                  </a:moveTo>
                  <a:cubicBezTo>
                    <a:pt x="3" y="111"/>
                    <a:pt x="3" y="111"/>
                    <a:pt x="3" y="111"/>
                  </a:cubicBezTo>
                  <a:cubicBezTo>
                    <a:pt x="4" y="111"/>
                    <a:pt x="4" y="111"/>
                    <a:pt x="4" y="111"/>
                  </a:cubicBezTo>
                  <a:cubicBezTo>
                    <a:pt x="6" y="113"/>
                    <a:pt x="6" y="113"/>
                    <a:pt x="6" y="113"/>
                  </a:cubicBezTo>
                  <a:cubicBezTo>
                    <a:pt x="6" y="113"/>
                    <a:pt x="6" y="113"/>
                    <a:pt x="6" y="113"/>
                  </a:cubicBezTo>
                  <a:cubicBezTo>
                    <a:pt x="6" y="114"/>
                    <a:pt x="6" y="114"/>
                    <a:pt x="6" y="114"/>
                  </a:cubicBezTo>
                  <a:cubicBezTo>
                    <a:pt x="7" y="114"/>
                    <a:pt x="7" y="114"/>
                    <a:pt x="7" y="114"/>
                  </a:cubicBezTo>
                  <a:cubicBezTo>
                    <a:pt x="7" y="114"/>
                    <a:pt x="7" y="114"/>
                    <a:pt x="7" y="114"/>
                  </a:cubicBezTo>
                  <a:cubicBezTo>
                    <a:pt x="9" y="114"/>
                    <a:pt x="9" y="114"/>
                    <a:pt x="9" y="114"/>
                  </a:cubicBezTo>
                  <a:cubicBezTo>
                    <a:pt x="9" y="114"/>
                    <a:pt x="9" y="114"/>
                    <a:pt x="9" y="114"/>
                  </a:cubicBezTo>
                  <a:cubicBezTo>
                    <a:pt x="9" y="115"/>
                    <a:pt x="9" y="115"/>
                    <a:pt x="9" y="115"/>
                  </a:cubicBezTo>
                  <a:cubicBezTo>
                    <a:pt x="10" y="115"/>
                    <a:pt x="10" y="115"/>
                    <a:pt x="10" y="115"/>
                  </a:cubicBezTo>
                  <a:cubicBezTo>
                    <a:pt x="11" y="115"/>
                    <a:pt x="11" y="115"/>
                    <a:pt x="11" y="115"/>
                  </a:cubicBezTo>
                  <a:cubicBezTo>
                    <a:pt x="12" y="115"/>
                    <a:pt x="12" y="115"/>
                    <a:pt x="12" y="115"/>
                  </a:cubicBezTo>
                  <a:cubicBezTo>
                    <a:pt x="12" y="115"/>
                    <a:pt x="12" y="115"/>
                    <a:pt x="12" y="115"/>
                  </a:cubicBezTo>
                  <a:cubicBezTo>
                    <a:pt x="13" y="115"/>
                    <a:pt x="13" y="115"/>
                    <a:pt x="13" y="115"/>
                  </a:cubicBezTo>
                  <a:cubicBezTo>
                    <a:pt x="14" y="115"/>
                    <a:pt x="14" y="115"/>
                    <a:pt x="14" y="115"/>
                  </a:cubicBezTo>
                  <a:cubicBezTo>
                    <a:pt x="15" y="115"/>
                    <a:pt x="15" y="115"/>
                    <a:pt x="15" y="115"/>
                  </a:cubicBezTo>
                  <a:cubicBezTo>
                    <a:pt x="15" y="114"/>
                    <a:pt x="15" y="114"/>
                    <a:pt x="15" y="114"/>
                  </a:cubicBezTo>
                  <a:cubicBezTo>
                    <a:pt x="16" y="114"/>
                    <a:pt x="16" y="114"/>
                    <a:pt x="16" y="114"/>
                  </a:cubicBezTo>
                  <a:cubicBezTo>
                    <a:pt x="16" y="113"/>
                    <a:pt x="16" y="113"/>
                    <a:pt x="16" y="113"/>
                  </a:cubicBezTo>
                  <a:cubicBezTo>
                    <a:pt x="18" y="113"/>
                    <a:pt x="18" y="113"/>
                    <a:pt x="18" y="113"/>
                  </a:cubicBezTo>
                  <a:cubicBezTo>
                    <a:pt x="18" y="113"/>
                    <a:pt x="18" y="113"/>
                    <a:pt x="18" y="113"/>
                  </a:cubicBezTo>
                  <a:cubicBezTo>
                    <a:pt x="19" y="112"/>
                    <a:pt x="19" y="112"/>
                    <a:pt x="19" y="112"/>
                  </a:cubicBezTo>
                  <a:cubicBezTo>
                    <a:pt x="19" y="112"/>
                    <a:pt x="19" y="112"/>
                    <a:pt x="19" y="112"/>
                  </a:cubicBezTo>
                  <a:cubicBezTo>
                    <a:pt x="20" y="113"/>
                    <a:pt x="20" y="113"/>
                    <a:pt x="20" y="113"/>
                  </a:cubicBezTo>
                  <a:cubicBezTo>
                    <a:pt x="21" y="112"/>
                    <a:pt x="21" y="112"/>
                    <a:pt x="21" y="112"/>
                  </a:cubicBezTo>
                  <a:cubicBezTo>
                    <a:pt x="21" y="112"/>
                    <a:pt x="21" y="112"/>
                    <a:pt x="21" y="112"/>
                  </a:cubicBezTo>
                  <a:cubicBezTo>
                    <a:pt x="21" y="112"/>
                    <a:pt x="21" y="112"/>
                    <a:pt x="21" y="112"/>
                  </a:cubicBezTo>
                  <a:cubicBezTo>
                    <a:pt x="22" y="111"/>
                    <a:pt x="22" y="111"/>
                    <a:pt x="22" y="111"/>
                  </a:cubicBezTo>
                  <a:cubicBezTo>
                    <a:pt x="24" y="109"/>
                    <a:pt x="24" y="109"/>
                    <a:pt x="24" y="109"/>
                  </a:cubicBezTo>
                  <a:cubicBezTo>
                    <a:pt x="25" y="110"/>
                    <a:pt x="25" y="110"/>
                    <a:pt x="25" y="110"/>
                  </a:cubicBezTo>
                  <a:cubicBezTo>
                    <a:pt x="26" y="110"/>
                    <a:pt x="26" y="110"/>
                    <a:pt x="26" y="110"/>
                  </a:cubicBezTo>
                  <a:cubicBezTo>
                    <a:pt x="26" y="109"/>
                    <a:pt x="26" y="109"/>
                    <a:pt x="26" y="109"/>
                  </a:cubicBezTo>
                  <a:cubicBezTo>
                    <a:pt x="29" y="109"/>
                    <a:pt x="29" y="109"/>
                    <a:pt x="29" y="109"/>
                  </a:cubicBezTo>
                  <a:cubicBezTo>
                    <a:pt x="29" y="109"/>
                    <a:pt x="29" y="109"/>
                    <a:pt x="29" y="109"/>
                  </a:cubicBezTo>
                  <a:cubicBezTo>
                    <a:pt x="31" y="109"/>
                    <a:pt x="31" y="109"/>
                    <a:pt x="31" y="109"/>
                  </a:cubicBezTo>
                  <a:cubicBezTo>
                    <a:pt x="31" y="109"/>
                    <a:pt x="31" y="109"/>
                    <a:pt x="31" y="109"/>
                  </a:cubicBezTo>
                  <a:cubicBezTo>
                    <a:pt x="32" y="109"/>
                    <a:pt x="32" y="109"/>
                    <a:pt x="32" y="109"/>
                  </a:cubicBezTo>
                  <a:cubicBezTo>
                    <a:pt x="33" y="109"/>
                    <a:pt x="33" y="109"/>
                    <a:pt x="33" y="109"/>
                  </a:cubicBezTo>
                  <a:cubicBezTo>
                    <a:pt x="33" y="110"/>
                    <a:pt x="33" y="110"/>
                    <a:pt x="33" y="110"/>
                  </a:cubicBezTo>
                  <a:cubicBezTo>
                    <a:pt x="34" y="110"/>
                    <a:pt x="34" y="110"/>
                    <a:pt x="34" y="110"/>
                  </a:cubicBezTo>
                  <a:cubicBezTo>
                    <a:pt x="34" y="110"/>
                    <a:pt x="34" y="110"/>
                    <a:pt x="34" y="110"/>
                  </a:cubicBezTo>
                  <a:cubicBezTo>
                    <a:pt x="35" y="110"/>
                    <a:pt x="35" y="110"/>
                    <a:pt x="35" y="110"/>
                  </a:cubicBezTo>
                  <a:cubicBezTo>
                    <a:pt x="35" y="110"/>
                    <a:pt x="35" y="110"/>
                    <a:pt x="35" y="110"/>
                  </a:cubicBezTo>
                  <a:cubicBezTo>
                    <a:pt x="37" y="110"/>
                    <a:pt x="37" y="110"/>
                    <a:pt x="37" y="110"/>
                  </a:cubicBezTo>
                  <a:cubicBezTo>
                    <a:pt x="37" y="110"/>
                    <a:pt x="37" y="110"/>
                    <a:pt x="37" y="110"/>
                  </a:cubicBezTo>
                  <a:cubicBezTo>
                    <a:pt x="37" y="110"/>
                    <a:pt x="37" y="110"/>
                    <a:pt x="37" y="110"/>
                  </a:cubicBezTo>
                  <a:cubicBezTo>
                    <a:pt x="38" y="110"/>
                    <a:pt x="38" y="110"/>
                    <a:pt x="38" y="110"/>
                  </a:cubicBezTo>
                  <a:cubicBezTo>
                    <a:pt x="39" y="110"/>
                    <a:pt x="39" y="110"/>
                    <a:pt x="39" y="110"/>
                  </a:cubicBezTo>
                  <a:cubicBezTo>
                    <a:pt x="40" y="109"/>
                    <a:pt x="40" y="109"/>
                    <a:pt x="40" y="109"/>
                  </a:cubicBezTo>
                  <a:cubicBezTo>
                    <a:pt x="41" y="108"/>
                    <a:pt x="41" y="108"/>
                    <a:pt x="41" y="108"/>
                  </a:cubicBezTo>
                  <a:cubicBezTo>
                    <a:pt x="41" y="108"/>
                    <a:pt x="41" y="108"/>
                    <a:pt x="41" y="108"/>
                  </a:cubicBezTo>
                  <a:cubicBezTo>
                    <a:pt x="42" y="107"/>
                    <a:pt x="42" y="107"/>
                    <a:pt x="42" y="107"/>
                  </a:cubicBezTo>
                  <a:cubicBezTo>
                    <a:pt x="43" y="106"/>
                    <a:pt x="43" y="106"/>
                    <a:pt x="43" y="106"/>
                  </a:cubicBezTo>
                  <a:cubicBezTo>
                    <a:pt x="44" y="105"/>
                    <a:pt x="44" y="105"/>
                    <a:pt x="44" y="105"/>
                  </a:cubicBezTo>
                  <a:cubicBezTo>
                    <a:pt x="45" y="105"/>
                    <a:pt x="45" y="105"/>
                    <a:pt x="45" y="105"/>
                  </a:cubicBezTo>
                  <a:cubicBezTo>
                    <a:pt x="46" y="105"/>
                    <a:pt x="46" y="105"/>
                    <a:pt x="46" y="105"/>
                  </a:cubicBezTo>
                  <a:cubicBezTo>
                    <a:pt x="47" y="104"/>
                    <a:pt x="47" y="104"/>
                    <a:pt x="47" y="104"/>
                  </a:cubicBezTo>
                  <a:cubicBezTo>
                    <a:pt x="50" y="103"/>
                    <a:pt x="50" y="103"/>
                    <a:pt x="50" y="103"/>
                  </a:cubicBezTo>
                  <a:cubicBezTo>
                    <a:pt x="51" y="102"/>
                    <a:pt x="51" y="102"/>
                    <a:pt x="51" y="102"/>
                  </a:cubicBezTo>
                  <a:cubicBezTo>
                    <a:pt x="52" y="102"/>
                    <a:pt x="52" y="102"/>
                    <a:pt x="52" y="102"/>
                  </a:cubicBezTo>
                  <a:cubicBezTo>
                    <a:pt x="53" y="102"/>
                    <a:pt x="53" y="102"/>
                    <a:pt x="53" y="102"/>
                  </a:cubicBezTo>
                  <a:cubicBezTo>
                    <a:pt x="53" y="102"/>
                    <a:pt x="53" y="102"/>
                    <a:pt x="53" y="102"/>
                  </a:cubicBezTo>
                  <a:cubicBezTo>
                    <a:pt x="55" y="102"/>
                    <a:pt x="55" y="102"/>
                    <a:pt x="55" y="102"/>
                  </a:cubicBezTo>
                  <a:cubicBezTo>
                    <a:pt x="56" y="102"/>
                    <a:pt x="56" y="102"/>
                    <a:pt x="56" y="102"/>
                  </a:cubicBezTo>
                  <a:cubicBezTo>
                    <a:pt x="57" y="102"/>
                    <a:pt x="57" y="102"/>
                    <a:pt x="57" y="102"/>
                  </a:cubicBezTo>
                  <a:cubicBezTo>
                    <a:pt x="58" y="102"/>
                    <a:pt x="58" y="102"/>
                    <a:pt x="58" y="102"/>
                  </a:cubicBezTo>
                  <a:cubicBezTo>
                    <a:pt x="61" y="101"/>
                    <a:pt x="61" y="101"/>
                    <a:pt x="61" y="101"/>
                  </a:cubicBezTo>
                  <a:cubicBezTo>
                    <a:pt x="62" y="101"/>
                    <a:pt x="62" y="101"/>
                    <a:pt x="62" y="101"/>
                  </a:cubicBezTo>
                  <a:cubicBezTo>
                    <a:pt x="63" y="100"/>
                    <a:pt x="63" y="100"/>
                    <a:pt x="63" y="100"/>
                  </a:cubicBezTo>
                  <a:cubicBezTo>
                    <a:pt x="64" y="100"/>
                    <a:pt x="64" y="100"/>
                    <a:pt x="64" y="100"/>
                  </a:cubicBezTo>
                  <a:cubicBezTo>
                    <a:pt x="65" y="99"/>
                    <a:pt x="65" y="99"/>
                    <a:pt x="65" y="99"/>
                  </a:cubicBezTo>
                  <a:cubicBezTo>
                    <a:pt x="67" y="99"/>
                    <a:pt x="67" y="99"/>
                    <a:pt x="67" y="99"/>
                  </a:cubicBezTo>
                  <a:cubicBezTo>
                    <a:pt x="72" y="99"/>
                    <a:pt x="72" y="99"/>
                    <a:pt x="72" y="99"/>
                  </a:cubicBezTo>
                  <a:cubicBezTo>
                    <a:pt x="74" y="99"/>
                    <a:pt x="74" y="99"/>
                    <a:pt x="74" y="99"/>
                  </a:cubicBezTo>
                  <a:cubicBezTo>
                    <a:pt x="75" y="99"/>
                    <a:pt x="75" y="99"/>
                    <a:pt x="75" y="99"/>
                  </a:cubicBezTo>
                  <a:cubicBezTo>
                    <a:pt x="76" y="99"/>
                    <a:pt x="76" y="99"/>
                    <a:pt x="76" y="99"/>
                  </a:cubicBezTo>
                  <a:cubicBezTo>
                    <a:pt x="77" y="99"/>
                    <a:pt x="77" y="99"/>
                    <a:pt x="77" y="99"/>
                  </a:cubicBezTo>
                  <a:cubicBezTo>
                    <a:pt x="78" y="100"/>
                    <a:pt x="78" y="100"/>
                    <a:pt x="78" y="100"/>
                  </a:cubicBezTo>
                  <a:cubicBezTo>
                    <a:pt x="79" y="102"/>
                    <a:pt x="79" y="102"/>
                    <a:pt x="79" y="102"/>
                  </a:cubicBezTo>
                  <a:cubicBezTo>
                    <a:pt x="80" y="102"/>
                    <a:pt x="80" y="102"/>
                    <a:pt x="80" y="102"/>
                  </a:cubicBezTo>
                  <a:cubicBezTo>
                    <a:pt x="81" y="102"/>
                    <a:pt x="81" y="102"/>
                    <a:pt x="81" y="102"/>
                  </a:cubicBezTo>
                  <a:cubicBezTo>
                    <a:pt x="81" y="101"/>
                    <a:pt x="81" y="101"/>
                    <a:pt x="81" y="101"/>
                  </a:cubicBezTo>
                  <a:cubicBezTo>
                    <a:pt x="82" y="102"/>
                    <a:pt x="82" y="102"/>
                    <a:pt x="82" y="102"/>
                  </a:cubicBezTo>
                  <a:cubicBezTo>
                    <a:pt x="82" y="102"/>
                    <a:pt x="82" y="102"/>
                    <a:pt x="82" y="102"/>
                  </a:cubicBezTo>
                  <a:cubicBezTo>
                    <a:pt x="83" y="102"/>
                    <a:pt x="83" y="102"/>
                    <a:pt x="83" y="102"/>
                  </a:cubicBezTo>
                  <a:cubicBezTo>
                    <a:pt x="84" y="103"/>
                    <a:pt x="84" y="103"/>
                    <a:pt x="84" y="103"/>
                  </a:cubicBezTo>
                  <a:cubicBezTo>
                    <a:pt x="85" y="103"/>
                    <a:pt x="85" y="103"/>
                    <a:pt x="85" y="103"/>
                  </a:cubicBezTo>
                  <a:cubicBezTo>
                    <a:pt x="86" y="103"/>
                    <a:pt x="86" y="103"/>
                    <a:pt x="86" y="103"/>
                  </a:cubicBezTo>
                  <a:cubicBezTo>
                    <a:pt x="88" y="104"/>
                    <a:pt x="88" y="104"/>
                    <a:pt x="88" y="104"/>
                  </a:cubicBezTo>
                  <a:cubicBezTo>
                    <a:pt x="87" y="105"/>
                    <a:pt x="87" y="105"/>
                    <a:pt x="87" y="105"/>
                  </a:cubicBezTo>
                  <a:cubicBezTo>
                    <a:pt x="88" y="105"/>
                    <a:pt x="88" y="105"/>
                    <a:pt x="88" y="105"/>
                  </a:cubicBezTo>
                  <a:cubicBezTo>
                    <a:pt x="89" y="105"/>
                    <a:pt x="89" y="105"/>
                    <a:pt x="89" y="105"/>
                  </a:cubicBezTo>
                  <a:cubicBezTo>
                    <a:pt x="88" y="106"/>
                    <a:pt x="88" y="106"/>
                    <a:pt x="88" y="106"/>
                  </a:cubicBezTo>
                  <a:cubicBezTo>
                    <a:pt x="88" y="106"/>
                    <a:pt x="88" y="106"/>
                    <a:pt x="88" y="106"/>
                  </a:cubicBezTo>
                  <a:cubicBezTo>
                    <a:pt x="88" y="107"/>
                    <a:pt x="88" y="107"/>
                    <a:pt x="88" y="107"/>
                  </a:cubicBezTo>
                  <a:cubicBezTo>
                    <a:pt x="88" y="108"/>
                    <a:pt x="88" y="108"/>
                    <a:pt x="88" y="108"/>
                  </a:cubicBezTo>
                  <a:cubicBezTo>
                    <a:pt x="89" y="108"/>
                    <a:pt x="89" y="108"/>
                    <a:pt x="89" y="108"/>
                  </a:cubicBezTo>
                  <a:cubicBezTo>
                    <a:pt x="90" y="109"/>
                    <a:pt x="90" y="109"/>
                    <a:pt x="90" y="109"/>
                  </a:cubicBezTo>
                  <a:cubicBezTo>
                    <a:pt x="90" y="110"/>
                    <a:pt x="90" y="110"/>
                    <a:pt x="90" y="110"/>
                  </a:cubicBezTo>
                  <a:cubicBezTo>
                    <a:pt x="90" y="111"/>
                    <a:pt x="90" y="111"/>
                    <a:pt x="90" y="111"/>
                  </a:cubicBezTo>
                  <a:cubicBezTo>
                    <a:pt x="91" y="113"/>
                    <a:pt x="91" y="113"/>
                    <a:pt x="91" y="113"/>
                  </a:cubicBezTo>
                  <a:cubicBezTo>
                    <a:pt x="91" y="114"/>
                    <a:pt x="91" y="114"/>
                    <a:pt x="91" y="114"/>
                  </a:cubicBezTo>
                  <a:cubicBezTo>
                    <a:pt x="91" y="114"/>
                    <a:pt x="91" y="114"/>
                    <a:pt x="91" y="114"/>
                  </a:cubicBezTo>
                  <a:cubicBezTo>
                    <a:pt x="91" y="115"/>
                    <a:pt x="91" y="115"/>
                    <a:pt x="91" y="115"/>
                  </a:cubicBezTo>
                  <a:cubicBezTo>
                    <a:pt x="91" y="116"/>
                    <a:pt x="91" y="116"/>
                    <a:pt x="91" y="116"/>
                  </a:cubicBezTo>
                  <a:cubicBezTo>
                    <a:pt x="90" y="116"/>
                    <a:pt x="90" y="116"/>
                    <a:pt x="90" y="116"/>
                  </a:cubicBezTo>
                  <a:cubicBezTo>
                    <a:pt x="90" y="116"/>
                    <a:pt x="90" y="116"/>
                    <a:pt x="90" y="116"/>
                  </a:cubicBezTo>
                  <a:cubicBezTo>
                    <a:pt x="91" y="117"/>
                    <a:pt x="91" y="117"/>
                    <a:pt x="91" y="117"/>
                  </a:cubicBezTo>
                  <a:cubicBezTo>
                    <a:pt x="91" y="117"/>
                    <a:pt x="91" y="117"/>
                    <a:pt x="91" y="117"/>
                  </a:cubicBezTo>
                  <a:cubicBezTo>
                    <a:pt x="92" y="118"/>
                    <a:pt x="92" y="118"/>
                    <a:pt x="92" y="118"/>
                  </a:cubicBezTo>
                  <a:cubicBezTo>
                    <a:pt x="92" y="118"/>
                    <a:pt x="92" y="118"/>
                    <a:pt x="92" y="118"/>
                  </a:cubicBezTo>
                  <a:cubicBezTo>
                    <a:pt x="93" y="118"/>
                    <a:pt x="93" y="118"/>
                    <a:pt x="93" y="118"/>
                  </a:cubicBezTo>
                  <a:cubicBezTo>
                    <a:pt x="93" y="117"/>
                    <a:pt x="93" y="117"/>
                    <a:pt x="93" y="117"/>
                  </a:cubicBezTo>
                  <a:cubicBezTo>
                    <a:pt x="93" y="117"/>
                    <a:pt x="93" y="117"/>
                    <a:pt x="93" y="117"/>
                  </a:cubicBezTo>
                  <a:cubicBezTo>
                    <a:pt x="93" y="116"/>
                    <a:pt x="93" y="116"/>
                    <a:pt x="93" y="116"/>
                  </a:cubicBezTo>
                  <a:cubicBezTo>
                    <a:pt x="94" y="116"/>
                    <a:pt x="94" y="116"/>
                    <a:pt x="94" y="116"/>
                  </a:cubicBezTo>
                  <a:cubicBezTo>
                    <a:pt x="94" y="115"/>
                    <a:pt x="94" y="115"/>
                    <a:pt x="94" y="115"/>
                  </a:cubicBezTo>
                  <a:cubicBezTo>
                    <a:pt x="95" y="115"/>
                    <a:pt x="95" y="115"/>
                    <a:pt x="95" y="115"/>
                  </a:cubicBezTo>
                  <a:cubicBezTo>
                    <a:pt x="95" y="114"/>
                    <a:pt x="95" y="114"/>
                    <a:pt x="95" y="114"/>
                  </a:cubicBezTo>
                  <a:cubicBezTo>
                    <a:pt x="96" y="114"/>
                    <a:pt x="96" y="114"/>
                    <a:pt x="96" y="114"/>
                  </a:cubicBezTo>
                  <a:cubicBezTo>
                    <a:pt x="97" y="113"/>
                    <a:pt x="97" y="113"/>
                    <a:pt x="97" y="113"/>
                  </a:cubicBezTo>
                  <a:cubicBezTo>
                    <a:pt x="98" y="112"/>
                    <a:pt x="98" y="112"/>
                    <a:pt x="98" y="112"/>
                  </a:cubicBezTo>
                  <a:cubicBezTo>
                    <a:pt x="99" y="111"/>
                    <a:pt x="99" y="111"/>
                    <a:pt x="99" y="111"/>
                  </a:cubicBezTo>
                  <a:cubicBezTo>
                    <a:pt x="99" y="111"/>
                    <a:pt x="99" y="111"/>
                    <a:pt x="99" y="111"/>
                  </a:cubicBezTo>
                  <a:cubicBezTo>
                    <a:pt x="100" y="111"/>
                    <a:pt x="100" y="111"/>
                    <a:pt x="100" y="111"/>
                  </a:cubicBezTo>
                  <a:cubicBezTo>
                    <a:pt x="101" y="110"/>
                    <a:pt x="101" y="110"/>
                    <a:pt x="101" y="110"/>
                  </a:cubicBezTo>
                  <a:cubicBezTo>
                    <a:pt x="102" y="108"/>
                    <a:pt x="102" y="108"/>
                    <a:pt x="102" y="108"/>
                  </a:cubicBezTo>
                  <a:cubicBezTo>
                    <a:pt x="103" y="108"/>
                    <a:pt x="103" y="108"/>
                    <a:pt x="103" y="108"/>
                  </a:cubicBezTo>
                  <a:cubicBezTo>
                    <a:pt x="104" y="107"/>
                    <a:pt x="104" y="107"/>
                    <a:pt x="104" y="107"/>
                  </a:cubicBezTo>
                  <a:cubicBezTo>
                    <a:pt x="103" y="106"/>
                    <a:pt x="103" y="106"/>
                    <a:pt x="103" y="106"/>
                  </a:cubicBezTo>
                  <a:cubicBezTo>
                    <a:pt x="104" y="105"/>
                    <a:pt x="104" y="105"/>
                    <a:pt x="104" y="105"/>
                  </a:cubicBezTo>
                  <a:cubicBezTo>
                    <a:pt x="104" y="106"/>
                    <a:pt x="104" y="106"/>
                    <a:pt x="104" y="106"/>
                  </a:cubicBezTo>
                  <a:cubicBezTo>
                    <a:pt x="104" y="107"/>
                    <a:pt x="104" y="107"/>
                    <a:pt x="104" y="107"/>
                  </a:cubicBezTo>
                  <a:cubicBezTo>
                    <a:pt x="104" y="108"/>
                    <a:pt x="104" y="108"/>
                    <a:pt x="104" y="108"/>
                  </a:cubicBezTo>
                  <a:cubicBezTo>
                    <a:pt x="104" y="109"/>
                    <a:pt x="104" y="109"/>
                    <a:pt x="104" y="109"/>
                  </a:cubicBezTo>
                  <a:cubicBezTo>
                    <a:pt x="103" y="111"/>
                    <a:pt x="103" y="111"/>
                    <a:pt x="103" y="111"/>
                  </a:cubicBezTo>
                  <a:cubicBezTo>
                    <a:pt x="102" y="112"/>
                    <a:pt x="102" y="112"/>
                    <a:pt x="102" y="112"/>
                  </a:cubicBezTo>
                  <a:cubicBezTo>
                    <a:pt x="101" y="113"/>
                    <a:pt x="101" y="113"/>
                    <a:pt x="101" y="113"/>
                  </a:cubicBezTo>
                  <a:cubicBezTo>
                    <a:pt x="101" y="114"/>
                    <a:pt x="101" y="114"/>
                    <a:pt x="101" y="114"/>
                  </a:cubicBezTo>
                  <a:cubicBezTo>
                    <a:pt x="101" y="115"/>
                    <a:pt x="101" y="115"/>
                    <a:pt x="101" y="115"/>
                  </a:cubicBezTo>
                  <a:cubicBezTo>
                    <a:pt x="100" y="116"/>
                    <a:pt x="100" y="116"/>
                    <a:pt x="100" y="116"/>
                  </a:cubicBezTo>
                  <a:cubicBezTo>
                    <a:pt x="100" y="116"/>
                    <a:pt x="100" y="116"/>
                    <a:pt x="100" y="116"/>
                  </a:cubicBezTo>
                  <a:cubicBezTo>
                    <a:pt x="99" y="118"/>
                    <a:pt x="99" y="118"/>
                    <a:pt x="99" y="118"/>
                  </a:cubicBezTo>
                  <a:cubicBezTo>
                    <a:pt x="97" y="118"/>
                    <a:pt x="97" y="118"/>
                    <a:pt x="97" y="118"/>
                  </a:cubicBezTo>
                  <a:cubicBezTo>
                    <a:pt x="97" y="119"/>
                    <a:pt x="97" y="119"/>
                    <a:pt x="97" y="119"/>
                  </a:cubicBezTo>
                  <a:cubicBezTo>
                    <a:pt x="96" y="120"/>
                    <a:pt x="96" y="120"/>
                    <a:pt x="96" y="120"/>
                  </a:cubicBezTo>
                  <a:cubicBezTo>
                    <a:pt x="96" y="120"/>
                    <a:pt x="96" y="120"/>
                    <a:pt x="96" y="120"/>
                  </a:cubicBezTo>
                  <a:cubicBezTo>
                    <a:pt x="98" y="120"/>
                    <a:pt x="98" y="120"/>
                    <a:pt x="98" y="120"/>
                  </a:cubicBezTo>
                  <a:cubicBezTo>
                    <a:pt x="99" y="120"/>
                    <a:pt x="99" y="120"/>
                    <a:pt x="99" y="120"/>
                  </a:cubicBezTo>
                  <a:cubicBezTo>
                    <a:pt x="100" y="120"/>
                    <a:pt x="100" y="120"/>
                    <a:pt x="100" y="120"/>
                  </a:cubicBezTo>
                  <a:cubicBezTo>
                    <a:pt x="102" y="118"/>
                    <a:pt x="102" y="118"/>
                    <a:pt x="102" y="118"/>
                  </a:cubicBezTo>
                  <a:cubicBezTo>
                    <a:pt x="102" y="116"/>
                    <a:pt x="102" y="116"/>
                    <a:pt x="102" y="116"/>
                  </a:cubicBezTo>
                  <a:cubicBezTo>
                    <a:pt x="103" y="115"/>
                    <a:pt x="103" y="115"/>
                    <a:pt x="103" y="115"/>
                  </a:cubicBezTo>
                  <a:cubicBezTo>
                    <a:pt x="104" y="115"/>
                    <a:pt x="104" y="115"/>
                    <a:pt x="104" y="115"/>
                  </a:cubicBezTo>
                  <a:cubicBezTo>
                    <a:pt x="104" y="117"/>
                    <a:pt x="104" y="117"/>
                    <a:pt x="104" y="117"/>
                  </a:cubicBezTo>
                  <a:cubicBezTo>
                    <a:pt x="104" y="118"/>
                    <a:pt x="104" y="118"/>
                    <a:pt x="104" y="118"/>
                  </a:cubicBezTo>
                  <a:cubicBezTo>
                    <a:pt x="104" y="118"/>
                    <a:pt x="104" y="118"/>
                    <a:pt x="104" y="118"/>
                  </a:cubicBezTo>
                  <a:cubicBezTo>
                    <a:pt x="104" y="120"/>
                    <a:pt x="104" y="120"/>
                    <a:pt x="104" y="120"/>
                  </a:cubicBezTo>
                  <a:cubicBezTo>
                    <a:pt x="103" y="122"/>
                    <a:pt x="103" y="122"/>
                    <a:pt x="103" y="122"/>
                  </a:cubicBezTo>
                  <a:cubicBezTo>
                    <a:pt x="101" y="122"/>
                    <a:pt x="101" y="122"/>
                    <a:pt x="101" y="122"/>
                  </a:cubicBezTo>
                  <a:cubicBezTo>
                    <a:pt x="102" y="123"/>
                    <a:pt x="102" y="123"/>
                    <a:pt x="102" y="123"/>
                  </a:cubicBezTo>
                  <a:cubicBezTo>
                    <a:pt x="103" y="123"/>
                    <a:pt x="103" y="123"/>
                    <a:pt x="103" y="123"/>
                  </a:cubicBezTo>
                  <a:cubicBezTo>
                    <a:pt x="104" y="123"/>
                    <a:pt x="104" y="123"/>
                    <a:pt x="104" y="123"/>
                  </a:cubicBezTo>
                  <a:cubicBezTo>
                    <a:pt x="104" y="122"/>
                    <a:pt x="104" y="122"/>
                    <a:pt x="104" y="122"/>
                  </a:cubicBezTo>
                  <a:cubicBezTo>
                    <a:pt x="105" y="122"/>
                    <a:pt x="105" y="122"/>
                    <a:pt x="105" y="122"/>
                  </a:cubicBezTo>
                  <a:cubicBezTo>
                    <a:pt x="106" y="121"/>
                    <a:pt x="106" y="121"/>
                    <a:pt x="106" y="121"/>
                  </a:cubicBezTo>
                  <a:cubicBezTo>
                    <a:pt x="107" y="122"/>
                    <a:pt x="107" y="122"/>
                    <a:pt x="107" y="122"/>
                  </a:cubicBezTo>
                  <a:cubicBezTo>
                    <a:pt x="107" y="121"/>
                    <a:pt x="107" y="121"/>
                    <a:pt x="107" y="121"/>
                  </a:cubicBezTo>
                  <a:cubicBezTo>
                    <a:pt x="107" y="122"/>
                    <a:pt x="107" y="122"/>
                    <a:pt x="107" y="122"/>
                  </a:cubicBezTo>
                  <a:cubicBezTo>
                    <a:pt x="106" y="123"/>
                    <a:pt x="106" y="123"/>
                    <a:pt x="106" y="123"/>
                  </a:cubicBezTo>
                  <a:cubicBezTo>
                    <a:pt x="106" y="123"/>
                    <a:pt x="106" y="123"/>
                    <a:pt x="106" y="123"/>
                  </a:cubicBezTo>
                  <a:cubicBezTo>
                    <a:pt x="105" y="123"/>
                    <a:pt x="105" y="123"/>
                    <a:pt x="105" y="123"/>
                  </a:cubicBezTo>
                  <a:cubicBezTo>
                    <a:pt x="106" y="124"/>
                    <a:pt x="106" y="124"/>
                    <a:pt x="106" y="124"/>
                  </a:cubicBezTo>
                  <a:cubicBezTo>
                    <a:pt x="107" y="125"/>
                    <a:pt x="107" y="125"/>
                    <a:pt x="107" y="125"/>
                  </a:cubicBezTo>
                  <a:cubicBezTo>
                    <a:pt x="107" y="126"/>
                    <a:pt x="107" y="126"/>
                    <a:pt x="107" y="126"/>
                  </a:cubicBezTo>
                  <a:cubicBezTo>
                    <a:pt x="107" y="128"/>
                    <a:pt x="107" y="128"/>
                    <a:pt x="107" y="128"/>
                  </a:cubicBezTo>
                  <a:cubicBezTo>
                    <a:pt x="107" y="130"/>
                    <a:pt x="107" y="130"/>
                    <a:pt x="107" y="130"/>
                  </a:cubicBezTo>
                  <a:cubicBezTo>
                    <a:pt x="106" y="131"/>
                    <a:pt x="106" y="131"/>
                    <a:pt x="106" y="131"/>
                  </a:cubicBezTo>
                  <a:cubicBezTo>
                    <a:pt x="106" y="131"/>
                    <a:pt x="106" y="131"/>
                    <a:pt x="106" y="131"/>
                  </a:cubicBezTo>
                  <a:cubicBezTo>
                    <a:pt x="106" y="133"/>
                    <a:pt x="106" y="133"/>
                    <a:pt x="106" y="133"/>
                  </a:cubicBezTo>
                  <a:cubicBezTo>
                    <a:pt x="107" y="133"/>
                    <a:pt x="107" y="133"/>
                    <a:pt x="107" y="133"/>
                  </a:cubicBezTo>
                  <a:cubicBezTo>
                    <a:pt x="107" y="134"/>
                    <a:pt x="107" y="134"/>
                    <a:pt x="107" y="134"/>
                  </a:cubicBezTo>
                  <a:cubicBezTo>
                    <a:pt x="108" y="136"/>
                    <a:pt x="108" y="136"/>
                    <a:pt x="108" y="136"/>
                  </a:cubicBezTo>
                  <a:cubicBezTo>
                    <a:pt x="109" y="138"/>
                    <a:pt x="109" y="138"/>
                    <a:pt x="109" y="138"/>
                  </a:cubicBezTo>
                  <a:cubicBezTo>
                    <a:pt x="110" y="138"/>
                    <a:pt x="110" y="138"/>
                    <a:pt x="110" y="138"/>
                  </a:cubicBezTo>
                  <a:cubicBezTo>
                    <a:pt x="111" y="138"/>
                    <a:pt x="111" y="138"/>
                    <a:pt x="111" y="138"/>
                  </a:cubicBezTo>
                  <a:cubicBezTo>
                    <a:pt x="112" y="139"/>
                    <a:pt x="112" y="139"/>
                    <a:pt x="112" y="139"/>
                  </a:cubicBezTo>
                  <a:cubicBezTo>
                    <a:pt x="113" y="139"/>
                    <a:pt x="113" y="139"/>
                    <a:pt x="113" y="139"/>
                  </a:cubicBezTo>
                  <a:cubicBezTo>
                    <a:pt x="113" y="139"/>
                    <a:pt x="113" y="139"/>
                    <a:pt x="113" y="139"/>
                  </a:cubicBezTo>
                  <a:cubicBezTo>
                    <a:pt x="113" y="139"/>
                    <a:pt x="113" y="139"/>
                    <a:pt x="113" y="139"/>
                  </a:cubicBezTo>
                  <a:cubicBezTo>
                    <a:pt x="114" y="139"/>
                    <a:pt x="114" y="139"/>
                    <a:pt x="114" y="139"/>
                  </a:cubicBezTo>
                  <a:cubicBezTo>
                    <a:pt x="115" y="140"/>
                    <a:pt x="115" y="140"/>
                    <a:pt x="115" y="140"/>
                  </a:cubicBezTo>
                  <a:cubicBezTo>
                    <a:pt x="116" y="140"/>
                    <a:pt x="116" y="140"/>
                    <a:pt x="116" y="140"/>
                  </a:cubicBezTo>
                  <a:cubicBezTo>
                    <a:pt x="117" y="141"/>
                    <a:pt x="117" y="141"/>
                    <a:pt x="117" y="141"/>
                  </a:cubicBezTo>
                  <a:cubicBezTo>
                    <a:pt x="118" y="142"/>
                    <a:pt x="118" y="142"/>
                    <a:pt x="118" y="142"/>
                  </a:cubicBezTo>
                  <a:cubicBezTo>
                    <a:pt x="118" y="142"/>
                    <a:pt x="118" y="142"/>
                    <a:pt x="118" y="142"/>
                  </a:cubicBezTo>
                  <a:cubicBezTo>
                    <a:pt x="119" y="143"/>
                    <a:pt x="119" y="143"/>
                    <a:pt x="119" y="143"/>
                  </a:cubicBezTo>
                  <a:cubicBezTo>
                    <a:pt x="120" y="143"/>
                    <a:pt x="120" y="143"/>
                    <a:pt x="120" y="143"/>
                  </a:cubicBezTo>
                  <a:cubicBezTo>
                    <a:pt x="120" y="143"/>
                    <a:pt x="120" y="143"/>
                    <a:pt x="120" y="143"/>
                  </a:cubicBezTo>
                  <a:cubicBezTo>
                    <a:pt x="122" y="142"/>
                    <a:pt x="122" y="142"/>
                    <a:pt x="122" y="142"/>
                  </a:cubicBezTo>
                  <a:cubicBezTo>
                    <a:pt x="123" y="141"/>
                    <a:pt x="123" y="141"/>
                    <a:pt x="123" y="141"/>
                  </a:cubicBezTo>
                  <a:cubicBezTo>
                    <a:pt x="124" y="141"/>
                    <a:pt x="124" y="141"/>
                    <a:pt x="124" y="141"/>
                  </a:cubicBezTo>
                  <a:cubicBezTo>
                    <a:pt x="125" y="140"/>
                    <a:pt x="125" y="140"/>
                    <a:pt x="125" y="140"/>
                  </a:cubicBezTo>
                  <a:cubicBezTo>
                    <a:pt x="126" y="140"/>
                    <a:pt x="126" y="140"/>
                    <a:pt x="126" y="140"/>
                  </a:cubicBezTo>
                  <a:cubicBezTo>
                    <a:pt x="126" y="140"/>
                    <a:pt x="126" y="140"/>
                    <a:pt x="126" y="140"/>
                  </a:cubicBezTo>
                  <a:cubicBezTo>
                    <a:pt x="126" y="140"/>
                    <a:pt x="126" y="140"/>
                    <a:pt x="126" y="140"/>
                  </a:cubicBezTo>
                  <a:cubicBezTo>
                    <a:pt x="125" y="139"/>
                    <a:pt x="125" y="139"/>
                    <a:pt x="125" y="139"/>
                  </a:cubicBezTo>
                  <a:cubicBezTo>
                    <a:pt x="125" y="139"/>
                    <a:pt x="125" y="139"/>
                    <a:pt x="125" y="139"/>
                  </a:cubicBezTo>
                  <a:cubicBezTo>
                    <a:pt x="127" y="138"/>
                    <a:pt x="127" y="138"/>
                    <a:pt x="127" y="138"/>
                  </a:cubicBezTo>
                  <a:cubicBezTo>
                    <a:pt x="128" y="139"/>
                    <a:pt x="128" y="139"/>
                    <a:pt x="128" y="139"/>
                  </a:cubicBezTo>
                  <a:cubicBezTo>
                    <a:pt x="128" y="140"/>
                    <a:pt x="128" y="140"/>
                    <a:pt x="128" y="140"/>
                  </a:cubicBezTo>
                  <a:cubicBezTo>
                    <a:pt x="127" y="140"/>
                    <a:pt x="127" y="140"/>
                    <a:pt x="127" y="140"/>
                  </a:cubicBezTo>
                  <a:cubicBezTo>
                    <a:pt x="127" y="141"/>
                    <a:pt x="127" y="141"/>
                    <a:pt x="127" y="141"/>
                  </a:cubicBezTo>
                  <a:cubicBezTo>
                    <a:pt x="127" y="141"/>
                    <a:pt x="127" y="141"/>
                    <a:pt x="127" y="141"/>
                  </a:cubicBezTo>
                  <a:cubicBezTo>
                    <a:pt x="128" y="141"/>
                    <a:pt x="128" y="141"/>
                    <a:pt x="128" y="141"/>
                  </a:cubicBezTo>
                  <a:cubicBezTo>
                    <a:pt x="129" y="140"/>
                    <a:pt x="129" y="140"/>
                    <a:pt x="129" y="140"/>
                  </a:cubicBezTo>
                  <a:cubicBezTo>
                    <a:pt x="130" y="141"/>
                    <a:pt x="130" y="141"/>
                    <a:pt x="130" y="141"/>
                  </a:cubicBezTo>
                  <a:cubicBezTo>
                    <a:pt x="130" y="141"/>
                    <a:pt x="130" y="141"/>
                    <a:pt x="130" y="141"/>
                  </a:cubicBezTo>
                  <a:cubicBezTo>
                    <a:pt x="129" y="141"/>
                    <a:pt x="129" y="141"/>
                    <a:pt x="129" y="141"/>
                  </a:cubicBezTo>
                  <a:cubicBezTo>
                    <a:pt x="128" y="142"/>
                    <a:pt x="128" y="142"/>
                    <a:pt x="128" y="142"/>
                  </a:cubicBezTo>
                  <a:cubicBezTo>
                    <a:pt x="130" y="143"/>
                    <a:pt x="130" y="143"/>
                    <a:pt x="130" y="143"/>
                  </a:cubicBezTo>
                  <a:cubicBezTo>
                    <a:pt x="130" y="145"/>
                    <a:pt x="130" y="145"/>
                    <a:pt x="130" y="145"/>
                  </a:cubicBezTo>
                  <a:cubicBezTo>
                    <a:pt x="130" y="144"/>
                    <a:pt x="130" y="144"/>
                    <a:pt x="130" y="144"/>
                  </a:cubicBezTo>
                  <a:cubicBezTo>
                    <a:pt x="131" y="145"/>
                    <a:pt x="131" y="145"/>
                    <a:pt x="131" y="145"/>
                  </a:cubicBezTo>
                  <a:cubicBezTo>
                    <a:pt x="131" y="145"/>
                    <a:pt x="131" y="145"/>
                    <a:pt x="131" y="145"/>
                  </a:cubicBezTo>
                  <a:cubicBezTo>
                    <a:pt x="132" y="146"/>
                    <a:pt x="132" y="146"/>
                    <a:pt x="132" y="146"/>
                  </a:cubicBezTo>
                  <a:cubicBezTo>
                    <a:pt x="132" y="145"/>
                    <a:pt x="132" y="145"/>
                    <a:pt x="132" y="145"/>
                  </a:cubicBezTo>
                  <a:cubicBezTo>
                    <a:pt x="132" y="144"/>
                    <a:pt x="132" y="144"/>
                    <a:pt x="132" y="144"/>
                  </a:cubicBezTo>
                  <a:cubicBezTo>
                    <a:pt x="131" y="145"/>
                    <a:pt x="131" y="145"/>
                    <a:pt x="131" y="145"/>
                  </a:cubicBezTo>
                  <a:cubicBezTo>
                    <a:pt x="131" y="144"/>
                    <a:pt x="131" y="144"/>
                    <a:pt x="131" y="144"/>
                  </a:cubicBezTo>
                  <a:cubicBezTo>
                    <a:pt x="132" y="144"/>
                    <a:pt x="132" y="144"/>
                    <a:pt x="132" y="144"/>
                  </a:cubicBezTo>
                  <a:cubicBezTo>
                    <a:pt x="134" y="144"/>
                    <a:pt x="134" y="144"/>
                    <a:pt x="134" y="144"/>
                  </a:cubicBezTo>
                  <a:cubicBezTo>
                    <a:pt x="134" y="144"/>
                    <a:pt x="134" y="144"/>
                    <a:pt x="134" y="144"/>
                  </a:cubicBezTo>
                  <a:cubicBezTo>
                    <a:pt x="135" y="144"/>
                    <a:pt x="135" y="144"/>
                    <a:pt x="135" y="144"/>
                  </a:cubicBezTo>
                  <a:cubicBezTo>
                    <a:pt x="136" y="142"/>
                    <a:pt x="136" y="142"/>
                    <a:pt x="136" y="142"/>
                  </a:cubicBezTo>
                  <a:cubicBezTo>
                    <a:pt x="138" y="141"/>
                    <a:pt x="138" y="141"/>
                    <a:pt x="138" y="141"/>
                  </a:cubicBezTo>
                  <a:cubicBezTo>
                    <a:pt x="139" y="140"/>
                    <a:pt x="139" y="140"/>
                    <a:pt x="139" y="140"/>
                  </a:cubicBezTo>
                  <a:cubicBezTo>
                    <a:pt x="139" y="140"/>
                    <a:pt x="139" y="140"/>
                    <a:pt x="139" y="140"/>
                  </a:cubicBezTo>
                  <a:cubicBezTo>
                    <a:pt x="138" y="140"/>
                    <a:pt x="138" y="140"/>
                    <a:pt x="138" y="140"/>
                  </a:cubicBezTo>
                  <a:cubicBezTo>
                    <a:pt x="138" y="140"/>
                    <a:pt x="138" y="140"/>
                    <a:pt x="138" y="140"/>
                  </a:cubicBezTo>
                  <a:cubicBezTo>
                    <a:pt x="137" y="140"/>
                    <a:pt x="137" y="140"/>
                    <a:pt x="137" y="140"/>
                  </a:cubicBezTo>
                  <a:cubicBezTo>
                    <a:pt x="138" y="140"/>
                    <a:pt x="138" y="140"/>
                    <a:pt x="138" y="140"/>
                  </a:cubicBezTo>
                  <a:cubicBezTo>
                    <a:pt x="139" y="140"/>
                    <a:pt x="139" y="140"/>
                    <a:pt x="139" y="140"/>
                  </a:cubicBezTo>
                  <a:cubicBezTo>
                    <a:pt x="141" y="139"/>
                    <a:pt x="141" y="139"/>
                    <a:pt x="141" y="139"/>
                  </a:cubicBezTo>
                  <a:cubicBezTo>
                    <a:pt x="145" y="139"/>
                    <a:pt x="145" y="139"/>
                    <a:pt x="145" y="139"/>
                  </a:cubicBezTo>
                  <a:cubicBezTo>
                    <a:pt x="147" y="139"/>
                    <a:pt x="147" y="139"/>
                    <a:pt x="147" y="139"/>
                  </a:cubicBezTo>
                  <a:cubicBezTo>
                    <a:pt x="148" y="138"/>
                    <a:pt x="148" y="138"/>
                    <a:pt x="148" y="138"/>
                  </a:cubicBezTo>
                  <a:cubicBezTo>
                    <a:pt x="148" y="138"/>
                    <a:pt x="148" y="138"/>
                    <a:pt x="148" y="138"/>
                  </a:cubicBezTo>
                  <a:cubicBezTo>
                    <a:pt x="149" y="138"/>
                    <a:pt x="149" y="138"/>
                    <a:pt x="149" y="138"/>
                  </a:cubicBezTo>
                  <a:cubicBezTo>
                    <a:pt x="150" y="137"/>
                    <a:pt x="150" y="137"/>
                    <a:pt x="150" y="137"/>
                  </a:cubicBezTo>
                  <a:cubicBezTo>
                    <a:pt x="151" y="136"/>
                    <a:pt x="151" y="136"/>
                    <a:pt x="151" y="136"/>
                  </a:cubicBezTo>
                  <a:cubicBezTo>
                    <a:pt x="151" y="134"/>
                    <a:pt x="151" y="134"/>
                    <a:pt x="151" y="134"/>
                  </a:cubicBezTo>
                  <a:cubicBezTo>
                    <a:pt x="150" y="133"/>
                    <a:pt x="150" y="133"/>
                    <a:pt x="150" y="133"/>
                  </a:cubicBezTo>
                  <a:cubicBezTo>
                    <a:pt x="152" y="132"/>
                    <a:pt x="152" y="132"/>
                    <a:pt x="152" y="132"/>
                  </a:cubicBezTo>
                  <a:cubicBezTo>
                    <a:pt x="152" y="130"/>
                    <a:pt x="152" y="130"/>
                    <a:pt x="152" y="130"/>
                  </a:cubicBezTo>
                  <a:cubicBezTo>
                    <a:pt x="153" y="129"/>
                    <a:pt x="153" y="129"/>
                    <a:pt x="153" y="129"/>
                  </a:cubicBezTo>
                  <a:cubicBezTo>
                    <a:pt x="153" y="127"/>
                    <a:pt x="153" y="127"/>
                    <a:pt x="153" y="127"/>
                  </a:cubicBezTo>
                  <a:cubicBezTo>
                    <a:pt x="154" y="127"/>
                    <a:pt x="154" y="127"/>
                    <a:pt x="154" y="127"/>
                  </a:cubicBezTo>
                  <a:cubicBezTo>
                    <a:pt x="154" y="126"/>
                    <a:pt x="154" y="126"/>
                    <a:pt x="154" y="126"/>
                  </a:cubicBezTo>
                  <a:cubicBezTo>
                    <a:pt x="156" y="123"/>
                    <a:pt x="156" y="123"/>
                    <a:pt x="156" y="123"/>
                  </a:cubicBezTo>
                  <a:cubicBezTo>
                    <a:pt x="157" y="123"/>
                    <a:pt x="157" y="123"/>
                    <a:pt x="157" y="123"/>
                  </a:cubicBezTo>
                  <a:cubicBezTo>
                    <a:pt x="158" y="121"/>
                    <a:pt x="158" y="121"/>
                    <a:pt x="158" y="121"/>
                  </a:cubicBezTo>
                  <a:cubicBezTo>
                    <a:pt x="159" y="120"/>
                    <a:pt x="159" y="120"/>
                    <a:pt x="159" y="120"/>
                  </a:cubicBezTo>
                  <a:cubicBezTo>
                    <a:pt x="159" y="118"/>
                    <a:pt x="159" y="118"/>
                    <a:pt x="159" y="118"/>
                  </a:cubicBezTo>
                  <a:cubicBezTo>
                    <a:pt x="161" y="117"/>
                    <a:pt x="161" y="117"/>
                    <a:pt x="161" y="117"/>
                  </a:cubicBezTo>
                  <a:cubicBezTo>
                    <a:pt x="160" y="116"/>
                    <a:pt x="160" y="116"/>
                    <a:pt x="160" y="116"/>
                  </a:cubicBezTo>
                  <a:cubicBezTo>
                    <a:pt x="161" y="116"/>
                    <a:pt x="161" y="116"/>
                    <a:pt x="161" y="116"/>
                  </a:cubicBezTo>
                  <a:cubicBezTo>
                    <a:pt x="162" y="115"/>
                    <a:pt x="162" y="115"/>
                    <a:pt x="162" y="115"/>
                  </a:cubicBezTo>
                  <a:cubicBezTo>
                    <a:pt x="161" y="114"/>
                    <a:pt x="161" y="114"/>
                    <a:pt x="161" y="114"/>
                  </a:cubicBezTo>
                  <a:cubicBezTo>
                    <a:pt x="163" y="113"/>
                    <a:pt x="163" y="113"/>
                    <a:pt x="163" y="113"/>
                  </a:cubicBezTo>
                  <a:cubicBezTo>
                    <a:pt x="164" y="112"/>
                    <a:pt x="164" y="112"/>
                    <a:pt x="164" y="112"/>
                  </a:cubicBezTo>
                  <a:cubicBezTo>
                    <a:pt x="164" y="112"/>
                    <a:pt x="164" y="112"/>
                    <a:pt x="164" y="112"/>
                  </a:cubicBezTo>
                  <a:cubicBezTo>
                    <a:pt x="165" y="110"/>
                    <a:pt x="165" y="110"/>
                    <a:pt x="165" y="110"/>
                  </a:cubicBezTo>
                  <a:cubicBezTo>
                    <a:pt x="166" y="110"/>
                    <a:pt x="166" y="110"/>
                    <a:pt x="166" y="110"/>
                  </a:cubicBezTo>
                  <a:cubicBezTo>
                    <a:pt x="167" y="110"/>
                    <a:pt x="167" y="110"/>
                    <a:pt x="167" y="110"/>
                  </a:cubicBezTo>
                  <a:cubicBezTo>
                    <a:pt x="166" y="110"/>
                    <a:pt x="166" y="110"/>
                    <a:pt x="166" y="110"/>
                  </a:cubicBezTo>
                  <a:cubicBezTo>
                    <a:pt x="166" y="109"/>
                    <a:pt x="166" y="109"/>
                    <a:pt x="166" y="109"/>
                  </a:cubicBezTo>
                  <a:cubicBezTo>
                    <a:pt x="168" y="109"/>
                    <a:pt x="168" y="109"/>
                    <a:pt x="168" y="109"/>
                  </a:cubicBezTo>
                  <a:cubicBezTo>
                    <a:pt x="169" y="108"/>
                    <a:pt x="169" y="108"/>
                    <a:pt x="169" y="108"/>
                  </a:cubicBezTo>
                  <a:cubicBezTo>
                    <a:pt x="169" y="107"/>
                    <a:pt x="169" y="107"/>
                    <a:pt x="169" y="107"/>
                  </a:cubicBezTo>
                  <a:cubicBezTo>
                    <a:pt x="169" y="107"/>
                    <a:pt x="169" y="107"/>
                    <a:pt x="169" y="107"/>
                  </a:cubicBezTo>
                  <a:cubicBezTo>
                    <a:pt x="169" y="106"/>
                    <a:pt x="169" y="106"/>
                    <a:pt x="169" y="106"/>
                  </a:cubicBezTo>
                  <a:cubicBezTo>
                    <a:pt x="171" y="105"/>
                    <a:pt x="171" y="105"/>
                    <a:pt x="171" y="105"/>
                  </a:cubicBezTo>
                  <a:cubicBezTo>
                    <a:pt x="171" y="104"/>
                    <a:pt x="171" y="104"/>
                    <a:pt x="171" y="104"/>
                  </a:cubicBezTo>
                  <a:cubicBezTo>
                    <a:pt x="172" y="104"/>
                    <a:pt x="172" y="104"/>
                    <a:pt x="172" y="104"/>
                  </a:cubicBezTo>
                  <a:cubicBezTo>
                    <a:pt x="173" y="102"/>
                    <a:pt x="173" y="102"/>
                    <a:pt x="173" y="102"/>
                  </a:cubicBezTo>
                  <a:cubicBezTo>
                    <a:pt x="173" y="102"/>
                    <a:pt x="173" y="102"/>
                    <a:pt x="173" y="102"/>
                  </a:cubicBezTo>
                  <a:cubicBezTo>
                    <a:pt x="173" y="100"/>
                    <a:pt x="173" y="100"/>
                    <a:pt x="173" y="100"/>
                  </a:cubicBezTo>
                  <a:cubicBezTo>
                    <a:pt x="173" y="100"/>
                    <a:pt x="173" y="100"/>
                    <a:pt x="173" y="100"/>
                  </a:cubicBezTo>
                  <a:cubicBezTo>
                    <a:pt x="173" y="99"/>
                    <a:pt x="173" y="99"/>
                    <a:pt x="173" y="99"/>
                  </a:cubicBezTo>
                  <a:cubicBezTo>
                    <a:pt x="174" y="97"/>
                    <a:pt x="174" y="97"/>
                    <a:pt x="174" y="97"/>
                  </a:cubicBezTo>
                  <a:cubicBezTo>
                    <a:pt x="174" y="95"/>
                    <a:pt x="174" y="95"/>
                    <a:pt x="174" y="95"/>
                  </a:cubicBezTo>
                  <a:cubicBezTo>
                    <a:pt x="176" y="93"/>
                    <a:pt x="176" y="93"/>
                    <a:pt x="176" y="93"/>
                  </a:cubicBezTo>
                  <a:cubicBezTo>
                    <a:pt x="176" y="92"/>
                    <a:pt x="176" y="92"/>
                    <a:pt x="176" y="92"/>
                  </a:cubicBezTo>
                  <a:cubicBezTo>
                    <a:pt x="177" y="90"/>
                    <a:pt x="177" y="90"/>
                    <a:pt x="177" y="90"/>
                  </a:cubicBezTo>
                  <a:cubicBezTo>
                    <a:pt x="178" y="89"/>
                    <a:pt x="178" y="89"/>
                    <a:pt x="178" y="89"/>
                  </a:cubicBezTo>
                  <a:cubicBezTo>
                    <a:pt x="178" y="88"/>
                    <a:pt x="178" y="88"/>
                    <a:pt x="178" y="88"/>
                  </a:cubicBezTo>
                  <a:cubicBezTo>
                    <a:pt x="178" y="87"/>
                    <a:pt x="178" y="87"/>
                    <a:pt x="178" y="87"/>
                  </a:cubicBezTo>
                  <a:cubicBezTo>
                    <a:pt x="179" y="86"/>
                    <a:pt x="179" y="86"/>
                    <a:pt x="179" y="86"/>
                  </a:cubicBezTo>
                  <a:cubicBezTo>
                    <a:pt x="178" y="84"/>
                    <a:pt x="178" y="84"/>
                    <a:pt x="178" y="84"/>
                  </a:cubicBezTo>
                  <a:cubicBezTo>
                    <a:pt x="178" y="83"/>
                    <a:pt x="178" y="83"/>
                    <a:pt x="178" y="83"/>
                  </a:cubicBezTo>
                  <a:cubicBezTo>
                    <a:pt x="178" y="82"/>
                    <a:pt x="178" y="82"/>
                    <a:pt x="178" y="82"/>
                  </a:cubicBezTo>
                  <a:cubicBezTo>
                    <a:pt x="177" y="81"/>
                    <a:pt x="177" y="81"/>
                    <a:pt x="177" y="81"/>
                  </a:cubicBezTo>
                  <a:cubicBezTo>
                    <a:pt x="177" y="80"/>
                    <a:pt x="177" y="80"/>
                    <a:pt x="177" y="80"/>
                  </a:cubicBezTo>
                  <a:cubicBezTo>
                    <a:pt x="178" y="80"/>
                    <a:pt x="178" y="80"/>
                    <a:pt x="178" y="80"/>
                  </a:cubicBezTo>
                  <a:cubicBezTo>
                    <a:pt x="178" y="79"/>
                    <a:pt x="178" y="79"/>
                    <a:pt x="178" y="79"/>
                  </a:cubicBezTo>
                  <a:cubicBezTo>
                    <a:pt x="178" y="78"/>
                    <a:pt x="178" y="78"/>
                    <a:pt x="178" y="78"/>
                  </a:cubicBezTo>
                  <a:cubicBezTo>
                    <a:pt x="178" y="77"/>
                    <a:pt x="178" y="77"/>
                    <a:pt x="178" y="77"/>
                  </a:cubicBezTo>
                  <a:cubicBezTo>
                    <a:pt x="178" y="75"/>
                    <a:pt x="178" y="75"/>
                    <a:pt x="178" y="75"/>
                  </a:cubicBezTo>
                  <a:cubicBezTo>
                    <a:pt x="179" y="74"/>
                    <a:pt x="179" y="74"/>
                    <a:pt x="179" y="74"/>
                  </a:cubicBezTo>
                  <a:cubicBezTo>
                    <a:pt x="178" y="74"/>
                    <a:pt x="178" y="74"/>
                    <a:pt x="178" y="74"/>
                  </a:cubicBezTo>
                  <a:cubicBezTo>
                    <a:pt x="178" y="73"/>
                    <a:pt x="178" y="73"/>
                    <a:pt x="178" y="73"/>
                  </a:cubicBezTo>
                  <a:cubicBezTo>
                    <a:pt x="178" y="71"/>
                    <a:pt x="178" y="71"/>
                    <a:pt x="178" y="71"/>
                  </a:cubicBezTo>
                  <a:cubicBezTo>
                    <a:pt x="178" y="71"/>
                    <a:pt x="178" y="71"/>
                    <a:pt x="178" y="71"/>
                  </a:cubicBezTo>
                  <a:cubicBezTo>
                    <a:pt x="178" y="70"/>
                    <a:pt x="178" y="70"/>
                    <a:pt x="178" y="70"/>
                  </a:cubicBezTo>
                  <a:cubicBezTo>
                    <a:pt x="177" y="70"/>
                    <a:pt x="177" y="70"/>
                    <a:pt x="177" y="70"/>
                  </a:cubicBezTo>
                  <a:cubicBezTo>
                    <a:pt x="177" y="69"/>
                    <a:pt x="177" y="69"/>
                    <a:pt x="177" y="69"/>
                  </a:cubicBezTo>
                  <a:cubicBezTo>
                    <a:pt x="177" y="68"/>
                    <a:pt x="177" y="68"/>
                    <a:pt x="177" y="68"/>
                  </a:cubicBezTo>
                  <a:cubicBezTo>
                    <a:pt x="176" y="68"/>
                    <a:pt x="176" y="68"/>
                    <a:pt x="176" y="68"/>
                  </a:cubicBezTo>
                  <a:cubicBezTo>
                    <a:pt x="175" y="66"/>
                    <a:pt x="175" y="66"/>
                    <a:pt x="175" y="66"/>
                  </a:cubicBezTo>
                  <a:cubicBezTo>
                    <a:pt x="175" y="65"/>
                    <a:pt x="175" y="65"/>
                    <a:pt x="175" y="65"/>
                  </a:cubicBezTo>
                  <a:cubicBezTo>
                    <a:pt x="175" y="64"/>
                    <a:pt x="175" y="64"/>
                    <a:pt x="175" y="64"/>
                  </a:cubicBezTo>
                  <a:cubicBezTo>
                    <a:pt x="174" y="64"/>
                    <a:pt x="174" y="64"/>
                    <a:pt x="174" y="64"/>
                  </a:cubicBezTo>
                  <a:cubicBezTo>
                    <a:pt x="173" y="65"/>
                    <a:pt x="173" y="65"/>
                    <a:pt x="173" y="65"/>
                  </a:cubicBezTo>
                  <a:cubicBezTo>
                    <a:pt x="173" y="64"/>
                    <a:pt x="173" y="64"/>
                    <a:pt x="173" y="64"/>
                  </a:cubicBezTo>
                  <a:cubicBezTo>
                    <a:pt x="173" y="63"/>
                    <a:pt x="173" y="63"/>
                    <a:pt x="173" y="63"/>
                  </a:cubicBezTo>
                  <a:cubicBezTo>
                    <a:pt x="172" y="63"/>
                    <a:pt x="172" y="63"/>
                    <a:pt x="172" y="63"/>
                  </a:cubicBezTo>
                  <a:cubicBezTo>
                    <a:pt x="172" y="62"/>
                    <a:pt x="172" y="62"/>
                    <a:pt x="172" y="62"/>
                  </a:cubicBezTo>
                  <a:cubicBezTo>
                    <a:pt x="171" y="61"/>
                    <a:pt x="171" y="61"/>
                    <a:pt x="171" y="61"/>
                  </a:cubicBezTo>
                  <a:cubicBezTo>
                    <a:pt x="170" y="61"/>
                    <a:pt x="170" y="61"/>
                    <a:pt x="170" y="61"/>
                  </a:cubicBezTo>
                  <a:cubicBezTo>
                    <a:pt x="171" y="60"/>
                    <a:pt x="171" y="60"/>
                    <a:pt x="171" y="60"/>
                  </a:cubicBezTo>
                  <a:cubicBezTo>
                    <a:pt x="170" y="59"/>
                    <a:pt x="170" y="59"/>
                    <a:pt x="170" y="59"/>
                  </a:cubicBezTo>
                  <a:cubicBezTo>
                    <a:pt x="171" y="58"/>
                    <a:pt x="171" y="58"/>
                    <a:pt x="171" y="58"/>
                  </a:cubicBezTo>
                  <a:cubicBezTo>
                    <a:pt x="171" y="57"/>
                    <a:pt x="171" y="57"/>
                    <a:pt x="171" y="57"/>
                  </a:cubicBezTo>
                  <a:cubicBezTo>
                    <a:pt x="171" y="57"/>
                    <a:pt x="171" y="57"/>
                    <a:pt x="171" y="57"/>
                  </a:cubicBezTo>
                  <a:cubicBezTo>
                    <a:pt x="171" y="56"/>
                    <a:pt x="171" y="56"/>
                    <a:pt x="171" y="56"/>
                  </a:cubicBezTo>
                  <a:cubicBezTo>
                    <a:pt x="170" y="56"/>
                    <a:pt x="170" y="56"/>
                    <a:pt x="170" y="56"/>
                  </a:cubicBezTo>
                  <a:cubicBezTo>
                    <a:pt x="170" y="56"/>
                    <a:pt x="170" y="56"/>
                    <a:pt x="170" y="56"/>
                  </a:cubicBezTo>
                  <a:cubicBezTo>
                    <a:pt x="170" y="56"/>
                    <a:pt x="170" y="56"/>
                    <a:pt x="170" y="56"/>
                  </a:cubicBezTo>
                  <a:cubicBezTo>
                    <a:pt x="170" y="57"/>
                    <a:pt x="170" y="57"/>
                    <a:pt x="170" y="57"/>
                  </a:cubicBezTo>
                  <a:cubicBezTo>
                    <a:pt x="168" y="55"/>
                    <a:pt x="168" y="55"/>
                    <a:pt x="168" y="55"/>
                  </a:cubicBezTo>
                  <a:cubicBezTo>
                    <a:pt x="168" y="54"/>
                    <a:pt x="168" y="54"/>
                    <a:pt x="168" y="54"/>
                  </a:cubicBezTo>
                  <a:cubicBezTo>
                    <a:pt x="167" y="54"/>
                    <a:pt x="167" y="54"/>
                    <a:pt x="167" y="54"/>
                  </a:cubicBezTo>
                  <a:cubicBezTo>
                    <a:pt x="167" y="55"/>
                    <a:pt x="167" y="55"/>
                    <a:pt x="167" y="55"/>
                  </a:cubicBezTo>
                  <a:cubicBezTo>
                    <a:pt x="167" y="56"/>
                    <a:pt x="167" y="56"/>
                    <a:pt x="167" y="56"/>
                  </a:cubicBezTo>
                  <a:cubicBezTo>
                    <a:pt x="168" y="57"/>
                    <a:pt x="168" y="57"/>
                    <a:pt x="168" y="57"/>
                  </a:cubicBezTo>
                  <a:cubicBezTo>
                    <a:pt x="167" y="56"/>
                    <a:pt x="167" y="56"/>
                    <a:pt x="167" y="56"/>
                  </a:cubicBezTo>
                  <a:cubicBezTo>
                    <a:pt x="166" y="56"/>
                    <a:pt x="166" y="56"/>
                    <a:pt x="166" y="56"/>
                  </a:cubicBezTo>
                  <a:cubicBezTo>
                    <a:pt x="166" y="55"/>
                    <a:pt x="166" y="55"/>
                    <a:pt x="166" y="55"/>
                  </a:cubicBezTo>
                  <a:cubicBezTo>
                    <a:pt x="166" y="55"/>
                    <a:pt x="166" y="55"/>
                    <a:pt x="166" y="55"/>
                  </a:cubicBezTo>
                  <a:cubicBezTo>
                    <a:pt x="166" y="53"/>
                    <a:pt x="166" y="53"/>
                    <a:pt x="166" y="53"/>
                  </a:cubicBezTo>
                  <a:cubicBezTo>
                    <a:pt x="166" y="52"/>
                    <a:pt x="166" y="52"/>
                    <a:pt x="166" y="52"/>
                  </a:cubicBezTo>
                  <a:cubicBezTo>
                    <a:pt x="166" y="52"/>
                    <a:pt x="166" y="52"/>
                    <a:pt x="166" y="52"/>
                  </a:cubicBezTo>
                  <a:cubicBezTo>
                    <a:pt x="165" y="51"/>
                    <a:pt x="165" y="51"/>
                    <a:pt x="165" y="51"/>
                  </a:cubicBezTo>
                  <a:cubicBezTo>
                    <a:pt x="165" y="51"/>
                    <a:pt x="165" y="51"/>
                    <a:pt x="165" y="51"/>
                  </a:cubicBezTo>
                  <a:cubicBezTo>
                    <a:pt x="165" y="50"/>
                    <a:pt x="165" y="50"/>
                    <a:pt x="165" y="50"/>
                  </a:cubicBezTo>
                  <a:cubicBezTo>
                    <a:pt x="165" y="49"/>
                    <a:pt x="165" y="49"/>
                    <a:pt x="165" y="49"/>
                  </a:cubicBezTo>
                  <a:cubicBezTo>
                    <a:pt x="164" y="48"/>
                    <a:pt x="164" y="48"/>
                    <a:pt x="164" y="48"/>
                  </a:cubicBezTo>
                  <a:cubicBezTo>
                    <a:pt x="163" y="48"/>
                    <a:pt x="163" y="48"/>
                    <a:pt x="163" y="48"/>
                  </a:cubicBezTo>
                  <a:cubicBezTo>
                    <a:pt x="163" y="47"/>
                    <a:pt x="163" y="47"/>
                    <a:pt x="163" y="47"/>
                  </a:cubicBezTo>
                  <a:cubicBezTo>
                    <a:pt x="164" y="47"/>
                    <a:pt x="164" y="47"/>
                    <a:pt x="164" y="47"/>
                  </a:cubicBezTo>
                  <a:cubicBezTo>
                    <a:pt x="164" y="46"/>
                    <a:pt x="164" y="46"/>
                    <a:pt x="164" y="46"/>
                  </a:cubicBezTo>
                  <a:cubicBezTo>
                    <a:pt x="163" y="45"/>
                    <a:pt x="163" y="45"/>
                    <a:pt x="163" y="45"/>
                  </a:cubicBezTo>
                  <a:cubicBezTo>
                    <a:pt x="163" y="45"/>
                    <a:pt x="163" y="45"/>
                    <a:pt x="163" y="45"/>
                  </a:cubicBezTo>
                  <a:cubicBezTo>
                    <a:pt x="162" y="45"/>
                    <a:pt x="162" y="45"/>
                    <a:pt x="162" y="45"/>
                  </a:cubicBezTo>
                  <a:cubicBezTo>
                    <a:pt x="161" y="44"/>
                    <a:pt x="161" y="44"/>
                    <a:pt x="161" y="44"/>
                  </a:cubicBezTo>
                  <a:cubicBezTo>
                    <a:pt x="160" y="44"/>
                    <a:pt x="160" y="44"/>
                    <a:pt x="160" y="44"/>
                  </a:cubicBezTo>
                  <a:cubicBezTo>
                    <a:pt x="160" y="43"/>
                    <a:pt x="160" y="43"/>
                    <a:pt x="160" y="43"/>
                  </a:cubicBezTo>
                  <a:cubicBezTo>
                    <a:pt x="159" y="44"/>
                    <a:pt x="159" y="44"/>
                    <a:pt x="159" y="44"/>
                  </a:cubicBezTo>
                  <a:cubicBezTo>
                    <a:pt x="159" y="43"/>
                    <a:pt x="159" y="43"/>
                    <a:pt x="159" y="43"/>
                  </a:cubicBezTo>
                  <a:cubicBezTo>
                    <a:pt x="158" y="43"/>
                    <a:pt x="158" y="43"/>
                    <a:pt x="158" y="43"/>
                  </a:cubicBezTo>
                  <a:cubicBezTo>
                    <a:pt x="157" y="43"/>
                    <a:pt x="157" y="43"/>
                    <a:pt x="157" y="43"/>
                  </a:cubicBezTo>
                  <a:cubicBezTo>
                    <a:pt x="158" y="43"/>
                    <a:pt x="158" y="43"/>
                    <a:pt x="158" y="43"/>
                  </a:cubicBezTo>
                  <a:cubicBezTo>
                    <a:pt x="159" y="42"/>
                    <a:pt x="159" y="42"/>
                    <a:pt x="159" y="42"/>
                  </a:cubicBezTo>
                  <a:cubicBezTo>
                    <a:pt x="159" y="42"/>
                    <a:pt x="159" y="42"/>
                    <a:pt x="159" y="42"/>
                  </a:cubicBezTo>
                  <a:cubicBezTo>
                    <a:pt x="158" y="41"/>
                    <a:pt x="158" y="41"/>
                    <a:pt x="158" y="41"/>
                  </a:cubicBezTo>
                  <a:cubicBezTo>
                    <a:pt x="157" y="42"/>
                    <a:pt x="157" y="42"/>
                    <a:pt x="157" y="42"/>
                  </a:cubicBezTo>
                  <a:cubicBezTo>
                    <a:pt x="157" y="41"/>
                    <a:pt x="157" y="41"/>
                    <a:pt x="157" y="41"/>
                  </a:cubicBezTo>
                  <a:cubicBezTo>
                    <a:pt x="156" y="41"/>
                    <a:pt x="156" y="41"/>
                    <a:pt x="156" y="41"/>
                  </a:cubicBezTo>
                  <a:cubicBezTo>
                    <a:pt x="156" y="41"/>
                    <a:pt x="156" y="41"/>
                    <a:pt x="156" y="41"/>
                  </a:cubicBezTo>
                  <a:cubicBezTo>
                    <a:pt x="154" y="40"/>
                    <a:pt x="154" y="40"/>
                    <a:pt x="154" y="40"/>
                  </a:cubicBezTo>
                  <a:cubicBezTo>
                    <a:pt x="153" y="39"/>
                    <a:pt x="153" y="39"/>
                    <a:pt x="153" y="39"/>
                  </a:cubicBezTo>
                  <a:cubicBezTo>
                    <a:pt x="153" y="37"/>
                    <a:pt x="153" y="37"/>
                    <a:pt x="153" y="37"/>
                  </a:cubicBezTo>
                  <a:cubicBezTo>
                    <a:pt x="153" y="36"/>
                    <a:pt x="153" y="36"/>
                    <a:pt x="153" y="36"/>
                  </a:cubicBezTo>
                  <a:cubicBezTo>
                    <a:pt x="153" y="35"/>
                    <a:pt x="153" y="35"/>
                    <a:pt x="153" y="35"/>
                  </a:cubicBezTo>
                  <a:cubicBezTo>
                    <a:pt x="153" y="35"/>
                    <a:pt x="153" y="35"/>
                    <a:pt x="153" y="35"/>
                  </a:cubicBezTo>
                  <a:cubicBezTo>
                    <a:pt x="153" y="34"/>
                    <a:pt x="153" y="34"/>
                    <a:pt x="153" y="34"/>
                  </a:cubicBezTo>
                  <a:cubicBezTo>
                    <a:pt x="153" y="32"/>
                    <a:pt x="153" y="32"/>
                    <a:pt x="153" y="32"/>
                  </a:cubicBezTo>
                  <a:cubicBezTo>
                    <a:pt x="152" y="31"/>
                    <a:pt x="152" y="31"/>
                    <a:pt x="152" y="31"/>
                  </a:cubicBezTo>
                  <a:cubicBezTo>
                    <a:pt x="153" y="30"/>
                    <a:pt x="153" y="30"/>
                    <a:pt x="153" y="30"/>
                  </a:cubicBezTo>
                  <a:cubicBezTo>
                    <a:pt x="152" y="30"/>
                    <a:pt x="152" y="30"/>
                    <a:pt x="152" y="30"/>
                  </a:cubicBezTo>
                  <a:cubicBezTo>
                    <a:pt x="152" y="30"/>
                    <a:pt x="152" y="30"/>
                    <a:pt x="152" y="30"/>
                  </a:cubicBezTo>
                  <a:cubicBezTo>
                    <a:pt x="151" y="28"/>
                    <a:pt x="151" y="28"/>
                    <a:pt x="151" y="28"/>
                  </a:cubicBezTo>
                  <a:cubicBezTo>
                    <a:pt x="151" y="26"/>
                    <a:pt x="151" y="26"/>
                    <a:pt x="151" y="26"/>
                  </a:cubicBezTo>
                  <a:cubicBezTo>
                    <a:pt x="151" y="26"/>
                    <a:pt x="151" y="26"/>
                    <a:pt x="151" y="26"/>
                  </a:cubicBezTo>
                  <a:cubicBezTo>
                    <a:pt x="151" y="26"/>
                    <a:pt x="151" y="26"/>
                    <a:pt x="151" y="26"/>
                  </a:cubicBezTo>
                  <a:cubicBezTo>
                    <a:pt x="151" y="25"/>
                    <a:pt x="151" y="25"/>
                    <a:pt x="151" y="25"/>
                  </a:cubicBezTo>
                  <a:cubicBezTo>
                    <a:pt x="151" y="23"/>
                    <a:pt x="151" y="23"/>
                    <a:pt x="151" y="23"/>
                  </a:cubicBezTo>
                  <a:cubicBezTo>
                    <a:pt x="151" y="22"/>
                    <a:pt x="151" y="22"/>
                    <a:pt x="151" y="22"/>
                  </a:cubicBezTo>
                  <a:cubicBezTo>
                    <a:pt x="151" y="21"/>
                    <a:pt x="151" y="21"/>
                    <a:pt x="151" y="21"/>
                  </a:cubicBezTo>
                  <a:cubicBezTo>
                    <a:pt x="151" y="21"/>
                    <a:pt x="151" y="21"/>
                    <a:pt x="151" y="21"/>
                  </a:cubicBezTo>
                  <a:cubicBezTo>
                    <a:pt x="151" y="20"/>
                    <a:pt x="151" y="20"/>
                    <a:pt x="151" y="20"/>
                  </a:cubicBezTo>
                  <a:cubicBezTo>
                    <a:pt x="149" y="19"/>
                    <a:pt x="149" y="19"/>
                    <a:pt x="149" y="19"/>
                  </a:cubicBezTo>
                  <a:cubicBezTo>
                    <a:pt x="148" y="19"/>
                    <a:pt x="148" y="19"/>
                    <a:pt x="148" y="19"/>
                  </a:cubicBezTo>
                  <a:cubicBezTo>
                    <a:pt x="149" y="18"/>
                    <a:pt x="149" y="18"/>
                    <a:pt x="149" y="18"/>
                  </a:cubicBezTo>
                  <a:cubicBezTo>
                    <a:pt x="148" y="17"/>
                    <a:pt x="148" y="17"/>
                    <a:pt x="148" y="17"/>
                  </a:cubicBezTo>
                  <a:cubicBezTo>
                    <a:pt x="147" y="18"/>
                    <a:pt x="147" y="18"/>
                    <a:pt x="147" y="18"/>
                  </a:cubicBezTo>
                  <a:cubicBezTo>
                    <a:pt x="146" y="18"/>
                    <a:pt x="146" y="18"/>
                    <a:pt x="146" y="18"/>
                  </a:cubicBezTo>
                  <a:cubicBezTo>
                    <a:pt x="146" y="18"/>
                    <a:pt x="146" y="18"/>
                    <a:pt x="146" y="18"/>
                  </a:cubicBezTo>
                  <a:cubicBezTo>
                    <a:pt x="145" y="19"/>
                    <a:pt x="145" y="19"/>
                    <a:pt x="145" y="19"/>
                  </a:cubicBezTo>
                  <a:cubicBezTo>
                    <a:pt x="144" y="17"/>
                    <a:pt x="144" y="17"/>
                    <a:pt x="144" y="17"/>
                  </a:cubicBezTo>
                  <a:cubicBezTo>
                    <a:pt x="144" y="17"/>
                    <a:pt x="144" y="17"/>
                    <a:pt x="144" y="17"/>
                  </a:cubicBezTo>
                  <a:cubicBezTo>
                    <a:pt x="144" y="15"/>
                    <a:pt x="144" y="15"/>
                    <a:pt x="144" y="15"/>
                  </a:cubicBezTo>
                  <a:cubicBezTo>
                    <a:pt x="144" y="14"/>
                    <a:pt x="144" y="14"/>
                    <a:pt x="144" y="14"/>
                  </a:cubicBezTo>
                  <a:cubicBezTo>
                    <a:pt x="144" y="12"/>
                    <a:pt x="144" y="12"/>
                    <a:pt x="144" y="12"/>
                  </a:cubicBezTo>
                  <a:cubicBezTo>
                    <a:pt x="144" y="12"/>
                    <a:pt x="144" y="12"/>
                    <a:pt x="144" y="12"/>
                  </a:cubicBezTo>
                  <a:cubicBezTo>
                    <a:pt x="143" y="12"/>
                    <a:pt x="143" y="12"/>
                    <a:pt x="143" y="12"/>
                  </a:cubicBezTo>
                  <a:cubicBezTo>
                    <a:pt x="144" y="11"/>
                    <a:pt x="144" y="11"/>
                    <a:pt x="144" y="11"/>
                  </a:cubicBezTo>
                  <a:cubicBezTo>
                    <a:pt x="143" y="10"/>
                    <a:pt x="143" y="10"/>
                    <a:pt x="143" y="10"/>
                  </a:cubicBezTo>
                  <a:cubicBezTo>
                    <a:pt x="143" y="9"/>
                    <a:pt x="143" y="9"/>
                    <a:pt x="143" y="9"/>
                  </a:cubicBezTo>
                  <a:cubicBezTo>
                    <a:pt x="142" y="9"/>
                    <a:pt x="142" y="9"/>
                    <a:pt x="142" y="9"/>
                  </a:cubicBezTo>
                  <a:cubicBezTo>
                    <a:pt x="142" y="8"/>
                    <a:pt x="142" y="8"/>
                    <a:pt x="142" y="8"/>
                  </a:cubicBezTo>
                  <a:cubicBezTo>
                    <a:pt x="143" y="8"/>
                    <a:pt x="143" y="8"/>
                    <a:pt x="143" y="8"/>
                  </a:cubicBezTo>
                  <a:cubicBezTo>
                    <a:pt x="142" y="7"/>
                    <a:pt x="142" y="7"/>
                    <a:pt x="142" y="7"/>
                  </a:cubicBezTo>
                  <a:cubicBezTo>
                    <a:pt x="142" y="8"/>
                    <a:pt x="142" y="8"/>
                    <a:pt x="142" y="8"/>
                  </a:cubicBezTo>
                  <a:cubicBezTo>
                    <a:pt x="141" y="7"/>
                    <a:pt x="141" y="7"/>
                    <a:pt x="141" y="7"/>
                  </a:cubicBezTo>
                  <a:cubicBezTo>
                    <a:pt x="141" y="5"/>
                    <a:pt x="141" y="5"/>
                    <a:pt x="141" y="5"/>
                  </a:cubicBezTo>
                  <a:cubicBezTo>
                    <a:pt x="141" y="5"/>
                    <a:pt x="141" y="5"/>
                    <a:pt x="141" y="5"/>
                  </a:cubicBezTo>
                  <a:cubicBezTo>
                    <a:pt x="141" y="4"/>
                    <a:pt x="141" y="4"/>
                    <a:pt x="141" y="4"/>
                  </a:cubicBezTo>
                  <a:cubicBezTo>
                    <a:pt x="140" y="3"/>
                    <a:pt x="140" y="3"/>
                    <a:pt x="140" y="3"/>
                  </a:cubicBezTo>
                  <a:cubicBezTo>
                    <a:pt x="140" y="3"/>
                    <a:pt x="140" y="3"/>
                    <a:pt x="140" y="3"/>
                  </a:cubicBezTo>
                  <a:cubicBezTo>
                    <a:pt x="139" y="3"/>
                    <a:pt x="139" y="3"/>
                    <a:pt x="139" y="3"/>
                  </a:cubicBezTo>
                  <a:cubicBezTo>
                    <a:pt x="138" y="4"/>
                    <a:pt x="138" y="4"/>
                    <a:pt x="138" y="4"/>
                  </a:cubicBezTo>
                  <a:cubicBezTo>
                    <a:pt x="138" y="5"/>
                    <a:pt x="138" y="5"/>
                    <a:pt x="138" y="5"/>
                  </a:cubicBezTo>
                  <a:cubicBezTo>
                    <a:pt x="138" y="7"/>
                    <a:pt x="138" y="7"/>
                    <a:pt x="138" y="7"/>
                  </a:cubicBezTo>
                  <a:cubicBezTo>
                    <a:pt x="138" y="7"/>
                    <a:pt x="138" y="7"/>
                    <a:pt x="138" y="7"/>
                  </a:cubicBezTo>
                  <a:cubicBezTo>
                    <a:pt x="138" y="8"/>
                    <a:pt x="138" y="8"/>
                    <a:pt x="138" y="8"/>
                  </a:cubicBezTo>
                  <a:cubicBezTo>
                    <a:pt x="137" y="8"/>
                    <a:pt x="137" y="8"/>
                    <a:pt x="137" y="8"/>
                  </a:cubicBezTo>
                  <a:cubicBezTo>
                    <a:pt x="137" y="9"/>
                    <a:pt x="137" y="9"/>
                    <a:pt x="137" y="9"/>
                  </a:cubicBezTo>
                  <a:cubicBezTo>
                    <a:pt x="136" y="10"/>
                    <a:pt x="136" y="10"/>
                    <a:pt x="136" y="10"/>
                  </a:cubicBezTo>
                  <a:cubicBezTo>
                    <a:pt x="137" y="10"/>
                    <a:pt x="137" y="10"/>
                    <a:pt x="137" y="10"/>
                  </a:cubicBezTo>
                  <a:cubicBezTo>
                    <a:pt x="137" y="11"/>
                    <a:pt x="137" y="11"/>
                    <a:pt x="137" y="11"/>
                  </a:cubicBezTo>
                  <a:cubicBezTo>
                    <a:pt x="137" y="11"/>
                    <a:pt x="137" y="11"/>
                    <a:pt x="137" y="11"/>
                  </a:cubicBezTo>
                  <a:cubicBezTo>
                    <a:pt x="136" y="11"/>
                    <a:pt x="136" y="11"/>
                    <a:pt x="136" y="11"/>
                  </a:cubicBezTo>
                  <a:cubicBezTo>
                    <a:pt x="136" y="12"/>
                    <a:pt x="136" y="12"/>
                    <a:pt x="136" y="12"/>
                  </a:cubicBezTo>
                  <a:cubicBezTo>
                    <a:pt x="135" y="13"/>
                    <a:pt x="135" y="13"/>
                    <a:pt x="135" y="13"/>
                  </a:cubicBezTo>
                  <a:cubicBezTo>
                    <a:pt x="136" y="14"/>
                    <a:pt x="136" y="14"/>
                    <a:pt x="136" y="14"/>
                  </a:cubicBezTo>
                  <a:cubicBezTo>
                    <a:pt x="136" y="14"/>
                    <a:pt x="136" y="14"/>
                    <a:pt x="136" y="14"/>
                  </a:cubicBezTo>
                  <a:cubicBezTo>
                    <a:pt x="136" y="14"/>
                    <a:pt x="136" y="14"/>
                    <a:pt x="136" y="14"/>
                  </a:cubicBezTo>
                  <a:cubicBezTo>
                    <a:pt x="135" y="15"/>
                    <a:pt x="135" y="15"/>
                    <a:pt x="135" y="15"/>
                  </a:cubicBezTo>
                  <a:cubicBezTo>
                    <a:pt x="135" y="17"/>
                    <a:pt x="135" y="17"/>
                    <a:pt x="135" y="17"/>
                  </a:cubicBezTo>
                  <a:cubicBezTo>
                    <a:pt x="135" y="18"/>
                    <a:pt x="135" y="18"/>
                    <a:pt x="135" y="18"/>
                  </a:cubicBezTo>
                  <a:cubicBezTo>
                    <a:pt x="135" y="19"/>
                    <a:pt x="135" y="19"/>
                    <a:pt x="135" y="19"/>
                  </a:cubicBezTo>
                  <a:cubicBezTo>
                    <a:pt x="135" y="20"/>
                    <a:pt x="135" y="20"/>
                    <a:pt x="135" y="20"/>
                  </a:cubicBezTo>
                  <a:cubicBezTo>
                    <a:pt x="135" y="22"/>
                    <a:pt x="135" y="22"/>
                    <a:pt x="135" y="22"/>
                  </a:cubicBezTo>
                  <a:cubicBezTo>
                    <a:pt x="134" y="22"/>
                    <a:pt x="134" y="22"/>
                    <a:pt x="134" y="22"/>
                  </a:cubicBezTo>
                  <a:cubicBezTo>
                    <a:pt x="134" y="23"/>
                    <a:pt x="134" y="23"/>
                    <a:pt x="134" y="23"/>
                  </a:cubicBezTo>
                  <a:cubicBezTo>
                    <a:pt x="133" y="24"/>
                    <a:pt x="133" y="24"/>
                    <a:pt x="133" y="24"/>
                  </a:cubicBezTo>
                  <a:cubicBezTo>
                    <a:pt x="133" y="27"/>
                    <a:pt x="133" y="27"/>
                    <a:pt x="133" y="27"/>
                  </a:cubicBezTo>
                  <a:cubicBezTo>
                    <a:pt x="132" y="28"/>
                    <a:pt x="132" y="28"/>
                    <a:pt x="132" y="28"/>
                  </a:cubicBezTo>
                  <a:cubicBezTo>
                    <a:pt x="133" y="28"/>
                    <a:pt x="133" y="28"/>
                    <a:pt x="133" y="28"/>
                  </a:cubicBezTo>
                  <a:cubicBezTo>
                    <a:pt x="132" y="30"/>
                    <a:pt x="132" y="30"/>
                    <a:pt x="132" y="30"/>
                  </a:cubicBezTo>
                  <a:cubicBezTo>
                    <a:pt x="131" y="30"/>
                    <a:pt x="131" y="30"/>
                    <a:pt x="131" y="30"/>
                  </a:cubicBezTo>
                  <a:cubicBezTo>
                    <a:pt x="131" y="32"/>
                    <a:pt x="131" y="32"/>
                    <a:pt x="131" y="32"/>
                  </a:cubicBezTo>
                  <a:cubicBezTo>
                    <a:pt x="130" y="33"/>
                    <a:pt x="130" y="33"/>
                    <a:pt x="130" y="33"/>
                  </a:cubicBezTo>
                  <a:cubicBezTo>
                    <a:pt x="127" y="34"/>
                    <a:pt x="127" y="34"/>
                    <a:pt x="127" y="34"/>
                  </a:cubicBezTo>
                  <a:cubicBezTo>
                    <a:pt x="126" y="33"/>
                    <a:pt x="126" y="33"/>
                    <a:pt x="126" y="33"/>
                  </a:cubicBezTo>
                  <a:cubicBezTo>
                    <a:pt x="125" y="33"/>
                    <a:pt x="125" y="33"/>
                    <a:pt x="125" y="33"/>
                  </a:cubicBezTo>
                  <a:cubicBezTo>
                    <a:pt x="124" y="32"/>
                    <a:pt x="124" y="32"/>
                    <a:pt x="124" y="32"/>
                  </a:cubicBezTo>
                  <a:cubicBezTo>
                    <a:pt x="123" y="31"/>
                    <a:pt x="123" y="31"/>
                    <a:pt x="123" y="31"/>
                  </a:cubicBezTo>
                  <a:cubicBezTo>
                    <a:pt x="123" y="31"/>
                    <a:pt x="123" y="31"/>
                    <a:pt x="123" y="31"/>
                  </a:cubicBezTo>
                  <a:cubicBezTo>
                    <a:pt x="123" y="31"/>
                    <a:pt x="123" y="31"/>
                    <a:pt x="123" y="31"/>
                  </a:cubicBezTo>
                  <a:cubicBezTo>
                    <a:pt x="122" y="30"/>
                    <a:pt x="122" y="30"/>
                    <a:pt x="122" y="30"/>
                  </a:cubicBezTo>
                  <a:cubicBezTo>
                    <a:pt x="121" y="30"/>
                    <a:pt x="121" y="30"/>
                    <a:pt x="121" y="30"/>
                  </a:cubicBezTo>
                  <a:cubicBezTo>
                    <a:pt x="121" y="29"/>
                    <a:pt x="121" y="29"/>
                    <a:pt x="121" y="29"/>
                  </a:cubicBezTo>
                  <a:cubicBezTo>
                    <a:pt x="119" y="29"/>
                    <a:pt x="119" y="29"/>
                    <a:pt x="119" y="29"/>
                  </a:cubicBezTo>
                  <a:cubicBezTo>
                    <a:pt x="118" y="28"/>
                    <a:pt x="118" y="28"/>
                    <a:pt x="118" y="28"/>
                  </a:cubicBezTo>
                  <a:cubicBezTo>
                    <a:pt x="118" y="28"/>
                    <a:pt x="118" y="28"/>
                    <a:pt x="118" y="28"/>
                  </a:cubicBezTo>
                  <a:cubicBezTo>
                    <a:pt x="117" y="27"/>
                    <a:pt x="117" y="27"/>
                    <a:pt x="117" y="27"/>
                  </a:cubicBezTo>
                  <a:cubicBezTo>
                    <a:pt x="116" y="27"/>
                    <a:pt x="116" y="27"/>
                    <a:pt x="116" y="27"/>
                  </a:cubicBezTo>
                  <a:cubicBezTo>
                    <a:pt x="115" y="26"/>
                    <a:pt x="115" y="26"/>
                    <a:pt x="115" y="26"/>
                  </a:cubicBezTo>
                  <a:cubicBezTo>
                    <a:pt x="114" y="25"/>
                    <a:pt x="114" y="25"/>
                    <a:pt x="114" y="25"/>
                  </a:cubicBezTo>
                  <a:cubicBezTo>
                    <a:pt x="114" y="25"/>
                    <a:pt x="114" y="25"/>
                    <a:pt x="114" y="25"/>
                  </a:cubicBezTo>
                  <a:cubicBezTo>
                    <a:pt x="113" y="25"/>
                    <a:pt x="113" y="25"/>
                    <a:pt x="113" y="25"/>
                  </a:cubicBezTo>
                  <a:cubicBezTo>
                    <a:pt x="112" y="25"/>
                    <a:pt x="112" y="25"/>
                    <a:pt x="112" y="25"/>
                  </a:cubicBezTo>
                  <a:cubicBezTo>
                    <a:pt x="112" y="25"/>
                    <a:pt x="112" y="25"/>
                    <a:pt x="112" y="25"/>
                  </a:cubicBezTo>
                  <a:cubicBezTo>
                    <a:pt x="112" y="25"/>
                    <a:pt x="112" y="25"/>
                    <a:pt x="112" y="25"/>
                  </a:cubicBezTo>
                  <a:cubicBezTo>
                    <a:pt x="111" y="24"/>
                    <a:pt x="111" y="24"/>
                    <a:pt x="111" y="24"/>
                  </a:cubicBezTo>
                  <a:cubicBezTo>
                    <a:pt x="111" y="23"/>
                    <a:pt x="111" y="23"/>
                    <a:pt x="111" y="23"/>
                  </a:cubicBezTo>
                  <a:cubicBezTo>
                    <a:pt x="109" y="22"/>
                    <a:pt x="109" y="22"/>
                    <a:pt x="109" y="22"/>
                  </a:cubicBezTo>
                  <a:cubicBezTo>
                    <a:pt x="109" y="22"/>
                    <a:pt x="109" y="22"/>
                    <a:pt x="109" y="22"/>
                  </a:cubicBezTo>
                  <a:cubicBezTo>
                    <a:pt x="108" y="21"/>
                    <a:pt x="108" y="21"/>
                    <a:pt x="108" y="21"/>
                  </a:cubicBezTo>
                  <a:cubicBezTo>
                    <a:pt x="108" y="20"/>
                    <a:pt x="108" y="20"/>
                    <a:pt x="108" y="20"/>
                  </a:cubicBezTo>
                  <a:cubicBezTo>
                    <a:pt x="108" y="19"/>
                    <a:pt x="108" y="19"/>
                    <a:pt x="108" y="19"/>
                  </a:cubicBezTo>
                  <a:cubicBezTo>
                    <a:pt x="109" y="18"/>
                    <a:pt x="109" y="18"/>
                    <a:pt x="109" y="18"/>
                  </a:cubicBezTo>
                  <a:cubicBezTo>
                    <a:pt x="110" y="17"/>
                    <a:pt x="110" y="17"/>
                    <a:pt x="110" y="17"/>
                  </a:cubicBezTo>
                  <a:cubicBezTo>
                    <a:pt x="110" y="16"/>
                    <a:pt x="110" y="16"/>
                    <a:pt x="110" y="16"/>
                  </a:cubicBezTo>
                  <a:cubicBezTo>
                    <a:pt x="110" y="15"/>
                    <a:pt x="110" y="15"/>
                    <a:pt x="110" y="15"/>
                  </a:cubicBezTo>
                  <a:cubicBezTo>
                    <a:pt x="109" y="16"/>
                    <a:pt x="109" y="16"/>
                    <a:pt x="109" y="16"/>
                  </a:cubicBezTo>
                  <a:cubicBezTo>
                    <a:pt x="109" y="15"/>
                    <a:pt x="109" y="15"/>
                    <a:pt x="109" y="15"/>
                  </a:cubicBezTo>
                  <a:cubicBezTo>
                    <a:pt x="110" y="14"/>
                    <a:pt x="110" y="14"/>
                    <a:pt x="110" y="14"/>
                  </a:cubicBezTo>
                  <a:cubicBezTo>
                    <a:pt x="110" y="13"/>
                    <a:pt x="110" y="13"/>
                    <a:pt x="110" y="13"/>
                  </a:cubicBezTo>
                  <a:cubicBezTo>
                    <a:pt x="110" y="13"/>
                    <a:pt x="110" y="13"/>
                    <a:pt x="110" y="13"/>
                  </a:cubicBezTo>
                  <a:cubicBezTo>
                    <a:pt x="111" y="13"/>
                    <a:pt x="111" y="13"/>
                    <a:pt x="111" y="13"/>
                  </a:cubicBezTo>
                  <a:cubicBezTo>
                    <a:pt x="111" y="13"/>
                    <a:pt x="111" y="13"/>
                    <a:pt x="111" y="13"/>
                  </a:cubicBezTo>
                  <a:cubicBezTo>
                    <a:pt x="112" y="13"/>
                    <a:pt x="112" y="13"/>
                    <a:pt x="112" y="13"/>
                  </a:cubicBezTo>
                  <a:cubicBezTo>
                    <a:pt x="113" y="13"/>
                    <a:pt x="113" y="13"/>
                    <a:pt x="113" y="13"/>
                  </a:cubicBezTo>
                  <a:cubicBezTo>
                    <a:pt x="113" y="12"/>
                    <a:pt x="113" y="12"/>
                    <a:pt x="113" y="12"/>
                  </a:cubicBezTo>
                  <a:cubicBezTo>
                    <a:pt x="112" y="12"/>
                    <a:pt x="112" y="12"/>
                    <a:pt x="112" y="12"/>
                  </a:cubicBezTo>
                  <a:cubicBezTo>
                    <a:pt x="113" y="11"/>
                    <a:pt x="113" y="11"/>
                    <a:pt x="113" y="11"/>
                  </a:cubicBezTo>
                  <a:cubicBezTo>
                    <a:pt x="113" y="11"/>
                    <a:pt x="113" y="11"/>
                    <a:pt x="113" y="11"/>
                  </a:cubicBezTo>
                  <a:cubicBezTo>
                    <a:pt x="114" y="10"/>
                    <a:pt x="114" y="10"/>
                    <a:pt x="114" y="10"/>
                  </a:cubicBezTo>
                  <a:cubicBezTo>
                    <a:pt x="115" y="10"/>
                    <a:pt x="115" y="10"/>
                    <a:pt x="115" y="10"/>
                  </a:cubicBezTo>
                  <a:cubicBezTo>
                    <a:pt x="115" y="9"/>
                    <a:pt x="115" y="9"/>
                    <a:pt x="115" y="9"/>
                  </a:cubicBezTo>
                  <a:cubicBezTo>
                    <a:pt x="115" y="8"/>
                    <a:pt x="115" y="8"/>
                    <a:pt x="115" y="8"/>
                  </a:cubicBezTo>
                  <a:cubicBezTo>
                    <a:pt x="114" y="8"/>
                    <a:pt x="114" y="8"/>
                    <a:pt x="114" y="8"/>
                  </a:cubicBezTo>
                  <a:cubicBezTo>
                    <a:pt x="114" y="9"/>
                    <a:pt x="114" y="9"/>
                    <a:pt x="114" y="9"/>
                  </a:cubicBezTo>
                  <a:cubicBezTo>
                    <a:pt x="113" y="8"/>
                    <a:pt x="113" y="8"/>
                    <a:pt x="113" y="8"/>
                  </a:cubicBezTo>
                  <a:cubicBezTo>
                    <a:pt x="113" y="7"/>
                    <a:pt x="113" y="7"/>
                    <a:pt x="113" y="7"/>
                  </a:cubicBezTo>
                  <a:cubicBezTo>
                    <a:pt x="112" y="7"/>
                    <a:pt x="112" y="7"/>
                    <a:pt x="112" y="7"/>
                  </a:cubicBezTo>
                  <a:cubicBezTo>
                    <a:pt x="111" y="9"/>
                    <a:pt x="111" y="9"/>
                    <a:pt x="111" y="9"/>
                  </a:cubicBezTo>
                  <a:cubicBezTo>
                    <a:pt x="112" y="9"/>
                    <a:pt x="112" y="9"/>
                    <a:pt x="112" y="9"/>
                  </a:cubicBezTo>
                  <a:cubicBezTo>
                    <a:pt x="112" y="9"/>
                    <a:pt x="112" y="9"/>
                    <a:pt x="112" y="9"/>
                  </a:cubicBezTo>
                  <a:cubicBezTo>
                    <a:pt x="111" y="10"/>
                    <a:pt x="111" y="10"/>
                    <a:pt x="111" y="10"/>
                  </a:cubicBezTo>
                  <a:cubicBezTo>
                    <a:pt x="110" y="9"/>
                    <a:pt x="110" y="9"/>
                    <a:pt x="110" y="9"/>
                  </a:cubicBezTo>
                  <a:cubicBezTo>
                    <a:pt x="110" y="9"/>
                    <a:pt x="110" y="9"/>
                    <a:pt x="110" y="9"/>
                  </a:cubicBezTo>
                  <a:cubicBezTo>
                    <a:pt x="110" y="8"/>
                    <a:pt x="110" y="8"/>
                    <a:pt x="110" y="8"/>
                  </a:cubicBezTo>
                  <a:cubicBezTo>
                    <a:pt x="109" y="9"/>
                    <a:pt x="109" y="9"/>
                    <a:pt x="109" y="9"/>
                  </a:cubicBezTo>
                  <a:cubicBezTo>
                    <a:pt x="109" y="9"/>
                    <a:pt x="109" y="9"/>
                    <a:pt x="109" y="9"/>
                  </a:cubicBezTo>
                  <a:cubicBezTo>
                    <a:pt x="109" y="8"/>
                    <a:pt x="109" y="8"/>
                    <a:pt x="109" y="8"/>
                  </a:cubicBezTo>
                  <a:cubicBezTo>
                    <a:pt x="109" y="8"/>
                    <a:pt x="109" y="8"/>
                    <a:pt x="109" y="8"/>
                  </a:cubicBezTo>
                  <a:cubicBezTo>
                    <a:pt x="110" y="8"/>
                    <a:pt x="110" y="8"/>
                    <a:pt x="110" y="8"/>
                  </a:cubicBezTo>
                  <a:cubicBezTo>
                    <a:pt x="109" y="8"/>
                    <a:pt x="109" y="8"/>
                    <a:pt x="109" y="8"/>
                  </a:cubicBezTo>
                  <a:cubicBezTo>
                    <a:pt x="108" y="8"/>
                    <a:pt x="108" y="8"/>
                    <a:pt x="108" y="8"/>
                  </a:cubicBezTo>
                  <a:cubicBezTo>
                    <a:pt x="107" y="9"/>
                    <a:pt x="107" y="9"/>
                    <a:pt x="107" y="9"/>
                  </a:cubicBezTo>
                  <a:cubicBezTo>
                    <a:pt x="107" y="9"/>
                    <a:pt x="107" y="9"/>
                    <a:pt x="107" y="9"/>
                  </a:cubicBezTo>
                  <a:cubicBezTo>
                    <a:pt x="107" y="9"/>
                    <a:pt x="107" y="9"/>
                    <a:pt x="107" y="9"/>
                  </a:cubicBezTo>
                  <a:cubicBezTo>
                    <a:pt x="107" y="9"/>
                    <a:pt x="107" y="9"/>
                    <a:pt x="107" y="9"/>
                  </a:cubicBezTo>
                  <a:cubicBezTo>
                    <a:pt x="106" y="9"/>
                    <a:pt x="106" y="9"/>
                    <a:pt x="106" y="9"/>
                  </a:cubicBezTo>
                  <a:cubicBezTo>
                    <a:pt x="106" y="8"/>
                    <a:pt x="106" y="8"/>
                    <a:pt x="106" y="8"/>
                  </a:cubicBezTo>
                  <a:cubicBezTo>
                    <a:pt x="105" y="7"/>
                    <a:pt x="105" y="7"/>
                    <a:pt x="105" y="7"/>
                  </a:cubicBezTo>
                  <a:cubicBezTo>
                    <a:pt x="105" y="7"/>
                    <a:pt x="105" y="7"/>
                    <a:pt x="105" y="7"/>
                  </a:cubicBezTo>
                  <a:cubicBezTo>
                    <a:pt x="104" y="8"/>
                    <a:pt x="104" y="8"/>
                    <a:pt x="104" y="8"/>
                  </a:cubicBezTo>
                  <a:cubicBezTo>
                    <a:pt x="103" y="8"/>
                    <a:pt x="103" y="8"/>
                    <a:pt x="103" y="8"/>
                  </a:cubicBezTo>
                  <a:cubicBezTo>
                    <a:pt x="102" y="8"/>
                    <a:pt x="102" y="8"/>
                    <a:pt x="102" y="8"/>
                  </a:cubicBezTo>
                  <a:cubicBezTo>
                    <a:pt x="102" y="7"/>
                    <a:pt x="102" y="7"/>
                    <a:pt x="102" y="7"/>
                  </a:cubicBezTo>
                  <a:cubicBezTo>
                    <a:pt x="102" y="7"/>
                    <a:pt x="102" y="7"/>
                    <a:pt x="102" y="7"/>
                  </a:cubicBezTo>
                  <a:cubicBezTo>
                    <a:pt x="101" y="6"/>
                    <a:pt x="101" y="6"/>
                    <a:pt x="101" y="6"/>
                  </a:cubicBezTo>
                  <a:cubicBezTo>
                    <a:pt x="100" y="7"/>
                    <a:pt x="100" y="7"/>
                    <a:pt x="100" y="7"/>
                  </a:cubicBezTo>
                  <a:cubicBezTo>
                    <a:pt x="99" y="7"/>
                    <a:pt x="99" y="7"/>
                    <a:pt x="99" y="7"/>
                  </a:cubicBezTo>
                  <a:cubicBezTo>
                    <a:pt x="98" y="6"/>
                    <a:pt x="98" y="6"/>
                    <a:pt x="98" y="6"/>
                  </a:cubicBezTo>
                  <a:cubicBezTo>
                    <a:pt x="98" y="6"/>
                    <a:pt x="98" y="6"/>
                    <a:pt x="98" y="6"/>
                  </a:cubicBezTo>
                  <a:cubicBezTo>
                    <a:pt x="98" y="5"/>
                    <a:pt x="98" y="5"/>
                    <a:pt x="98" y="5"/>
                  </a:cubicBezTo>
                  <a:cubicBezTo>
                    <a:pt x="97" y="5"/>
                    <a:pt x="97" y="5"/>
                    <a:pt x="97" y="5"/>
                  </a:cubicBezTo>
                  <a:cubicBezTo>
                    <a:pt x="97" y="5"/>
                    <a:pt x="97" y="5"/>
                    <a:pt x="97" y="5"/>
                  </a:cubicBezTo>
                  <a:cubicBezTo>
                    <a:pt x="96" y="6"/>
                    <a:pt x="96" y="6"/>
                    <a:pt x="96" y="6"/>
                  </a:cubicBezTo>
                  <a:cubicBezTo>
                    <a:pt x="96" y="5"/>
                    <a:pt x="96" y="5"/>
                    <a:pt x="96" y="5"/>
                  </a:cubicBezTo>
                  <a:cubicBezTo>
                    <a:pt x="95" y="5"/>
                    <a:pt x="95" y="5"/>
                    <a:pt x="95" y="5"/>
                  </a:cubicBezTo>
                  <a:cubicBezTo>
                    <a:pt x="94" y="4"/>
                    <a:pt x="94" y="4"/>
                    <a:pt x="94" y="4"/>
                  </a:cubicBezTo>
                  <a:cubicBezTo>
                    <a:pt x="93" y="4"/>
                    <a:pt x="93" y="4"/>
                    <a:pt x="93" y="4"/>
                  </a:cubicBezTo>
                  <a:cubicBezTo>
                    <a:pt x="93" y="4"/>
                    <a:pt x="93" y="4"/>
                    <a:pt x="93" y="4"/>
                  </a:cubicBezTo>
                  <a:cubicBezTo>
                    <a:pt x="92" y="4"/>
                    <a:pt x="92" y="4"/>
                    <a:pt x="92" y="4"/>
                  </a:cubicBezTo>
                  <a:cubicBezTo>
                    <a:pt x="93" y="5"/>
                    <a:pt x="93" y="5"/>
                    <a:pt x="93" y="5"/>
                  </a:cubicBezTo>
                  <a:cubicBezTo>
                    <a:pt x="93" y="5"/>
                    <a:pt x="93" y="5"/>
                    <a:pt x="93" y="5"/>
                  </a:cubicBezTo>
                  <a:cubicBezTo>
                    <a:pt x="94" y="5"/>
                    <a:pt x="94" y="5"/>
                    <a:pt x="94" y="5"/>
                  </a:cubicBezTo>
                  <a:cubicBezTo>
                    <a:pt x="94" y="5"/>
                    <a:pt x="94" y="5"/>
                    <a:pt x="94" y="5"/>
                  </a:cubicBezTo>
                  <a:cubicBezTo>
                    <a:pt x="96" y="6"/>
                    <a:pt x="96" y="6"/>
                    <a:pt x="96" y="6"/>
                  </a:cubicBezTo>
                  <a:cubicBezTo>
                    <a:pt x="95" y="7"/>
                    <a:pt x="95" y="7"/>
                    <a:pt x="95" y="7"/>
                  </a:cubicBezTo>
                  <a:cubicBezTo>
                    <a:pt x="96" y="8"/>
                    <a:pt x="96" y="8"/>
                    <a:pt x="96" y="8"/>
                  </a:cubicBezTo>
                  <a:cubicBezTo>
                    <a:pt x="95" y="8"/>
                    <a:pt x="95" y="8"/>
                    <a:pt x="95" y="8"/>
                  </a:cubicBezTo>
                  <a:cubicBezTo>
                    <a:pt x="94" y="9"/>
                    <a:pt x="94" y="9"/>
                    <a:pt x="94" y="9"/>
                  </a:cubicBezTo>
                  <a:cubicBezTo>
                    <a:pt x="94" y="8"/>
                    <a:pt x="94" y="8"/>
                    <a:pt x="94" y="8"/>
                  </a:cubicBezTo>
                  <a:cubicBezTo>
                    <a:pt x="94" y="8"/>
                    <a:pt x="94" y="8"/>
                    <a:pt x="94" y="8"/>
                  </a:cubicBezTo>
                  <a:cubicBezTo>
                    <a:pt x="93" y="9"/>
                    <a:pt x="93" y="9"/>
                    <a:pt x="93" y="9"/>
                  </a:cubicBezTo>
                  <a:cubicBezTo>
                    <a:pt x="90" y="9"/>
                    <a:pt x="90" y="9"/>
                    <a:pt x="90" y="9"/>
                  </a:cubicBezTo>
                  <a:cubicBezTo>
                    <a:pt x="89" y="8"/>
                    <a:pt x="89" y="8"/>
                    <a:pt x="89" y="8"/>
                  </a:cubicBezTo>
                  <a:cubicBezTo>
                    <a:pt x="89" y="8"/>
                    <a:pt x="89" y="8"/>
                    <a:pt x="89" y="8"/>
                  </a:cubicBezTo>
                  <a:cubicBezTo>
                    <a:pt x="88" y="9"/>
                    <a:pt x="88" y="9"/>
                    <a:pt x="88" y="9"/>
                  </a:cubicBezTo>
                  <a:cubicBezTo>
                    <a:pt x="88" y="9"/>
                    <a:pt x="88" y="9"/>
                    <a:pt x="88" y="9"/>
                  </a:cubicBezTo>
                  <a:cubicBezTo>
                    <a:pt x="87" y="9"/>
                    <a:pt x="87" y="9"/>
                    <a:pt x="87" y="9"/>
                  </a:cubicBezTo>
                  <a:cubicBezTo>
                    <a:pt x="88" y="10"/>
                    <a:pt x="88" y="10"/>
                    <a:pt x="88" y="10"/>
                  </a:cubicBezTo>
                  <a:cubicBezTo>
                    <a:pt x="87" y="10"/>
                    <a:pt x="87" y="10"/>
                    <a:pt x="87" y="10"/>
                  </a:cubicBezTo>
                  <a:cubicBezTo>
                    <a:pt x="86" y="10"/>
                    <a:pt x="86" y="10"/>
                    <a:pt x="86" y="10"/>
                  </a:cubicBezTo>
                  <a:cubicBezTo>
                    <a:pt x="86" y="10"/>
                    <a:pt x="86" y="10"/>
                    <a:pt x="86" y="10"/>
                  </a:cubicBezTo>
                  <a:cubicBezTo>
                    <a:pt x="86" y="11"/>
                    <a:pt x="86" y="11"/>
                    <a:pt x="86" y="11"/>
                  </a:cubicBezTo>
                  <a:cubicBezTo>
                    <a:pt x="86" y="11"/>
                    <a:pt x="86" y="11"/>
                    <a:pt x="86" y="11"/>
                  </a:cubicBezTo>
                  <a:cubicBezTo>
                    <a:pt x="85" y="11"/>
                    <a:pt x="85" y="11"/>
                    <a:pt x="85" y="11"/>
                  </a:cubicBezTo>
                  <a:cubicBezTo>
                    <a:pt x="85" y="11"/>
                    <a:pt x="85" y="11"/>
                    <a:pt x="85" y="11"/>
                  </a:cubicBezTo>
                  <a:cubicBezTo>
                    <a:pt x="85" y="12"/>
                    <a:pt x="85" y="12"/>
                    <a:pt x="85" y="12"/>
                  </a:cubicBezTo>
                  <a:cubicBezTo>
                    <a:pt x="85" y="12"/>
                    <a:pt x="85" y="12"/>
                    <a:pt x="85" y="12"/>
                  </a:cubicBezTo>
                  <a:cubicBezTo>
                    <a:pt x="84" y="12"/>
                    <a:pt x="84" y="12"/>
                    <a:pt x="84" y="12"/>
                  </a:cubicBezTo>
                  <a:cubicBezTo>
                    <a:pt x="84" y="13"/>
                    <a:pt x="84" y="13"/>
                    <a:pt x="84" y="13"/>
                  </a:cubicBezTo>
                  <a:cubicBezTo>
                    <a:pt x="85" y="13"/>
                    <a:pt x="85" y="13"/>
                    <a:pt x="85" y="13"/>
                  </a:cubicBezTo>
                  <a:cubicBezTo>
                    <a:pt x="85" y="14"/>
                    <a:pt x="85" y="14"/>
                    <a:pt x="85" y="14"/>
                  </a:cubicBezTo>
                  <a:cubicBezTo>
                    <a:pt x="84" y="13"/>
                    <a:pt x="84" y="13"/>
                    <a:pt x="84" y="13"/>
                  </a:cubicBezTo>
                  <a:cubicBezTo>
                    <a:pt x="83" y="14"/>
                    <a:pt x="83" y="14"/>
                    <a:pt x="83" y="14"/>
                  </a:cubicBezTo>
                  <a:cubicBezTo>
                    <a:pt x="83" y="14"/>
                    <a:pt x="83" y="14"/>
                    <a:pt x="83" y="14"/>
                  </a:cubicBezTo>
                  <a:cubicBezTo>
                    <a:pt x="82" y="15"/>
                    <a:pt x="82" y="15"/>
                    <a:pt x="82" y="15"/>
                  </a:cubicBezTo>
                  <a:cubicBezTo>
                    <a:pt x="81" y="16"/>
                    <a:pt x="81" y="16"/>
                    <a:pt x="81" y="16"/>
                  </a:cubicBezTo>
                  <a:cubicBezTo>
                    <a:pt x="81" y="16"/>
                    <a:pt x="81" y="16"/>
                    <a:pt x="81" y="16"/>
                  </a:cubicBezTo>
                  <a:cubicBezTo>
                    <a:pt x="80" y="18"/>
                    <a:pt x="80" y="18"/>
                    <a:pt x="80" y="18"/>
                  </a:cubicBezTo>
                  <a:cubicBezTo>
                    <a:pt x="80" y="18"/>
                    <a:pt x="80" y="18"/>
                    <a:pt x="80" y="18"/>
                  </a:cubicBezTo>
                  <a:cubicBezTo>
                    <a:pt x="80" y="18"/>
                    <a:pt x="80" y="18"/>
                    <a:pt x="80" y="18"/>
                  </a:cubicBezTo>
                  <a:cubicBezTo>
                    <a:pt x="82" y="19"/>
                    <a:pt x="82" y="19"/>
                    <a:pt x="82" y="19"/>
                  </a:cubicBezTo>
                  <a:cubicBezTo>
                    <a:pt x="81" y="19"/>
                    <a:pt x="81" y="19"/>
                    <a:pt x="81" y="19"/>
                  </a:cubicBezTo>
                  <a:cubicBezTo>
                    <a:pt x="81" y="19"/>
                    <a:pt x="81" y="19"/>
                    <a:pt x="81" y="19"/>
                  </a:cubicBezTo>
                  <a:cubicBezTo>
                    <a:pt x="83" y="20"/>
                    <a:pt x="83" y="20"/>
                    <a:pt x="83" y="20"/>
                  </a:cubicBezTo>
                  <a:cubicBezTo>
                    <a:pt x="82" y="20"/>
                    <a:pt x="82" y="20"/>
                    <a:pt x="82" y="20"/>
                  </a:cubicBezTo>
                  <a:cubicBezTo>
                    <a:pt x="81" y="20"/>
                    <a:pt x="81" y="20"/>
                    <a:pt x="81" y="20"/>
                  </a:cubicBezTo>
                  <a:cubicBezTo>
                    <a:pt x="80" y="20"/>
                    <a:pt x="80" y="20"/>
                    <a:pt x="80" y="20"/>
                  </a:cubicBezTo>
                  <a:cubicBezTo>
                    <a:pt x="80" y="20"/>
                    <a:pt x="80" y="20"/>
                    <a:pt x="80" y="20"/>
                  </a:cubicBezTo>
                  <a:cubicBezTo>
                    <a:pt x="81" y="21"/>
                    <a:pt x="81" y="21"/>
                    <a:pt x="81" y="21"/>
                  </a:cubicBezTo>
                  <a:cubicBezTo>
                    <a:pt x="81" y="22"/>
                    <a:pt x="81" y="22"/>
                    <a:pt x="81" y="22"/>
                  </a:cubicBezTo>
                  <a:cubicBezTo>
                    <a:pt x="82" y="22"/>
                    <a:pt x="82" y="22"/>
                    <a:pt x="82" y="22"/>
                  </a:cubicBezTo>
                  <a:cubicBezTo>
                    <a:pt x="81" y="22"/>
                    <a:pt x="81" y="22"/>
                    <a:pt x="81" y="22"/>
                  </a:cubicBezTo>
                  <a:cubicBezTo>
                    <a:pt x="80" y="20"/>
                    <a:pt x="80" y="20"/>
                    <a:pt x="80" y="20"/>
                  </a:cubicBezTo>
                  <a:cubicBezTo>
                    <a:pt x="79" y="20"/>
                    <a:pt x="79" y="20"/>
                    <a:pt x="79" y="20"/>
                  </a:cubicBezTo>
                  <a:cubicBezTo>
                    <a:pt x="79" y="21"/>
                    <a:pt x="79" y="21"/>
                    <a:pt x="79" y="21"/>
                  </a:cubicBezTo>
                  <a:cubicBezTo>
                    <a:pt x="79" y="21"/>
                    <a:pt x="79" y="21"/>
                    <a:pt x="79" y="21"/>
                  </a:cubicBezTo>
                  <a:cubicBezTo>
                    <a:pt x="79" y="21"/>
                    <a:pt x="79" y="21"/>
                    <a:pt x="79" y="21"/>
                  </a:cubicBezTo>
                  <a:cubicBezTo>
                    <a:pt x="77" y="20"/>
                    <a:pt x="77" y="20"/>
                    <a:pt x="77" y="20"/>
                  </a:cubicBezTo>
                  <a:cubicBezTo>
                    <a:pt x="75" y="20"/>
                    <a:pt x="75" y="20"/>
                    <a:pt x="75" y="20"/>
                  </a:cubicBezTo>
                  <a:cubicBezTo>
                    <a:pt x="76" y="20"/>
                    <a:pt x="76" y="20"/>
                    <a:pt x="76" y="20"/>
                  </a:cubicBezTo>
                  <a:cubicBezTo>
                    <a:pt x="75" y="21"/>
                    <a:pt x="75" y="21"/>
                    <a:pt x="75" y="21"/>
                  </a:cubicBezTo>
                  <a:cubicBezTo>
                    <a:pt x="75" y="20"/>
                    <a:pt x="75" y="20"/>
                    <a:pt x="75" y="20"/>
                  </a:cubicBezTo>
                  <a:cubicBezTo>
                    <a:pt x="75" y="20"/>
                    <a:pt x="75" y="20"/>
                    <a:pt x="75" y="20"/>
                  </a:cubicBezTo>
                  <a:cubicBezTo>
                    <a:pt x="74" y="21"/>
                    <a:pt x="74" y="21"/>
                    <a:pt x="74" y="21"/>
                  </a:cubicBezTo>
                  <a:cubicBezTo>
                    <a:pt x="75" y="22"/>
                    <a:pt x="75" y="22"/>
                    <a:pt x="75" y="22"/>
                  </a:cubicBezTo>
                  <a:cubicBezTo>
                    <a:pt x="75" y="22"/>
                    <a:pt x="75" y="22"/>
                    <a:pt x="75" y="22"/>
                  </a:cubicBezTo>
                  <a:cubicBezTo>
                    <a:pt x="75" y="22"/>
                    <a:pt x="75" y="22"/>
                    <a:pt x="75" y="22"/>
                  </a:cubicBezTo>
                  <a:cubicBezTo>
                    <a:pt x="74" y="22"/>
                    <a:pt x="74" y="22"/>
                    <a:pt x="74" y="22"/>
                  </a:cubicBezTo>
                  <a:cubicBezTo>
                    <a:pt x="74" y="22"/>
                    <a:pt x="74" y="22"/>
                    <a:pt x="74" y="22"/>
                  </a:cubicBezTo>
                  <a:cubicBezTo>
                    <a:pt x="73" y="23"/>
                    <a:pt x="73" y="23"/>
                    <a:pt x="73" y="23"/>
                  </a:cubicBezTo>
                  <a:cubicBezTo>
                    <a:pt x="72" y="23"/>
                    <a:pt x="72" y="23"/>
                    <a:pt x="72" y="23"/>
                  </a:cubicBezTo>
                  <a:cubicBezTo>
                    <a:pt x="73" y="23"/>
                    <a:pt x="73" y="23"/>
                    <a:pt x="73" y="23"/>
                  </a:cubicBezTo>
                  <a:cubicBezTo>
                    <a:pt x="74" y="22"/>
                    <a:pt x="74" y="22"/>
                    <a:pt x="74" y="22"/>
                  </a:cubicBezTo>
                  <a:cubicBezTo>
                    <a:pt x="74" y="20"/>
                    <a:pt x="74" y="20"/>
                    <a:pt x="74" y="20"/>
                  </a:cubicBezTo>
                  <a:cubicBezTo>
                    <a:pt x="74" y="20"/>
                    <a:pt x="74" y="20"/>
                    <a:pt x="74" y="20"/>
                  </a:cubicBezTo>
                  <a:cubicBezTo>
                    <a:pt x="74" y="19"/>
                    <a:pt x="74" y="19"/>
                    <a:pt x="74" y="19"/>
                  </a:cubicBezTo>
                  <a:cubicBezTo>
                    <a:pt x="73" y="19"/>
                    <a:pt x="73" y="19"/>
                    <a:pt x="73" y="19"/>
                  </a:cubicBezTo>
                  <a:cubicBezTo>
                    <a:pt x="72" y="17"/>
                    <a:pt x="72" y="17"/>
                    <a:pt x="72" y="17"/>
                  </a:cubicBezTo>
                  <a:cubicBezTo>
                    <a:pt x="71" y="16"/>
                    <a:pt x="71" y="16"/>
                    <a:pt x="71" y="16"/>
                  </a:cubicBezTo>
                  <a:cubicBezTo>
                    <a:pt x="70" y="16"/>
                    <a:pt x="70" y="16"/>
                    <a:pt x="70" y="16"/>
                  </a:cubicBezTo>
                  <a:cubicBezTo>
                    <a:pt x="69" y="15"/>
                    <a:pt x="69" y="15"/>
                    <a:pt x="69" y="15"/>
                  </a:cubicBezTo>
                  <a:cubicBezTo>
                    <a:pt x="69" y="16"/>
                    <a:pt x="69" y="16"/>
                    <a:pt x="69" y="16"/>
                  </a:cubicBezTo>
                  <a:cubicBezTo>
                    <a:pt x="69" y="16"/>
                    <a:pt x="69" y="16"/>
                    <a:pt x="69" y="16"/>
                  </a:cubicBezTo>
                  <a:cubicBezTo>
                    <a:pt x="68" y="16"/>
                    <a:pt x="68" y="16"/>
                    <a:pt x="68" y="16"/>
                  </a:cubicBezTo>
                  <a:cubicBezTo>
                    <a:pt x="68" y="17"/>
                    <a:pt x="68" y="17"/>
                    <a:pt x="68" y="17"/>
                  </a:cubicBezTo>
                  <a:cubicBezTo>
                    <a:pt x="67" y="17"/>
                    <a:pt x="67" y="17"/>
                    <a:pt x="67" y="17"/>
                  </a:cubicBezTo>
                  <a:cubicBezTo>
                    <a:pt x="67" y="16"/>
                    <a:pt x="67" y="16"/>
                    <a:pt x="67" y="16"/>
                  </a:cubicBezTo>
                  <a:cubicBezTo>
                    <a:pt x="67" y="17"/>
                    <a:pt x="67" y="17"/>
                    <a:pt x="67" y="17"/>
                  </a:cubicBezTo>
                  <a:cubicBezTo>
                    <a:pt x="66" y="17"/>
                    <a:pt x="66" y="17"/>
                    <a:pt x="66" y="17"/>
                  </a:cubicBezTo>
                  <a:cubicBezTo>
                    <a:pt x="66" y="16"/>
                    <a:pt x="66" y="16"/>
                    <a:pt x="66" y="16"/>
                  </a:cubicBezTo>
                  <a:cubicBezTo>
                    <a:pt x="65" y="16"/>
                    <a:pt x="65" y="16"/>
                    <a:pt x="65" y="16"/>
                  </a:cubicBezTo>
                  <a:cubicBezTo>
                    <a:pt x="65" y="17"/>
                    <a:pt x="65" y="17"/>
                    <a:pt x="65" y="17"/>
                  </a:cubicBezTo>
                  <a:cubicBezTo>
                    <a:pt x="66" y="17"/>
                    <a:pt x="66" y="17"/>
                    <a:pt x="66" y="17"/>
                  </a:cubicBezTo>
                  <a:cubicBezTo>
                    <a:pt x="65" y="17"/>
                    <a:pt x="65" y="17"/>
                    <a:pt x="65" y="17"/>
                  </a:cubicBezTo>
                  <a:cubicBezTo>
                    <a:pt x="65" y="18"/>
                    <a:pt x="65" y="18"/>
                    <a:pt x="65" y="18"/>
                  </a:cubicBezTo>
                  <a:cubicBezTo>
                    <a:pt x="65" y="19"/>
                    <a:pt x="65" y="19"/>
                    <a:pt x="65" y="19"/>
                  </a:cubicBezTo>
                  <a:cubicBezTo>
                    <a:pt x="64" y="19"/>
                    <a:pt x="64" y="19"/>
                    <a:pt x="64" y="19"/>
                  </a:cubicBezTo>
                  <a:cubicBezTo>
                    <a:pt x="64" y="19"/>
                    <a:pt x="64" y="19"/>
                    <a:pt x="64" y="19"/>
                  </a:cubicBezTo>
                  <a:cubicBezTo>
                    <a:pt x="63" y="19"/>
                    <a:pt x="63" y="19"/>
                    <a:pt x="63" y="19"/>
                  </a:cubicBezTo>
                  <a:cubicBezTo>
                    <a:pt x="63" y="18"/>
                    <a:pt x="63" y="18"/>
                    <a:pt x="63" y="18"/>
                  </a:cubicBezTo>
                  <a:cubicBezTo>
                    <a:pt x="64" y="18"/>
                    <a:pt x="64" y="18"/>
                    <a:pt x="64" y="18"/>
                  </a:cubicBezTo>
                  <a:cubicBezTo>
                    <a:pt x="63" y="18"/>
                    <a:pt x="63" y="18"/>
                    <a:pt x="63" y="18"/>
                  </a:cubicBezTo>
                  <a:cubicBezTo>
                    <a:pt x="63" y="18"/>
                    <a:pt x="63" y="18"/>
                    <a:pt x="63" y="18"/>
                  </a:cubicBezTo>
                  <a:cubicBezTo>
                    <a:pt x="62" y="19"/>
                    <a:pt x="62" y="19"/>
                    <a:pt x="62" y="19"/>
                  </a:cubicBezTo>
                  <a:cubicBezTo>
                    <a:pt x="61" y="19"/>
                    <a:pt x="61" y="19"/>
                    <a:pt x="61" y="19"/>
                  </a:cubicBezTo>
                  <a:cubicBezTo>
                    <a:pt x="61" y="20"/>
                    <a:pt x="61" y="20"/>
                    <a:pt x="61" y="20"/>
                  </a:cubicBezTo>
                  <a:cubicBezTo>
                    <a:pt x="62" y="20"/>
                    <a:pt x="62" y="20"/>
                    <a:pt x="62" y="20"/>
                  </a:cubicBezTo>
                  <a:cubicBezTo>
                    <a:pt x="61" y="21"/>
                    <a:pt x="61" y="21"/>
                    <a:pt x="61" y="21"/>
                  </a:cubicBezTo>
                  <a:cubicBezTo>
                    <a:pt x="60" y="21"/>
                    <a:pt x="60" y="21"/>
                    <a:pt x="60" y="21"/>
                  </a:cubicBezTo>
                  <a:cubicBezTo>
                    <a:pt x="59" y="21"/>
                    <a:pt x="59" y="21"/>
                    <a:pt x="59" y="21"/>
                  </a:cubicBezTo>
                  <a:cubicBezTo>
                    <a:pt x="60" y="22"/>
                    <a:pt x="60" y="22"/>
                    <a:pt x="60" y="22"/>
                  </a:cubicBezTo>
                  <a:cubicBezTo>
                    <a:pt x="61" y="22"/>
                    <a:pt x="61" y="22"/>
                    <a:pt x="61" y="22"/>
                  </a:cubicBezTo>
                  <a:cubicBezTo>
                    <a:pt x="60" y="23"/>
                    <a:pt x="60" y="23"/>
                    <a:pt x="60" y="23"/>
                  </a:cubicBezTo>
                  <a:cubicBezTo>
                    <a:pt x="60" y="23"/>
                    <a:pt x="60" y="23"/>
                    <a:pt x="60" y="23"/>
                  </a:cubicBezTo>
                  <a:cubicBezTo>
                    <a:pt x="59" y="22"/>
                    <a:pt x="59" y="22"/>
                    <a:pt x="59" y="22"/>
                  </a:cubicBezTo>
                  <a:cubicBezTo>
                    <a:pt x="58" y="23"/>
                    <a:pt x="58" y="23"/>
                    <a:pt x="58" y="23"/>
                  </a:cubicBezTo>
                  <a:cubicBezTo>
                    <a:pt x="57" y="23"/>
                    <a:pt x="57" y="23"/>
                    <a:pt x="57" y="23"/>
                  </a:cubicBezTo>
                  <a:cubicBezTo>
                    <a:pt x="58" y="23"/>
                    <a:pt x="58" y="23"/>
                    <a:pt x="58" y="23"/>
                  </a:cubicBezTo>
                  <a:cubicBezTo>
                    <a:pt x="58" y="24"/>
                    <a:pt x="58" y="24"/>
                    <a:pt x="58" y="24"/>
                  </a:cubicBezTo>
                  <a:cubicBezTo>
                    <a:pt x="58" y="24"/>
                    <a:pt x="58" y="24"/>
                    <a:pt x="58" y="24"/>
                  </a:cubicBezTo>
                  <a:cubicBezTo>
                    <a:pt x="58" y="24"/>
                    <a:pt x="58" y="24"/>
                    <a:pt x="58" y="24"/>
                  </a:cubicBezTo>
                  <a:cubicBezTo>
                    <a:pt x="58" y="25"/>
                    <a:pt x="58" y="25"/>
                    <a:pt x="58" y="25"/>
                  </a:cubicBezTo>
                  <a:cubicBezTo>
                    <a:pt x="58" y="26"/>
                    <a:pt x="58" y="26"/>
                    <a:pt x="58" y="26"/>
                  </a:cubicBezTo>
                  <a:cubicBezTo>
                    <a:pt x="57" y="26"/>
                    <a:pt x="57" y="26"/>
                    <a:pt x="57" y="26"/>
                  </a:cubicBezTo>
                  <a:cubicBezTo>
                    <a:pt x="57" y="27"/>
                    <a:pt x="57" y="27"/>
                    <a:pt x="57" y="27"/>
                  </a:cubicBezTo>
                  <a:cubicBezTo>
                    <a:pt x="58" y="27"/>
                    <a:pt x="58" y="27"/>
                    <a:pt x="58" y="27"/>
                  </a:cubicBezTo>
                  <a:cubicBezTo>
                    <a:pt x="57" y="27"/>
                    <a:pt x="57" y="27"/>
                    <a:pt x="57" y="27"/>
                  </a:cubicBezTo>
                  <a:cubicBezTo>
                    <a:pt x="57" y="28"/>
                    <a:pt x="57" y="28"/>
                    <a:pt x="57" y="28"/>
                  </a:cubicBezTo>
                  <a:cubicBezTo>
                    <a:pt x="56" y="27"/>
                    <a:pt x="56" y="27"/>
                    <a:pt x="56" y="27"/>
                  </a:cubicBezTo>
                  <a:cubicBezTo>
                    <a:pt x="56" y="27"/>
                    <a:pt x="56" y="27"/>
                    <a:pt x="56" y="27"/>
                  </a:cubicBezTo>
                  <a:cubicBezTo>
                    <a:pt x="55" y="26"/>
                    <a:pt x="55" y="26"/>
                    <a:pt x="55" y="26"/>
                  </a:cubicBezTo>
                  <a:cubicBezTo>
                    <a:pt x="55" y="27"/>
                    <a:pt x="55" y="27"/>
                    <a:pt x="55" y="27"/>
                  </a:cubicBezTo>
                  <a:cubicBezTo>
                    <a:pt x="54" y="26"/>
                    <a:pt x="54" y="26"/>
                    <a:pt x="54" y="26"/>
                  </a:cubicBezTo>
                  <a:cubicBezTo>
                    <a:pt x="53" y="26"/>
                    <a:pt x="53" y="26"/>
                    <a:pt x="53" y="26"/>
                  </a:cubicBezTo>
                  <a:cubicBezTo>
                    <a:pt x="53" y="26"/>
                    <a:pt x="53" y="26"/>
                    <a:pt x="53" y="26"/>
                  </a:cubicBezTo>
                  <a:cubicBezTo>
                    <a:pt x="54" y="27"/>
                    <a:pt x="54" y="27"/>
                    <a:pt x="54" y="27"/>
                  </a:cubicBezTo>
                  <a:cubicBezTo>
                    <a:pt x="54" y="27"/>
                    <a:pt x="54" y="27"/>
                    <a:pt x="54" y="27"/>
                  </a:cubicBezTo>
                  <a:cubicBezTo>
                    <a:pt x="53" y="28"/>
                    <a:pt x="53" y="28"/>
                    <a:pt x="53" y="28"/>
                  </a:cubicBezTo>
                  <a:cubicBezTo>
                    <a:pt x="54" y="29"/>
                    <a:pt x="54" y="29"/>
                    <a:pt x="54" y="29"/>
                  </a:cubicBezTo>
                  <a:cubicBezTo>
                    <a:pt x="55" y="29"/>
                    <a:pt x="55" y="29"/>
                    <a:pt x="55" y="29"/>
                  </a:cubicBezTo>
                  <a:cubicBezTo>
                    <a:pt x="54" y="29"/>
                    <a:pt x="54" y="29"/>
                    <a:pt x="54" y="29"/>
                  </a:cubicBezTo>
                  <a:cubicBezTo>
                    <a:pt x="54" y="30"/>
                    <a:pt x="54" y="30"/>
                    <a:pt x="54" y="30"/>
                  </a:cubicBezTo>
                  <a:cubicBezTo>
                    <a:pt x="54" y="30"/>
                    <a:pt x="54" y="30"/>
                    <a:pt x="54" y="30"/>
                  </a:cubicBezTo>
                  <a:cubicBezTo>
                    <a:pt x="54" y="30"/>
                    <a:pt x="54" y="30"/>
                    <a:pt x="54" y="30"/>
                  </a:cubicBezTo>
                  <a:cubicBezTo>
                    <a:pt x="54" y="31"/>
                    <a:pt x="54" y="31"/>
                    <a:pt x="54" y="31"/>
                  </a:cubicBezTo>
                  <a:cubicBezTo>
                    <a:pt x="53" y="32"/>
                    <a:pt x="53" y="32"/>
                    <a:pt x="53" y="32"/>
                  </a:cubicBezTo>
                  <a:cubicBezTo>
                    <a:pt x="53" y="33"/>
                    <a:pt x="53" y="33"/>
                    <a:pt x="53" y="33"/>
                  </a:cubicBezTo>
                  <a:cubicBezTo>
                    <a:pt x="52" y="30"/>
                    <a:pt x="52" y="30"/>
                    <a:pt x="52" y="30"/>
                  </a:cubicBezTo>
                  <a:cubicBezTo>
                    <a:pt x="51" y="28"/>
                    <a:pt x="51" y="28"/>
                    <a:pt x="51" y="28"/>
                  </a:cubicBezTo>
                  <a:cubicBezTo>
                    <a:pt x="50" y="28"/>
                    <a:pt x="50" y="28"/>
                    <a:pt x="50" y="28"/>
                  </a:cubicBezTo>
                  <a:cubicBezTo>
                    <a:pt x="51" y="27"/>
                    <a:pt x="51" y="27"/>
                    <a:pt x="51" y="27"/>
                  </a:cubicBezTo>
                  <a:cubicBezTo>
                    <a:pt x="50" y="27"/>
                    <a:pt x="50" y="27"/>
                    <a:pt x="50" y="27"/>
                  </a:cubicBezTo>
                  <a:cubicBezTo>
                    <a:pt x="49" y="28"/>
                    <a:pt x="49" y="28"/>
                    <a:pt x="49" y="28"/>
                  </a:cubicBezTo>
                  <a:cubicBezTo>
                    <a:pt x="49" y="29"/>
                    <a:pt x="49" y="29"/>
                    <a:pt x="49" y="29"/>
                  </a:cubicBezTo>
                  <a:cubicBezTo>
                    <a:pt x="48" y="29"/>
                    <a:pt x="48" y="29"/>
                    <a:pt x="48" y="29"/>
                  </a:cubicBezTo>
                  <a:cubicBezTo>
                    <a:pt x="48" y="29"/>
                    <a:pt x="48" y="29"/>
                    <a:pt x="48" y="29"/>
                  </a:cubicBezTo>
                  <a:cubicBezTo>
                    <a:pt x="47" y="29"/>
                    <a:pt x="47" y="29"/>
                    <a:pt x="47" y="29"/>
                  </a:cubicBezTo>
                  <a:cubicBezTo>
                    <a:pt x="47" y="30"/>
                    <a:pt x="47" y="30"/>
                    <a:pt x="47" y="30"/>
                  </a:cubicBezTo>
                  <a:cubicBezTo>
                    <a:pt x="46" y="30"/>
                    <a:pt x="46" y="30"/>
                    <a:pt x="46" y="30"/>
                  </a:cubicBezTo>
                  <a:cubicBezTo>
                    <a:pt x="46" y="31"/>
                    <a:pt x="46" y="31"/>
                    <a:pt x="46" y="31"/>
                  </a:cubicBezTo>
                  <a:cubicBezTo>
                    <a:pt x="46" y="34"/>
                    <a:pt x="46" y="34"/>
                    <a:pt x="46" y="34"/>
                  </a:cubicBezTo>
                  <a:cubicBezTo>
                    <a:pt x="47" y="34"/>
                    <a:pt x="47" y="34"/>
                    <a:pt x="47" y="34"/>
                  </a:cubicBezTo>
                  <a:cubicBezTo>
                    <a:pt x="47" y="35"/>
                    <a:pt x="47" y="35"/>
                    <a:pt x="47" y="35"/>
                  </a:cubicBezTo>
                  <a:cubicBezTo>
                    <a:pt x="46" y="35"/>
                    <a:pt x="46" y="35"/>
                    <a:pt x="46" y="35"/>
                  </a:cubicBezTo>
                  <a:cubicBezTo>
                    <a:pt x="46" y="36"/>
                    <a:pt x="46" y="36"/>
                    <a:pt x="46" y="36"/>
                  </a:cubicBezTo>
                  <a:cubicBezTo>
                    <a:pt x="44" y="36"/>
                    <a:pt x="44" y="36"/>
                    <a:pt x="44" y="36"/>
                  </a:cubicBezTo>
                  <a:cubicBezTo>
                    <a:pt x="44" y="36"/>
                    <a:pt x="44" y="36"/>
                    <a:pt x="44" y="36"/>
                  </a:cubicBezTo>
                  <a:cubicBezTo>
                    <a:pt x="43" y="37"/>
                    <a:pt x="43" y="37"/>
                    <a:pt x="43" y="37"/>
                  </a:cubicBezTo>
                  <a:cubicBezTo>
                    <a:pt x="43" y="38"/>
                    <a:pt x="43" y="38"/>
                    <a:pt x="43" y="38"/>
                  </a:cubicBezTo>
                  <a:cubicBezTo>
                    <a:pt x="43" y="39"/>
                    <a:pt x="43" y="39"/>
                    <a:pt x="43" y="39"/>
                  </a:cubicBezTo>
                  <a:cubicBezTo>
                    <a:pt x="41" y="40"/>
                    <a:pt x="41" y="40"/>
                    <a:pt x="41" y="40"/>
                  </a:cubicBezTo>
                  <a:cubicBezTo>
                    <a:pt x="39" y="42"/>
                    <a:pt x="39" y="42"/>
                    <a:pt x="39" y="42"/>
                  </a:cubicBezTo>
                  <a:cubicBezTo>
                    <a:pt x="37" y="42"/>
                    <a:pt x="37" y="42"/>
                    <a:pt x="37" y="42"/>
                  </a:cubicBezTo>
                  <a:cubicBezTo>
                    <a:pt x="36" y="42"/>
                    <a:pt x="36" y="42"/>
                    <a:pt x="36" y="42"/>
                  </a:cubicBezTo>
                  <a:cubicBezTo>
                    <a:pt x="34" y="42"/>
                    <a:pt x="34" y="42"/>
                    <a:pt x="34" y="42"/>
                  </a:cubicBezTo>
                  <a:cubicBezTo>
                    <a:pt x="33" y="43"/>
                    <a:pt x="33" y="43"/>
                    <a:pt x="33" y="43"/>
                  </a:cubicBezTo>
                  <a:cubicBezTo>
                    <a:pt x="32" y="42"/>
                    <a:pt x="32" y="42"/>
                    <a:pt x="32" y="42"/>
                  </a:cubicBezTo>
                  <a:cubicBezTo>
                    <a:pt x="31" y="43"/>
                    <a:pt x="31" y="43"/>
                    <a:pt x="31" y="43"/>
                  </a:cubicBezTo>
                  <a:cubicBezTo>
                    <a:pt x="31" y="44"/>
                    <a:pt x="31" y="44"/>
                    <a:pt x="31" y="44"/>
                  </a:cubicBezTo>
                  <a:cubicBezTo>
                    <a:pt x="30" y="44"/>
                    <a:pt x="30" y="44"/>
                    <a:pt x="30" y="44"/>
                  </a:cubicBezTo>
                  <a:cubicBezTo>
                    <a:pt x="27" y="44"/>
                    <a:pt x="27" y="44"/>
                    <a:pt x="27" y="44"/>
                  </a:cubicBezTo>
                  <a:cubicBezTo>
                    <a:pt x="26" y="44"/>
                    <a:pt x="26" y="44"/>
                    <a:pt x="26" y="44"/>
                  </a:cubicBezTo>
                  <a:cubicBezTo>
                    <a:pt x="26" y="45"/>
                    <a:pt x="26" y="45"/>
                    <a:pt x="26" y="45"/>
                  </a:cubicBezTo>
                  <a:cubicBezTo>
                    <a:pt x="24" y="46"/>
                    <a:pt x="24" y="46"/>
                    <a:pt x="24" y="46"/>
                  </a:cubicBezTo>
                  <a:cubicBezTo>
                    <a:pt x="23" y="46"/>
                    <a:pt x="23" y="46"/>
                    <a:pt x="23" y="46"/>
                  </a:cubicBezTo>
                  <a:cubicBezTo>
                    <a:pt x="22" y="45"/>
                    <a:pt x="22" y="45"/>
                    <a:pt x="22" y="45"/>
                  </a:cubicBezTo>
                  <a:cubicBezTo>
                    <a:pt x="21" y="45"/>
                    <a:pt x="21" y="45"/>
                    <a:pt x="21" y="45"/>
                  </a:cubicBezTo>
                  <a:cubicBezTo>
                    <a:pt x="21" y="45"/>
                    <a:pt x="21" y="45"/>
                    <a:pt x="21" y="45"/>
                  </a:cubicBezTo>
                  <a:cubicBezTo>
                    <a:pt x="20" y="45"/>
                    <a:pt x="20" y="45"/>
                    <a:pt x="20" y="45"/>
                  </a:cubicBezTo>
                  <a:cubicBezTo>
                    <a:pt x="19" y="46"/>
                    <a:pt x="19" y="46"/>
                    <a:pt x="19" y="46"/>
                  </a:cubicBezTo>
                  <a:cubicBezTo>
                    <a:pt x="18" y="47"/>
                    <a:pt x="18" y="47"/>
                    <a:pt x="18" y="47"/>
                  </a:cubicBezTo>
                  <a:cubicBezTo>
                    <a:pt x="17" y="47"/>
                    <a:pt x="17" y="47"/>
                    <a:pt x="17" y="47"/>
                  </a:cubicBezTo>
                  <a:cubicBezTo>
                    <a:pt x="17" y="47"/>
                    <a:pt x="17" y="47"/>
                    <a:pt x="17" y="47"/>
                  </a:cubicBezTo>
                  <a:cubicBezTo>
                    <a:pt x="15" y="48"/>
                    <a:pt x="15" y="48"/>
                    <a:pt x="15" y="48"/>
                  </a:cubicBezTo>
                  <a:cubicBezTo>
                    <a:pt x="14" y="49"/>
                    <a:pt x="14" y="49"/>
                    <a:pt x="14" y="49"/>
                  </a:cubicBezTo>
                  <a:cubicBezTo>
                    <a:pt x="11" y="50"/>
                    <a:pt x="11" y="50"/>
                    <a:pt x="11" y="50"/>
                  </a:cubicBezTo>
                  <a:cubicBezTo>
                    <a:pt x="10" y="51"/>
                    <a:pt x="10" y="51"/>
                    <a:pt x="10" y="51"/>
                  </a:cubicBezTo>
                  <a:cubicBezTo>
                    <a:pt x="10" y="52"/>
                    <a:pt x="10" y="52"/>
                    <a:pt x="10" y="52"/>
                  </a:cubicBezTo>
                  <a:cubicBezTo>
                    <a:pt x="9" y="53"/>
                    <a:pt x="9" y="53"/>
                    <a:pt x="9" y="53"/>
                  </a:cubicBezTo>
                  <a:cubicBezTo>
                    <a:pt x="8" y="53"/>
                    <a:pt x="8" y="53"/>
                    <a:pt x="8" y="53"/>
                  </a:cubicBezTo>
                  <a:cubicBezTo>
                    <a:pt x="9" y="52"/>
                    <a:pt x="9" y="52"/>
                    <a:pt x="9" y="52"/>
                  </a:cubicBezTo>
                  <a:cubicBezTo>
                    <a:pt x="8" y="52"/>
                    <a:pt x="8" y="52"/>
                    <a:pt x="8" y="52"/>
                  </a:cubicBezTo>
                  <a:cubicBezTo>
                    <a:pt x="9" y="51"/>
                    <a:pt x="9" y="51"/>
                    <a:pt x="9" y="51"/>
                  </a:cubicBezTo>
                  <a:cubicBezTo>
                    <a:pt x="9" y="50"/>
                    <a:pt x="9" y="50"/>
                    <a:pt x="9" y="50"/>
                  </a:cubicBezTo>
                  <a:cubicBezTo>
                    <a:pt x="7" y="51"/>
                    <a:pt x="7" y="51"/>
                    <a:pt x="7" y="51"/>
                  </a:cubicBezTo>
                  <a:cubicBezTo>
                    <a:pt x="7" y="52"/>
                    <a:pt x="7" y="52"/>
                    <a:pt x="7" y="52"/>
                  </a:cubicBezTo>
                  <a:cubicBezTo>
                    <a:pt x="6" y="54"/>
                    <a:pt x="6" y="54"/>
                    <a:pt x="6" y="54"/>
                  </a:cubicBezTo>
                  <a:cubicBezTo>
                    <a:pt x="7" y="55"/>
                    <a:pt x="7" y="55"/>
                    <a:pt x="7" y="55"/>
                  </a:cubicBezTo>
                  <a:cubicBezTo>
                    <a:pt x="6" y="56"/>
                    <a:pt x="6" y="56"/>
                    <a:pt x="6" y="56"/>
                  </a:cubicBezTo>
                  <a:cubicBezTo>
                    <a:pt x="6" y="58"/>
                    <a:pt x="6" y="58"/>
                    <a:pt x="6" y="58"/>
                  </a:cubicBezTo>
                  <a:cubicBezTo>
                    <a:pt x="5" y="60"/>
                    <a:pt x="5" y="60"/>
                    <a:pt x="5" y="60"/>
                  </a:cubicBezTo>
                  <a:cubicBezTo>
                    <a:pt x="4" y="62"/>
                    <a:pt x="4" y="62"/>
                    <a:pt x="4" y="62"/>
                  </a:cubicBezTo>
                  <a:cubicBezTo>
                    <a:pt x="4" y="64"/>
                    <a:pt x="4" y="64"/>
                    <a:pt x="4" y="64"/>
                  </a:cubicBezTo>
                  <a:cubicBezTo>
                    <a:pt x="4" y="66"/>
                    <a:pt x="4" y="66"/>
                    <a:pt x="4" y="66"/>
                  </a:cubicBezTo>
                  <a:cubicBezTo>
                    <a:pt x="6" y="68"/>
                    <a:pt x="6" y="68"/>
                    <a:pt x="6" y="68"/>
                  </a:cubicBezTo>
                  <a:cubicBezTo>
                    <a:pt x="6" y="69"/>
                    <a:pt x="6" y="69"/>
                    <a:pt x="6" y="69"/>
                  </a:cubicBezTo>
                  <a:cubicBezTo>
                    <a:pt x="6" y="70"/>
                    <a:pt x="6" y="70"/>
                    <a:pt x="6" y="70"/>
                  </a:cubicBezTo>
                  <a:cubicBezTo>
                    <a:pt x="6" y="71"/>
                    <a:pt x="6" y="71"/>
                    <a:pt x="6" y="71"/>
                  </a:cubicBezTo>
                  <a:cubicBezTo>
                    <a:pt x="6" y="72"/>
                    <a:pt x="6" y="72"/>
                    <a:pt x="6" y="72"/>
                  </a:cubicBezTo>
                  <a:cubicBezTo>
                    <a:pt x="5" y="72"/>
                    <a:pt x="5" y="72"/>
                    <a:pt x="5" y="72"/>
                  </a:cubicBezTo>
                  <a:cubicBezTo>
                    <a:pt x="5" y="71"/>
                    <a:pt x="5" y="71"/>
                    <a:pt x="5" y="71"/>
                  </a:cubicBezTo>
                  <a:cubicBezTo>
                    <a:pt x="5" y="70"/>
                    <a:pt x="5" y="70"/>
                    <a:pt x="5" y="70"/>
                  </a:cubicBezTo>
                  <a:cubicBezTo>
                    <a:pt x="4" y="71"/>
                    <a:pt x="4" y="71"/>
                    <a:pt x="4" y="71"/>
                  </a:cubicBezTo>
                  <a:cubicBezTo>
                    <a:pt x="4" y="71"/>
                    <a:pt x="4" y="71"/>
                    <a:pt x="4" y="71"/>
                  </a:cubicBezTo>
                  <a:cubicBezTo>
                    <a:pt x="4" y="69"/>
                    <a:pt x="4" y="69"/>
                    <a:pt x="4" y="69"/>
                  </a:cubicBezTo>
                  <a:cubicBezTo>
                    <a:pt x="3" y="68"/>
                    <a:pt x="3" y="68"/>
                    <a:pt x="3" y="68"/>
                  </a:cubicBezTo>
                  <a:cubicBezTo>
                    <a:pt x="3" y="68"/>
                    <a:pt x="3" y="68"/>
                    <a:pt x="3" y="68"/>
                  </a:cubicBezTo>
                  <a:cubicBezTo>
                    <a:pt x="3" y="70"/>
                    <a:pt x="3" y="70"/>
                    <a:pt x="3" y="70"/>
                  </a:cubicBezTo>
                  <a:cubicBezTo>
                    <a:pt x="4" y="71"/>
                    <a:pt x="4" y="71"/>
                    <a:pt x="4" y="71"/>
                  </a:cubicBezTo>
                  <a:cubicBezTo>
                    <a:pt x="5" y="73"/>
                    <a:pt x="5" y="73"/>
                    <a:pt x="5" y="73"/>
                  </a:cubicBezTo>
                  <a:cubicBezTo>
                    <a:pt x="4" y="73"/>
                    <a:pt x="4" y="73"/>
                    <a:pt x="4" y="73"/>
                  </a:cubicBezTo>
                  <a:cubicBezTo>
                    <a:pt x="3" y="72"/>
                    <a:pt x="3" y="72"/>
                    <a:pt x="3" y="72"/>
                  </a:cubicBezTo>
                  <a:cubicBezTo>
                    <a:pt x="2" y="70"/>
                    <a:pt x="2" y="70"/>
                    <a:pt x="2" y="70"/>
                  </a:cubicBezTo>
                  <a:cubicBezTo>
                    <a:pt x="2" y="71"/>
                    <a:pt x="2" y="71"/>
                    <a:pt x="2" y="71"/>
                  </a:cubicBezTo>
                  <a:cubicBezTo>
                    <a:pt x="1" y="71"/>
                    <a:pt x="1" y="71"/>
                    <a:pt x="1" y="71"/>
                  </a:cubicBezTo>
                  <a:cubicBezTo>
                    <a:pt x="2" y="73"/>
                    <a:pt x="2" y="73"/>
                    <a:pt x="2" y="73"/>
                  </a:cubicBezTo>
                  <a:cubicBezTo>
                    <a:pt x="4" y="74"/>
                    <a:pt x="4" y="74"/>
                    <a:pt x="4" y="74"/>
                  </a:cubicBezTo>
                  <a:cubicBezTo>
                    <a:pt x="5" y="77"/>
                    <a:pt x="5" y="77"/>
                    <a:pt x="5" y="77"/>
                  </a:cubicBezTo>
                  <a:cubicBezTo>
                    <a:pt x="4" y="81"/>
                    <a:pt x="4" y="81"/>
                    <a:pt x="4" y="81"/>
                  </a:cubicBezTo>
                  <a:cubicBezTo>
                    <a:pt x="5" y="81"/>
                    <a:pt x="5" y="81"/>
                    <a:pt x="5" y="81"/>
                  </a:cubicBezTo>
                  <a:cubicBezTo>
                    <a:pt x="6" y="84"/>
                    <a:pt x="6" y="84"/>
                    <a:pt x="6" y="84"/>
                  </a:cubicBezTo>
                  <a:cubicBezTo>
                    <a:pt x="7" y="87"/>
                    <a:pt x="7" y="87"/>
                    <a:pt x="7" y="87"/>
                  </a:cubicBezTo>
                  <a:cubicBezTo>
                    <a:pt x="6" y="88"/>
                    <a:pt x="6" y="88"/>
                    <a:pt x="6" y="88"/>
                  </a:cubicBezTo>
                  <a:cubicBezTo>
                    <a:pt x="7" y="92"/>
                    <a:pt x="7" y="92"/>
                    <a:pt x="7" y="92"/>
                  </a:cubicBezTo>
                  <a:cubicBezTo>
                    <a:pt x="6" y="93"/>
                    <a:pt x="6" y="93"/>
                    <a:pt x="6" y="93"/>
                  </a:cubicBezTo>
                  <a:cubicBezTo>
                    <a:pt x="7" y="94"/>
                    <a:pt x="7" y="94"/>
                    <a:pt x="7" y="94"/>
                  </a:cubicBezTo>
                  <a:cubicBezTo>
                    <a:pt x="7" y="95"/>
                    <a:pt x="7" y="95"/>
                    <a:pt x="7" y="95"/>
                  </a:cubicBezTo>
                  <a:cubicBezTo>
                    <a:pt x="8" y="97"/>
                    <a:pt x="8" y="97"/>
                    <a:pt x="8" y="97"/>
                  </a:cubicBezTo>
                  <a:cubicBezTo>
                    <a:pt x="8" y="98"/>
                    <a:pt x="8" y="98"/>
                    <a:pt x="8" y="98"/>
                  </a:cubicBezTo>
                  <a:cubicBezTo>
                    <a:pt x="7" y="99"/>
                    <a:pt x="7" y="99"/>
                    <a:pt x="7" y="99"/>
                  </a:cubicBezTo>
                  <a:cubicBezTo>
                    <a:pt x="7" y="99"/>
                    <a:pt x="7" y="99"/>
                    <a:pt x="7" y="99"/>
                  </a:cubicBezTo>
                  <a:cubicBezTo>
                    <a:pt x="7" y="100"/>
                    <a:pt x="7" y="100"/>
                    <a:pt x="7" y="100"/>
                  </a:cubicBezTo>
                  <a:cubicBezTo>
                    <a:pt x="7" y="102"/>
                    <a:pt x="7" y="102"/>
                    <a:pt x="7" y="102"/>
                  </a:cubicBezTo>
                  <a:cubicBezTo>
                    <a:pt x="6" y="103"/>
                    <a:pt x="6" y="103"/>
                    <a:pt x="6" y="103"/>
                  </a:cubicBezTo>
                  <a:cubicBezTo>
                    <a:pt x="6" y="103"/>
                    <a:pt x="6" y="103"/>
                    <a:pt x="6" y="103"/>
                  </a:cubicBezTo>
                  <a:cubicBezTo>
                    <a:pt x="6" y="104"/>
                    <a:pt x="6" y="104"/>
                    <a:pt x="6" y="104"/>
                  </a:cubicBezTo>
                  <a:cubicBezTo>
                    <a:pt x="5" y="105"/>
                    <a:pt x="5" y="105"/>
                    <a:pt x="5" y="105"/>
                  </a:cubicBezTo>
                  <a:cubicBezTo>
                    <a:pt x="6" y="106"/>
                    <a:pt x="6" y="106"/>
                    <a:pt x="6" y="106"/>
                  </a:cubicBezTo>
                  <a:cubicBezTo>
                    <a:pt x="4" y="107"/>
                    <a:pt x="4" y="107"/>
                    <a:pt x="4" y="107"/>
                  </a:cubicBezTo>
                  <a:cubicBezTo>
                    <a:pt x="3" y="106"/>
                    <a:pt x="3" y="106"/>
                    <a:pt x="3" y="106"/>
                  </a:cubicBezTo>
                  <a:cubicBezTo>
                    <a:pt x="2" y="108"/>
                    <a:pt x="2" y="108"/>
                    <a:pt x="2" y="108"/>
                  </a:cubicBezTo>
                  <a:lnTo>
                    <a:pt x="2" y="110"/>
                  </a:lnTo>
                  <a:close/>
                </a:path>
              </a:pathLst>
            </a:custGeom>
            <a:grpFill/>
            <a:ln>
              <a:noFill/>
            </a:ln>
          </p:spPr>
          <p:txBody>
            <a:bodyPr vert="horz" wrap="square" lIns="91440" tIns="45720" rIns="91440" bIns="45720" numCol="1" anchor="t" anchorCtr="0" compatLnSpc="1"/>
            <a:lstStyle/>
            <a:p>
              <a:endParaRPr lang="en-US"/>
            </a:p>
          </p:txBody>
        </p:sp>
        <p:sp>
          <p:nvSpPr>
            <p:cNvPr id="159" name="Freeform 155"/>
            <p:cNvSpPr>
              <a:spLocks noEditPoints="1"/>
            </p:cNvSpPr>
            <p:nvPr/>
          </p:nvSpPr>
          <p:spPr bwMode="auto">
            <a:xfrm>
              <a:off x="3868432" y="1644879"/>
              <a:ext cx="186562" cy="104218"/>
            </a:xfrm>
            <a:custGeom>
              <a:avLst/>
              <a:gdLst>
                <a:gd name="T0" fmla="*/ 52 w 145"/>
                <a:gd name="T1" fmla="*/ 81 h 81"/>
                <a:gd name="T2" fmla="*/ 49 w 145"/>
                <a:gd name="T3" fmla="*/ 70 h 81"/>
                <a:gd name="T4" fmla="*/ 63 w 145"/>
                <a:gd name="T5" fmla="*/ 78 h 81"/>
                <a:gd name="T6" fmla="*/ 78 w 145"/>
                <a:gd name="T7" fmla="*/ 74 h 81"/>
                <a:gd name="T8" fmla="*/ 93 w 145"/>
                <a:gd name="T9" fmla="*/ 70 h 81"/>
                <a:gd name="T10" fmla="*/ 97 w 145"/>
                <a:gd name="T11" fmla="*/ 66 h 81"/>
                <a:gd name="T12" fmla="*/ 104 w 145"/>
                <a:gd name="T13" fmla="*/ 66 h 81"/>
                <a:gd name="T14" fmla="*/ 123 w 145"/>
                <a:gd name="T15" fmla="*/ 55 h 81"/>
                <a:gd name="T16" fmla="*/ 134 w 145"/>
                <a:gd name="T17" fmla="*/ 52 h 81"/>
                <a:gd name="T18" fmla="*/ 134 w 145"/>
                <a:gd name="T19" fmla="*/ 44 h 81"/>
                <a:gd name="T20" fmla="*/ 141 w 145"/>
                <a:gd name="T21" fmla="*/ 44 h 81"/>
                <a:gd name="T22" fmla="*/ 137 w 145"/>
                <a:gd name="T23" fmla="*/ 29 h 81"/>
                <a:gd name="T24" fmla="*/ 137 w 145"/>
                <a:gd name="T25" fmla="*/ 26 h 81"/>
                <a:gd name="T26" fmla="*/ 130 w 145"/>
                <a:gd name="T27" fmla="*/ 22 h 81"/>
                <a:gd name="T28" fmla="*/ 134 w 145"/>
                <a:gd name="T29" fmla="*/ 11 h 81"/>
                <a:gd name="T30" fmla="*/ 130 w 145"/>
                <a:gd name="T31" fmla="*/ 7 h 81"/>
                <a:gd name="T32" fmla="*/ 123 w 145"/>
                <a:gd name="T33" fmla="*/ 7 h 81"/>
                <a:gd name="T34" fmla="*/ 119 w 145"/>
                <a:gd name="T35" fmla="*/ 3 h 81"/>
                <a:gd name="T36" fmla="*/ 108 w 145"/>
                <a:gd name="T37" fmla="*/ 3 h 81"/>
                <a:gd name="T38" fmla="*/ 100 w 145"/>
                <a:gd name="T39" fmla="*/ 7 h 81"/>
                <a:gd name="T40" fmla="*/ 89 w 145"/>
                <a:gd name="T41" fmla="*/ 7 h 81"/>
                <a:gd name="T42" fmla="*/ 86 w 145"/>
                <a:gd name="T43" fmla="*/ 18 h 81"/>
                <a:gd name="T44" fmla="*/ 78 w 145"/>
                <a:gd name="T45" fmla="*/ 11 h 81"/>
                <a:gd name="T46" fmla="*/ 71 w 145"/>
                <a:gd name="T47" fmla="*/ 14 h 81"/>
                <a:gd name="T48" fmla="*/ 63 w 145"/>
                <a:gd name="T49" fmla="*/ 7 h 81"/>
                <a:gd name="T50" fmla="*/ 56 w 145"/>
                <a:gd name="T51" fmla="*/ 22 h 81"/>
                <a:gd name="T52" fmla="*/ 49 w 145"/>
                <a:gd name="T53" fmla="*/ 26 h 81"/>
                <a:gd name="T54" fmla="*/ 41 w 145"/>
                <a:gd name="T55" fmla="*/ 26 h 81"/>
                <a:gd name="T56" fmla="*/ 41 w 145"/>
                <a:gd name="T57" fmla="*/ 14 h 81"/>
                <a:gd name="T58" fmla="*/ 45 w 145"/>
                <a:gd name="T59" fmla="*/ 11 h 81"/>
                <a:gd name="T60" fmla="*/ 34 w 145"/>
                <a:gd name="T61" fmla="*/ 3 h 81"/>
                <a:gd name="T62" fmla="*/ 23 w 145"/>
                <a:gd name="T63" fmla="*/ 0 h 81"/>
                <a:gd name="T64" fmla="*/ 30 w 145"/>
                <a:gd name="T65" fmla="*/ 3 h 81"/>
                <a:gd name="T66" fmla="*/ 26 w 145"/>
                <a:gd name="T67" fmla="*/ 3 h 81"/>
                <a:gd name="T68" fmla="*/ 30 w 145"/>
                <a:gd name="T69" fmla="*/ 11 h 81"/>
                <a:gd name="T70" fmla="*/ 19 w 145"/>
                <a:gd name="T71" fmla="*/ 7 h 81"/>
                <a:gd name="T72" fmla="*/ 15 w 145"/>
                <a:gd name="T73" fmla="*/ 7 h 81"/>
                <a:gd name="T74" fmla="*/ 15 w 145"/>
                <a:gd name="T75" fmla="*/ 14 h 81"/>
                <a:gd name="T76" fmla="*/ 15 w 145"/>
                <a:gd name="T77" fmla="*/ 18 h 81"/>
                <a:gd name="T78" fmla="*/ 8 w 145"/>
                <a:gd name="T79" fmla="*/ 14 h 81"/>
                <a:gd name="T80" fmla="*/ 4 w 145"/>
                <a:gd name="T81" fmla="*/ 18 h 81"/>
                <a:gd name="T82" fmla="*/ 12 w 145"/>
                <a:gd name="T83" fmla="*/ 26 h 81"/>
                <a:gd name="T84" fmla="*/ 19 w 145"/>
                <a:gd name="T85" fmla="*/ 22 h 81"/>
                <a:gd name="T86" fmla="*/ 26 w 145"/>
                <a:gd name="T87" fmla="*/ 22 h 81"/>
                <a:gd name="T88" fmla="*/ 34 w 145"/>
                <a:gd name="T89" fmla="*/ 22 h 81"/>
                <a:gd name="T90" fmla="*/ 37 w 145"/>
                <a:gd name="T91" fmla="*/ 26 h 81"/>
                <a:gd name="T92" fmla="*/ 26 w 145"/>
                <a:gd name="T93" fmla="*/ 33 h 81"/>
                <a:gd name="T94" fmla="*/ 37 w 145"/>
                <a:gd name="T95" fmla="*/ 33 h 81"/>
                <a:gd name="T96" fmla="*/ 23 w 145"/>
                <a:gd name="T97" fmla="*/ 37 h 81"/>
                <a:gd name="T98" fmla="*/ 19 w 145"/>
                <a:gd name="T99" fmla="*/ 33 h 81"/>
                <a:gd name="T100" fmla="*/ 8 w 145"/>
                <a:gd name="T101" fmla="*/ 37 h 81"/>
                <a:gd name="T102" fmla="*/ 12 w 145"/>
                <a:gd name="T103" fmla="*/ 44 h 81"/>
                <a:gd name="T104" fmla="*/ 26 w 145"/>
                <a:gd name="T105" fmla="*/ 44 h 81"/>
                <a:gd name="T106" fmla="*/ 30 w 145"/>
                <a:gd name="T107" fmla="*/ 52 h 81"/>
                <a:gd name="T108" fmla="*/ 30 w 145"/>
                <a:gd name="T109" fmla="*/ 55 h 81"/>
                <a:gd name="T110" fmla="*/ 34 w 145"/>
                <a:gd name="T111" fmla="*/ 55 h 81"/>
                <a:gd name="T112" fmla="*/ 26 w 145"/>
                <a:gd name="T113" fmla="*/ 59 h 81"/>
                <a:gd name="T114" fmla="*/ 19 w 145"/>
                <a:gd name="T115" fmla="*/ 59 h 81"/>
                <a:gd name="T116" fmla="*/ 23 w 145"/>
                <a:gd name="T117" fmla="*/ 70 h 81"/>
                <a:gd name="T118" fmla="*/ 37 w 145"/>
                <a:gd name="T11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81">
                  <a:moveTo>
                    <a:pt x="52" y="81"/>
                  </a:moveTo>
                  <a:lnTo>
                    <a:pt x="52" y="81"/>
                  </a:lnTo>
                  <a:lnTo>
                    <a:pt x="52" y="78"/>
                  </a:lnTo>
                  <a:lnTo>
                    <a:pt x="52" y="78"/>
                  </a:lnTo>
                  <a:lnTo>
                    <a:pt x="52" y="81"/>
                  </a:lnTo>
                  <a:lnTo>
                    <a:pt x="52" y="81"/>
                  </a:lnTo>
                  <a:lnTo>
                    <a:pt x="52" y="81"/>
                  </a:lnTo>
                  <a:close/>
                  <a:moveTo>
                    <a:pt x="45" y="70"/>
                  </a:moveTo>
                  <a:lnTo>
                    <a:pt x="49" y="66"/>
                  </a:lnTo>
                  <a:lnTo>
                    <a:pt x="49" y="70"/>
                  </a:lnTo>
                  <a:lnTo>
                    <a:pt x="52" y="74"/>
                  </a:lnTo>
                  <a:lnTo>
                    <a:pt x="52" y="74"/>
                  </a:lnTo>
                  <a:lnTo>
                    <a:pt x="56" y="74"/>
                  </a:lnTo>
                  <a:lnTo>
                    <a:pt x="60" y="74"/>
                  </a:lnTo>
                  <a:lnTo>
                    <a:pt x="63" y="78"/>
                  </a:lnTo>
                  <a:lnTo>
                    <a:pt x="71" y="78"/>
                  </a:lnTo>
                  <a:lnTo>
                    <a:pt x="75" y="78"/>
                  </a:lnTo>
                  <a:lnTo>
                    <a:pt x="78" y="78"/>
                  </a:lnTo>
                  <a:lnTo>
                    <a:pt x="78" y="74"/>
                  </a:lnTo>
                  <a:lnTo>
                    <a:pt x="78" y="74"/>
                  </a:lnTo>
                  <a:lnTo>
                    <a:pt x="78" y="74"/>
                  </a:lnTo>
                  <a:lnTo>
                    <a:pt x="82" y="78"/>
                  </a:lnTo>
                  <a:lnTo>
                    <a:pt x="86" y="74"/>
                  </a:lnTo>
                  <a:lnTo>
                    <a:pt x="86" y="70"/>
                  </a:lnTo>
                  <a:lnTo>
                    <a:pt x="93" y="70"/>
                  </a:lnTo>
                  <a:lnTo>
                    <a:pt x="89" y="70"/>
                  </a:lnTo>
                  <a:lnTo>
                    <a:pt x="89" y="70"/>
                  </a:lnTo>
                  <a:lnTo>
                    <a:pt x="93" y="70"/>
                  </a:lnTo>
                  <a:lnTo>
                    <a:pt x="93" y="70"/>
                  </a:lnTo>
                  <a:lnTo>
                    <a:pt x="97" y="66"/>
                  </a:lnTo>
                  <a:lnTo>
                    <a:pt x="100" y="66"/>
                  </a:lnTo>
                  <a:lnTo>
                    <a:pt x="100" y="66"/>
                  </a:lnTo>
                  <a:lnTo>
                    <a:pt x="104" y="66"/>
                  </a:lnTo>
                  <a:lnTo>
                    <a:pt x="104" y="66"/>
                  </a:lnTo>
                  <a:lnTo>
                    <a:pt x="104" y="66"/>
                  </a:lnTo>
                  <a:lnTo>
                    <a:pt x="112" y="63"/>
                  </a:lnTo>
                  <a:lnTo>
                    <a:pt x="115" y="59"/>
                  </a:lnTo>
                  <a:lnTo>
                    <a:pt x="123" y="55"/>
                  </a:lnTo>
                  <a:lnTo>
                    <a:pt x="123" y="55"/>
                  </a:lnTo>
                  <a:lnTo>
                    <a:pt x="123" y="55"/>
                  </a:lnTo>
                  <a:lnTo>
                    <a:pt x="123" y="52"/>
                  </a:lnTo>
                  <a:lnTo>
                    <a:pt x="126" y="52"/>
                  </a:lnTo>
                  <a:lnTo>
                    <a:pt x="126" y="55"/>
                  </a:lnTo>
                  <a:lnTo>
                    <a:pt x="130" y="55"/>
                  </a:lnTo>
                  <a:lnTo>
                    <a:pt x="134" y="52"/>
                  </a:lnTo>
                  <a:lnTo>
                    <a:pt x="134" y="52"/>
                  </a:lnTo>
                  <a:lnTo>
                    <a:pt x="130" y="52"/>
                  </a:lnTo>
                  <a:lnTo>
                    <a:pt x="130" y="48"/>
                  </a:lnTo>
                  <a:lnTo>
                    <a:pt x="134" y="48"/>
                  </a:lnTo>
                  <a:lnTo>
                    <a:pt x="134" y="44"/>
                  </a:lnTo>
                  <a:lnTo>
                    <a:pt x="134" y="44"/>
                  </a:lnTo>
                  <a:lnTo>
                    <a:pt x="137" y="44"/>
                  </a:lnTo>
                  <a:lnTo>
                    <a:pt x="137" y="48"/>
                  </a:lnTo>
                  <a:lnTo>
                    <a:pt x="141" y="48"/>
                  </a:lnTo>
                  <a:lnTo>
                    <a:pt x="141" y="44"/>
                  </a:lnTo>
                  <a:lnTo>
                    <a:pt x="141" y="40"/>
                  </a:lnTo>
                  <a:lnTo>
                    <a:pt x="137" y="37"/>
                  </a:lnTo>
                  <a:lnTo>
                    <a:pt x="137" y="37"/>
                  </a:lnTo>
                  <a:lnTo>
                    <a:pt x="137" y="33"/>
                  </a:lnTo>
                  <a:lnTo>
                    <a:pt x="137" y="29"/>
                  </a:lnTo>
                  <a:lnTo>
                    <a:pt x="141" y="29"/>
                  </a:lnTo>
                  <a:lnTo>
                    <a:pt x="145" y="29"/>
                  </a:lnTo>
                  <a:lnTo>
                    <a:pt x="145" y="29"/>
                  </a:lnTo>
                  <a:lnTo>
                    <a:pt x="145" y="26"/>
                  </a:lnTo>
                  <a:lnTo>
                    <a:pt x="137" y="26"/>
                  </a:lnTo>
                  <a:lnTo>
                    <a:pt x="134" y="26"/>
                  </a:lnTo>
                  <a:lnTo>
                    <a:pt x="137" y="22"/>
                  </a:lnTo>
                  <a:lnTo>
                    <a:pt x="137" y="22"/>
                  </a:lnTo>
                  <a:lnTo>
                    <a:pt x="134" y="22"/>
                  </a:lnTo>
                  <a:lnTo>
                    <a:pt x="130" y="22"/>
                  </a:lnTo>
                  <a:lnTo>
                    <a:pt x="130" y="18"/>
                  </a:lnTo>
                  <a:lnTo>
                    <a:pt x="134" y="18"/>
                  </a:lnTo>
                  <a:lnTo>
                    <a:pt x="134" y="14"/>
                  </a:lnTo>
                  <a:lnTo>
                    <a:pt x="134" y="11"/>
                  </a:lnTo>
                  <a:lnTo>
                    <a:pt x="134" y="11"/>
                  </a:lnTo>
                  <a:lnTo>
                    <a:pt x="130" y="11"/>
                  </a:lnTo>
                  <a:lnTo>
                    <a:pt x="126" y="11"/>
                  </a:lnTo>
                  <a:lnTo>
                    <a:pt x="126" y="7"/>
                  </a:lnTo>
                  <a:lnTo>
                    <a:pt x="130" y="7"/>
                  </a:lnTo>
                  <a:lnTo>
                    <a:pt x="130" y="7"/>
                  </a:lnTo>
                  <a:lnTo>
                    <a:pt x="130" y="3"/>
                  </a:lnTo>
                  <a:lnTo>
                    <a:pt x="134" y="3"/>
                  </a:lnTo>
                  <a:lnTo>
                    <a:pt x="130" y="3"/>
                  </a:lnTo>
                  <a:lnTo>
                    <a:pt x="130" y="3"/>
                  </a:lnTo>
                  <a:lnTo>
                    <a:pt x="123" y="7"/>
                  </a:lnTo>
                  <a:lnTo>
                    <a:pt x="123" y="11"/>
                  </a:lnTo>
                  <a:lnTo>
                    <a:pt x="119" y="11"/>
                  </a:lnTo>
                  <a:lnTo>
                    <a:pt x="119" y="7"/>
                  </a:lnTo>
                  <a:lnTo>
                    <a:pt x="119" y="7"/>
                  </a:lnTo>
                  <a:lnTo>
                    <a:pt x="119" y="3"/>
                  </a:lnTo>
                  <a:lnTo>
                    <a:pt x="119" y="0"/>
                  </a:lnTo>
                  <a:lnTo>
                    <a:pt x="115" y="0"/>
                  </a:lnTo>
                  <a:lnTo>
                    <a:pt x="112" y="3"/>
                  </a:lnTo>
                  <a:lnTo>
                    <a:pt x="112" y="0"/>
                  </a:lnTo>
                  <a:lnTo>
                    <a:pt x="108" y="3"/>
                  </a:lnTo>
                  <a:lnTo>
                    <a:pt x="108" y="7"/>
                  </a:lnTo>
                  <a:lnTo>
                    <a:pt x="108" y="7"/>
                  </a:lnTo>
                  <a:lnTo>
                    <a:pt x="104" y="7"/>
                  </a:lnTo>
                  <a:lnTo>
                    <a:pt x="100" y="11"/>
                  </a:lnTo>
                  <a:lnTo>
                    <a:pt x="100" y="7"/>
                  </a:lnTo>
                  <a:lnTo>
                    <a:pt x="100" y="7"/>
                  </a:lnTo>
                  <a:lnTo>
                    <a:pt x="97" y="11"/>
                  </a:lnTo>
                  <a:lnTo>
                    <a:pt x="97" y="14"/>
                  </a:lnTo>
                  <a:lnTo>
                    <a:pt x="93" y="14"/>
                  </a:lnTo>
                  <a:lnTo>
                    <a:pt x="89" y="7"/>
                  </a:lnTo>
                  <a:lnTo>
                    <a:pt x="89" y="7"/>
                  </a:lnTo>
                  <a:lnTo>
                    <a:pt x="86" y="7"/>
                  </a:lnTo>
                  <a:lnTo>
                    <a:pt x="86" y="7"/>
                  </a:lnTo>
                  <a:lnTo>
                    <a:pt x="82" y="14"/>
                  </a:lnTo>
                  <a:lnTo>
                    <a:pt x="86" y="18"/>
                  </a:lnTo>
                  <a:lnTo>
                    <a:pt x="82" y="26"/>
                  </a:lnTo>
                  <a:lnTo>
                    <a:pt x="86" y="18"/>
                  </a:lnTo>
                  <a:lnTo>
                    <a:pt x="82" y="14"/>
                  </a:lnTo>
                  <a:lnTo>
                    <a:pt x="82" y="11"/>
                  </a:lnTo>
                  <a:lnTo>
                    <a:pt x="78" y="11"/>
                  </a:lnTo>
                  <a:lnTo>
                    <a:pt x="78" y="7"/>
                  </a:lnTo>
                  <a:lnTo>
                    <a:pt x="78" y="7"/>
                  </a:lnTo>
                  <a:lnTo>
                    <a:pt x="71" y="11"/>
                  </a:lnTo>
                  <a:lnTo>
                    <a:pt x="71" y="14"/>
                  </a:lnTo>
                  <a:lnTo>
                    <a:pt x="71" y="14"/>
                  </a:lnTo>
                  <a:lnTo>
                    <a:pt x="67" y="18"/>
                  </a:lnTo>
                  <a:lnTo>
                    <a:pt x="63" y="18"/>
                  </a:lnTo>
                  <a:lnTo>
                    <a:pt x="63" y="14"/>
                  </a:lnTo>
                  <a:lnTo>
                    <a:pt x="63" y="14"/>
                  </a:lnTo>
                  <a:lnTo>
                    <a:pt x="63" y="7"/>
                  </a:lnTo>
                  <a:lnTo>
                    <a:pt x="60" y="7"/>
                  </a:lnTo>
                  <a:lnTo>
                    <a:pt x="56" y="11"/>
                  </a:lnTo>
                  <a:lnTo>
                    <a:pt x="56" y="18"/>
                  </a:lnTo>
                  <a:lnTo>
                    <a:pt x="60" y="18"/>
                  </a:lnTo>
                  <a:lnTo>
                    <a:pt x="56" y="22"/>
                  </a:lnTo>
                  <a:lnTo>
                    <a:pt x="56" y="26"/>
                  </a:lnTo>
                  <a:lnTo>
                    <a:pt x="52" y="26"/>
                  </a:lnTo>
                  <a:lnTo>
                    <a:pt x="52" y="22"/>
                  </a:lnTo>
                  <a:lnTo>
                    <a:pt x="49" y="26"/>
                  </a:lnTo>
                  <a:lnTo>
                    <a:pt x="49" y="26"/>
                  </a:lnTo>
                  <a:lnTo>
                    <a:pt x="45" y="29"/>
                  </a:lnTo>
                  <a:lnTo>
                    <a:pt x="45" y="33"/>
                  </a:lnTo>
                  <a:lnTo>
                    <a:pt x="45" y="29"/>
                  </a:lnTo>
                  <a:lnTo>
                    <a:pt x="41" y="29"/>
                  </a:lnTo>
                  <a:lnTo>
                    <a:pt x="41" y="26"/>
                  </a:lnTo>
                  <a:lnTo>
                    <a:pt x="45" y="22"/>
                  </a:lnTo>
                  <a:lnTo>
                    <a:pt x="45" y="22"/>
                  </a:lnTo>
                  <a:lnTo>
                    <a:pt x="41" y="22"/>
                  </a:lnTo>
                  <a:lnTo>
                    <a:pt x="41" y="18"/>
                  </a:lnTo>
                  <a:lnTo>
                    <a:pt x="41" y="14"/>
                  </a:lnTo>
                  <a:lnTo>
                    <a:pt x="41" y="18"/>
                  </a:lnTo>
                  <a:lnTo>
                    <a:pt x="45" y="14"/>
                  </a:lnTo>
                  <a:lnTo>
                    <a:pt x="45" y="14"/>
                  </a:lnTo>
                  <a:lnTo>
                    <a:pt x="41" y="11"/>
                  </a:lnTo>
                  <a:lnTo>
                    <a:pt x="45" y="11"/>
                  </a:lnTo>
                  <a:lnTo>
                    <a:pt x="41" y="7"/>
                  </a:lnTo>
                  <a:lnTo>
                    <a:pt x="41" y="7"/>
                  </a:lnTo>
                  <a:lnTo>
                    <a:pt x="37" y="7"/>
                  </a:lnTo>
                  <a:lnTo>
                    <a:pt x="34" y="3"/>
                  </a:lnTo>
                  <a:lnTo>
                    <a:pt x="34" y="3"/>
                  </a:lnTo>
                  <a:lnTo>
                    <a:pt x="34" y="0"/>
                  </a:lnTo>
                  <a:lnTo>
                    <a:pt x="30" y="0"/>
                  </a:lnTo>
                  <a:lnTo>
                    <a:pt x="26" y="0"/>
                  </a:lnTo>
                  <a:lnTo>
                    <a:pt x="23" y="0"/>
                  </a:lnTo>
                  <a:lnTo>
                    <a:pt x="23" y="0"/>
                  </a:lnTo>
                  <a:lnTo>
                    <a:pt x="23" y="3"/>
                  </a:lnTo>
                  <a:lnTo>
                    <a:pt x="23" y="3"/>
                  </a:lnTo>
                  <a:lnTo>
                    <a:pt x="26" y="0"/>
                  </a:lnTo>
                  <a:lnTo>
                    <a:pt x="26" y="0"/>
                  </a:lnTo>
                  <a:lnTo>
                    <a:pt x="30" y="3"/>
                  </a:lnTo>
                  <a:lnTo>
                    <a:pt x="30" y="3"/>
                  </a:lnTo>
                  <a:lnTo>
                    <a:pt x="30" y="3"/>
                  </a:lnTo>
                  <a:lnTo>
                    <a:pt x="26" y="3"/>
                  </a:lnTo>
                  <a:lnTo>
                    <a:pt x="23" y="3"/>
                  </a:lnTo>
                  <a:lnTo>
                    <a:pt x="26" y="3"/>
                  </a:lnTo>
                  <a:lnTo>
                    <a:pt x="30" y="7"/>
                  </a:lnTo>
                  <a:lnTo>
                    <a:pt x="34" y="11"/>
                  </a:lnTo>
                  <a:lnTo>
                    <a:pt x="30" y="11"/>
                  </a:lnTo>
                  <a:lnTo>
                    <a:pt x="30" y="14"/>
                  </a:lnTo>
                  <a:lnTo>
                    <a:pt x="30" y="11"/>
                  </a:lnTo>
                  <a:lnTo>
                    <a:pt x="26" y="7"/>
                  </a:lnTo>
                  <a:lnTo>
                    <a:pt x="23" y="11"/>
                  </a:lnTo>
                  <a:lnTo>
                    <a:pt x="23" y="11"/>
                  </a:lnTo>
                  <a:lnTo>
                    <a:pt x="23" y="7"/>
                  </a:lnTo>
                  <a:lnTo>
                    <a:pt x="19" y="7"/>
                  </a:lnTo>
                  <a:lnTo>
                    <a:pt x="19" y="3"/>
                  </a:lnTo>
                  <a:lnTo>
                    <a:pt x="15" y="7"/>
                  </a:lnTo>
                  <a:lnTo>
                    <a:pt x="19" y="7"/>
                  </a:lnTo>
                  <a:lnTo>
                    <a:pt x="15" y="11"/>
                  </a:lnTo>
                  <a:lnTo>
                    <a:pt x="15" y="7"/>
                  </a:lnTo>
                  <a:lnTo>
                    <a:pt x="12" y="7"/>
                  </a:lnTo>
                  <a:lnTo>
                    <a:pt x="12" y="7"/>
                  </a:lnTo>
                  <a:lnTo>
                    <a:pt x="12" y="11"/>
                  </a:lnTo>
                  <a:lnTo>
                    <a:pt x="15" y="11"/>
                  </a:lnTo>
                  <a:lnTo>
                    <a:pt x="15" y="14"/>
                  </a:lnTo>
                  <a:lnTo>
                    <a:pt x="12" y="11"/>
                  </a:lnTo>
                  <a:lnTo>
                    <a:pt x="12" y="14"/>
                  </a:lnTo>
                  <a:lnTo>
                    <a:pt x="12" y="14"/>
                  </a:lnTo>
                  <a:lnTo>
                    <a:pt x="15" y="14"/>
                  </a:lnTo>
                  <a:lnTo>
                    <a:pt x="15" y="18"/>
                  </a:lnTo>
                  <a:lnTo>
                    <a:pt x="15" y="18"/>
                  </a:lnTo>
                  <a:lnTo>
                    <a:pt x="15" y="18"/>
                  </a:lnTo>
                  <a:lnTo>
                    <a:pt x="12" y="18"/>
                  </a:lnTo>
                  <a:lnTo>
                    <a:pt x="8" y="14"/>
                  </a:lnTo>
                  <a:lnTo>
                    <a:pt x="8" y="14"/>
                  </a:lnTo>
                  <a:lnTo>
                    <a:pt x="4" y="18"/>
                  </a:lnTo>
                  <a:lnTo>
                    <a:pt x="8" y="18"/>
                  </a:lnTo>
                  <a:lnTo>
                    <a:pt x="8" y="22"/>
                  </a:lnTo>
                  <a:lnTo>
                    <a:pt x="8" y="22"/>
                  </a:lnTo>
                  <a:lnTo>
                    <a:pt x="4" y="18"/>
                  </a:lnTo>
                  <a:lnTo>
                    <a:pt x="4" y="18"/>
                  </a:lnTo>
                  <a:lnTo>
                    <a:pt x="0" y="22"/>
                  </a:lnTo>
                  <a:lnTo>
                    <a:pt x="4" y="22"/>
                  </a:lnTo>
                  <a:lnTo>
                    <a:pt x="8" y="26"/>
                  </a:lnTo>
                  <a:lnTo>
                    <a:pt x="12" y="26"/>
                  </a:lnTo>
                  <a:lnTo>
                    <a:pt x="12" y="22"/>
                  </a:lnTo>
                  <a:lnTo>
                    <a:pt x="15" y="22"/>
                  </a:lnTo>
                  <a:lnTo>
                    <a:pt x="19" y="18"/>
                  </a:lnTo>
                  <a:lnTo>
                    <a:pt x="19" y="22"/>
                  </a:lnTo>
                  <a:lnTo>
                    <a:pt x="19" y="22"/>
                  </a:lnTo>
                  <a:lnTo>
                    <a:pt x="19" y="22"/>
                  </a:lnTo>
                  <a:lnTo>
                    <a:pt x="23" y="22"/>
                  </a:lnTo>
                  <a:lnTo>
                    <a:pt x="23" y="26"/>
                  </a:lnTo>
                  <a:lnTo>
                    <a:pt x="26" y="26"/>
                  </a:lnTo>
                  <a:lnTo>
                    <a:pt x="26" y="22"/>
                  </a:lnTo>
                  <a:lnTo>
                    <a:pt x="26" y="22"/>
                  </a:lnTo>
                  <a:lnTo>
                    <a:pt x="30" y="22"/>
                  </a:lnTo>
                  <a:lnTo>
                    <a:pt x="30" y="22"/>
                  </a:lnTo>
                  <a:lnTo>
                    <a:pt x="34" y="22"/>
                  </a:lnTo>
                  <a:lnTo>
                    <a:pt x="34" y="22"/>
                  </a:lnTo>
                  <a:lnTo>
                    <a:pt x="30" y="26"/>
                  </a:lnTo>
                  <a:lnTo>
                    <a:pt x="34" y="26"/>
                  </a:lnTo>
                  <a:lnTo>
                    <a:pt x="34" y="26"/>
                  </a:lnTo>
                  <a:lnTo>
                    <a:pt x="37" y="26"/>
                  </a:lnTo>
                  <a:lnTo>
                    <a:pt x="37" y="26"/>
                  </a:lnTo>
                  <a:lnTo>
                    <a:pt x="34" y="26"/>
                  </a:lnTo>
                  <a:lnTo>
                    <a:pt x="34" y="29"/>
                  </a:lnTo>
                  <a:lnTo>
                    <a:pt x="30" y="29"/>
                  </a:lnTo>
                  <a:lnTo>
                    <a:pt x="26" y="29"/>
                  </a:lnTo>
                  <a:lnTo>
                    <a:pt x="26" y="33"/>
                  </a:lnTo>
                  <a:lnTo>
                    <a:pt x="30" y="33"/>
                  </a:lnTo>
                  <a:lnTo>
                    <a:pt x="34" y="33"/>
                  </a:lnTo>
                  <a:lnTo>
                    <a:pt x="34" y="29"/>
                  </a:lnTo>
                  <a:lnTo>
                    <a:pt x="37" y="29"/>
                  </a:lnTo>
                  <a:lnTo>
                    <a:pt x="37" y="33"/>
                  </a:lnTo>
                  <a:lnTo>
                    <a:pt x="34" y="33"/>
                  </a:lnTo>
                  <a:lnTo>
                    <a:pt x="30" y="37"/>
                  </a:lnTo>
                  <a:lnTo>
                    <a:pt x="26" y="33"/>
                  </a:lnTo>
                  <a:lnTo>
                    <a:pt x="26" y="37"/>
                  </a:lnTo>
                  <a:lnTo>
                    <a:pt x="23" y="37"/>
                  </a:lnTo>
                  <a:lnTo>
                    <a:pt x="23" y="33"/>
                  </a:lnTo>
                  <a:lnTo>
                    <a:pt x="23" y="33"/>
                  </a:lnTo>
                  <a:lnTo>
                    <a:pt x="19" y="33"/>
                  </a:lnTo>
                  <a:lnTo>
                    <a:pt x="19" y="33"/>
                  </a:lnTo>
                  <a:lnTo>
                    <a:pt x="19" y="33"/>
                  </a:lnTo>
                  <a:lnTo>
                    <a:pt x="19" y="37"/>
                  </a:lnTo>
                  <a:lnTo>
                    <a:pt x="15" y="37"/>
                  </a:lnTo>
                  <a:lnTo>
                    <a:pt x="15" y="37"/>
                  </a:lnTo>
                  <a:lnTo>
                    <a:pt x="12" y="37"/>
                  </a:lnTo>
                  <a:lnTo>
                    <a:pt x="8" y="37"/>
                  </a:lnTo>
                  <a:lnTo>
                    <a:pt x="4" y="37"/>
                  </a:lnTo>
                  <a:lnTo>
                    <a:pt x="4" y="37"/>
                  </a:lnTo>
                  <a:lnTo>
                    <a:pt x="4" y="40"/>
                  </a:lnTo>
                  <a:lnTo>
                    <a:pt x="8" y="40"/>
                  </a:lnTo>
                  <a:lnTo>
                    <a:pt x="12" y="44"/>
                  </a:lnTo>
                  <a:lnTo>
                    <a:pt x="12" y="40"/>
                  </a:lnTo>
                  <a:lnTo>
                    <a:pt x="15" y="44"/>
                  </a:lnTo>
                  <a:lnTo>
                    <a:pt x="23" y="44"/>
                  </a:lnTo>
                  <a:lnTo>
                    <a:pt x="26" y="44"/>
                  </a:lnTo>
                  <a:lnTo>
                    <a:pt x="26" y="44"/>
                  </a:lnTo>
                  <a:lnTo>
                    <a:pt x="23" y="44"/>
                  </a:lnTo>
                  <a:lnTo>
                    <a:pt x="23" y="48"/>
                  </a:lnTo>
                  <a:lnTo>
                    <a:pt x="26" y="48"/>
                  </a:lnTo>
                  <a:lnTo>
                    <a:pt x="26" y="52"/>
                  </a:lnTo>
                  <a:lnTo>
                    <a:pt x="30" y="52"/>
                  </a:lnTo>
                  <a:lnTo>
                    <a:pt x="34" y="48"/>
                  </a:lnTo>
                  <a:lnTo>
                    <a:pt x="34" y="48"/>
                  </a:lnTo>
                  <a:lnTo>
                    <a:pt x="30" y="52"/>
                  </a:lnTo>
                  <a:lnTo>
                    <a:pt x="30" y="55"/>
                  </a:lnTo>
                  <a:lnTo>
                    <a:pt x="30" y="55"/>
                  </a:lnTo>
                  <a:lnTo>
                    <a:pt x="34" y="52"/>
                  </a:lnTo>
                  <a:lnTo>
                    <a:pt x="37" y="52"/>
                  </a:lnTo>
                  <a:lnTo>
                    <a:pt x="41" y="55"/>
                  </a:lnTo>
                  <a:lnTo>
                    <a:pt x="37" y="55"/>
                  </a:lnTo>
                  <a:lnTo>
                    <a:pt x="34" y="55"/>
                  </a:lnTo>
                  <a:lnTo>
                    <a:pt x="34" y="55"/>
                  </a:lnTo>
                  <a:lnTo>
                    <a:pt x="30" y="55"/>
                  </a:lnTo>
                  <a:lnTo>
                    <a:pt x="30" y="59"/>
                  </a:lnTo>
                  <a:lnTo>
                    <a:pt x="26" y="59"/>
                  </a:lnTo>
                  <a:lnTo>
                    <a:pt x="26" y="59"/>
                  </a:lnTo>
                  <a:lnTo>
                    <a:pt x="23" y="63"/>
                  </a:lnTo>
                  <a:lnTo>
                    <a:pt x="23" y="59"/>
                  </a:lnTo>
                  <a:lnTo>
                    <a:pt x="19" y="59"/>
                  </a:lnTo>
                  <a:lnTo>
                    <a:pt x="19" y="59"/>
                  </a:lnTo>
                  <a:lnTo>
                    <a:pt x="19" y="59"/>
                  </a:lnTo>
                  <a:lnTo>
                    <a:pt x="19" y="63"/>
                  </a:lnTo>
                  <a:lnTo>
                    <a:pt x="19" y="63"/>
                  </a:lnTo>
                  <a:lnTo>
                    <a:pt x="19" y="63"/>
                  </a:lnTo>
                  <a:lnTo>
                    <a:pt x="19" y="70"/>
                  </a:lnTo>
                  <a:lnTo>
                    <a:pt x="23" y="70"/>
                  </a:lnTo>
                  <a:lnTo>
                    <a:pt x="23" y="66"/>
                  </a:lnTo>
                  <a:lnTo>
                    <a:pt x="26" y="70"/>
                  </a:lnTo>
                  <a:lnTo>
                    <a:pt x="30" y="70"/>
                  </a:lnTo>
                  <a:lnTo>
                    <a:pt x="37" y="66"/>
                  </a:lnTo>
                  <a:lnTo>
                    <a:pt x="37" y="66"/>
                  </a:lnTo>
                  <a:lnTo>
                    <a:pt x="41" y="66"/>
                  </a:lnTo>
                  <a:lnTo>
                    <a:pt x="41" y="70"/>
                  </a:lnTo>
                  <a:lnTo>
                    <a:pt x="45" y="70"/>
                  </a:lnTo>
                  <a:close/>
                </a:path>
              </a:pathLst>
            </a:custGeom>
            <a:grpFill/>
            <a:ln>
              <a:noFill/>
            </a:ln>
          </p:spPr>
          <p:txBody>
            <a:bodyPr vert="horz" wrap="square" lIns="91440" tIns="45720" rIns="91440" bIns="45720" numCol="1" anchor="t" anchorCtr="0" compatLnSpc="1"/>
            <a:lstStyle/>
            <a:p>
              <a:endParaRPr lang="en-US"/>
            </a:p>
          </p:txBody>
        </p:sp>
        <p:sp>
          <p:nvSpPr>
            <p:cNvPr id="160" name="Freeform 156"/>
            <p:cNvSpPr>
              <a:spLocks noEditPoints="1"/>
            </p:cNvSpPr>
            <p:nvPr/>
          </p:nvSpPr>
          <p:spPr bwMode="auto">
            <a:xfrm>
              <a:off x="2373366" y="3181116"/>
              <a:ext cx="42459" cy="24446"/>
            </a:xfrm>
            <a:custGeom>
              <a:avLst/>
              <a:gdLst>
                <a:gd name="T0" fmla="*/ 33 w 33"/>
                <a:gd name="T1" fmla="*/ 15 h 19"/>
                <a:gd name="T2" fmla="*/ 29 w 33"/>
                <a:gd name="T3" fmla="*/ 15 h 19"/>
                <a:gd name="T4" fmla="*/ 29 w 33"/>
                <a:gd name="T5" fmla="*/ 19 h 19"/>
                <a:gd name="T6" fmla="*/ 33 w 33"/>
                <a:gd name="T7" fmla="*/ 15 h 19"/>
                <a:gd name="T8" fmla="*/ 33 w 33"/>
                <a:gd name="T9" fmla="*/ 15 h 19"/>
                <a:gd name="T10" fmla="*/ 33 w 33"/>
                <a:gd name="T11" fmla="*/ 15 h 19"/>
                <a:gd name="T12" fmla="*/ 33 w 33"/>
                <a:gd name="T13" fmla="*/ 15 h 19"/>
                <a:gd name="T14" fmla="*/ 18 w 33"/>
                <a:gd name="T15" fmla="*/ 11 h 19"/>
                <a:gd name="T16" fmla="*/ 22 w 33"/>
                <a:gd name="T17" fmla="*/ 11 h 19"/>
                <a:gd name="T18" fmla="*/ 22 w 33"/>
                <a:gd name="T19" fmla="*/ 11 h 19"/>
                <a:gd name="T20" fmla="*/ 22 w 33"/>
                <a:gd name="T21" fmla="*/ 15 h 19"/>
                <a:gd name="T22" fmla="*/ 18 w 33"/>
                <a:gd name="T23" fmla="*/ 11 h 19"/>
                <a:gd name="T24" fmla="*/ 18 w 33"/>
                <a:gd name="T25" fmla="*/ 11 h 19"/>
                <a:gd name="T26" fmla="*/ 15 w 33"/>
                <a:gd name="T27" fmla="*/ 4 h 19"/>
                <a:gd name="T28" fmla="*/ 15 w 33"/>
                <a:gd name="T29" fmla="*/ 8 h 19"/>
                <a:gd name="T30" fmla="*/ 15 w 33"/>
                <a:gd name="T31" fmla="*/ 8 h 19"/>
                <a:gd name="T32" fmla="*/ 15 w 33"/>
                <a:gd name="T33" fmla="*/ 4 h 19"/>
                <a:gd name="T34" fmla="*/ 15 w 33"/>
                <a:gd name="T35" fmla="*/ 4 h 19"/>
                <a:gd name="T36" fmla="*/ 0 w 33"/>
                <a:gd name="T37" fmla="*/ 8 h 19"/>
                <a:gd name="T38" fmla="*/ 4 w 33"/>
                <a:gd name="T39" fmla="*/ 8 h 19"/>
                <a:gd name="T40" fmla="*/ 4 w 33"/>
                <a:gd name="T41" fmla="*/ 11 h 19"/>
                <a:gd name="T42" fmla="*/ 0 w 33"/>
                <a:gd name="T43" fmla="*/ 11 h 19"/>
                <a:gd name="T44" fmla="*/ 0 w 33"/>
                <a:gd name="T45" fmla="*/ 8 h 19"/>
                <a:gd name="T46" fmla="*/ 0 w 33"/>
                <a:gd name="T47" fmla="*/ 8 h 19"/>
                <a:gd name="T48" fmla="*/ 0 w 33"/>
                <a:gd name="T49" fmla="*/ 8 h 19"/>
                <a:gd name="T50" fmla="*/ 4 w 33"/>
                <a:gd name="T51" fmla="*/ 4 h 19"/>
                <a:gd name="T52" fmla="*/ 4 w 33"/>
                <a:gd name="T53" fmla="*/ 4 h 19"/>
                <a:gd name="T54" fmla="*/ 7 w 33"/>
                <a:gd name="T55" fmla="*/ 8 h 19"/>
                <a:gd name="T56" fmla="*/ 7 w 33"/>
                <a:gd name="T57" fmla="*/ 11 h 19"/>
                <a:gd name="T58" fmla="*/ 7 w 33"/>
                <a:gd name="T59" fmla="*/ 15 h 19"/>
                <a:gd name="T60" fmla="*/ 4 w 33"/>
                <a:gd name="T61" fmla="*/ 15 h 19"/>
                <a:gd name="T62" fmla="*/ 7 w 33"/>
                <a:gd name="T63" fmla="*/ 19 h 19"/>
                <a:gd name="T64" fmla="*/ 11 w 33"/>
                <a:gd name="T65" fmla="*/ 19 h 19"/>
                <a:gd name="T66" fmla="*/ 11 w 33"/>
                <a:gd name="T67" fmla="*/ 15 h 19"/>
                <a:gd name="T68" fmla="*/ 11 w 33"/>
                <a:gd name="T69" fmla="*/ 11 h 19"/>
                <a:gd name="T70" fmla="*/ 11 w 33"/>
                <a:gd name="T71" fmla="*/ 8 h 19"/>
                <a:gd name="T72" fmla="*/ 7 w 33"/>
                <a:gd name="T73" fmla="*/ 4 h 19"/>
                <a:gd name="T74" fmla="*/ 7 w 33"/>
                <a:gd name="T75" fmla="*/ 0 h 19"/>
                <a:gd name="T76" fmla="*/ 7 w 33"/>
                <a:gd name="T77" fmla="*/ 0 h 19"/>
                <a:gd name="T78" fmla="*/ 4 w 33"/>
                <a:gd name="T79" fmla="*/ 0 h 19"/>
                <a:gd name="T80" fmla="*/ 4 w 33"/>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9">
                  <a:moveTo>
                    <a:pt x="33" y="15"/>
                  </a:moveTo>
                  <a:lnTo>
                    <a:pt x="29" y="15"/>
                  </a:lnTo>
                  <a:lnTo>
                    <a:pt x="29" y="19"/>
                  </a:lnTo>
                  <a:lnTo>
                    <a:pt x="33" y="15"/>
                  </a:lnTo>
                  <a:lnTo>
                    <a:pt x="33" y="15"/>
                  </a:lnTo>
                  <a:lnTo>
                    <a:pt x="33" y="15"/>
                  </a:lnTo>
                  <a:lnTo>
                    <a:pt x="33" y="15"/>
                  </a:lnTo>
                  <a:close/>
                  <a:moveTo>
                    <a:pt x="18" y="11"/>
                  </a:moveTo>
                  <a:lnTo>
                    <a:pt x="22" y="11"/>
                  </a:lnTo>
                  <a:lnTo>
                    <a:pt x="22" y="11"/>
                  </a:lnTo>
                  <a:lnTo>
                    <a:pt x="22" y="15"/>
                  </a:lnTo>
                  <a:lnTo>
                    <a:pt x="18" y="11"/>
                  </a:lnTo>
                  <a:lnTo>
                    <a:pt x="18" y="11"/>
                  </a:lnTo>
                  <a:close/>
                  <a:moveTo>
                    <a:pt x="15" y="4"/>
                  </a:moveTo>
                  <a:lnTo>
                    <a:pt x="15" y="8"/>
                  </a:lnTo>
                  <a:lnTo>
                    <a:pt x="15" y="8"/>
                  </a:lnTo>
                  <a:lnTo>
                    <a:pt x="15" y="4"/>
                  </a:lnTo>
                  <a:lnTo>
                    <a:pt x="15" y="4"/>
                  </a:lnTo>
                  <a:close/>
                  <a:moveTo>
                    <a:pt x="0" y="8"/>
                  </a:moveTo>
                  <a:lnTo>
                    <a:pt x="4" y="8"/>
                  </a:lnTo>
                  <a:lnTo>
                    <a:pt x="4" y="11"/>
                  </a:lnTo>
                  <a:lnTo>
                    <a:pt x="0" y="11"/>
                  </a:lnTo>
                  <a:lnTo>
                    <a:pt x="0" y="8"/>
                  </a:lnTo>
                  <a:lnTo>
                    <a:pt x="0" y="8"/>
                  </a:lnTo>
                  <a:lnTo>
                    <a:pt x="0" y="8"/>
                  </a:lnTo>
                  <a:close/>
                  <a:moveTo>
                    <a:pt x="4" y="4"/>
                  </a:moveTo>
                  <a:lnTo>
                    <a:pt x="4" y="4"/>
                  </a:lnTo>
                  <a:lnTo>
                    <a:pt x="7" y="8"/>
                  </a:lnTo>
                  <a:lnTo>
                    <a:pt x="7" y="11"/>
                  </a:lnTo>
                  <a:lnTo>
                    <a:pt x="7" y="15"/>
                  </a:lnTo>
                  <a:lnTo>
                    <a:pt x="4" y="15"/>
                  </a:lnTo>
                  <a:lnTo>
                    <a:pt x="7" y="19"/>
                  </a:lnTo>
                  <a:lnTo>
                    <a:pt x="11" y="19"/>
                  </a:lnTo>
                  <a:lnTo>
                    <a:pt x="11" y="15"/>
                  </a:lnTo>
                  <a:lnTo>
                    <a:pt x="11" y="11"/>
                  </a:lnTo>
                  <a:lnTo>
                    <a:pt x="11" y="8"/>
                  </a:lnTo>
                  <a:lnTo>
                    <a:pt x="7" y="4"/>
                  </a:lnTo>
                  <a:lnTo>
                    <a:pt x="7" y="0"/>
                  </a:lnTo>
                  <a:lnTo>
                    <a:pt x="7" y="0"/>
                  </a:lnTo>
                  <a:lnTo>
                    <a:pt x="4" y="0"/>
                  </a:lnTo>
                  <a:lnTo>
                    <a:pt x="4" y="4"/>
                  </a:lnTo>
                  <a:close/>
                </a:path>
              </a:pathLst>
            </a:custGeom>
            <a:grpFill/>
            <a:ln>
              <a:noFill/>
            </a:ln>
          </p:spPr>
          <p:txBody>
            <a:bodyPr vert="horz" wrap="square" lIns="91440" tIns="45720" rIns="91440" bIns="45720" numCol="1" anchor="t" anchorCtr="0" compatLnSpc="1"/>
            <a:lstStyle/>
            <a:p>
              <a:endParaRPr lang="en-US"/>
            </a:p>
          </p:txBody>
        </p:sp>
        <p:sp>
          <p:nvSpPr>
            <p:cNvPr id="161" name="Freeform 157"/>
            <p:cNvSpPr>
              <a:spLocks noEditPoints="1"/>
            </p:cNvSpPr>
            <p:nvPr/>
          </p:nvSpPr>
          <p:spPr bwMode="auto">
            <a:xfrm>
              <a:off x="2949777" y="2818286"/>
              <a:ext cx="66905" cy="24446"/>
            </a:xfrm>
            <a:custGeom>
              <a:avLst/>
              <a:gdLst>
                <a:gd name="T0" fmla="*/ 44 w 52"/>
                <a:gd name="T1" fmla="*/ 15 h 19"/>
                <a:gd name="T2" fmla="*/ 52 w 52"/>
                <a:gd name="T3" fmla="*/ 19 h 19"/>
                <a:gd name="T4" fmla="*/ 48 w 52"/>
                <a:gd name="T5" fmla="*/ 19 h 19"/>
                <a:gd name="T6" fmla="*/ 44 w 52"/>
                <a:gd name="T7" fmla="*/ 19 h 19"/>
                <a:gd name="T8" fmla="*/ 44 w 52"/>
                <a:gd name="T9" fmla="*/ 15 h 19"/>
                <a:gd name="T10" fmla="*/ 44 w 52"/>
                <a:gd name="T11" fmla="*/ 15 h 19"/>
                <a:gd name="T12" fmla="*/ 48 w 52"/>
                <a:gd name="T13" fmla="*/ 8 h 19"/>
                <a:gd name="T14" fmla="*/ 44 w 52"/>
                <a:gd name="T15" fmla="*/ 8 h 19"/>
                <a:gd name="T16" fmla="*/ 48 w 52"/>
                <a:gd name="T17" fmla="*/ 11 h 19"/>
                <a:gd name="T18" fmla="*/ 48 w 52"/>
                <a:gd name="T19" fmla="*/ 8 h 19"/>
                <a:gd name="T20" fmla="*/ 48 w 52"/>
                <a:gd name="T21" fmla="*/ 8 h 19"/>
                <a:gd name="T22" fmla="*/ 48 w 52"/>
                <a:gd name="T23" fmla="*/ 8 h 19"/>
                <a:gd name="T24" fmla="*/ 29 w 52"/>
                <a:gd name="T25" fmla="*/ 11 h 19"/>
                <a:gd name="T26" fmla="*/ 29 w 52"/>
                <a:gd name="T27" fmla="*/ 11 h 19"/>
                <a:gd name="T28" fmla="*/ 29 w 52"/>
                <a:gd name="T29" fmla="*/ 15 h 19"/>
                <a:gd name="T30" fmla="*/ 33 w 52"/>
                <a:gd name="T31" fmla="*/ 15 h 19"/>
                <a:gd name="T32" fmla="*/ 29 w 52"/>
                <a:gd name="T33" fmla="*/ 11 h 19"/>
                <a:gd name="T34" fmla="*/ 29 w 52"/>
                <a:gd name="T35" fmla="*/ 11 h 19"/>
                <a:gd name="T36" fmla="*/ 22 w 52"/>
                <a:gd name="T37" fmla="*/ 0 h 19"/>
                <a:gd name="T38" fmla="*/ 26 w 52"/>
                <a:gd name="T39" fmla="*/ 0 h 19"/>
                <a:gd name="T40" fmla="*/ 29 w 52"/>
                <a:gd name="T41" fmla="*/ 0 h 19"/>
                <a:gd name="T42" fmla="*/ 29 w 52"/>
                <a:gd name="T43" fmla="*/ 4 h 19"/>
                <a:gd name="T44" fmla="*/ 29 w 52"/>
                <a:gd name="T45" fmla="*/ 4 h 19"/>
                <a:gd name="T46" fmla="*/ 26 w 52"/>
                <a:gd name="T47" fmla="*/ 4 h 19"/>
                <a:gd name="T48" fmla="*/ 22 w 52"/>
                <a:gd name="T49" fmla="*/ 0 h 19"/>
                <a:gd name="T50" fmla="*/ 22 w 52"/>
                <a:gd name="T51" fmla="*/ 0 h 19"/>
                <a:gd name="T52" fmla="*/ 4 w 52"/>
                <a:gd name="T53" fmla="*/ 8 h 19"/>
                <a:gd name="T54" fmla="*/ 4 w 52"/>
                <a:gd name="T55" fmla="*/ 8 h 19"/>
                <a:gd name="T56" fmla="*/ 0 w 52"/>
                <a:gd name="T57" fmla="*/ 8 h 19"/>
                <a:gd name="T58" fmla="*/ 4 w 52"/>
                <a:gd name="T5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9">
                  <a:moveTo>
                    <a:pt x="44" y="15"/>
                  </a:moveTo>
                  <a:lnTo>
                    <a:pt x="52" y="19"/>
                  </a:lnTo>
                  <a:lnTo>
                    <a:pt x="48" y="19"/>
                  </a:lnTo>
                  <a:lnTo>
                    <a:pt x="44" y="19"/>
                  </a:lnTo>
                  <a:lnTo>
                    <a:pt x="44" y="15"/>
                  </a:lnTo>
                  <a:lnTo>
                    <a:pt x="44" y="15"/>
                  </a:lnTo>
                  <a:close/>
                  <a:moveTo>
                    <a:pt x="48" y="8"/>
                  </a:moveTo>
                  <a:lnTo>
                    <a:pt x="44" y="8"/>
                  </a:lnTo>
                  <a:lnTo>
                    <a:pt x="48" y="11"/>
                  </a:lnTo>
                  <a:lnTo>
                    <a:pt x="48" y="8"/>
                  </a:lnTo>
                  <a:lnTo>
                    <a:pt x="48" y="8"/>
                  </a:lnTo>
                  <a:lnTo>
                    <a:pt x="48" y="8"/>
                  </a:lnTo>
                  <a:close/>
                  <a:moveTo>
                    <a:pt x="29" y="11"/>
                  </a:moveTo>
                  <a:lnTo>
                    <a:pt x="29" y="11"/>
                  </a:lnTo>
                  <a:lnTo>
                    <a:pt x="29" y="15"/>
                  </a:lnTo>
                  <a:lnTo>
                    <a:pt x="33" y="15"/>
                  </a:lnTo>
                  <a:lnTo>
                    <a:pt x="29" y="11"/>
                  </a:lnTo>
                  <a:lnTo>
                    <a:pt x="29" y="11"/>
                  </a:lnTo>
                  <a:close/>
                  <a:moveTo>
                    <a:pt x="22" y="0"/>
                  </a:moveTo>
                  <a:lnTo>
                    <a:pt x="26" y="0"/>
                  </a:lnTo>
                  <a:lnTo>
                    <a:pt x="29" y="0"/>
                  </a:lnTo>
                  <a:lnTo>
                    <a:pt x="29" y="4"/>
                  </a:lnTo>
                  <a:lnTo>
                    <a:pt x="29" y="4"/>
                  </a:lnTo>
                  <a:lnTo>
                    <a:pt x="26" y="4"/>
                  </a:lnTo>
                  <a:lnTo>
                    <a:pt x="22" y="0"/>
                  </a:lnTo>
                  <a:lnTo>
                    <a:pt x="22" y="0"/>
                  </a:lnTo>
                  <a:close/>
                  <a:moveTo>
                    <a:pt x="4" y="8"/>
                  </a:moveTo>
                  <a:lnTo>
                    <a:pt x="4" y="8"/>
                  </a:lnTo>
                  <a:lnTo>
                    <a:pt x="0" y="8"/>
                  </a:lnTo>
                  <a:lnTo>
                    <a:pt x="4" y="8"/>
                  </a:lnTo>
                  <a:close/>
                </a:path>
              </a:pathLst>
            </a:custGeom>
            <a:grpFill/>
            <a:ln>
              <a:noFill/>
            </a:ln>
          </p:spPr>
          <p:txBody>
            <a:bodyPr vert="horz" wrap="square" lIns="91440" tIns="45720" rIns="91440" bIns="45720" numCol="1" anchor="t" anchorCtr="0" compatLnSpc="1"/>
            <a:lstStyle/>
            <a:p>
              <a:endParaRPr lang="en-US"/>
            </a:p>
          </p:txBody>
        </p:sp>
        <p:sp>
          <p:nvSpPr>
            <p:cNvPr id="162" name="Freeform 158"/>
            <p:cNvSpPr>
              <a:spLocks noEditPoints="1"/>
            </p:cNvSpPr>
            <p:nvPr/>
          </p:nvSpPr>
          <p:spPr bwMode="auto">
            <a:xfrm>
              <a:off x="2897025" y="2813139"/>
              <a:ext cx="47606" cy="15440"/>
            </a:xfrm>
            <a:custGeom>
              <a:avLst/>
              <a:gdLst>
                <a:gd name="T0" fmla="*/ 30 w 37"/>
                <a:gd name="T1" fmla="*/ 8 h 12"/>
                <a:gd name="T2" fmla="*/ 30 w 37"/>
                <a:gd name="T3" fmla="*/ 8 h 12"/>
                <a:gd name="T4" fmla="*/ 37 w 37"/>
                <a:gd name="T5" fmla="*/ 8 h 12"/>
                <a:gd name="T6" fmla="*/ 33 w 37"/>
                <a:gd name="T7" fmla="*/ 8 h 12"/>
                <a:gd name="T8" fmla="*/ 30 w 37"/>
                <a:gd name="T9" fmla="*/ 8 h 12"/>
                <a:gd name="T10" fmla="*/ 30 w 37"/>
                <a:gd name="T11" fmla="*/ 8 h 12"/>
                <a:gd name="T12" fmla="*/ 26 w 37"/>
                <a:gd name="T13" fmla="*/ 0 h 12"/>
                <a:gd name="T14" fmla="*/ 22 w 37"/>
                <a:gd name="T15" fmla="*/ 0 h 12"/>
                <a:gd name="T16" fmla="*/ 15 w 37"/>
                <a:gd name="T17" fmla="*/ 0 h 12"/>
                <a:gd name="T18" fmla="*/ 4 w 37"/>
                <a:gd name="T19" fmla="*/ 0 h 12"/>
                <a:gd name="T20" fmla="*/ 4 w 37"/>
                <a:gd name="T21" fmla="*/ 4 h 12"/>
                <a:gd name="T22" fmla="*/ 0 w 37"/>
                <a:gd name="T23" fmla="*/ 4 h 12"/>
                <a:gd name="T24" fmla="*/ 0 w 37"/>
                <a:gd name="T25" fmla="*/ 4 h 12"/>
                <a:gd name="T26" fmla="*/ 0 w 37"/>
                <a:gd name="T27" fmla="*/ 8 h 12"/>
                <a:gd name="T28" fmla="*/ 0 w 37"/>
                <a:gd name="T29" fmla="*/ 12 h 12"/>
                <a:gd name="T30" fmla="*/ 11 w 37"/>
                <a:gd name="T31" fmla="*/ 12 h 12"/>
                <a:gd name="T32" fmla="*/ 11 w 37"/>
                <a:gd name="T33" fmla="*/ 12 h 12"/>
                <a:gd name="T34" fmla="*/ 19 w 37"/>
                <a:gd name="T35" fmla="*/ 8 h 12"/>
                <a:gd name="T36" fmla="*/ 19 w 37"/>
                <a:gd name="T37" fmla="*/ 12 h 12"/>
                <a:gd name="T38" fmla="*/ 26 w 37"/>
                <a:gd name="T39" fmla="*/ 8 h 12"/>
                <a:gd name="T40" fmla="*/ 30 w 37"/>
                <a:gd name="T41" fmla="*/ 4 h 12"/>
                <a:gd name="T42" fmla="*/ 26 w 37"/>
                <a:gd name="T43" fmla="*/ 4 h 12"/>
                <a:gd name="T44" fmla="*/ 26 w 37"/>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12">
                  <a:moveTo>
                    <a:pt x="30" y="8"/>
                  </a:moveTo>
                  <a:lnTo>
                    <a:pt x="30" y="8"/>
                  </a:lnTo>
                  <a:lnTo>
                    <a:pt x="37" y="8"/>
                  </a:lnTo>
                  <a:lnTo>
                    <a:pt x="33" y="8"/>
                  </a:lnTo>
                  <a:lnTo>
                    <a:pt x="30" y="8"/>
                  </a:lnTo>
                  <a:lnTo>
                    <a:pt x="30" y="8"/>
                  </a:lnTo>
                  <a:close/>
                  <a:moveTo>
                    <a:pt x="26" y="0"/>
                  </a:moveTo>
                  <a:lnTo>
                    <a:pt x="22" y="0"/>
                  </a:lnTo>
                  <a:lnTo>
                    <a:pt x="15" y="0"/>
                  </a:lnTo>
                  <a:lnTo>
                    <a:pt x="4" y="0"/>
                  </a:lnTo>
                  <a:lnTo>
                    <a:pt x="4" y="4"/>
                  </a:lnTo>
                  <a:lnTo>
                    <a:pt x="0" y="4"/>
                  </a:lnTo>
                  <a:lnTo>
                    <a:pt x="0" y="4"/>
                  </a:lnTo>
                  <a:lnTo>
                    <a:pt x="0" y="8"/>
                  </a:lnTo>
                  <a:lnTo>
                    <a:pt x="0" y="12"/>
                  </a:lnTo>
                  <a:lnTo>
                    <a:pt x="11" y="12"/>
                  </a:lnTo>
                  <a:lnTo>
                    <a:pt x="11" y="12"/>
                  </a:lnTo>
                  <a:lnTo>
                    <a:pt x="19" y="8"/>
                  </a:lnTo>
                  <a:lnTo>
                    <a:pt x="19" y="12"/>
                  </a:lnTo>
                  <a:lnTo>
                    <a:pt x="26" y="8"/>
                  </a:lnTo>
                  <a:lnTo>
                    <a:pt x="30" y="4"/>
                  </a:lnTo>
                  <a:lnTo>
                    <a:pt x="26" y="4"/>
                  </a:lnTo>
                  <a:lnTo>
                    <a:pt x="26" y="0"/>
                  </a:lnTo>
                  <a:close/>
                </a:path>
              </a:pathLst>
            </a:custGeom>
            <a:grpFill/>
            <a:ln>
              <a:noFill/>
            </a:ln>
          </p:spPr>
          <p:txBody>
            <a:bodyPr vert="horz" wrap="square" lIns="91440" tIns="45720" rIns="91440" bIns="45720" numCol="1" anchor="t" anchorCtr="0" compatLnSpc="1"/>
            <a:lstStyle/>
            <a:p>
              <a:endParaRPr lang="en-US"/>
            </a:p>
          </p:txBody>
        </p:sp>
        <p:sp>
          <p:nvSpPr>
            <p:cNvPr id="163" name="Freeform 159"/>
            <p:cNvSpPr>
              <a:spLocks noEditPoints="1"/>
            </p:cNvSpPr>
            <p:nvPr/>
          </p:nvSpPr>
          <p:spPr bwMode="auto">
            <a:xfrm>
              <a:off x="2796669" y="2784834"/>
              <a:ext cx="81058" cy="47606"/>
            </a:xfrm>
            <a:custGeom>
              <a:avLst/>
              <a:gdLst>
                <a:gd name="T0" fmla="*/ 60 w 63"/>
                <a:gd name="T1" fmla="*/ 30 h 37"/>
                <a:gd name="T2" fmla="*/ 60 w 63"/>
                <a:gd name="T3" fmla="*/ 30 h 37"/>
                <a:gd name="T4" fmla="*/ 56 w 63"/>
                <a:gd name="T5" fmla="*/ 26 h 37"/>
                <a:gd name="T6" fmla="*/ 56 w 63"/>
                <a:gd name="T7" fmla="*/ 26 h 37"/>
                <a:gd name="T8" fmla="*/ 8 w 63"/>
                <a:gd name="T9" fmla="*/ 4 h 37"/>
                <a:gd name="T10" fmla="*/ 8 w 63"/>
                <a:gd name="T11" fmla="*/ 11 h 37"/>
                <a:gd name="T12" fmla="*/ 4 w 63"/>
                <a:gd name="T13" fmla="*/ 15 h 37"/>
                <a:gd name="T14" fmla="*/ 4 w 63"/>
                <a:gd name="T15" fmla="*/ 19 h 37"/>
                <a:gd name="T16" fmla="*/ 4 w 63"/>
                <a:gd name="T17" fmla="*/ 22 h 37"/>
                <a:gd name="T18" fmla="*/ 0 w 63"/>
                <a:gd name="T19" fmla="*/ 30 h 37"/>
                <a:gd name="T20" fmla="*/ 4 w 63"/>
                <a:gd name="T21" fmla="*/ 34 h 37"/>
                <a:gd name="T22" fmla="*/ 8 w 63"/>
                <a:gd name="T23" fmla="*/ 37 h 37"/>
                <a:gd name="T24" fmla="*/ 8 w 63"/>
                <a:gd name="T25" fmla="*/ 37 h 37"/>
                <a:gd name="T26" fmla="*/ 15 w 63"/>
                <a:gd name="T27" fmla="*/ 30 h 37"/>
                <a:gd name="T28" fmla="*/ 15 w 63"/>
                <a:gd name="T29" fmla="*/ 26 h 37"/>
                <a:gd name="T30" fmla="*/ 19 w 63"/>
                <a:gd name="T31" fmla="*/ 26 h 37"/>
                <a:gd name="T32" fmla="*/ 26 w 63"/>
                <a:gd name="T33" fmla="*/ 26 h 37"/>
                <a:gd name="T34" fmla="*/ 26 w 63"/>
                <a:gd name="T35" fmla="*/ 30 h 37"/>
                <a:gd name="T36" fmla="*/ 34 w 63"/>
                <a:gd name="T37" fmla="*/ 22 h 37"/>
                <a:gd name="T38" fmla="*/ 45 w 63"/>
                <a:gd name="T39" fmla="*/ 22 h 37"/>
                <a:gd name="T40" fmla="*/ 52 w 63"/>
                <a:gd name="T41" fmla="*/ 26 h 37"/>
                <a:gd name="T42" fmla="*/ 60 w 63"/>
                <a:gd name="T43" fmla="*/ 26 h 37"/>
                <a:gd name="T44" fmla="*/ 63 w 63"/>
                <a:gd name="T45" fmla="*/ 22 h 37"/>
                <a:gd name="T46" fmla="*/ 63 w 63"/>
                <a:gd name="T47" fmla="*/ 19 h 37"/>
                <a:gd name="T48" fmla="*/ 52 w 63"/>
                <a:gd name="T49" fmla="*/ 15 h 37"/>
                <a:gd name="T50" fmla="*/ 45 w 63"/>
                <a:gd name="T51" fmla="*/ 15 h 37"/>
                <a:gd name="T52" fmla="*/ 37 w 63"/>
                <a:gd name="T53" fmla="*/ 11 h 37"/>
                <a:gd name="T54" fmla="*/ 37 w 63"/>
                <a:gd name="T55" fmla="*/ 8 h 37"/>
                <a:gd name="T56" fmla="*/ 48 w 63"/>
                <a:gd name="T57" fmla="*/ 11 h 37"/>
                <a:gd name="T58" fmla="*/ 48 w 63"/>
                <a:gd name="T59" fmla="*/ 8 h 37"/>
                <a:gd name="T60" fmla="*/ 41 w 63"/>
                <a:gd name="T61" fmla="*/ 8 h 37"/>
                <a:gd name="T62" fmla="*/ 37 w 63"/>
                <a:gd name="T63" fmla="*/ 4 h 37"/>
                <a:gd name="T64" fmla="*/ 34 w 63"/>
                <a:gd name="T65" fmla="*/ 4 h 37"/>
                <a:gd name="T66" fmla="*/ 19 w 63"/>
                <a:gd name="T67" fmla="*/ 0 h 37"/>
                <a:gd name="T68" fmla="*/ 8 w 63"/>
                <a:gd name="T6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37">
                  <a:moveTo>
                    <a:pt x="56" y="26"/>
                  </a:moveTo>
                  <a:lnTo>
                    <a:pt x="60" y="30"/>
                  </a:lnTo>
                  <a:lnTo>
                    <a:pt x="60" y="30"/>
                  </a:lnTo>
                  <a:lnTo>
                    <a:pt x="60" y="30"/>
                  </a:lnTo>
                  <a:lnTo>
                    <a:pt x="56" y="30"/>
                  </a:lnTo>
                  <a:lnTo>
                    <a:pt x="56" y="26"/>
                  </a:lnTo>
                  <a:lnTo>
                    <a:pt x="56" y="26"/>
                  </a:lnTo>
                  <a:lnTo>
                    <a:pt x="56" y="26"/>
                  </a:lnTo>
                  <a:close/>
                  <a:moveTo>
                    <a:pt x="8" y="4"/>
                  </a:moveTo>
                  <a:lnTo>
                    <a:pt x="8" y="4"/>
                  </a:lnTo>
                  <a:lnTo>
                    <a:pt x="4" y="8"/>
                  </a:lnTo>
                  <a:lnTo>
                    <a:pt x="8" y="11"/>
                  </a:lnTo>
                  <a:lnTo>
                    <a:pt x="8" y="15"/>
                  </a:lnTo>
                  <a:lnTo>
                    <a:pt x="4" y="15"/>
                  </a:lnTo>
                  <a:lnTo>
                    <a:pt x="4" y="15"/>
                  </a:lnTo>
                  <a:lnTo>
                    <a:pt x="4" y="19"/>
                  </a:lnTo>
                  <a:lnTo>
                    <a:pt x="4" y="22"/>
                  </a:lnTo>
                  <a:lnTo>
                    <a:pt x="4" y="22"/>
                  </a:lnTo>
                  <a:lnTo>
                    <a:pt x="0" y="26"/>
                  </a:lnTo>
                  <a:lnTo>
                    <a:pt x="0" y="30"/>
                  </a:lnTo>
                  <a:lnTo>
                    <a:pt x="4" y="30"/>
                  </a:lnTo>
                  <a:lnTo>
                    <a:pt x="4" y="34"/>
                  </a:lnTo>
                  <a:lnTo>
                    <a:pt x="4" y="34"/>
                  </a:lnTo>
                  <a:lnTo>
                    <a:pt x="8" y="37"/>
                  </a:lnTo>
                  <a:lnTo>
                    <a:pt x="8" y="37"/>
                  </a:lnTo>
                  <a:lnTo>
                    <a:pt x="8" y="37"/>
                  </a:lnTo>
                  <a:lnTo>
                    <a:pt x="11" y="34"/>
                  </a:lnTo>
                  <a:lnTo>
                    <a:pt x="15" y="30"/>
                  </a:lnTo>
                  <a:lnTo>
                    <a:pt x="15" y="26"/>
                  </a:lnTo>
                  <a:lnTo>
                    <a:pt x="15" y="26"/>
                  </a:lnTo>
                  <a:lnTo>
                    <a:pt x="19" y="26"/>
                  </a:lnTo>
                  <a:lnTo>
                    <a:pt x="19" y="26"/>
                  </a:lnTo>
                  <a:lnTo>
                    <a:pt x="23" y="22"/>
                  </a:lnTo>
                  <a:lnTo>
                    <a:pt x="26" y="26"/>
                  </a:lnTo>
                  <a:lnTo>
                    <a:pt x="26" y="26"/>
                  </a:lnTo>
                  <a:lnTo>
                    <a:pt x="26" y="30"/>
                  </a:lnTo>
                  <a:lnTo>
                    <a:pt x="30" y="26"/>
                  </a:lnTo>
                  <a:lnTo>
                    <a:pt x="34" y="22"/>
                  </a:lnTo>
                  <a:lnTo>
                    <a:pt x="41" y="22"/>
                  </a:lnTo>
                  <a:lnTo>
                    <a:pt x="45" y="22"/>
                  </a:lnTo>
                  <a:lnTo>
                    <a:pt x="48" y="22"/>
                  </a:lnTo>
                  <a:lnTo>
                    <a:pt x="52" y="26"/>
                  </a:lnTo>
                  <a:lnTo>
                    <a:pt x="56" y="26"/>
                  </a:lnTo>
                  <a:lnTo>
                    <a:pt x="60" y="26"/>
                  </a:lnTo>
                  <a:lnTo>
                    <a:pt x="60" y="22"/>
                  </a:lnTo>
                  <a:lnTo>
                    <a:pt x="63" y="22"/>
                  </a:lnTo>
                  <a:lnTo>
                    <a:pt x="63" y="22"/>
                  </a:lnTo>
                  <a:lnTo>
                    <a:pt x="63" y="19"/>
                  </a:lnTo>
                  <a:lnTo>
                    <a:pt x="56" y="15"/>
                  </a:lnTo>
                  <a:lnTo>
                    <a:pt x="52" y="15"/>
                  </a:lnTo>
                  <a:lnTo>
                    <a:pt x="48" y="15"/>
                  </a:lnTo>
                  <a:lnTo>
                    <a:pt x="45" y="15"/>
                  </a:lnTo>
                  <a:lnTo>
                    <a:pt x="41" y="11"/>
                  </a:lnTo>
                  <a:lnTo>
                    <a:pt x="37" y="11"/>
                  </a:lnTo>
                  <a:lnTo>
                    <a:pt x="34" y="11"/>
                  </a:lnTo>
                  <a:lnTo>
                    <a:pt x="37" y="8"/>
                  </a:lnTo>
                  <a:lnTo>
                    <a:pt x="41" y="11"/>
                  </a:lnTo>
                  <a:lnTo>
                    <a:pt x="48" y="11"/>
                  </a:lnTo>
                  <a:lnTo>
                    <a:pt x="52" y="11"/>
                  </a:lnTo>
                  <a:lnTo>
                    <a:pt x="48" y="8"/>
                  </a:lnTo>
                  <a:lnTo>
                    <a:pt x="48" y="8"/>
                  </a:lnTo>
                  <a:lnTo>
                    <a:pt x="41" y="8"/>
                  </a:lnTo>
                  <a:lnTo>
                    <a:pt x="37" y="4"/>
                  </a:lnTo>
                  <a:lnTo>
                    <a:pt x="37" y="4"/>
                  </a:lnTo>
                  <a:lnTo>
                    <a:pt x="34" y="4"/>
                  </a:lnTo>
                  <a:lnTo>
                    <a:pt x="34" y="4"/>
                  </a:lnTo>
                  <a:lnTo>
                    <a:pt x="19" y="0"/>
                  </a:lnTo>
                  <a:lnTo>
                    <a:pt x="19" y="0"/>
                  </a:lnTo>
                  <a:lnTo>
                    <a:pt x="15" y="0"/>
                  </a:lnTo>
                  <a:lnTo>
                    <a:pt x="8" y="0"/>
                  </a:lnTo>
                  <a:lnTo>
                    <a:pt x="8" y="4"/>
                  </a:lnTo>
                  <a:close/>
                </a:path>
              </a:pathLst>
            </a:custGeom>
            <a:grpFill/>
            <a:ln>
              <a:noFill/>
            </a:ln>
          </p:spPr>
          <p:txBody>
            <a:bodyPr vert="horz" wrap="square" lIns="91440" tIns="45720" rIns="91440" bIns="45720" numCol="1" anchor="t" anchorCtr="0" compatLnSpc="1"/>
            <a:lstStyle/>
            <a:p>
              <a:endParaRPr lang="en-US"/>
            </a:p>
          </p:txBody>
        </p:sp>
        <p:sp>
          <p:nvSpPr>
            <p:cNvPr id="164" name="Freeform 160"/>
            <p:cNvSpPr>
              <a:spLocks noEditPoints="1"/>
            </p:cNvSpPr>
            <p:nvPr/>
          </p:nvSpPr>
          <p:spPr bwMode="auto">
            <a:xfrm>
              <a:off x="3244415" y="799561"/>
              <a:ext cx="891636" cy="1040885"/>
            </a:xfrm>
            <a:custGeom>
              <a:avLst/>
              <a:gdLst>
                <a:gd name="T0" fmla="*/ 47 w 187"/>
                <a:gd name="T1" fmla="*/ 209 h 218"/>
                <a:gd name="T2" fmla="*/ 36 w 187"/>
                <a:gd name="T3" fmla="*/ 200 h 218"/>
                <a:gd name="T4" fmla="*/ 31 w 187"/>
                <a:gd name="T5" fmla="*/ 189 h 218"/>
                <a:gd name="T6" fmla="*/ 29 w 187"/>
                <a:gd name="T7" fmla="*/ 185 h 218"/>
                <a:gd name="T8" fmla="*/ 32 w 187"/>
                <a:gd name="T9" fmla="*/ 173 h 218"/>
                <a:gd name="T10" fmla="*/ 31 w 187"/>
                <a:gd name="T11" fmla="*/ 166 h 218"/>
                <a:gd name="T12" fmla="*/ 39 w 187"/>
                <a:gd name="T13" fmla="*/ 161 h 218"/>
                <a:gd name="T14" fmla="*/ 40 w 187"/>
                <a:gd name="T15" fmla="*/ 158 h 218"/>
                <a:gd name="T16" fmla="*/ 43 w 187"/>
                <a:gd name="T17" fmla="*/ 149 h 218"/>
                <a:gd name="T18" fmla="*/ 45 w 187"/>
                <a:gd name="T19" fmla="*/ 141 h 218"/>
                <a:gd name="T20" fmla="*/ 44 w 187"/>
                <a:gd name="T21" fmla="*/ 129 h 218"/>
                <a:gd name="T22" fmla="*/ 33 w 187"/>
                <a:gd name="T23" fmla="*/ 127 h 218"/>
                <a:gd name="T24" fmla="*/ 37 w 187"/>
                <a:gd name="T25" fmla="*/ 108 h 218"/>
                <a:gd name="T26" fmla="*/ 29 w 187"/>
                <a:gd name="T27" fmla="*/ 84 h 218"/>
                <a:gd name="T28" fmla="*/ 6 w 187"/>
                <a:gd name="T29" fmla="*/ 74 h 218"/>
                <a:gd name="T30" fmla="*/ 19 w 187"/>
                <a:gd name="T31" fmla="*/ 64 h 218"/>
                <a:gd name="T32" fmla="*/ 7 w 187"/>
                <a:gd name="T33" fmla="*/ 50 h 218"/>
                <a:gd name="T34" fmla="*/ 37 w 187"/>
                <a:gd name="T35" fmla="*/ 37 h 218"/>
                <a:gd name="T36" fmla="*/ 48 w 187"/>
                <a:gd name="T37" fmla="*/ 25 h 218"/>
                <a:gd name="T38" fmla="*/ 73 w 187"/>
                <a:gd name="T39" fmla="*/ 13 h 218"/>
                <a:gd name="T40" fmla="*/ 86 w 187"/>
                <a:gd name="T41" fmla="*/ 23 h 218"/>
                <a:gd name="T42" fmla="*/ 101 w 187"/>
                <a:gd name="T43" fmla="*/ 23 h 218"/>
                <a:gd name="T44" fmla="*/ 107 w 187"/>
                <a:gd name="T45" fmla="*/ 9 h 218"/>
                <a:gd name="T46" fmla="*/ 126 w 187"/>
                <a:gd name="T47" fmla="*/ 1 h 218"/>
                <a:gd name="T48" fmla="*/ 138 w 187"/>
                <a:gd name="T49" fmla="*/ 9 h 218"/>
                <a:gd name="T50" fmla="*/ 148 w 187"/>
                <a:gd name="T51" fmla="*/ 11 h 218"/>
                <a:gd name="T52" fmla="*/ 165 w 187"/>
                <a:gd name="T53" fmla="*/ 23 h 218"/>
                <a:gd name="T54" fmla="*/ 129 w 187"/>
                <a:gd name="T55" fmla="*/ 28 h 218"/>
                <a:gd name="T56" fmla="*/ 157 w 187"/>
                <a:gd name="T57" fmla="*/ 30 h 218"/>
                <a:gd name="T58" fmla="*/ 163 w 187"/>
                <a:gd name="T59" fmla="*/ 38 h 218"/>
                <a:gd name="T60" fmla="*/ 180 w 187"/>
                <a:gd name="T61" fmla="*/ 42 h 218"/>
                <a:gd name="T62" fmla="*/ 164 w 187"/>
                <a:gd name="T63" fmla="*/ 51 h 218"/>
                <a:gd name="T64" fmla="*/ 157 w 187"/>
                <a:gd name="T65" fmla="*/ 77 h 218"/>
                <a:gd name="T66" fmla="*/ 155 w 187"/>
                <a:gd name="T67" fmla="*/ 88 h 218"/>
                <a:gd name="T68" fmla="*/ 156 w 187"/>
                <a:gd name="T69" fmla="*/ 98 h 218"/>
                <a:gd name="T70" fmla="*/ 152 w 187"/>
                <a:gd name="T71" fmla="*/ 106 h 218"/>
                <a:gd name="T72" fmla="*/ 151 w 187"/>
                <a:gd name="T73" fmla="*/ 117 h 218"/>
                <a:gd name="T74" fmla="*/ 138 w 187"/>
                <a:gd name="T75" fmla="*/ 119 h 218"/>
                <a:gd name="T76" fmla="*/ 132 w 187"/>
                <a:gd name="T77" fmla="*/ 125 h 218"/>
                <a:gd name="T78" fmla="*/ 145 w 187"/>
                <a:gd name="T79" fmla="*/ 136 h 218"/>
                <a:gd name="T80" fmla="*/ 137 w 187"/>
                <a:gd name="T81" fmla="*/ 142 h 218"/>
                <a:gd name="T82" fmla="*/ 125 w 187"/>
                <a:gd name="T83" fmla="*/ 141 h 218"/>
                <a:gd name="T84" fmla="*/ 134 w 187"/>
                <a:gd name="T85" fmla="*/ 147 h 218"/>
                <a:gd name="T86" fmla="*/ 127 w 187"/>
                <a:gd name="T87" fmla="*/ 159 h 218"/>
                <a:gd name="T88" fmla="*/ 106 w 187"/>
                <a:gd name="T89" fmla="*/ 162 h 218"/>
                <a:gd name="T90" fmla="*/ 88 w 187"/>
                <a:gd name="T91" fmla="*/ 178 h 218"/>
                <a:gd name="T92" fmla="*/ 75 w 187"/>
                <a:gd name="T93" fmla="*/ 180 h 218"/>
                <a:gd name="T94" fmla="*/ 65 w 187"/>
                <a:gd name="T95" fmla="*/ 193 h 218"/>
                <a:gd name="T96" fmla="*/ 62 w 187"/>
                <a:gd name="T97" fmla="*/ 203 h 218"/>
                <a:gd name="T98" fmla="*/ 54 w 187"/>
                <a:gd name="T99" fmla="*/ 212 h 218"/>
                <a:gd name="T100" fmla="*/ 62 w 187"/>
                <a:gd name="T101" fmla="*/ 199 h 218"/>
                <a:gd name="T102" fmla="*/ 139 w 187"/>
                <a:gd name="T103" fmla="*/ 153 h 218"/>
                <a:gd name="T104" fmla="*/ 141 w 187"/>
                <a:gd name="T105" fmla="*/ 126 h 218"/>
                <a:gd name="T106" fmla="*/ 150 w 187"/>
                <a:gd name="T107" fmla="*/ 112 h 218"/>
                <a:gd name="T108" fmla="*/ 154 w 187"/>
                <a:gd name="T109" fmla="*/ 94 h 218"/>
                <a:gd name="T110" fmla="*/ 173 w 187"/>
                <a:gd name="T111" fmla="*/ 29 h 218"/>
                <a:gd name="T112" fmla="*/ 106 w 187"/>
                <a:gd name="T113" fmla="*/ 8 h 218"/>
                <a:gd name="T114" fmla="*/ 84 w 187"/>
                <a:gd name="T115" fmla="*/ 17 h 218"/>
                <a:gd name="T116" fmla="*/ 35 w 187"/>
                <a:gd name="T117" fmla="*/ 101 h 218"/>
                <a:gd name="T118" fmla="*/ 35 w 187"/>
                <a:gd name="T119" fmla="*/ 118 h 218"/>
                <a:gd name="T120" fmla="*/ 37 w 187"/>
                <a:gd name="T121" fmla="*/ 210 h 218"/>
                <a:gd name="T122" fmla="*/ 34 w 187"/>
                <a:gd name="T123" fmla="*/ 154 h 218"/>
                <a:gd name="T124" fmla="*/ 43 w 187"/>
                <a:gd name="T125" fmla="*/ 14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218">
                  <a:moveTo>
                    <a:pt x="55" y="216"/>
                  </a:moveTo>
                  <a:cubicBezTo>
                    <a:pt x="53" y="215"/>
                    <a:pt x="53" y="215"/>
                    <a:pt x="53" y="215"/>
                  </a:cubicBezTo>
                  <a:cubicBezTo>
                    <a:pt x="52" y="215"/>
                    <a:pt x="52" y="215"/>
                    <a:pt x="52" y="215"/>
                  </a:cubicBezTo>
                  <a:cubicBezTo>
                    <a:pt x="52" y="214"/>
                    <a:pt x="52" y="214"/>
                    <a:pt x="52" y="214"/>
                  </a:cubicBezTo>
                  <a:cubicBezTo>
                    <a:pt x="52" y="214"/>
                    <a:pt x="52" y="214"/>
                    <a:pt x="52" y="214"/>
                  </a:cubicBezTo>
                  <a:cubicBezTo>
                    <a:pt x="53" y="214"/>
                    <a:pt x="53" y="214"/>
                    <a:pt x="53" y="214"/>
                  </a:cubicBezTo>
                  <a:cubicBezTo>
                    <a:pt x="53" y="213"/>
                    <a:pt x="53" y="213"/>
                    <a:pt x="53" y="213"/>
                  </a:cubicBezTo>
                  <a:cubicBezTo>
                    <a:pt x="52" y="213"/>
                    <a:pt x="52" y="213"/>
                    <a:pt x="52" y="213"/>
                  </a:cubicBezTo>
                  <a:cubicBezTo>
                    <a:pt x="52" y="214"/>
                    <a:pt x="52" y="214"/>
                    <a:pt x="52" y="214"/>
                  </a:cubicBezTo>
                  <a:cubicBezTo>
                    <a:pt x="51" y="214"/>
                    <a:pt x="51" y="214"/>
                    <a:pt x="51" y="214"/>
                  </a:cubicBezTo>
                  <a:cubicBezTo>
                    <a:pt x="51" y="215"/>
                    <a:pt x="51" y="215"/>
                    <a:pt x="51" y="215"/>
                  </a:cubicBezTo>
                  <a:cubicBezTo>
                    <a:pt x="51" y="215"/>
                    <a:pt x="51" y="215"/>
                    <a:pt x="51" y="215"/>
                  </a:cubicBezTo>
                  <a:cubicBezTo>
                    <a:pt x="50" y="215"/>
                    <a:pt x="50" y="215"/>
                    <a:pt x="50" y="215"/>
                  </a:cubicBezTo>
                  <a:cubicBezTo>
                    <a:pt x="50" y="215"/>
                    <a:pt x="50" y="215"/>
                    <a:pt x="50" y="215"/>
                  </a:cubicBezTo>
                  <a:cubicBezTo>
                    <a:pt x="50" y="216"/>
                    <a:pt x="50" y="216"/>
                    <a:pt x="50" y="216"/>
                  </a:cubicBezTo>
                  <a:cubicBezTo>
                    <a:pt x="50" y="216"/>
                    <a:pt x="50" y="216"/>
                    <a:pt x="50" y="216"/>
                  </a:cubicBezTo>
                  <a:cubicBezTo>
                    <a:pt x="50" y="216"/>
                    <a:pt x="50" y="216"/>
                    <a:pt x="50" y="216"/>
                  </a:cubicBezTo>
                  <a:cubicBezTo>
                    <a:pt x="50" y="215"/>
                    <a:pt x="50" y="215"/>
                    <a:pt x="50" y="215"/>
                  </a:cubicBezTo>
                  <a:cubicBezTo>
                    <a:pt x="50" y="214"/>
                    <a:pt x="50" y="214"/>
                    <a:pt x="50" y="214"/>
                  </a:cubicBezTo>
                  <a:cubicBezTo>
                    <a:pt x="50" y="214"/>
                    <a:pt x="50" y="214"/>
                    <a:pt x="50" y="214"/>
                  </a:cubicBezTo>
                  <a:cubicBezTo>
                    <a:pt x="51" y="213"/>
                    <a:pt x="51" y="213"/>
                    <a:pt x="51" y="213"/>
                  </a:cubicBezTo>
                  <a:cubicBezTo>
                    <a:pt x="51" y="213"/>
                    <a:pt x="51" y="213"/>
                    <a:pt x="51" y="213"/>
                  </a:cubicBezTo>
                  <a:cubicBezTo>
                    <a:pt x="50" y="213"/>
                    <a:pt x="50" y="213"/>
                    <a:pt x="50" y="213"/>
                  </a:cubicBezTo>
                  <a:cubicBezTo>
                    <a:pt x="50" y="214"/>
                    <a:pt x="50" y="214"/>
                    <a:pt x="50" y="214"/>
                  </a:cubicBezTo>
                  <a:cubicBezTo>
                    <a:pt x="49" y="215"/>
                    <a:pt x="49" y="215"/>
                    <a:pt x="49" y="215"/>
                  </a:cubicBezTo>
                  <a:cubicBezTo>
                    <a:pt x="49" y="215"/>
                    <a:pt x="49" y="215"/>
                    <a:pt x="49" y="215"/>
                  </a:cubicBezTo>
                  <a:cubicBezTo>
                    <a:pt x="49" y="214"/>
                    <a:pt x="49" y="214"/>
                    <a:pt x="49" y="214"/>
                  </a:cubicBezTo>
                  <a:cubicBezTo>
                    <a:pt x="49" y="214"/>
                    <a:pt x="49" y="214"/>
                    <a:pt x="49" y="214"/>
                  </a:cubicBezTo>
                  <a:cubicBezTo>
                    <a:pt x="50" y="213"/>
                    <a:pt x="50" y="213"/>
                    <a:pt x="50" y="213"/>
                  </a:cubicBezTo>
                  <a:cubicBezTo>
                    <a:pt x="50" y="212"/>
                    <a:pt x="50" y="212"/>
                    <a:pt x="50" y="212"/>
                  </a:cubicBezTo>
                  <a:cubicBezTo>
                    <a:pt x="50" y="212"/>
                    <a:pt x="50" y="212"/>
                    <a:pt x="50" y="212"/>
                  </a:cubicBezTo>
                  <a:cubicBezTo>
                    <a:pt x="49" y="212"/>
                    <a:pt x="49" y="212"/>
                    <a:pt x="49" y="212"/>
                  </a:cubicBezTo>
                  <a:cubicBezTo>
                    <a:pt x="49" y="213"/>
                    <a:pt x="49" y="213"/>
                    <a:pt x="49" y="213"/>
                  </a:cubicBezTo>
                  <a:cubicBezTo>
                    <a:pt x="48" y="213"/>
                    <a:pt x="48" y="213"/>
                    <a:pt x="48" y="213"/>
                  </a:cubicBezTo>
                  <a:cubicBezTo>
                    <a:pt x="48" y="213"/>
                    <a:pt x="48" y="213"/>
                    <a:pt x="48" y="213"/>
                  </a:cubicBezTo>
                  <a:cubicBezTo>
                    <a:pt x="48" y="212"/>
                    <a:pt x="48" y="212"/>
                    <a:pt x="48" y="212"/>
                  </a:cubicBezTo>
                  <a:cubicBezTo>
                    <a:pt x="49" y="212"/>
                    <a:pt x="49" y="212"/>
                    <a:pt x="49" y="212"/>
                  </a:cubicBezTo>
                  <a:cubicBezTo>
                    <a:pt x="49" y="212"/>
                    <a:pt x="49" y="212"/>
                    <a:pt x="49" y="212"/>
                  </a:cubicBezTo>
                  <a:cubicBezTo>
                    <a:pt x="48" y="212"/>
                    <a:pt x="48" y="212"/>
                    <a:pt x="48" y="212"/>
                  </a:cubicBezTo>
                  <a:cubicBezTo>
                    <a:pt x="48" y="212"/>
                    <a:pt x="48" y="212"/>
                    <a:pt x="48" y="212"/>
                  </a:cubicBezTo>
                  <a:cubicBezTo>
                    <a:pt x="47" y="212"/>
                    <a:pt x="47" y="212"/>
                    <a:pt x="47" y="212"/>
                  </a:cubicBezTo>
                  <a:cubicBezTo>
                    <a:pt x="47" y="213"/>
                    <a:pt x="47" y="213"/>
                    <a:pt x="47" y="213"/>
                  </a:cubicBezTo>
                  <a:cubicBezTo>
                    <a:pt x="47" y="212"/>
                    <a:pt x="47" y="212"/>
                    <a:pt x="47" y="212"/>
                  </a:cubicBezTo>
                  <a:cubicBezTo>
                    <a:pt x="47" y="212"/>
                    <a:pt x="47" y="212"/>
                    <a:pt x="47" y="212"/>
                  </a:cubicBezTo>
                  <a:cubicBezTo>
                    <a:pt x="47" y="212"/>
                    <a:pt x="47" y="212"/>
                    <a:pt x="47" y="212"/>
                  </a:cubicBezTo>
                  <a:cubicBezTo>
                    <a:pt x="46" y="212"/>
                    <a:pt x="46" y="212"/>
                    <a:pt x="46" y="212"/>
                  </a:cubicBezTo>
                  <a:cubicBezTo>
                    <a:pt x="46" y="212"/>
                    <a:pt x="46" y="212"/>
                    <a:pt x="46" y="212"/>
                  </a:cubicBezTo>
                  <a:cubicBezTo>
                    <a:pt x="46" y="212"/>
                    <a:pt x="46" y="212"/>
                    <a:pt x="46" y="212"/>
                  </a:cubicBezTo>
                  <a:cubicBezTo>
                    <a:pt x="47" y="211"/>
                    <a:pt x="47" y="211"/>
                    <a:pt x="47" y="211"/>
                  </a:cubicBezTo>
                  <a:cubicBezTo>
                    <a:pt x="47" y="210"/>
                    <a:pt x="47" y="210"/>
                    <a:pt x="47" y="210"/>
                  </a:cubicBezTo>
                  <a:cubicBezTo>
                    <a:pt x="48" y="210"/>
                    <a:pt x="48" y="210"/>
                    <a:pt x="48" y="210"/>
                  </a:cubicBezTo>
                  <a:cubicBezTo>
                    <a:pt x="49" y="210"/>
                    <a:pt x="49" y="210"/>
                    <a:pt x="49" y="210"/>
                  </a:cubicBezTo>
                  <a:cubicBezTo>
                    <a:pt x="49" y="210"/>
                    <a:pt x="49" y="210"/>
                    <a:pt x="49" y="210"/>
                  </a:cubicBezTo>
                  <a:cubicBezTo>
                    <a:pt x="48" y="210"/>
                    <a:pt x="48" y="210"/>
                    <a:pt x="48" y="210"/>
                  </a:cubicBezTo>
                  <a:cubicBezTo>
                    <a:pt x="47" y="210"/>
                    <a:pt x="47" y="210"/>
                    <a:pt x="47" y="210"/>
                  </a:cubicBezTo>
                  <a:cubicBezTo>
                    <a:pt x="47" y="210"/>
                    <a:pt x="47" y="210"/>
                    <a:pt x="47" y="210"/>
                  </a:cubicBezTo>
                  <a:cubicBezTo>
                    <a:pt x="47" y="210"/>
                    <a:pt x="47" y="210"/>
                    <a:pt x="47" y="210"/>
                  </a:cubicBezTo>
                  <a:cubicBezTo>
                    <a:pt x="48" y="210"/>
                    <a:pt x="48" y="210"/>
                    <a:pt x="48" y="210"/>
                  </a:cubicBezTo>
                  <a:cubicBezTo>
                    <a:pt x="48" y="209"/>
                    <a:pt x="48" y="209"/>
                    <a:pt x="48" y="209"/>
                  </a:cubicBezTo>
                  <a:cubicBezTo>
                    <a:pt x="49" y="209"/>
                    <a:pt x="49" y="209"/>
                    <a:pt x="49" y="209"/>
                  </a:cubicBezTo>
                  <a:cubicBezTo>
                    <a:pt x="50" y="209"/>
                    <a:pt x="50" y="209"/>
                    <a:pt x="50" y="209"/>
                  </a:cubicBezTo>
                  <a:cubicBezTo>
                    <a:pt x="50" y="208"/>
                    <a:pt x="50" y="208"/>
                    <a:pt x="50" y="208"/>
                  </a:cubicBezTo>
                  <a:cubicBezTo>
                    <a:pt x="49" y="208"/>
                    <a:pt x="49" y="208"/>
                    <a:pt x="49" y="208"/>
                  </a:cubicBezTo>
                  <a:cubicBezTo>
                    <a:pt x="49" y="208"/>
                    <a:pt x="49" y="208"/>
                    <a:pt x="49" y="208"/>
                  </a:cubicBezTo>
                  <a:cubicBezTo>
                    <a:pt x="48" y="209"/>
                    <a:pt x="48" y="209"/>
                    <a:pt x="48" y="209"/>
                  </a:cubicBezTo>
                  <a:cubicBezTo>
                    <a:pt x="47" y="209"/>
                    <a:pt x="47" y="209"/>
                    <a:pt x="47" y="209"/>
                  </a:cubicBezTo>
                  <a:cubicBezTo>
                    <a:pt x="46" y="210"/>
                    <a:pt x="46" y="210"/>
                    <a:pt x="46" y="210"/>
                  </a:cubicBezTo>
                  <a:cubicBezTo>
                    <a:pt x="46" y="209"/>
                    <a:pt x="46" y="209"/>
                    <a:pt x="46" y="209"/>
                  </a:cubicBezTo>
                  <a:cubicBezTo>
                    <a:pt x="46" y="209"/>
                    <a:pt x="46" y="209"/>
                    <a:pt x="46" y="209"/>
                  </a:cubicBezTo>
                  <a:cubicBezTo>
                    <a:pt x="47" y="209"/>
                    <a:pt x="47" y="209"/>
                    <a:pt x="47" y="209"/>
                  </a:cubicBezTo>
                  <a:cubicBezTo>
                    <a:pt x="47" y="208"/>
                    <a:pt x="47" y="208"/>
                    <a:pt x="47" y="208"/>
                  </a:cubicBezTo>
                  <a:cubicBezTo>
                    <a:pt x="47" y="208"/>
                    <a:pt x="47" y="208"/>
                    <a:pt x="47" y="208"/>
                  </a:cubicBezTo>
                  <a:cubicBezTo>
                    <a:pt x="47" y="207"/>
                    <a:pt x="47" y="207"/>
                    <a:pt x="47" y="207"/>
                  </a:cubicBezTo>
                  <a:cubicBezTo>
                    <a:pt x="47" y="207"/>
                    <a:pt x="47" y="207"/>
                    <a:pt x="47" y="207"/>
                  </a:cubicBezTo>
                  <a:cubicBezTo>
                    <a:pt x="46" y="207"/>
                    <a:pt x="46" y="207"/>
                    <a:pt x="46" y="207"/>
                  </a:cubicBezTo>
                  <a:cubicBezTo>
                    <a:pt x="46" y="207"/>
                    <a:pt x="46" y="207"/>
                    <a:pt x="46" y="207"/>
                  </a:cubicBezTo>
                  <a:cubicBezTo>
                    <a:pt x="47" y="208"/>
                    <a:pt x="47" y="208"/>
                    <a:pt x="47" y="208"/>
                  </a:cubicBezTo>
                  <a:cubicBezTo>
                    <a:pt x="47" y="208"/>
                    <a:pt x="47" y="208"/>
                    <a:pt x="47" y="208"/>
                  </a:cubicBezTo>
                  <a:cubicBezTo>
                    <a:pt x="46" y="208"/>
                    <a:pt x="46" y="208"/>
                    <a:pt x="46" y="208"/>
                  </a:cubicBezTo>
                  <a:cubicBezTo>
                    <a:pt x="45" y="208"/>
                    <a:pt x="45" y="208"/>
                    <a:pt x="45" y="208"/>
                  </a:cubicBezTo>
                  <a:cubicBezTo>
                    <a:pt x="45" y="208"/>
                    <a:pt x="45" y="208"/>
                    <a:pt x="45" y="208"/>
                  </a:cubicBezTo>
                  <a:cubicBezTo>
                    <a:pt x="44" y="208"/>
                    <a:pt x="44" y="208"/>
                    <a:pt x="44" y="208"/>
                  </a:cubicBezTo>
                  <a:cubicBezTo>
                    <a:pt x="44" y="209"/>
                    <a:pt x="44" y="209"/>
                    <a:pt x="44" y="209"/>
                  </a:cubicBezTo>
                  <a:cubicBezTo>
                    <a:pt x="44" y="209"/>
                    <a:pt x="44" y="209"/>
                    <a:pt x="44" y="209"/>
                  </a:cubicBezTo>
                  <a:cubicBezTo>
                    <a:pt x="43" y="209"/>
                    <a:pt x="43" y="209"/>
                    <a:pt x="43" y="209"/>
                  </a:cubicBezTo>
                  <a:cubicBezTo>
                    <a:pt x="43" y="209"/>
                    <a:pt x="43" y="209"/>
                    <a:pt x="43" y="209"/>
                  </a:cubicBezTo>
                  <a:cubicBezTo>
                    <a:pt x="42" y="209"/>
                    <a:pt x="42" y="209"/>
                    <a:pt x="42" y="209"/>
                  </a:cubicBezTo>
                  <a:cubicBezTo>
                    <a:pt x="42" y="209"/>
                    <a:pt x="42" y="209"/>
                    <a:pt x="42" y="209"/>
                  </a:cubicBezTo>
                  <a:cubicBezTo>
                    <a:pt x="41" y="209"/>
                    <a:pt x="41" y="209"/>
                    <a:pt x="41" y="209"/>
                  </a:cubicBezTo>
                  <a:cubicBezTo>
                    <a:pt x="41" y="209"/>
                    <a:pt x="41" y="209"/>
                    <a:pt x="41" y="209"/>
                  </a:cubicBezTo>
                  <a:cubicBezTo>
                    <a:pt x="40" y="209"/>
                    <a:pt x="40" y="209"/>
                    <a:pt x="40" y="209"/>
                  </a:cubicBezTo>
                  <a:cubicBezTo>
                    <a:pt x="40" y="210"/>
                    <a:pt x="40" y="210"/>
                    <a:pt x="40" y="210"/>
                  </a:cubicBezTo>
                  <a:cubicBezTo>
                    <a:pt x="40" y="210"/>
                    <a:pt x="40" y="210"/>
                    <a:pt x="40" y="210"/>
                  </a:cubicBezTo>
                  <a:cubicBezTo>
                    <a:pt x="40" y="210"/>
                    <a:pt x="40" y="210"/>
                    <a:pt x="40" y="210"/>
                  </a:cubicBezTo>
                  <a:cubicBezTo>
                    <a:pt x="39" y="210"/>
                    <a:pt x="39" y="210"/>
                    <a:pt x="39" y="210"/>
                  </a:cubicBezTo>
                  <a:cubicBezTo>
                    <a:pt x="39" y="210"/>
                    <a:pt x="39" y="210"/>
                    <a:pt x="39" y="210"/>
                  </a:cubicBezTo>
                  <a:cubicBezTo>
                    <a:pt x="39" y="209"/>
                    <a:pt x="39" y="209"/>
                    <a:pt x="39" y="209"/>
                  </a:cubicBezTo>
                  <a:cubicBezTo>
                    <a:pt x="40" y="209"/>
                    <a:pt x="40" y="209"/>
                    <a:pt x="40" y="209"/>
                  </a:cubicBezTo>
                  <a:cubicBezTo>
                    <a:pt x="40" y="209"/>
                    <a:pt x="40" y="209"/>
                    <a:pt x="40" y="209"/>
                  </a:cubicBezTo>
                  <a:cubicBezTo>
                    <a:pt x="40" y="208"/>
                    <a:pt x="40" y="208"/>
                    <a:pt x="40" y="208"/>
                  </a:cubicBezTo>
                  <a:cubicBezTo>
                    <a:pt x="39" y="208"/>
                    <a:pt x="39" y="208"/>
                    <a:pt x="39" y="208"/>
                  </a:cubicBezTo>
                  <a:cubicBezTo>
                    <a:pt x="39" y="207"/>
                    <a:pt x="39" y="207"/>
                    <a:pt x="39" y="207"/>
                  </a:cubicBezTo>
                  <a:cubicBezTo>
                    <a:pt x="39" y="207"/>
                    <a:pt x="39" y="207"/>
                    <a:pt x="39" y="207"/>
                  </a:cubicBezTo>
                  <a:cubicBezTo>
                    <a:pt x="38" y="207"/>
                    <a:pt x="38" y="207"/>
                    <a:pt x="38" y="207"/>
                  </a:cubicBezTo>
                  <a:cubicBezTo>
                    <a:pt x="38" y="207"/>
                    <a:pt x="38" y="207"/>
                    <a:pt x="38" y="207"/>
                  </a:cubicBezTo>
                  <a:cubicBezTo>
                    <a:pt x="37" y="207"/>
                    <a:pt x="37" y="207"/>
                    <a:pt x="37" y="207"/>
                  </a:cubicBezTo>
                  <a:cubicBezTo>
                    <a:pt x="36" y="207"/>
                    <a:pt x="36" y="207"/>
                    <a:pt x="36" y="207"/>
                  </a:cubicBezTo>
                  <a:cubicBezTo>
                    <a:pt x="36" y="207"/>
                    <a:pt x="36" y="207"/>
                    <a:pt x="36" y="207"/>
                  </a:cubicBezTo>
                  <a:cubicBezTo>
                    <a:pt x="37" y="206"/>
                    <a:pt x="37" y="206"/>
                    <a:pt x="37" y="206"/>
                  </a:cubicBezTo>
                  <a:cubicBezTo>
                    <a:pt x="37" y="206"/>
                    <a:pt x="37" y="206"/>
                    <a:pt x="37" y="206"/>
                  </a:cubicBezTo>
                  <a:cubicBezTo>
                    <a:pt x="36" y="206"/>
                    <a:pt x="36" y="206"/>
                    <a:pt x="36" y="206"/>
                  </a:cubicBezTo>
                  <a:cubicBezTo>
                    <a:pt x="36" y="206"/>
                    <a:pt x="36" y="206"/>
                    <a:pt x="36" y="206"/>
                  </a:cubicBezTo>
                  <a:cubicBezTo>
                    <a:pt x="37" y="205"/>
                    <a:pt x="37" y="205"/>
                    <a:pt x="37" y="205"/>
                  </a:cubicBezTo>
                  <a:cubicBezTo>
                    <a:pt x="38" y="205"/>
                    <a:pt x="38" y="205"/>
                    <a:pt x="38" y="205"/>
                  </a:cubicBezTo>
                  <a:cubicBezTo>
                    <a:pt x="38" y="205"/>
                    <a:pt x="38" y="205"/>
                    <a:pt x="38" y="205"/>
                  </a:cubicBezTo>
                  <a:cubicBezTo>
                    <a:pt x="38" y="204"/>
                    <a:pt x="38" y="204"/>
                    <a:pt x="38" y="204"/>
                  </a:cubicBezTo>
                  <a:cubicBezTo>
                    <a:pt x="37" y="204"/>
                    <a:pt x="37" y="204"/>
                    <a:pt x="37" y="204"/>
                  </a:cubicBezTo>
                  <a:cubicBezTo>
                    <a:pt x="36" y="205"/>
                    <a:pt x="36" y="205"/>
                    <a:pt x="36" y="205"/>
                  </a:cubicBezTo>
                  <a:cubicBezTo>
                    <a:pt x="36" y="205"/>
                    <a:pt x="36" y="205"/>
                    <a:pt x="36" y="205"/>
                  </a:cubicBezTo>
                  <a:cubicBezTo>
                    <a:pt x="35" y="205"/>
                    <a:pt x="35" y="205"/>
                    <a:pt x="35" y="205"/>
                  </a:cubicBezTo>
                  <a:cubicBezTo>
                    <a:pt x="34" y="205"/>
                    <a:pt x="34" y="205"/>
                    <a:pt x="34" y="205"/>
                  </a:cubicBezTo>
                  <a:cubicBezTo>
                    <a:pt x="34" y="205"/>
                    <a:pt x="34" y="205"/>
                    <a:pt x="34" y="205"/>
                  </a:cubicBezTo>
                  <a:cubicBezTo>
                    <a:pt x="35" y="204"/>
                    <a:pt x="35" y="204"/>
                    <a:pt x="35" y="204"/>
                  </a:cubicBezTo>
                  <a:cubicBezTo>
                    <a:pt x="35" y="204"/>
                    <a:pt x="35" y="204"/>
                    <a:pt x="35" y="204"/>
                  </a:cubicBezTo>
                  <a:cubicBezTo>
                    <a:pt x="35" y="203"/>
                    <a:pt x="35" y="203"/>
                    <a:pt x="35" y="203"/>
                  </a:cubicBezTo>
                  <a:cubicBezTo>
                    <a:pt x="36" y="203"/>
                    <a:pt x="36" y="203"/>
                    <a:pt x="36" y="203"/>
                  </a:cubicBezTo>
                  <a:cubicBezTo>
                    <a:pt x="36" y="203"/>
                    <a:pt x="36" y="203"/>
                    <a:pt x="36" y="203"/>
                  </a:cubicBezTo>
                  <a:cubicBezTo>
                    <a:pt x="36" y="202"/>
                    <a:pt x="36" y="202"/>
                    <a:pt x="36" y="202"/>
                  </a:cubicBezTo>
                  <a:cubicBezTo>
                    <a:pt x="36" y="202"/>
                    <a:pt x="36" y="202"/>
                    <a:pt x="36" y="202"/>
                  </a:cubicBezTo>
                  <a:cubicBezTo>
                    <a:pt x="35" y="203"/>
                    <a:pt x="35" y="203"/>
                    <a:pt x="35" y="203"/>
                  </a:cubicBezTo>
                  <a:cubicBezTo>
                    <a:pt x="34" y="203"/>
                    <a:pt x="34" y="203"/>
                    <a:pt x="34" y="203"/>
                  </a:cubicBezTo>
                  <a:cubicBezTo>
                    <a:pt x="34" y="203"/>
                    <a:pt x="34" y="203"/>
                    <a:pt x="34" y="203"/>
                  </a:cubicBezTo>
                  <a:cubicBezTo>
                    <a:pt x="34" y="202"/>
                    <a:pt x="34" y="202"/>
                    <a:pt x="34" y="202"/>
                  </a:cubicBezTo>
                  <a:cubicBezTo>
                    <a:pt x="35" y="202"/>
                    <a:pt x="35" y="202"/>
                    <a:pt x="35" y="202"/>
                  </a:cubicBezTo>
                  <a:cubicBezTo>
                    <a:pt x="35" y="202"/>
                    <a:pt x="35" y="202"/>
                    <a:pt x="35" y="202"/>
                  </a:cubicBezTo>
                  <a:cubicBezTo>
                    <a:pt x="36" y="202"/>
                    <a:pt x="36" y="202"/>
                    <a:pt x="36" y="202"/>
                  </a:cubicBezTo>
                  <a:cubicBezTo>
                    <a:pt x="36" y="201"/>
                    <a:pt x="36" y="201"/>
                    <a:pt x="36" y="201"/>
                  </a:cubicBezTo>
                  <a:cubicBezTo>
                    <a:pt x="36" y="201"/>
                    <a:pt x="36" y="201"/>
                    <a:pt x="36" y="201"/>
                  </a:cubicBezTo>
                  <a:cubicBezTo>
                    <a:pt x="37" y="201"/>
                    <a:pt x="37" y="201"/>
                    <a:pt x="37" y="201"/>
                  </a:cubicBezTo>
                  <a:cubicBezTo>
                    <a:pt x="36" y="200"/>
                    <a:pt x="36" y="200"/>
                    <a:pt x="36" y="200"/>
                  </a:cubicBezTo>
                  <a:cubicBezTo>
                    <a:pt x="35" y="201"/>
                    <a:pt x="35" y="201"/>
                    <a:pt x="35" y="201"/>
                  </a:cubicBezTo>
                  <a:cubicBezTo>
                    <a:pt x="35" y="201"/>
                    <a:pt x="35" y="201"/>
                    <a:pt x="35" y="201"/>
                  </a:cubicBezTo>
                  <a:cubicBezTo>
                    <a:pt x="35" y="201"/>
                    <a:pt x="35" y="201"/>
                    <a:pt x="35" y="201"/>
                  </a:cubicBezTo>
                  <a:cubicBezTo>
                    <a:pt x="34" y="201"/>
                    <a:pt x="34" y="201"/>
                    <a:pt x="34" y="201"/>
                  </a:cubicBezTo>
                  <a:cubicBezTo>
                    <a:pt x="34" y="201"/>
                    <a:pt x="34" y="201"/>
                    <a:pt x="34" y="201"/>
                  </a:cubicBezTo>
                  <a:cubicBezTo>
                    <a:pt x="35" y="201"/>
                    <a:pt x="35" y="201"/>
                    <a:pt x="35" y="201"/>
                  </a:cubicBezTo>
                  <a:cubicBezTo>
                    <a:pt x="35" y="200"/>
                    <a:pt x="35" y="200"/>
                    <a:pt x="35" y="200"/>
                  </a:cubicBezTo>
                  <a:cubicBezTo>
                    <a:pt x="34" y="200"/>
                    <a:pt x="34" y="200"/>
                    <a:pt x="34" y="200"/>
                  </a:cubicBezTo>
                  <a:cubicBezTo>
                    <a:pt x="35" y="200"/>
                    <a:pt x="35" y="200"/>
                    <a:pt x="35" y="200"/>
                  </a:cubicBezTo>
                  <a:cubicBezTo>
                    <a:pt x="35" y="199"/>
                    <a:pt x="35" y="199"/>
                    <a:pt x="35" y="199"/>
                  </a:cubicBezTo>
                  <a:cubicBezTo>
                    <a:pt x="34" y="199"/>
                    <a:pt x="34" y="199"/>
                    <a:pt x="34" y="199"/>
                  </a:cubicBezTo>
                  <a:cubicBezTo>
                    <a:pt x="34" y="199"/>
                    <a:pt x="34" y="199"/>
                    <a:pt x="34" y="199"/>
                  </a:cubicBezTo>
                  <a:cubicBezTo>
                    <a:pt x="34" y="199"/>
                    <a:pt x="34" y="199"/>
                    <a:pt x="34" y="199"/>
                  </a:cubicBezTo>
                  <a:cubicBezTo>
                    <a:pt x="34" y="199"/>
                    <a:pt x="34" y="199"/>
                    <a:pt x="34" y="199"/>
                  </a:cubicBezTo>
                  <a:cubicBezTo>
                    <a:pt x="34" y="198"/>
                    <a:pt x="34" y="198"/>
                    <a:pt x="34" y="198"/>
                  </a:cubicBezTo>
                  <a:cubicBezTo>
                    <a:pt x="33" y="198"/>
                    <a:pt x="33" y="198"/>
                    <a:pt x="33" y="198"/>
                  </a:cubicBezTo>
                  <a:cubicBezTo>
                    <a:pt x="33" y="198"/>
                    <a:pt x="33" y="198"/>
                    <a:pt x="33" y="198"/>
                  </a:cubicBezTo>
                  <a:cubicBezTo>
                    <a:pt x="33" y="198"/>
                    <a:pt x="33" y="198"/>
                    <a:pt x="33" y="198"/>
                  </a:cubicBezTo>
                  <a:cubicBezTo>
                    <a:pt x="32" y="198"/>
                    <a:pt x="32" y="198"/>
                    <a:pt x="32" y="198"/>
                  </a:cubicBezTo>
                  <a:cubicBezTo>
                    <a:pt x="33" y="197"/>
                    <a:pt x="33" y="197"/>
                    <a:pt x="33" y="197"/>
                  </a:cubicBezTo>
                  <a:cubicBezTo>
                    <a:pt x="33" y="197"/>
                    <a:pt x="33" y="197"/>
                    <a:pt x="33" y="197"/>
                  </a:cubicBezTo>
                  <a:cubicBezTo>
                    <a:pt x="34" y="197"/>
                    <a:pt x="34" y="197"/>
                    <a:pt x="34" y="197"/>
                  </a:cubicBezTo>
                  <a:cubicBezTo>
                    <a:pt x="34" y="196"/>
                    <a:pt x="34" y="196"/>
                    <a:pt x="34" y="196"/>
                  </a:cubicBezTo>
                  <a:cubicBezTo>
                    <a:pt x="34" y="196"/>
                    <a:pt x="34" y="196"/>
                    <a:pt x="34" y="196"/>
                  </a:cubicBezTo>
                  <a:cubicBezTo>
                    <a:pt x="34" y="195"/>
                    <a:pt x="34" y="195"/>
                    <a:pt x="34" y="195"/>
                  </a:cubicBezTo>
                  <a:cubicBezTo>
                    <a:pt x="34" y="195"/>
                    <a:pt x="34" y="195"/>
                    <a:pt x="34" y="195"/>
                  </a:cubicBezTo>
                  <a:cubicBezTo>
                    <a:pt x="34" y="195"/>
                    <a:pt x="34" y="195"/>
                    <a:pt x="34" y="195"/>
                  </a:cubicBezTo>
                  <a:cubicBezTo>
                    <a:pt x="34" y="195"/>
                    <a:pt x="34" y="195"/>
                    <a:pt x="34" y="195"/>
                  </a:cubicBezTo>
                  <a:cubicBezTo>
                    <a:pt x="34" y="195"/>
                    <a:pt x="34" y="195"/>
                    <a:pt x="34" y="195"/>
                  </a:cubicBezTo>
                  <a:cubicBezTo>
                    <a:pt x="33" y="195"/>
                    <a:pt x="33" y="195"/>
                    <a:pt x="33" y="195"/>
                  </a:cubicBezTo>
                  <a:cubicBezTo>
                    <a:pt x="33" y="195"/>
                    <a:pt x="33" y="195"/>
                    <a:pt x="33" y="195"/>
                  </a:cubicBezTo>
                  <a:cubicBezTo>
                    <a:pt x="32" y="195"/>
                    <a:pt x="32" y="195"/>
                    <a:pt x="32" y="195"/>
                  </a:cubicBezTo>
                  <a:cubicBezTo>
                    <a:pt x="32" y="195"/>
                    <a:pt x="32" y="195"/>
                    <a:pt x="32" y="195"/>
                  </a:cubicBezTo>
                  <a:cubicBezTo>
                    <a:pt x="32" y="194"/>
                    <a:pt x="32" y="194"/>
                    <a:pt x="32" y="194"/>
                  </a:cubicBezTo>
                  <a:cubicBezTo>
                    <a:pt x="32" y="194"/>
                    <a:pt x="32" y="194"/>
                    <a:pt x="32" y="194"/>
                  </a:cubicBezTo>
                  <a:cubicBezTo>
                    <a:pt x="33" y="193"/>
                    <a:pt x="33" y="193"/>
                    <a:pt x="33" y="193"/>
                  </a:cubicBezTo>
                  <a:cubicBezTo>
                    <a:pt x="33" y="193"/>
                    <a:pt x="33" y="193"/>
                    <a:pt x="33" y="193"/>
                  </a:cubicBezTo>
                  <a:cubicBezTo>
                    <a:pt x="33" y="193"/>
                    <a:pt x="33" y="193"/>
                    <a:pt x="33" y="193"/>
                  </a:cubicBezTo>
                  <a:cubicBezTo>
                    <a:pt x="32" y="193"/>
                    <a:pt x="32" y="193"/>
                    <a:pt x="32" y="193"/>
                  </a:cubicBezTo>
                  <a:cubicBezTo>
                    <a:pt x="31" y="193"/>
                    <a:pt x="31" y="193"/>
                    <a:pt x="31" y="193"/>
                  </a:cubicBezTo>
                  <a:cubicBezTo>
                    <a:pt x="31" y="193"/>
                    <a:pt x="31" y="193"/>
                    <a:pt x="31" y="193"/>
                  </a:cubicBezTo>
                  <a:cubicBezTo>
                    <a:pt x="31" y="193"/>
                    <a:pt x="31" y="193"/>
                    <a:pt x="31" y="193"/>
                  </a:cubicBezTo>
                  <a:cubicBezTo>
                    <a:pt x="31" y="192"/>
                    <a:pt x="31" y="192"/>
                    <a:pt x="31" y="192"/>
                  </a:cubicBezTo>
                  <a:cubicBezTo>
                    <a:pt x="31" y="192"/>
                    <a:pt x="31" y="192"/>
                    <a:pt x="31" y="192"/>
                  </a:cubicBezTo>
                  <a:cubicBezTo>
                    <a:pt x="32" y="192"/>
                    <a:pt x="32" y="192"/>
                    <a:pt x="32" y="192"/>
                  </a:cubicBezTo>
                  <a:cubicBezTo>
                    <a:pt x="33" y="192"/>
                    <a:pt x="33" y="192"/>
                    <a:pt x="33" y="192"/>
                  </a:cubicBezTo>
                  <a:cubicBezTo>
                    <a:pt x="33" y="192"/>
                    <a:pt x="33" y="192"/>
                    <a:pt x="33" y="192"/>
                  </a:cubicBezTo>
                  <a:cubicBezTo>
                    <a:pt x="33" y="192"/>
                    <a:pt x="33" y="192"/>
                    <a:pt x="33" y="192"/>
                  </a:cubicBezTo>
                  <a:cubicBezTo>
                    <a:pt x="33" y="192"/>
                    <a:pt x="33" y="192"/>
                    <a:pt x="33" y="192"/>
                  </a:cubicBezTo>
                  <a:cubicBezTo>
                    <a:pt x="32" y="192"/>
                    <a:pt x="32" y="192"/>
                    <a:pt x="32" y="192"/>
                  </a:cubicBezTo>
                  <a:cubicBezTo>
                    <a:pt x="31" y="192"/>
                    <a:pt x="31" y="192"/>
                    <a:pt x="31" y="192"/>
                  </a:cubicBezTo>
                  <a:cubicBezTo>
                    <a:pt x="31" y="192"/>
                    <a:pt x="31" y="192"/>
                    <a:pt x="31" y="192"/>
                  </a:cubicBezTo>
                  <a:cubicBezTo>
                    <a:pt x="30" y="191"/>
                    <a:pt x="30" y="191"/>
                    <a:pt x="30" y="191"/>
                  </a:cubicBezTo>
                  <a:cubicBezTo>
                    <a:pt x="31" y="191"/>
                    <a:pt x="31" y="191"/>
                    <a:pt x="31" y="191"/>
                  </a:cubicBezTo>
                  <a:cubicBezTo>
                    <a:pt x="32" y="191"/>
                    <a:pt x="32" y="191"/>
                    <a:pt x="32" y="191"/>
                  </a:cubicBezTo>
                  <a:cubicBezTo>
                    <a:pt x="33" y="191"/>
                    <a:pt x="33" y="191"/>
                    <a:pt x="33" y="191"/>
                  </a:cubicBezTo>
                  <a:cubicBezTo>
                    <a:pt x="32" y="190"/>
                    <a:pt x="32" y="190"/>
                    <a:pt x="32" y="190"/>
                  </a:cubicBezTo>
                  <a:cubicBezTo>
                    <a:pt x="32" y="190"/>
                    <a:pt x="32" y="190"/>
                    <a:pt x="32" y="190"/>
                  </a:cubicBezTo>
                  <a:cubicBezTo>
                    <a:pt x="31" y="190"/>
                    <a:pt x="31" y="190"/>
                    <a:pt x="31" y="190"/>
                  </a:cubicBezTo>
                  <a:cubicBezTo>
                    <a:pt x="32" y="190"/>
                    <a:pt x="32" y="190"/>
                    <a:pt x="32" y="190"/>
                  </a:cubicBezTo>
                  <a:cubicBezTo>
                    <a:pt x="32" y="190"/>
                    <a:pt x="32" y="190"/>
                    <a:pt x="32" y="190"/>
                  </a:cubicBezTo>
                  <a:cubicBezTo>
                    <a:pt x="33" y="190"/>
                    <a:pt x="33" y="190"/>
                    <a:pt x="33" y="190"/>
                  </a:cubicBezTo>
                  <a:cubicBezTo>
                    <a:pt x="33" y="190"/>
                    <a:pt x="33" y="190"/>
                    <a:pt x="33" y="190"/>
                  </a:cubicBezTo>
                  <a:cubicBezTo>
                    <a:pt x="34" y="190"/>
                    <a:pt x="34" y="190"/>
                    <a:pt x="34" y="190"/>
                  </a:cubicBezTo>
                  <a:cubicBezTo>
                    <a:pt x="34" y="189"/>
                    <a:pt x="34" y="189"/>
                    <a:pt x="34" y="189"/>
                  </a:cubicBezTo>
                  <a:cubicBezTo>
                    <a:pt x="33" y="189"/>
                    <a:pt x="33" y="189"/>
                    <a:pt x="33" y="189"/>
                  </a:cubicBezTo>
                  <a:cubicBezTo>
                    <a:pt x="33" y="190"/>
                    <a:pt x="33" y="190"/>
                    <a:pt x="33" y="190"/>
                  </a:cubicBezTo>
                  <a:cubicBezTo>
                    <a:pt x="32" y="190"/>
                    <a:pt x="32" y="190"/>
                    <a:pt x="32" y="190"/>
                  </a:cubicBezTo>
                  <a:cubicBezTo>
                    <a:pt x="32" y="189"/>
                    <a:pt x="32" y="189"/>
                    <a:pt x="32" y="189"/>
                  </a:cubicBezTo>
                  <a:cubicBezTo>
                    <a:pt x="31" y="189"/>
                    <a:pt x="31" y="189"/>
                    <a:pt x="31" y="189"/>
                  </a:cubicBezTo>
                  <a:cubicBezTo>
                    <a:pt x="31" y="190"/>
                    <a:pt x="31" y="190"/>
                    <a:pt x="31" y="190"/>
                  </a:cubicBezTo>
                  <a:cubicBezTo>
                    <a:pt x="30" y="190"/>
                    <a:pt x="30" y="190"/>
                    <a:pt x="30" y="190"/>
                  </a:cubicBezTo>
                  <a:cubicBezTo>
                    <a:pt x="30" y="190"/>
                    <a:pt x="30" y="190"/>
                    <a:pt x="30" y="190"/>
                  </a:cubicBezTo>
                  <a:cubicBezTo>
                    <a:pt x="30" y="189"/>
                    <a:pt x="30" y="189"/>
                    <a:pt x="30" y="189"/>
                  </a:cubicBezTo>
                  <a:cubicBezTo>
                    <a:pt x="30" y="189"/>
                    <a:pt x="30" y="189"/>
                    <a:pt x="30" y="189"/>
                  </a:cubicBezTo>
                  <a:cubicBezTo>
                    <a:pt x="31" y="189"/>
                    <a:pt x="31" y="189"/>
                    <a:pt x="31" y="189"/>
                  </a:cubicBezTo>
                  <a:cubicBezTo>
                    <a:pt x="32" y="188"/>
                    <a:pt x="32" y="188"/>
                    <a:pt x="32" y="188"/>
                  </a:cubicBezTo>
                  <a:cubicBezTo>
                    <a:pt x="32" y="188"/>
                    <a:pt x="32" y="188"/>
                    <a:pt x="32" y="188"/>
                  </a:cubicBezTo>
                  <a:cubicBezTo>
                    <a:pt x="31" y="188"/>
                    <a:pt x="31" y="188"/>
                    <a:pt x="31" y="188"/>
                  </a:cubicBezTo>
                  <a:cubicBezTo>
                    <a:pt x="30" y="188"/>
                    <a:pt x="30" y="188"/>
                    <a:pt x="30" y="188"/>
                  </a:cubicBezTo>
                  <a:cubicBezTo>
                    <a:pt x="30" y="188"/>
                    <a:pt x="30" y="188"/>
                    <a:pt x="30" y="188"/>
                  </a:cubicBezTo>
                  <a:cubicBezTo>
                    <a:pt x="30" y="187"/>
                    <a:pt x="30" y="187"/>
                    <a:pt x="30" y="187"/>
                  </a:cubicBezTo>
                  <a:cubicBezTo>
                    <a:pt x="31" y="187"/>
                    <a:pt x="31" y="187"/>
                    <a:pt x="31" y="187"/>
                  </a:cubicBezTo>
                  <a:cubicBezTo>
                    <a:pt x="32" y="187"/>
                    <a:pt x="32" y="187"/>
                    <a:pt x="32" y="187"/>
                  </a:cubicBezTo>
                  <a:cubicBezTo>
                    <a:pt x="33" y="187"/>
                    <a:pt x="33" y="187"/>
                    <a:pt x="33" y="187"/>
                  </a:cubicBezTo>
                  <a:cubicBezTo>
                    <a:pt x="34" y="187"/>
                    <a:pt x="34" y="187"/>
                    <a:pt x="34" y="187"/>
                  </a:cubicBezTo>
                  <a:cubicBezTo>
                    <a:pt x="35" y="186"/>
                    <a:pt x="35" y="186"/>
                    <a:pt x="35" y="186"/>
                  </a:cubicBezTo>
                  <a:cubicBezTo>
                    <a:pt x="35" y="186"/>
                    <a:pt x="35" y="186"/>
                    <a:pt x="35" y="186"/>
                  </a:cubicBezTo>
                  <a:cubicBezTo>
                    <a:pt x="35" y="186"/>
                    <a:pt x="35" y="186"/>
                    <a:pt x="35" y="186"/>
                  </a:cubicBezTo>
                  <a:cubicBezTo>
                    <a:pt x="34" y="186"/>
                    <a:pt x="34" y="186"/>
                    <a:pt x="34" y="186"/>
                  </a:cubicBezTo>
                  <a:cubicBezTo>
                    <a:pt x="33" y="186"/>
                    <a:pt x="33" y="186"/>
                    <a:pt x="33" y="186"/>
                  </a:cubicBezTo>
                  <a:cubicBezTo>
                    <a:pt x="32" y="186"/>
                    <a:pt x="32" y="186"/>
                    <a:pt x="32" y="186"/>
                  </a:cubicBezTo>
                  <a:cubicBezTo>
                    <a:pt x="31" y="187"/>
                    <a:pt x="31" y="187"/>
                    <a:pt x="31" y="187"/>
                  </a:cubicBezTo>
                  <a:cubicBezTo>
                    <a:pt x="30" y="187"/>
                    <a:pt x="30" y="187"/>
                    <a:pt x="30" y="187"/>
                  </a:cubicBezTo>
                  <a:cubicBezTo>
                    <a:pt x="30" y="186"/>
                    <a:pt x="30" y="186"/>
                    <a:pt x="30" y="186"/>
                  </a:cubicBezTo>
                  <a:cubicBezTo>
                    <a:pt x="30" y="186"/>
                    <a:pt x="30" y="186"/>
                    <a:pt x="30" y="186"/>
                  </a:cubicBezTo>
                  <a:cubicBezTo>
                    <a:pt x="32" y="186"/>
                    <a:pt x="32" y="186"/>
                    <a:pt x="32" y="186"/>
                  </a:cubicBezTo>
                  <a:cubicBezTo>
                    <a:pt x="32" y="186"/>
                    <a:pt x="32" y="186"/>
                    <a:pt x="32" y="186"/>
                  </a:cubicBezTo>
                  <a:cubicBezTo>
                    <a:pt x="33" y="185"/>
                    <a:pt x="33" y="185"/>
                    <a:pt x="33" y="185"/>
                  </a:cubicBezTo>
                  <a:cubicBezTo>
                    <a:pt x="34" y="185"/>
                    <a:pt x="34" y="185"/>
                    <a:pt x="34" y="185"/>
                  </a:cubicBezTo>
                  <a:cubicBezTo>
                    <a:pt x="34" y="185"/>
                    <a:pt x="34" y="185"/>
                    <a:pt x="34" y="185"/>
                  </a:cubicBezTo>
                  <a:cubicBezTo>
                    <a:pt x="35" y="186"/>
                    <a:pt x="35" y="186"/>
                    <a:pt x="35" y="186"/>
                  </a:cubicBezTo>
                  <a:cubicBezTo>
                    <a:pt x="35" y="186"/>
                    <a:pt x="35" y="186"/>
                    <a:pt x="35" y="186"/>
                  </a:cubicBezTo>
                  <a:cubicBezTo>
                    <a:pt x="35" y="185"/>
                    <a:pt x="35" y="185"/>
                    <a:pt x="35" y="185"/>
                  </a:cubicBezTo>
                  <a:cubicBezTo>
                    <a:pt x="35" y="185"/>
                    <a:pt x="35" y="185"/>
                    <a:pt x="35" y="185"/>
                  </a:cubicBezTo>
                  <a:cubicBezTo>
                    <a:pt x="34" y="184"/>
                    <a:pt x="34" y="184"/>
                    <a:pt x="34" y="184"/>
                  </a:cubicBezTo>
                  <a:cubicBezTo>
                    <a:pt x="34" y="184"/>
                    <a:pt x="34" y="184"/>
                    <a:pt x="34" y="184"/>
                  </a:cubicBezTo>
                  <a:cubicBezTo>
                    <a:pt x="34" y="184"/>
                    <a:pt x="34" y="184"/>
                    <a:pt x="34" y="184"/>
                  </a:cubicBezTo>
                  <a:cubicBezTo>
                    <a:pt x="34" y="184"/>
                    <a:pt x="34" y="184"/>
                    <a:pt x="34" y="184"/>
                  </a:cubicBezTo>
                  <a:cubicBezTo>
                    <a:pt x="34" y="184"/>
                    <a:pt x="34" y="184"/>
                    <a:pt x="34" y="184"/>
                  </a:cubicBezTo>
                  <a:cubicBezTo>
                    <a:pt x="35" y="184"/>
                    <a:pt x="35" y="184"/>
                    <a:pt x="35" y="184"/>
                  </a:cubicBezTo>
                  <a:cubicBezTo>
                    <a:pt x="35" y="184"/>
                    <a:pt x="35" y="184"/>
                    <a:pt x="35" y="184"/>
                  </a:cubicBezTo>
                  <a:cubicBezTo>
                    <a:pt x="35" y="184"/>
                    <a:pt x="35" y="184"/>
                    <a:pt x="35" y="184"/>
                  </a:cubicBezTo>
                  <a:cubicBezTo>
                    <a:pt x="36" y="185"/>
                    <a:pt x="36" y="185"/>
                    <a:pt x="36" y="185"/>
                  </a:cubicBezTo>
                  <a:cubicBezTo>
                    <a:pt x="36" y="185"/>
                    <a:pt x="36" y="185"/>
                    <a:pt x="36" y="185"/>
                  </a:cubicBezTo>
                  <a:cubicBezTo>
                    <a:pt x="37" y="185"/>
                    <a:pt x="37" y="185"/>
                    <a:pt x="37" y="185"/>
                  </a:cubicBezTo>
                  <a:cubicBezTo>
                    <a:pt x="36" y="184"/>
                    <a:pt x="36" y="184"/>
                    <a:pt x="36" y="184"/>
                  </a:cubicBezTo>
                  <a:cubicBezTo>
                    <a:pt x="36" y="184"/>
                    <a:pt x="36" y="184"/>
                    <a:pt x="36" y="184"/>
                  </a:cubicBezTo>
                  <a:cubicBezTo>
                    <a:pt x="36" y="183"/>
                    <a:pt x="36" y="183"/>
                    <a:pt x="36" y="183"/>
                  </a:cubicBezTo>
                  <a:cubicBezTo>
                    <a:pt x="36" y="182"/>
                    <a:pt x="36" y="182"/>
                    <a:pt x="36" y="182"/>
                  </a:cubicBezTo>
                  <a:cubicBezTo>
                    <a:pt x="36" y="182"/>
                    <a:pt x="36" y="182"/>
                    <a:pt x="36" y="182"/>
                  </a:cubicBezTo>
                  <a:cubicBezTo>
                    <a:pt x="36" y="182"/>
                    <a:pt x="36" y="182"/>
                    <a:pt x="36" y="182"/>
                  </a:cubicBezTo>
                  <a:cubicBezTo>
                    <a:pt x="35" y="183"/>
                    <a:pt x="35" y="183"/>
                    <a:pt x="35" y="183"/>
                  </a:cubicBezTo>
                  <a:cubicBezTo>
                    <a:pt x="35" y="183"/>
                    <a:pt x="35" y="183"/>
                    <a:pt x="35" y="183"/>
                  </a:cubicBezTo>
                  <a:cubicBezTo>
                    <a:pt x="35" y="182"/>
                    <a:pt x="35" y="182"/>
                    <a:pt x="35" y="182"/>
                  </a:cubicBezTo>
                  <a:cubicBezTo>
                    <a:pt x="34" y="182"/>
                    <a:pt x="34" y="182"/>
                    <a:pt x="34" y="182"/>
                  </a:cubicBezTo>
                  <a:cubicBezTo>
                    <a:pt x="33" y="183"/>
                    <a:pt x="33" y="183"/>
                    <a:pt x="33" y="183"/>
                  </a:cubicBezTo>
                  <a:cubicBezTo>
                    <a:pt x="33" y="184"/>
                    <a:pt x="33" y="184"/>
                    <a:pt x="33" y="184"/>
                  </a:cubicBezTo>
                  <a:cubicBezTo>
                    <a:pt x="32" y="183"/>
                    <a:pt x="32" y="183"/>
                    <a:pt x="32" y="183"/>
                  </a:cubicBezTo>
                  <a:cubicBezTo>
                    <a:pt x="33" y="183"/>
                    <a:pt x="33" y="183"/>
                    <a:pt x="33" y="183"/>
                  </a:cubicBezTo>
                  <a:cubicBezTo>
                    <a:pt x="33" y="183"/>
                    <a:pt x="33" y="183"/>
                    <a:pt x="33" y="183"/>
                  </a:cubicBezTo>
                  <a:cubicBezTo>
                    <a:pt x="33" y="183"/>
                    <a:pt x="33" y="183"/>
                    <a:pt x="33" y="183"/>
                  </a:cubicBezTo>
                  <a:cubicBezTo>
                    <a:pt x="32" y="183"/>
                    <a:pt x="32" y="183"/>
                    <a:pt x="32" y="183"/>
                  </a:cubicBezTo>
                  <a:cubicBezTo>
                    <a:pt x="32" y="183"/>
                    <a:pt x="32" y="183"/>
                    <a:pt x="32" y="183"/>
                  </a:cubicBezTo>
                  <a:cubicBezTo>
                    <a:pt x="32" y="183"/>
                    <a:pt x="32" y="183"/>
                    <a:pt x="32" y="183"/>
                  </a:cubicBezTo>
                  <a:cubicBezTo>
                    <a:pt x="31" y="184"/>
                    <a:pt x="31" y="184"/>
                    <a:pt x="31" y="184"/>
                  </a:cubicBezTo>
                  <a:cubicBezTo>
                    <a:pt x="30" y="184"/>
                    <a:pt x="30" y="184"/>
                    <a:pt x="30" y="184"/>
                  </a:cubicBezTo>
                  <a:cubicBezTo>
                    <a:pt x="30" y="185"/>
                    <a:pt x="30" y="185"/>
                    <a:pt x="30" y="185"/>
                  </a:cubicBezTo>
                  <a:cubicBezTo>
                    <a:pt x="29" y="185"/>
                    <a:pt x="29" y="185"/>
                    <a:pt x="29" y="185"/>
                  </a:cubicBezTo>
                  <a:cubicBezTo>
                    <a:pt x="29" y="185"/>
                    <a:pt x="29" y="185"/>
                    <a:pt x="29" y="185"/>
                  </a:cubicBezTo>
                  <a:cubicBezTo>
                    <a:pt x="29" y="184"/>
                    <a:pt x="29" y="184"/>
                    <a:pt x="29" y="184"/>
                  </a:cubicBezTo>
                  <a:cubicBezTo>
                    <a:pt x="29" y="183"/>
                    <a:pt x="29" y="183"/>
                    <a:pt x="29" y="183"/>
                  </a:cubicBezTo>
                  <a:cubicBezTo>
                    <a:pt x="29" y="183"/>
                    <a:pt x="29" y="183"/>
                    <a:pt x="29" y="183"/>
                  </a:cubicBezTo>
                  <a:cubicBezTo>
                    <a:pt x="29" y="182"/>
                    <a:pt x="29" y="182"/>
                    <a:pt x="29" y="182"/>
                  </a:cubicBezTo>
                  <a:cubicBezTo>
                    <a:pt x="29" y="182"/>
                    <a:pt x="29" y="182"/>
                    <a:pt x="29" y="182"/>
                  </a:cubicBezTo>
                  <a:cubicBezTo>
                    <a:pt x="30" y="182"/>
                    <a:pt x="30" y="182"/>
                    <a:pt x="30" y="182"/>
                  </a:cubicBezTo>
                  <a:cubicBezTo>
                    <a:pt x="31" y="181"/>
                    <a:pt x="31" y="181"/>
                    <a:pt x="31" y="181"/>
                  </a:cubicBezTo>
                  <a:cubicBezTo>
                    <a:pt x="32" y="181"/>
                    <a:pt x="32" y="181"/>
                    <a:pt x="32" y="181"/>
                  </a:cubicBezTo>
                  <a:cubicBezTo>
                    <a:pt x="32" y="181"/>
                    <a:pt x="32" y="181"/>
                    <a:pt x="32" y="181"/>
                  </a:cubicBezTo>
                  <a:cubicBezTo>
                    <a:pt x="32" y="181"/>
                    <a:pt x="32" y="181"/>
                    <a:pt x="32" y="181"/>
                  </a:cubicBezTo>
                  <a:cubicBezTo>
                    <a:pt x="32" y="180"/>
                    <a:pt x="32" y="180"/>
                    <a:pt x="32" y="180"/>
                  </a:cubicBezTo>
                  <a:cubicBezTo>
                    <a:pt x="32" y="180"/>
                    <a:pt x="32" y="180"/>
                    <a:pt x="32" y="180"/>
                  </a:cubicBezTo>
                  <a:cubicBezTo>
                    <a:pt x="31" y="181"/>
                    <a:pt x="31" y="181"/>
                    <a:pt x="31" y="181"/>
                  </a:cubicBezTo>
                  <a:cubicBezTo>
                    <a:pt x="31" y="181"/>
                    <a:pt x="31" y="181"/>
                    <a:pt x="31" y="181"/>
                  </a:cubicBezTo>
                  <a:cubicBezTo>
                    <a:pt x="31" y="181"/>
                    <a:pt x="31" y="181"/>
                    <a:pt x="31" y="181"/>
                  </a:cubicBezTo>
                  <a:cubicBezTo>
                    <a:pt x="30" y="181"/>
                    <a:pt x="30" y="181"/>
                    <a:pt x="30" y="181"/>
                  </a:cubicBezTo>
                  <a:cubicBezTo>
                    <a:pt x="29" y="181"/>
                    <a:pt x="29" y="181"/>
                    <a:pt x="29" y="181"/>
                  </a:cubicBezTo>
                  <a:cubicBezTo>
                    <a:pt x="29" y="181"/>
                    <a:pt x="29" y="181"/>
                    <a:pt x="29" y="181"/>
                  </a:cubicBezTo>
                  <a:cubicBezTo>
                    <a:pt x="29" y="180"/>
                    <a:pt x="29" y="180"/>
                    <a:pt x="29" y="180"/>
                  </a:cubicBezTo>
                  <a:cubicBezTo>
                    <a:pt x="30" y="179"/>
                    <a:pt x="30" y="179"/>
                    <a:pt x="30" y="179"/>
                  </a:cubicBezTo>
                  <a:cubicBezTo>
                    <a:pt x="30" y="179"/>
                    <a:pt x="30" y="179"/>
                    <a:pt x="30" y="179"/>
                  </a:cubicBezTo>
                  <a:cubicBezTo>
                    <a:pt x="29" y="178"/>
                    <a:pt x="29" y="178"/>
                    <a:pt x="29" y="178"/>
                  </a:cubicBezTo>
                  <a:cubicBezTo>
                    <a:pt x="29" y="178"/>
                    <a:pt x="29" y="178"/>
                    <a:pt x="29" y="178"/>
                  </a:cubicBezTo>
                  <a:cubicBezTo>
                    <a:pt x="29" y="179"/>
                    <a:pt x="29" y="179"/>
                    <a:pt x="29" y="179"/>
                  </a:cubicBezTo>
                  <a:cubicBezTo>
                    <a:pt x="28" y="179"/>
                    <a:pt x="28" y="179"/>
                    <a:pt x="28" y="179"/>
                  </a:cubicBezTo>
                  <a:cubicBezTo>
                    <a:pt x="28" y="178"/>
                    <a:pt x="28" y="178"/>
                    <a:pt x="28" y="178"/>
                  </a:cubicBezTo>
                  <a:cubicBezTo>
                    <a:pt x="29" y="178"/>
                    <a:pt x="29" y="178"/>
                    <a:pt x="29" y="178"/>
                  </a:cubicBezTo>
                  <a:cubicBezTo>
                    <a:pt x="30" y="178"/>
                    <a:pt x="30" y="178"/>
                    <a:pt x="30" y="178"/>
                  </a:cubicBezTo>
                  <a:cubicBezTo>
                    <a:pt x="30" y="177"/>
                    <a:pt x="30" y="177"/>
                    <a:pt x="30" y="177"/>
                  </a:cubicBezTo>
                  <a:cubicBezTo>
                    <a:pt x="31" y="177"/>
                    <a:pt x="31" y="177"/>
                    <a:pt x="31" y="177"/>
                  </a:cubicBezTo>
                  <a:cubicBezTo>
                    <a:pt x="32" y="177"/>
                    <a:pt x="32" y="177"/>
                    <a:pt x="32" y="177"/>
                  </a:cubicBezTo>
                  <a:cubicBezTo>
                    <a:pt x="32" y="176"/>
                    <a:pt x="32" y="176"/>
                    <a:pt x="32" y="176"/>
                  </a:cubicBezTo>
                  <a:cubicBezTo>
                    <a:pt x="32" y="176"/>
                    <a:pt x="32" y="176"/>
                    <a:pt x="32" y="176"/>
                  </a:cubicBezTo>
                  <a:cubicBezTo>
                    <a:pt x="33" y="176"/>
                    <a:pt x="33" y="176"/>
                    <a:pt x="33" y="176"/>
                  </a:cubicBezTo>
                  <a:cubicBezTo>
                    <a:pt x="33" y="176"/>
                    <a:pt x="33" y="176"/>
                    <a:pt x="33" y="176"/>
                  </a:cubicBezTo>
                  <a:cubicBezTo>
                    <a:pt x="33" y="175"/>
                    <a:pt x="33" y="175"/>
                    <a:pt x="33" y="175"/>
                  </a:cubicBezTo>
                  <a:cubicBezTo>
                    <a:pt x="35" y="175"/>
                    <a:pt x="35" y="175"/>
                    <a:pt x="35" y="175"/>
                  </a:cubicBezTo>
                  <a:cubicBezTo>
                    <a:pt x="35" y="176"/>
                    <a:pt x="35" y="176"/>
                    <a:pt x="35" y="176"/>
                  </a:cubicBezTo>
                  <a:cubicBezTo>
                    <a:pt x="36" y="176"/>
                    <a:pt x="36" y="176"/>
                    <a:pt x="36" y="176"/>
                  </a:cubicBezTo>
                  <a:cubicBezTo>
                    <a:pt x="35" y="175"/>
                    <a:pt x="35" y="175"/>
                    <a:pt x="35" y="175"/>
                  </a:cubicBezTo>
                  <a:cubicBezTo>
                    <a:pt x="35" y="175"/>
                    <a:pt x="35" y="175"/>
                    <a:pt x="35" y="175"/>
                  </a:cubicBezTo>
                  <a:cubicBezTo>
                    <a:pt x="34" y="175"/>
                    <a:pt x="34" y="175"/>
                    <a:pt x="34" y="175"/>
                  </a:cubicBezTo>
                  <a:cubicBezTo>
                    <a:pt x="34" y="174"/>
                    <a:pt x="34" y="174"/>
                    <a:pt x="34" y="174"/>
                  </a:cubicBezTo>
                  <a:cubicBezTo>
                    <a:pt x="32" y="175"/>
                    <a:pt x="32" y="175"/>
                    <a:pt x="32" y="175"/>
                  </a:cubicBezTo>
                  <a:cubicBezTo>
                    <a:pt x="32" y="175"/>
                    <a:pt x="32" y="175"/>
                    <a:pt x="32" y="175"/>
                  </a:cubicBezTo>
                  <a:cubicBezTo>
                    <a:pt x="31" y="176"/>
                    <a:pt x="31" y="176"/>
                    <a:pt x="31" y="176"/>
                  </a:cubicBezTo>
                  <a:cubicBezTo>
                    <a:pt x="31" y="176"/>
                    <a:pt x="31" y="176"/>
                    <a:pt x="31" y="176"/>
                  </a:cubicBezTo>
                  <a:cubicBezTo>
                    <a:pt x="31" y="176"/>
                    <a:pt x="31" y="176"/>
                    <a:pt x="31" y="176"/>
                  </a:cubicBezTo>
                  <a:cubicBezTo>
                    <a:pt x="30" y="177"/>
                    <a:pt x="30" y="177"/>
                    <a:pt x="30" y="177"/>
                  </a:cubicBezTo>
                  <a:cubicBezTo>
                    <a:pt x="29" y="177"/>
                    <a:pt x="29" y="177"/>
                    <a:pt x="29" y="177"/>
                  </a:cubicBezTo>
                  <a:cubicBezTo>
                    <a:pt x="29" y="177"/>
                    <a:pt x="29" y="177"/>
                    <a:pt x="29" y="177"/>
                  </a:cubicBezTo>
                  <a:cubicBezTo>
                    <a:pt x="29" y="177"/>
                    <a:pt x="29" y="177"/>
                    <a:pt x="29" y="177"/>
                  </a:cubicBezTo>
                  <a:cubicBezTo>
                    <a:pt x="29" y="176"/>
                    <a:pt x="29" y="176"/>
                    <a:pt x="29" y="176"/>
                  </a:cubicBezTo>
                  <a:cubicBezTo>
                    <a:pt x="28" y="176"/>
                    <a:pt x="28" y="176"/>
                    <a:pt x="28" y="176"/>
                  </a:cubicBezTo>
                  <a:cubicBezTo>
                    <a:pt x="29" y="176"/>
                    <a:pt x="29" y="176"/>
                    <a:pt x="29" y="176"/>
                  </a:cubicBezTo>
                  <a:cubicBezTo>
                    <a:pt x="29" y="175"/>
                    <a:pt x="29" y="175"/>
                    <a:pt x="29" y="175"/>
                  </a:cubicBezTo>
                  <a:cubicBezTo>
                    <a:pt x="28" y="175"/>
                    <a:pt x="28" y="175"/>
                    <a:pt x="28" y="175"/>
                  </a:cubicBezTo>
                  <a:cubicBezTo>
                    <a:pt x="28" y="175"/>
                    <a:pt x="28" y="175"/>
                    <a:pt x="28" y="175"/>
                  </a:cubicBezTo>
                  <a:cubicBezTo>
                    <a:pt x="27" y="175"/>
                    <a:pt x="27" y="175"/>
                    <a:pt x="27" y="175"/>
                  </a:cubicBezTo>
                  <a:cubicBezTo>
                    <a:pt x="27" y="174"/>
                    <a:pt x="27" y="174"/>
                    <a:pt x="27" y="174"/>
                  </a:cubicBezTo>
                  <a:cubicBezTo>
                    <a:pt x="28" y="174"/>
                    <a:pt x="28" y="174"/>
                    <a:pt x="28" y="174"/>
                  </a:cubicBezTo>
                  <a:cubicBezTo>
                    <a:pt x="29" y="174"/>
                    <a:pt x="29" y="174"/>
                    <a:pt x="29" y="174"/>
                  </a:cubicBezTo>
                  <a:cubicBezTo>
                    <a:pt x="29" y="173"/>
                    <a:pt x="29" y="173"/>
                    <a:pt x="29" y="173"/>
                  </a:cubicBezTo>
                  <a:cubicBezTo>
                    <a:pt x="30" y="174"/>
                    <a:pt x="30" y="174"/>
                    <a:pt x="30" y="174"/>
                  </a:cubicBezTo>
                  <a:cubicBezTo>
                    <a:pt x="30" y="174"/>
                    <a:pt x="30" y="174"/>
                    <a:pt x="30" y="174"/>
                  </a:cubicBezTo>
                  <a:cubicBezTo>
                    <a:pt x="31" y="174"/>
                    <a:pt x="31" y="174"/>
                    <a:pt x="31" y="174"/>
                  </a:cubicBezTo>
                  <a:cubicBezTo>
                    <a:pt x="32" y="173"/>
                    <a:pt x="32" y="173"/>
                    <a:pt x="32" y="173"/>
                  </a:cubicBezTo>
                  <a:cubicBezTo>
                    <a:pt x="32" y="173"/>
                    <a:pt x="32" y="173"/>
                    <a:pt x="32" y="173"/>
                  </a:cubicBezTo>
                  <a:cubicBezTo>
                    <a:pt x="33" y="173"/>
                    <a:pt x="33" y="173"/>
                    <a:pt x="33" y="173"/>
                  </a:cubicBezTo>
                  <a:cubicBezTo>
                    <a:pt x="32" y="173"/>
                    <a:pt x="32" y="173"/>
                    <a:pt x="32" y="173"/>
                  </a:cubicBezTo>
                  <a:cubicBezTo>
                    <a:pt x="32" y="172"/>
                    <a:pt x="32" y="172"/>
                    <a:pt x="32" y="172"/>
                  </a:cubicBezTo>
                  <a:cubicBezTo>
                    <a:pt x="31" y="173"/>
                    <a:pt x="31" y="173"/>
                    <a:pt x="31" y="173"/>
                  </a:cubicBezTo>
                  <a:cubicBezTo>
                    <a:pt x="30" y="173"/>
                    <a:pt x="30" y="173"/>
                    <a:pt x="30" y="173"/>
                  </a:cubicBezTo>
                  <a:cubicBezTo>
                    <a:pt x="30" y="173"/>
                    <a:pt x="30" y="173"/>
                    <a:pt x="30" y="173"/>
                  </a:cubicBezTo>
                  <a:cubicBezTo>
                    <a:pt x="29" y="173"/>
                    <a:pt x="29" y="173"/>
                    <a:pt x="29" y="173"/>
                  </a:cubicBezTo>
                  <a:cubicBezTo>
                    <a:pt x="29" y="173"/>
                    <a:pt x="29" y="173"/>
                    <a:pt x="29" y="173"/>
                  </a:cubicBezTo>
                  <a:cubicBezTo>
                    <a:pt x="29" y="173"/>
                    <a:pt x="29" y="173"/>
                    <a:pt x="29" y="173"/>
                  </a:cubicBezTo>
                  <a:cubicBezTo>
                    <a:pt x="28" y="174"/>
                    <a:pt x="28" y="174"/>
                    <a:pt x="28" y="174"/>
                  </a:cubicBezTo>
                  <a:cubicBezTo>
                    <a:pt x="28" y="173"/>
                    <a:pt x="28" y="173"/>
                    <a:pt x="28" y="173"/>
                  </a:cubicBezTo>
                  <a:cubicBezTo>
                    <a:pt x="27" y="173"/>
                    <a:pt x="27" y="173"/>
                    <a:pt x="27" y="173"/>
                  </a:cubicBezTo>
                  <a:cubicBezTo>
                    <a:pt x="27" y="173"/>
                    <a:pt x="27" y="173"/>
                    <a:pt x="27" y="173"/>
                  </a:cubicBezTo>
                  <a:cubicBezTo>
                    <a:pt x="26" y="173"/>
                    <a:pt x="26" y="173"/>
                    <a:pt x="26" y="173"/>
                  </a:cubicBezTo>
                  <a:cubicBezTo>
                    <a:pt x="27" y="173"/>
                    <a:pt x="27" y="173"/>
                    <a:pt x="27" y="173"/>
                  </a:cubicBezTo>
                  <a:cubicBezTo>
                    <a:pt x="27" y="173"/>
                    <a:pt x="27" y="173"/>
                    <a:pt x="27" y="173"/>
                  </a:cubicBezTo>
                  <a:cubicBezTo>
                    <a:pt x="28" y="172"/>
                    <a:pt x="28" y="172"/>
                    <a:pt x="28" y="172"/>
                  </a:cubicBezTo>
                  <a:cubicBezTo>
                    <a:pt x="30" y="172"/>
                    <a:pt x="30" y="172"/>
                    <a:pt x="30" y="172"/>
                  </a:cubicBezTo>
                  <a:cubicBezTo>
                    <a:pt x="30" y="171"/>
                    <a:pt x="30" y="171"/>
                    <a:pt x="30" y="171"/>
                  </a:cubicBezTo>
                  <a:cubicBezTo>
                    <a:pt x="32" y="171"/>
                    <a:pt x="32" y="171"/>
                    <a:pt x="32" y="171"/>
                  </a:cubicBezTo>
                  <a:cubicBezTo>
                    <a:pt x="32" y="171"/>
                    <a:pt x="32" y="171"/>
                    <a:pt x="32" y="171"/>
                  </a:cubicBezTo>
                  <a:cubicBezTo>
                    <a:pt x="34" y="169"/>
                    <a:pt x="34" y="169"/>
                    <a:pt x="34" y="169"/>
                  </a:cubicBezTo>
                  <a:cubicBezTo>
                    <a:pt x="35" y="169"/>
                    <a:pt x="35" y="169"/>
                    <a:pt x="35" y="169"/>
                  </a:cubicBezTo>
                  <a:cubicBezTo>
                    <a:pt x="36" y="168"/>
                    <a:pt x="36" y="168"/>
                    <a:pt x="36" y="168"/>
                  </a:cubicBezTo>
                  <a:cubicBezTo>
                    <a:pt x="37" y="168"/>
                    <a:pt x="37" y="168"/>
                    <a:pt x="37" y="168"/>
                  </a:cubicBezTo>
                  <a:cubicBezTo>
                    <a:pt x="37" y="168"/>
                    <a:pt x="37" y="168"/>
                    <a:pt x="37" y="168"/>
                  </a:cubicBezTo>
                  <a:cubicBezTo>
                    <a:pt x="37" y="168"/>
                    <a:pt x="37" y="168"/>
                    <a:pt x="37" y="168"/>
                  </a:cubicBezTo>
                  <a:cubicBezTo>
                    <a:pt x="36" y="167"/>
                    <a:pt x="36" y="167"/>
                    <a:pt x="36" y="167"/>
                  </a:cubicBezTo>
                  <a:cubicBezTo>
                    <a:pt x="35" y="168"/>
                    <a:pt x="35" y="168"/>
                    <a:pt x="35" y="168"/>
                  </a:cubicBezTo>
                  <a:cubicBezTo>
                    <a:pt x="33" y="169"/>
                    <a:pt x="33" y="169"/>
                    <a:pt x="33" y="169"/>
                  </a:cubicBezTo>
                  <a:cubicBezTo>
                    <a:pt x="32" y="170"/>
                    <a:pt x="32" y="170"/>
                    <a:pt x="32" y="170"/>
                  </a:cubicBezTo>
                  <a:cubicBezTo>
                    <a:pt x="32" y="170"/>
                    <a:pt x="32" y="170"/>
                    <a:pt x="32" y="170"/>
                  </a:cubicBezTo>
                  <a:cubicBezTo>
                    <a:pt x="31" y="171"/>
                    <a:pt x="31" y="171"/>
                    <a:pt x="31" y="171"/>
                  </a:cubicBezTo>
                  <a:cubicBezTo>
                    <a:pt x="29" y="171"/>
                    <a:pt x="29" y="171"/>
                    <a:pt x="29" y="171"/>
                  </a:cubicBezTo>
                  <a:cubicBezTo>
                    <a:pt x="29" y="171"/>
                    <a:pt x="29" y="171"/>
                    <a:pt x="29" y="171"/>
                  </a:cubicBezTo>
                  <a:cubicBezTo>
                    <a:pt x="27" y="172"/>
                    <a:pt x="27" y="172"/>
                    <a:pt x="27" y="172"/>
                  </a:cubicBezTo>
                  <a:cubicBezTo>
                    <a:pt x="26" y="172"/>
                    <a:pt x="26" y="172"/>
                    <a:pt x="26" y="172"/>
                  </a:cubicBezTo>
                  <a:cubicBezTo>
                    <a:pt x="26" y="172"/>
                    <a:pt x="26" y="172"/>
                    <a:pt x="26" y="172"/>
                  </a:cubicBezTo>
                  <a:cubicBezTo>
                    <a:pt x="27" y="171"/>
                    <a:pt x="27" y="171"/>
                    <a:pt x="27" y="171"/>
                  </a:cubicBezTo>
                  <a:cubicBezTo>
                    <a:pt x="26" y="170"/>
                    <a:pt x="26" y="170"/>
                    <a:pt x="26" y="170"/>
                  </a:cubicBezTo>
                  <a:cubicBezTo>
                    <a:pt x="27" y="169"/>
                    <a:pt x="27" y="169"/>
                    <a:pt x="27" y="169"/>
                  </a:cubicBezTo>
                  <a:cubicBezTo>
                    <a:pt x="27" y="169"/>
                    <a:pt x="27" y="169"/>
                    <a:pt x="27" y="169"/>
                  </a:cubicBezTo>
                  <a:cubicBezTo>
                    <a:pt x="28" y="170"/>
                    <a:pt x="28" y="170"/>
                    <a:pt x="28" y="170"/>
                  </a:cubicBezTo>
                  <a:cubicBezTo>
                    <a:pt x="29" y="170"/>
                    <a:pt x="29" y="170"/>
                    <a:pt x="29" y="170"/>
                  </a:cubicBezTo>
                  <a:cubicBezTo>
                    <a:pt x="30" y="170"/>
                    <a:pt x="30" y="170"/>
                    <a:pt x="30" y="170"/>
                  </a:cubicBezTo>
                  <a:cubicBezTo>
                    <a:pt x="30" y="170"/>
                    <a:pt x="30" y="170"/>
                    <a:pt x="30" y="170"/>
                  </a:cubicBezTo>
                  <a:cubicBezTo>
                    <a:pt x="30" y="169"/>
                    <a:pt x="30" y="169"/>
                    <a:pt x="30" y="169"/>
                  </a:cubicBezTo>
                  <a:cubicBezTo>
                    <a:pt x="30" y="169"/>
                    <a:pt x="30" y="169"/>
                    <a:pt x="30" y="169"/>
                  </a:cubicBezTo>
                  <a:cubicBezTo>
                    <a:pt x="29" y="169"/>
                    <a:pt x="29" y="169"/>
                    <a:pt x="29" y="169"/>
                  </a:cubicBezTo>
                  <a:cubicBezTo>
                    <a:pt x="28" y="169"/>
                    <a:pt x="28" y="169"/>
                    <a:pt x="28" y="169"/>
                  </a:cubicBezTo>
                  <a:cubicBezTo>
                    <a:pt x="28" y="169"/>
                    <a:pt x="28" y="169"/>
                    <a:pt x="28" y="169"/>
                  </a:cubicBezTo>
                  <a:cubicBezTo>
                    <a:pt x="28" y="169"/>
                    <a:pt x="28" y="169"/>
                    <a:pt x="28" y="169"/>
                  </a:cubicBezTo>
                  <a:cubicBezTo>
                    <a:pt x="28" y="168"/>
                    <a:pt x="28" y="168"/>
                    <a:pt x="28" y="168"/>
                  </a:cubicBezTo>
                  <a:cubicBezTo>
                    <a:pt x="28" y="168"/>
                    <a:pt x="28" y="168"/>
                    <a:pt x="28" y="168"/>
                  </a:cubicBezTo>
                  <a:cubicBezTo>
                    <a:pt x="29" y="169"/>
                    <a:pt x="29" y="169"/>
                    <a:pt x="29" y="169"/>
                  </a:cubicBezTo>
                  <a:cubicBezTo>
                    <a:pt x="30" y="169"/>
                    <a:pt x="30" y="169"/>
                    <a:pt x="30" y="169"/>
                  </a:cubicBezTo>
                  <a:cubicBezTo>
                    <a:pt x="31" y="168"/>
                    <a:pt x="31" y="168"/>
                    <a:pt x="31" y="168"/>
                  </a:cubicBezTo>
                  <a:cubicBezTo>
                    <a:pt x="31" y="168"/>
                    <a:pt x="31" y="168"/>
                    <a:pt x="31" y="168"/>
                  </a:cubicBezTo>
                  <a:cubicBezTo>
                    <a:pt x="30" y="168"/>
                    <a:pt x="30" y="168"/>
                    <a:pt x="30" y="168"/>
                  </a:cubicBezTo>
                  <a:cubicBezTo>
                    <a:pt x="30" y="168"/>
                    <a:pt x="30" y="168"/>
                    <a:pt x="30" y="168"/>
                  </a:cubicBezTo>
                  <a:cubicBezTo>
                    <a:pt x="29" y="168"/>
                    <a:pt x="29" y="168"/>
                    <a:pt x="29" y="168"/>
                  </a:cubicBezTo>
                  <a:cubicBezTo>
                    <a:pt x="30" y="167"/>
                    <a:pt x="30" y="167"/>
                    <a:pt x="30" y="167"/>
                  </a:cubicBezTo>
                  <a:cubicBezTo>
                    <a:pt x="30" y="167"/>
                    <a:pt x="30" y="167"/>
                    <a:pt x="30" y="167"/>
                  </a:cubicBezTo>
                  <a:cubicBezTo>
                    <a:pt x="31" y="167"/>
                    <a:pt x="31" y="167"/>
                    <a:pt x="31" y="167"/>
                  </a:cubicBezTo>
                  <a:cubicBezTo>
                    <a:pt x="31" y="167"/>
                    <a:pt x="31" y="167"/>
                    <a:pt x="31" y="167"/>
                  </a:cubicBezTo>
                  <a:cubicBezTo>
                    <a:pt x="31" y="167"/>
                    <a:pt x="31" y="167"/>
                    <a:pt x="31" y="167"/>
                  </a:cubicBezTo>
                  <a:cubicBezTo>
                    <a:pt x="32" y="167"/>
                    <a:pt x="32" y="167"/>
                    <a:pt x="32" y="167"/>
                  </a:cubicBezTo>
                  <a:cubicBezTo>
                    <a:pt x="32" y="167"/>
                    <a:pt x="32" y="167"/>
                    <a:pt x="32" y="167"/>
                  </a:cubicBezTo>
                  <a:cubicBezTo>
                    <a:pt x="32" y="166"/>
                    <a:pt x="32" y="166"/>
                    <a:pt x="32" y="166"/>
                  </a:cubicBezTo>
                  <a:cubicBezTo>
                    <a:pt x="32" y="166"/>
                    <a:pt x="32" y="166"/>
                    <a:pt x="32" y="166"/>
                  </a:cubicBezTo>
                  <a:cubicBezTo>
                    <a:pt x="31" y="166"/>
                    <a:pt x="31" y="166"/>
                    <a:pt x="31" y="166"/>
                  </a:cubicBezTo>
                  <a:cubicBezTo>
                    <a:pt x="31" y="166"/>
                    <a:pt x="31" y="166"/>
                    <a:pt x="31" y="166"/>
                  </a:cubicBezTo>
                  <a:cubicBezTo>
                    <a:pt x="30" y="166"/>
                    <a:pt x="30" y="166"/>
                    <a:pt x="30" y="166"/>
                  </a:cubicBezTo>
                  <a:cubicBezTo>
                    <a:pt x="28" y="166"/>
                    <a:pt x="28" y="166"/>
                    <a:pt x="28" y="166"/>
                  </a:cubicBezTo>
                  <a:cubicBezTo>
                    <a:pt x="27" y="166"/>
                    <a:pt x="27" y="166"/>
                    <a:pt x="27" y="166"/>
                  </a:cubicBezTo>
                  <a:cubicBezTo>
                    <a:pt x="27" y="166"/>
                    <a:pt x="27" y="166"/>
                    <a:pt x="27" y="166"/>
                  </a:cubicBezTo>
                  <a:cubicBezTo>
                    <a:pt x="27" y="165"/>
                    <a:pt x="27" y="165"/>
                    <a:pt x="27" y="165"/>
                  </a:cubicBezTo>
                  <a:cubicBezTo>
                    <a:pt x="28" y="165"/>
                    <a:pt x="28" y="165"/>
                    <a:pt x="28" y="165"/>
                  </a:cubicBezTo>
                  <a:cubicBezTo>
                    <a:pt x="28" y="165"/>
                    <a:pt x="28" y="165"/>
                    <a:pt x="28" y="165"/>
                  </a:cubicBezTo>
                  <a:cubicBezTo>
                    <a:pt x="29" y="165"/>
                    <a:pt x="29" y="165"/>
                    <a:pt x="29" y="165"/>
                  </a:cubicBezTo>
                  <a:cubicBezTo>
                    <a:pt x="28" y="165"/>
                    <a:pt x="28" y="165"/>
                    <a:pt x="28" y="165"/>
                  </a:cubicBezTo>
                  <a:cubicBezTo>
                    <a:pt x="28" y="165"/>
                    <a:pt x="28" y="165"/>
                    <a:pt x="28" y="165"/>
                  </a:cubicBezTo>
                  <a:cubicBezTo>
                    <a:pt x="27" y="165"/>
                    <a:pt x="27" y="165"/>
                    <a:pt x="27" y="165"/>
                  </a:cubicBezTo>
                  <a:cubicBezTo>
                    <a:pt x="27" y="164"/>
                    <a:pt x="27" y="164"/>
                    <a:pt x="27" y="164"/>
                  </a:cubicBezTo>
                  <a:cubicBezTo>
                    <a:pt x="29" y="164"/>
                    <a:pt x="29" y="164"/>
                    <a:pt x="29" y="164"/>
                  </a:cubicBezTo>
                  <a:cubicBezTo>
                    <a:pt x="29" y="164"/>
                    <a:pt x="29" y="164"/>
                    <a:pt x="29" y="164"/>
                  </a:cubicBezTo>
                  <a:cubicBezTo>
                    <a:pt x="30" y="164"/>
                    <a:pt x="30" y="164"/>
                    <a:pt x="30" y="164"/>
                  </a:cubicBezTo>
                  <a:cubicBezTo>
                    <a:pt x="33" y="164"/>
                    <a:pt x="33" y="164"/>
                    <a:pt x="33" y="164"/>
                  </a:cubicBezTo>
                  <a:cubicBezTo>
                    <a:pt x="33" y="164"/>
                    <a:pt x="33" y="164"/>
                    <a:pt x="33" y="164"/>
                  </a:cubicBezTo>
                  <a:cubicBezTo>
                    <a:pt x="34" y="164"/>
                    <a:pt x="34" y="164"/>
                    <a:pt x="34" y="164"/>
                  </a:cubicBezTo>
                  <a:cubicBezTo>
                    <a:pt x="35" y="164"/>
                    <a:pt x="35" y="164"/>
                    <a:pt x="35" y="164"/>
                  </a:cubicBezTo>
                  <a:cubicBezTo>
                    <a:pt x="35" y="164"/>
                    <a:pt x="35" y="164"/>
                    <a:pt x="35" y="164"/>
                  </a:cubicBezTo>
                  <a:cubicBezTo>
                    <a:pt x="34" y="163"/>
                    <a:pt x="34" y="163"/>
                    <a:pt x="34" y="163"/>
                  </a:cubicBezTo>
                  <a:cubicBezTo>
                    <a:pt x="32" y="163"/>
                    <a:pt x="32" y="163"/>
                    <a:pt x="32" y="163"/>
                  </a:cubicBezTo>
                  <a:cubicBezTo>
                    <a:pt x="31" y="164"/>
                    <a:pt x="31" y="164"/>
                    <a:pt x="31" y="164"/>
                  </a:cubicBezTo>
                  <a:cubicBezTo>
                    <a:pt x="30" y="164"/>
                    <a:pt x="30" y="164"/>
                    <a:pt x="30" y="164"/>
                  </a:cubicBezTo>
                  <a:cubicBezTo>
                    <a:pt x="30" y="164"/>
                    <a:pt x="30" y="164"/>
                    <a:pt x="30" y="164"/>
                  </a:cubicBezTo>
                  <a:cubicBezTo>
                    <a:pt x="29" y="163"/>
                    <a:pt x="29" y="163"/>
                    <a:pt x="29" y="163"/>
                  </a:cubicBezTo>
                  <a:cubicBezTo>
                    <a:pt x="28" y="164"/>
                    <a:pt x="28" y="164"/>
                    <a:pt x="28" y="164"/>
                  </a:cubicBezTo>
                  <a:cubicBezTo>
                    <a:pt x="28" y="164"/>
                    <a:pt x="28" y="164"/>
                    <a:pt x="28" y="164"/>
                  </a:cubicBezTo>
                  <a:cubicBezTo>
                    <a:pt x="28" y="164"/>
                    <a:pt x="28" y="164"/>
                    <a:pt x="28" y="164"/>
                  </a:cubicBezTo>
                  <a:cubicBezTo>
                    <a:pt x="28" y="163"/>
                    <a:pt x="28" y="163"/>
                    <a:pt x="28" y="163"/>
                  </a:cubicBezTo>
                  <a:cubicBezTo>
                    <a:pt x="28" y="163"/>
                    <a:pt x="28" y="163"/>
                    <a:pt x="28" y="163"/>
                  </a:cubicBezTo>
                  <a:cubicBezTo>
                    <a:pt x="29" y="162"/>
                    <a:pt x="29" y="162"/>
                    <a:pt x="29" y="162"/>
                  </a:cubicBezTo>
                  <a:cubicBezTo>
                    <a:pt x="29" y="162"/>
                    <a:pt x="29" y="162"/>
                    <a:pt x="29" y="162"/>
                  </a:cubicBezTo>
                  <a:cubicBezTo>
                    <a:pt x="30" y="162"/>
                    <a:pt x="30" y="162"/>
                    <a:pt x="30" y="162"/>
                  </a:cubicBezTo>
                  <a:cubicBezTo>
                    <a:pt x="31" y="161"/>
                    <a:pt x="31" y="161"/>
                    <a:pt x="31" y="161"/>
                  </a:cubicBezTo>
                  <a:cubicBezTo>
                    <a:pt x="31" y="160"/>
                    <a:pt x="31" y="160"/>
                    <a:pt x="31" y="160"/>
                  </a:cubicBezTo>
                  <a:cubicBezTo>
                    <a:pt x="32" y="160"/>
                    <a:pt x="32" y="160"/>
                    <a:pt x="32" y="160"/>
                  </a:cubicBezTo>
                  <a:cubicBezTo>
                    <a:pt x="32" y="161"/>
                    <a:pt x="32" y="161"/>
                    <a:pt x="32" y="161"/>
                  </a:cubicBezTo>
                  <a:cubicBezTo>
                    <a:pt x="33" y="161"/>
                    <a:pt x="33" y="161"/>
                    <a:pt x="33" y="161"/>
                  </a:cubicBezTo>
                  <a:cubicBezTo>
                    <a:pt x="33" y="160"/>
                    <a:pt x="33" y="160"/>
                    <a:pt x="33" y="160"/>
                  </a:cubicBezTo>
                  <a:cubicBezTo>
                    <a:pt x="34" y="160"/>
                    <a:pt x="34" y="160"/>
                    <a:pt x="34" y="160"/>
                  </a:cubicBezTo>
                  <a:cubicBezTo>
                    <a:pt x="34" y="161"/>
                    <a:pt x="34" y="161"/>
                    <a:pt x="34" y="161"/>
                  </a:cubicBezTo>
                  <a:cubicBezTo>
                    <a:pt x="35" y="161"/>
                    <a:pt x="35" y="161"/>
                    <a:pt x="35" y="161"/>
                  </a:cubicBezTo>
                  <a:cubicBezTo>
                    <a:pt x="36" y="162"/>
                    <a:pt x="36" y="162"/>
                    <a:pt x="36" y="162"/>
                  </a:cubicBezTo>
                  <a:cubicBezTo>
                    <a:pt x="37" y="162"/>
                    <a:pt x="37" y="162"/>
                    <a:pt x="37" y="162"/>
                  </a:cubicBezTo>
                  <a:cubicBezTo>
                    <a:pt x="37" y="162"/>
                    <a:pt x="37" y="162"/>
                    <a:pt x="37" y="162"/>
                  </a:cubicBezTo>
                  <a:cubicBezTo>
                    <a:pt x="38" y="163"/>
                    <a:pt x="38" y="163"/>
                    <a:pt x="38" y="163"/>
                  </a:cubicBezTo>
                  <a:cubicBezTo>
                    <a:pt x="39" y="163"/>
                    <a:pt x="39" y="163"/>
                    <a:pt x="39" y="163"/>
                  </a:cubicBezTo>
                  <a:cubicBezTo>
                    <a:pt x="41" y="164"/>
                    <a:pt x="41" y="164"/>
                    <a:pt x="41" y="164"/>
                  </a:cubicBezTo>
                  <a:cubicBezTo>
                    <a:pt x="41" y="163"/>
                    <a:pt x="41" y="163"/>
                    <a:pt x="41" y="163"/>
                  </a:cubicBezTo>
                  <a:cubicBezTo>
                    <a:pt x="41" y="163"/>
                    <a:pt x="41" y="163"/>
                    <a:pt x="41" y="163"/>
                  </a:cubicBezTo>
                  <a:cubicBezTo>
                    <a:pt x="42" y="163"/>
                    <a:pt x="42" y="163"/>
                    <a:pt x="42" y="163"/>
                  </a:cubicBezTo>
                  <a:cubicBezTo>
                    <a:pt x="41" y="163"/>
                    <a:pt x="41" y="163"/>
                    <a:pt x="41" y="163"/>
                  </a:cubicBezTo>
                  <a:cubicBezTo>
                    <a:pt x="41" y="163"/>
                    <a:pt x="41" y="163"/>
                    <a:pt x="41" y="163"/>
                  </a:cubicBezTo>
                  <a:cubicBezTo>
                    <a:pt x="40" y="163"/>
                    <a:pt x="40" y="163"/>
                    <a:pt x="40" y="163"/>
                  </a:cubicBezTo>
                  <a:cubicBezTo>
                    <a:pt x="40" y="163"/>
                    <a:pt x="40" y="163"/>
                    <a:pt x="40" y="163"/>
                  </a:cubicBezTo>
                  <a:cubicBezTo>
                    <a:pt x="39" y="162"/>
                    <a:pt x="39" y="162"/>
                    <a:pt x="39" y="162"/>
                  </a:cubicBezTo>
                  <a:cubicBezTo>
                    <a:pt x="38" y="161"/>
                    <a:pt x="38" y="161"/>
                    <a:pt x="38" y="161"/>
                  </a:cubicBezTo>
                  <a:cubicBezTo>
                    <a:pt x="38" y="161"/>
                    <a:pt x="38" y="161"/>
                    <a:pt x="38" y="161"/>
                  </a:cubicBezTo>
                  <a:cubicBezTo>
                    <a:pt x="39" y="161"/>
                    <a:pt x="39" y="161"/>
                    <a:pt x="39" y="161"/>
                  </a:cubicBezTo>
                  <a:cubicBezTo>
                    <a:pt x="40" y="161"/>
                    <a:pt x="40" y="161"/>
                    <a:pt x="40" y="161"/>
                  </a:cubicBezTo>
                  <a:cubicBezTo>
                    <a:pt x="41" y="161"/>
                    <a:pt x="41" y="161"/>
                    <a:pt x="41" y="161"/>
                  </a:cubicBezTo>
                  <a:cubicBezTo>
                    <a:pt x="41" y="160"/>
                    <a:pt x="41" y="160"/>
                    <a:pt x="41" y="160"/>
                  </a:cubicBezTo>
                  <a:cubicBezTo>
                    <a:pt x="41" y="160"/>
                    <a:pt x="41" y="160"/>
                    <a:pt x="41" y="160"/>
                  </a:cubicBezTo>
                  <a:cubicBezTo>
                    <a:pt x="40" y="160"/>
                    <a:pt x="40" y="160"/>
                    <a:pt x="40" y="160"/>
                  </a:cubicBezTo>
                  <a:cubicBezTo>
                    <a:pt x="40" y="160"/>
                    <a:pt x="40" y="160"/>
                    <a:pt x="40" y="160"/>
                  </a:cubicBezTo>
                  <a:cubicBezTo>
                    <a:pt x="40" y="160"/>
                    <a:pt x="40" y="160"/>
                    <a:pt x="40" y="160"/>
                  </a:cubicBezTo>
                  <a:cubicBezTo>
                    <a:pt x="40" y="160"/>
                    <a:pt x="40" y="160"/>
                    <a:pt x="40" y="160"/>
                  </a:cubicBezTo>
                  <a:cubicBezTo>
                    <a:pt x="40" y="161"/>
                    <a:pt x="40" y="161"/>
                    <a:pt x="40" y="161"/>
                  </a:cubicBezTo>
                  <a:cubicBezTo>
                    <a:pt x="39" y="161"/>
                    <a:pt x="39" y="161"/>
                    <a:pt x="39" y="161"/>
                  </a:cubicBezTo>
                  <a:cubicBezTo>
                    <a:pt x="38" y="160"/>
                    <a:pt x="38" y="160"/>
                    <a:pt x="38" y="160"/>
                  </a:cubicBezTo>
                  <a:cubicBezTo>
                    <a:pt x="38" y="160"/>
                    <a:pt x="38" y="160"/>
                    <a:pt x="38" y="160"/>
                  </a:cubicBezTo>
                  <a:cubicBezTo>
                    <a:pt x="38" y="160"/>
                    <a:pt x="38" y="160"/>
                    <a:pt x="38" y="160"/>
                  </a:cubicBezTo>
                  <a:cubicBezTo>
                    <a:pt x="39" y="160"/>
                    <a:pt x="39" y="160"/>
                    <a:pt x="39" y="160"/>
                  </a:cubicBezTo>
                  <a:cubicBezTo>
                    <a:pt x="39" y="159"/>
                    <a:pt x="39" y="159"/>
                    <a:pt x="39" y="159"/>
                  </a:cubicBezTo>
                  <a:cubicBezTo>
                    <a:pt x="39" y="159"/>
                    <a:pt x="39" y="159"/>
                    <a:pt x="39" y="159"/>
                  </a:cubicBezTo>
                  <a:cubicBezTo>
                    <a:pt x="38" y="159"/>
                    <a:pt x="38" y="159"/>
                    <a:pt x="38" y="159"/>
                  </a:cubicBezTo>
                  <a:cubicBezTo>
                    <a:pt x="38" y="159"/>
                    <a:pt x="38" y="159"/>
                    <a:pt x="38" y="159"/>
                  </a:cubicBezTo>
                  <a:cubicBezTo>
                    <a:pt x="37" y="159"/>
                    <a:pt x="37" y="159"/>
                    <a:pt x="37" y="159"/>
                  </a:cubicBezTo>
                  <a:cubicBezTo>
                    <a:pt x="37" y="159"/>
                    <a:pt x="37" y="159"/>
                    <a:pt x="37" y="159"/>
                  </a:cubicBezTo>
                  <a:cubicBezTo>
                    <a:pt x="37" y="159"/>
                    <a:pt x="37" y="159"/>
                    <a:pt x="37" y="159"/>
                  </a:cubicBezTo>
                  <a:cubicBezTo>
                    <a:pt x="37" y="160"/>
                    <a:pt x="37" y="160"/>
                    <a:pt x="37" y="160"/>
                  </a:cubicBezTo>
                  <a:cubicBezTo>
                    <a:pt x="37" y="160"/>
                    <a:pt x="37" y="160"/>
                    <a:pt x="37" y="160"/>
                  </a:cubicBezTo>
                  <a:cubicBezTo>
                    <a:pt x="37" y="161"/>
                    <a:pt x="37" y="161"/>
                    <a:pt x="37" y="161"/>
                  </a:cubicBezTo>
                  <a:cubicBezTo>
                    <a:pt x="36" y="161"/>
                    <a:pt x="36" y="161"/>
                    <a:pt x="36" y="161"/>
                  </a:cubicBezTo>
                  <a:cubicBezTo>
                    <a:pt x="36" y="161"/>
                    <a:pt x="36" y="161"/>
                    <a:pt x="36" y="161"/>
                  </a:cubicBezTo>
                  <a:cubicBezTo>
                    <a:pt x="35" y="160"/>
                    <a:pt x="35" y="160"/>
                    <a:pt x="35" y="160"/>
                  </a:cubicBezTo>
                  <a:cubicBezTo>
                    <a:pt x="34" y="160"/>
                    <a:pt x="34" y="160"/>
                    <a:pt x="34" y="160"/>
                  </a:cubicBezTo>
                  <a:cubicBezTo>
                    <a:pt x="34" y="160"/>
                    <a:pt x="34" y="160"/>
                    <a:pt x="34" y="160"/>
                  </a:cubicBezTo>
                  <a:cubicBezTo>
                    <a:pt x="34" y="159"/>
                    <a:pt x="34" y="159"/>
                    <a:pt x="34" y="159"/>
                  </a:cubicBezTo>
                  <a:cubicBezTo>
                    <a:pt x="33" y="159"/>
                    <a:pt x="33" y="159"/>
                    <a:pt x="33" y="159"/>
                  </a:cubicBezTo>
                  <a:cubicBezTo>
                    <a:pt x="33" y="160"/>
                    <a:pt x="33" y="160"/>
                    <a:pt x="33" y="160"/>
                  </a:cubicBezTo>
                  <a:cubicBezTo>
                    <a:pt x="32" y="160"/>
                    <a:pt x="32" y="160"/>
                    <a:pt x="32" y="160"/>
                  </a:cubicBezTo>
                  <a:cubicBezTo>
                    <a:pt x="31" y="160"/>
                    <a:pt x="31" y="160"/>
                    <a:pt x="31" y="160"/>
                  </a:cubicBezTo>
                  <a:cubicBezTo>
                    <a:pt x="31" y="160"/>
                    <a:pt x="31" y="160"/>
                    <a:pt x="31" y="160"/>
                  </a:cubicBezTo>
                  <a:cubicBezTo>
                    <a:pt x="30" y="161"/>
                    <a:pt x="30" y="161"/>
                    <a:pt x="30" y="161"/>
                  </a:cubicBezTo>
                  <a:cubicBezTo>
                    <a:pt x="29" y="161"/>
                    <a:pt x="29" y="161"/>
                    <a:pt x="29" y="161"/>
                  </a:cubicBezTo>
                  <a:cubicBezTo>
                    <a:pt x="29" y="161"/>
                    <a:pt x="29" y="161"/>
                    <a:pt x="29" y="161"/>
                  </a:cubicBezTo>
                  <a:cubicBezTo>
                    <a:pt x="29" y="161"/>
                    <a:pt x="29" y="161"/>
                    <a:pt x="29" y="161"/>
                  </a:cubicBezTo>
                  <a:cubicBezTo>
                    <a:pt x="30" y="160"/>
                    <a:pt x="30" y="160"/>
                    <a:pt x="30" y="160"/>
                  </a:cubicBezTo>
                  <a:cubicBezTo>
                    <a:pt x="30" y="160"/>
                    <a:pt x="30" y="160"/>
                    <a:pt x="30" y="160"/>
                  </a:cubicBezTo>
                  <a:cubicBezTo>
                    <a:pt x="31" y="159"/>
                    <a:pt x="31" y="159"/>
                    <a:pt x="31" y="159"/>
                  </a:cubicBezTo>
                  <a:cubicBezTo>
                    <a:pt x="31" y="159"/>
                    <a:pt x="31" y="159"/>
                    <a:pt x="31" y="159"/>
                  </a:cubicBezTo>
                  <a:cubicBezTo>
                    <a:pt x="31" y="159"/>
                    <a:pt x="31" y="159"/>
                    <a:pt x="31" y="159"/>
                  </a:cubicBezTo>
                  <a:cubicBezTo>
                    <a:pt x="31" y="159"/>
                    <a:pt x="31" y="159"/>
                    <a:pt x="31" y="159"/>
                  </a:cubicBezTo>
                  <a:cubicBezTo>
                    <a:pt x="31" y="158"/>
                    <a:pt x="31" y="158"/>
                    <a:pt x="31" y="158"/>
                  </a:cubicBezTo>
                  <a:cubicBezTo>
                    <a:pt x="32" y="158"/>
                    <a:pt x="32" y="158"/>
                    <a:pt x="32" y="158"/>
                  </a:cubicBezTo>
                  <a:cubicBezTo>
                    <a:pt x="32" y="158"/>
                    <a:pt x="32" y="158"/>
                    <a:pt x="32" y="158"/>
                  </a:cubicBezTo>
                  <a:cubicBezTo>
                    <a:pt x="33" y="158"/>
                    <a:pt x="33" y="158"/>
                    <a:pt x="33" y="158"/>
                  </a:cubicBezTo>
                  <a:cubicBezTo>
                    <a:pt x="33" y="159"/>
                    <a:pt x="33" y="159"/>
                    <a:pt x="33" y="159"/>
                  </a:cubicBezTo>
                  <a:cubicBezTo>
                    <a:pt x="35" y="159"/>
                    <a:pt x="35" y="159"/>
                    <a:pt x="35" y="159"/>
                  </a:cubicBezTo>
                  <a:cubicBezTo>
                    <a:pt x="35" y="158"/>
                    <a:pt x="35" y="158"/>
                    <a:pt x="35" y="158"/>
                  </a:cubicBezTo>
                  <a:cubicBezTo>
                    <a:pt x="34" y="158"/>
                    <a:pt x="34" y="158"/>
                    <a:pt x="34" y="158"/>
                  </a:cubicBezTo>
                  <a:cubicBezTo>
                    <a:pt x="34" y="158"/>
                    <a:pt x="34" y="158"/>
                    <a:pt x="34" y="158"/>
                  </a:cubicBezTo>
                  <a:cubicBezTo>
                    <a:pt x="33" y="158"/>
                    <a:pt x="33" y="158"/>
                    <a:pt x="33" y="158"/>
                  </a:cubicBezTo>
                  <a:cubicBezTo>
                    <a:pt x="32" y="157"/>
                    <a:pt x="32" y="157"/>
                    <a:pt x="32" y="157"/>
                  </a:cubicBezTo>
                  <a:cubicBezTo>
                    <a:pt x="32" y="156"/>
                    <a:pt x="32" y="156"/>
                    <a:pt x="32" y="156"/>
                  </a:cubicBezTo>
                  <a:cubicBezTo>
                    <a:pt x="31" y="156"/>
                    <a:pt x="31" y="156"/>
                    <a:pt x="31" y="156"/>
                  </a:cubicBezTo>
                  <a:cubicBezTo>
                    <a:pt x="31" y="156"/>
                    <a:pt x="31" y="156"/>
                    <a:pt x="31" y="156"/>
                  </a:cubicBezTo>
                  <a:cubicBezTo>
                    <a:pt x="32" y="156"/>
                    <a:pt x="32" y="156"/>
                    <a:pt x="32" y="156"/>
                  </a:cubicBezTo>
                  <a:cubicBezTo>
                    <a:pt x="33" y="156"/>
                    <a:pt x="33" y="156"/>
                    <a:pt x="33" y="156"/>
                  </a:cubicBezTo>
                  <a:cubicBezTo>
                    <a:pt x="33" y="157"/>
                    <a:pt x="33" y="157"/>
                    <a:pt x="33" y="157"/>
                  </a:cubicBezTo>
                  <a:cubicBezTo>
                    <a:pt x="34" y="158"/>
                    <a:pt x="34" y="158"/>
                    <a:pt x="34" y="158"/>
                  </a:cubicBezTo>
                  <a:cubicBezTo>
                    <a:pt x="34" y="157"/>
                    <a:pt x="34" y="157"/>
                    <a:pt x="34" y="157"/>
                  </a:cubicBezTo>
                  <a:cubicBezTo>
                    <a:pt x="34" y="157"/>
                    <a:pt x="34" y="157"/>
                    <a:pt x="34" y="157"/>
                  </a:cubicBezTo>
                  <a:cubicBezTo>
                    <a:pt x="34" y="156"/>
                    <a:pt x="34" y="156"/>
                    <a:pt x="34" y="156"/>
                  </a:cubicBezTo>
                  <a:cubicBezTo>
                    <a:pt x="34" y="156"/>
                    <a:pt x="34" y="156"/>
                    <a:pt x="34" y="156"/>
                  </a:cubicBezTo>
                  <a:cubicBezTo>
                    <a:pt x="35" y="157"/>
                    <a:pt x="35" y="157"/>
                    <a:pt x="35" y="157"/>
                  </a:cubicBezTo>
                  <a:cubicBezTo>
                    <a:pt x="35" y="157"/>
                    <a:pt x="35" y="157"/>
                    <a:pt x="35" y="157"/>
                  </a:cubicBezTo>
                  <a:cubicBezTo>
                    <a:pt x="36" y="158"/>
                    <a:pt x="36" y="158"/>
                    <a:pt x="36" y="158"/>
                  </a:cubicBezTo>
                  <a:cubicBezTo>
                    <a:pt x="37" y="158"/>
                    <a:pt x="37" y="158"/>
                    <a:pt x="37" y="158"/>
                  </a:cubicBezTo>
                  <a:cubicBezTo>
                    <a:pt x="37" y="158"/>
                    <a:pt x="37" y="158"/>
                    <a:pt x="37" y="158"/>
                  </a:cubicBezTo>
                  <a:cubicBezTo>
                    <a:pt x="38" y="158"/>
                    <a:pt x="38" y="158"/>
                    <a:pt x="38" y="158"/>
                  </a:cubicBezTo>
                  <a:cubicBezTo>
                    <a:pt x="38" y="158"/>
                    <a:pt x="38" y="158"/>
                    <a:pt x="38" y="158"/>
                  </a:cubicBezTo>
                  <a:cubicBezTo>
                    <a:pt x="39" y="159"/>
                    <a:pt x="39" y="159"/>
                    <a:pt x="39" y="159"/>
                  </a:cubicBezTo>
                  <a:cubicBezTo>
                    <a:pt x="40" y="159"/>
                    <a:pt x="40" y="159"/>
                    <a:pt x="40" y="159"/>
                  </a:cubicBezTo>
                  <a:cubicBezTo>
                    <a:pt x="40" y="159"/>
                    <a:pt x="40" y="159"/>
                    <a:pt x="40" y="159"/>
                  </a:cubicBezTo>
                  <a:cubicBezTo>
                    <a:pt x="41" y="159"/>
                    <a:pt x="41" y="159"/>
                    <a:pt x="41" y="159"/>
                  </a:cubicBezTo>
                  <a:cubicBezTo>
                    <a:pt x="41" y="159"/>
                    <a:pt x="41" y="159"/>
                    <a:pt x="41" y="159"/>
                  </a:cubicBezTo>
                  <a:cubicBezTo>
                    <a:pt x="40" y="158"/>
                    <a:pt x="40" y="158"/>
                    <a:pt x="40" y="158"/>
                  </a:cubicBezTo>
                  <a:cubicBezTo>
                    <a:pt x="38" y="157"/>
                    <a:pt x="38" y="157"/>
                    <a:pt x="38" y="157"/>
                  </a:cubicBezTo>
                  <a:cubicBezTo>
                    <a:pt x="38" y="157"/>
                    <a:pt x="38" y="157"/>
                    <a:pt x="38" y="157"/>
                  </a:cubicBezTo>
                  <a:cubicBezTo>
                    <a:pt x="38" y="156"/>
                    <a:pt x="38" y="156"/>
                    <a:pt x="38" y="156"/>
                  </a:cubicBezTo>
                  <a:cubicBezTo>
                    <a:pt x="39" y="156"/>
                    <a:pt x="39" y="156"/>
                    <a:pt x="39" y="156"/>
                  </a:cubicBezTo>
                  <a:cubicBezTo>
                    <a:pt x="39" y="156"/>
                    <a:pt x="39" y="156"/>
                    <a:pt x="39" y="156"/>
                  </a:cubicBezTo>
                  <a:cubicBezTo>
                    <a:pt x="40" y="155"/>
                    <a:pt x="40" y="155"/>
                    <a:pt x="40" y="155"/>
                  </a:cubicBezTo>
                  <a:cubicBezTo>
                    <a:pt x="40" y="155"/>
                    <a:pt x="40" y="155"/>
                    <a:pt x="40" y="155"/>
                  </a:cubicBezTo>
                  <a:cubicBezTo>
                    <a:pt x="40" y="155"/>
                    <a:pt x="40" y="155"/>
                    <a:pt x="40" y="155"/>
                  </a:cubicBezTo>
                  <a:cubicBezTo>
                    <a:pt x="39" y="155"/>
                    <a:pt x="39" y="155"/>
                    <a:pt x="39" y="155"/>
                  </a:cubicBezTo>
                  <a:cubicBezTo>
                    <a:pt x="39" y="155"/>
                    <a:pt x="39" y="155"/>
                    <a:pt x="39" y="155"/>
                  </a:cubicBezTo>
                  <a:cubicBezTo>
                    <a:pt x="38" y="155"/>
                    <a:pt x="38" y="155"/>
                    <a:pt x="38" y="155"/>
                  </a:cubicBezTo>
                  <a:cubicBezTo>
                    <a:pt x="37" y="155"/>
                    <a:pt x="37" y="155"/>
                    <a:pt x="37" y="155"/>
                  </a:cubicBezTo>
                  <a:cubicBezTo>
                    <a:pt x="38" y="155"/>
                    <a:pt x="38" y="155"/>
                    <a:pt x="38" y="155"/>
                  </a:cubicBezTo>
                  <a:cubicBezTo>
                    <a:pt x="38" y="156"/>
                    <a:pt x="38" y="156"/>
                    <a:pt x="38" y="156"/>
                  </a:cubicBezTo>
                  <a:cubicBezTo>
                    <a:pt x="38" y="156"/>
                    <a:pt x="38" y="156"/>
                    <a:pt x="38" y="156"/>
                  </a:cubicBezTo>
                  <a:cubicBezTo>
                    <a:pt x="37" y="156"/>
                    <a:pt x="37" y="156"/>
                    <a:pt x="37" y="156"/>
                  </a:cubicBezTo>
                  <a:cubicBezTo>
                    <a:pt x="37" y="156"/>
                    <a:pt x="37" y="156"/>
                    <a:pt x="37" y="156"/>
                  </a:cubicBezTo>
                  <a:cubicBezTo>
                    <a:pt x="36" y="156"/>
                    <a:pt x="36" y="156"/>
                    <a:pt x="36" y="156"/>
                  </a:cubicBezTo>
                  <a:cubicBezTo>
                    <a:pt x="35" y="156"/>
                    <a:pt x="35" y="156"/>
                    <a:pt x="35" y="156"/>
                  </a:cubicBezTo>
                  <a:cubicBezTo>
                    <a:pt x="35" y="156"/>
                    <a:pt x="35" y="156"/>
                    <a:pt x="35" y="156"/>
                  </a:cubicBezTo>
                  <a:cubicBezTo>
                    <a:pt x="34" y="156"/>
                    <a:pt x="34" y="156"/>
                    <a:pt x="34" y="156"/>
                  </a:cubicBezTo>
                  <a:cubicBezTo>
                    <a:pt x="34" y="155"/>
                    <a:pt x="34" y="155"/>
                    <a:pt x="34" y="155"/>
                  </a:cubicBezTo>
                  <a:cubicBezTo>
                    <a:pt x="34" y="155"/>
                    <a:pt x="34" y="155"/>
                    <a:pt x="34" y="155"/>
                  </a:cubicBezTo>
                  <a:cubicBezTo>
                    <a:pt x="35" y="155"/>
                    <a:pt x="35" y="155"/>
                    <a:pt x="35" y="155"/>
                  </a:cubicBezTo>
                  <a:cubicBezTo>
                    <a:pt x="34" y="155"/>
                    <a:pt x="34" y="155"/>
                    <a:pt x="34" y="155"/>
                  </a:cubicBezTo>
                  <a:cubicBezTo>
                    <a:pt x="33" y="155"/>
                    <a:pt x="33" y="155"/>
                    <a:pt x="33" y="155"/>
                  </a:cubicBezTo>
                  <a:cubicBezTo>
                    <a:pt x="33" y="155"/>
                    <a:pt x="33" y="155"/>
                    <a:pt x="33" y="155"/>
                  </a:cubicBezTo>
                  <a:cubicBezTo>
                    <a:pt x="34" y="154"/>
                    <a:pt x="34" y="154"/>
                    <a:pt x="34" y="154"/>
                  </a:cubicBezTo>
                  <a:cubicBezTo>
                    <a:pt x="35" y="154"/>
                    <a:pt x="35" y="154"/>
                    <a:pt x="35" y="154"/>
                  </a:cubicBezTo>
                  <a:cubicBezTo>
                    <a:pt x="36" y="154"/>
                    <a:pt x="36" y="154"/>
                    <a:pt x="36" y="154"/>
                  </a:cubicBezTo>
                  <a:cubicBezTo>
                    <a:pt x="37" y="154"/>
                    <a:pt x="37" y="154"/>
                    <a:pt x="37" y="154"/>
                  </a:cubicBezTo>
                  <a:cubicBezTo>
                    <a:pt x="37" y="154"/>
                    <a:pt x="37" y="154"/>
                    <a:pt x="37" y="154"/>
                  </a:cubicBezTo>
                  <a:cubicBezTo>
                    <a:pt x="38" y="154"/>
                    <a:pt x="38" y="154"/>
                    <a:pt x="38" y="154"/>
                  </a:cubicBezTo>
                  <a:cubicBezTo>
                    <a:pt x="39" y="154"/>
                    <a:pt x="39" y="154"/>
                    <a:pt x="39" y="154"/>
                  </a:cubicBezTo>
                  <a:cubicBezTo>
                    <a:pt x="40" y="154"/>
                    <a:pt x="40" y="154"/>
                    <a:pt x="40" y="154"/>
                  </a:cubicBezTo>
                  <a:cubicBezTo>
                    <a:pt x="40" y="154"/>
                    <a:pt x="40" y="154"/>
                    <a:pt x="40" y="154"/>
                  </a:cubicBezTo>
                  <a:cubicBezTo>
                    <a:pt x="40" y="153"/>
                    <a:pt x="40" y="153"/>
                    <a:pt x="40" y="153"/>
                  </a:cubicBezTo>
                  <a:cubicBezTo>
                    <a:pt x="40" y="153"/>
                    <a:pt x="40" y="153"/>
                    <a:pt x="40" y="153"/>
                  </a:cubicBezTo>
                  <a:cubicBezTo>
                    <a:pt x="41" y="153"/>
                    <a:pt x="41" y="153"/>
                    <a:pt x="41" y="153"/>
                  </a:cubicBezTo>
                  <a:cubicBezTo>
                    <a:pt x="41" y="152"/>
                    <a:pt x="41" y="152"/>
                    <a:pt x="41" y="152"/>
                  </a:cubicBezTo>
                  <a:cubicBezTo>
                    <a:pt x="41" y="152"/>
                    <a:pt x="41" y="152"/>
                    <a:pt x="41" y="152"/>
                  </a:cubicBezTo>
                  <a:cubicBezTo>
                    <a:pt x="40" y="153"/>
                    <a:pt x="40" y="153"/>
                    <a:pt x="40" y="153"/>
                  </a:cubicBezTo>
                  <a:cubicBezTo>
                    <a:pt x="40" y="153"/>
                    <a:pt x="40" y="153"/>
                    <a:pt x="40" y="153"/>
                  </a:cubicBezTo>
                  <a:cubicBezTo>
                    <a:pt x="40" y="152"/>
                    <a:pt x="40" y="152"/>
                    <a:pt x="40" y="152"/>
                  </a:cubicBezTo>
                  <a:cubicBezTo>
                    <a:pt x="40" y="152"/>
                    <a:pt x="40" y="152"/>
                    <a:pt x="40" y="152"/>
                  </a:cubicBezTo>
                  <a:cubicBezTo>
                    <a:pt x="41" y="150"/>
                    <a:pt x="41" y="150"/>
                    <a:pt x="41" y="150"/>
                  </a:cubicBezTo>
                  <a:cubicBezTo>
                    <a:pt x="41" y="149"/>
                    <a:pt x="41" y="149"/>
                    <a:pt x="41" y="149"/>
                  </a:cubicBezTo>
                  <a:cubicBezTo>
                    <a:pt x="41" y="149"/>
                    <a:pt x="41" y="149"/>
                    <a:pt x="41" y="149"/>
                  </a:cubicBezTo>
                  <a:cubicBezTo>
                    <a:pt x="41" y="149"/>
                    <a:pt x="41" y="149"/>
                    <a:pt x="41" y="149"/>
                  </a:cubicBezTo>
                  <a:cubicBezTo>
                    <a:pt x="42" y="150"/>
                    <a:pt x="42" y="150"/>
                    <a:pt x="42" y="150"/>
                  </a:cubicBezTo>
                  <a:cubicBezTo>
                    <a:pt x="42" y="150"/>
                    <a:pt x="42" y="150"/>
                    <a:pt x="42" y="150"/>
                  </a:cubicBezTo>
                  <a:cubicBezTo>
                    <a:pt x="42" y="151"/>
                    <a:pt x="42" y="151"/>
                    <a:pt x="42" y="151"/>
                  </a:cubicBezTo>
                  <a:cubicBezTo>
                    <a:pt x="42" y="151"/>
                    <a:pt x="42" y="151"/>
                    <a:pt x="42" y="151"/>
                  </a:cubicBezTo>
                  <a:cubicBezTo>
                    <a:pt x="43" y="151"/>
                    <a:pt x="43" y="151"/>
                    <a:pt x="43" y="151"/>
                  </a:cubicBezTo>
                  <a:cubicBezTo>
                    <a:pt x="43" y="151"/>
                    <a:pt x="43" y="151"/>
                    <a:pt x="43" y="151"/>
                  </a:cubicBezTo>
                  <a:cubicBezTo>
                    <a:pt x="44" y="151"/>
                    <a:pt x="44" y="151"/>
                    <a:pt x="44" y="151"/>
                  </a:cubicBezTo>
                  <a:cubicBezTo>
                    <a:pt x="44" y="151"/>
                    <a:pt x="44" y="151"/>
                    <a:pt x="44" y="151"/>
                  </a:cubicBezTo>
                  <a:cubicBezTo>
                    <a:pt x="44" y="151"/>
                    <a:pt x="44" y="151"/>
                    <a:pt x="44" y="151"/>
                  </a:cubicBezTo>
                  <a:cubicBezTo>
                    <a:pt x="45" y="151"/>
                    <a:pt x="45" y="151"/>
                    <a:pt x="45" y="151"/>
                  </a:cubicBezTo>
                  <a:cubicBezTo>
                    <a:pt x="45" y="151"/>
                    <a:pt x="45" y="151"/>
                    <a:pt x="45" y="151"/>
                  </a:cubicBezTo>
                  <a:cubicBezTo>
                    <a:pt x="44" y="150"/>
                    <a:pt x="44" y="150"/>
                    <a:pt x="44" y="150"/>
                  </a:cubicBezTo>
                  <a:cubicBezTo>
                    <a:pt x="43" y="150"/>
                    <a:pt x="43" y="150"/>
                    <a:pt x="43" y="150"/>
                  </a:cubicBezTo>
                  <a:cubicBezTo>
                    <a:pt x="43" y="150"/>
                    <a:pt x="43" y="150"/>
                    <a:pt x="43" y="150"/>
                  </a:cubicBezTo>
                  <a:cubicBezTo>
                    <a:pt x="44" y="150"/>
                    <a:pt x="44" y="150"/>
                    <a:pt x="44" y="150"/>
                  </a:cubicBezTo>
                  <a:cubicBezTo>
                    <a:pt x="44" y="150"/>
                    <a:pt x="44" y="150"/>
                    <a:pt x="44" y="150"/>
                  </a:cubicBezTo>
                  <a:cubicBezTo>
                    <a:pt x="44" y="150"/>
                    <a:pt x="44" y="150"/>
                    <a:pt x="44" y="150"/>
                  </a:cubicBezTo>
                  <a:cubicBezTo>
                    <a:pt x="44" y="149"/>
                    <a:pt x="44" y="149"/>
                    <a:pt x="44" y="149"/>
                  </a:cubicBezTo>
                  <a:cubicBezTo>
                    <a:pt x="44" y="149"/>
                    <a:pt x="44" y="149"/>
                    <a:pt x="44" y="149"/>
                  </a:cubicBezTo>
                  <a:cubicBezTo>
                    <a:pt x="43" y="149"/>
                    <a:pt x="43" y="149"/>
                    <a:pt x="43" y="149"/>
                  </a:cubicBezTo>
                  <a:cubicBezTo>
                    <a:pt x="43" y="149"/>
                    <a:pt x="43" y="149"/>
                    <a:pt x="43" y="149"/>
                  </a:cubicBezTo>
                  <a:cubicBezTo>
                    <a:pt x="43" y="149"/>
                    <a:pt x="43" y="149"/>
                    <a:pt x="43" y="149"/>
                  </a:cubicBezTo>
                  <a:cubicBezTo>
                    <a:pt x="42" y="149"/>
                    <a:pt x="42" y="149"/>
                    <a:pt x="42" y="149"/>
                  </a:cubicBezTo>
                  <a:cubicBezTo>
                    <a:pt x="42" y="149"/>
                    <a:pt x="42" y="149"/>
                    <a:pt x="42" y="149"/>
                  </a:cubicBezTo>
                  <a:cubicBezTo>
                    <a:pt x="42" y="149"/>
                    <a:pt x="42" y="149"/>
                    <a:pt x="42" y="149"/>
                  </a:cubicBezTo>
                  <a:cubicBezTo>
                    <a:pt x="42" y="148"/>
                    <a:pt x="42" y="148"/>
                    <a:pt x="42" y="148"/>
                  </a:cubicBezTo>
                  <a:cubicBezTo>
                    <a:pt x="42" y="148"/>
                    <a:pt x="42" y="148"/>
                    <a:pt x="42" y="148"/>
                  </a:cubicBezTo>
                  <a:cubicBezTo>
                    <a:pt x="43" y="147"/>
                    <a:pt x="43" y="147"/>
                    <a:pt x="43" y="147"/>
                  </a:cubicBezTo>
                  <a:cubicBezTo>
                    <a:pt x="44" y="147"/>
                    <a:pt x="44" y="147"/>
                    <a:pt x="44" y="147"/>
                  </a:cubicBezTo>
                  <a:cubicBezTo>
                    <a:pt x="44" y="147"/>
                    <a:pt x="44" y="147"/>
                    <a:pt x="44" y="147"/>
                  </a:cubicBezTo>
                  <a:cubicBezTo>
                    <a:pt x="44" y="147"/>
                    <a:pt x="44" y="147"/>
                    <a:pt x="44" y="147"/>
                  </a:cubicBezTo>
                  <a:cubicBezTo>
                    <a:pt x="45" y="147"/>
                    <a:pt x="45" y="147"/>
                    <a:pt x="45" y="147"/>
                  </a:cubicBezTo>
                  <a:cubicBezTo>
                    <a:pt x="45" y="147"/>
                    <a:pt x="45" y="147"/>
                    <a:pt x="45" y="147"/>
                  </a:cubicBezTo>
                  <a:cubicBezTo>
                    <a:pt x="44" y="146"/>
                    <a:pt x="44" y="146"/>
                    <a:pt x="44" y="146"/>
                  </a:cubicBezTo>
                  <a:cubicBezTo>
                    <a:pt x="43" y="146"/>
                    <a:pt x="43" y="146"/>
                    <a:pt x="43" y="146"/>
                  </a:cubicBezTo>
                  <a:cubicBezTo>
                    <a:pt x="43" y="146"/>
                    <a:pt x="43" y="146"/>
                    <a:pt x="43" y="146"/>
                  </a:cubicBezTo>
                  <a:cubicBezTo>
                    <a:pt x="44" y="146"/>
                    <a:pt x="44" y="146"/>
                    <a:pt x="44" y="146"/>
                  </a:cubicBezTo>
                  <a:cubicBezTo>
                    <a:pt x="44" y="146"/>
                    <a:pt x="44" y="146"/>
                    <a:pt x="44" y="146"/>
                  </a:cubicBezTo>
                  <a:cubicBezTo>
                    <a:pt x="45" y="145"/>
                    <a:pt x="45" y="145"/>
                    <a:pt x="45" y="145"/>
                  </a:cubicBezTo>
                  <a:cubicBezTo>
                    <a:pt x="45" y="145"/>
                    <a:pt x="45" y="145"/>
                    <a:pt x="45" y="145"/>
                  </a:cubicBezTo>
                  <a:cubicBezTo>
                    <a:pt x="45" y="145"/>
                    <a:pt x="45" y="145"/>
                    <a:pt x="45" y="145"/>
                  </a:cubicBezTo>
                  <a:cubicBezTo>
                    <a:pt x="46" y="144"/>
                    <a:pt x="46" y="144"/>
                    <a:pt x="46" y="144"/>
                  </a:cubicBezTo>
                  <a:cubicBezTo>
                    <a:pt x="46" y="144"/>
                    <a:pt x="46" y="144"/>
                    <a:pt x="46" y="144"/>
                  </a:cubicBezTo>
                  <a:cubicBezTo>
                    <a:pt x="45" y="144"/>
                    <a:pt x="45" y="144"/>
                    <a:pt x="45" y="144"/>
                  </a:cubicBezTo>
                  <a:cubicBezTo>
                    <a:pt x="45" y="144"/>
                    <a:pt x="45" y="144"/>
                    <a:pt x="45" y="144"/>
                  </a:cubicBezTo>
                  <a:cubicBezTo>
                    <a:pt x="46" y="143"/>
                    <a:pt x="46" y="143"/>
                    <a:pt x="46" y="143"/>
                  </a:cubicBezTo>
                  <a:cubicBezTo>
                    <a:pt x="46" y="143"/>
                    <a:pt x="46" y="143"/>
                    <a:pt x="46" y="143"/>
                  </a:cubicBezTo>
                  <a:cubicBezTo>
                    <a:pt x="46" y="143"/>
                    <a:pt x="46" y="143"/>
                    <a:pt x="46" y="143"/>
                  </a:cubicBezTo>
                  <a:cubicBezTo>
                    <a:pt x="46" y="143"/>
                    <a:pt x="46" y="143"/>
                    <a:pt x="46" y="143"/>
                  </a:cubicBezTo>
                  <a:cubicBezTo>
                    <a:pt x="45" y="143"/>
                    <a:pt x="45" y="143"/>
                    <a:pt x="45" y="143"/>
                  </a:cubicBezTo>
                  <a:cubicBezTo>
                    <a:pt x="44" y="143"/>
                    <a:pt x="44" y="143"/>
                    <a:pt x="44" y="143"/>
                  </a:cubicBezTo>
                  <a:cubicBezTo>
                    <a:pt x="43" y="143"/>
                    <a:pt x="43" y="143"/>
                    <a:pt x="43" y="143"/>
                  </a:cubicBezTo>
                  <a:cubicBezTo>
                    <a:pt x="43" y="143"/>
                    <a:pt x="43" y="143"/>
                    <a:pt x="43" y="143"/>
                  </a:cubicBezTo>
                  <a:cubicBezTo>
                    <a:pt x="42" y="143"/>
                    <a:pt x="42" y="143"/>
                    <a:pt x="42" y="143"/>
                  </a:cubicBezTo>
                  <a:cubicBezTo>
                    <a:pt x="42" y="143"/>
                    <a:pt x="42" y="143"/>
                    <a:pt x="42" y="143"/>
                  </a:cubicBezTo>
                  <a:cubicBezTo>
                    <a:pt x="41" y="143"/>
                    <a:pt x="41" y="143"/>
                    <a:pt x="41" y="143"/>
                  </a:cubicBezTo>
                  <a:cubicBezTo>
                    <a:pt x="41" y="143"/>
                    <a:pt x="41" y="143"/>
                    <a:pt x="41" y="143"/>
                  </a:cubicBezTo>
                  <a:cubicBezTo>
                    <a:pt x="40" y="143"/>
                    <a:pt x="40" y="143"/>
                    <a:pt x="40" y="143"/>
                  </a:cubicBezTo>
                  <a:cubicBezTo>
                    <a:pt x="40" y="142"/>
                    <a:pt x="40" y="142"/>
                    <a:pt x="40" y="142"/>
                  </a:cubicBezTo>
                  <a:cubicBezTo>
                    <a:pt x="39" y="142"/>
                    <a:pt x="39" y="142"/>
                    <a:pt x="39" y="142"/>
                  </a:cubicBezTo>
                  <a:cubicBezTo>
                    <a:pt x="38" y="142"/>
                    <a:pt x="38" y="142"/>
                    <a:pt x="38" y="142"/>
                  </a:cubicBezTo>
                  <a:cubicBezTo>
                    <a:pt x="38" y="141"/>
                    <a:pt x="38" y="141"/>
                    <a:pt x="38" y="141"/>
                  </a:cubicBezTo>
                  <a:cubicBezTo>
                    <a:pt x="38" y="141"/>
                    <a:pt x="38" y="141"/>
                    <a:pt x="38" y="141"/>
                  </a:cubicBezTo>
                  <a:cubicBezTo>
                    <a:pt x="37" y="140"/>
                    <a:pt x="37" y="140"/>
                    <a:pt x="37" y="140"/>
                  </a:cubicBezTo>
                  <a:cubicBezTo>
                    <a:pt x="36" y="139"/>
                    <a:pt x="36" y="139"/>
                    <a:pt x="36" y="139"/>
                  </a:cubicBezTo>
                  <a:cubicBezTo>
                    <a:pt x="34" y="139"/>
                    <a:pt x="34" y="139"/>
                    <a:pt x="34" y="139"/>
                  </a:cubicBezTo>
                  <a:cubicBezTo>
                    <a:pt x="34" y="138"/>
                    <a:pt x="34" y="138"/>
                    <a:pt x="34" y="138"/>
                  </a:cubicBezTo>
                  <a:cubicBezTo>
                    <a:pt x="34" y="138"/>
                    <a:pt x="34" y="138"/>
                    <a:pt x="34" y="138"/>
                  </a:cubicBezTo>
                  <a:cubicBezTo>
                    <a:pt x="33" y="137"/>
                    <a:pt x="33" y="137"/>
                    <a:pt x="33" y="137"/>
                  </a:cubicBezTo>
                  <a:cubicBezTo>
                    <a:pt x="33" y="136"/>
                    <a:pt x="33" y="136"/>
                    <a:pt x="33" y="136"/>
                  </a:cubicBezTo>
                  <a:cubicBezTo>
                    <a:pt x="32" y="136"/>
                    <a:pt x="32" y="136"/>
                    <a:pt x="32" y="136"/>
                  </a:cubicBezTo>
                  <a:cubicBezTo>
                    <a:pt x="32" y="136"/>
                    <a:pt x="32" y="136"/>
                    <a:pt x="32" y="136"/>
                  </a:cubicBezTo>
                  <a:cubicBezTo>
                    <a:pt x="33" y="135"/>
                    <a:pt x="33" y="135"/>
                    <a:pt x="33" y="135"/>
                  </a:cubicBezTo>
                  <a:cubicBezTo>
                    <a:pt x="34" y="135"/>
                    <a:pt x="34" y="135"/>
                    <a:pt x="34" y="135"/>
                  </a:cubicBezTo>
                  <a:cubicBezTo>
                    <a:pt x="34" y="135"/>
                    <a:pt x="34" y="135"/>
                    <a:pt x="34" y="135"/>
                  </a:cubicBezTo>
                  <a:cubicBezTo>
                    <a:pt x="35" y="135"/>
                    <a:pt x="35" y="135"/>
                    <a:pt x="35" y="135"/>
                  </a:cubicBezTo>
                  <a:cubicBezTo>
                    <a:pt x="36" y="135"/>
                    <a:pt x="36" y="135"/>
                    <a:pt x="36" y="135"/>
                  </a:cubicBezTo>
                  <a:cubicBezTo>
                    <a:pt x="37" y="136"/>
                    <a:pt x="37" y="136"/>
                    <a:pt x="37" y="136"/>
                  </a:cubicBezTo>
                  <a:cubicBezTo>
                    <a:pt x="37" y="136"/>
                    <a:pt x="37" y="136"/>
                    <a:pt x="37" y="136"/>
                  </a:cubicBezTo>
                  <a:cubicBezTo>
                    <a:pt x="38" y="136"/>
                    <a:pt x="38" y="136"/>
                    <a:pt x="38" y="136"/>
                  </a:cubicBezTo>
                  <a:cubicBezTo>
                    <a:pt x="38" y="136"/>
                    <a:pt x="38" y="136"/>
                    <a:pt x="38" y="136"/>
                  </a:cubicBezTo>
                  <a:cubicBezTo>
                    <a:pt x="39" y="136"/>
                    <a:pt x="39" y="136"/>
                    <a:pt x="39" y="136"/>
                  </a:cubicBezTo>
                  <a:cubicBezTo>
                    <a:pt x="40" y="136"/>
                    <a:pt x="40" y="136"/>
                    <a:pt x="40" y="136"/>
                  </a:cubicBezTo>
                  <a:cubicBezTo>
                    <a:pt x="40" y="137"/>
                    <a:pt x="40" y="137"/>
                    <a:pt x="40" y="137"/>
                  </a:cubicBezTo>
                  <a:cubicBezTo>
                    <a:pt x="41" y="137"/>
                    <a:pt x="41" y="137"/>
                    <a:pt x="41" y="137"/>
                  </a:cubicBezTo>
                  <a:cubicBezTo>
                    <a:pt x="41" y="137"/>
                    <a:pt x="41" y="137"/>
                    <a:pt x="41" y="137"/>
                  </a:cubicBezTo>
                  <a:cubicBezTo>
                    <a:pt x="42" y="139"/>
                    <a:pt x="42" y="139"/>
                    <a:pt x="42" y="139"/>
                  </a:cubicBezTo>
                  <a:cubicBezTo>
                    <a:pt x="43" y="139"/>
                    <a:pt x="43" y="139"/>
                    <a:pt x="43" y="139"/>
                  </a:cubicBezTo>
                  <a:cubicBezTo>
                    <a:pt x="43" y="140"/>
                    <a:pt x="43" y="140"/>
                    <a:pt x="43" y="140"/>
                  </a:cubicBezTo>
                  <a:cubicBezTo>
                    <a:pt x="44" y="140"/>
                    <a:pt x="44" y="140"/>
                    <a:pt x="44" y="140"/>
                  </a:cubicBezTo>
                  <a:cubicBezTo>
                    <a:pt x="45" y="141"/>
                    <a:pt x="45" y="141"/>
                    <a:pt x="45" y="141"/>
                  </a:cubicBezTo>
                  <a:cubicBezTo>
                    <a:pt x="45" y="140"/>
                    <a:pt x="45" y="140"/>
                    <a:pt x="45" y="140"/>
                  </a:cubicBezTo>
                  <a:cubicBezTo>
                    <a:pt x="46" y="140"/>
                    <a:pt x="46" y="140"/>
                    <a:pt x="46" y="140"/>
                  </a:cubicBezTo>
                  <a:cubicBezTo>
                    <a:pt x="45" y="140"/>
                    <a:pt x="45" y="140"/>
                    <a:pt x="45" y="140"/>
                  </a:cubicBezTo>
                  <a:cubicBezTo>
                    <a:pt x="45" y="140"/>
                    <a:pt x="45" y="140"/>
                    <a:pt x="45" y="140"/>
                  </a:cubicBezTo>
                  <a:cubicBezTo>
                    <a:pt x="45" y="140"/>
                    <a:pt x="45" y="140"/>
                    <a:pt x="45" y="140"/>
                  </a:cubicBezTo>
                  <a:cubicBezTo>
                    <a:pt x="44" y="140"/>
                    <a:pt x="44" y="140"/>
                    <a:pt x="44" y="140"/>
                  </a:cubicBezTo>
                  <a:cubicBezTo>
                    <a:pt x="43" y="139"/>
                    <a:pt x="43" y="139"/>
                    <a:pt x="43" y="139"/>
                  </a:cubicBezTo>
                  <a:cubicBezTo>
                    <a:pt x="43" y="138"/>
                    <a:pt x="43" y="138"/>
                    <a:pt x="43" y="138"/>
                  </a:cubicBezTo>
                  <a:cubicBezTo>
                    <a:pt x="43" y="138"/>
                    <a:pt x="43" y="138"/>
                    <a:pt x="43" y="138"/>
                  </a:cubicBezTo>
                  <a:cubicBezTo>
                    <a:pt x="44" y="139"/>
                    <a:pt x="44" y="139"/>
                    <a:pt x="44" y="139"/>
                  </a:cubicBezTo>
                  <a:cubicBezTo>
                    <a:pt x="45" y="139"/>
                    <a:pt x="45" y="139"/>
                    <a:pt x="45" y="139"/>
                  </a:cubicBezTo>
                  <a:cubicBezTo>
                    <a:pt x="45" y="139"/>
                    <a:pt x="45" y="139"/>
                    <a:pt x="45" y="139"/>
                  </a:cubicBezTo>
                  <a:cubicBezTo>
                    <a:pt x="45" y="139"/>
                    <a:pt x="45" y="139"/>
                    <a:pt x="45" y="139"/>
                  </a:cubicBezTo>
                  <a:cubicBezTo>
                    <a:pt x="45" y="138"/>
                    <a:pt x="45" y="138"/>
                    <a:pt x="45" y="138"/>
                  </a:cubicBezTo>
                  <a:cubicBezTo>
                    <a:pt x="44" y="138"/>
                    <a:pt x="44" y="138"/>
                    <a:pt x="44" y="138"/>
                  </a:cubicBezTo>
                  <a:cubicBezTo>
                    <a:pt x="43" y="137"/>
                    <a:pt x="43" y="137"/>
                    <a:pt x="43" y="137"/>
                  </a:cubicBezTo>
                  <a:cubicBezTo>
                    <a:pt x="43" y="136"/>
                    <a:pt x="43" y="136"/>
                    <a:pt x="43" y="136"/>
                  </a:cubicBezTo>
                  <a:cubicBezTo>
                    <a:pt x="43" y="136"/>
                    <a:pt x="43" y="136"/>
                    <a:pt x="43" y="136"/>
                  </a:cubicBezTo>
                  <a:cubicBezTo>
                    <a:pt x="43" y="136"/>
                    <a:pt x="43" y="136"/>
                    <a:pt x="43" y="136"/>
                  </a:cubicBezTo>
                  <a:cubicBezTo>
                    <a:pt x="44" y="137"/>
                    <a:pt x="44" y="137"/>
                    <a:pt x="44" y="137"/>
                  </a:cubicBezTo>
                  <a:cubicBezTo>
                    <a:pt x="45" y="137"/>
                    <a:pt x="45" y="137"/>
                    <a:pt x="45" y="137"/>
                  </a:cubicBezTo>
                  <a:cubicBezTo>
                    <a:pt x="44" y="136"/>
                    <a:pt x="44" y="136"/>
                    <a:pt x="44" y="136"/>
                  </a:cubicBezTo>
                  <a:cubicBezTo>
                    <a:pt x="43" y="135"/>
                    <a:pt x="43" y="135"/>
                    <a:pt x="43" y="135"/>
                  </a:cubicBezTo>
                  <a:cubicBezTo>
                    <a:pt x="43" y="135"/>
                    <a:pt x="43" y="135"/>
                    <a:pt x="43" y="135"/>
                  </a:cubicBezTo>
                  <a:cubicBezTo>
                    <a:pt x="42" y="134"/>
                    <a:pt x="42" y="134"/>
                    <a:pt x="42" y="134"/>
                  </a:cubicBezTo>
                  <a:cubicBezTo>
                    <a:pt x="42" y="134"/>
                    <a:pt x="42" y="134"/>
                    <a:pt x="42" y="134"/>
                  </a:cubicBezTo>
                  <a:cubicBezTo>
                    <a:pt x="43" y="134"/>
                    <a:pt x="43" y="134"/>
                    <a:pt x="43" y="134"/>
                  </a:cubicBezTo>
                  <a:cubicBezTo>
                    <a:pt x="45" y="135"/>
                    <a:pt x="45" y="135"/>
                    <a:pt x="45" y="135"/>
                  </a:cubicBezTo>
                  <a:cubicBezTo>
                    <a:pt x="45" y="135"/>
                    <a:pt x="45" y="135"/>
                    <a:pt x="45" y="135"/>
                  </a:cubicBezTo>
                  <a:cubicBezTo>
                    <a:pt x="46" y="134"/>
                    <a:pt x="46" y="134"/>
                    <a:pt x="46" y="134"/>
                  </a:cubicBezTo>
                  <a:cubicBezTo>
                    <a:pt x="45" y="134"/>
                    <a:pt x="45" y="134"/>
                    <a:pt x="45" y="134"/>
                  </a:cubicBezTo>
                  <a:cubicBezTo>
                    <a:pt x="45" y="134"/>
                    <a:pt x="45" y="134"/>
                    <a:pt x="45" y="134"/>
                  </a:cubicBezTo>
                  <a:cubicBezTo>
                    <a:pt x="44" y="134"/>
                    <a:pt x="44" y="134"/>
                    <a:pt x="44" y="134"/>
                  </a:cubicBezTo>
                  <a:cubicBezTo>
                    <a:pt x="43" y="134"/>
                    <a:pt x="43" y="134"/>
                    <a:pt x="43" y="134"/>
                  </a:cubicBezTo>
                  <a:cubicBezTo>
                    <a:pt x="43" y="134"/>
                    <a:pt x="43" y="134"/>
                    <a:pt x="43" y="134"/>
                  </a:cubicBezTo>
                  <a:cubicBezTo>
                    <a:pt x="42" y="133"/>
                    <a:pt x="42" y="133"/>
                    <a:pt x="42" y="133"/>
                  </a:cubicBezTo>
                  <a:cubicBezTo>
                    <a:pt x="43" y="133"/>
                    <a:pt x="43" y="133"/>
                    <a:pt x="43" y="133"/>
                  </a:cubicBezTo>
                  <a:cubicBezTo>
                    <a:pt x="44" y="133"/>
                    <a:pt x="44" y="133"/>
                    <a:pt x="44" y="133"/>
                  </a:cubicBezTo>
                  <a:cubicBezTo>
                    <a:pt x="44" y="133"/>
                    <a:pt x="44" y="133"/>
                    <a:pt x="44" y="133"/>
                  </a:cubicBezTo>
                  <a:cubicBezTo>
                    <a:pt x="45" y="133"/>
                    <a:pt x="45" y="133"/>
                    <a:pt x="45" y="133"/>
                  </a:cubicBezTo>
                  <a:cubicBezTo>
                    <a:pt x="45" y="133"/>
                    <a:pt x="45" y="133"/>
                    <a:pt x="45" y="133"/>
                  </a:cubicBezTo>
                  <a:cubicBezTo>
                    <a:pt x="45" y="132"/>
                    <a:pt x="45" y="132"/>
                    <a:pt x="45" y="132"/>
                  </a:cubicBezTo>
                  <a:cubicBezTo>
                    <a:pt x="44" y="132"/>
                    <a:pt x="44" y="132"/>
                    <a:pt x="44" y="132"/>
                  </a:cubicBezTo>
                  <a:cubicBezTo>
                    <a:pt x="44" y="132"/>
                    <a:pt x="44" y="132"/>
                    <a:pt x="44" y="132"/>
                  </a:cubicBezTo>
                  <a:cubicBezTo>
                    <a:pt x="44" y="132"/>
                    <a:pt x="44" y="132"/>
                    <a:pt x="44" y="132"/>
                  </a:cubicBezTo>
                  <a:cubicBezTo>
                    <a:pt x="43" y="132"/>
                    <a:pt x="43" y="132"/>
                    <a:pt x="43" y="132"/>
                  </a:cubicBezTo>
                  <a:cubicBezTo>
                    <a:pt x="43" y="132"/>
                    <a:pt x="43" y="132"/>
                    <a:pt x="43" y="132"/>
                  </a:cubicBezTo>
                  <a:cubicBezTo>
                    <a:pt x="41" y="133"/>
                    <a:pt x="41" y="133"/>
                    <a:pt x="41" y="133"/>
                  </a:cubicBezTo>
                  <a:cubicBezTo>
                    <a:pt x="41" y="133"/>
                    <a:pt x="41" y="133"/>
                    <a:pt x="41" y="133"/>
                  </a:cubicBezTo>
                  <a:cubicBezTo>
                    <a:pt x="41" y="133"/>
                    <a:pt x="41" y="133"/>
                    <a:pt x="41" y="133"/>
                  </a:cubicBezTo>
                  <a:cubicBezTo>
                    <a:pt x="42" y="133"/>
                    <a:pt x="42" y="133"/>
                    <a:pt x="42" y="133"/>
                  </a:cubicBezTo>
                  <a:cubicBezTo>
                    <a:pt x="42" y="132"/>
                    <a:pt x="42" y="132"/>
                    <a:pt x="42" y="132"/>
                  </a:cubicBezTo>
                  <a:cubicBezTo>
                    <a:pt x="42" y="131"/>
                    <a:pt x="42" y="131"/>
                    <a:pt x="42" y="131"/>
                  </a:cubicBezTo>
                  <a:cubicBezTo>
                    <a:pt x="43" y="131"/>
                    <a:pt x="43" y="131"/>
                    <a:pt x="43" y="131"/>
                  </a:cubicBezTo>
                  <a:cubicBezTo>
                    <a:pt x="43" y="131"/>
                    <a:pt x="43" y="131"/>
                    <a:pt x="43" y="131"/>
                  </a:cubicBezTo>
                  <a:cubicBezTo>
                    <a:pt x="44" y="131"/>
                    <a:pt x="44" y="131"/>
                    <a:pt x="44" y="131"/>
                  </a:cubicBezTo>
                  <a:cubicBezTo>
                    <a:pt x="44" y="131"/>
                    <a:pt x="44" y="131"/>
                    <a:pt x="44" y="131"/>
                  </a:cubicBezTo>
                  <a:cubicBezTo>
                    <a:pt x="45" y="131"/>
                    <a:pt x="45" y="131"/>
                    <a:pt x="45" y="131"/>
                  </a:cubicBezTo>
                  <a:cubicBezTo>
                    <a:pt x="44" y="130"/>
                    <a:pt x="44" y="130"/>
                    <a:pt x="44" y="130"/>
                  </a:cubicBezTo>
                  <a:cubicBezTo>
                    <a:pt x="43" y="130"/>
                    <a:pt x="43" y="130"/>
                    <a:pt x="43" y="130"/>
                  </a:cubicBezTo>
                  <a:cubicBezTo>
                    <a:pt x="43" y="131"/>
                    <a:pt x="43" y="131"/>
                    <a:pt x="43" y="131"/>
                  </a:cubicBezTo>
                  <a:cubicBezTo>
                    <a:pt x="42" y="131"/>
                    <a:pt x="42" y="131"/>
                    <a:pt x="42" y="131"/>
                  </a:cubicBezTo>
                  <a:cubicBezTo>
                    <a:pt x="42" y="131"/>
                    <a:pt x="42" y="131"/>
                    <a:pt x="42" y="131"/>
                  </a:cubicBezTo>
                  <a:cubicBezTo>
                    <a:pt x="41" y="131"/>
                    <a:pt x="41" y="131"/>
                    <a:pt x="41" y="131"/>
                  </a:cubicBezTo>
                  <a:cubicBezTo>
                    <a:pt x="41" y="131"/>
                    <a:pt x="41" y="131"/>
                    <a:pt x="41" y="131"/>
                  </a:cubicBezTo>
                  <a:cubicBezTo>
                    <a:pt x="41" y="130"/>
                    <a:pt x="41" y="130"/>
                    <a:pt x="41" y="130"/>
                  </a:cubicBezTo>
                  <a:cubicBezTo>
                    <a:pt x="41" y="130"/>
                    <a:pt x="41" y="130"/>
                    <a:pt x="41" y="130"/>
                  </a:cubicBezTo>
                  <a:cubicBezTo>
                    <a:pt x="42" y="130"/>
                    <a:pt x="42" y="130"/>
                    <a:pt x="42" y="130"/>
                  </a:cubicBezTo>
                  <a:cubicBezTo>
                    <a:pt x="43" y="129"/>
                    <a:pt x="43" y="129"/>
                    <a:pt x="43" y="129"/>
                  </a:cubicBezTo>
                  <a:cubicBezTo>
                    <a:pt x="44" y="129"/>
                    <a:pt x="44" y="129"/>
                    <a:pt x="44" y="129"/>
                  </a:cubicBezTo>
                  <a:cubicBezTo>
                    <a:pt x="45" y="129"/>
                    <a:pt x="45" y="129"/>
                    <a:pt x="45" y="129"/>
                  </a:cubicBezTo>
                  <a:cubicBezTo>
                    <a:pt x="45" y="128"/>
                    <a:pt x="45" y="128"/>
                    <a:pt x="45" y="128"/>
                  </a:cubicBezTo>
                  <a:cubicBezTo>
                    <a:pt x="45" y="128"/>
                    <a:pt x="45" y="128"/>
                    <a:pt x="45" y="128"/>
                  </a:cubicBezTo>
                  <a:cubicBezTo>
                    <a:pt x="45" y="128"/>
                    <a:pt x="45" y="128"/>
                    <a:pt x="45" y="128"/>
                  </a:cubicBezTo>
                  <a:cubicBezTo>
                    <a:pt x="44" y="129"/>
                    <a:pt x="44" y="129"/>
                    <a:pt x="44" y="129"/>
                  </a:cubicBezTo>
                  <a:cubicBezTo>
                    <a:pt x="43" y="129"/>
                    <a:pt x="43" y="129"/>
                    <a:pt x="43" y="129"/>
                  </a:cubicBezTo>
                  <a:cubicBezTo>
                    <a:pt x="43" y="129"/>
                    <a:pt x="43" y="129"/>
                    <a:pt x="43" y="129"/>
                  </a:cubicBezTo>
                  <a:cubicBezTo>
                    <a:pt x="42" y="128"/>
                    <a:pt x="42" y="128"/>
                    <a:pt x="42" y="128"/>
                  </a:cubicBezTo>
                  <a:cubicBezTo>
                    <a:pt x="42" y="128"/>
                    <a:pt x="42" y="128"/>
                    <a:pt x="42" y="128"/>
                  </a:cubicBezTo>
                  <a:cubicBezTo>
                    <a:pt x="41" y="128"/>
                    <a:pt x="41" y="128"/>
                    <a:pt x="41" y="128"/>
                  </a:cubicBezTo>
                  <a:cubicBezTo>
                    <a:pt x="41" y="128"/>
                    <a:pt x="41" y="128"/>
                    <a:pt x="41" y="128"/>
                  </a:cubicBezTo>
                  <a:cubicBezTo>
                    <a:pt x="41" y="127"/>
                    <a:pt x="41" y="127"/>
                    <a:pt x="41" y="127"/>
                  </a:cubicBezTo>
                  <a:cubicBezTo>
                    <a:pt x="41" y="127"/>
                    <a:pt x="41" y="127"/>
                    <a:pt x="41" y="127"/>
                  </a:cubicBezTo>
                  <a:cubicBezTo>
                    <a:pt x="42" y="126"/>
                    <a:pt x="42" y="126"/>
                    <a:pt x="42" y="126"/>
                  </a:cubicBezTo>
                  <a:cubicBezTo>
                    <a:pt x="42" y="126"/>
                    <a:pt x="42" y="126"/>
                    <a:pt x="42" y="126"/>
                  </a:cubicBezTo>
                  <a:cubicBezTo>
                    <a:pt x="43" y="126"/>
                    <a:pt x="43" y="126"/>
                    <a:pt x="43" y="126"/>
                  </a:cubicBezTo>
                  <a:cubicBezTo>
                    <a:pt x="43" y="125"/>
                    <a:pt x="43" y="125"/>
                    <a:pt x="43" y="125"/>
                  </a:cubicBezTo>
                  <a:cubicBezTo>
                    <a:pt x="43" y="125"/>
                    <a:pt x="43" y="125"/>
                    <a:pt x="43" y="125"/>
                  </a:cubicBezTo>
                  <a:cubicBezTo>
                    <a:pt x="42" y="126"/>
                    <a:pt x="42" y="126"/>
                    <a:pt x="42" y="126"/>
                  </a:cubicBezTo>
                  <a:cubicBezTo>
                    <a:pt x="41" y="127"/>
                    <a:pt x="41" y="127"/>
                    <a:pt x="41" y="127"/>
                  </a:cubicBezTo>
                  <a:cubicBezTo>
                    <a:pt x="41" y="127"/>
                    <a:pt x="41" y="127"/>
                    <a:pt x="41" y="127"/>
                  </a:cubicBezTo>
                  <a:cubicBezTo>
                    <a:pt x="40" y="127"/>
                    <a:pt x="40" y="127"/>
                    <a:pt x="40" y="127"/>
                  </a:cubicBezTo>
                  <a:cubicBezTo>
                    <a:pt x="40" y="128"/>
                    <a:pt x="40" y="128"/>
                    <a:pt x="40" y="128"/>
                  </a:cubicBezTo>
                  <a:cubicBezTo>
                    <a:pt x="40" y="127"/>
                    <a:pt x="40" y="127"/>
                    <a:pt x="40" y="127"/>
                  </a:cubicBezTo>
                  <a:cubicBezTo>
                    <a:pt x="40" y="127"/>
                    <a:pt x="40" y="127"/>
                    <a:pt x="40" y="127"/>
                  </a:cubicBezTo>
                  <a:cubicBezTo>
                    <a:pt x="40" y="126"/>
                    <a:pt x="40" y="126"/>
                    <a:pt x="40" y="126"/>
                  </a:cubicBezTo>
                  <a:cubicBezTo>
                    <a:pt x="40" y="125"/>
                    <a:pt x="40" y="125"/>
                    <a:pt x="40" y="125"/>
                  </a:cubicBezTo>
                  <a:cubicBezTo>
                    <a:pt x="40" y="124"/>
                    <a:pt x="40" y="124"/>
                    <a:pt x="40" y="124"/>
                  </a:cubicBezTo>
                  <a:cubicBezTo>
                    <a:pt x="40" y="123"/>
                    <a:pt x="40" y="123"/>
                    <a:pt x="40" y="123"/>
                  </a:cubicBezTo>
                  <a:cubicBezTo>
                    <a:pt x="40" y="123"/>
                    <a:pt x="40" y="123"/>
                    <a:pt x="40" y="123"/>
                  </a:cubicBezTo>
                  <a:cubicBezTo>
                    <a:pt x="40" y="122"/>
                    <a:pt x="40" y="122"/>
                    <a:pt x="40" y="122"/>
                  </a:cubicBezTo>
                  <a:cubicBezTo>
                    <a:pt x="40" y="122"/>
                    <a:pt x="40" y="122"/>
                    <a:pt x="40" y="122"/>
                  </a:cubicBezTo>
                  <a:cubicBezTo>
                    <a:pt x="39" y="123"/>
                    <a:pt x="39" y="123"/>
                    <a:pt x="39" y="123"/>
                  </a:cubicBezTo>
                  <a:cubicBezTo>
                    <a:pt x="39" y="124"/>
                    <a:pt x="39" y="124"/>
                    <a:pt x="39" y="124"/>
                  </a:cubicBezTo>
                  <a:cubicBezTo>
                    <a:pt x="39" y="125"/>
                    <a:pt x="39" y="125"/>
                    <a:pt x="39" y="125"/>
                  </a:cubicBezTo>
                  <a:cubicBezTo>
                    <a:pt x="40" y="125"/>
                    <a:pt x="40" y="125"/>
                    <a:pt x="40" y="125"/>
                  </a:cubicBezTo>
                  <a:cubicBezTo>
                    <a:pt x="40" y="126"/>
                    <a:pt x="40" y="126"/>
                    <a:pt x="40" y="126"/>
                  </a:cubicBezTo>
                  <a:cubicBezTo>
                    <a:pt x="40" y="127"/>
                    <a:pt x="40" y="127"/>
                    <a:pt x="40" y="127"/>
                  </a:cubicBezTo>
                  <a:cubicBezTo>
                    <a:pt x="39" y="128"/>
                    <a:pt x="39" y="128"/>
                    <a:pt x="39" y="128"/>
                  </a:cubicBezTo>
                  <a:cubicBezTo>
                    <a:pt x="39" y="128"/>
                    <a:pt x="39" y="128"/>
                    <a:pt x="39" y="128"/>
                  </a:cubicBezTo>
                  <a:cubicBezTo>
                    <a:pt x="38" y="127"/>
                    <a:pt x="38" y="127"/>
                    <a:pt x="38" y="127"/>
                  </a:cubicBezTo>
                  <a:cubicBezTo>
                    <a:pt x="38" y="127"/>
                    <a:pt x="38" y="127"/>
                    <a:pt x="38" y="127"/>
                  </a:cubicBezTo>
                  <a:cubicBezTo>
                    <a:pt x="38" y="128"/>
                    <a:pt x="38" y="128"/>
                    <a:pt x="38" y="128"/>
                  </a:cubicBezTo>
                  <a:cubicBezTo>
                    <a:pt x="38" y="128"/>
                    <a:pt x="38" y="128"/>
                    <a:pt x="38" y="128"/>
                  </a:cubicBezTo>
                  <a:cubicBezTo>
                    <a:pt x="37" y="128"/>
                    <a:pt x="37" y="128"/>
                    <a:pt x="37" y="128"/>
                  </a:cubicBezTo>
                  <a:cubicBezTo>
                    <a:pt x="37" y="128"/>
                    <a:pt x="37" y="128"/>
                    <a:pt x="37" y="128"/>
                  </a:cubicBezTo>
                  <a:cubicBezTo>
                    <a:pt x="37" y="128"/>
                    <a:pt x="37" y="128"/>
                    <a:pt x="37" y="128"/>
                  </a:cubicBezTo>
                  <a:cubicBezTo>
                    <a:pt x="38" y="129"/>
                    <a:pt x="38" y="129"/>
                    <a:pt x="38" y="129"/>
                  </a:cubicBezTo>
                  <a:cubicBezTo>
                    <a:pt x="37" y="129"/>
                    <a:pt x="37" y="129"/>
                    <a:pt x="37" y="129"/>
                  </a:cubicBezTo>
                  <a:cubicBezTo>
                    <a:pt x="37" y="130"/>
                    <a:pt x="37" y="130"/>
                    <a:pt x="37" y="130"/>
                  </a:cubicBezTo>
                  <a:cubicBezTo>
                    <a:pt x="36" y="130"/>
                    <a:pt x="36" y="130"/>
                    <a:pt x="36" y="130"/>
                  </a:cubicBezTo>
                  <a:cubicBezTo>
                    <a:pt x="36" y="130"/>
                    <a:pt x="36" y="130"/>
                    <a:pt x="36" y="130"/>
                  </a:cubicBezTo>
                  <a:cubicBezTo>
                    <a:pt x="36" y="130"/>
                    <a:pt x="36" y="130"/>
                    <a:pt x="36" y="130"/>
                  </a:cubicBezTo>
                  <a:cubicBezTo>
                    <a:pt x="35" y="131"/>
                    <a:pt x="35" y="131"/>
                    <a:pt x="35" y="131"/>
                  </a:cubicBezTo>
                  <a:cubicBezTo>
                    <a:pt x="34" y="131"/>
                    <a:pt x="34" y="131"/>
                    <a:pt x="34" y="131"/>
                  </a:cubicBezTo>
                  <a:cubicBezTo>
                    <a:pt x="33" y="130"/>
                    <a:pt x="33" y="130"/>
                    <a:pt x="33" y="130"/>
                  </a:cubicBezTo>
                  <a:cubicBezTo>
                    <a:pt x="34" y="130"/>
                    <a:pt x="34" y="130"/>
                    <a:pt x="34" y="130"/>
                  </a:cubicBezTo>
                  <a:cubicBezTo>
                    <a:pt x="33" y="129"/>
                    <a:pt x="33" y="129"/>
                    <a:pt x="33" y="129"/>
                  </a:cubicBezTo>
                  <a:cubicBezTo>
                    <a:pt x="33" y="129"/>
                    <a:pt x="33" y="129"/>
                    <a:pt x="33" y="129"/>
                  </a:cubicBezTo>
                  <a:cubicBezTo>
                    <a:pt x="33" y="129"/>
                    <a:pt x="33" y="129"/>
                    <a:pt x="33" y="129"/>
                  </a:cubicBezTo>
                  <a:cubicBezTo>
                    <a:pt x="32" y="129"/>
                    <a:pt x="32" y="129"/>
                    <a:pt x="32" y="129"/>
                  </a:cubicBezTo>
                  <a:cubicBezTo>
                    <a:pt x="32" y="129"/>
                    <a:pt x="32" y="129"/>
                    <a:pt x="32" y="129"/>
                  </a:cubicBezTo>
                  <a:cubicBezTo>
                    <a:pt x="32" y="128"/>
                    <a:pt x="32" y="128"/>
                    <a:pt x="32" y="128"/>
                  </a:cubicBezTo>
                  <a:cubicBezTo>
                    <a:pt x="32" y="128"/>
                    <a:pt x="32" y="128"/>
                    <a:pt x="32" y="128"/>
                  </a:cubicBezTo>
                  <a:cubicBezTo>
                    <a:pt x="32" y="127"/>
                    <a:pt x="32" y="127"/>
                    <a:pt x="32" y="127"/>
                  </a:cubicBezTo>
                  <a:cubicBezTo>
                    <a:pt x="32" y="127"/>
                    <a:pt x="32" y="127"/>
                    <a:pt x="32" y="127"/>
                  </a:cubicBezTo>
                  <a:cubicBezTo>
                    <a:pt x="32" y="127"/>
                    <a:pt x="32" y="127"/>
                    <a:pt x="32" y="127"/>
                  </a:cubicBezTo>
                  <a:cubicBezTo>
                    <a:pt x="32" y="126"/>
                    <a:pt x="32" y="126"/>
                    <a:pt x="32" y="126"/>
                  </a:cubicBezTo>
                  <a:cubicBezTo>
                    <a:pt x="33" y="126"/>
                    <a:pt x="33" y="126"/>
                    <a:pt x="33" y="126"/>
                  </a:cubicBezTo>
                  <a:cubicBezTo>
                    <a:pt x="33" y="127"/>
                    <a:pt x="33" y="127"/>
                    <a:pt x="33" y="127"/>
                  </a:cubicBezTo>
                  <a:cubicBezTo>
                    <a:pt x="34" y="126"/>
                    <a:pt x="34" y="126"/>
                    <a:pt x="34" y="126"/>
                  </a:cubicBezTo>
                  <a:cubicBezTo>
                    <a:pt x="34" y="126"/>
                    <a:pt x="34" y="126"/>
                    <a:pt x="34" y="126"/>
                  </a:cubicBezTo>
                  <a:cubicBezTo>
                    <a:pt x="36" y="126"/>
                    <a:pt x="36" y="126"/>
                    <a:pt x="36" y="126"/>
                  </a:cubicBezTo>
                  <a:cubicBezTo>
                    <a:pt x="36" y="126"/>
                    <a:pt x="36" y="126"/>
                    <a:pt x="36" y="126"/>
                  </a:cubicBezTo>
                  <a:cubicBezTo>
                    <a:pt x="37" y="125"/>
                    <a:pt x="37" y="125"/>
                    <a:pt x="37" y="125"/>
                  </a:cubicBezTo>
                  <a:cubicBezTo>
                    <a:pt x="38" y="124"/>
                    <a:pt x="38" y="124"/>
                    <a:pt x="38" y="124"/>
                  </a:cubicBezTo>
                  <a:cubicBezTo>
                    <a:pt x="38" y="123"/>
                    <a:pt x="38" y="123"/>
                    <a:pt x="38" y="123"/>
                  </a:cubicBezTo>
                  <a:cubicBezTo>
                    <a:pt x="37" y="123"/>
                    <a:pt x="37" y="123"/>
                    <a:pt x="37" y="123"/>
                  </a:cubicBezTo>
                  <a:cubicBezTo>
                    <a:pt x="37" y="124"/>
                    <a:pt x="37" y="124"/>
                    <a:pt x="37" y="124"/>
                  </a:cubicBezTo>
                  <a:cubicBezTo>
                    <a:pt x="37" y="124"/>
                    <a:pt x="37" y="124"/>
                    <a:pt x="37" y="124"/>
                  </a:cubicBezTo>
                  <a:cubicBezTo>
                    <a:pt x="36" y="125"/>
                    <a:pt x="36" y="125"/>
                    <a:pt x="36" y="125"/>
                  </a:cubicBezTo>
                  <a:cubicBezTo>
                    <a:pt x="35" y="125"/>
                    <a:pt x="35" y="125"/>
                    <a:pt x="35" y="125"/>
                  </a:cubicBezTo>
                  <a:cubicBezTo>
                    <a:pt x="34" y="125"/>
                    <a:pt x="34" y="125"/>
                    <a:pt x="34" y="125"/>
                  </a:cubicBezTo>
                  <a:cubicBezTo>
                    <a:pt x="33" y="125"/>
                    <a:pt x="33" y="125"/>
                    <a:pt x="33" y="125"/>
                  </a:cubicBezTo>
                  <a:cubicBezTo>
                    <a:pt x="33" y="124"/>
                    <a:pt x="33" y="124"/>
                    <a:pt x="33" y="124"/>
                  </a:cubicBezTo>
                  <a:cubicBezTo>
                    <a:pt x="34" y="124"/>
                    <a:pt x="34" y="124"/>
                    <a:pt x="34" y="124"/>
                  </a:cubicBezTo>
                  <a:cubicBezTo>
                    <a:pt x="35" y="123"/>
                    <a:pt x="35" y="123"/>
                    <a:pt x="35" y="123"/>
                  </a:cubicBezTo>
                  <a:cubicBezTo>
                    <a:pt x="36" y="123"/>
                    <a:pt x="36" y="123"/>
                    <a:pt x="36" y="123"/>
                  </a:cubicBezTo>
                  <a:cubicBezTo>
                    <a:pt x="36" y="123"/>
                    <a:pt x="36" y="123"/>
                    <a:pt x="36" y="123"/>
                  </a:cubicBezTo>
                  <a:cubicBezTo>
                    <a:pt x="36" y="122"/>
                    <a:pt x="36" y="122"/>
                    <a:pt x="36" y="122"/>
                  </a:cubicBezTo>
                  <a:cubicBezTo>
                    <a:pt x="36" y="122"/>
                    <a:pt x="36" y="122"/>
                    <a:pt x="36" y="122"/>
                  </a:cubicBezTo>
                  <a:cubicBezTo>
                    <a:pt x="36" y="122"/>
                    <a:pt x="36" y="122"/>
                    <a:pt x="36" y="122"/>
                  </a:cubicBezTo>
                  <a:cubicBezTo>
                    <a:pt x="37" y="121"/>
                    <a:pt x="37" y="121"/>
                    <a:pt x="37" y="121"/>
                  </a:cubicBezTo>
                  <a:cubicBezTo>
                    <a:pt x="37" y="121"/>
                    <a:pt x="37" y="121"/>
                    <a:pt x="37" y="121"/>
                  </a:cubicBezTo>
                  <a:cubicBezTo>
                    <a:pt x="36" y="121"/>
                    <a:pt x="36" y="121"/>
                    <a:pt x="36" y="121"/>
                  </a:cubicBezTo>
                  <a:cubicBezTo>
                    <a:pt x="36" y="121"/>
                    <a:pt x="36" y="121"/>
                    <a:pt x="36" y="121"/>
                  </a:cubicBezTo>
                  <a:cubicBezTo>
                    <a:pt x="36" y="121"/>
                    <a:pt x="36" y="121"/>
                    <a:pt x="36" y="121"/>
                  </a:cubicBezTo>
                  <a:cubicBezTo>
                    <a:pt x="36" y="121"/>
                    <a:pt x="36" y="121"/>
                    <a:pt x="36" y="121"/>
                  </a:cubicBezTo>
                  <a:cubicBezTo>
                    <a:pt x="34" y="121"/>
                    <a:pt x="34" y="121"/>
                    <a:pt x="34" y="121"/>
                  </a:cubicBezTo>
                  <a:cubicBezTo>
                    <a:pt x="34" y="121"/>
                    <a:pt x="34" y="121"/>
                    <a:pt x="34" y="121"/>
                  </a:cubicBezTo>
                  <a:cubicBezTo>
                    <a:pt x="34" y="121"/>
                    <a:pt x="34" y="121"/>
                    <a:pt x="34" y="121"/>
                  </a:cubicBezTo>
                  <a:cubicBezTo>
                    <a:pt x="34" y="120"/>
                    <a:pt x="34" y="120"/>
                    <a:pt x="34" y="120"/>
                  </a:cubicBezTo>
                  <a:cubicBezTo>
                    <a:pt x="35" y="120"/>
                    <a:pt x="35" y="120"/>
                    <a:pt x="35" y="120"/>
                  </a:cubicBezTo>
                  <a:cubicBezTo>
                    <a:pt x="35" y="120"/>
                    <a:pt x="35" y="120"/>
                    <a:pt x="35" y="120"/>
                  </a:cubicBezTo>
                  <a:cubicBezTo>
                    <a:pt x="36" y="120"/>
                    <a:pt x="36" y="120"/>
                    <a:pt x="36" y="120"/>
                  </a:cubicBezTo>
                  <a:cubicBezTo>
                    <a:pt x="37" y="120"/>
                    <a:pt x="37" y="120"/>
                    <a:pt x="37" y="120"/>
                  </a:cubicBezTo>
                  <a:cubicBezTo>
                    <a:pt x="37" y="120"/>
                    <a:pt x="37" y="120"/>
                    <a:pt x="37" y="120"/>
                  </a:cubicBezTo>
                  <a:cubicBezTo>
                    <a:pt x="38" y="119"/>
                    <a:pt x="38" y="119"/>
                    <a:pt x="38" y="119"/>
                  </a:cubicBezTo>
                  <a:cubicBezTo>
                    <a:pt x="38" y="118"/>
                    <a:pt x="38" y="118"/>
                    <a:pt x="38" y="118"/>
                  </a:cubicBezTo>
                  <a:cubicBezTo>
                    <a:pt x="38" y="118"/>
                    <a:pt x="38" y="118"/>
                    <a:pt x="38" y="118"/>
                  </a:cubicBezTo>
                  <a:cubicBezTo>
                    <a:pt x="39" y="117"/>
                    <a:pt x="39" y="117"/>
                    <a:pt x="39" y="117"/>
                  </a:cubicBezTo>
                  <a:cubicBezTo>
                    <a:pt x="38" y="116"/>
                    <a:pt x="38" y="116"/>
                    <a:pt x="38" y="116"/>
                  </a:cubicBezTo>
                  <a:cubicBezTo>
                    <a:pt x="38" y="115"/>
                    <a:pt x="38" y="115"/>
                    <a:pt x="38" y="115"/>
                  </a:cubicBezTo>
                  <a:cubicBezTo>
                    <a:pt x="38" y="115"/>
                    <a:pt x="38" y="115"/>
                    <a:pt x="38" y="115"/>
                  </a:cubicBezTo>
                  <a:cubicBezTo>
                    <a:pt x="38" y="115"/>
                    <a:pt x="38" y="115"/>
                    <a:pt x="38" y="115"/>
                  </a:cubicBezTo>
                  <a:cubicBezTo>
                    <a:pt x="37" y="115"/>
                    <a:pt x="37" y="115"/>
                    <a:pt x="37" y="115"/>
                  </a:cubicBezTo>
                  <a:cubicBezTo>
                    <a:pt x="37" y="115"/>
                    <a:pt x="37" y="115"/>
                    <a:pt x="37" y="115"/>
                  </a:cubicBezTo>
                  <a:cubicBezTo>
                    <a:pt x="36" y="114"/>
                    <a:pt x="36" y="114"/>
                    <a:pt x="36" y="114"/>
                  </a:cubicBezTo>
                  <a:cubicBezTo>
                    <a:pt x="36" y="114"/>
                    <a:pt x="36" y="114"/>
                    <a:pt x="36" y="114"/>
                  </a:cubicBezTo>
                  <a:cubicBezTo>
                    <a:pt x="36" y="114"/>
                    <a:pt x="36" y="114"/>
                    <a:pt x="36" y="114"/>
                  </a:cubicBezTo>
                  <a:cubicBezTo>
                    <a:pt x="36" y="114"/>
                    <a:pt x="36" y="114"/>
                    <a:pt x="36" y="114"/>
                  </a:cubicBezTo>
                  <a:cubicBezTo>
                    <a:pt x="37" y="114"/>
                    <a:pt x="37" y="114"/>
                    <a:pt x="37" y="114"/>
                  </a:cubicBezTo>
                  <a:cubicBezTo>
                    <a:pt x="37" y="114"/>
                    <a:pt x="37" y="114"/>
                    <a:pt x="37" y="114"/>
                  </a:cubicBezTo>
                  <a:cubicBezTo>
                    <a:pt x="38" y="113"/>
                    <a:pt x="38" y="113"/>
                    <a:pt x="38" y="113"/>
                  </a:cubicBezTo>
                  <a:cubicBezTo>
                    <a:pt x="38" y="113"/>
                    <a:pt x="38" y="113"/>
                    <a:pt x="38" y="113"/>
                  </a:cubicBezTo>
                  <a:cubicBezTo>
                    <a:pt x="38" y="112"/>
                    <a:pt x="38" y="112"/>
                    <a:pt x="38" y="112"/>
                  </a:cubicBezTo>
                  <a:cubicBezTo>
                    <a:pt x="38" y="112"/>
                    <a:pt x="38" y="112"/>
                    <a:pt x="38" y="112"/>
                  </a:cubicBezTo>
                  <a:cubicBezTo>
                    <a:pt x="38" y="111"/>
                    <a:pt x="38" y="111"/>
                    <a:pt x="38" y="111"/>
                  </a:cubicBezTo>
                  <a:cubicBezTo>
                    <a:pt x="37" y="111"/>
                    <a:pt x="37" y="111"/>
                    <a:pt x="37" y="111"/>
                  </a:cubicBezTo>
                  <a:cubicBezTo>
                    <a:pt x="37" y="111"/>
                    <a:pt x="37" y="111"/>
                    <a:pt x="37" y="111"/>
                  </a:cubicBezTo>
                  <a:cubicBezTo>
                    <a:pt x="37" y="110"/>
                    <a:pt x="37" y="110"/>
                    <a:pt x="37" y="110"/>
                  </a:cubicBezTo>
                  <a:cubicBezTo>
                    <a:pt x="37" y="110"/>
                    <a:pt x="37" y="110"/>
                    <a:pt x="37" y="110"/>
                  </a:cubicBezTo>
                  <a:cubicBezTo>
                    <a:pt x="37" y="110"/>
                    <a:pt x="37" y="110"/>
                    <a:pt x="37" y="110"/>
                  </a:cubicBezTo>
                  <a:cubicBezTo>
                    <a:pt x="37" y="110"/>
                    <a:pt x="37" y="110"/>
                    <a:pt x="37" y="110"/>
                  </a:cubicBezTo>
                  <a:cubicBezTo>
                    <a:pt x="37" y="109"/>
                    <a:pt x="37" y="109"/>
                    <a:pt x="37" y="109"/>
                  </a:cubicBezTo>
                  <a:cubicBezTo>
                    <a:pt x="37" y="108"/>
                    <a:pt x="37" y="108"/>
                    <a:pt x="37" y="108"/>
                  </a:cubicBezTo>
                  <a:cubicBezTo>
                    <a:pt x="37" y="108"/>
                    <a:pt x="37" y="108"/>
                    <a:pt x="37" y="108"/>
                  </a:cubicBezTo>
                  <a:cubicBezTo>
                    <a:pt x="38" y="109"/>
                    <a:pt x="38" y="109"/>
                    <a:pt x="38" y="109"/>
                  </a:cubicBezTo>
                  <a:cubicBezTo>
                    <a:pt x="38" y="108"/>
                    <a:pt x="38" y="108"/>
                    <a:pt x="38" y="108"/>
                  </a:cubicBezTo>
                  <a:cubicBezTo>
                    <a:pt x="37" y="108"/>
                    <a:pt x="37" y="108"/>
                    <a:pt x="37" y="108"/>
                  </a:cubicBezTo>
                  <a:cubicBezTo>
                    <a:pt x="37" y="108"/>
                    <a:pt x="37" y="108"/>
                    <a:pt x="37" y="108"/>
                  </a:cubicBezTo>
                  <a:cubicBezTo>
                    <a:pt x="38" y="107"/>
                    <a:pt x="38" y="107"/>
                    <a:pt x="38" y="107"/>
                  </a:cubicBezTo>
                  <a:cubicBezTo>
                    <a:pt x="38" y="106"/>
                    <a:pt x="38" y="106"/>
                    <a:pt x="38" y="106"/>
                  </a:cubicBezTo>
                  <a:cubicBezTo>
                    <a:pt x="37" y="106"/>
                    <a:pt x="37" y="106"/>
                    <a:pt x="37" y="106"/>
                  </a:cubicBezTo>
                  <a:cubicBezTo>
                    <a:pt x="37" y="105"/>
                    <a:pt x="37" y="105"/>
                    <a:pt x="37" y="105"/>
                  </a:cubicBezTo>
                  <a:cubicBezTo>
                    <a:pt x="37" y="105"/>
                    <a:pt x="37" y="105"/>
                    <a:pt x="37" y="105"/>
                  </a:cubicBezTo>
                  <a:cubicBezTo>
                    <a:pt x="37" y="104"/>
                    <a:pt x="37" y="104"/>
                    <a:pt x="37" y="104"/>
                  </a:cubicBezTo>
                  <a:cubicBezTo>
                    <a:pt x="38" y="103"/>
                    <a:pt x="38" y="103"/>
                    <a:pt x="38" y="103"/>
                  </a:cubicBezTo>
                  <a:cubicBezTo>
                    <a:pt x="37" y="103"/>
                    <a:pt x="37" y="103"/>
                    <a:pt x="37" y="103"/>
                  </a:cubicBezTo>
                  <a:cubicBezTo>
                    <a:pt x="37" y="103"/>
                    <a:pt x="37" y="103"/>
                    <a:pt x="37" y="103"/>
                  </a:cubicBezTo>
                  <a:cubicBezTo>
                    <a:pt x="36" y="104"/>
                    <a:pt x="36" y="104"/>
                    <a:pt x="36" y="104"/>
                  </a:cubicBezTo>
                  <a:cubicBezTo>
                    <a:pt x="36" y="104"/>
                    <a:pt x="36" y="104"/>
                    <a:pt x="36" y="104"/>
                  </a:cubicBezTo>
                  <a:cubicBezTo>
                    <a:pt x="35" y="104"/>
                    <a:pt x="35" y="104"/>
                    <a:pt x="35" y="104"/>
                  </a:cubicBezTo>
                  <a:cubicBezTo>
                    <a:pt x="35" y="105"/>
                    <a:pt x="35" y="105"/>
                    <a:pt x="35" y="105"/>
                  </a:cubicBezTo>
                  <a:cubicBezTo>
                    <a:pt x="34" y="104"/>
                    <a:pt x="34" y="104"/>
                    <a:pt x="34" y="104"/>
                  </a:cubicBezTo>
                  <a:cubicBezTo>
                    <a:pt x="35" y="104"/>
                    <a:pt x="35" y="104"/>
                    <a:pt x="35" y="104"/>
                  </a:cubicBezTo>
                  <a:cubicBezTo>
                    <a:pt x="35" y="103"/>
                    <a:pt x="35" y="103"/>
                    <a:pt x="35" y="103"/>
                  </a:cubicBezTo>
                  <a:cubicBezTo>
                    <a:pt x="36" y="103"/>
                    <a:pt x="36" y="103"/>
                    <a:pt x="36" y="103"/>
                  </a:cubicBezTo>
                  <a:cubicBezTo>
                    <a:pt x="36" y="103"/>
                    <a:pt x="36" y="103"/>
                    <a:pt x="36" y="103"/>
                  </a:cubicBezTo>
                  <a:cubicBezTo>
                    <a:pt x="37" y="102"/>
                    <a:pt x="37" y="102"/>
                    <a:pt x="37" y="102"/>
                  </a:cubicBezTo>
                  <a:cubicBezTo>
                    <a:pt x="37" y="102"/>
                    <a:pt x="37" y="102"/>
                    <a:pt x="37" y="102"/>
                  </a:cubicBezTo>
                  <a:cubicBezTo>
                    <a:pt x="38" y="102"/>
                    <a:pt x="38" y="102"/>
                    <a:pt x="38" y="102"/>
                  </a:cubicBezTo>
                  <a:cubicBezTo>
                    <a:pt x="38" y="101"/>
                    <a:pt x="38" y="101"/>
                    <a:pt x="38" y="101"/>
                  </a:cubicBezTo>
                  <a:cubicBezTo>
                    <a:pt x="38" y="100"/>
                    <a:pt x="38" y="100"/>
                    <a:pt x="38" y="100"/>
                  </a:cubicBezTo>
                  <a:cubicBezTo>
                    <a:pt x="38" y="100"/>
                    <a:pt x="38" y="100"/>
                    <a:pt x="38" y="100"/>
                  </a:cubicBezTo>
                  <a:cubicBezTo>
                    <a:pt x="37" y="99"/>
                    <a:pt x="37" y="99"/>
                    <a:pt x="37" y="99"/>
                  </a:cubicBezTo>
                  <a:cubicBezTo>
                    <a:pt x="37" y="99"/>
                    <a:pt x="37" y="99"/>
                    <a:pt x="37" y="99"/>
                  </a:cubicBezTo>
                  <a:cubicBezTo>
                    <a:pt x="37" y="99"/>
                    <a:pt x="37" y="99"/>
                    <a:pt x="37" y="99"/>
                  </a:cubicBezTo>
                  <a:cubicBezTo>
                    <a:pt x="36" y="99"/>
                    <a:pt x="36" y="99"/>
                    <a:pt x="36" y="99"/>
                  </a:cubicBezTo>
                  <a:cubicBezTo>
                    <a:pt x="36" y="98"/>
                    <a:pt x="36" y="98"/>
                    <a:pt x="36" y="98"/>
                  </a:cubicBezTo>
                  <a:cubicBezTo>
                    <a:pt x="36" y="97"/>
                    <a:pt x="36" y="97"/>
                    <a:pt x="36" y="97"/>
                  </a:cubicBezTo>
                  <a:cubicBezTo>
                    <a:pt x="36" y="97"/>
                    <a:pt x="36" y="97"/>
                    <a:pt x="36" y="97"/>
                  </a:cubicBezTo>
                  <a:cubicBezTo>
                    <a:pt x="36" y="97"/>
                    <a:pt x="36" y="97"/>
                    <a:pt x="36" y="97"/>
                  </a:cubicBezTo>
                  <a:cubicBezTo>
                    <a:pt x="36" y="96"/>
                    <a:pt x="36" y="96"/>
                    <a:pt x="36" y="96"/>
                  </a:cubicBezTo>
                  <a:cubicBezTo>
                    <a:pt x="36" y="95"/>
                    <a:pt x="36" y="95"/>
                    <a:pt x="36" y="95"/>
                  </a:cubicBezTo>
                  <a:cubicBezTo>
                    <a:pt x="34" y="94"/>
                    <a:pt x="34" y="94"/>
                    <a:pt x="34" y="94"/>
                  </a:cubicBezTo>
                  <a:cubicBezTo>
                    <a:pt x="34" y="94"/>
                    <a:pt x="34" y="94"/>
                    <a:pt x="34" y="94"/>
                  </a:cubicBezTo>
                  <a:cubicBezTo>
                    <a:pt x="34" y="94"/>
                    <a:pt x="34" y="94"/>
                    <a:pt x="34" y="94"/>
                  </a:cubicBezTo>
                  <a:cubicBezTo>
                    <a:pt x="33" y="93"/>
                    <a:pt x="33" y="93"/>
                    <a:pt x="33" y="93"/>
                  </a:cubicBezTo>
                  <a:cubicBezTo>
                    <a:pt x="33" y="93"/>
                    <a:pt x="33" y="93"/>
                    <a:pt x="33" y="93"/>
                  </a:cubicBezTo>
                  <a:cubicBezTo>
                    <a:pt x="34" y="93"/>
                    <a:pt x="34" y="93"/>
                    <a:pt x="34" y="93"/>
                  </a:cubicBezTo>
                  <a:cubicBezTo>
                    <a:pt x="35" y="92"/>
                    <a:pt x="35" y="92"/>
                    <a:pt x="35" y="92"/>
                  </a:cubicBezTo>
                  <a:cubicBezTo>
                    <a:pt x="35" y="92"/>
                    <a:pt x="35" y="92"/>
                    <a:pt x="35" y="92"/>
                  </a:cubicBezTo>
                  <a:cubicBezTo>
                    <a:pt x="35" y="91"/>
                    <a:pt x="35" y="91"/>
                    <a:pt x="35" y="91"/>
                  </a:cubicBezTo>
                  <a:cubicBezTo>
                    <a:pt x="35" y="91"/>
                    <a:pt x="35" y="91"/>
                    <a:pt x="35" y="91"/>
                  </a:cubicBezTo>
                  <a:cubicBezTo>
                    <a:pt x="34" y="91"/>
                    <a:pt x="34" y="91"/>
                    <a:pt x="34" y="91"/>
                  </a:cubicBezTo>
                  <a:cubicBezTo>
                    <a:pt x="34" y="91"/>
                    <a:pt x="34" y="91"/>
                    <a:pt x="34" y="91"/>
                  </a:cubicBezTo>
                  <a:cubicBezTo>
                    <a:pt x="35" y="91"/>
                    <a:pt x="35" y="91"/>
                    <a:pt x="35" y="91"/>
                  </a:cubicBezTo>
                  <a:cubicBezTo>
                    <a:pt x="35" y="90"/>
                    <a:pt x="35" y="90"/>
                    <a:pt x="35" y="90"/>
                  </a:cubicBezTo>
                  <a:cubicBezTo>
                    <a:pt x="36" y="89"/>
                    <a:pt x="36" y="89"/>
                    <a:pt x="36" y="89"/>
                  </a:cubicBezTo>
                  <a:cubicBezTo>
                    <a:pt x="36" y="89"/>
                    <a:pt x="36" y="89"/>
                    <a:pt x="36" y="89"/>
                  </a:cubicBezTo>
                  <a:cubicBezTo>
                    <a:pt x="36" y="89"/>
                    <a:pt x="36" y="89"/>
                    <a:pt x="36" y="89"/>
                  </a:cubicBezTo>
                  <a:cubicBezTo>
                    <a:pt x="36" y="88"/>
                    <a:pt x="36" y="88"/>
                    <a:pt x="36" y="88"/>
                  </a:cubicBezTo>
                  <a:cubicBezTo>
                    <a:pt x="36" y="88"/>
                    <a:pt x="36" y="88"/>
                    <a:pt x="36" y="88"/>
                  </a:cubicBezTo>
                  <a:cubicBezTo>
                    <a:pt x="35" y="88"/>
                    <a:pt x="35" y="88"/>
                    <a:pt x="35" y="88"/>
                  </a:cubicBezTo>
                  <a:cubicBezTo>
                    <a:pt x="34" y="87"/>
                    <a:pt x="34" y="87"/>
                    <a:pt x="34" y="87"/>
                  </a:cubicBezTo>
                  <a:cubicBezTo>
                    <a:pt x="33" y="86"/>
                    <a:pt x="33" y="86"/>
                    <a:pt x="33" y="86"/>
                  </a:cubicBezTo>
                  <a:cubicBezTo>
                    <a:pt x="33" y="86"/>
                    <a:pt x="33" y="86"/>
                    <a:pt x="33" y="86"/>
                  </a:cubicBezTo>
                  <a:cubicBezTo>
                    <a:pt x="33" y="86"/>
                    <a:pt x="33" y="86"/>
                    <a:pt x="33" y="86"/>
                  </a:cubicBezTo>
                  <a:cubicBezTo>
                    <a:pt x="33" y="86"/>
                    <a:pt x="33" y="86"/>
                    <a:pt x="33" y="86"/>
                  </a:cubicBezTo>
                  <a:cubicBezTo>
                    <a:pt x="32" y="86"/>
                    <a:pt x="32" y="86"/>
                    <a:pt x="32" y="86"/>
                  </a:cubicBezTo>
                  <a:cubicBezTo>
                    <a:pt x="32" y="86"/>
                    <a:pt x="32" y="86"/>
                    <a:pt x="32" y="86"/>
                  </a:cubicBezTo>
                  <a:cubicBezTo>
                    <a:pt x="32" y="86"/>
                    <a:pt x="32" y="86"/>
                    <a:pt x="32" y="86"/>
                  </a:cubicBezTo>
                  <a:cubicBezTo>
                    <a:pt x="32" y="85"/>
                    <a:pt x="32" y="85"/>
                    <a:pt x="32" y="85"/>
                  </a:cubicBezTo>
                  <a:cubicBezTo>
                    <a:pt x="31" y="85"/>
                    <a:pt x="31" y="85"/>
                    <a:pt x="31" y="85"/>
                  </a:cubicBezTo>
                  <a:cubicBezTo>
                    <a:pt x="31" y="85"/>
                    <a:pt x="31" y="85"/>
                    <a:pt x="31" y="85"/>
                  </a:cubicBezTo>
                  <a:cubicBezTo>
                    <a:pt x="30" y="84"/>
                    <a:pt x="30" y="84"/>
                    <a:pt x="30" y="84"/>
                  </a:cubicBezTo>
                  <a:cubicBezTo>
                    <a:pt x="30" y="84"/>
                    <a:pt x="30" y="84"/>
                    <a:pt x="30" y="84"/>
                  </a:cubicBezTo>
                  <a:cubicBezTo>
                    <a:pt x="30" y="84"/>
                    <a:pt x="30" y="84"/>
                    <a:pt x="30" y="84"/>
                  </a:cubicBezTo>
                  <a:cubicBezTo>
                    <a:pt x="29" y="84"/>
                    <a:pt x="29" y="84"/>
                    <a:pt x="29" y="84"/>
                  </a:cubicBezTo>
                  <a:cubicBezTo>
                    <a:pt x="29" y="84"/>
                    <a:pt x="29" y="84"/>
                    <a:pt x="29" y="84"/>
                  </a:cubicBezTo>
                  <a:cubicBezTo>
                    <a:pt x="29" y="83"/>
                    <a:pt x="29" y="83"/>
                    <a:pt x="29" y="83"/>
                  </a:cubicBezTo>
                  <a:cubicBezTo>
                    <a:pt x="28" y="83"/>
                    <a:pt x="28" y="83"/>
                    <a:pt x="28" y="83"/>
                  </a:cubicBezTo>
                  <a:cubicBezTo>
                    <a:pt x="27" y="82"/>
                    <a:pt x="27" y="82"/>
                    <a:pt x="27" y="82"/>
                  </a:cubicBezTo>
                  <a:cubicBezTo>
                    <a:pt x="27" y="82"/>
                    <a:pt x="27" y="82"/>
                    <a:pt x="27" y="82"/>
                  </a:cubicBezTo>
                  <a:cubicBezTo>
                    <a:pt x="27" y="82"/>
                    <a:pt x="27" y="82"/>
                    <a:pt x="27" y="82"/>
                  </a:cubicBezTo>
                  <a:cubicBezTo>
                    <a:pt x="26" y="82"/>
                    <a:pt x="26" y="82"/>
                    <a:pt x="26" y="82"/>
                  </a:cubicBezTo>
                  <a:cubicBezTo>
                    <a:pt x="25" y="81"/>
                    <a:pt x="25" y="81"/>
                    <a:pt x="25" y="81"/>
                  </a:cubicBezTo>
                  <a:cubicBezTo>
                    <a:pt x="24" y="81"/>
                    <a:pt x="24" y="81"/>
                    <a:pt x="24" y="81"/>
                  </a:cubicBezTo>
                  <a:cubicBezTo>
                    <a:pt x="23" y="80"/>
                    <a:pt x="23" y="80"/>
                    <a:pt x="23" y="80"/>
                  </a:cubicBezTo>
                  <a:cubicBezTo>
                    <a:pt x="22" y="80"/>
                    <a:pt x="22" y="80"/>
                    <a:pt x="22" y="80"/>
                  </a:cubicBezTo>
                  <a:cubicBezTo>
                    <a:pt x="22" y="80"/>
                    <a:pt x="22" y="80"/>
                    <a:pt x="22" y="80"/>
                  </a:cubicBezTo>
                  <a:cubicBezTo>
                    <a:pt x="21" y="80"/>
                    <a:pt x="21" y="80"/>
                    <a:pt x="21" y="80"/>
                  </a:cubicBezTo>
                  <a:cubicBezTo>
                    <a:pt x="20" y="81"/>
                    <a:pt x="20" y="81"/>
                    <a:pt x="20" y="81"/>
                  </a:cubicBezTo>
                  <a:cubicBezTo>
                    <a:pt x="20" y="82"/>
                    <a:pt x="20" y="82"/>
                    <a:pt x="20" y="82"/>
                  </a:cubicBezTo>
                  <a:cubicBezTo>
                    <a:pt x="19" y="82"/>
                    <a:pt x="19" y="82"/>
                    <a:pt x="19" y="82"/>
                  </a:cubicBezTo>
                  <a:cubicBezTo>
                    <a:pt x="19" y="81"/>
                    <a:pt x="19" y="81"/>
                    <a:pt x="19" y="81"/>
                  </a:cubicBezTo>
                  <a:cubicBezTo>
                    <a:pt x="20" y="81"/>
                    <a:pt x="20" y="81"/>
                    <a:pt x="20" y="81"/>
                  </a:cubicBezTo>
                  <a:cubicBezTo>
                    <a:pt x="20" y="80"/>
                    <a:pt x="20" y="80"/>
                    <a:pt x="20" y="80"/>
                  </a:cubicBezTo>
                  <a:cubicBezTo>
                    <a:pt x="19" y="80"/>
                    <a:pt x="19" y="80"/>
                    <a:pt x="19" y="80"/>
                  </a:cubicBezTo>
                  <a:cubicBezTo>
                    <a:pt x="19" y="80"/>
                    <a:pt x="19" y="80"/>
                    <a:pt x="19" y="80"/>
                  </a:cubicBezTo>
                  <a:cubicBezTo>
                    <a:pt x="18" y="80"/>
                    <a:pt x="18" y="80"/>
                    <a:pt x="18" y="80"/>
                  </a:cubicBezTo>
                  <a:cubicBezTo>
                    <a:pt x="18" y="81"/>
                    <a:pt x="18" y="81"/>
                    <a:pt x="18" y="81"/>
                  </a:cubicBezTo>
                  <a:cubicBezTo>
                    <a:pt x="17" y="81"/>
                    <a:pt x="17" y="81"/>
                    <a:pt x="17" y="81"/>
                  </a:cubicBezTo>
                  <a:cubicBezTo>
                    <a:pt x="17" y="81"/>
                    <a:pt x="17" y="81"/>
                    <a:pt x="17" y="81"/>
                  </a:cubicBezTo>
                  <a:cubicBezTo>
                    <a:pt x="16" y="80"/>
                    <a:pt x="16" y="80"/>
                    <a:pt x="16" y="80"/>
                  </a:cubicBezTo>
                  <a:cubicBezTo>
                    <a:pt x="16" y="80"/>
                    <a:pt x="16" y="80"/>
                    <a:pt x="16" y="80"/>
                  </a:cubicBezTo>
                  <a:cubicBezTo>
                    <a:pt x="16" y="80"/>
                    <a:pt x="16" y="80"/>
                    <a:pt x="16" y="80"/>
                  </a:cubicBezTo>
                  <a:cubicBezTo>
                    <a:pt x="15" y="82"/>
                    <a:pt x="15" y="82"/>
                    <a:pt x="15" y="82"/>
                  </a:cubicBezTo>
                  <a:cubicBezTo>
                    <a:pt x="15" y="82"/>
                    <a:pt x="15" y="82"/>
                    <a:pt x="15" y="82"/>
                  </a:cubicBezTo>
                  <a:cubicBezTo>
                    <a:pt x="15" y="82"/>
                    <a:pt x="15" y="82"/>
                    <a:pt x="15" y="82"/>
                  </a:cubicBezTo>
                  <a:cubicBezTo>
                    <a:pt x="14" y="81"/>
                    <a:pt x="14" y="81"/>
                    <a:pt x="14" y="81"/>
                  </a:cubicBezTo>
                  <a:cubicBezTo>
                    <a:pt x="15" y="80"/>
                    <a:pt x="15" y="80"/>
                    <a:pt x="15" y="80"/>
                  </a:cubicBezTo>
                  <a:cubicBezTo>
                    <a:pt x="15" y="80"/>
                    <a:pt x="15" y="80"/>
                    <a:pt x="15" y="80"/>
                  </a:cubicBezTo>
                  <a:cubicBezTo>
                    <a:pt x="15" y="79"/>
                    <a:pt x="15" y="79"/>
                    <a:pt x="15" y="79"/>
                  </a:cubicBezTo>
                  <a:cubicBezTo>
                    <a:pt x="15" y="79"/>
                    <a:pt x="15" y="79"/>
                    <a:pt x="15" y="79"/>
                  </a:cubicBezTo>
                  <a:cubicBezTo>
                    <a:pt x="14" y="79"/>
                    <a:pt x="14" y="79"/>
                    <a:pt x="14" y="79"/>
                  </a:cubicBezTo>
                  <a:cubicBezTo>
                    <a:pt x="14" y="80"/>
                    <a:pt x="14" y="80"/>
                    <a:pt x="14" y="80"/>
                  </a:cubicBezTo>
                  <a:cubicBezTo>
                    <a:pt x="13" y="80"/>
                    <a:pt x="13" y="80"/>
                    <a:pt x="13" y="80"/>
                  </a:cubicBezTo>
                  <a:cubicBezTo>
                    <a:pt x="13" y="80"/>
                    <a:pt x="13" y="80"/>
                    <a:pt x="13" y="80"/>
                  </a:cubicBezTo>
                  <a:cubicBezTo>
                    <a:pt x="13" y="80"/>
                    <a:pt x="13" y="80"/>
                    <a:pt x="13" y="80"/>
                  </a:cubicBezTo>
                  <a:cubicBezTo>
                    <a:pt x="12" y="80"/>
                    <a:pt x="12" y="80"/>
                    <a:pt x="12" y="80"/>
                  </a:cubicBezTo>
                  <a:cubicBezTo>
                    <a:pt x="12" y="79"/>
                    <a:pt x="12" y="79"/>
                    <a:pt x="12" y="79"/>
                  </a:cubicBezTo>
                  <a:cubicBezTo>
                    <a:pt x="12" y="79"/>
                    <a:pt x="12" y="79"/>
                    <a:pt x="12" y="79"/>
                  </a:cubicBezTo>
                  <a:cubicBezTo>
                    <a:pt x="12" y="78"/>
                    <a:pt x="12" y="78"/>
                    <a:pt x="12" y="78"/>
                  </a:cubicBezTo>
                  <a:cubicBezTo>
                    <a:pt x="12" y="78"/>
                    <a:pt x="12" y="78"/>
                    <a:pt x="12" y="78"/>
                  </a:cubicBezTo>
                  <a:cubicBezTo>
                    <a:pt x="11" y="78"/>
                    <a:pt x="11" y="78"/>
                    <a:pt x="11" y="78"/>
                  </a:cubicBezTo>
                  <a:cubicBezTo>
                    <a:pt x="11" y="79"/>
                    <a:pt x="11" y="79"/>
                    <a:pt x="11" y="79"/>
                  </a:cubicBezTo>
                  <a:cubicBezTo>
                    <a:pt x="11" y="79"/>
                    <a:pt x="11" y="79"/>
                    <a:pt x="11" y="79"/>
                  </a:cubicBezTo>
                  <a:cubicBezTo>
                    <a:pt x="10" y="80"/>
                    <a:pt x="10" y="80"/>
                    <a:pt x="10" y="80"/>
                  </a:cubicBezTo>
                  <a:cubicBezTo>
                    <a:pt x="10" y="80"/>
                    <a:pt x="10" y="80"/>
                    <a:pt x="10" y="80"/>
                  </a:cubicBezTo>
                  <a:cubicBezTo>
                    <a:pt x="11" y="81"/>
                    <a:pt x="11" y="81"/>
                    <a:pt x="11" y="81"/>
                  </a:cubicBezTo>
                  <a:cubicBezTo>
                    <a:pt x="11" y="82"/>
                    <a:pt x="11" y="82"/>
                    <a:pt x="11" y="82"/>
                  </a:cubicBezTo>
                  <a:cubicBezTo>
                    <a:pt x="10" y="82"/>
                    <a:pt x="10" y="82"/>
                    <a:pt x="10" y="82"/>
                  </a:cubicBezTo>
                  <a:cubicBezTo>
                    <a:pt x="10" y="82"/>
                    <a:pt x="10" y="82"/>
                    <a:pt x="10" y="82"/>
                  </a:cubicBezTo>
                  <a:cubicBezTo>
                    <a:pt x="9" y="81"/>
                    <a:pt x="9" y="81"/>
                    <a:pt x="9" y="81"/>
                  </a:cubicBezTo>
                  <a:cubicBezTo>
                    <a:pt x="8" y="81"/>
                    <a:pt x="8" y="81"/>
                    <a:pt x="8" y="81"/>
                  </a:cubicBezTo>
                  <a:cubicBezTo>
                    <a:pt x="7" y="80"/>
                    <a:pt x="7" y="80"/>
                    <a:pt x="7" y="80"/>
                  </a:cubicBezTo>
                  <a:cubicBezTo>
                    <a:pt x="7" y="80"/>
                    <a:pt x="7" y="80"/>
                    <a:pt x="7" y="80"/>
                  </a:cubicBezTo>
                  <a:cubicBezTo>
                    <a:pt x="6" y="79"/>
                    <a:pt x="6" y="79"/>
                    <a:pt x="6" y="79"/>
                  </a:cubicBezTo>
                  <a:cubicBezTo>
                    <a:pt x="6" y="79"/>
                    <a:pt x="6" y="79"/>
                    <a:pt x="6" y="79"/>
                  </a:cubicBezTo>
                  <a:cubicBezTo>
                    <a:pt x="6" y="79"/>
                    <a:pt x="6" y="79"/>
                    <a:pt x="6" y="79"/>
                  </a:cubicBezTo>
                  <a:cubicBezTo>
                    <a:pt x="5" y="79"/>
                    <a:pt x="5" y="79"/>
                    <a:pt x="5" y="79"/>
                  </a:cubicBezTo>
                  <a:cubicBezTo>
                    <a:pt x="5" y="77"/>
                    <a:pt x="5" y="77"/>
                    <a:pt x="5" y="77"/>
                  </a:cubicBezTo>
                  <a:cubicBezTo>
                    <a:pt x="4" y="77"/>
                    <a:pt x="4" y="77"/>
                    <a:pt x="4" y="77"/>
                  </a:cubicBezTo>
                  <a:cubicBezTo>
                    <a:pt x="4" y="76"/>
                    <a:pt x="4" y="76"/>
                    <a:pt x="4" y="76"/>
                  </a:cubicBezTo>
                  <a:cubicBezTo>
                    <a:pt x="4" y="75"/>
                    <a:pt x="4" y="75"/>
                    <a:pt x="4" y="75"/>
                  </a:cubicBezTo>
                  <a:cubicBezTo>
                    <a:pt x="4" y="75"/>
                    <a:pt x="4" y="75"/>
                    <a:pt x="4" y="75"/>
                  </a:cubicBezTo>
                  <a:cubicBezTo>
                    <a:pt x="5" y="75"/>
                    <a:pt x="5" y="75"/>
                    <a:pt x="5" y="75"/>
                  </a:cubicBezTo>
                  <a:cubicBezTo>
                    <a:pt x="6" y="74"/>
                    <a:pt x="6" y="74"/>
                    <a:pt x="6" y="74"/>
                  </a:cubicBezTo>
                  <a:cubicBezTo>
                    <a:pt x="6" y="74"/>
                    <a:pt x="6" y="74"/>
                    <a:pt x="6" y="74"/>
                  </a:cubicBezTo>
                  <a:cubicBezTo>
                    <a:pt x="8" y="74"/>
                    <a:pt x="8" y="74"/>
                    <a:pt x="8" y="74"/>
                  </a:cubicBezTo>
                  <a:cubicBezTo>
                    <a:pt x="8" y="74"/>
                    <a:pt x="8" y="74"/>
                    <a:pt x="8" y="74"/>
                  </a:cubicBezTo>
                  <a:cubicBezTo>
                    <a:pt x="8" y="74"/>
                    <a:pt x="8" y="74"/>
                    <a:pt x="8" y="74"/>
                  </a:cubicBezTo>
                  <a:cubicBezTo>
                    <a:pt x="9" y="73"/>
                    <a:pt x="9" y="73"/>
                    <a:pt x="9" y="73"/>
                  </a:cubicBezTo>
                  <a:cubicBezTo>
                    <a:pt x="9" y="73"/>
                    <a:pt x="9" y="73"/>
                    <a:pt x="9" y="73"/>
                  </a:cubicBezTo>
                  <a:cubicBezTo>
                    <a:pt x="8" y="73"/>
                    <a:pt x="8" y="73"/>
                    <a:pt x="8" y="73"/>
                  </a:cubicBezTo>
                  <a:cubicBezTo>
                    <a:pt x="7" y="73"/>
                    <a:pt x="7" y="73"/>
                    <a:pt x="7" y="73"/>
                  </a:cubicBezTo>
                  <a:cubicBezTo>
                    <a:pt x="6" y="73"/>
                    <a:pt x="6" y="73"/>
                    <a:pt x="6" y="73"/>
                  </a:cubicBezTo>
                  <a:cubicBezTo>
                    <a:pt x="6" y="73"/>
                    <a:pt x="6" y="73"/>
                    <a:pt x="6" y="73"/>
                  </a:cubicBezTo>
                  <a:cubicBezTo>
                    <a:pt x="5" y="72"/>
                    <a:pt x="5" y="72"/>
                    <a:pt x="5" y="72"/>
                  </a:cubicBezTo>
                  <a:cubicBezTo>
                    <a:pt x="5" y="71"/>
                    <a:pt x="5" y="71"/>
                    <a:pt x="5" y="71"/>
                  </a:cubicBezTo>
                  <a:cubicBezTo>
                    <a:pt x="5" y="70"/>
                    <a:pt x="5" y="70"/>
                    <a:pt x="5" y="70"/>
                  </a:cubicBezTo>
                  <a:cubicBezTo>
                    <a:pt x="6" y="70"/>
                    <a:pt x="6" y="70"/>
                    <a:pt x="6" y="70"/>
                  </a:cubicBezTo>
                  <a:cubicBezTo>
                    <a:pt x="6" y="69"/>
                    <a:pt x="6" y="69"/>
                    <a:pt x="6" y="69"/>
                  </a:cubicBezTo>
                  <a:cubicBezTo>
                    <a:pt x="6" y="69"/>
                    <a:pt x="6" y="69"/>
                    <a:pt x="6" y="69"/>
                  </a:cubicBezTo>
                  <a:cubicBezTo>
                    <a:pt x="6" y="69"/>
                    <a:pt x="6" y="69"/>
                    <a:pt x="6" y="69"/>
                  </a:cubicBezTo>
                  <a:cubicBezTo>
                    <a:pt x="5" y="69"/>
                    <a:pt x="5" y="69"/>
                    <a:pt x="5" y="69"/>
                  </a:cubicBezTo>
                  <a:cubicBezTo>
                    <a:pt x="5" y="70"/>
                    <a:pt x="5" y="70"/>
                    <a:pt x="5" y="70"/>
                  </a:cubicBezTo>
                  <a:cubicBezTo>
                    <a:pt x="4" y="70"/>
                    <a:pt x="4" y="70"/>
                    <a:pt x="4" y="70"/>
                  </a:cubicBezTo>
                  <a:cubicBezTo>
                    <a:pt x="4" y="70"/>
                    <a:pt x="4" y="70"/>
                    <a:pt x="4" y="70"/>
                  </a:cubicBezTo>
                  <a:cubicBezTo>
                    <a:pt x="4" y="71"/>
                    <a:pt x="4" y="71"/>
                    <a:pt x="4" y="71"/>
                  </a:cubicBezTo>
                  <a:cubicBezTo>
                    <a:pt x="3" y="70"/>
                    <a:pt x="3" y="70"/>
                    <a:pt x="3" y="70"/>
                  </a:cubicBezTo>
                  <a:cubicBezTo>
                    <a:pt x="2" y="70"/>
                    <a:pt x="2" y="70"/>
                    <a:pt x="2" y="70"/>
                  </a:cubicBezTo>
                  <a:cubicBezTo>
                    <a:pt x="3" y="69"/>
                    <a:pt x="3" y="69"/>
                    <a:pt x="3" y="69"/>
                  </a:cubicBezTo>
                  <a:cubicBezTo>
                    <a:pt x="3" y="69"/>
                    <a:pt x="3" y="69"/>
                    <a:pt x="3" y="69"/>
                  </a:cubicBezTo>
                  <a:cubicBezTo>
                    <a:pt x="3" y="69"/>
                    <a:pt x="3" y="69"/>
                    <a:pt x="3" y="69"/>
                  </a:cubicBezTo>
                  <a:cubicBezTo>
                    <a:pt x="2" y="69"/>
                    <a:pt x="2" y="69"/>
                    <a:pt x="2" y="69"/>
                  </a:cubicBezTo>
                  <a:cubicBezTo>
                    <a:pt x="2" y="69"/>
                    <a:pt x="2" y="69"/>
                    <a:pt x="2" y="69"/>
                  </a:cubicBezTo>
                  <a:cubicBezTo>
                    <a:pt x="2" y="68"/>
                    <a:pt x="2" y="68"/>
                    <a:pt x="2" y="68"/>
                  </a:cubicBezTo>
                  <a:cubicBezTo>
                    <a:pt x="2" y="68"/>
                    <a:pt x="2" y="68"/>
                    <a:pt x="2" y="68"/>
                  </a:cubicBezTo>
                  <a:cubicBezTo>
                    <a:pt x="2" y="67"/>
                    <a:pt x="2" y="67"/>
                    <a:pt x="2" y="67"/>
                  </a:cubicBezTo>
                  <a:cubicBezTo>
                    <a:pt x="3" y="67"/>
                    <a:pt x="3" y="67"/>
                    <a:pt x="3" y="67"/>
                  </a:cubicBezTo>
                  <a:cubicBezTo>
                    <a:pt x="3" y="67"/>
                    <a:pt x="3" y="67"/>
                    <a:pt x="3" y="67"/>
                  </a:cubicBezTo>
                  <a:cubicBezTo>
                    <a:pt x="4" y="67"/>
                    <a:pt x="4" y="67"/>
                    <a:pt x="4" y="67"/>
                  </a:cubicBezTo>
                  <a:cubicBezTo>
                    <a:pt x="4" y="67"/>
                    <a:pt x="4" y="67"/>
                    <a:pt x="4" y="67"/>
                  </a:cubicBezTo>
                  <a:cubicBezTo>
                    <a:pt x="4" y="66"/>
                    <a:pt x="4" y="66"/>
                    <a:pt x="4" y="66"/>
                  </a:cubicBezTo>
                  <a:cubicBezTo>
                    <a:pt x="6" y="66"/>
                    <a:pt x="6" y="66"/>
                    <a:pt x="6" y="66"/>
                  </a:cubicBezTo>
                  <a:cubicBezTo>
                    <a:pt x="7" y="66"/>
                    <a:pt x="7" y="66"/>
                    <a:pt x="7" y="66"/>
                  </a:cubicBezTo>
                  <a:cubicBezTo>
                    <a:pt x="8" y="67"/>
                    <a:pt x="8" y="67"/>
                    <a:pt x="8" y="67"/>
                  </a:cubicBezTo>
                  <a:cubicBezTo>
                    <a:pt x="10" y="67"/>
                    <a:pt x="10" y="67"/>
                    <a:pt x="10" y="67"/>
                  </a:cubicBezTo>
                  <a:cubicBezTo>
                    <a:pt x="11" y="67"/>
                    <a:pt x="11" y="67"/>
                    <a:pt x="11" y="67"/>
                  </a:cubicBezTo>
                  <a:cubicBezTo>
                    <a:pt x="12" y="67"/>
                    <a:pt x="12" y="67"/>
                    <a:pt x="12" y="67"/>
                  </a:cubicBezTo>
                  <a:cubicBezTo>
                    <a:pt x="13" y="68"/>
                    <a:pt x="13" y="68"/>
                    <a:pt x="13" y="68"/>
                  </a:cubicBezTo>
                  <a:cubicBezTo>
                    <a:pt x="15" y="69"/>
                    <a:pt x="15" y="69"/>
                    <a:pt x="15" y="69"/>
                  </a:cubicBezTo>
                  <a:cubicBezTo>
                    <a:pt x="15" y="69"/>
                    <a:pt x="15" y="69"/>
                    <a:pt x="15" y="69"/>
                  </a:cubicBezTo>
                  <a:cubicBezTo>
                    <a:pt x="16" y="69"/>
                    <a:pt x="16" y="69"/>
                    <a:pt x="16" y="69"/>
                  </a:cubicBezTo>
                  <a:cubicBezTo>
                    <a:pt x="17" y="68"/>
                    <a:pt x="17" y="68"/>
                    <a:pt x="17" y="68"/>
                  </a:cubicBezTo>
                  <a:cubicBezTo>
                    <a:pt x="16" y="68"/>
                    <a:pt x="16" y="68"/>
                    <a:pt x="16" y="68"/>
                  </a:cubicBezTo>
                  <a:cubicBezTo>
                    <a:pt x="15" y="68"/>
                    <a:pt x="15" y="68"/>
                    <a:pt x="15" y="68"/>
                  </a:cubicBezTo>
                  <a:cubicBezTo>
                    <a:pt x="14" y="68"/>
                    <a:pt x="14" y="68"/>
                    <a:pt x="14" y="68"/>
                  </a:cubicBezTo>
                  <a:cubicBezTo>
                    <a:pt x="13" y="67"/>
                    <a:pt x="13" y="67"/>
                    <a:pt x="13" y="67"/>
                  </a:cubicBezTo>
                  <a:cubicBezTo>
                    <a:pt x="12" y="67"/>
                    <a:pt x="12" y="67"/>
                    <a:pt x="12" y="67"/>
                  </a:cubicBezTo>
                  <a:cubicBezTo>
                    <a:pt x="11" y="67"/>
                    <a:pt x="11" y="67"/>
                    <a:pt x="11" y="67"/>
                  </a:cubicBezTo>
                  <a:cubicBezTo>
                    <a:pt x="10" y="66"/>
                    <a:pt x="10" y="66"/>
                    <a:pt x="10" y="66"/>
                  </a:cubicBezTo>
                  <a:cubicBezTo>
                    <a:pt x="10" y="66"/>
                    <a:pt x="10" y="66"/>
                    <a:pt x="10" y="66"/>
                  </a:cubicBezTo>
                  <a:cubicBezTo>
                    <a:pt x="11" y="65"/>
                    <a:pt x="11" y="65"/>
                    <a:pt x="11" y="65"/>
                  </a:cubicBezTo>
                  <a:cubicBezTo>
                    <a:pt x="13" y="65"/>
                    <a:pt x="13" y="65"/>
                    <a:pt x="13" y="65"/>
                  </a:cubicBezTo>
                  <a:cubicBezTo>
                    <a:pt x="14" y="65"/>
                    <a:pt x="14" y="65"/>
                    <a:pt x="14" y="65"/>
                  </a:cubicBezTo>
                  <a:cubicBezTo>
                    <a:pt x="16" y="66"/>
                    <a:pt x="16" y="66"/>
                    <a:pt x="16" y="66"/>
                  </a:cubicBezTo>
                  <a:cubicBezTo>
                    <a:pt x="16" y="66"/>
                    <a:pt x="16" y="66"/>
                    <a:pt x="16" y="66"/>
                  </a:cubicBezTo>
                  <a:cubicBezTo>
                    <a:pt x="17" y="67"/>
                    <a:pt x="17" y="67"/>
                    <a:pt x="17" y="67"/>
                  </a:cubicBezTo>
                  <a:cubicBezTo>
                    <a:pt x="17" y="67"/>
                    <a:pt x="17" y="67"/>
                    <a:pt x="17" y="67"/>
                  </a:cubicBezTo>
                  <a:cubicBezTo>
                    <a:pt x="18" y="67"/>
                    <a:pt x="18" y="67"/>
                    <a:pt x="18" y="67"/>
                  </a:cubicBezTo>
                  <a:cubicBezTo>
                    <a:pt x="18" y="67"/>
                    <a:pt x="18" y="67"/>
                    <a:pt x="18" y="67"/>
                  </a:cubicBezTo>
                  <a:cubicBezTo>
                    <a:pt x="18" y="67"/>
                    <a:pt x="18" y="67"/>
                    <a:pt x="18" y="67"/>
                  </a:cubicBezTo>
                  <a:cubicBezTo>
                    <a:pt x="18" y="66"/>
                    <a:pt x="18" y="66"/>
                    <a:pt x="18" y="66"/>
                  </a:cubicBezTo>
                  <a:cubicBezTo>
                    <a:pt x="19" y="65"/>
                    <a:pt x="19" y="65"/>
                    <a:pt x="19" y="65"/>
                  </a:cubicBezTo>
                  <a:cubicBezTo>
                    <a:pt x="19" y="65"/>
                    <a:pt x="19" y="65"/>
                    <a:pt x="19" y="65"/>
                  </a:cubicBezTo>
                  <a:cubicBezTo>
                    <a:pt x="19" y="64"/>
                    <a:pt x="19" y="64"/>
                    <a:pt x="19" y="64"/>
                  </a:cubicBezTo>
                  <a:cubicBezTo>
                    <a:pt x="18" y="64"/>
                    <a:pt x="18" y="64"/>
                    <a:pt x="18" y="64"/>
                  </a:cubicBezTo>
                  <a:cubicBezTo>
                    <a:pt x="18" y="64"/>
                    <a:pt x="18" y="64"/>
                    <a:pt x="18" y="64"/>
                  </a:cubicBezTo>
                  <a:cubicBezTo>
                    <a:pt x="17" y="64"/>
                    <a:pt x="17" y="64"/>
                    <a:pt x="17" y="64"/>
                  </a:cubicBezTo>
                  <a:cubicBezTo>
                    <a:pt x="18" y="63"/>
                    <a:pt x="18" y="63"/>
                    <a:pt x="18" y="63"/>
                  </a:cubicBezTo>
                  <a:cubicBezTo>
                    <a:pt x="17" y="63"/>
                    <a:pt x="17" y="63"/>
                    <a:pt x="17" y="63"/>
                  </a:cubicBezTo>
                  <a:cubicBezTo>
                    <a:pt x="16" y="63"/>
                    <a:pt x="16" y="63"/>
                    <a:pt x="16" y="63"/>
                  </a:cubicBezTo>
                  <a:cubicBezTo>
                    <a:pt x="16" y="64"/>
                    <a:pt x="16" y="64"/>
                    <a:pt x="16" y="64"/>
                  </a:cubicBezTo>
                  <a:cubicBezTo>
                    <a:pt x="15" y="64"/>
                    <a:pt x="15" y="64"/>
                    <a:pt x="15" y="64"/>
                  </a:cubicBezTo>
                  <a:cubicBezTo>
                    <a:pt x="13" y="64"/>
                    <a:pt x="13" y="64"/>
                    <a:pt x="13" y="64"/>
                  </a:cubicBezTo>
                  <a:cubicBezTo>
                    <a:pt x="13" y="63"/>
                    <a:pt x="13" y="63"/>
                    <a:pt x="13" y="63"/>
                  </a:cubicBezTo>
                  <a:cubicBezTo>
                    <a:pt x="13" y="63"/>
                    <a:pt x="13" y="63"/>
                    <a:pt x="13" y="63"/>
                  </a:cubicBezTo>
                  <a:cubicBezTo>
                    <a:pt x="13" y="63"/>
                    <a:pt x="13" y="63"/>
                    <a:pt x="13" y="63"/>
                  </a:cubicBezTo>
                  <a:cubicBezTo>
                    <a:pt x="12" y="62"/>
                    <a:pt x="12" y="62"/>
                    <a:pt x="12" y="62"/>
                  </a:cubicBezTo>
                  <a:cubicBezTo>
                    <a:pt x="11" y="62"/>
                    <a:pt x="11" y="62"/>
                    <a:pt x="11" y="62"/>
                  </a:cubicBezTo>
                  <a:cubicBezTo>
                    <a:pt x="11" y="62"/>
                    <a:pt x="11" y="62"/>
                    <a:pt x="11" y="62"/>
                  </a:cubicBezTo>
                  <a:cubicBezTo>
                    <a:pt x="11" y="62"/>
                    <a:pt x="11" y="62"/>
                    <a:pt x="11" y="62"/>
                  </a:cubicBezTo>
                  <a:cubicBezTo>
                    <a:pt x="12" y="63"/>
                    <a:pt x="12" y="63"/>
                    <a:pt x="12" y="63"/>
                  </a:cubicBezTo>
                  <a:cubicBezTo>
                    <a:pt x="12" y="64"/>
                    <a:pt x="12" y="64"/>
                    <a:pt x="12" y="64"/>
                  </a:cubicBezTo>
                  <a:cubicBezTo>
                    <a:pt x="11" y="64"/>
                    <a:pt x="11" y="64"/>
                    <a:pt x="11" y="64"/>
                  </a:cubicBezTo>
                  <a:cubicBezTo>
                    <a:pt x="10" y="64"/>
                    <a:pt x="10" y="64"/>
                    <a:pt x="10" y="64"/>
                  </a:cubicBezTo>
                  <a:cubicBezTo>
                    <a:pt x="9" y="64"/>
                    <a:pt x="9" y="64"/>
                    <a:pt x="9" y="64"/>
                  </a:cubicBezTo>
                  <a:cubicBezTo>
                    <a:pt x="8" y="62"/>
                    <a:pt x="8" y="62"/>
                    <a:pt x="8" y="62"/>
                  </a:cubicBezTo>
                  <a:cubicBezTo>
                    <a:pt x="8" y="62"/>
                    <a:pt x="8" y="62"/>
                    <a:pt x="8" y="62"/>
                  </a:cubicBezTo>
                  <a:cubicBezTo>
                    <a:pt x="9" y="62"/>
                    <a:pt x="9" y="62"/>
                    <a:pt x="9" y="62"/>
                  </a:cubicBezTo>
                  <a:cubicBezTo>
                    <a:pt x="10" y="61"/>
                    <a:pt x="10" y="61"/>
                    <a:pt x="10" y="61"/>
                  </a:cubicBezTo>
                  <a:cubicBezTo>
                    <a:pt x="10" y="61"/>
                    <a:pt x="10" y="61"/>
                    <a:pt x="10" y="61"/>
                  </a:cubicBezTo>
                  <a:cubicBezTo>
                    <a:pt x="10" y="61"/>
                    <a:pt x="10" y="61"/>
                    <a:pt x="10" y="61"/>
                  </a:cubicBezTo>
                  <a:cubicBezTo>
                    <a:pt x="9" y="61"/>
                    <a:pt x="9" y="61"/>
                    <a:pt x="9" y="61"/>
                  </a:cubicBezTo>
                  <a:cubicBezTo>
                    <a:pt x="8" y="62"/>
                    <a:pt x="8" y="62"/>
                    <a:pt x="8" y="62"/>
                  </a:cubicBezTo>
                  <a:cubicBezTo>
                    <a:pt x="7" y="61"/>
                    <a:pt x="7" y="61"/>
                    <a:pt x="7" y="61"/>
                  </a:cubicBezTo>
                  <a:cubicBezTo>
                    <a:pt x="7" y="61"/>
                    <a:pt x="7" y="61"/>
                    <a:pt x="7" y="61"/>
                  </a:cubicBezTo>
                  <a:cubicBezTo>
                    <a:pt x="7" y="60"/>
                    <a:pt x="7" y="60"/>
                    <a:pt x="7" y="60"/>
                  </a:cubicBezTo>
                  <a:cubicBezTo>
                    <a:pt x="8" y="60"/>
                    <a:pt x="8" y="60"/>
                    <a:pt x="8" y="60"/>
                  </a:cubicBezTo>
                  <a:cubicBezTo>
                    <a:pt x="9" y="60"/>
                    <a:pt x="9" y="60"/>
                    <a:pt x="9" y="60"/>
                  </a:cubicBezTo>
                  <a:cubicBezTo>
                    <a:pt x="10" y="59"/>
                    <a:pt x="10" y="59"/>
                    <a:pt x="10" y="59"/>
                  </a:cubicBezTo>
                  <a:cubicBezTo>
                    <a:pt x="9" y="59"/>
                    <a:pt x="9" y="59"/>
                    <a:pt x="9" y="59"/>
                  </a:cubicBezTo>
                  <a:cubicBezTo>
                    <a:pt x="9" y="58"/>
                    <a:pt x="9" y="58"/>
                    <a:pt x="9" y="58"/>
                  </a:cubicBezTo>
                  <a:cubicBezTo>
                    <a:pt x="9" y="59"/>
                    <a:pt x="9" y="59"/>
                    <a:pt x="9" y="59"/>
                  </a:cubicBezTo>
                  <a:cubicBezTo>
                    <a:pt x="8" y="59"/>
                    <a:pt x="8" y="59"/>
                    <a:pt x="8" y="59"/>
                  </a:cubicBezTo>
                  <a:cubicBezTo>
                    <a:pt x="7" y="59"/>
                    <a:pt x="7" y="59"/>
                    <a:pt x="7" y="59"/>
                  </a:cubicBezTo>
                  <a:cubicBezTo>
                    <a:pt x="6" y="60"/>
                    <a:pt x="6" y="60"/>
                    <a:pt x="6" y="60"/>
                  </a:cubicBezTo>
                  <a:cubicBezTo>
                    <a:pt x="6" y="60"/>
                    <a:pt x="6" y="60"/>
                    <a:pt x="6" y="60"/>
                  </a:cubicBezTo>
                  <a:cubicBezTo>
                    <a:pt x="5" y="59"/>
                    <a:pt x="5" y="59"/>
                    <a:pt x="5" y="59"/>
                  </a:cubicBezTo>
                  <a:cubicBezTo>
                    <a:pt x="6" y="59"/>
                    <a:pt x="6" y="59"/>
                    <a:pt x="6" y="59"/>
                  </a:cubicBezTo>
                  <a:cubicBezTo>
                    <a:pt x="6" y="58"/>
                    <a:pt x="6" y="58"/>
                    <a:pt x="6" y="58"/>
                  </a:cubicBezTo>
                  <a:cubicBezTo>
                    <a:pt x="6" y="58"/>
                    <a:pt x="6" y="58"/>
                    <a:pt x="6" y="58"/>
                  </a:cubicBezTo>
                  <a:cubicBezTo>
                    <a:pt x="6" y="58"/>
                    <a:pt x="6" y="58"/>
                    <a:pt x="6" y="58"/>
                  </a:cubicBezTo>
                  <a:cubicBezTo>
                    <a:pt x="6" y="57"/>
                    <a:pt x="6" y="57"/>
                    <a:pt x="6" y="57"/>
                  </a:cubicBezTo>
                  <a:cubicBezTo>
                    <a:pt x="5" y="57"/>
                    <a:pt x="5" y="57"/>
                    <a:pt x="5" y="57"/>
                  </a:cubicBezTo>
                  <a:cubicBezTo>
                    <a:pt x="5" y="57"/>
                    <a:pt x="5" y="57"/>
                    <a:pt x="5" y="57"/>
                  </a:cubicBezTo>
                  <a:cubicBezTo>
                    <a:pt x="4" y="55"/>
                    <a:pt x="4" y="55"/>
                    <a:pt x="4" y="55"/>
                  </a:cubicBezTo>
                  <a:cubicBezTo>
                    <a:pt x="3" y="55"/>
                    <a:pt x="3" y="55"/>
                    <a:pt x="3" y="55"/>
                  </a:cubicBezTo>
                  <a:cubicBezTo>
                    <a:pt x="3" y="55"/>
                    <a:pt x="3" y="55"/>
                    <a:pt x="3" y="55"/>
                  </a:cubicBezTo>
                  <a:cubicBezTo>
                    <a:pt x="2" y="54"/>
                    <a:pt x="2" y="54"/>
                    <a:pt x="2" y="54"/>
                  </a:cubicBezTo>
                  <a:cubicBezTo>
                    <a:pt x="3" y="54"/>
                    <a:pt x="3" y="54"/>
                    <a:pt x="3" y="54"/>
                  </a:cubicBezTo>
                  <a:cubicBezTo>
                    <a:pt x="4" y="54"/>
                    <a:pt x="4" y="54"/>
                    <a:pt x="4" y="54"/>
                  </a:cubicBezTo>
                  <a:cubicBezTo>
                    <a:pt x="4" y="53"/>
                    <a:pt x="4" y="53"/>
                    <a:pt x="4" y="53"/>
                  </a:cubicBezTo>
                  <a:cubicBezTo>
                    <a:pt x="4" y="53"/>
                    <a:pt x="4" y="53"/>
                    <a:pt x="4" y="53"/>
                  </a:cubicBezTo>
                  <a:cubicBezTo>
                    <a:pt x="5" y="53"/>
                    <a:pt x="5" y="53"/>
                    <a:pt x="5" y="53"/>
                  </a:cubicBezTo>
                  <a:cubicBezTo>
                    <a:pt x="5" y="53"/>
                    <a:pt x="5" y="53"/>
                    <a:pt x="5" y="53"/>
                  </a:cubicBezTo>
                  <a:cubicBezTo>
                    <a:pt x="5" y="53"/>
                    <a:pt x="5" y="53"/>
                    <a:pt x="5" y="53"/>
                  </a:cubicBezTo>
                  <a:cubicBezTo>
                    <a:pt x="4" y="52"/>
                    <a:pt x="4" y="52"/>
                    <a:pt x="4" y="52"/>
                  </a:cubicBezTo>
                  <a:cubicBezTo>
                    <a:pt x="4" y="52"/>
                    <a:pt x="4" y="52"/>
                    <a:pt x="4" y="52"/>
                  </a:cubicBezTo>
                  <a:cubicBezTo>
                    <a:pt x="3" y="52"/>
                    <a:pt x="3" y="52"/>
                    <a:pt x="3" y="52"/>
                  </a:cubicBezTo>
                  <a:cubicBezTo>
                    <a:pt x="4" y="52"/>
                    <a:pt x="4" y="52"/>
                    <a:pt x="4" y="52"/>
                  </a:cubicBezTo>
                  <a:cubicBezTo>
                    <a:pt x="4" y="52"/>
                    <a:pt x="4" y="52"/>
                    <a:pt x="4" y="52"/>
                  </a:cubicBezTo>
                  <a:cubicBezTo>
                    <a:pt x="6" y="51"/>
                    <a:pt x="6" y="51"/>
                    <a:pt x="6" y="51"/>
                  </a:cubicBezTo>
                  <a:cubicBezTo>
                    <a:pt x="6" y="51"/>
                    <a:pt x="6" y="51"/>
                    <a:pt x="6" y="51"/>
                  </a:cubicBezTo>
                  <a:cubicBezTo>
                    <a:pt x="6" y="50"/>
                    <a:pt x="6" y="50"/>
                    <a:pt x="6" y="50"/>
                  </a:cubicBezTo>
                  <a:cubicBezTo>
                    <a:pt x="7" y="50"/>
                    <a:pt x="7" y="50"/>
                    <a:pt x="7" y="50"/>
                  </a:cubicBezTo>
                  <a:cubicBezTo>
                    <a:pt x="7" y="50"/>
                    <a:pt x="7" y="50"/>
                    <a:pt x="7" y="50"/>
                  </a:cubicBezTo>
                  <a:cubicBezTo>
                    <a:pt x="8" y="50"/>
                    <a:pt x="8" y="50"/>
                    <a:pt x="8" y="50"/>
                  </a:cubicBezTo>
                  <a:cubicBezTo>
                    <a:pt x="8" y="50"/>
                    <a:pt x="8" y="50"/>
                    <a:pt x="8" y="50"/>
                  </a:cubicBezTo>
                  <a:cubicBezTo>
                    <a:pt x="9" y="50"/>
                    <a:pt x="9" y="50"/>
                    <a:pt x="9" y="50"/>
                  </a:cubicBezTo>
                  <a:cubicBezTo>
                    <a:pt x="9" y="50"/>
                    <a:pt x="9" y="50"/>
                    <a:pt x="9" y="50"/>
                  </a:cubicBezTo>
                  <a:cubicBezTo>
                    <a:pt x="10" y="50"/>
                    <a:pt x="10" y="50"/>
                    <a:pt x="10" y="50"/>
                  </a:cubicBezTo>
                  <a:cubicBezTo>
                    <a:pt x="10" y="50"/>
                    <a:pt x="10" y="50"/>
                    <a:pt x="10" y="50"/>
                  </a:cubicBezTo>
                  <a:cubicBezTo>
                    <a:pt x="10" y="50"/>
                    <a:pt x="10" y="50"/>
                    <a:pt x="10" y="50"/>
                  </a:cubicBezTo>
                  <a:cubicBezTo>
                    <a:pt x="11" y="50"/>
                    <a:pt x="11" y="50"/>
                    <a:pt x="11" y="50"/>
                  </a:cubicBezTo>
                  <a:cubicBezTo>
                    <a:pt x="11" y="50"/>
                    <a:pt x="11" y="50"/>
                    <a:pt x="11" y="50"/>
                  </a:cubicBezTo>
                  <a:cubicBezTo>
                    <a:pt x="11" y="50"/>
                    <a:pt x="11" y="50"/>
                    <a:pt x="11" y="50"/>
                  </a:cubicBezTo>
                  <a:cubicBezTo>
                    <a:pt x="12" y="49"/>
                    <a:pt x="12" y="49"/>
                    <a:pt x="12" y="49"/>
                  </a:cubicBezTo>
                  <a:cubicBezTo>
                    <a:pt x="13" y="49"/>
                    <a:pt x="13" y="49"/>
                    <a:pt x="13" y="49"/>
                  </a:cubicBezTo>
                  <a:cubicBezTo>
                    <a:pt x="13" y="49"/>
                    <a:pt x="13" y="49"/>
                    <a:pt x="13" y="49"/>
                  </a:cubicBezTo>
                  <a:cubicBezTo>
                    <a:pt x="13" y="49"/>
                    <a:pt x="13" y="49"/>
                    <a:pt x="13" y="49"/>
                  </a:cubicBezTo>
                  <a:cubicBezTo>
                    <a:pt x="14" y="49"/>
                    <a:pt x="14" y="49"/>
                    <a:pt x="14" y="49"/>
                  </a:cubicBezTo>
                  <a:cubicBezTo>
                    <a:pt x="14" y="49"/>
                    <a:pt x="14" y="49"/>
                    <a:pt x="14" y="49"/>
                  </a:cubicBezTo>
                  <a:cubicBezTo>
                    <a:pt x="18" y="48"/>
                    <a:pt x="18" y="48"/>
                    <a:pt x="18" y="48"/>
                  </a:cubicBezTo>
                  <a:cubicBezTo>
                    <a:pt x="18" y="48"/>
                    <a:pt x="18" y="48"/>
                    <a:pt x="18" y="48"/>
                  </a:cubicBezTo>
                  <a:cubicBezTo>
                    <a:pt x="19" y="49"/>
                    <a:pt x="19" y="49"/>
                    <a:pt x="19" y="49"/>
                  </a:cubicBezTo>
                  <a:cubicBezTo>
                    <a:pt x="19" y="48"/>
                    <a:pt x="19" y="48"/>
                    <a:pt x="19" y="48"/>
                  </a:cubicBezTo>
                  <a:cubicBezTo>
                    <a:pt x="18" y="48"/>
                    <a:pt x="18" y="48"/>
                    <a:pt x="18" y="48"/>
                  </a:cubicBezTo>
                  <a:cubicBezTo>
                    <a:pt x="19" y="47"/>
                    <a:pt x="19" y="47"/>
                    <a:pt x="19" y="47"/>
                  </a:cubicBezTo>
                  <a:cubicBezTo>
                    <a:pt x="20" y="47"/>
                    <a:pt x="20" y="47"/>
                    <a:pt x="20" y="47"/>
                  </a:cubicBezTo>
                  <a:cubicBezTo>
                    <a:pt x="21" y="47"/>
                    <a:pt x="21" y="47"/>
                    <a:pt x="21" y="47"/>
                  </a:cubicBezTo>
                  <a:cubicBezTo>
                    <a:pt x="22" y="47"/>
                    <a:pt x="22" y="47"/>
                    <a:pt x="22" y="47"/>
                  </a:cubicBezTo>
                  <a:cubicBezTo>
                    <a:pt x="23" y="47"/>
                    <a:pt x="23" y="47"/>
                    <a:pt x="23" y="47"/>
                  </a:cubicBezTo>
                  <a:cubicBezTo>
                    <a:pt x="23" y="47"/>
                    <a:pt x="23" y="47"/>
                    <a:pt x="23" y="47"/>
                  </a:cubicBezTo>
                  <a:cubicBezTo>
                    <a:pt x="24" y="47"/>
                    <a:pt x="24" y="47"/>
                    <a:pt x="24" y="47"/>
                  </a:cubicBezTo>
                  <a:cubicBezTo>
                    <a:pt x="25" y="47"/>
                    <a:pt x="25" y="47"/>
                    <a:pt x="25" y="47"/>
                  </a:cubicBezTo>
                  <a:cubicBezTo>
                    <a:pt x="26" y="47"/>
                    <a:pt x="26" y="47"/>
                    <a:pt x="26" y="47"/>
                  </a:cubicBezTo>
                  <a:cubicBezTo>
                    <a:pt x="27" y="47"/>
                    <a:pt x="27" y="47"/>
                    <a:pt x="27" y="47"/>
                  </a:cubicBezTo>
                  <a:cubicBezTo>
                    <a:pt x="27" y="47"/>
                    <a:pt x="27" y="47"/>
                    <a:pt x="27" y="47"/>
                  </a:cubicBezTo>
                  <a:cubicBezTo>
                    <a:pt x="28" y="48"/>
                    <a:pt x="28" y="48"/>
                    <a:pt x="28" y="48"/>
                  </a:cubicBezTo>
                  <a:cubicBezTo>
                    <a:pt x="29" y="48"/>
                    <a:pt x="29" y="48"/>
                    <a:pt x="29" y="48"/>
                  </a:cubicBezTo>
                  <a:cubicBezTo>
                    <a:pt x="29" y="48"/>
                    <a:pt x="29" y="48"/>
                    <a:pt x="29" y="48"/>
                  </a:cubicBezTo>
                  <a:cubicBezTo>
                    <a:pt x="30" y="48"/>
                    <a:pt x="30" y="48"/>
                    <a:pt x="30" y="48"/>
                  </a:cubicBezTo>
                  <a:cubicBezTo>
                    <a:pt x="30" y="48"/>
                    <a:pt x="30" y="48"/>
                    <a:pt x="30" y="48"/>
                  </a:cubicBezTo>
                  <a:cubicBezTo>
                    <a:pt x="31" y="47"/>
                    <a:pt x="31" y="47"/>
                    <a:pt x="31" y="47"/>
                  </a:cubicBezTo>
                  <a:cubicBezTo>
                    <a:pt x="31" y="46"/>
                    <a:pt x="31" y="46"/>
                    <a:pt x="31" y="46"/>
                  </a:cubicBezTo>
                  <a:cubicBezTo>
                    <a:pt x="32" y="45"/>
                    <a:pt x="32" y="45"/>
                    <a:pt x="32" y="45"/>
                  </a:cubicBezTo>
                  <a:cubicBezTo>
                    <a:pt x="33" y="45"/>
                    <a:pt x="33" y="45"/>
                    <a:pt x="33" y="45"/>
                  </a:cubicBezTo>
                  <a:cubicBezTo>
                    <a:pt x="33" y="44"/>
                    <a:pt x="33" y="44"/>
                    <a:pt x="33" y="44"/>
                  </a:cubicBezTo>
                  <a:cubicBezTo>
                    <a:pt x="34" y="43"/>
                    <a:pt x="34" y="43"/>
                    <a:pt x="34" y="43"/>
                  </a:cubicBezTo>
                  <a:cubicBezTo>
                    <a:pt x="35" y="43"/>
                    <a:pt x="35" y="43"/>
                    <a:pt x="35" y="43"/>
                  </a:cubicBezTo>
                  <a:cubicBezTo>
                    <a:pt x="35" y="42"/>
                    <a:pt x="35" y="42"/>
                    <a:pt x="35" y="42"/>
                  </a:cubicBezTo>
                  <a:cubicBezTo>
                    <a:pt x="34" y="42"/>
                    <a:pt x="34" y="42"/>
                    <a:pt x="34" y="42"/>
                  </a:cubicBezTo>
                  <a:cubicBezTo>
                    <a:pt x="34" y="41"/>
                    <a:pt x="34" y="41"/>
                    <a:pt x="34" y="41"/>
                  </a:cubicBezTo>
                  <a:cubicBezTo>
                    <a:pt x="35" y="41"/>
                    <a:pt x="35" y="41"/>
                    <a:pt x="35" y="41"/>
                  </a:cubicBezTo>
                  <a:cubicBezTo>
                    <a:pt x="36" y="40"/>
                    <a:pt x="36" y="40"/>
                    <a:pt x="36" y="40"/>
                  </a:cubicBezTo>
                  <a:cubicBezTo>
                    <a:pt x="37" y="41"/>
                    <a:pt x="37" y="41"/>
                    <a:pt x="37" y="41"/>
                  </a:cubicBezTo>
                  <a:cubicBezTo>
                    <a:pt x="38" y="40"/>
                    <a:pt x="38" y="40"/>
                    <a:pt x="38" y="40"/>
                  </a:cubicBezTo>
                  <a:cubicBezTo>
                    <a:pt x="38" y="39"/>
                    <a:pt x="38" y="39"/>
                    <a:pt x="38" y="39"/>
                  </a:cubicBezTo>
                  <a:cubicBezTo>
                    <a:pt x="38" y="39"/>
                    <a:pt x="38" y="39"/>
                    <a:pt x="38" y="39"/>
                  </a:cubicBezTo>
                  <a:cubicBezTo>
                    <a:pt x="37" y="39"/>
                    <a:pt x="37" y="39"/>
                    <a:pt x="37" y="39"/>
                  </a:cubicBezTo>
                  <a:cubicBezTo>
                    <a:pt x="36" y="39"/>
                    <a:pt x="36" y="39"/>
                    <a:pt x="36" y="39"/>
                  </a:cubicBezTo>
                  <a:cubicBezTo>
                    <a:pt x="36" y="38"/>
                    <a:pt x="36" y="38"/>
                    <a:pt x="36" y="38"/>
                  </a:cubicBezTo>
                  <a:cubicBezTo>
                    <a:pt x="36" y="38"/>
                    <a:pt x="36" y="38"/>
                    <a:pt x="36" y="38"/>
                  </a:cubicBezTo>
                  <a:cubicBezTo>
                    <a:pt x="37" y="38"/>
                    <a:pt x="37" y="38"/>
                    <a:pt x="37" y="38"/>
                  </a:cubicBezTo>
                  <a:cubicBezTo>
                    <a:pt x="38" y="38"/>
                    <a:pt x="38" y="38"/>
                    <a:pt x="38" y="38"/>
                  </a:cubicBezTo>
                  <a:cubicBezTo>
                    <a:pt x="39" y="37"/>
                    <a:pt x="39" y="37"/>
                    <a:pt x="39" y="37"/>
                  </a:cubicBezTo>
                  <a:cubicBezTo>
                    <a:pt x="40" y="37"/>
                    <a:pt x="40" y="37"/>
                    <a:pt x="40" y="37"/>
                  </a:cubicBezTo>
                  <a:cubicBezTo>
                    <a:pt x="40" y="37"/>
                    <a:pt x="40" y="37"/>
                    <a:pt x="40" y="37"/>
                  </a:cubicBezTo>
                  <a:cubicBezTo>
                    <a:pt x="40" y="36"/>
                    <a:pt x="40" y="36"/>
                    <a:pt x="40" y="36"/>
                  </a:cubicBezTo>
                  <a:cubicBezTo>
                    <a:pt x="40" y="36"/>
                    <a:pt x="40" y="36"/>
                    <a:pt x="40" y="36"/>
                  </a:cubicBezTo>
                  <a:cubicBezTo>
                    <a:pt x="40" y="36"/>
                    <a:pt x="40" y="36"/>
                    <a:pt x="40" y="36"/>
                  </a:cubicBezTo>
                  <a:cubicBezTo>
                    <a:pt x="39" y="36"/>
                    <a:pt x="39" y="36"/>
                    <a:pt x="39" y="36"/>
                  </a:cubicBezTo>
                  <a:cubicBezTo>
                    <a:pt x="39" y="37"/>
                    <a:pt x="39" y="37"/>
                    <a:pt x="39" y="37"/>
                  </a:cubicBezTo>
                  <a:cubicBezTo>
                    <a:pt x="39" y="37"/>
                    <a:pt x="39" y="37"/>
                    <a:pt x="39" y="37"/>
                  </a:cubicBezTo>
                  <a:cubicBezTo>
                    <a:pt x="37" y="37"/>
                    <a:pt x="37" y="37"/>
                    <a:pt x="37" y="37"/>
                  </a:cubicBezTo>
                  <a:cubicBezTo>
                    <a:pt x="36" y="37"/>
                    <a:pt x="36" y="37"/>
                    <a:pt x="36" y="37"/>
                  </a:cubicBezTo>
                  <a:cubicBezTo>
                    <a:pt x="36" y="37"/>
                    <a:pt x="36" y="37"/>
                    <a:pt x="36" y="37"/>
                  </a:cubicBezTo>
                  <a:cubicBezTo>
                    <a:pt x="35" y="38"/>
                    <a:pt x="35" y="38"/>
                    <a:pt x="35" y="38"/>
                  </a:cubicBezTo>
                  <a:cubicBezTo>
                    <a:pt x="35" y="38"/>
                    <a:pt x="35" y="38"/>
                    <a:pt x="35" y="38"/>
                  </a:cubicBezTo>
                  <a:cubicBezTo>
                    <a:pt x="34" y="37"/>
                    <a:pt x="34" y="37"/>
                    <a:pt x="34" y="37"/>
                  </a:cubicBezTo>
                  <a:cubicBezTo>
                    <a:pt x="33" y="37"/>
                    <a:pt x="33" y="37"/>
                    <a:pt x="33" y="37"/>
                  </a:cubicBezTo>
                  <a:cubicBezTo>
                    <a:pt x="33" y="37"/>
                    <a:pt x="33" y="37"/>
                    <a:pt x="33" y="37"/>
                  </a:cubicBezTo>
                  <a:cubicBezTo>
                    <a:pt x="33" y="37"/>
                    <a:pt x="33" y="37"/>
                    <a:pt x="33" y="37"/>
                  </a:cubicBezTo>
                  <a:cubicBezTo>
                    <a:pt x="32" y="37"/>
                    <a:pt x="32" y="37"/>
                    <a:pt x="32" y="37"/>
                  </a:cubicBezTo>
                  <a:cubicBezTo>
                    <a:pt x="32" y="37"/>
                    <a:pt x="32" y="37"/>
                    <a:pt x="32" y="37"/>
                  </a:cubicBezTo>
                  <a:cubicBezTo>
                    <a:pt x="31" y="37"/>
                    <a:pt x="31" y="37"/>
                    <a:pt x="31" y="37"/>
                  </a:cubicBezTo>
                  <a:cubicBezTo>
                    <a:pt x="31" y="37"/>
                    <a:pt x="31" y="37"/>
                    <a:pt x="31" y="37"/>
                  </a:cubicBezTo>
                  <a:cubicBezTo>
                    <a:pt x="31" y="36"/>
                    <a:pt x="31" y="36"/>
                    <a:pt x="31" y="36"/>
                  </a:cubicBezTo>
                  <a:cubicBezTo>
                    <a:pt x="31" y="36"/>
                    <a:pt x="31" y="36"/>
                    <a:pt x="31" y="36"/>
                  </a:cubicBezTo>
                  <a:cubicBezTo>
                    <a:pt x="31" y="36"/>
                    <a:pt x="31" y="36"/>
                    <a:pt x="31" y="36"/>
                  </a:cubicBezTo>
                  <a:cubicBezTo>
                    <a:pt x="30" y="35"/>
                    <a:pt x="30" y="35"/>
                    <a:pt x="30" y="35"/>
                  </a:cubicBezTo>
                  <a:cubicBezTo>
                    <a:pt x="31" y="35"/>
                    <a:pt x="31" y="35"/>
                    <a:pt x="31" y="35"/>
                  </a:cubicBezTo>
                  <a:cubicBezTo>
                    <a:pt x="31" y="34"/>
                    <a:pt x="31" y="34"/>
                    <a:pt x="31" y="34"/>
                  </a:cubicBezTo>
                  <a:cubicBezTo>
                    <a:pt x="32" y="34"/>
                    <a:pt x="32" y="34"/>
                    <a:pt x="32" y="34"/>
                  </a:cubicBezTo>
                  <a:cubicBezTo>
                    <a:pt x="32" y="33"/>
                    <a:pt x="32" y="33"/>
                    <a:pt x="32" y="33"/>
                  </a:cubicBezTo>
                  <a:cubicBezTo>
                    <a:pt x="32" y="33"/>
                    <a:pt x="32" y="33"/>
                    <a:pt x="32" y="33"/>
                  </a:cubicBezTo>
                  <a:cubicBezTo>
                    <a:pt x="33" y="33"/>
                    <a:pt x="33" y="33"/>
                    <a:pt x="33" y="33"/>
                  </a:cubicBezTo>
                  <a:cubicBezTo>
                    <a:pt x="32" y="33"/>
                    <a:pt x="32" y="33"/>
                    <a:pt x="32" y="33"/>
                  </a:cubicBezTo>
                  <a:cubicBezTo>
                    <a:pt x="32" y="32"/>
                    <a:pt x="32" y="32"/>
                    <a:pt x="32" y="32"/>
                  </a:cubicBezTo>
                  <a:cubicBezTo>
                    <a:pt x="32" y="32"/>
                    <a:pt x="32" y="32"/>
                    <a:pt x="32" y="32"/>
                  </a:cubicBezTo>
                  <a:cubicBezTo>
                    <a:pt x="33" y="32"/>
                    <a:pt x="33" y="32"/>
                    <a:pt x="33" y="32"/>
                  </a:cubicBezTo>
                  <a:cubicBezTo>
                    <a:pt x="34" y="31"/>
                    <a:pt x="34" y="31"/>
                    <a:pt x="34" y="31"/>
                  </a:cubicBezTo>
                  <a:cubicBezTo>
                    <a:pt x="34" y="31"/>
                    <a:pt x="34" y="31"/>
                    <a:pt x="34" y="31"/>
                  </a:cubicBezTo>
                  <a:cubicBezTo>
                    <a:pt x="34" y="30"/>
                    <a:pt x="34" y="30"/>
                    <a:pt x="34" y="30"/>
                  </a:cubicBezTo>
                  <a:cubicBezTo>
                    <a:pt x="36" y="30"/>
                    <a:pt x="36" y="30"/>
                    <a:pt x="36" y="30"/>
                  </a:cubicBezTo>
                  <a:cubicBezTo>
                    <a:pt x="36" y="30"/>
                    <a:pt x="36" y="30"/>
                    <a:pt x="36" y="30"/>
                  </a:cubicBezTo>
                  <a:cubicBezTo>
                    <a:pt x="37" y="29"/>
                    <a:pt x="37" y="29"/>
                    <a:pt x="37" y="29"/>
                  </a:cubicBezTo>
                  <a:cubicBezTo>
                    <a:pt x="38" y="29"/>
                    <a:pt x="38" y="29"/>
                    <a:pt x="38" y="29"/>
                  </a:cubicBezTo>
                  <a:cubicBezTo>
                    <a:pt x="39" y="29"/>
                    <a:pt x="39" y="29"/>
                    <a:pt x="39" y="29"/>
                  </a:cubicBezTo>
                  <a:cubicBezTo>
                    <a:pt x="39" y="29"/>
                    <a:pt x="39" y="29"/>
                    <a:pt x="39" y="29"/>
                  </a:cubicBezTo>
                  <a:cubicBezTo>
                    <a:pt x="38" y="29"/>
                    <a:pt x="38" y="29"/>
                    <a:pt x="38" y="29"/>
                  </a:cubicBezTo>
                  <a:cubicBezTo>
                    <a:pt x="38" y="28"/>
                    <a:pt x="38" y="28"/>
                    <a:pt x="38" y="28"/>
                  </a:cubicBezTo>
                  <a:cubicBezTo>
                    <a:pt x="39" y="28"/>
                    <a:pt x="39" y="28"/>
                    <a:pt x="39" y="28"/>
                  </a:cubicBezTo>
                  <a:cubicBezTo>
                    <a:pt x="39" y="28"/>
                    <a:pt x="39" y="28"/>
                    <a:pt x="39" y="28"/>
                  </a:cubicBezTo>
                  <a:cubicBezTo>
                    <a:pt x="39" y="29"/>
                    <a:pt x="39" y="29"/>
                    <a:pt x="39" y="29"/>
                  </a:cubicBezTo>
                  <a:cubicBezTo>
                    <a:pt x="40" y="28"/>
                    <a:pt x="40" y="28"/>
                    <a:pt x="40" y="28"/>
                  </a:cubicBezTo>
                  <a:cubicBezTo>
                    <a:pt x="41" y="27"/>
                    <a:pt x="41" y="27"/>
                    <a:pt x="41" y="27"/>
                  </a:cubicBezTo>
                  <a:cubicBezTo>
                    <a:pt x="41" y="27"/>
                    <a:pt x="41" y="27"/>
                    <a:pt x="41" y="27"/>
                  </a:cubicBezTo>
                  <a:cubicBezTo>
                    <a:pt x="41" y="26"/>
                    <a:pt x="41" y="26"/>
                    <a:pt x="41" y="26"/>
                  </a:cubicBezTo>
                  <a:cubicBezTo>
                    <a:pt x="42" y="26"/>
                    <a:pt x="42" y="26"/>
                    <a:pt x="42" y="26"/>
                  </a:cubicBezTo>
                  <a:cubicBezTo>
                    <a:pt x="43" y="26"/>
                    <a:pt x="43" y="26"/>
                    <a:pt x="43" y="26"/>
                  </a:cubicBezTo>
                  <a:cubicBezTo>
                    <a:pt x="43" y="25"/>
                    <a:pt x="43" y="25"/>
                    <a:pt x="43" y="25"/>
                  </a:cubicBezTo>
                  <a:cubicBezTo>
                    <a:pt x="44" y="25"/>
                    <a:pt x="44" y="25"/>
                    <a:pt x="44" y="25"/>
                  </a:cubicBezTo>
                  <a:cubicBezTo>
                    <a:pt x="44" y="25"/>
                    <a:pt x="44" y="25"/>
                    <a:pt x="44" y="25"/>
                  </a:cubicBezTo>
                  <a:cubicBezTo>
                    <a:pt x="44" y="25"/>
                    <a:pt x="44" y="25"/>
                    <a:pt x="44" y="25"/>
                  </a:cubicBezTo>
                  <a:cubicBezTo>
                    <a:pt x="45" y="26"/>
                    <a:pt x="45" y="26"/>
                    <a:pt x="45" y="26"/>
                  </a:cubicBezTo>
                  <a:cubicBezTo>
                    <a:pt x="45" y="27"/>
                    <a:pt x="45" y="27"/>
                    <a:pt x="45" y="27"/>
                  </a:cubicBezTo>
                  <a:cubicBezTo>
                    <a:pt x="45" y="28"/>
                    <a:pt x="45" y="28"/>
                    <a:pt x="45" y="28"/>
                  </a:cubicBezTo>
                  <a:cubicBezTo>
                    <a:pt x="45" y="29"/>
                    <a:pt x="45" y="29"/>
                    <a:pt x="45" y="29"/>
                  </a:cubicBezTo>
                  <a:cubicBezTo>
                    <a:pt x="45" y="30"/>
                    <a:pt x="45" y="30"/>
                    <a:pt x="45" y="30"/>
                  </a:cubicBezTo>
                  <a:cubicBezTo>
                    <a:pt x="45" y="30"/>
                    <a:pt x="45" y="30"/>
                    <a:pt x="45" y="30"/>
                  </a:cubicBezTo>
                  <a:cubicBezTo>
                    <a:pt x="45" y="30"/>
                    <a:pt x="45" y="30"/>
                    <a:pt x="45" y="30"/>
                  </a:cubicBezTo>
                  <a:cubicBezTo>
                    <a:pt x="46" y="29"/>
                    <a:pt x="46" y="29"/>
                    <a:pt x="46" y="29"/>
                  </a:cubicBezTo>
                  <a:cubicBezTo>
                    <a:pt x="45" y="27"/>
                    <a:pt x="45" y="27"/>
                    <a:pt x="45" y="27"/>
                  </a:cubicBezTo>
                  <a:cubicBezTo>
                    <a:pt x="45" y="27"/>
                    <a:pt x="45" y="27"/>
                    <a:pt x="45" y="27"/>
                  </a:cubicBezTo>
                  <a:cubicBezTo>
                    <a:pt x="45" y="26"/>
                    <a:pt x="45" y="26"/>
                    <a:pt x="45" y="26"/>
                  </a:cubicBezTo>
                  <a:cubicBezTo>
                    <a:pt x="45" y="25"/>
                    <a:pt x="45" y="25"/>
                    <a:pt x="45" y="25"/>
                  </a:cubicBezTo>
                  <a:cubicBezTo>
                    <a:pt x="46" y="25"/>
                    <a:pt x="46" y="25"/>
                    <a:pt x="46" y="25"/>
                  </a:cubicBezTo>
                  <a:cubicBezTo>
                    <a:pt x="46" y="25"/>
                    <a:pt x="46" y="25"/>
                    <a:pt x="46" y="25"/>
                  </a:cubicBezTo>
                  <a:cubicBezTo>
                    <a:pt x="46" y="24"/>
                    <a:pt x="46" y="24"/>
                    <a:pt x="46" y="24"/>
                  </a:cubicBezTo>
                  <a:cubicBezTo>
                    <a:pt x="47" y="24"/>
                    <a:pt x="47" y="24"/>
                    <a:pt x="47" y="24"/>
                  </a:cubicBezTo>
                  <a:cubicBezTo>
                    <a:pt x="47" y="24"/>
                    <a:pt x="47" y="24"/>
                    <a:pt x="47" y="24"/>
                  </a:cubicBezTo>
                  <a:cubicBezTo>
                    <a:pt x="47" y="25"/>
                    <a:pt x="47" y="25"/>
                    <a:pt x="47" y="25"/>
                  </a:cubicBezTo>
                  <a:cubicBezTo>
                    <a:pt x="48" y="25"/>
                    <a:pt x="48" y="25"/>
                    <a:pt x="48" y="25"/>
                  </a:cubicBezTo>
                  <a:cubicBezTo>
                    <a:pt x="48" y="25"/>
                    <a:pt x="48" y="25"/>
                    <a:pt x="48" y="25"/>
                  </a:cubicBezTo>
                  <a:cubicBezTo>
                    <a:pt x="48" y="25"/>
                    <a:pt x="48" y="25"/>
                    <a:pt x="48" y="25"/>
                  </a:cubicBezTo>
                  <a:cubicBezTo>
                    <a:pt x="48" y="26"/>
                    <a:pt x="48" y="26"/>
                    <a:pt x="48" y="26"/>
                  </a:cubicBezTo>
                  <a:cubicBezTo>
                    <a:pt x="48" y="26"/>
                    <a:pt x="48" y="26"/>
                    <a:pt x="48" y="26"/>
                  </a:cubicBezTo>
                  <a:cubicBezTo>
                    <a:pt x="49" y="27"/>
                    <a:pt x="49" y="27"/>
                    <a:pt x="49" y="27"/>
                  </a:cubicBezTo>
                  <a:cubicBezTo>
                    <a:pt x="50" y="26"/>
                    <a:pt x="50" y="26"/>
                    <a:pt x="50" y="26"/>
                  </a:cubicBezTo>
                  <a:cubicBezTo>
                    <a:pt x="51" y="26"/>
                    <a:pt x="51" y="26"/>
                    <a:pt x="51" y="26"/>
                  </a:cubicBezTo>
                  <a:cubicBezTo>
                    <a:pt x="51" y="26"/>
                    <a:pt x="51" y="26"/>
                    <a:pt x="51" y="26"/>
                  </a:cubicBezTo>
                  <a:cubicBezTo>
                    <a:pt x="51" y="26"/>
                    <a:pt x="51" y="26"/>
                    <a:pt x="51" y="26"/>
                  </a:cubicBezTo>
                  <a:cubicBezTo>
                    <a:pt x="51" y="25"/>
                    <a:pt x="51" y="25"/>
                    <a:pt x="51" y="25"/>
                  </a:cubicBezTo>
                  <a:cubicBezTo>
                    <a:pt x="51" y="25"/>
                    <a:pt x="51" y="25"/>
                    <a:pt x="51" y="25"/>
                  </a:cubicBezTo>
                  <a:cubicBezTo>
                    <a:pt x="52" y="25"/>
                    <a:pt x="52" y="25"/>
                    <a:pt x="52" y="25"/>
                  </a:cubicBezTo>
                  <a:cubicBezTo>
                    <a:pt x="52" y="24"/>
                    <a:pt x="52" y="24"/>
                    <a:pt x="52" y="24"/>
                  </a:cubicBezTo>
                  <a:cubicBezTo>
                    <a:pt x="52" y="24"/>
                    <a:pt x="52" y="24"/>
                    <a:pt x="52" y="24"/>
                  </a:cubicBezTo>
                  <a:cubicBezTo>
                    <a:pt x="53" y="24"/>
                    <a:pt x="53" y="24"/>
                    <a:pt x="53" y="24"/>
                  </a:cubicBezTo>
                  <a:cubicBezTo>
                    <a:pt x="54" y="23"/>
                    <a:pt x="54" y="23"/>
                    <a:pt x="54" y="23"/>
                  </a:cubicBezTo>
                  <a:cubicBezTo>
                    <a:pt x="55" y="22"/>
                    <a:pt x="55" y="22"/>
                    <a:pt x="55" y="22"/>
                  </a:cubicBezTo>
                  <a:cubicBezTo>
                    <a:pt x="55" y="21"/>
                    <a:pt x="55" y="21"/>
                    <a:pt x="55" y="21"/>
                  </a:cubicBezTo>
                  <a:cubicBezTo>
                    <a:pt x="54" y="21"/>
                    <a:pt x="54" y="21"/>
                    <a:pt x="54" y="21"/>
                  </a:cubicBezTo>
                  <a:cubicBezTo>
                    <a:pt x="54" y="21"/>
                    <a:pt x="54" y="21"/>
                    <a:pt x="54" y="21"/>
                  </a:cubicBezTo>
                  <a:cubicBezTo>
                    <a:pt x="54" y="21"/>
                    <a:pt x="54" y="21"/>
                    <a:pt x="54" y="21"/>
                  </a:cubicBezTo>
                  <a:cubicBezTo>
                    <a:pt x="54" y="20"/>
                    <a:pt x="54" y="20"/>
                    <a:pt x="54" y="20"/>
                  </a:cubicBezTo>
                  <a:cubicBezTo>
                    <a:pt x="55" y="20"/>
                    <a:pt x="55" y="20"/>
                    <a:pt x="55" y="20"/>
                  </a:cubicBezTo>
                  <a:cubicBezTo>
                    <a:pt x="55" y="19"/>
                    <a:pt x="55" y="19"/>
                    <a:pt x="55" y="19"/>
                  </a:cubicBezTo>
                  <a:cubicBezTo>
                    <a:pt x="55" y="18"/>
                    <a:pt x="55" y="18"/>
                    <a:pt x="55" y="18"/>
                  </a:cubicBezTo>
                  <a:cubicBezTo>
                    <a:pt x="55" y="17"/>
                    <a:pt x="55" y="17"/>
                    <a:pt x="55" y="17"/>
                  </a:cubicBezTo>
                  <a:cubicBezTo>
                    <a:pt x="55" y="17"/>
                    <a:pt x="55" y="17"/>
                    <a:pt x="55" y="17"/>
                  </a:cubicBezTo>
                  <a:cubicBezTo>
                    <a:pt x="57" y="17"/>
                    <a:pt x="57" y="17"/>
                    <a:pt x="57" y="17"/>
                  </a:cubicBezTo>
                  <a:cubicBezTo>
                    <a:pt x="58" y="16"/>
                    <a:pt x="58" y="16"/>
                    <a:pt x="58" y="16"/>
                  </a:cubicBezTo>
                  <a:cubicBezTo>
                    <a:pt x="59" y="16"/>
                    <a:pt x="59" y="16"/>
                    <a:pt x="59" y="16"/>
                  </a:cubicBezTo>
                  <a:cubicBezTo>
                    <a:pt x="59" y="16"/>
                    <a:pt x="59" y="16"/>
                    <a:pt x="59" y="16"/>
                  </a:cubicBezTo>
                  <a:cubicBezTo>
                    <a:pt x="59" y="16"/>
                    <a:pt x="59" y="16"/>
                    <a:pt x="59" y="16"/>
                  </a:cubicBezTo>
                  <a:cubicBezTo>
                    <a:pt x="59" y="17"/>
                    <a:pt x="59" y="17"/>
                    <a:pt x="59" y="17"/>
                  </a:cubicBezTo>
                  <a:cubicBezTo>
                    <a:pt x="60" y="18"/>
                    <a:pt x="60" y="18"/>
                    <a:pt x="60" y="18"/>
                  </a:cubicBezTo>
                  <a:cubicBezTo>
                    <a:pt x="60" y="19"/>
                    <a:pt x="60" y="19"/>
                    <a:pt x="60" y="19"/>
                  </a:cubicBezTo>
                  <a:cubicBezTo>
                    <a:pt x="60" y="20"/>
                    <a:pt x="60" y="20"/>
                    <a:pt x="60" y="20"/>
                  </a:cubicBezTo>
                  <a:cubicBezTo>
                    <a:pt x="60" y="22"/>
                    <a:pt x="60" y="22"/>
                    <a:pt x="60" y="22"/>
                  </a:cubicBezTo>
                  <a:cubicBezTo>
                    <a:pt x="60" y="22"/>
                    <a:pt x="60" y="22"/>
                    <a:pt x="60" y="22"/>
                  </a:cubicBezTo>
                  <a:cubicBezTo>
                    <a:pt x="61" y="23"/>
                    <a:pt x="61" y="23"/>
                    <a:pt x="61" y="23"/>
                  </a:cubicBezTo>
                  <a:cubicBezTo>
                    <a:pt x="62" y="24"/>
                    <a:pt x="62" y="24"/>
                    <a:pt x="62" y="24"/>
                  </a:cubicBezTo>
                  <a:cubicBezTo>
                    <a:pt x="62" y="24"/>
                    <a:pt x="62" y="24"/>
                    <a:pt x="62" y="24"/>
                  </a:cubicBezTo>
                  <a:cubicBezTo>
                    <a:pt x="62" y="24"/>
                    <a:pt x="62" y="24"/>
                    <a:pt x="62" y="24"/>
                  </a:cubicBezTo>
                  <a:cubicBezTo>
                    <a:pt x="62" y="22"/>
                    <a:pt x="62" y="22"/>
                    <a:pt x="62" y="22"/>
                  </a:cubicBezTo>
                  <a:cubicBezTo>
                    <a:pt x="62" y="22"/>
                    <a:pt x="62" y="22"/>
                    <a:pt x="62" y="22"/>
                  </a:cubicBezTo>
                  <a:cubicBezTo>
                    <a:pt x="61" y="20"/>
                    <a:pt x="61" y="20"/>
                    <a:pt x="61" y="20"/>
                  </a:cubicBezTo>
                  <a:cubicBezTo>
                    <a:pt x="61" y="19"/>
                    <a:pt x="61" y="19"/>
                    <a:pt x="61" y="19"/>
                  </a:cubicBezTo>
                  <a:cubicBezTo>
                    <a:pt x="61" y="18"/>
                    <a:pt x="61" y="18"/>
                    <a:pt x="61" y="18"/>
                  </a:cubicBezTo>
                  <a:cubicBezTo>
                    <a:pt x="62" y="18"/>
                    <a:pt x="62" y="18"/>
                    <a:pt x="62" y="18"/>
                  </a:cubicBezTo>
                  <a:cubicBezTo>
                    <a:pt x="61" y="17"/>
                    <a:pt x="61" y="17"/>
                    <a:pt x="61" y="17"/>
                  </a:cubicBezTo>
                  <a:cubicBezTo>
                    <a:pt x="61" y="16"/>
                    <a:pt x="61" y="16"/>
                    <a:pt x="61" y="16"/>
                  </a:cubicBezTo>
                  <a:cubicBezTo>
                    <a:pt x="61" y="16"/>
                    <a:pt x="61" y="16"/>
                    <a:pt x="61" y="16"/>
                  </a:cubicBezTo>
                  <a:cubicBezTo>
                    <a:pt x="61" y="15"/>
                    <a:pt x="61" y="15"/>
                    <a:pt x="61" y="15"/>
                  </a:cubicBezTo>
                  <a:cubicBezTo>
                    <a:pt x="61" y="15"/>
                    <a:pt x="61" y="15"/>
                    <a:pt x="61" y="15"/>
                  </a:cubicBezTo>
                  <a:cubicBezTo>
                    <a:pt x="62" y="14"/>
                    <a:pt x="62" y="14"/>
                    <a:pt x="62" y="14"/>
                  </a:cubicBezTo>
                  <a:cubicBezTo>
                    <a:pt x="62" y="14"/>
                    <a:pt x="62" y="14"/>
                    <a:pt x="62" y="14"/>
                  </a:cubicBezTo>
                  <a:cubicBezTo>
                    <a:pt x="63" y="14"/>
                    <a:pt x="63" y="14"/>
                    <a:pt x="63" y="14"/>
                  </a:cubicBezTo>
                  <a:cubicBezTo>
                    <a:pt x="64" y="14"/>
                    <a:pt x="64" y="14"/>
                    <a:pt x="64" y="14"/>
                  </a:cubicBezTo>
                  <a:cubicBezTo>
                    <a:pt x="64" y="14"/>
                    <a:pt x="64" y="14"/>
                    <a:pt x="64" y="14"/>
                  </a:cubicBezTo>
                  <a:cubicBezTo>
                    <a:pt x="65" y="15"/>
                    <a:pt x="65" y="15"/>
                    <a:pt x="65" y="15"/>
                  </a:cubicBezTo>
                  <a:cubicBezTo>
                    <a:pt x="67" y="14"/>
                    <a:pt x="67" y="14"/>
                    <a:pt x="67" y="14"/>
                  </a:cubicBezTo>
                  <a:cubicBezTo>
                    <a:pt x="69" y="14"/>
                    <a:pt x="69" y="14"/>
                    <a:pt x="69" y="14"/>
                  </a:cubicBezTo>
                  <a:cubicBezTo>
                    <a:pt x="71" y="14"/>
                    <a:pt x="71" y="14"/>
                    <a:pt x="71" y="14"/>
                  </a:cubicBezTo>
                  <a:cubicBezTo>
                    <a:pt x="71" y="14"/>
                    <a:pt x="71" y="14"/>
                    <a:pt x="71" y="14"/>
                  </a:cubicBezTo>
                  <a:cubicBezTo>
                    <a:pt x="71" y="15"/>
                    <a:pt x="71" y="15"/>
                    <a:pt x="71" y="15"/>
                  </a:cubicBezTo>
                  <a:cubicBezTo>
                    <a:pt x="71" y="16"/>
                    <a:pt x="71" y="16"/>
                    <a:pt x="71" y="16"/>
                  </a:cubicBezTo>
                  <a:cubicBezTo>
                    <a:pt x="71" y="16"/>
                    <a:pt x="71" y="16"/>
                    <a:pt x="71" y="16"/>
                  </a:cubicBezTo>
                  <a:cubicBezTo>
                    <a:pt x="72" y="16"/>
                    <a:pt x="72" y="16"/>
                    <a:pt x="72" y="16"/>
                  </a:cubicBezTo>
                  <a:cubicBezTo>
                    <a:pt x="72" y="15"/>
                    <a:pt x="72" y="15"/>
                    <a:pt x="72" y="15"/>
                  </a:cubicBezTo>
                  <a:cubicBezTo>
                    <a:pt x="72" y="15"/>
                    <a:pt x="72" y="15"/>
                    <a:pt x="72" y="15"/>
                  </a:cubicBezTo>
                  <a:cubicBezTo>
                    <a:pt x="72" y="14"/>
                    <a:pt x="72" y="14"/>
                    <a:pt x="72" y="14"/>
                  </a:cubicBezTo>
                  <a:cubicBezTo>
                    <a:pt x="73" y="13"/>
                    <a:pt x="73" y="13"/>
                    <a:pt x="73" y="13"/>
                  </a:cubicBezTo>
                  <a:cubicBezTo>
                    <a:pt x="74" y="13"/>
                    <a:pt x="74" y="13"/>
                    <a:pt x="74" y="13"/>
                  </a:cubicBezTo>
                  <a:cubicBezTo>
                    <a:pt x="74" y="14"/>
                    <a:pt x="74" y="14"/>
                    <a:pt x="74" y="14"/>
                  </a:cubicBezTo>
                  <a:cubicBezTo>
                    <a:pt x="75" y="15"/>
                    <a:pt x="75" y="15"/>
                    <a:pt x="75" y="15"/>
                  </a:cubicBezTo>
                  <a:cubicBezTo>
                    <a:pt x="75" y="15"/>
                    <a:pt x="75" y="15"/>
                    <a:pt x="75" y="15"/>
                  </a:cubicBezTo>
                  <a:cubicBezTo>
                    <a:pt x="75" y="15"/>
                    <a:pt x="75" y="15"/>
                    <a:pt x="75" y="15"/>
                  </a:cubicBezTo>
                  <a:cubicBezTo>
                    <a:pt x="75" y="14"/>
                    <a:pt x="75" y="14"/>
                    <a:pt x="75" y="14"/>
                  </a:cubicBezTo>
                  <a:cubicBezTo>
                    <a:pt x="75" y="13"/>
                    <a:pt x="75" y="13"/>
                    <a:pt x="75" y="13"/>
                  </a:cubicBezTo>
                  <a:cubicBezTo>
                    <a:pt x="74" y="12"/>
                    <a:pt x="74" y="12"/>
                    <a:pt x="74" y="12"/>
                  </a:cubicBezTo>
                  <a:cubicBezTo>
                    <a:pt x="75" y="12"/>
                    <a:pt x="75" y="12"/>
                    <a:pt x="75" y="12"/>
                  </a:cubicBezTo>
                  <a:cubicBezTo>
                    <a:pt x="75" y="12"/>
                    <a:pt x="75" y="12"/>
                    <a:pt x="75" y="12"/>
                  </a:cubicBezTo>
                  <a:cubicBezTo>
                    <a:pt x="76" y="13"/>
                    <a:pt x="76" y="13"/>
                    <a:pt x="76" y="13"/>
                  </a:cubicBezTo>
                  <a:cubicBezTo>
                    <a:pt x="77" y="12"/>
                    <a:pt x="77" y="12"/>
                    <a:pt x="77" y="12"/>
                  </a:cubicBezTo>
                  <a:cubicBezTo>
                    <a:pt x="78" y="12"/>
                    <a:pt x="78" y="12"/>
                    <a:pt x="78" y="12"/>
                  </a:cubicBezTo>
                  <a:cubicBezTo>
                    <a:pt x="79" y="12"/>
                    <a:pt x="79" y="12"/>
                    <a:pt x="79" y="12"/>
                  </a:cubicBezTo>
                  <a:cubicBezTo>
                    <a:pt x="79" y="13"/>
                    <a:pt x="79" y="13"/>
                    <a:pt x="79" y="13"/>
                  </a:cubicBezTo>
                  <a:cubicBezTo>
                    <a:pt x="79" y="14"/>
                    <a:pt x="79" y="14"/>
                    <a:pt x="79" y="14"/>
                  </a:cubicBezTo>
                  <a:cubicBezTo>
                    <a:pt x="79" y="16"/>
                    <a:pt x="79" y="16"/>
                    <a:pt x="79" y="16"/>
                  </a:cubicBezTo>
                  <a:cubicBezTo>
                    <a:pt x="79" y="16"/>
                    <a:pt x="79" y="16"/>
                    <a:pt x="79" y="16"/>
                  </a:cubicBezTo>
                  <a:cubicBezTo>
                    <a:pt x="78" y="18"/>
                    <a:pt x="78" y="18"/>
                    <a:pt x="78" y="18"/>
                  </a:cubicBezTo>
                  <a:cubicBezTo>
                    <a:pt x="78" y="18"/>
                    <a:pt x="78" y="18"/>
                    <a:pt x="78" y="18"/>
                  </a:cubicBezTo>
                  <a:cubicBezTo>
                    <a:pt x="78" y="19"/>
                    <a:pt x="78" y="19"/>
                    <a:pt x="78" y="19"/>
                  </a:cubicBezTo>
                  <a:cubicBezTo>
                    <a:pt x="77" y="19"/>
                    <a:pt x="77" y="19"/>
                    <a:pt x="77" y="19"/>
                  </a:cubicBezTo>
                  <a:cubicBezTo>
                    <a:pt x="77" y="20"/>
                    <a:pt x="77" y="20"/>
                    <a:pt x="77" y="20"/>
                  </a:cubicBezTo>
                  <a:cubicBezTo>
                    <a:pt x="77" y="20"/>
                    <a:pt x="77" y="20"/>
                    <a:pt x="77" y="20"/>
                  </a:cubicBezTo>
                  <a:cubicBezTo>
                    <a:pt x="77" y="20"/>
                    <a:pt x="77" y="20"/>
                    <a:pt x="77" y="20"/>
                  </a:cubicBezTo>
                  <a:cubicBezTo>
                    <a:pt x="77" y="21"/>
                    <a:pt x="77" y="21"/>
                    <a:pt x="77" y="21"/>
                  </a:cubicBezTo>
                  <a:cubicBezTo>
                    <a:pt x="77" y="21"/>
                    <a:pt x="77" y="21"/>
                    <a:pt x="77" y="21"/>
                  </a:cubicBezTo>
                  <a:cubicBezTo>
                    <a:pt x="76" y="22"/>
                    <a:pt x="76" y="22"/>
                    <a:pt x="76" y="22"/>
                  </a:cubicBezTo>
                  <a:cubicBezTo>
                    <a:pt x="76" y="23"/>
                    <a:pt x="76" y="23"/>
                    <a:pt x="76" y="23"/>
                  </a:cubicBezTo>
                  <a:cubicBezTo>
                    <a:pt x="75" y="23"/>
                    <a:pt x="75" y="23"/>
                    <a:pt x="75" y="23"/>
                  </a:cubicBezTo>
                  <a:cubicBezTo>
                    <a:pt x="75" y="24"/>
                    <a:pt x="75" y="24"/>
                    <a:pt x="75" y="24"/>
                  </a:cubicBezTo>
                  <a:cubicBezTo>
                    <a:pt x="75" y="25"/>
                    <a:pt x="75" y="25"/>
                    <a:pt x="75" y="25"/>
                  </a:cubicBezTo>
                  <a:cubicBezTo>
                    <a:pt x="74" y="25"/>
                    <a:pt x="74" y="25"/>
                    <a:pt x="74" y="25"/>
                  </a:cubicBezTo>
                  <a:cubicBezTo>
                    <a:pt x="74" y="26"/>
                    <a:pt x="74" y="26"/>
                    <a:pt x="74" y="26"/>
                  </a:cubicBezTo>
                  <a:cubicBezTo>
                    <a:pt x="74" y="26"/>
                    <a:pt x="74" y="26"/>
                    <a:pt x="74" y="26"/>
                  </a:cubicBezTo>
                  <a:cubicBezTo>
                    <a:pt x="74" y="26"/>
                    <a:pt x="74" y="26"/>
                    <a:pt x="74" y="26"/>
                  </a:cubicBezTo>
                  <a:cubicBezTo>
                    <a:pt x="75" y="25"/>
                    <a:pt x="75" y="25"/>
                    <a:pt x="75" y="25"/>
                  </a:cubicBezTo>
                  <a:cubicBezTo>
                    <a:pt x="76" y="25"/>
                    <a:pt x="76" y="25"/>
                    <a:pt x="76" y="25"/>
                  </a:cubicBezTo>
                  <a:cubicBezTo>
                    <a:pt x="76" y="25"/>
                    <a:pt x="76" y="25"/>
                    <a:pt x="76" y="25"/>
                  </a:cubicBezTo>
                  <a:cubicBezTo>
                    <a:pt x="76" y="24"/>
                    <a:pt x="76" y="24"/>
                    <a:pt x="76" y="24"/>
                  </a:cubicBezTo>
                  <a:cubicBezTo>
                    <a:pt x="77" y="23"/>
                    <a:pt x="77" y="23"/>
                    <a:pt x="77" y="23"/>
                  </a:cubicBezTo>
                  <a:cubicBezTo>
                    <a:pt x="77" y="22"/>
                    <a:pt x="77" y="22"/>
                    <a:pt x="77" y="22"/>
                  </a:cubicBezTo>
                  <a:cubicBezTo>
                    <a:pt x="78" y="22"/>
                    <a:pt x="78" y="22"/>
                    <a:pt x="78" y="22"/>
                  </a:cubicBezTo>
                  <a:cubicBezTo>
                    <a:pt x="78" y="22"/>
                    <a:pt x="78" y="22"/>
                    <a:pt x="78" y="22"/>
                  </a:cubicBezTo>
                  <a:cubicBezTo>
                    <a:pt x="79" y="21"/>
                    <a:pt x="79" y="21"/>
                    <a:pt x="79" y="21"/>
                  </a:cubicBezTo>
                  <a:cubicBezTo>
                    <a:pt x="79" y="21"/>
                    <a:pt x="79" y="21"/>
                    <a:pt x="79" y="21"/>
                  </a:cubicBezTo>
                  <a:cubicBezTo>
                    <a:pt x="79" y="20"/>
                    <a:pt x="79" y="20"/>
                    <a:pt x="79" y="20"/>
                  </a:cubicBezTo>
                  <a:cubicBezTo>
                    <a:pt x="79" y="20"/>
                    <a:pt x="79" y="20"/>
                    <a:pt x="79" y="20"/>
                  </a:cubicBezTo>
                  <a:cubicBezTo>
                    <a:pt x="80" y="19"/>
                    <a:pt x="80" y="19"/>
                    <a:pt x="80" y="19"/>
                  </a:cubicBezTo>
                  <a:cubicBezTo>
                    <a:pt x="80" y="20"/>
                    <a:pt x="80" y="20"/>
                    <a:pt x="80" y="20"/>
                  </a:cubicBezTo>
                  <a:cubicBezTo>
                    <a:pt x="80" y="20"/>
                    <a:pt x="80" y="20"/>
                    <a:pt x="80" y="20"/>
                  </a:cubicBezTo>
                  <a:cubicBezTo>
                    <a:pt x="81" y="21"/>
                    <a:pt x="81" y="21"/>
                    <a:pt x="81" y="21"/>
                  </a:cubicBezTo>
                  <a:cubicBezTo>
                    <a:pt x="81" y="21"/>
                    <a:pt x="81" y="21"/>
                    <a:pt x="81" y="21"/>
                  </a:cubicBezTo>
                  <a:cubicBezTo>
                    <a:pt x="81" y="22"/>
                    <a:pt x="81" y="22"/>
                    <a:pt x="81" y="22"/>
                  </a:cubicBezTo>
                  <a:cubicBezTo>
                    <a:pt x="82" y="23"/>
                    <a:pt x="82" y="23"/>
                    <a:pt x="82" y="23"/>
                  </a:cubicBezTo>
                  <a:cubicBezTo>
                    <a:pt x="82" y="24"/>
                    <a:pt x="82" y="24"/>
                    <a:pt x="82" y="24"/>
                  </a:cubicBezTo>
                  <a:cubicBezTo>
                    <a:pt x="82" y="24"/>
                    <a:pt x="82" y="24"/>
                    <a:pt x="82" y="24"/>
                  </a:cubicBezTo>
                  <a:cubicBezTo>
                    <a:pt x="83" y="25"/>
                    <a:pt x="83" y="25"/>
                    <a:pt x="83" y="25"/>
                  </a:cubicBezTo>
                  <a:cubicBezTo>
                    <a:pt x="83" y="25"/>
                    <a:pt x="83" y="25"/>
                    <a:pt x="83" y="25"/>
                  </a:cubicBezTo>
                  <a:cubicBezTo>
                    <a:pt x="84" y="25"/>
                    <a:pt x="84" y="25"/>
                    <a:pt x="84" y="25"/>
                  </a:cubicBezTo>
                  <a:cubicBezTo>
                    <a:pt x="84" y="24"/>
                    <a:pt x="84" y="24"/>
                    <a:pt x="84" y="24"/>
                  </a:cubicBezTo>
                  <a:cubicBezTo>
                    <a:pt x="84" y="24"/>
                    <a:pt x="84" y="24"/>
                    <a:pt x="84" y="24"/>
                  </a:cubicBezTo>
                  <a:cubicBezTo>
                    <a:pt x="84" y="24"/>
                    <a:pt x="84" y="24"/>
                    <a:pt x="84" y="24"/>
                  </a:cubicBezTo>
                  <a:cubicBezTo>
                    <a:pt x="83" y="23"/>
                    <a:pt x="83" y="23"/>
                    <a:pt x="83" y="23"/>
                  </a:cubicBezTo>
                  <a:cubicBezTo>
                    <a:pt x="83" y="23"/>
                    <a:pt x="83" y="23"/>
                    <a:pt x="83" y="23"/>
                  </a:cubicBezTo>
                  <a:cubicBezTo>
                    <a:pt x="83" y="23"/>
                    <a:pt x="83" y="23"/>
                    <a:pt x="83" y="23"/>
                  </a:cubicBezTo>
                  <a:cubicBezTo>
                    <a:pt x="84" y="23"/>
                    <a:pt x="84" y="23"/>
                    <a:pt x="84" y="23"/>
                  </a:cubicBezTo>
                  <a:cubicBezTo>
                    <a:pt x="84" y="23"/>
                    <a:pt x="84" y="23"/>
                    <a:pt x="84" y="23"/>
                  </a:cubicBezTo>
                  <a:cubicBezTo>
                    <a:pt x="85" y="23"/>
                    <a:pt x="85" y="23"/>
                    <a:pt x="85" y="23"/>
                  </a:cubicBezTo>
                  <a:cubicBezTo>
                    <a:pt x="86" y="23"/>
                    <a:pt x="86" y="23"/>
                    <a:pt x="86" y="23"/>
                  </a:cubicBezTo>
                  <a:cubicBezTo>
                    <a:pt x="86" y="24"/>
                    <a:pt x="86" y="24"/>
                    <a:pt x="86" y="24"/>
                  </a:cubicBezTo>
                  <a:cubicBezTo>
                    <a:pt x="87" y="24"/>
                    <a:pt x="87" y="24"/>
                    <a:pt x="87" y="24"/>
                  </a:cubicBezTo>
                  <a:cubicBezTo>
                    <a:pt x="87" y="23"/>
                    <a:pt x="87" y="23"/>
                    <a:pt x="87" y="23"/>
                  </a:cubicBezTo>
                  <a:cubicBezTo>
                    <a:pt x="87" y="24"/>
                    <a:pt x="87" y="24"/>
                    <a:pt x="87" y="24"/>
                  </a:cubicBezTo>
                  <a:cubicBezTo>
                    <a:pt x="87" y="24"/>
                    <a:pt x="87" y="24"/>
                    <a:pt x="87" y="24"/>
                  </a:cubicBezTo>
                  <a:cubicBezTo>
                    <a:pt x="88" y="24"/>
                    <a:pt x="88" y="24"/>
                    <a:pt x="88" y="24"/>
                  </a:cubicBezTo>
                  <a:cubicBezTo>
                    <a:pt x="88" y="22"/>
                    <a:pt x="88" y="22"/>
                    <a:pt x="88" y="22"/>
                  </a:cubicBezTo>
                  <a:cubicBezTo>
                    <a:pt x="88" y="22"/>
                    <a:pt x="88" y="22"/>
                    <a:pt x="88" y="22"/>
                  </a:cubicBezTo>
                  <a:cubicBezTo>
                    <a:pt x="88" y="20"/>
                    <a:pt x="88" y="20"/>
                    <a:pt x="88" y="20"/>
                  </a:cubicBezTo>
                  <a:cubicBezTo>
                    <a:pt x="88" y="19"/>
                    <a:pt x="88" y="19"/>
                    <a:pt x="88" y="19"/>
                  </a:cubicBezTo>
                  <a:cubicBezTo>
                    <a:pt x="88" y="19"/>
                    <a:pt x="88" y="19"/>
                    <a:pt x="88" y="19"/>
                  </a:cubicBezTo>
                  <a:cubicBezTo>
                    <a:pt x="87" y="18"/>
                    <a:pt x="87" y="18"/>
                    <a:pt x="87" y="18"/>
                  </a:cubicBezTo>
                  <a:cubicBezTo>
                    <a:pt x="88" y="17"/>
                    <a:pt x="88" y="17"/>
                    <a:pt x="88" y="17"/>
                  </a:cubicBezTo>
                  <a:cubicBezTo>
                    <a:pt x="88" y="16"/>
                    <a:pt x="88" y="16"/>
                    <a:pt x="88" y="16"/>
                  </a:cubicBezTo>
                  <a:cubicBezTo>
                    <a:pt x="88" y="15"/>
                    <a:pt x="88" y="15"/>
                    <a:pt x="88" y="15"/>
                  </a:cubicBezTo>
                  <a:cubicBezTo>
                    <a:pt x="88" y="15"/>
                    <a:pt x="88" y="15"/>
                    <a:pt x="88" y="15"/>
                  </a:cubicBezTo>
                  <a:cubicBezTo>
                    <a:pt x="88" y="14"/>
                    <a:pt x="88" y="14"/>
                    <a:pt x="88" y="14"/>
                  </a:cubicBezTo>
                  <a:cubicBezTo>
                    <a:pt x="88" y="13"/>
                    <a:pt x="88" y="13"/>
                    <a:pt x="88" y="13"/>
                  </a:cubicBezTo>
                  <a:cubicBezTo>
                    <a:pt x="89" y="13"/>
                    <a:pt x="89" y="13"/>
                    <a:pt x="89" y="13"/>
                  </a:cubicBezTo>
                  <a:cubicBezTo>
                    <a:pt x="89" y="13"/>
                    <a:pt x="89" y="13"/>
                    <a:pt x="89" y="13"/>
                  </a:cubicBezTo>
                  <a:cubicBezTo>
                    <a:pt x="90" y="13"/>
                    <a:pt x="90" y="13"/>
                    <a:pt x="90" y="13"/>
                  </a:cubicBezTo>
                  <a:cubicBezTo>
                    <a:pt x="91" y="13"/>
                    <a:pt x="91" y="13"/>
                    <a:pt x="91" y="13"/>
                  </a:cubicBezTo>
                  <a:cubicBezTo>
                    <a:pt x="91" y="13"/>
                    <a:pt x="91" y="13"/>
                    <a:pt x="91" y="13"/>
                  </a:cubicBezTo>
                  <a:cubicBezTo>
                    <a:pt x="92" y="14"/>
                    <a:pt x="92" y="14"/>
                    <a:pt x="92" y="14"/>
                  </a:cubicBezTo>
                  <a:cubicBezTo>
                    <a:pt x="92" y="14"/>
                    <a:pt x="92" y="14"/>
                    <a:pt x="92" y="14"/>
                  </a:cubicBezTo>
                  <a:cubicBezTo>
                    <a:pt x="93" y="15"/>
                    <a:pt x="93" y="15"/>
                    <a:pt x="93" y="15"/>
                  </a:cubicBezTo>
                  <a:cubicBezTo>
                    <a:pt x="93" y="16"/>
                    <a:pt x="93" y="16"/>
                    <a:pt x="93" y="16"/>
                  </a:cubicBezTo>
                  <a:cubicBezTo>
                    <a:pt x="93" y="17"/>
                    <a:pt x="93" y="17"/>
                    <a:pt x="93" y="17"/>
                  </a:cubicBezTo>
                  <a:cubicBezTo>
                    <a:pt x="94" y="18"/>
                    <a:pt x="94" y="18"/>
                    <a:pt x="94" y="18"/>
                  </a:cubicBezTo>
                  <a:cubicBezTo>
                    <a:pt x="95" y="19"/>
                    <a:pt x="95" y="19"/>
                    <a:pt x="95" y="19"/>
                  </a:cubicBezTo>
                  <a:cubicBezTo>
                    <a:pt x="95" y="21"/>
                    <a:pt x="95" y="21"/>
                    <a:pt x="95" y="21"/>
                  </a:cubicBezTo>
                  <a:cubicBezTo>
                    <a:pt x="95" y="21"/>
                    <a:pt x="95" y="21"/>
                    <a:pt x="95" y="21"/>
                  </a:cubicBezTo>
                  <a:cubicBezTo>
                    <a:pt x="94" y="22"/>
                    <a:pt x="94" y="22"/>
                    <a:pt x="94" y="22"/>
                  </a:cubicBezTo>
                  <a:cubicBezTo>
                    <a:pt x="94" y="23"/>
                    <a:pt x="94" y="23"/>
                    <a:pt x="94" y="23"/>
                  </a:cubicBezTo>
                  <a:cubicBezTo>
                    <a:pt x="94" y="23"/>
                    <a:pt x="94" y="23"/>
                    <a:pt x="94" y="23"/>
                  </a:cubicBezTo>
                  <a:cubicBezTo>
                    <a:pt x="95" y="24"/>
                    <a:pt x="95" y="24"/>
                    <a:pt x="95" y="24"/>
                  </a:cubicBezTo>
                  <a:cubicBezTo>
                    <a:pt x="95" y="25"/>
                    <a:pt x="95" y="25"/>
                    <a:pt x="95" y="25"/>
                  </a:cubicBezTo>
                  <a:cubicBezTo>
                    <a:pt x="95" y="26"/>
                    <a:pt x="95" y="26"/>
                    <a:pt x="95" y="26"/>
                  </a:cubicBezTo>
                  <a:cubicBezTo>
                    <a:pt x="95" y="27"/>
                    <a:pt x="95" y="27"/>
                    <a:pt x="95" y="27"/>
                  </a:cubicBezTo>
                  <a:cubicBezTo>
                    <a:pt x="96" y="27"/>
                    <a:pt x="96" y="27"/>
                    <a:pt x="96" y="27"/>
                  </a:cubicBezTo>
                  <a:cubicBezTo>
                    <a:pt x="96" y="27"/>
                    <a:pt x="96" y="27"/>
                    <a:pt x="96" y="27"/>
                  </a:cubicBezTo>
                  <a:cubicBezTo>
                    <a:pt x="97" y="28"/>
                    <a:pt x="97" y="28"/>
                    <a:pt x="97" y="28"/>
                  </a:cubicBezTo>
                  <a:cubicBezTo>
                    <a:pt x="98" y="28"/>
                    <a:pt x="98" y="28"/>
                    <a:pt x="98" y="28"/>
                  </a:cubicBezTo>
                  <a:cubicBezTo>
                    <a:pt x="99" y="28"/>
                    <a:pt x="99" y="28"/>
                    <a:pt x="99" y="28"/>
                  </a:cubicBezTo>
                  <a:cubicBezTo>
                    <a:pt x="100" y="27"/>
                    <a:pt x="100" y="27"/>
                    <a:pt x="100" y="27"/>
                  </a:cubicBezTo>
                  <a:cubicBezTo>
                    <a:pt x="100" y="26"/>
                    <a:pt x="100" y="26"/>
                    <a:pt x="100" y="26"/>
                  </a:cubicBezTo>
                  <a:cubicBezTo>
                    <a:pt x="100" y="26"/>
                    <a:pt x="100" y="26"/>
                    <a:pt x="100" y="26"/>
                  </a:cubicBezTo>
                  <a:cubicBezTo>
                    <a:pt x="100" y="27"/>
                    <a:pt x="100" y="27"/>
                    <a:pt x="100" y="27"/>
                  </a:cubicBezTo>
                  <a:cubicBezTo>
                    <a:pt x="100" y="27"/>
                    <a:pt x="100" y="27"/>
                    <a:pt x="100" y="27"/>
                  </a:cubicBezTo>
                  <a:cubicBezTo>
                    <a:pt x="101" y="27"/>
                    <a:pt x="101" y="27"/>
                    <a:pt x="101" y="27"/>
                  </a:cubicBezTo>
                  <a:cubicBezTo>
                    <a:pt x="101" y="27"/>
                    <a:pt x="101" y="27"/>
                    <a:pt x="101" y="27"/>
                  </a:cubicBezTo>
                  <a:cubicBezTo>
                    <a:pt x="102" y="27"/>
                    <a:pt x="102" y="27"/>
                    <a:pt x="102" y="27"/>
                  </a:cubicBezTo>
                  <a:cubicBezTo>
                    <a:pt x="102" y="28"/>
                    <a:pt x="102" y="28"/>
                    <a:pt x="102" y="28"/>
                  </a:cubicBezTo>
                  <a:cubicBezTo>
                    <a:pt x="102" y="28"/>
                    <a:pt x="102" y="28"/>
                    <a:pt x="102" y="28"/>
                  </a:cubicBezTo>
                  <a:cubicBezTo>
                    <a:pt x="102" y="29"/>
                    <a:pt x="102" y="29"/>
                    <a:pt x="102" y="29"/>
                  </a:cubicBezTo>
                  <a:cubicBezTo>
                    <a:pt x="103" y="29"/>
                    <a:pt x="103" y="29"/>
                    <a:pt x="103" y="29"/>
                  </a:cubicBezTo>
                  <a:cubicBezTo>
                    <a:pt x="103" y="29"/>
                    <a:pt x="103" y="29"/>
                    <a:pt x="103" y="29"/>
                  </a:cubicBezTo>
                  <a:cubicBezTo>
                    <a:pt x="104" y="29"/>
                    <a:pt x="104" y="29"/>
                    <a:pt x="104" y="29"/>
                  </a:cubicBezTo>
                  <a:cubicBezTo>
                    <a:pt x="105" y="29"/>
                    <a:pt x="105" y="29"/>
                    <a:pt x="105" y="29"/>
                  </a:cubicBezTo>
                  <a:cubicBezTo>
                    <a:pt x="104" y="29"/>
                    <a:pt x="104" y="29"/>
                    <a:pt x="104" y="29"/>
                  </a:cubicBezTo>
                  <a:cubicBezTo>
                    <a:pt x="103" y="28"/>
                    <a:pt x="103" y="28"/>
                    <a:pt x="103" y="28"/>
                  </a:cubicBezTo>
                  <a:cubicBezTo>
                    <a:pt x="103" y="28"/>
                    <a:pt x="103" y="28"/>
                    <a:pt x="103" y="28"/>
                  </a:cubicBezTo>
                  <a:cubicBezTo>
                    <a:pt x="103" y="27"/>
                    <a:pt x="103" y="27"/>
                    <a:pt x="103" y="27"/>
                  </a:cubicBezTo>
                  <a:cubicBezTo>
                    <a:pt x="103" y="27"/>
                    <a:pt x="103" y="27"/>
                    <a:pt x="103" y="27"/>
                  </a:cubicBezTo>
                  <a:cubicBezTo>
                    <a:pt x="102" y="27"/>
                    <a:pt x="102" y="27"/>
                    <a:pt x="102" y="27"/>
                  </a:cubicBezTo>
                  <a:cubicBezTo>
                    <a:pt x="102" y="26"/>
                    <a:pt x="102" y="26"/>
                    <a:pt x="102" y="26"/>
                  </a:cubicBezTo>
                  <a:cubicBezTo>
                    <a:pt x="102" y="25"/>
                    <a:pt x="102" y="25"/>
                    <a:pt x="102" y="25"/>
                  </a:cubicBezTo>
                  <a:cubicBezTo>
                    <a:pt x="101" y="25"/>
                    <a:pt x="101" y="25"/>
                    <a:pt x="101" y="25"/>
                  </a:cubicBezTo>
                  <a:cubicBezTo>
                    <a:pt x="101" y="24"/>
                    <a:pt x="101" y="24"/>
                    <a:pt x="101" y="24"/>
                  </a:cubicBezTo>
                  <a:cubicBezTo>
                    <a:pt x="101" y="23"/>
                    <a:pt x="101" y="23"/>
                    <a:pt x="101" y="23"/>
                  </a:cubicBezTo>
                  <a:cubicBezTo>
                    <a:pt x="100" y="23"/>
                    <a:pt x="100" y="23"/>
                    <a:pt x="100" y="23"/>
                  </a:cubicBezTo>
                  <a:cubicBezTo>
                    <a:pt x="100" y="22"/>
                    <a:pt x="100" y="22"/>
                    <a:pt x="100" y="22"/>
                  </a:cubicBezTo>
                  <a:cubicBezTo>
                    <a:pt x="100" y="21"/>
                    <a:pt x="100" y="21"/>
                    <a:pt x="100" y="21"/>
                  </a:cubicBezTo>
                  <a:cubicBezTo>
                    <a:pt x="100" y="20"/>
                    <a:pt x="100" y="20"/>
                    <a:pt x="100" y="20"/>
                  </a:cubicBezTo>
                  <a:cubicBezTo>
                    <a:pt x="100" y="19"/>
                    <a:pt x="100" y="19"/>
                    <a:pt x="100" y="19"/>
                  </a:cubicBezTo>
                  <a:cubicBezTo>
                    <a:pt x="100" y="19"/>
                    <a:pt x="100" y="19"/>
                    <a:pt x="100" y="19"/>
                  </a:cubicBezTo>
                  <a:cubicBezTo>
                    <a:pt x="100" y="18"/>
                    <a:pt x="100" y="18"/>
                    <a:pt x="100" y="18"/>
                  </a:cubicBezTo>
                  <a:cubicBezTo>
                    <a:pt x="99" y="17"/>
                    <a:pt x="99" y="17"/>
                    <a:pt x="99" y="17"/>
                  </a:cubicBezTo>
                  <a:cubicBezTo>
                    <a:pt x="99" y="17"/>
                    <a:pt x="99" y="17"/>
                    <a:pt x="99" y="17"/>
                  </a:cubicBezTo>
                  <a:cubicBezTo>
                    <a:pt x="99" y="16"/>
                    <a:pt x="99" y="16"/>
                    <a:pt x="99" y="16"/>
                  </a:cubicBezTo>
                  <a:cubicBezTo>
                    <a:pt x="99" y="15"/>
                    <a:pt x="99" y="15"/>
                    <a:pt x="99" y="15"/>
                  </a:cubicBezTo>
                  <a:cubicBezTo>
                    <a:pt x="98" y="14"/>
                    <a:pt x="98" y="14"/>
                    <a:pt x="98" y="14"/>
                  </a:cubicBezTo>
                  <a:cubicBezTo>
                    <a:pt x="99" y="14"/>
                    <a:pt x="99" y="14"/>
                    <a:pt x="99" y="14"/>
                  </a:cubicBezTo>
                  <a:cubicBezTo>
                    <a:pt x="98" y="13"/>
                    <a:pt x="98" y="13"/>
                    <a:pt x="98" y="13"/>
                  </a:cubicBezTo>
                  <a:cubicBezTo>
                    <a:pt x="98" y="12"/>
                    <a:pt x="98" y="12"/>
                    <a:pt x="98" y="12"/>
                  </a:cubicBezTo>
                  <a:cubicBezTo>
                    <a:pt x="99" y="12"/>
                    <a:pt x="99" y="12"/>
                    <a:pt x="99" y="12"/>
                  </a:cubicBezTo>
                  <a:cubicBezTo>
                    <a:pt x="100" y="12"/>
                    <a:pt x="100" y="12"/>
                    <a:pt x="100" y="12"/>
                  </a:cubicBezTo>
                  <a:cubicBezTo>
                    <a:pt x="100" y="12"/>
                    <a:pt x="100" y="12"/>
                    <a:pt x="100" y="12"/>
                  </a:cubicBezTo>
                  <a:cubicBezTo>
                    <a:pt x="101" y="12"/>
                    <a:pt x="101" y="12"/>
                    <a:pt x="101" y="12"/>
                  </a:cubicBezTo>
                  <a:cubicBezTo>
                    <a:pt x="101" y="12"/>
                    <a:pt x="101" y="12"/>
                    <a:pt x="101" y="12"/>
                  </a:cubicBezTo>
                  <a:cubicBezTo>
                    <a:pt x="102" y="12"/>
                    <a:pt x="102" y="12"/>
                    <a:pt x="102" y="12"/>
                  </a:cubicBezTo>
                  <a:cubicBezTo>
                    <a:pt x="103" y="13"/>
                    <a:pt x="103" y="13"/>
                    <a:pt x="103" y="13"/>
                  </a:cubicBezTo>
                  <a:cubicBezTo>
                    <a:pt x="104" y="14"/>
                    <a:pt x="104" y="14"/>
                    <a:pt x="104" y="14"/>
                  </a:cubicBezTo>
                  <a:cubicBezTo>
                    <a:pt x="105" y="14"/>
                    <a:pt x="105" y="14"/>
                    <a:pt x="105" y="14"/>
                  </a:cubicBezTo>
                  <a:cubicBezTo>
                    <a:pt x="105" y="13"/>
                    <a:pt x="105" y="13"/>
                    <a:pt x="105" y="13"/>
                  </a:cubicBezTo>
                  <a:cubicBezTo>
                    <a:pt x="104" y="13"/>
                    <a:pt x="104" y="13"/>
                    <a:pt x="104" y="13"/>
                  </a:cubicBezTo>
                  <a:cubicBezTo>
                    <a:pt x="105" y="11"/>
                    <a:pt x="105" y="11"/>
                    <a:pt x="105" y="11"/>
                  </a:cubicBezTo>
                  <a:cubicBezTo>
                    <a:pt x="105" y="11"/>
                    <a:pt x="105" y="11"/>
                    <a:pt x="105" y="11"/>
                  </a:cubicBezTo>
                  <a:cubicBezTo>
                    <a:pt x="106" y="12"/>
                    <a:pt x="106" y="12"/>
                    <a:pt x="106" y="12"/>
                  </a:cubicBezTo>
                  <a:cubicBezTo>
                    <a:pt x="107" y="11"/>
                    <a:pt x="107" y="11"/>
                    <a:pt x="107" y="11"/>
                  </a:cubicBezTo>
                  <a:cubicBezTo>
                    <a:pt x="108" y="11"/>
                    <a:pt x="108" y="11"/>
                    <a:pt x="108" y="11"/>
                  </a:cubicBezTo>
                  <a:cubicBezTo>
                    <a:pt x="108" y="11"/>
                    <a:pt x="108" y="11"/>
                    <a:pt x="108" y="11"/>
                  </a:cubicBezTo>
                  <a:cubicBezTo>
                    <a:pt x="109" y="12"/>
                    <a:pt x="109" y="12"/>
                    <a:pt x="109" y="12"/>
                  </a:cubicBezTo>
                  <a:cubicBezTo>
                    <a:pt x="110" y="12"/>
                    <a:pt x="110" y="12"/>
                    <a:pt x="110" y="12"/>
                  </a:cubicBezTo>
                  <a:cubicBezTo>
                    <a:pt x="110" y="12"/>
                    <a:pt x="110" y="12"/>
                    <a:pt x="110" y="12"/>
                  </a:cubicBezTo>
                  <a:cubicBezTo>
                    <a:pt x="111" y="13"/>
                    <a:pt x="111" y="13"/>
                    <a:pt x="111" y="13"/>
                  </a:cubicBezTo>
                  <a:cubicBezTo>
                    <a:pt x="111" y="14"/>
                    <a:pt x="111" y="14"/>
                    <a:pt x="111" y="14"/>
                  </a:cubicBezTo>
                  <a:cubicBezTo>
                    <a:pt x="111" y="15"/>
                    <a:pt x="111" y="15"/>
                    <a:pt x="111" y="15"/>
                  </a:cubicBezTo>
                  <a:cubicBezTo>
                    <a:pt x="111" y="15"/>
                    <a:pt x="111" y="15"/>
                    <a:pt x="111" y="15"/>
                  </a:cubicBezTo>
                  <a:cubicBezTo>
                    <a:pt x="111" y="16"/>
                    <a:pt x="111" y="16"/>
                    <a:pt x="111" y="16"/>
                  </a:cubicBezTo>
                  <a:cubicBezTo>
                    <a:pt x="112" y="17"/>
                    <a:pt x="112" y="17"/>
                    <a:pt x="112" y="17"/>
                  </a:cubicBezTo>
                  <a:cubicBezTo>
                    <a:pt x="112" y="18"/>
                    <a:pt x="112" y="18"/>
                    <a:pt x="112" y="18"/>
                  </a:cubicBezTo>
                  <a:cubicBezTo>
                    <a:pt x="112" y="19"/>
                    <a:pt x="112" y="19"/>
                    <a:pt x="112" y="19"/>
                  </a:cubicBezTo>
                  <a:cubicBezTo>
                    <a:pt x="112" y="19"/>
                    <a:pt x="112" y="19"/>
                    <a:pt x="112" y="19"/>
                  </a:cubicBezTo>
                  <a:cubicBezTo>
                    <a:pt x="114" y="19"/>
                    <a:pt x="114" y="19"/>
                    <a:pt x="114" y="19"/>
                  </a:cubicBezTo>
                  <a:cubicBezTo>
                    <a:pt x="115" y="20"/>
                    <a:pt x="115" y="20"/>
                    <a:pt x="115" y="20"/>
                  </a:cubicBezTo>
                  <a:cubicBezTo>
                    <a:pt x="116" y="20"/>
                    <a:pt x="116" y="20"/>
                    <a:pt x="116" y="20"/>
                  </a:cubicBezTo>
                  <a:cubicBezTo>
                    <a:pt x="116" y="20"/>
                    <a:pt x="116" y="20"/>
                    <a:pt x="116" y="20"/>
                  </a:cubicBezTo>
                  <a:cubicBezTo>
                    <a:pt x="116" y="20"/>
                    <a:pt x="116" y="20"/>
                    <a:pt x="116" y="20"/>
                  </a:cubicBezTo>
                  <a:cubicBezTo>
                    <a:pt x="115" y="19"/>
                    <a:pt x="115" y="19"/>
                    <a:pt x="115" y="19"/>
                  </a:cubicBezTo>
                  <a:cubicBezTo>
                    <a:pt x="114" y="19"/>
                    <a:pt x="114" y="19"/>
                    <a:pt x="114" y="19"/>
                  </a:cubicBezTo>
                  <a:cubicBezTo>
                    <a:pt x="113" y="19"/>
                    <a:pt x="113" y="19"/>
                    <a:pt x="113" y="19"/>
                  </a:cubicBezTo>
                  <a:cubicBezTo>
                    <a:pt x="113" y="18"/>
                    <a:pt x="113" y="18"/>
                    <a:pt x="113" y="18"/>
                  </a:cubicBezTo>
                  <a:cubicBezTo>
                    <a:pt x="112" y="18"/>
                    <a:pt x="112" y="18"/>
                    <a:pt x="112" y="18"/>
                  </a:cubicBezTo>
                  <a:cubicBezTo>
                    <a:pt x="112" y="17"/>
                    <a:pt x="112" y="17"/>
                    <a:pt x="112" y="17"/>
                  </a:cubicBezTo>
                  <a:cubicBezTo>
                    <a:pt x="112" y="16"/>
                    <a:pt x="112" y="16"/>
                    <a:pt x="112" y="16"/>
                  </a:cubicBezTo>
                  <a:cubicBezTo>
                    <a:pt x="112" y="15"/>
                    <a:pt x="112" y="15"/>
                    <a:pt x="112" y="15"/>
                  </a:cubicBezTo>
                  <a:cubicBezTo>
                    <a:pt x="112" y="14"/>
                    <a:pt x="112" y="14"/>
                    <a:pt x="112" y="14"/>
                  </a:cubicBezTo>
                  <a:cubicBezTo>
                    <a:pt x="112" y="13"/>
                    <a:pt x="112" y="13"/>
                    <a:pt x="112" y="13"/>
                  </a:cubicBezTo>
                  <a:cubicBezTo>
                    <a:pt x="112" y="13"/>
                    <a:pt x="112" y="13"/>
                    <a:pt x="112" y="13"/>
                  </a:cubicBezTo>
                  <a:cubicBezTo>
                    <a:pt x="112" y="12"/>
                    <a:pt x="112" y="12"/>
                    <a:pt x="112" y="12"/>
                  </a:cubicBezTo>
                  <a:cubicBezTo>
                    <a:pt x="112" y="12"/>
                    <a:pt x="112" y="12"/>
                    <a:pt x="112" y="12"/>
                  </a:cubicBezTo>
                  <a:cubicBezTo>
                    <a:pt x="111" y="12"/>
                    <a:pt x="111" y="12"/>
                    <a:pt x="111" y="12"/>
                  </a:cubicBezTo>
                  <a:cubicBezTo>
                    <a:pt x="110" y="10"/>
                    <a:pt x="110" y="10"/>
                    <a:pt x="110" y="10"/>
                  </a:cubicBezTo>
                  <a:cubicBezTo>
                    <a:pt x="110" y="10"/>
                    <a:pt x="110" y="10"/>
                    <a:pt x="110" y="10"/>
                  </a:cubicBezTo>
                  <a:cubicBezTo>
                    <a:pt x="109" y="10"/>
                    <a:pt x="109" y="10"/>
                    <a:pt x="109" y="10"/>
                  </a:cubicBezTo>
                  <a:cubicBezTo>
                    <a:pt x="108" y="11"/>
                    <a:pt x="108" y="11"/>
                    <a:pt x="108" y="11"/>
                  </a:cubicBezTo>
                  <a:cubicBezTo>
                    <a:pt x="108" y="11"/>
                    <a:pt x="108" y="11"/>
                    <a:pt x="108" y="11"/>
                  </a:cubicBezTo>
                  <a:cubicBezTo>
                    <a:pt x="107" y="10"/>
                    <a:pt x="107" y="10"/>
                    <a:pt x="107" y="10"/>
                  </a:cubicBezTo>
                  <a:cubicBezTo>
                    <a:pt x="107" y="9"/>
                    <a:pt x="107" y="9"/>
                    <a:pt x="107" y="9"/>
                  </a:cubicBezTo>
                  <a:cubicBezTo>
                    <a:pt x="107" y="8"/>
                    <a:pt x="107" y="8"/>
                    <a:pt x="107" y="8"/>
                  </a:cubicBezTo>
                  <a:cubicBezTo>
                    <a:pt x="108" y="8"/>
                    <a:pt x="108" y="8"/>
                    <a:pt x="108" y="8"/>
                  </a:cubicBezTo>
                  <a:cubicBezTo>
                    <a:pt x="108" y="8"/>
                    <a:pt x="108" y="8"/>
                    <a:pt x="108" y="8"/>
                  </a:cubicBezTo>
                  <a:cubicBezTo>
                    <a:pt x="107" y="7"/>
                    <a:pt x="107" y="7"/>
                    <a:pt x="107" y="7"/>
                  </a:cubicBezTo>
                  <a:cubicBezTo>
                    <a:pt x="107" y="6"/>
                    <a:pt x="107" y="6"/>
                    <a:pt x="107" y="6"/>
                  </a:cubicBezTo>
                  <a:cubicBezTo>
                    <a:pt x="107" y="6"/>
                    <a:pt x="107" y="6"/>
                    <a:pt x="107" y="6"/>
                  </a:cubicBezTo>
                  <a:cubicBezTo>
                    <a:pt x="107" y="5"/>
                    <a:pt x="107" y="5"/>
                    <a:pt x="107" y="5"/>
                  </a:cubicBezTo>
                  <a:cubicBezTo>
                    <a:pt x="107" y="5"/>
                    <a:pt x="107" y="5"/>
                    <a:pt x="107" y="5"/>
                  </a:cubicBezTo>
                  <a:cubicBezTo>
                    <a:pt x="108" y="6"/>
                    <a:pt x="108" y="6"/>
                    <a:pt x="108" y="6"/>
                  </a:cubicBezTo>
                  <a:cubicBezTo>
                    <a:pt x="108" y="7"/>
                    <a:pt x="108" y="7"/>
                    <a:pt x="108" y="7"/>
                  </a:cubicBezTo>
                  <a:cubicBezTo>
                    <a:pt x="109" y="6"/>
                    <a:pt x="109" y="6"/>
                    <a:pt x="109" y="6"/>
                  </a:cubicBezTo>
                  <a:cubicBezTo>
                    <a:pt x="110" y="5"/>
                    <a:pt x="110" y="5"/>
                    <a:pt x="110" y="5"/>
                  </a:cubicBezTo>
                  <a:cubicBezTo>
                    <a:pt x="110" y="5"/>
                    <a:pt x="110" y="5"/>
                    <a:pt x="110" y="5"/>
                  </a:cubicBezTo>
                  <a:cubicBezTo>
                    <a:pt x="111" y="5"/>
                    <a:pt x="111" y="5"/>
                    <a:pt x="111" y="5"/>
                  </a:cubicBezTo>
                  <a:cubicBezTo>
                    <a:pt x="111" y="4"/>
                    <a:pt x="111" y="4"/>
                    <a:pt x="111" y="4"/>
                  </a:cubicBezTo>
                  <a:cubicBezTo>
                    <a:pt x="112" y="3"/>
                    <a:pt x="112" y="3"/>
                    <a:pt x="112" y="3"/>
                  </a:cubicBezTo>
                  <a:cubicBezTo>
                    <a:pt x="113" y="3"/>
                    <a:pt x="113" y="3"/>
                    <a:pt x="113" y="3"/>
                  </a:cubicBezTo>
                  <a:cubicBezTo>
                    <a:pt x="112" y="4"/>
                    <a:pt x="112" y="4"/>
                    <a:pt x="112" y="4"/>
                  </a:cubicBezTo>
                  <a:cubicBezTo>
                    <a:pt x="112" y="4"/>
                    <a:pt x="112" y="4"/>
                    <a:pt x="112" y="4"/>
                  </a:cubicBezTo>
                  <a:cubicBezTo>
                    <a:pt x="112" y="5"/>
                    <a:pt x="112" y="5"/>
                    <a:pt x="112" y="5"/>
                  </a:cubicBezTo>
                  <a:cubicBezTo>
                    <a:pt x="113" y="4"/>
                    <a:pt x="113" y="4"/>
                    <a:pt x="113" y="4"/>
                  </a:cubicBezTo>
                  <a:cubicBezTo>
                    <a:pt x="114" y="4"/>
                    <a:pt x="114" y="4"/>
                    <a:pt x="114" y="4"/>
                  </a:cubicBezTo>
                  <a:cubicBezTo>
                    <a:pt x="114" y="5"/>
                    <a:pt x="114" y="5"/>
                    <a:pt x="114" y="5"/>
                  </a:cubicBezTo>
                  <a:cubicBezTo>
                    <a:pt x="114" y="5"/>
                    <a:pt x="114" y="5"/>
                    <a:pt x="114" y="5"/>
                  </a:cubicBezTo>
                  <a:cubicBezTo>
                    <a:pt x="115" y="6"/>
                    <a:pt x="115" y="6"/>
                    <a:pt x="115" y="6"/>
                  </a:cubicBezTo>
                  <a:cubicBezTo>
                    <a:pt x="115" y="6"/>
                    <a:pt x="115" y="6"/>
                    <a:pt x="115" y="6"/>
                  </a:cubicBezTo>
                  <a:cubicBezTo>
                    <a:pt x="114" y="7"/>
                    <a:pt x="114" y="7"/>
                    <a:pt x="114" y="7"/>
                  </a:cubicBezTo>
                  <a:cubicBezTo>
                    <a:pt x="114" y="7"/>
                    <a:pt x="114" y="7"/>
                    <a:pt x="114" y="7"/>
                  </a:cubicBezTo>
                  <a:cubicBezTo>
                    <a:pt x="115" y="7"/>
                    <a:pt x="115" y="7"/>
                    <a:pt x="115" y="7"/>
                  </a:cubicBezTo>
                  <a:cubicBezTo>
                    <a:pt x="115" y="6"/>
                    <a:pt x="115" y="6"/>
                    <a:pt x="115" y="6"/>
                  </a:cubicBezTo>
                  <a:cubicBezTo>
                    <a:pt x="116" y="6"/>
                    <a:pt x="116" y="6"/>
                    <a:pt x="116" y="6"/>
                  </a:cubicBezTo>
                  <a:cubicBezTo>
                    <a:pt x="117" y="7"/>
                    <a:pt x="117" y="7"/>
                    <a:pt x="117" y="7"/>
                  </a:cubicBezTo>
                  <a:cubicBezTo>
                    <a:pt x="117" y="7"/>
                    <a:pt x="117" y="7"/>
                    <a:pt x="117" y="7"/>
                  </a:cubicBezTo>
                  <a:cubicBezTo>
                    <a:pt x="118" y="8"/>
                    <a:pt x="118" y="8"/>
                    <a:pt x="118" y="8"/>
                  </a:cubicBezTo>
                  <a:cubicBezTo>
                    <a:pt x="118" y="9"/>
                    <a:pt x="118" y="9"/>
                    <a:pt x="118" y="9"/>
                  </a:cubicBezTo>
                  <a:cubicBezTo>
                    <a:pt x="118" y="10"/>
                    <a:pt x="118" y="10"/>
                    <a:pt x="118" y="10"/>
                  </a:cubicBezTo>
                  <a:cubicBezTo>
                    <a:pt x="118" y="10"/>
                    <a:pt x="118" y="10"/>
                    <a:pt x="118" y="10"/>
                  </a:cubicBezTo>
                  <a:cubicBezTo>
                    <a:pt x="118" y="9"/>
                    <a:pt x="118" y="9"/>
                    <a:pt x="118" y="9"/>
                  </a:cubicBezTo>
                  <a:cubicBezTo>
                    <a:pt x="118" y="8"/>
                    <a:pt x="118" y="8"/>
                    <a:pt x="118" y="8"/>
                  </a:cubicBezTo>
                  <a:cubicBezTo>
                    <a:pt x="118" y="8"/>
                    <a:pt x="118" y="8"/>
                    <a:pt x="118" y="8"/>
                  </a:cubicBezTo>
                  <a:cubicBezTo>
                    <a:pt x="118" y="7"/>
                    <a:pt x="118" y="7"/>
                    <a:pt x="118" y="7"/>
                  </a:cubicBezTo>
                  <a:cubicBezTo>
                    <a:pt x="118" y="7"/>
                    <a:pt x="118" y="7"/>
                    <a:pt x="118" y="7"/>
                  </a:cubicBezTo>
                  <a:cubicBezTo>
                    <a:pt x="118" y="6"/>
                    <a:pt x="118" y="6"/>
                    <a:pt x="118" y="6"/>
                  </a:cubicBezTo>
                  <a:cubicBezTo>
                    <a:pt x="118" y="7"/>
                    <a:pt x="118" y="7"/>
                    <a:pt x="118" y="7"/>
                  </a:cubicBezTo>
                  <a:cubicBezTo>
                    <a:pt x="120" y="8"/>
                    <a:pt x="120" y="8"/>
                    <a:pt x="120" y="8"/>
                  </a:cubicBezTo>
                  <a:cubicBezTo>
                    <a:pt x="121" y="9"/>
                    <a:pt x="121" y="9"/>
                    <a:pt x="121" y="9"/>
                  </a:cubicBezTo>
                  <a:cubicBezTo>
                    <a:pt x="122" y="9"/>
                    <a:pt x="122" y="9"/>
                    <a:pt x="122" y="9"/>
                  </a:cubicBezTo>
                  <a:cubicBezTo>
                    <a:pt x="123" y="10"/>
                    <a:pt x="123" y="10"/>
                    <a:pt x="123" y="10"/>
                  </a:cubicBezTo>
                  <a:cubicBezTo>
                    <a:pt x="123" y="9"/>
                    <a:pt x="123" y="9"/>
                    <a:pt x="123" y="9"/>
                  </a:cubicBezTo>
                  <a:cubicBezTo>
                    <a:pt x="122" y="9"/>
                    <a:pt x="122" y="9"/>
                    <a:pt x="122" y="9"/>
                  </a:cubicBezTo>
                  <a:cubicBezTo>
                    <a:pt x="121" y="8"/>
                    <a:pt x="121" y="8"/>
                    <a:pt x="121" y="8"/>
                  </a:cubicBezTo>
                  <a:cubicBezTo>
                    <a:pt x="120" y="7"/>
                    <a:pt x="120" y="7"/>
                    <a:pt x="120" y="7"/>
                  </a:cubicBezTo>
                  <a:cubicBezTo>
                    <a:pt x="120" y="6"/>
                    <a:pt x="120" y="6"/>
                    <a:pt x="120" y="6"/>
                  </a:cubicBezTo>
                  <a:cubicBezTo>
                    <a:pt x="120" y="5"/>
                    <a:pt x="120" y="5"/>
                    <a:pt x="120" y="5"/>
                  </a:cubicBezTo>
                  <a:cubicBezTo>
                    <a:pt x="121" y="5"/>
                    <a:pt x="121" y="5"/>
                    <a:pt x="121" y="5"/>
                  </a:cubicBezTo>
                  <a:cubicBezTo>
                    <a:pt x="122" y="5"/>
                    <a:pt x="122" y="5"/>
                    <a:pt x="122" y="5"/>
                  </a:cubicBezTo>
                  <a:cubicBezTo>
                    <a:pt x="123" y="6"/>
                    <a:pt x="123" y="6"/>
                    <a:pt x="123" y="6"/>
                  </a:cubicBezTo>
                  <a:cubicBezTo>
                    <a:pt x="124" y="6"/>
                    <a:pt x="124" y="6"/>
                    <a:pt x="124" y="6"/>
                  </a:cubicBezTo>
                  <a:cubicBezTo>
                    <a:pt x="124" y="5"/>
                    <a:pt x="124" y="5"/>
                    <a:pt x="124" y="5"/>
                  </a:cubicBezTo>
                  <a:cubicBezTo>
                    <a:pt x="124" y="5"/>
                    <a:pt x="124" y="5"/>
                    <a:pt x="124" y="5"/>
                  </a:cubicBezTo>
                  <a:cubicBezTo>
                    <a:pt x="124" y="5"/>
                    <a:pt x="124" y="5"/>
                    <a:pt x="124" y="5"/>
                  </a:cubicBezTo>
                  <a:cubicBezTo>
                    <a:pt x="124" y="5"/>
                    <a:pt x="124" y="5"/>
                    <a:pt x="124" y="5"/>
                  </a:cubicBezTo>
                  <a:cubicBezTo>
                    <a:pt x="124" y="4"/>
                    <a:pt x="124" y="4"/>
                    <a:pt x="124" y="4"/>
                  </a:cubicBezTo>
                  <a:cubicBezTo>
                    <a:pt x="125" y="3"/>
                    <a:pt x="125" y="3"/>
                    <a:pt x="125" y="3"/>
                  </a:cubicBezTo>
                  <a:cubicBezTo>
                    <a:pt x="125" y="3"/>
                    <a:pt x="125" y="3"/>
                    <a:pt x="125" y="3"/>
                  </a:cubicBezTo>
                  <a:cubicBezTo>
                    <a:pt x="124" y="2"/>
                    <a:pt x="124" y="2"/>
                    <a:pt x="124" y="2"/>
                  </a:cubicBezTo>
                  <a:cubicBezTo>
                    <a:pt x="125" y="2"/>
                    <a:pt x="125" y="2"/>
                    <a:pt x="125" y="2"/>
                  </a:cubicBezTo>
                  <a:cubicBezTo>
                    <a:pt x="125" y="1"/>
                    <a:pt x="125" y="1"/>
                    <a:pt x="125" y="1"/>
                  </a:cubicBezTo>
                  <a:cubicBezTo>
                    <a:pt x="126" y="2"/>
                    <a:pt x="126" y="2"/>
                    <a:pt x="126" y="2"/>
                  </a:cubicBezTo>
                  <a:cubicBezTo>
                    <a:pt x="126" y="1"/>
                    <a:pt x="126" y="1"/>
                    <a:pt x="126" y="1"/>
                  </a:cubicBezTo>
                  <a:cubicBezTo>
                    <a:pt x="126" y="0"/>
                    <a:pt x="126" y="0"/>
                    <a:pt x="126" y="0"/>
                  </a:cubicBezTo>
                  <a:cubicBezTo>
                    <a:pt x="127" y="0"/>
                    <a:pt x="127" y="0"/>
                    <a:pt x="127" y="0"/>
                  </a:cubicBezTo>
                  <a:cubicBezTo>
                    <a:pt x="127" y="0"/>
                    <a:pt x="127" y="0"/>
                    <a:pt x="127" y="0"/>
                  </a:cubicBezTo>
                  <a:cubicBezTo>
                    <a:pt x="127" y="1"/>
                    <a:pt x="127" y="1"/>
                    <a:pt x="127" y="1"/>
                  </a:cubicBezTo>
                  <a:cubicBezTo>
                    <a:pt x="128" y="1"/>
                    <a:pt x="128" y="1"/>
                    <a:pt x="128" y="1"/>
                  </a:cubicBezTo>
                  <a:cubicBezTo>
                    <a:pt x="128" y="1"/>
                    <a:pt x="128" y="1"/>
                    <a:pt x="128" y="1"/>
                  </a:cubicBezTo>
                  <a:cubicBezTo>
                    <a:pt x="128" y="2"/>
                    <a:pt x="128" y="2"/>
                    <a:pt x="128" y="2"/>
                  </a:cubicBezTo>
                  <a:cubicBezTo>
                    <a:pt x="129" y="2"/>
                    <a:pt x="129" y="2"/>
                    <a:pt x="129" y="2"/>
                  </a:cubicBezTo>
                  <a:cubicBezTo>
                    <a:pt x="129" y="2"/>
                    <a:pt x="129" y="2"/>
                    <a:pt x="129" y="2"/>
                  </a:cubicBezTo>
                  <a:cubicBezTo>
                    <a:pt x="129" y="2"/>
                    <a:pt x="129" y="2"/>
                    <a:pt x="129" y="2"/>
                  </a:cubicBezTo>
                  <a:cubicBezTo>
                    <a:pt x="129" y="1"/>
                    <a:pt x="129" y="1"/>
                    <a:pt x="129" y="1"/>
                  </a:cubicBezTo>
                  <a:cubicBezTo>
                    <a:pt x="129" y="0"/>
                    <a:pt x="129" y="0"/>
                    <a:pt x="129" y="0"/>
                  </a:cubicBezTo>
                  <a:cubicBezTo>
                    <a:pt x="129" y="0"/>
                    <a:pt x="129" y="0"/>
                    <a:pt x="129" y="0"/>
                  </a:cubicBezTo>
                  <a:cubicBezTo>
                    <a:pt x="130" y="0"/>
                    <a:pt x="130" y="0"/>
                    <a:pt x="130" y="0"/>
                  </a:cubicBezTo>
                  <a:cubicBezTo>
                    <a:pt x="131" y="0"/>
                    <a:pt x="131" y="0"/>
                    <a:pt x="131" y="0"/>
                  </a:cubicBezTo>
                  <a:cubicBezTo>
                    <a:pt x="132" y="0"/>
                    <a:pt x="132" y="0"/>
                    <a:pt x="132" y="0"/>
                  </a:cubicBezTo>
                  <a:cubicBezTo>
                    <a:pt x="133" y="0"/>
                    <a:pt x="133" y="0"/>
                    <a:pt x="133" y="0"/>
                  </a:cubicBezTo>
                  <a:cubicBezTo>
                    <a:pt x="133" y="1"/>
                    <a:pt x="133" y="1"/>
                    <a:pt x="133" y="1"/>
                  </a:cubicBezTo>
                  <a:cubicBezTo>
                    <a:pt x="134" y="1"/>
                    <a:pt x="134" y="1"/>
                    <a:pt x="134" y="1"/>
                  </a:cubicBezTo>
                  <a:cubicBezTo>
                    <a:pt x="134" y="0"/>
                    <a:pt x="134" y="0"/>
                    <a:pt x="134" y="0"/>
                  </a:cubicBezTo>
                  <a:cubicBezTo>
                    <a:pt x="135" y="0"/>
                    <a:pt x="135" y="0"/>
                    <a:pt x="135" y="0"/>
                  </a:cubicBezTo>
                  <a:cubicBezTo>
                    <a:pt x="136" y="1"/>
                    <a:pt x="136" y="1"/>
                    <a:pt x="136" y="1"/>
                  </a:cubicBezTo>
                  <a:cubicBezTo>
                    <a:pt x="137" y="1"/>
                    <a:pt x="137" y="1"/>
                    <a:pt x="137" y="1"/>
                  </a:cubicBezTo>
                  <a:cubicBezTo>
                    <a:pt x="137" y="1"/>
                    <a:pt x="137" y="1"/>
                    <a:pt x="137" y="1"/>
                  </a:cubicBezTo>
                  <a:cubicBezTo>
                    <a:pt x="138" y="1"/>
                    <a:pt x="138" y="1"/>
                    <a:pt x="138" y="1"/>
                  </a:cubicBezTo>
                  <a:cubicBezTo>
                    <a:pt x="139" y="1"/>
                    <a:pt x="139" y="1"/>
                    <a:pt x="139" y="1"/>
                  </a:cubicBezTo>
                  <a:cubicBezTo>
                    <a:pt x="139" y="1"/>
                    <a:pt x="139" y="1"/>
                    <a:pt x="139" y="1"/>
                  </a:cubicBezTo>
                  <a:cubicBezTo>
                    <a:pt x="140" y="2"/>
                    <a:pt x="140" y="2"/>
                    <a:pt x="140" y="2"/>
                  </a:cubicBezTo>
                  <a:cubicBezTo>
                    <a:pt x="140" y="2"/>
                    <a:pt x="140" y="2"/>
                    <a:pt x="140" y="2"/>
                  </a:cubicBezTo>
                  <a:cubicBezTo>
                    <a:pt x="140" y="2"/>
                    <a:pt x="140" y="2"/>
                    <a:pt x="140" y="2"/>
                  </a:cubicBezTo>
                  <a:cubicBezTo>
                    <a:pt x="141" y="2"/>
                    <a:pt x="141" y="2"/>
                    <a:pt x="141" y="2"/>
                  </a:cubicBezTo>
                  <a:cubicBezTo>
                    <a:pt x="142" y="2"/>
                    <a:pt x="142" y="2"/>
                    <a:pt x="142" y="2"/>
                  </a:cubicBezTo>
                  <a:cubicBezTo>
                    <a:pt x="143" y="2"/>
                    <a:pt x="143" y="2"/>
                    <a:pt x="143" y="2"/>
                  </a:cubicBezTo>
                  <a:cubicBezTo>
                    <a:pt x="144" y="3"/>
                    <a:pt x="144" y="3"/>
                    <a:pt x="144" y="3"/>
                  </a:cubicBezTo>
                  <a:cubicBezTo>
                    <a:pt x="146" y="3"/>
                    <a:pt x="146" y="3"/>
                    <a:pt x="146" y="3"/>
                  </a:cubicBezTo>
                  <a:cubicBezTo>
                    <a:pt x="146" y="4"/>
                    <a:pt x="146" y="4"/>
                    <a:pt x="146" y="4"/>
                  </a:cubicBezTo>
                  <a:cubicBezTo>
                    <a:pt x="147" y="3"/>
                    <a:pt x="147" y="3"/>
                    <a:pt x="147" y="3"/>
                  </a:cubicBezTo>
                  <a:cubicBezTo>
                    <a:pt x="147" y="4"/>
                    <a:pt x="147" y="4"/>
                    <a:pt x="147" y="4"/>
                  </a:cubicBezTo>
                  <a:cubicBezTo>
                    <a:pt x="148" y="4"/>
                    <a:pt x="148" y="4"/>
                    <a:pt x="148" y="4"/>
                  </a:cubicBezTo>
                  <a:cubicBezTo>
                    <a:pt x="148" y="4"/>
                    <a:pt x="148" y="4"/>
                    <a:pt x="148" y="4"/>
                  </a:cubicBezTo>
                  <a:cubicBezTo>
                    <a:pt x="149" y="4"/>
                    <a:pt x="149" y="4"/>
                    <a:pt x="149" y="4"/>
                  </a:cubicBezTo>
                  <a:cubicBezTo>
                    <a:pt x="150" y="5"/>
                    <a:pt x="150" y="5"/>
                    <a:pt x="150" y="5"/>
                  </a:cubicBezTo>
                  <a:cubicBezTo>
                    <a:pt x="151" y="5"/>
                    <a:pt x="151" y="5"/>
                    <a:pt x="151" y="5"/>
                  </a:cubicBezTo>
                  <a:cubicBezTo>
                    <a:pt x="152" y="6"/>
                    <a:pt x="152" y="6"/>
                    <a:pt x="152" y="6"/>
                  </a:cubicBezTo>
                  <a:cubicBezTo>
                    <a:pt x="153" y="6"/>
                    <a:pt x="153" y="6"/>
                    <a:pt x="153" y="6"/>
                  </a:cubicBezTo>
                  <a:cubicBezTo>
                    <a:pt x="153" y="7"/>
                    <a:pt x="153" y="7"/>
                    <a:pt x="153" y="7"/>
                  </a:cubicBezTo>
                  <a:cubicBezTo>
                    <a:pt x="154" y="7"/>
                    <a:pt x="154" y="7"/>
                    <a:pt x="154" y="7"/>
                  </a:cubicBezTo>
                  <a:cubicBezTo>
                    <a:pt x="154" y="8"/>
                    <a:pt x="154" y="8"/>
                    <a:pt x="154" y="8"/>
                  </a:cubicBezTo>
                  <a:cubicBezTo>
                    <a:pt x="154" y="8"/>
                    <a:pt x="154" y="8"/>
                    <a:pt x="154" y="8"/>
                  </a:cubicBezTo>
                  <a:cubicBezTo>
                    <a:pt x="153" y="8"/>
                    <a:pt x="153" y="8"/>
                    <a:pt x="153" y="8"/>
                  </a:cubicBezTo>
                  <a:cubicBezTo>
                    <a:pt x="152" y="8"/>
                    <a:pt x="152" y="8"/>
                    <a:pt x="152" y="8"/>
                  </a:cubicBezTo>
                  <a:cubicBezTo>
                    <a:pt x="152" y="9"/>
                    <a:pt x="152" y="9"/>
                    <a:pt x="152" y="9"/>
                  </a:cubicBezTo>
                  <a:cubicBezTo>
                    <a:pt x="151" y="9"/>
                    <a:pt x="151" y="9"/>
                    <a:pt x="151" y="9"/>
                  </a:cubicBezTo>
                  <a:cubicBezTo>
                    <a:pt x="151" y="9"/>
                    <a:pt x="151" y="9"/>
                    <a:pt x="151" y="9"/>
                  </a:cubicBezTo>
                  <a:cubicBezTo>
                    <a:pt x="150" y="9"/>
                    <a:pt x="150" y="9"/>
                    <a:pt x="150" y="9"/>
                  </a:cubicBezTo>
                  <a:cubicBezTo>
                    <a:pt x="150" y="9"/>
                    <a:pt x="150" y="9"/>
                    <a:pt x="150" y="9"/>
                  </a:cubicBezTo>
                  <a:cubicBezTo>
                    <a:pt x="149" y="9"/>
                    <a:pt x="149" y="9"/>
                    <a:pt x="149" y="9"/>
                  </a:cubicBezTo>
                  <a:cubicBezTo>
                    <a:pt x="147" y="8"/>
                    <a:pt x="147" y="8"/>
                    <a:pt x="147" y="8"/>
                  </a:cubicBezTo>
                  <a:cubicBezTo>
                    <a:pt x="146" y="8"/>
                    <a:pt x="146" y="8"/>
                    <a:pt x="146" y="8"/>
                  </a:cubicBezTo>
                  <a:cubicBezTo>
                    <a:pt x="146" y="8"/>
                    <a:pt x="146" y="8"/>
                    <a:pt x="146" y="8"/>
                  </a:cubicBezTo>
                  <a:cubicBezTo>
                    <a:pt x="145" y="8"/>
                    <a:pt x="145" y="8"/>
                    <a:pt x="145" y="8"/>
                  </a:cubicBezTo>
                  <a:cubicBezTo>
                    <a:pt x="144" y="8"/>
                    <a:pt x="144" y="8"/>
                    <a:pt x="144" y="8"/>
                  </a:cubicBezTo>
                  <a:cubicBezTo>
                    <a:pt x="143" y="8"/>
                    <a:pt x="143" y="8"/>
                    <a:pt x="143" y="8"/>
                  </a:cubicBezTo>
                  <a:cubicBezTo>
                    <a:pt x="143" y="8"/>
                    <a:pt x="143" y="8"/>
                    <a:pt x="143" y="8"/>
                  </a:cubicBezTo>
                  <a:cubicBezTo>
                    <a:pt x="143" y="8"/>
                    <a:pt x="143" y="8"/>
                    <a:pt x="143" y="8"/>
                  </a:cubicBezTo>
                  <a:cubicBezTo>
                    <a:pt x="142" y="8"/>
                    <a:pt x="142" y="8"/>
                    <a:pt x="142" y="8"/>
                  </a:cubicBezTo>
                  <a:cubicBezTo>
                    <a:pt x="140" y="9"/>
                    <a:pt x="140" y="9"/>
                    <a:pt x="140" y="9"/>
                  </a:cubicBezTo>
                  <a:cubicBezTo>
                    <a:pt x="140" y="9"/>
                    <a:pt x="140" y="9"/>
                    <a:pt x="140" y="9"/>
                  </a:cubicBezTo>
                  <a:cubicBezTo>
                    <a:pt x="139" y="9"/>
                    <a:pt x="139" y="9"/>
                    <a:pt x="139" y="9"/>
                  </a:cubicBezTo>
                  <a:cubicBezTo>
                    <a:pt x="138" y="9"/>
                    <a:pt x="138" y="9"/>
                    <a:pt x="138" y="9"/>
                  </a:cubicBezTo>
                  <a:cubicBezTo>
                    <a:pt x="137" y="9"/>
                    <a:pt x="137" y="9"/>
                    <a:pt x="137" y="9"/>
                  </a:cubicBezTo>
                  <a:cubicBezTo>
                    <a:pt x="136" y="9"/>
                    <a:pt x="136" y="9"/>
                    <a:pt x="136" y="9"/>
                  </a:cubicBezTo>
                  <a:cubicBezTo>
                    <a:pt x="136" y="8"/>
                    <a:pt x="136" y="8"/>
                    <a:pt x="136" y="8"/>
                  </a:cubicBezTo>
                  <a:cubicBezTo>
                    <a:pt x="135" y="8"/>
                    <a:pt x="135" y="8"/>
                    <a:pt x="135" y="8"/>
                  </a:cubicBezTo>
                  <a:cubicBezTo>
                    <a:pt x="136" y="7"/>
                    <a:pt x="136" y="7"/>
                    <a:pt x="136" y="7"/>
                  </a:cubicBezTo>
                  <a:cubicBezTo>
                    <a:pt x="136" y="7"/>
                    <a:pt x="136" y="7"/>
                    <a:pt x="136" y="7"/>
                  </a:cubicBezTo>
                  <a:cubicBezTo>
                    <a:pt x="137" y="7"/>
                    <a:pt x="137" y="7"/>
                    <a:pt x="137" y="7"/>
                  </a:cubicBezTo>
                  <a:cubicBezTo>
                    <a:pt x="136" y="7"/>
                    <a:pt x="136" y="7"/>
                    <a:pt x="136" y="7"/>
                  </a:cubicBezTo>
                  <a:cubicBezTo>
                    <a:pt x="136" y="6"/>
                    <a:pt x="136" y="6"/>
                    <a:pt x="136" y="6"/>
                  </a:cubicBezTo>
                  <a:cubicBezTo>
                    <a:pt x="135" y="7"/>
                    <a:pt x="135" y="7"/>
                    <a:pt x="135" y="7"/>
                  </a:cubicBezTo>
                  <a:cubicBezTo>
                    <a:pt x="134" y="7"/>
                    <a:pt x="134" y="7"/>
                    <a:pt x="134" y="7"/>
                  </a:cubicBezTo>
                  <a:cubicBezTo>
                    <a:pt x="134" y="8"/>
                    <a:pt x="134" y="8"/>
                    <a:pt x="134" y="8"/>
                  </a:cubicBezTo>
                  <a:cubicBezTo>
                    <a:pt x="135" y="9"/>
                    <a:pt x="135" y="9"/>
                    <a:pt x="135" y="9"/>
                  </a:cubicBezTo>
                  <a:cubicBezTo>
                    <a:pt x="135" y="9"/>
                    <a:pt x="135" y="9"/>
                    <a:pt x="135" y="9"/>
                  </a:cubicBezTo>
                  <a:cubicBezTo>
                    <a:pt x="135" y="9"/>
                    <a:pt x="135" y="9"/>
                    <a:pt x="135" y="9"/>
                  </a:cubicBezTo>
                  <a:cubicBezTo>
                    <a:pt x="134" y="9"/>
                    <a:pt x="134" y="9"/>
                    <a:pt x="134" y="9"/>
                  </a:cubicBezTo>
                  <a:cubicBezTo>
                    <a:pt x="134" y="9"/>
                    <a:pt x="134" y="9"/>
                    <a:pt x="134" y="9"/>
                  </a:cubicBezTo>
                  <a:cubicBezTo>
                    <a:pt x="133" y="9"/>
                    <a:pt x="133" y="9"/>
                    <a:pt x="133" y="9"/>
                  </a:cubicBezTo>
                  <a:cubicBezTo>
                    <a:pt x="132" y="9"/>
                    <a:pt x="132" y="9"/>
                    <a:pt x="132" y="9"/>
                  </a:cubicBezTo>
                  <a:cubicBezTo>
                    <a:pt x="132" y="10"/>
                    <a:pt x="132" y="10"/>
                    <a:pt x="132" y="10"/>
                  </a:cubicBezTo>
                  <a:cubicBezTo>
                    <a:pt x="131" y="10"/>
                    <a:pt x="131" y="10"/>
                    <a:pt x="131" y="10"/>
                  </a:cubicBezTo>
                  <a:cubicBezTo>
                    <a:pt x="130" y="9"/>
                    <a:pt x="130" y="9"/>
                    <a:pt x="130" y="9"/>
                  </a:cubicBezTo>
                  <a:cubicBezTo>
                    <a:pt x="129" y="9"/>
                    <a:pt x="129" y="9"/>
                    <a:pt x="129" y="9"/>
                  </a:cubicBezTo>
                  <a:cubicBezTo>
                    <a:pt x="128" y="10"/>
                    <a:pt x="128" y="10"/>
                    <a:pt x="128" y="10"/>
                  </a:cubicBezTo>
                  <a:cubicBezTo>
                    <a:pt x="126" y="11"/>
                    <a:pt x="126" y="11"/>
                    <a:pt x="126" y="11"/>
                  </a:cubicBezTo>
                  <a:cubicBezTo>
                    <a:pt x="126" y="11"/>
                    <a:pt x="126" y="11"/>
                    <a:pt x="126" y="11"/>
                  </a:cubicBezTo>
                  <a:cubicBezTo>
                    <a:pt x="126" y="13"/>
                    <a:pt x="126" y="13"/>
                    <a:pt x="126" y="13"/>
                  </a:cubicBezTo>
                  <a:cubicBezTo>
                    <a:pt x="126" y="13"/>
                    <a:pt x="126" y="13"/>
                    <a:pt x="126" y="13"/>
                  </a:cubicBezTo>
                  <a:cubicBezTo>
                    <a:pt x="126" y="14"/>
                    <a:pt x="126" y="14"/>
                    <a:pt x="126" y="14"/>
                  </a:cubicBezTo>
                  <a:cubicBezTo>
                    <a:pt x="126" y="14"/>
                    <a:pt x="126" y="14"/>
                    <a:pt x="126" y="14"/>
                  </a:cubicBezTo>
                  <a:cubicBezTo>
                    <a:pt x="127" y="14"/>
                    <a:pt x="127" y="14"/>
                    <a:pt x="127" y="14"/>
                  </a:cubicBezTo>
                  <a:cubicBezTo>
                    <a:pt x="127" y="13"/>
                    <a:pt x="127" y="13"/>
                    <a:pt x="127" y="13"/>
                  </a:cubicBezTo>
                  <a:cubicBezTo>
                    <a:pt x="127" y="12"/>
                    <a:pt x="127" y="12"/>
                    <a:pt x="127" y="12"/>
                  </a:cubicBezTo>
                  <a:cubicBezTo>
                    <a:pt x="127" y="12"/>
                    <a:pt x="127" y="12"/>
                    <a:pt x="127" y="12"/>
                  </a:cubicBezTo>
                  <a:cubicBezTo>
                    <a:pt x="128" y="12"/>
                    <a:pt x="128" y="12"/>
                    <a:pt x="128" y="12"/>
                  </a:cubicBezTo>
                  <a:cubicBezTo>
                    <a:pt x="128" y="12"/>
                    <a:pt x="128" y="12"/>
                    <a:pt x="128" y="12"/>
                  </a:cubicBezTo>
                  <a:cubicBezTo>
                    <a:pt x="129" y="12"/>
                    <a:pt x="129" y="12"/>
                    <a:pt x="129" y="12"/>
                  </a:cubicBezTo>
                  <a:cubicBezTo>
                    <a:pt x="129" y="12"/>
                    <a:pt x="129" y="12"/>
                    <a:pt x="129" y="12"/>
                  </a:cubicBezTo>
                  <a:cubicBezTo>
                    <a:pt x="129" y="12"/>
                    <a:pt x="129" y="12"/>
                    <a:pt x="129" y="12"/>
                  </a:cubicBezTo>
                  <a:cubicBezTo>
                    <a:pt x="129" y="13"/>
                    <a:pt x="129" y="13"/>
                    <a:pt x="129" y="13"/>
                  </a:cubicBezTo>
                  <a:cubicBezTo>
                    <a:pt x="129" y="13"/>
                    <a:pt x="129" y="13"/>
                    <a:pt x="129" y="13"/>
                  </a:cubicBezTo>
                  <a:cubicBezTo>
                    <a:pt x="129" y="13"/>
                    <a:pt x="129" y="13"/>
                    <a:pt x="129" y="13"/>
                  </a:cubicBezTo>
                  <a:cubicBezTo>
                    <a:pt x="129" y="13"/>
                    <a:pt x="129" y="13"/>
                    <a:pt x="129" y="13"/>
                  </a:cubicBezTo>
                  <a:cubicBezTo>
                    <a:pt x="130" y="12"/>
                    <a:pt x="130" y="12"/>
                    <a:pt x="130" y="12"/>
                  </a:cubicBezTo>
                  <a:cubicBezTo>
                    <a:pt x="130" y="12"/>
                    <a:pt x="130" y="11"/>
                    <a:pt x="130" y="11"/>
                  </a:cubicBezTo>
                  <a:cubicBezTo>
                    <a:pt x="130" y="11"/>
                    <a:pt x="131" y="11"/>
                    <a:pt x="131" y="11"/>
                  </a:cubicBezTo>
                  <a:cubicBezTo>
                    <a:pt x="132" y="11"/>
                    <a:pt x="132" y="11"/>
                    <a:pt x="132" y="11"/>
                  </a:cubicBezTo>
                  <a:cubicBezTo>
                    <a:pt x="133" y="11"/>
                    <a:pt x="133" y="11"/>
                    <a:pt x="133" y="11"/>
                  </a:cubicBezTo>
                  <a:cubicBezTo>
                    <a:pt x="134" y="10"/>
                    <a:pt x="134" y="10"/>
                    <a:pt x="134" y="10"/>
                  </a:cubicBezTo>
                  <a:cubicBezTo>
                    <a:pt x="134" y="10"/>
                    <a:pt x="134" y="10"/>
                    <a:pt x="134" y="10"/>
                  </a:cubicBezTo>
                  <a:cubicBezTo>
                    <a:pt x="135" y="10"/>
                    <a:pt x="135" y="10"/>
                    <a:pt x="135" y="10"/>
                  </a:cubicBezTo>
                  <a:cubicBezTo>
                    <a:pt x="135" y="11"/>
                    <a:pt x="135" y="11"/>
                    <a:pt x="135" y="11"/>
                  </a:cubicBezTo>
                  <a:cubicBezTo>
                    <a:pt x="135" y="12"/>
                    <a:pt x="135" y="12"/>
                    <a:pt x="135" y="12"/>
                  </a:cubicBezTo>
                  <a:cubicBezTo>
                    <a:pt x="136" y="12"/>
                    <a:pt x="136" y="12"/>
                    <a:pt x="136" y="12"/>
                  </a:cubicBezTo>
                  <a:cubicBezTo>
                    <a:pt x="136" y="12"/>
                    <a:pt x="136" y="12"/>
                    <a:pt x="136" y="12"/>
                  </a:cubicBezTo>
                  <a:cubicBezTo>
                    <a:pt x="136" y="12"/>
                    <a:pt x="136" y="12"/>
                    <a:pt x="136" y="12"/>
                  </a:cubicBezTo>
                  <a:cubicBezTo>
                    <a:pt x="136" y="11"/>
                    <a:pt x="136" y="11"/>
                    <a:pt x="136" y="11"/>
                  </a:cubicBezTo>
                  <a:cubicBezTo>
                    <a:pt x="136" y="10"/>
                    <a:pt x="136" y="10"/>
                    <a:pt x="136" y="10"/>
                  </a:cubicBezTo>
                  <a:cubicBezTo>
                    <a:pt x="137" y="10"/>
                    <a:pt x="137" y="10"/>
                    <a:pt x="137" y="10"/>
                  </a:cubicBezTo>
                  <a:cubicBezTo>
                    <a:pt x="138" y="10"/>
                    <a:pt x="138" y="10"/>
                    <a:pt x="138" y="10"/>
                  </a:cubicBezTo>
                  <a:cubicBezTo>
                    <a:pt x="139" y="10"/>
                    <a:pt x="139" y="10"/>
                    <a:pt x="139" y="10"/>
                  </a:cubicBezTo>
                  <a:cubicBezTo>
                    <a:pt x="140" y="10"/>
                    <a:pt x="140" y="10"/>
                    <a:pt x="140" y="10"/>
                  </a:cubicBezTo>
                  <a:cubicBezTo>
                    <a:pt x="141" y="10"/>
                    <a:pt x="141" y="10"/>
                    <a:pt x="141" y="10"/>
                  </a:cubicBezTo>
                  <a:cubicBezTo>
                    <a:pt x="142" y="9"/>
                    <a:pt x="142" y="9"/>
                    <a:pt x="142" y="9"/>
                  </a:cubicBezTo>
                  <a:cubicBezTo>
                    <a:pt x="144" y="9"/>
                    <a:pt x="144" y="9"/>
                    <a:pt x="144" y="9"/>
                  </a:cubicBezTo>
                  <a:cubicBezTo>
                    <a:pt x="145" y="10"/>
                    <a:pt x="145" y="10"/>
                    <a:pt x="145" y="10"/>
                  </a:cubicBezTo>
                  <a:cubicBezTo>
                    <a:pt x="146" y="10"/>
                    <a:pt x="146" y="10"/>
                    <a:pt x="146" y="10"/>
                  </a:cubicBezTo>
                  <a:cubicBezTo>
                    <a:pt x="146" y="10"/>
                    <a:pt x="146" y="10"/>
                    <a:pt x="146" y="10"/>
                  </a:cubicBezTo>
                  <a:cubicBezTo>
                    <a:pt x="147" y="11"/>
                    <a:pt x="147" y="11"/>
                    <a:pt x="147" y="11"/>
                  </a:cubicBezTo>
                  <a:cubicBezTo>
                    <a:pt x="148" y="11"/>
                    <a:pt x="148" y="11"/>
                    <a:pt x="148" y="11"/>
                  </a:cubicBezTo>
                  <a:cubicBezTo>
                    <a:pt x="148" y="11"/>
                    <a:pt x="148" y="11"/>
                    <a:pt x="148" y="11"/>
                  </a:cubicBezTo>
                  <a:cubicBezTo>
                    <a:pt x="149" y="11"/>
                    <a:pt x="149" y="11"/>
                    <a:pt x="149" y="11"/>
                  </a:cubicBezTo>
                  <a:cubicBezTo>
                    <a:pt x="150" y="11"/>
                    <a:pt x="150" y="11"/>
                    <a:pt x="150" y="11"/>
                  </a:cubicBezTo>
                  <a:cubicBezTo>
                    <a:pt x="150" y="11"/>
                    <a:pt x="150" y="11"/>
                    <a:pt x="150" y="11"/>
                  </a:cubicBezTo>
                  <a:cubicBezTo>
                    <a:pt x="151" y="11"/>
                    <a:pt x="151" y="11"/>
                    <a:pt x="151" y="11"/>
                  </a:cubicBezTo>
                  <a:cubicBezTo>
                    <a:pt x="151" y="12"/>
                    <a:pt x="151" y="12"/>
                    <a:pt x="151" y="12"/>
                  </a:cubicBezTo>
                  <a:cubicBezTo>
                    <a:pt x="151" y="12"/>
                    <a:pt x="151" y="12"/>
                    <a:pt x="151" y="12"/>
                  </a:cubicBezTo>
                  <a:cubicBezTo>
                    <a:pt x="152" y="11"/>
                    <a:pt x="152" y="11"/>
                    <a:pt x="152" y="11"/>
                  </a:cubicBezTo>
                  <a:cubicBezTo>
                    <a:pt x="153" y="11"/>
                    <a:pt x="153" y="11"/>
                    <a:pt x="153" y="11"/>
                  </a:cubicBezTo>
                  <a:cubicBezTo>
                    <a:pt x="153" y="11"/>
                    <a:pt x="153" y="11"/>
                    <a:pt x="153" y="11"/>
                  </a:cubicBezTo>
                  <a:cubicBezTo>
                    <a:pt x="155" y="10"/>
                    <a:pt x="155" y="10"/>
                    <a:pt x="155" y="10"/>
                  </a:cubicBezTo>
                  <a:cubicBezTo>
                    <a:pt x="155" y="10"/>
                    <a:pt x="155" y="10"/>
                    <a:pt x="155" y="10"/>
                  </a:cubicBezTo>
                  <a:cubicBezTo>
                    <a:pt x="156" y="10"/>
                    <a:pt x="156" y="10"/>
                    <a:pt x="156" y="10"/>
                  </a:cubicBezTo>
                  <a:cubicBezTo>
                    <a:pt x="156" y="10"/>
                    <a:pt x="156" y="10"/>
                    <a:pt x="156" y="10"/>
                  </a:cubicBezTo>
                  <a:cubicBezTo>
                    <a:pt x="157" y="11"/>
                    <a:pt x="157" y="11"/>
                    <a:pt x="157" y="11"/>
                  </a:cubicBezTo>
                  <a:cubicBezTo>
                    <a:pt x="157" y="11"/>
                    <a:pt x="157" y="11"/>
                    <a:pt x="157" y="11"/>
                  </a:cubicBezTo>
                  <a:cubicBezTo>
                    <a:pt x="157" y="11"/>
                    <a:pt x="157" y="11"/>
                    <a:pt x="157" y="11"/>
                  </a:cubicBezTo>
                  <a:cubicBezTo>
                    <a:pt x="157" y="12"/>
                    <a:pt x="157" y="12"/>
                    <a:pt x="157" y="12"/>
                  </a:cubicBezTo>
                  <a:cubicBezTo>
                    <a:pt x="157" y="12"/>
                    <a:pt x="157" y="12"/>
                    <a:pt x="157" y="12"/>
                  </a:cubicBezTo>
                  <a:cubicBezTo>
                    <a:pt x="157" y="12"/>
                    <a:pt x="157" y="12"/>
                    <a:pt x="157" y="12"/>
                  </a:cubicBezTo>
                  <a:cubicBezTo>
                    <a:pt x="158" y="13"/>
                    <a:pt x="158" y="13"/>
                    <a:pt x="158" y="13"/>
                  </a:cubicBezTo>
                  <a:cubicBezTo>
                    <a:pt x="158" y="13"/>
                    <a:pt x="158" y="13"/>
                    <a:pt x="158" y="13"/>
                  </a:cubicBezTo>
                  <a:cubicBezTo>
                    <a:pt x="156" y="14"/>
                    <a:pt x="156" y="14"/>
                    <a:pt x="156" y="14"/>
                  </a:cubicBezTo>
                  <a:cubicBezTo>
                    <a:pt x="155" y="14"/>
                    <a:pt x="155" y="14"/>
                    <a:pt x="155" y="14"/>
                  </a:cubicBezTo>
                  <a:cubicBezTo>
                    <a:pt x="154" y="14"/>
                    <a:pt x="154" y="14"/>
                    <a:pt x="154" y="14"/>
                  </a:cubicBezTo>
                  <a:cubicBezTo>
                    <a:pt x="154" y="14"/>
                    <a:pt x="154" y="14"/>
                    <a:pt x="154" y="14"/>
                  </a:cubicBezTo>
                  <a:cubicBezTo>
                    <a:pt x="153" y="13"/>
                    <a:pt x="153" y="13"/>
                    <a:pt x="153" y="13"/>
                  </a:cubicBezTo>
                  <a:cubicBezTo>
                    <a:pt x="153" y="14"/>
                    <a:pt x="153" y="14"/>
                    <a:pt x="153" y="14"/>
                  </a:cubicBezTo>
                  <a:cubicBezTo>
                    <a:pt x="153" y="14"/>
                    <a:pt x="153" y="14"/>
                    <a:pt x="153" y="14"/>
                  </a:cubicBezTo>
                  <a:cubicBezTo>
                    <a:pt x="154" y="15"/>
                    <a:pt x="154" y="15"/>
                    <a:pt x="154" y="15"/>
                  </a:cubicBezTo>
                  <a:cubicBezTo>
                    <a:pt x="154" y="15"/>
                    <a:pt x="154" y="15"/>
                    <a:pt x="154" y="15"/>
                  </a:cubicBezTo>
                  <a:cubicBezTo>
                    <a:pt x="154" y="15"/>
                    <a:pt x="154" y="15"/>
                    <a:pt x="154" y="15"/>
                  </a:cubicBezTo>
                  <a:cubicBezTo>
                    <a:pt x="153" y="15"/>
                    <a:pt x="153" y="15"/>
                    <a:pt x="153" y="15"/>
                  </a:cubicBezTo>
                  <a:cubicBezTo>
                    <a:pt x="152" y="15"/>
                    <a:pt x="152" y="15"/>
                    <a:pt x="152" y="15"/>
                  </a:cubicBezTo>
                  <a:cubicBezTo>
                    <a:pt x="152" y="15"/>
                    <a:pt x="152" y="15"/>
                    <a:pt x="152" y="15"/>
                  </a:cubicBezTo>
                  <a:cubicBezTo>
                    <a:pt x="152" y="15"/>
                    <a:pt x="152" y="15"/>
                    <a:pt x="152" y="15"/>
                  </a:cubicBezTo>
                  <a:cubicBezTo>
                    <a:pt x="152" y="15"/>
                    <a:pt x="152" y="15"/>
                    <a:pt x="152" y="15"/>
                  </a:cubicBezTo>
                  <a:cubicBezTo>
                    <a:pt x="153" y="16"/>
                    <a:pt x="153" y="16"/>
                    <a:pt x="153" y="16"/>
                  </a:cubicBezTo>
                  <a:cubicBezTo>
                    <a:pt x="154" y="16"/>
                    <a:pt x="154" y="16"/>
                    <a:pt x="154" y="16"/>
                  </a:cubicBezTo>
                  <a:cubicBezTo>
                    <a:pt x="155" y="16"/>
                    <a:pt x="155" y="16"/>
                    <a:pt x="155" y="16"/>
                  </a:cubicBezTo>
                  <a:cubicBezTo>
                    <a:pt x="155" y="16"/>
                    <a:pt x="155" y="16"/>
                    <a:pt x="155" y="16"/>
                  </a:cubicBezTo>
                  <a:cubicBezTo>
                    <a:pt x="157" y="15"/>
                    <a:pt x="157" y="15"/>
                    <a:pt x="157" y="15"/>
                  </a:cubicBezTo>
                  <a:cubicBezTo>
                    <a:pt x="157" y="15"/>
                    <a:pt x="157" y="15"/>
                    <a:pt x="157" y="15"/>
                  </a:cubicBezTo>
                  <a:cubicBezTo>
                    <a:pt x="157" y="16"/>
                    <a:pt x="157" y="16"/>
                    <a:pt x="157" y="16"/>
                  </a:cubicBezTo>
                  <a:cubicBezTo>
                    <a:pt x="157" y="15"/>
                    <a:pt x="157" y="15"/>
                    <a:pt x="157" y="15"/>
                  </a:cubicBezTo>
                  <a:cubicBezTo>
                    <a:pt x="157" y="15"/>
                    <a:pt x="157" y="15"/>
                    <a:pt x="157" y="15"/>
                  </a:cubicBezTo>
                  <a:cubicBezTo>
                    <a:pt x="158" y="15"/>
                    <a:pt x="158" y="15"/>
                    <a:pt x="158" y="15"/>
                  </a:cubicBezTo>
                  <a:cubicBezTo>
                    <a:pt x="160" y="15"/>
                    <a:pt x="160" y="15"/>
                    <a:pt x="160" y="15"/>
                  </a:cubicBezTo>
                  <a:cubicBezTo>
                    <a:pt x="160" y="15"/>
                    <a:pt x="160" y="15"/>
                    <a:pt x="160" y="15"/>
                  </a:cubicBezTo>
                  <a:cubicBezTo>
                    <a:pt x="161" y="16"/>
                    <a:pt x="161" y="16"/>
                    <a:pt x="161" y="16"/>
                  </a:cubicBezTo>
                  <a:cubicBezTo>
                    <a:pt x="161" y="16"/>
                    <a:pt x="161" y="16"/>
                    <a:pt x="161" y="16"/>
                  </a:cubicBezTo>
                  <a:cubicBezTo>
                    <a:pt x="161" y="16"/>
                    <a:pt x="161" y="16"/>
                    <a:pt x="161" y="16"/>
                  </a:cubicBezTo>
                  <a:cubicBezTo>
                    <a:pt x="162" y="15"/>
                    <a:pt x="162" y="15"/>
                    <a:pt x="162" y="15"/>
                  </a:cubicBezTo>
                  <a:cubicBezTo>
                    <a:pt x="162" y="16"/>
                    <a:pt x="162" y="16"/>
                    <a:pt x="162" y="16"/>
                  </a:cubicBezTo>
                  <a:cubicBezTo>
                    <a:pt x="162" y="16"/>
                    <a:pt x="162" y="16"/>
                    <a:pt x="162" y="16"/>
                  </a:cubicBezTo>
                  <a:cubicBezTo>
                    <a:pt x="163" y="17"/>
                    <a:pt x="163" y="17"/>
                    <a:pt x="163" y="17"/>
                  </a:cubicBezTo>
                  <a:cubicBezTo>
                    <a:pt x="164" y="17"/>
                    <a:pt x="164" y="17"/>
                    <a:pt x="164" y="17"/>
                  </a:cubicBezTo>
                  <a:cubicBezTo>
                    <a:pt x="165" y="17"/>
                    <a:pt x="165" y="17"/>
                    <a:pt x="165" y="17"/>
                  </a:cubicBezTo>
                  <a:cubicBezTo>
                    <a:pt x="165" y="18"/>
                    <a:pt x="165" y="18"/>
                    <a:pt x="165" y="18"/>
                  </a:cubicBezTo>
                  <a:cubicBezTo>
                    <a:pt x="165" y="18"/>
                    <a:pt x="165" y="18"/>
                    <a:pt x="165" y="18"/>
                  </a:cubicBezTo>
                  <a:cubicBezTo>
                    <a:pt x="167" y="19"/>
                    <a:pt x="167" y="19"/>
                    <a:pt x="167" y="19"/>
                  </a:cubicBezTo>
                  <a:cubicBezTo>
                    <a:pt x="167" y="19"/>
                    <a:pt x="167" y="19"/>
                    <a:pt x="167" y="19"/>
                  </a:cubicBezTo>
                  <a:cubicBezTo>
                    <a:pt x="167" y="20"/>
                    <a:pt x="167" y="20"/>
                    <a:pt x="167" y="20"/>
                  </a:cubicBezTo>
                  <a:cubicBezTo>
                    <a:pt x="167" y="20"/>
                    <a:pt x="167" y="20"/>
                    <a:pt x="167" y="20"/>
                  </a:cubicBezTo>
                  <a:cubicBezTo>
                    <a:pt x="167" y="21"/>
                    <a:pt x="167" y="21"/>
                    <a:pt x="167" y="21"/>
                  </a:cubicBezTo>
                  <a:cubicBezTo>
                    <a:pt x="167" y="21"/>
                    <a:pt x="167" y="21"/>
                    <a:pt x="167" y="21"/>
                  </a:cubicBezTo>
                  <a:cubicBezTo>
                    <a:pt x="167" y="22"/>
                    <a:pt x="167" y="22"/>
                    <a:pt x="167" y="22"/>
                  </a:cubicBezTo>
                  <a:cubicBezTo>
                    <a:pt x="166" y="22"/>
                    <a:pt x="166" y="22"/>
                    <a:pt x="166" y="22"/>
                  </a:cubicBezTo>
                  <a:cubicBezTo>
                    <a:pt x="166" y="22"/>
                    <a:pt x="166" y="22"/>
                    <a:pt x="166" y="22"/>
                  </a:cubicBezTo>
                  <a:cubicBezTo>
                    <a:pt x="165" y="23"/>
                    <a:pt x="165" y="23"/>
                    <a:pt x="165" y="23"/>
                  </a:cubicBezTo>
                  <a:cubicBezTo>
                    <a:pt x="165" y="22"/>
                    <a:pt x="165" y="22"/>
                    <a:pt x="165" y="22"/>
                  </a:cubicBezTo>
                  <a:cubicBezTo>
                    <a:pt x="164" y="23"/>
                    <a:pt x="164" y="23"/>
                    <a:pt x="164" y="23"/>
                  </a:cubicBezTo>
                  <a:cubicBezTo>
                    <a:pt x="164" y="23"/>
                    <a:pt x="164" y="23"/>
                    <a:pt x="164" y="23"/>
                  </a:cubicBezTo>
                  <a:cubicBezTo>
                    <a:pt x="164" y="23"/>
                    <a:pt x="164" y="23"/>
                    <a:pt x="164" y="23"/>
                  </a:cubicBezTo>
                  <a:cubicBezTo>
                    <a:pt x="163" y="24"/>
                    <a:pt x="163" y="24"/>
                    <a:pt x="163" y="24"/>
                  </a:cubicBezTo>
                  <a:cubicBezTo>
                    <a:pt x="162" y="24"/>
                    <a:pt x="162" y="24"/>
                    <a:pt x="162" y="24"/>
                  </a:cubicBezTo>
                  <a:cubicBezTo>
                    <a:pt x="161" y="24"/>
                    <a:pt x="161" y="24"/>
                    <a:pt x="161" y="24"/>
                  </a:cubicBezTo>
                  <a:cubicBezTo>
                    <a:pt x="160" y="24"/>
                    <a:pt x="160" y="24"/>
                    <a:pt x="160" y="24"/>
                  </a:cubicBezTo>
                  <a:cubicBezTo>
                    <a:pt x="160" y="24"/>
                    <a:pt x="160" y="24"/>
                    <a:pt x="160"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5"/>
                    <a:pt x="159" y="25"/>
                    <a:pt x="159" y="25"/>
                  </a:cubicBezTo>
                  <a:cubicBezTo>
                    <a:pt x="158" y="25"/>
                    <a:pt x="158" y="25"/>
                    <a:pt x="158" y="25"/>
                  </a:cubicBezTo>
                  <a:cubicBezTo>
                    <a:pt x="157" y="25"/>
                    <a:pt x="157" y="25"/>
                    <a:pt x="157" y="25"/>
                  </a:cubicBezTo>
                  <a:cubicBezTo>
                    <a:pt x="157" y="25"/>
                    <a:pt x="157" y="25"/>
                    <a:pt x="157" y="25"/>
                  </a:cubicBezTo>
                  <a:cubicBezTo>
                    <a:pt x="156" y="25"/>
                    <a:pt x="156" y="25"/>
                    <a:pt x="156" y="25"/>
                  </a:cubicBezTo>
                  <a:cubicBezTo>
                    <a:pt x="156" y="25"/>
                    <a:pt x="156" y="25"/>
                    <a:pt x="156" y="25"/>
                  </a:cubicBezTo>
                  <a:cubicBezTo>
                    <a:pt x="155" y="25"/>
                    <a:pt x="155" y="25"/>
                    <a:pt x="155" y="25"/>
                  </a:cubicBezTo>
                  <a:cubicBezTo>
                    <a:pt x="154" y="25"/>
                    <a:pt x="154" y="25"/>
                    <a:pt x="154" y="25"/>
                  </a:cubicBezTo>
                  <a:cubicBezTo>
                    <a:pt x="153" y="25"/>
                    <a:pt x="153" y="25"/>
                    <a:pt x="153" y="25"/>
                  </a:cubicBezTo>
                  <a:cubicBezTo>
                    <a:pt x="153" y="25"/>
                    <a:pt x="153" y="25"/>
                    <a:pt x="153" y="25"/>
                  </a:cubicBezTo>
                  <a:cubicBezTo>
                    <a:pt x="152" y="25"/>
                    <a:pt x="152" y="25"/>
                    <a:pt x="152" y="25"/>
                  </a:cubicBezTo>
                  <a:cubicBezTo>
                    <a:pt x="152" y="25"/>
                    <a:pt x="152" y="25"/>
                    <a:pt x="152" y="25"/>
                  </a:cubicBezTo>
                  <a:cubicBezTo>
                    <a:pt x="151" y="25"/>
                    <a:pt x="151" y="25"/>
                    <a:pt x="151" y="25"/>
                  </a:cubicBezTo>
                  <a:cubicBezTo>
                    <a:pt x="150" y="25"/>
                    <a:pt x="150" y="25"/>
                    <a:pt x="150" y="25"/>
                  </a:cubicBezTo>
                  <a:cubicBezTo>
                    <a:pt x="150" y="25"/>
                    <a:pt x="150" y="25"/>
                    <a:pt x="150" y="25"/>
                  </a:cubicBezTo>
                  <a:cubicBezTo>
                    <a:pt x="149" y="25"/>
                    <a:pt x="149" y="25"/>
                    <a:pt x="149" y="25"/>
                  </a:cubicBezTo>
                  <a:cubicBezTo>
                    <a:pt x="148" y="25"/>
                    <a:pt x="148" y="25"/>
                    <a:pt x="148" y="25"/>
                  </a:cubicBezTo>
                  <a:cubicBezTo>
                    <a:pt x="147" y="24"/>
                    <a:pt x="147" y="24"/>
                    <a:pt x="147" y="24"/>
                  </a:cubicBezTo>
                  <a:cubicBezTo>
                    <a:pt x="147" y="24"/>
                    <a:pt x="147" y="24"/>
                    <a:pt x="147" y="24"/>
                  </a:cubicBezTo>
                  <a:cubicBezTo>
                    <a:pt x="147" y="24"/>
                    <a:pt x="147" y="24"/>
                    <a:pt x="147" y="24"/>
                  </a:cubicBezTo>
                  <a:cubicBezTo>
                    <a:pt x="145" y="24"/>
                    <a:pt x="145" y="24"/>
                    <a:pt x="145" y="24"/>
                  </a:cubicBezTo>
                  <a:cubicBezTo>
                    <a:pt x="145" y="24"/>
                    <a:pt x="145" y="24"/>
                    <a:pt x="145" y="24"/>
                  </a:cubicBezTo>
                  <a:cubicBezTo>
                    <a:pt x="144" y="24"/>
                    <a:pt x="144" y="24"/>
                    <a:pt x="144" y="24"/>
                  </a:cubicBezTo>
                  <a:cubicBezTo>
                    <a:pt x="143" y="24"/>
                    <a:pt x="143" y="24"/>
                    <a:pt x="143" y="24"/>
                  </a:cubicBezTo>
                  <a:cubicBezTo>
                    <a:pt x="143" y="24"/>
                    <a:pt x="143" y="24"/>
                    <a:pt x="143" y="24"/>
                  </a:cubicBezTo>
                  <a:cubicBezTo>
                    <a:pt x="142" y="24"/>
                    <a:pt x="142" y="24"/>
                    <a:pt x="142" y="24"/>
                  </a:cubicBezTo>
                  <a:cubicBezTo>
                    <a:pt x="141" y="24"/>
                    <a:pt x="141" y="24"/>
                    <a:pt x="141" y="24"/>
                  </a:cubicBezTo>
                  <a:cubicBezTo>
                    <a:pt x="141" y="24"/>
                    <a:pt x="141" y="24"/>
                    <a:pt x="141" y="24"/>
                  </a:cubicBezTo>
                  <a:cubicBezTo>
                    <a:pt x="140" y="24"/>
                    <a:pt x="140" y="24"/>
                    <a:pt x="140" y="24"/>
                  </a:cubicBezTo>
                  <a:cubicBezTo>
                    <a:pt x="139" y="24"/>
                    <a:pt x="139" y="24"/>
                    <a:pt x="139" y="24"/>
                  </a:cubicBezTo>
                  <a:cubicBezTo>
                    <a:pt x="138" y="25"/>
                    <a:pt x="138" y="25"/>
                    <a:pt x="138" y="25"/>
                  </a:cubicBezTo>
                  <a:cubicBezTo>
                    <a:pt x="138" y="25"/>
                    <a:pt x="138" y="25"/>
                    <a:pt x="138" y="25"/>
                  </a:cubicBezTo>
                  <a:cubicBezTo>
                    <a:pt x="138" y="25"/>
                    <a:pt x="138" y="25"/>
                    <a:pt x="138" y="25"/>
                  </a:cubicBezTo>
                  <a:cubicBezTo>
                    <a:pt x="138" y="24"/>
                    <a:pt x="138" y="24"/>
                    <a:pt x="138" y="24"/>
                  </a:cubicBezTo>
                  <a:cubicBezTo>
                    <a:pt x="137" y="24"/>
                    <a:pt x="137" y="24"/>
                    <a:pt x="137" y="24"/>
                  </a:cubicBezTo>
                  <a:cubicBezTo>
                    <a:pt x="137" y="24"/>
                    <a:pt x="137" y="24"/>
                    <a:pt x="137" y="24"/>
                  </a:cubicBezTo>
                  <a:cubicBezTo>
                    <a:pt x="136" y="24"/>
                    <a:pt x="136" y="24"/>
                    <a:pt x="136" y="24"/>
                  </a:cubicBezTo>
                  <a:cubicBezTo>
                    <a:pt x="136" y="24"/>
                    <a:pt x="136" y="24"/>
                    <a:pt x="136" y="24"/>
                  </a:cubicBezTo>
                  <a:cubicBezTo>
                    <a:pt x="136" y="24"/>
                    <a:pt x="136" y="24"/>
                    <a:pt x="136" y="24"/>
                  </a:cubicBezTo>
                  <a:cubicBezTo>
                    <a:pt x="136" y="24"/>
                    <a:pt x="136" y="24"/>
                    <a:pt x="136" y="24"/>
                  </a:cubicBezTo>
                  <a:cubicBezTo>
                    <a:pt x="137" y="24"/>
                    <a:pt x="137" y="24"/>
                    <a:pt x="137" y="24"/>
                  </a:cubicBezTo>
                  <a:cubicBezTo>
                    <a:pt x="137" y="25"/>
                    <a:pt x="137" y="25"/>
                    <a:pt x="137" y="25"/>
                  </a:cubicBezTo>
                  <a:cubicBezTo>
                    <a:pt x="138" y="25"/>
                    <a:pt x="138" y="25"/>
                    <a:pt x="138" y="25"/>
                  </a:cubicBezTo>
                  <a:cubicBezTo>
                    <a:pt x="137" y="25"/>
                    <a:pt x="137" y="25"/>
                    <a:pt x="137" y="25"/>
                  </a:cubicBezTo>
                  <a:cubicBezTo>
                    <a:pt x="137" y="26"/>
                    <a:pt x="137" y="26"/>
                    <a:pt x="137" y="26"/>
                  </a:cubicBezTo>
                  <a:cubicBezTo>
                    <a:pt x="136" y="26"/>
                    <a:pt x="136" y="26"/>
                    <a:pt x="136" y="26"/>
                  </a:cubicBezTo>
                  <a:cubicBezTo>
                    <a:pt x="136" y="26"/>
                    <a:pt x="136" y="26"/>
                    <a:pt x="136" y="26"/>
                  </a:cubicBezTo>
                  <a:cubicBezTo>
                    <a:pt x="135" y="26"/>
                    <a:pt x="135" y="26"/>
                    <a:pt x="135" y="26"/>
                  </a:cubicBezTo>
                  <a:cubicBezTo>
                    <a:pt x="134" y="26"/>
                    <a:pt x="134" y="26"/>
                    <a:pt x="134" y="26"/>
                  </a:cubicBezTo>
                  <a:cubicBezTo>
                    <a:pt x="133" y="27"/>
                    <a:pt x="133" y="27"/>
                    <a:pt x="133" y="27"/>
                  </a:cubicBezTo>
                  <a:cubicBezTo>
                    <a:pt x="132" y="27"/>
                    <a:pt x="132" y="27"/>
                    <a:pt x="132" y="27"/>
                  </a:cubicBezTo>
                  <a:cubicBezTo>
                    <a:pt x="132" y="27"/>
                    <a:pt x="132" y="27"/>
                    <a:pt x="132" y="27"/>
                  </a:cubicBezTo>
                  <a:cubicBezTo>
                    <a:pt x="131" y="27"/>
                    <a:pt x="131" y="27"/>
                    <a:pt x="131" y="27"/>
                  </a:cubicBezTo>
                  <a:cubicBezTo>
                    <a:pt x="131" y="27"/>
                    <a:pt x="131" y="27"/>
                    <a:pt x="131" y="27"/>
                  </a:cubicBezTo>
                  <a:cubicBezTo>
                    <a:pt x="130" y="28"/>
                    <a:pt x="130" y="28"/>
                    <a:pt x="130" y="28"/>
                  </a:cubicBezTo>
                  <a:cubicBezTo>
                    <a:pt x="129" y="28"/>
                    <a:pt x="129" y="28"/>
                    <a:pt x="129" y="28"/>
                  </a:cubicBezTo>
                  <a:cubicBezTo>
                    <a:pt x="129" y="28"/>
                    <a:pt x="129" y="28"/>
                    <a:pt x="129" y="28"/>
                  </a:cubicBezTo>
                  <a:cubicBezTo>
                    <a:pt x="129" y="29"/>
                    <a:pt x="129" y="29"/>
                    <a:pt x="129" y="29"/>
                  </a:cubicBezTo>
                  <a:cubicBezTo>
                    <a:pt x="129" y="29"/>
                    <a:pt x="129" y="29"/>
                    <a:pt x="129" y="29"/>
                  </a:cubicBezTo>
                  <a:cubicBezTo>
                    <a:pt x="129" y="30"/>
                    <a:pt x="129" y="30"/>
                    <a:pt x="129" y="30"/>
                  </a:cubicBezTo>
                  <a:cubicBezTo>
                    <a:pt x="129" y="31"/>
                    <a:pt x="129" y="31"/>
                    <a:pt x="129" y="31"/>
                  </a:cubicBezTo>
                  <a:cubicBezTo>
                    <a:pt x="130" y="31"/>
                    <a:pt x="130" y="31"/>
                    <a:pt x="130" y="31"/>
                  </a:cubicBezTo>
                  <a:cubicBezTo>
                    <a:pt x="130" y="31"/>
                    <a:pt x="130" y="31"/>
                    <a:pt x="130" y="31"/>
                  </a:cubicBezTo>
                  <a:cubicBezTo>
                    <a:pt x="130" y="31"/>
                    <a:pt x="130" y="31"/>
                    <a:pt x="130" y="31"/>
                  </a:cubicBezTo>
                  <a:cubicBezTo>
                    <a:pt x="130" y="30"/>
                    <a:pt x="130" y="30"/>
                    <a:pt x="130" y="30"/>
                  </a:cubicBezTo>
                  <a:cubicBezTo>
                    <a:pt x="131" y="29"/>
                    <a:pt x="131" y="29"/>
                    <a:pt x="131" y="29"/>
                  </a:cubicBezTo>
                  <a:cubicBezTo>
                    <a:pt x="132" y="29"/>
                    <a:pt x="132" y="29"/>
                    <a:pt x="132" y="29"/>
                  </a:cubicBezTo>
                  <a:cubicBezTo>
                    <a:pt x="132" y="29"/>
                    <a:pt x="132" y="29"/>
                    <a:pt x="132" y="29"/>
                  </a:cubicBezTo>
                  <a:cubicBezTo>
                    <a:pt x="133" y="29"/>
                    <a:pt x="133" y="29"/>
                    <a:pt x="133" y="29"/>
                  </a:cubicBezTo>
                  <a:cubicBezTo>
                    <a:pt x="134" y="29"/>
                    <a:pt x="134" y="29"/>
                    <a:pt x="134" y="29"/>
                  </a:cubicBezTo>
                  <a:cubicBezTo>
                    <a:pt x="134" y="29"/>
                    <a:pt x="134" y="29"/>
                    <a:pt x="134" y="29"/>
                  </a:cubicBezTo>
                  <a:cubicBezTo>
                    <a:pt x="135" y="28"/>
                    <a:pt x="135" y="28"/>
                    <a:pt x="135" y="28"/>
                  </a:cubicBezTo>
                  <a:cubicBezTo>
                    <a:pt x="136" y="28"/>
                    <a:pt x="136" y="28"/>
                    <a:pt x="136" y="28"/>
                  </a:cubicBezTo>
                  <a:cubicBezTo>
                    <a:pt x="138" y="27"/>
                    <a:pt x="138" y="27"/>
                    <a:pt x="138" y="27"/>
                  </a:cubicBezTo>
                  <a:cubicBezTo>
                    <a:pt x="138" y="27"/>
                    <a:pt x="138" y="27"/>
                    <a:pt x="138" y="27"/>
                  </a:cubicBezTo>
                  <a:cubicBezTo>
                    <a:pt x="138" y="27"/>
                    <a:pt x="138" y="27"/>
                    <a:pt x="138" y="27"/>
                  </a:cubicBezTo>
                  <a:cubicBezTo>
                    <a:pt x="138" y="28"/>
                    <a:pt x="138" y="28"/>
                    <a:pt x="138" y="28"/>
                  </a:cubicBezTo>
                  <a:cubicBezTo>
                    <a:pt x="138" y="28"/>
                    <a:pt x="138" y="28"/>
                    <a:pt x="138" y="28"/>
                  </a:cubicBezTo>
                  <a:cubicBezTo>
                    <a:pt x="139" y="28"/>
                    <a:pt x="139" y="28"/>
                    <a:pt x="139" y="28"/>
                  </a:cubicBezTo>
                  <a:cubicBezTo>
                    <a:pt x="139" y="27"/>
                    <a:pt x="139" y="27"/>
                    <a:pt x="139" y="27"/>
                  </a:cubicBezTo>
                  <a:cubicBezTo>
                    <a:pt x="140" y="26"/>
                    <a:pt x="140" y="26"/>
                    <a:pt x="140" y="26"/>
                  </a:cubicBezTo>
                  <a:cubicBezTo>
                    <a:pt x="140" y="26"/>
                    <a:pt x="140" y="26"/>
                    <a:pt x="140" y="26"/>
                  </a:cubicBezTo>
                  <a:cubicBezTo>
                    <a:pt x="141" y="26"/>
                    <a:pt x="141" y="26"/>
                    <a:pt x="141" y="26"/>
                  </a:cubicBezTo>
                  <a:cubicBezTo>
                    <a:pt x="141" y="26"/>
                    <a:pt x="141" y="26"/>
                    <a:pt x="141" y="26"/>
                  </a:cubicBezTo>
                  <a:cubicBezTo>
                    <a:pt x="142" y="26"/>
                    <a:pt x="142" y="26"/>
                    <a:pt x="142" y="26"/>
                  </a:cubicBezTo>
                  <a:cubicBezTo>
                    <a:pt x="143" y="26"/>
                    <a:pt x="143" y="26"/>
                    <a:pt x="143" y="26"/>
                  </a:cubicBezTo>
                  <a:cubicBezTo>
                    <a:pt x="144" y="27"/>
                    <a:pt x="144" y="27"/>
                    <a:pt x="144" y="27"/>
                  </a:cubicBezTo>
                  <a:cubicBezTo>
                    <a:pt x="145" y="27"/>
                    <a:pt x="145" y="27"/>
                    <a:pt x="145" y="27"/>
                  </a:cubicBezTo>
                  <a:cubicBezTo>
                    <a:pt x="147" y="27"/>
                    <a:pt x="147" y="27"/>
                    <a:pt x="147" y="27"/>
                  </a:cubicBezTo>
                  <a:cubicBezTo>
                    <a:pt x="148" y="27"/>
                    <a:pt x="148" y="27"/>
                    <a:pt x="148" y="27"/>
                  </a:cubicBezTo>
                  <a:cubicBezTo>
                    <a:pt x="149" y="27"/>
                    <a:pt x="149" y="27"/>
                    <a:pt x="149" y="27"/>
                  </a:cubicBezTo>
                  <a:cubicBezTo>
                    <a:pt x="150" y="27"/>
                    <a:pt x="150" y="27"/>
                    <a:pt x="150" y="27"/>
                  </a:cubicBezTo>
                  <a:cubicBezTo>
                    <a:pt x="152" y="28"/>
                    <a:pt x="152" y="28"/>
                    <a:pt x="152" y="28"/>
                  </a:cubicBezTo>
                  <a:cubicBezTo>
                    <a:pt x="152" y="27"/>
                    <a:pt x="152" y="27"/>
                    <a:pt x="152" y="27"/>
                  </a:cubicBezTo>
                  <a:cubicBezTo>
                    <a:pt x="153" y="28"/>
                    <a:pt x="153" y="28"/>
                    <a:pt x="153" y="28"/>
                  </a:cubicBezTo>
                  <a:cubicBezTo>
                    <a:pt x="153" y="28"/>
                    <a:pt x="153" y="28"/>
                    <a:pt x="153" y="28"/>
                  </a:cubicBezTo>
                  <a:cubicBezTo>
                    <a:pt x="153" y="29"/>
                    <a:pt x="153" y="29"/>
                    <a:pt x="153" y="29"/>
                  </a:cubicBezTo>
                  <a:cubicBezTo>
                    <a:pt x="152" y="29"/>
                    <a:pt x="152" y="29"/>
                    <a:pt x="152" y="29"/>
                  </a:cubicBezTo>
                  <a:cubicBezTo>
                    <a:pt x="152" y="30"/>
                    <a:pt x="152" y="30"/>
                    <a:pt x="152" y="30"/>
                  </a:cubicBezTo>
                  <a:cubicBezTo>
                    <a:pt x="152" y="30"/>
                    <a:pt x="152" y="30"/>
                    <a:pt x="152" y="30"/>
                  </a:cubicBezTo>
                  <a:cubicBezTo>
                    <a:pt x="151" y="31"/>
                    <a:pt x="151" y="31"/>
                    <a:pt x="151" y="31"/>
                  </a:cubicBezTo>
                  <a:cubicBezTo>
                    <a:pt x="149" y="31"/>
                    <a:pt x="149" y="31"/>
                    <a:pt x="149" y="31"/>
                  </a:cubicBezTo>
                  <a:cubicBezTo>
                    <a:pt x="148" y="31"/>
                    <a:pt x="148" y="31"/>
                    <a:pt x="148" y="31"/>
                  </a:cubicBezTo>
                  <a:cubicBezTo>
                    <a:pt x="148" y="31"/>
                    <a:pt x="148" y="31"/>
                    <a:pt x="148" y="31"/>
                  </a:cubicBezTo>
                  <a:cubicBezTo>
                    <a:pt x="147" y="31"/>
                    <a:pt x="147" y="31"/>
                    <a:pt x="147" y="31"/>
                  </a:cubicBezTo>
                  <a:cubicBezTo>
                    <a:pt x="147" y="31"/>
                    <a:pt x="147" y="31"/>
                    <a:pt x="147" y="31"/>
                  </a:cubicBezTo>
                  <a:cubicBezTo>
                    <a:pt x="147" y="32"/>
                    <a:pt x="147" y="32"/>
                    <a:pt x="147" y="32"/>
                  </a:cubicBezTo>
                  <a:cubicBezTo>
                    <a:pt x="147" y="32"/>
                    <a:pt x="147" y="32"/>
                    <a:pt x="147" y="32"/>
                  </a:cubicBezTo>
                  <a:cubicBezTo>
                    <a:pt x="147" y="33"/>
                    <a:pt x="147" y="33"/>
                    <a:pt x="147" y="33"/>
                  </a:cubicBezTo>
                  <a:cubicBezTo>
                    <a:pt x="147" y="33"/>
                    <a:pt x="147" y="33"/>
                    <a:pt x="147" y="33"/>
                  </a:cubicBezTo>
                  <a:cubicBezTo>
                    <a:pt x="147" y="33"/>
                    <a:pt x="147" y="33"/>
                    <a:pt x="147" y="33"/>
                  </a:cubicBezTo>
                  <a:cubicBezTo>
                    <a:pt x="148" y="33"/>
                    <a:pt x="148" y="33"/>
                    <a:pt x="148" y="33"/>
                  </a:cubicBezTo>
                  <a:cubicBezTo>
                    <a:pt x="149" y="33"/>
                    <a:pt x="149" y="33"/>
                    <a:pt x="149" y="33"/>
                  </a:cubicBezTo>
                  <a:cubicBezTo>
                    <a:pt x="150" y="32"/>
                    <a:pt x="150" y="32"/>
                    <a:pt x="150" y="32"/>
                  </a:cubicBezTo>
                  <a:cubicBezTo>
                    <a:pt x="150" y="32"/>
                    <a:pt x="152" y="32"/>
                    <a:pt x="152" y="32"/>
                  </a:cubicBezTo>
                  <a:cubicBezTo>
                    <a:pt x="152" y="32"/>
                    <a:pt x="153" y="33"/>
                    <a:pt x="153" y="33"/>
                  </a:cubicBezTo>
                  <a:cubicBezTo>
                    <a:pt x="154" y="33"/>
                    <a:pt x="154" y="33"/>
                    <a:pt x="154" y="33"/>
                  </a:cubicBezTo>
                  <a:cubicBezTo>
                    <a:pt x="154" y="33"/>
                    <a:pt x="154" y="33"/>
                    <a:pt x="154" y="33"/>
                  </a:cubicBezTo>
                  <a:cubicBezTo>
                    <a:pt x="155" y="33"/>
                    <a:pt x="155" y="33"/>
                    <a:pt x="155" y="33"/>
                  </a:cubicBezTo>
                  <a:cubicBezTo>
                    <a:pt x="155" y="33"/>
                    <a:pt x="155" y="33"/>
                    <a:pt x="155" y="33"/>
                  </a:cubicBezTo>
                  <a:cubicBezTo>
                    <a:pt x="155" y="33"/>
                    <a:pt x="155" y="33"/>
                    <a:pt x="155" y="33"/>
                  </a:cubicBezTo>
                  <a:cubicBezTo>
                    <a:pt x="156" y="33"/>
                    <a:pt x="156" y="33"/>
                    <a:pt x="156" y="33"/>
                  </a:cubicBezTo>
                  <a:cubicBezTo>
                    <a:pt x="156" y="33"/>
                    <a:pt x="156" y="33"/>
                    <a:pt x="156" y="33"/>
                  </a:cubicBezTo>
                  <a:cubicBezTo>
                    <a:pt x="157" y="32"/>
                    <a:pt x="157" y="32"/>
                    <a:pt x="157" y="32"/>
                  </a:cubicBezTo>
                  <a:cubicBezTo>
                    <a:pt x="157" y="31"/>
                    <a:pt x="157" y="31"/>
                    <a:pt x="157" y="31"/>
                  </a:cubicBezTo>
                  <a:cubicBezTo>
                    <a:pt x="157" y="30"/>
                    <a:pt x="157" y="30"/>
                    <a:pt x="157" y="30"/>
                  </a:cubicBezTo>
                  <a:cubicBezTo>
                    <a:pt x="158" y="29"/>
                    <a:pt x="158" y="29"/>
                    <a:pt x="158" y="29"/>
                  </a:cubicBezTo>
                  <a:cubicBezTo>
                    <a:pt x="157" y="29"/>
                    <a:pt x="157" y="29"/>
                    <a:pt x="157" y="29"/>
                  </a:cubicBezTo>
                  <a:cubicBezTo>
                    <a:pt x="157" y="29"/>
                    <a:pt x="157" y="29"/>
                    <a:pt x="157" y="29"/>
                  </a:cubicBezTo>
                  <a:cubicBezTo>
                    <a:pt x="158" y="28"/>
                    <a:pt x="158" y="28"/>
                    <a:pt x="158" y="28"/>
                  </a:cubicBezTo>
                  <a:cubicBezTo>
                    <a:pt x="159" y="28"/>
                    <a:pt x="159" y="28"/>
                    <a:pt x="159" y="28"/>
                  </a:cubicBezTo>
                  <a:cubicBezTo>
                    <a:pt x="160" y="28"/>
                    <a:pt x="160" y="28"/>
                    <a:pt x="160" y="28"/>
                  </a:cubicBezTo>
                  <a:cubicBezTo>
                    <a:pt x="161" y="28"/>
                    <a:pt x="161" y="28"/>
                    <a:pt x="161" y="28"/>
                  </a:cubicBezTo>
                  <a:cubicBezTo>
                    <a:pt x="162" y="28"/>
                    <a:pt x="162" y="28"/>
                    <a:pt x="162" y="28"/>
                  </a:cubicBezTo>
                  <a:cubicBezTo>
                    <a:pt x="163" y="28"/>
                    <a:pt x="163" y="28"/>
                    <a:pt x="163" y="28"/>
                  </a:cubicBezTo>
                  <a:cubicBezTo>
                    <a:pt x="163" y="29"/>
                    <a:pt x="163" y="29"/>
                    <a:pt x="163" y="29"/>
                  </a:cubicBezTo>
                  <a:cubicBezTo>
                    <a:pt x="163" y="30"/>
                    <a:pt x="163" y="30"/>
                    <a:pt x="163" y="30"/>
                  </a:cubicBezTo>
                  <a:cubicBezTo>
                    <a:pt x="163" y="31"/>
                    <a:pt x="163" y="31"/>
                    <a:pt x="163" y="31"/>
                  </a:cubicBezTo>
                  <a:cubicBezTo>
                    <a:pt x="162" y="32"/>
                    <a:pt x="162" y="32"/>
                    <a:pt x="162" y="32"/>
                  </a:cubicBezTo>
                  <a:cubicBezTo>
                    <a:pt x="161" y="34"/>
                    <a:pt x="161" y="34"/>
                    <a:pt x="161" y="34"/>
                  </a:cubicBezTo>
                  <a:cubicBezTo>
                    <a:pt x="161" y="35"/>
                    <a:pt x="161" y="35"/>
                    <a:pt x="161" y="35"/>
                  </a:cubicBezTo>
                  <a:cubicBezTo>
                    <a:pt x="161" y="35"/>
                    <a:pt x="161" y="35"/>
                    <a:pt x="161" y="35"/>
                  </a:cubicBezTo>
                  <a:cubicBezTo>
                    <a:pt x="158" y="37"/>
                    <a:pt x="158" y="37"/>
                    <a:pt x="158" y="37"/>
                  </a:cubicBezTo>
                  <a:cubicBezTo>
                    <a:pt x="158" y="37"/>
                    <a:pt x="158" y="37"/>
                    <a:pt x="158" y="37"/>
                  </a:cubicBezTo>
                  <a:cubicBezTo>
                    <a:pt x="158" y="37"/>
                    <a:pt x="158" y="37"/>
                    <a:pt x="158" y="37"/>
                  </a:cubicBezTo>
                  <a:cubicBezTo>
                    <a:pt x="157" y="37"/>
                    <a:pt x="157" y="37"/>
                    <a:pt x="157" y="37"/>
                  </a:cubicBezTo>
                  <a:cubicBezTo>
                    <a:pt x="156" y="38"/>
                    <a:pt x="156" y="38"/>
                    <a:pt x="156" y="38"/>
                  </a:cubicBezTo>
                  <a:cubicBezTo>
                    <a:pt x="156" y="38"/>
                    <a:pt x="156" y="38"/>
                    <a:pt x="156" y="38"/>
                  </a:cubicBezTo>
                  <a:cubicBezTo>
                    <a:pt x="156" y="38"/>
                    <a:pt x="156" y="38"/>
                    <a:pt x="156" y="38"/>
                  </a:cubicBezTo>
                  <a:cubicBezTo>
                    <a:pt x="155" y="39"/>
                    <a:pt x="155" y="39"/>
                    <a:pt x="155" y="39"/>
                  </a:cubicBezTo>
                  <a:cubicBezTo>
                    <a:pt x="155" y="39"/>
                    <a:pt x="155" y="39"/>
                    <a:pt x="155" y="39"/>
                  </a:cubicBezTo>
                  <a:cubicBezTo>
                    <a:pt x="154" y="40"/>
                    <a:pt x="154" y="40"/>
                    <a:pt x="154" y="40"/>
                  </a:cubicBezTo>
                  <a:cubicBezTo>
                    <a:pt x="154" y="40"/>
                    <a:pt x="154" y="40"/>
                    <a:pt x="154" y="40"/>
                  </a:cubicBezTo>
                  <a:cubicBezTo>
                    <a:pt x="153" y="40"/>
                    <a:pt x="153" y="40"/>
                    <a:pt x="153" y="40"/>
                  </a:cubicBezTo>
                  <a:cubicBezTo>
                    <a:pt x="153" y="40"/>
                    <a:pt x="153" y="40"/>
                    <a:pt x="153" y="40"/>
                  </a:cubicBezTo>
                  <a:cubicBezTo>
                    <a:pt x="153" y="40"/>
                    <a:pt x="153" y="40"/>
                    <a:pt x="153" y="40"/>
                  </a:cubicBezTo>
                  <a:cubicBezTo>
                    <a:pt x="153" y="41"/>
                    <a:pt x="153" y="41"/>
                    <a:pt x="153" y="41"/>
                  </a:cubicBezTo>
                  <a:cubicBezTo>
                    <a:pt x="153" y="41"/>
                    <a:pt x="153" y="41"/>
                    <a:pt x="153" y="41"/>
                  </a:cubicBezTo>
                  <a:cubicBezTo>
                    <a:pt x="152" y="42"/>
                    <a:pt x="152" y="42"/>
                    <a:pt x="152" y="42"/>
                  </a:cubicBezTo>
                  <a:cubicBezTo>
                    <a:pt x="151" y="43"/>
                    <a:pt x="151" y="43"/>
                    <a:pt x="151" y="43"/>
                  </a:cubicBezTo>
                  <a:cubicBezTo>
                    <a:pt x="151" y="43"/>
                    <a:pt x="151" y="43"/>
                    <a:pt x="151" y="43"/>
                  </a:cubicBezTo>
                  <a:cubicBezTo>
                    <a:pt x="150" y="44"/>
                    <a:pt x="150" y="44"/>
                    <a:pt x="150" y="44"/>
                  </a:cubicBezTo>
                  <a:cubicBezTo>
                    <a:pt x="149" y="45"/>
                    <a:pt x="149" y="45"/>
                    <a:pt x="149" y="45"/>
                  </a:cubicBezTo>
                  <a:cubicBezTo>
                    <a:pt x="148" y="45"/>
                    <a:pt x="148" y="45"/>
                    <a:pt x="148" y="45"/>
                  </a:cubicBezTo>
                  <a:cubicBezTo>
                    <a:pt x="147" y="46"/>
                    <a:pt x="147" y="46"/>
                    <a:pt x="147" y="46"/>
                  </a:cubicBezTo>
                  <a:cubicBezTo>
                    <a:pt x="147" y="46"/>
                    <a:pt x="147" y="46"/>
                    <a:pt x="147" y="46"/>
                  </a:cubicBezTo>
                  <a:cubicBezTo>
                    <a:pt x="146" y="46"/>
                    <a:pt x="146" y="46"/>
                    <a:pt x="146" y="46"/>
                  </a:cubicBezTo>
                  <a:cubicBezTo>
                    <a:pt x="146" y="47"/>
                    <a:pt x="146" y="47"/>
                    <a:pt x="146" y="47"/>
                  </a:cubicBezTo>
                  <a:cubicBezTo>
                    <a:pt x="146" y="47"/>
                    <a:pt x="146" y="47"/>
                    <a:pt x="146" y="47"/>
                  </a:cubicBezTo>
                  <a:cubicBezTo>
                    <a:pt x="146" y="48"/>
                    <a:pt x="146" y="48"/>
                    <a:pt x="146" y="48"/>
                  </a:cubicBezTo>
                  <a:cubicBezTo>
                    <a:pt x="146" y="49"/>
                    <a:pt x="146" y="49"/>
                    <a:pt x="146" y="49"/>
                  </a:cubicBezTo>
                  <a:cubicBezTo>
                    <a:pt x="146" y="48"/>
                    <a:pt x="146" y="48"/>
                    <a:pt x="146" y="48"/>
                  </a:cubicBezTo>
                  <a:cubicBezTo>
                    <a:pt x="146" y="48"/>
                    <a:pt x="146" y="48"/>
                    <a:pt x="146" y="48"/>
                  </a:cubicBezTo>
                  <a:cubicBezTo>
                    <a:pt x="147" y="47"/>
                    <a:pt x="147" y="47"/>
                    <a:pt x="147" y="47"/>
                  </a:cubicBezTo>
                  <a:cubicBezTo>
                    <a:pt x="148" y="46"/>
                    <a:pt x="148" y="46"/>
                    <a:pt x="148" y="46"/>
                  </a:cubicBezTo>
                  <a:cubicBezTo>
                    <a:pt x="149" y="45"/>
                    <a:pt x="149" y="45"/>
                    <a:pt x="149" y="45"/>
                  </a:cubicBezTo>
                  <a:cubicBezTo>
                    <a:pt x="149" y="45"/>
                    <a:pt x="149" y="45"/>
                    <a:pt x="149" y="45"/>
                  </a:cubicBezTo>
                  <a:cubicBezTo>
                    <a:pt x="149" y="46"/>
                    <a:pt x="149" y="46"/>
                    <a:pt x="149" y="46"/>
                  </a:cubicBezTo>
                  <a:cubicBezTo>
                    <a:pt x="150" y="45"/>
                    <a:pt x="150" y="45"/>
                    <a:pt x="150" y="45"/>
                  </a:cubicBezTo>
                  <a:cubicBezTo>
                    <a:pt x="151" y="44"/>
                    <a:pt x="151" y="44"/>
                    <a:pt x="151" y="44"/>
                  </a:cubicBezTo>
                  <a:cubicBezTo>
                    <a:pt x="152" y="44"/>
                    <a:pt x="152" y="44"/>
                    <a:pt x="152" y="44"/>
                  </a:cubicBezTo>
                  <a:cubicBezTo>
                    <a:pt x="152" y="43"/>
                    <a:pt x="152" y="43"/>
                    <a:pt x="152" y="43"/>
                  </a:cubicBezTo>
                  <a:cubicBezTo>
                    <a:pt x="153" y="42"/>
                    <a:pt x="153" y="42"/>
                    <a:pt x="153" y="42"/>
                  </a:cubicBezTo>
                  <a:cubicBezTo>
                    <a:pt x="154" y="41"/>
                    <a:pt x="154" y="41"/>
                    <a:pt x="154" y="41"/>
                  </a:cubicBezTo>
                  <a:cubicBezTo>
                    <a:pt x="155" y="41"/>
                    <a:pt x="155" y="41"/>
                    <a:pt x="155" y="41"/>
                  </a:cubicBezTo>
                  <a:cubicBezTo>
                    <a:pt x="156" y="41"/>
                    <a:pt x="156" y="41"/>
                    <a:pt x="156" y="41"/>
                  </a:cubicBezTo>
                  <a:cubicBezTo>
                    <a:pt x="156" y="41"/>
                    <a:pt x="156" y="41"/>
                    <a:pt x="156" y="41"/>
                  </a:cubicBezTo>
                  <a:cubicBezTo>
                    <a:pt x="157" y="40"/>
                    <a:pt x="157" y="40"/>
                    <a:pt x="157" y="40"/>
                  </a:cubicBezTo>
                  <a:cubicBezTo>
                    <a:pt x="157" y="40"/>
                    <a:pt x="157" y="40"/>
                    <a:pt x="157" y="40"/>
                  </a:cubicBezTo>
                  <a:cubicBezTo>
                    <a:pt x="158" y="40"/>
                    <a:pt x="158" y="40"/>
                    <a:pt x="158" y="40"/>
                  </a:cubicBezTo>
                  <a:cubicBezTo>
                    <a:pt x="159" y="40"/>
                    <a:pt x="159" y="40"/>
                    <a:pt x="159" y="40"/>
                  </a:cubicBezTo>
                  <a:cubicBezTo>
                    <a:pt x="160" y="40"/>
                    <a:pt x="160" y="40"/>
                    <a:pt x="160" y="40"/>
                  </a:cubicBezTo>
                  <a:cubicBezTo>
                    <a:pt x="161" y="39"/>
                    <a:pt x="161" y="39"/>
                    <a:pt x="161" y="39"/>
                  </a:cubicBezTo>
                  <a:cubicBezTo>
                    <a:pt x="162" y="39"/>
                    <a:pt x="162" y="39"/>
                    <a:pt x="162" y="39"/>
                  </a:cubicBezTo>
                  <a:cubicBezTo>
                    <a:pt x="163" y="38"/>
                    <a:pt x="163" y="38"/>
                    <a:pt x="163" y="38"/>
                  </a:cubicBezTo>
                  <a:cubicBezTo>
                    <a:pt x="163" y="38"/>
                    <a:pt x="163" y="38"/>
                    <a:pt x="163" y="38"/>
                  </a:cubicBezTo>
                  <a:cubicBezTo>
                    <a:pt x="164" y="38"/>
                    <a:pt x="164" y="38"/>
                    <a:pt x="164" y="38"/>
                  </a:cubicBezTo>
                  <a:cubicBezTo>
                    <a:pt x="164" y="37"/>
                    <a:pt x="164" y="37"/>
                    <a:pt x="164" y="37"/>
                  </a:cubicBezTo>
                  <a:cubicBezTo>
                    <a:pt x="165" y="36"/>
                    <a:pt x="165" y="36"/>
                    <a:pt x="165" y="36"/>
                  </a:cubicBezTo>
                  <a:cubicBezTo>
                    <a:pt x="166" y="35"/>
                    <a:pt x="166" y="35"/>
                    <a:pt x="166" y="35"/>
                  </a:cubicBezTo>
                  <a:cubicBezTo>
                    <a:pt x="166" y="35"/>
                    <a:pt x="166" y="35"/>
                    <a:pt x="166" y="35"/>
                  </a:cubicBezTo>
                  <a:cubicBezTo>
                    <a:pt x="166" y="34"/>
                    <a:pt x="166" y="34"/>
                    <a:pt x="166" y="34"/>
                  </a:cubicBezTo>
                  <a:cubicBezTo>
                    <a:pt x="167" y="34"/>
                    <a:pt x="167" y="34"/>
                    <a:pt x="167" y="34"/>
                  </a:cubicBezTo>
                  <a:cubicBezTo>
                    <a:pt x="167" y="34"/>
                    <a:pt x="167" y="34"/>
                    <a:pt x="167" y="34"/>
                  </a:cubicBezTo>
                  <a:cubicBezTo>
                    <a:pt x="167" y="34"/>
                    <a:pt x="167" y="34"/>
                    <a:pt x="167" y="34"/>
                  </a:cubicBezTo>
                  <a:cubicBezTo>
                    <a:pt x="167" y="35"/>
                    <a:pt x="167" y="35"/>
                    <a:pt x="167" y="35"/>
                  </a:cubicBezTo>
                  <a:cubicBezTo>
                    <a:pt x="167" y="35"/>
                    <a:pt x="167" y="35"/>
                    <a:pt x="167" y="35"/>
                  </a:cubicBezTo>
                  <a:cubicBezTo>
                    <a:pt x="167" y="36"/>
                    <a:pt x="167" y="36"/>
                    <a:pt x="167" y="36"/>
                  </a:cubicBezTo>
                  <a:cubicBezTo>
                    <a:pt x="167" y="36"/>
                    <a:pt x="167" y="36"/>
                    <a:pt x="167" y="36"/>
                  </a:cubicBezTo>
                  <a:cubicBezTo>
                    <a:pt x="168" y="37"/>
                    <a:pt x="168" y="37"/>
                    <a:pt x="168" y="37"/>
                  </a:cubicBezTo>
                  <a:cubicBezTo>
                    <a:pt x="167" y="38"/>
                    <a:pt x="167" y="38"/>
                    <a:pt x="167" y="38"/>
                  </a:cubicBezTo>
                  <a:cubicBezTo>
                    <a:pt x="167" y="38"/>
                    <a:pt x="167" y="38"/>
                    <a:pt x="167" y="38"/>
                  </a:cubicBezTo>
                  <a:cubicBezTo>
                    <a:pt x="168" y="38"/>
                    <a:pt x="168" y="38"/>
                    <a:pt x="168" y="38"/>
                  </a:cubicBezTo>
                  <a:cubicBezTo>
                    <a:pt x="168" y="37"/>
                    <a:pt x="168" y="37"/>
                    <a:pt x="168" y="37"/>
                  </a:cubicBezTo>
                  <a:cubicBezTo>
                    <a:pt x="168" y="36"/>
                    <a:pt x="168" y="36"/>
                    <a:pt x="168" y="36"/>
                  </a:cubicBezTo>
                  <a:cubicBezTo>
                    <a:pt x="168" y="36"/>
                    <a:pt x="168" y="36"/>
                    <a:pt x="168" y="36"/>
                  </a:cubicBezTo>
                  <a:cubicBezTo>
                    <a:pt x="168" y="35"/>
                    <a:pt x="168" y="35"/>
                    <a:pt x="168" y="35"/>
                  </a:cubicBezTo>
                  <a:cubicBezTo>
                    <a:pt x="168" y="35"/>
                    <a:pt x="168" y="35"/>
                    <a:pt x="168" y="35"/>
                  </a:cubicBezTo>
                  <a:cubicBezTo>
                    <a:pt x="169" y="35"/>
                    <a:pt x="169" y="35"/>
                    <a:pt x="169" y="35"/>
                  </a:cubicBezTo>
                  <a:cubicBezTo>
                    <a:pt x="169" y="36"/>
                    <a:pt x="169" y="36"/>
                    <a:pt x="169" y="36"/>
                  </a:cubicBezTo>
                  <a:cubicBezTo>
                    <a:pt x="169" y="36"/>
                    <a:pt x="169" y="36"/>
                    <a:pt x="169" y="36"/>
                  </a:cubicBezTo>
                  <a:cubicBezTo>
                    <a:pt x="170" y="36"/>
                    <a:pt x="170" y="36"/>
                    <a:pt x="170" y="36"/>
                  </a:cubicBezTo>
                  <a:cubicBezTo>
                    <a:pt x="171" y="36"/>
                    <a:pt x="171" y="36"/>
                    <a:pt x="171" y="36"/>
                  </a:cubicBezTo>
                  <a:cubicBezTo>
                    <a:pt x="171" y="36"/>
                    <a:pt x="171" y="36"/>
                    <a:pt x="171" y="36"/>
                  </a:cubicBezTo>
                  <a:cubicBezTo>
                    <a:pt x="171" y="35"/>
                    <a:pt x="171" y="35"/>
                    <a:pt x="171" y="35"/>
                  </a:cubicBezTo>
                  <a:cubicBezTo>
                    <a:pt x="171" y="35"/>
                    <a:pt x="171" y="35"/>
                    <a:pt x="171" y="35"/>
                  </a:cubicBezTo>
                  <a:cubicBezTo>
                    <a:pt x="171" y="35"/>
                    <a:pt x="171" y="35"/>
                    <a:pt x="171" y="35"/>
                  </a:cubicBezTo>
                  <a:cubicBezTo>
                    <a:pt x="172" y="34"/>
                    <a:pt x="172" y="34"/>
                    <a:pt x="172" y="34"/>
                  </a:cubicBezTo>
                  <a:cubicBezTo>
                    <a:pt x="172" y="34"/>
                    <a:pt x="172" y="34"/>
                    <a:pt x="172" y="34"/>
                  </a:cubicBezTo>
                  <a:cubicBezTo>
                    <a:pt x="172" y="33"/>
                    <a:pt x="172" y="33"/>
                    <a:pt x="172" y="33"/>
                  </a:cubicBezTo>
                  <a:cubicBezTo>
                    <a:pt x="172" y="32"/>
                    <a:pt x="172" y="32"/>
                    <a:pt x="172" y="32"/>
                  </a:cubicBezTo>
                  <a:cubicBezTo>
                    <a:pt x="172" y="32"/>
                    <a:pt x="172" y="32"/>
                    <a:pt x="172" y="32"/>
                  </a:cubicBezTo>
                  <a:cubicBezTo>
                    <a:pt x="173" y="33"/>
                    <a:pt x="173" y="33"/>
                    <a:pt x="173" y="33"/>
                  </a:cubicBezTo>
                  <a:cubicBezTo>
                    <a:pt x="173" y="33"/>
                    <a:pt x="173" y="33"/>
                    <a:pt x="173" y="33"/>
                  </a:cubicBezTo>
                  <a:cubicBezTo>
                    <a:pt x="174" y="33"/>
                    <a:pt x="174" y="33"/>
                    <a:pt x="174" y="33"/>
                  </a:cubicBezTo>
                  <a:cubicBezTo>
                    <a:pt x="175" y="32"/>
                    <a:pt x="175" y="32"/>
                    <a:pt x="175" y="32"/>
                  </a:cubicBezTo>
                  <a:cubicBezTo>
                    <a:pt x="176" y="32"/>
                    <a:pt x="176" y="32"/>
                    <a:pt x="176" y="32"/>
                  </a:cubicBezTo>
                  <a:cubicBezTo>
                    <a:pt x="177" y="32"/>
                    <a:pt x="177" y="32"/>
                    <a:pt x="177" y="32"/>
                  </a:cubicBezTo>
                  <a:cubicBezTo>
                    <a:pt x="177" y="32"/>
                    <a:pt x="177" y="32"/>
                    <a:pt x="177" y="32"/>
                  </a:cubicBezTo>
                  <a:cubicBezTo>
                    <a:pt x="179" y="32"/>
                    <a:pt x="179" y="32"/>
                    <a:pt x="179" y="32"/>
                  </a:cubicBezTo>
                  <a:cubicBezTo>
                    <a:pt x="180" y="32"/>
                    <a:pt x="180" y="32"/>
                    <a:pt x="180" y="32"/>
                  </a:cubicBezTo>
                  <a:cubicBezTo>
                    <a:pt x="181" y="33"/>
                    <a:pt x="181" y="33"/>
                    <a:pt x="181" y="33"/>
                  </a:cubicBezTo>
                  <a:cubicBezTo>
                    <a:pt x="182" y="33"/>
                    <a:pt x="182" y="33"/>
                    <a:pt x="182" y="33"/>
                  </a:cubicBezTo>
                  <a:cubicBezTo>
                    <a:pt x="183" y="33"/>
                    <a:pt x="183" y="33"/>
                    <a:pt x="183" y="33"/>
                  </a:cubicBezTo>
                  <a:cubicBezTo>
                    <a:pt x="183" y="34"/>
                    <a:pt x="183" y="34"/>
                    <a:pt x="183" y="34"/>
                  </a:cubicBezTo>
                  <a:cubicBezTo>
                    <a:pt x="184" y="34"/>
                    <a:pt x="184" y="34"/>
                    <a:pt x="184" y="34"/>
                  </a:cubicBezTo>
                  <a:cubicBezTo>
                    <a:pt x="184" y="34"/>
                    <a:pt x="184" y="34"/>
                    <a:pt x="184" y="34"/>
                  </a:cubicBezTo>
                  <a:cubicBezTo>
                    <a:pt x="185" y="35"/>
                    <a:pt x="185" y="35"/>
                    <a:pt x="185" y="35"/>
                  </a:cubicBezTo>
                  <a:cubicBezTo>
                    <a:pt x="185" y="35"/>
                    <a:pt x="185" y="35"/>
                    <a:pt x="185" y="35"/>
                  </a:cubicBezTo>
                  <a:cubicBezTo>
                    <a:pt x="186" y="36"/>
                    <a:pt x="186" y="36"/>
                    <a:pt x="186" y="36"/>
                  </a:cubicBezTo>
                  <a:cubicBezTo>
                    <a:pt x="186" y="37"/>
                    <a:pt x="186" y="37"/>
                    <a:pt x="186" y="37"/>
                  </a:cubicBezTo>
                  <a:cubicBezTo>
                    <a:pt x="187" y="37"/>
                    <a:pt x="187" y="37"/>
                    <a:pt x="187" y="37"/>
                  </a:cubicBezTo>
                  <a:cubicBezTo>
                    <a:pt x="187" y="38"/>
                    <a:pt x="187" y="38"/>
                    <a:pt x="187" y="38"/>
                  </a:cubicBezTo>
                  <a:cubicBezTo>
                    <a:pt x="187" y="39"/>
                    <a:pt x="187" y="39"/>
                    <a:pt x="187" y="39"/>
                  </a:cubicBezTo>
                  <a:cubicBezTo>
                    <a:pt x="187" y="40"/>
                    <a:pt x="187" y="40"/>
                    <a:pt x="187" y="40"/>
                  </a:cubicBezTo>
                  <a:cubicBezTo>
                    <a:pt x="186" y="40"/>
                    <a:pt x="186" y="40"/>
                    <a:pt x="186" y="40"/>
                  </a:cubicBezTo>
                  <a:cubicBezTo>
                    <a:pt x="185" y="40"/>
                    <a:pt x="185" y="40"/>
                    <a:pt x="185" y="40"/>
                  </a:cubicBezTo>
                  <a:cubicBezTo>
                    <a:pt x="185" y="41"/>
                    <a:pt x="185" y="41"/>
                    <a:pt x="185" y="41"/>
                  </a:cubicBezTo>
                  <a:cubicBezTo>
                    <a:pt x="185" y="41"/>
                    <a:pt x="185" y="41"/>
                    <a:pt x="185" y="41"/>
                  </a:cubicBezTo>
                  <a:cubicBezTo>
                    <a:pt x="184" y="41"/>
                    <a:pt x="184" y="41"/>
                    <a:pt x="184" y="41"/>
                  </a:cubicBezTo>
                  <a:cubicBezTo>
                    <a:pt x="183" y="43"/>
                    <a:pt x="183" y="43"/>
                    <a:pt x="183" y="43"/>
                  </a:cubicBezTo>
                  <a:cubicBezTo>
                    <a:pt x="183" y="43"/>
                    <a:pt x="183" y="43"/>
                    <a:pt x="183" y="43"/>
                  </a:cubicBezTo>
                  <a:cubicBezTo>
                    <a:pt x="182" y="43"/>
                    <a:pt x="182" y="43"/>
                    <a:pt x="182" y="43"/>
                  </a:cubicBezTo>
                  <a:cubicBezTo>
                    <a:pt x="182" y="43"/>
                    <a:pt x="182" y="43"/>
                    <a:pt x="182" y="43"/>
                  </a:cubicBezTo>
                  <a:cubicBezTo>
                    <a:pt x="180" y="42"/>
                    <a:pt x="180" y="42"/>
                    <a:pt x="180" y="42"/>
                  </a:cubicBezTo>
                  <a:cubicBezTo>
                    <a:pt x="180" y="42"/>
                    <a:pt x="180" y="42"/>
                    <a:pt x="180" y="42"/>
                  </a:cubicBezTo>
                  <a:cubicBezTo>
                    <a:pt x="179" y="43"/>
                    <a:pt x="179" y="43"/>
                    <a:pt x="179" y="43"/>
                  </a:cubicBezTo>
                  <a:cubicBezTo>
                    <a:pt x="179" y="44"/>
                    <a:pt x="179" y="44"/>
                    <a:pt x="179" y="44"/>
                  </a:cubicBezTo>
                  <a:cubicBezTo>
                    <a:pt x="179" y="44"/>
                    <a:pt x="179" y="44"/>
                    <a:pt x="179" y="44"/>
                  </a:cubicBezTo>
                  <a:cubicBezTo>
                    <a:pt x="179" y="44"/>
                    <a:pt x="179" y="44"/>
                    <a:pt x="179" y="44"/>
                  </a:cubicBezTo>
                  <a:cubicBezTo>
                    <a:pt x="179" y="45"/>
                    <a:pt x="179" y="45"/>
                    <a:pt x="179" y="45"/>
                  </a:cubicBezTo>
                  <a:cubicBezTo>
                    <a:pt x="180" y="45"/>
                    <a:pt x="180" y="45"/>
                    <a:pt x="180" y="45"/>
                  </a:cubicBezTo>
                  <a:cubicBezTo>
                    <a:pt x="180" y="45"/>
                    <a:pt x="180" y="45"/>
                    <a:pt x="180" y="45"/>
                  </a:cubicBezTo>
                  <a:cubicBezTo>
                    <a:pt x="180" y="46"/>
                    <a:pt x="180" y="46"/>
                    <a:pt x="180" y="46"/>
                  </a:cubicBezTo>
                  <a:cubicBezTo>
                    <a:pt x="180" y="46"/>
                    <a:pt x="180" y="46"/>
                    <a:pt x="180" y="46"/>
                  </a:cubicBezTo>
                  <a:cubicBezTo>
                    <a:pt x="179" y="46"/>
                    <a:pt x="179" y="46"/>
                    <a:pt x="179" y="46"/>
                  </a:cubicBezTo>
                  <a:cubicBezTo>
                    <a:pt x="178" y="46"/>
                    <a:pt x="178" y="46"/>
                    <a:pt x="178" y="46"/>
                  </a:cubicBezTo>
                  <a:cubicBezTo>
                    <a:pt x="177" y="47"/>
                    <a:pt x="177" y="47"/>
                    <a:pt x="177" y="47"/>
                  </a:cubicBezTo>
                  <a:cubicBezTo>
                    <a:pt x="176" y="47"/>
                    <a:pt x="176" y="47"/>
                    <a:pt x="176" y="47"/>
                  </a:cubicBezTo>
                  <a:cubicBezTo>
                    <a:pt x="176" y="47"/>
                    <a:pt x="176" y="47"/>
                    <a:pt x="176" y="47"/>
                  </a:cubicBezTo>
                  <a:cubicBezTo>
                    <a:pt x="175" y="48"/>
                    <a:pt x="175" y="48"/>
                    <a:pt x="175" y="48"/>
                  </a:cubicBezTo>
                  <a:cubicBezTo>
                    <a:pt x="174" y="47"/>
                    <a:pt x="174" y="47"/>
                    <a:pt x="174" y="47"/>
                  </a:cubicBezTo>
                  <a:cubicBezTo>
                    <a:pt x="174" y="47"/>
                    <a:pt x="174" y="47"/>
                    <a:pt x="174" y="47"/>
                  </a:cubicBezTo>
                  <a:cubicBezTo>
                    <a:pt x="173" y="47"/>
                    <a:pt x="173" y="47"/>
                    <a:pt x="173" y="47"/>
                  </a:cubicBezTo>
                  <a:cubicBezTo>
                    <a:pt x="173" y="47"/>
                    <a:pt x="173" y="47"/>
                    <a:pt x="173" y="47"/>
                  </a:cubicBezTo>
                  <a:cubicBezTo>
                    <a:pt x="172" y="47"/>
                    <a:pt x="172" y="47"/>
                    <a:pt x="172" y="47"/>
                  </a:cubicBezTo>
                  <a:cubicBezTo>
                    <a:pt x="172" y="46"/>
                    <a:pt x="172" y="46"/>
                    <a:pt x="172" y="46"/>
                  </a:cubicBezTo>
                  <a:cubicBezTo>
                    <a:pt x="172" y="46"/>
                    <a:pt x="172" y="46"/>
                    <a:pt x="172" y="46"/>
                  </a:cubicBezTo>
                  <a:cubicBezTo>
                    <a:pt x="171" y="47"/>
                    <a:pt x="171" y="47"/>
                    <a:pt x="171" y="47"/>
                  </a:cubicBezTo>
                  <a:cubicBezTo>
                    <a:pt x="171" y="47"/>
                    <a:pt x="171" y="47"/>
                    <a:pt x="171" y="47"/>
                  </a:cubicBezTo>
                  <a:cubicBezTo>
                    <a:pt x="171" y="47"/>
                    <a:pt x="171" y="47"/>
                    <a:pt x="171" y="47"/>
                  </a:cubicBezTo>
                  <a:cubicBezTo>
                    <a:pt x="170" y="47"/>
                    <a:pt x="170" y="47"/>
                    <a:pt x="170" y="47"/>
                  </a:cubicBezTo>
                  <a:cubicBezTo>
                    <a:pt x="170" y="47"/>
                    <a:pt x="170" y="47"/>
                    <a:pt x="170" y="47"/>
                  </a:cubicBezTo>
                  <a:cubicBezTo>
                    <a:pt x="170" y="47"/>
                    <a:pt x="170" y="47"/>
                    <a:pt x="170" y="47"/>
                  </a:cubicBezTo>
                  <a:cubicBezTo>
                    <a:pt x="169" y="47"/>
                    <a:pt x="169" y="47"/>
                    <a:pt x="169" y="47"/>
                  </a:cubicBezTo>
                  <a:cubicBezTo>
                    <a:pt x="169" y="47"/>
                    <a:pt x="169" y="47"/>
                    <a:pt x="169" y="47"/>
                  </a:cubicBezTo>
                  <a:cubicBezTo>
                    <a:pt x="168" y="48"/>
                    <a:pt x="168" y="48"/>
                    <a:pt x="168" y="48"/>
                  </a:cubicBezTo>
                  <a:cubicBezTo>
                    <a:pt x="168" y="48"/>
                    <a:pt x="168" y="48"/>
                    <a:pt x="168" y="48"/>
                  </a:cubicBezTo>
                  <a:cubicBezTo>
                    <a:pt x="167" y="48"/>
                    <a:pt x="167" y="48"/>
                    <a:pt x="167" y="48"/>
                  </a:cubicBezTo>
                  <a:cubicBezTo>
                    <a:pt x="166" y="47"/>
                    <a:pt x="166" y="47"/>
                    <a:pt x="166" y="47"/>
                  </a:cubicBezTo>
                  <a:cubicBezTo>
                    <a:pt x="165" y="48"/>
                    <a:pt x="165" y="48"/>
                    <a:pt x="165" y="48"/>
                  </a:cubicBezTo>
                  <a:cubicBezTo>
                    <a:pt x="165" y="48"/>
                    <a:pt x="165" y="48"/>
                    <a:pt x="165" y="48"/>
                  </a:cubicBezTo>
                  <a:cubicBezTo>
                    <a:pt x="164" y="48"/>
                    <a:pt x="164" y="48"/>
                    <a:pt x="164" y="48"/>
                  </a:cubicBezTo>
                  <a:cubicBezTo>
                    <a:pt x="163" y="48"/>
                    <a:pt x="163" y="48"/>
                    <a:pt x="163" y="48"/>
                  </a:cubicBezTo>
                  <a:cubicBezTo>
                    <a:pt x="164" y="48"/>
                    <a:pt x="164" y="48"/>
                    <a:pt x="164" y="48"/>
                  </a:cubicBezTo>
                  <a:cubicBezTo>
                    <a:pt x="165" y="48"/>
                    <a:pt x="165" y="48"/>
                    <a:pt x="165" y="48"/>
                  </a:cubicBezTo>
                  <a:cubicBezTo>
                    <a:pt x="166" y="48"/>
                    <a:pt x="166" y="48"/>
                    <a:pt x="166" y="48"/>
                  </a:cubicBezTo>
                  <a:cubicBezTo>
                    <a:pt x="167" y="48"/>
                    <a:pt x="167" y="48"/>
                    <a:pt x="167" y="48"/>
                  </a:cubicBezTo>
                  <a:cubicBezTo>
                    <a:pt x="168" y="48"/>
                    <a:pt x="168" y="48"/>
                    <a:pt x="168" y="48"/>
                  </a:cubicBezTo>
                  <a:cubicBezTo>
                    <a:pt x="168" y="48"/>
                    <a:pt x="168" y="48"/>
                    <a:pt x="168" y="48"/>
                  </a:cubicBezTo>
                  <a:cubicBezTo>
                    <a:pt x="169" y="48"/>
                    <a:pt x="169" y="48"/>
                    <a:pt x="169" y="48"/>
                  </a:cubicBezTo>
                  <a:cubicBezTo>
                    <a:pt x="171" y="48"/>
                    <a:pt x="171" y="48"/>
                    <a:pt x="171" y="48"/>
                  </a:cubicBezTo>
                  <a:cubicBezTo>
                    <a:pt x="172" y="49"/>
                    <a:pt x="172" y="49"/>
                    <a:pt x="172" y="49"/>
                  </a:cubicBezTo>
                  <a:cubicBezTo>
                    <a:pt x="172" y="49"/>
                    <a:pt x="172" y="49"/>
                    <a:pt x="172" y="49"/>
                  </a:cubicBezTo>
                  <a:cubicBezTo>
                    <a:pt x="173" y="48"/>
                    <a:pt x="173" y="48"/>
                    <a:pt x="173" y="48"/>
                  </a:cubicBezTo>
                  <a:cubicBezTo>
                    <a:pt x="173" y="48"/>
                    <a:pt x="173" y="48"/>
                    <a:pt x="173" y="48"/>
                  </a:cubicBezTo>
                  <a:cubicBezTo>
                    <a:pt x="174" y="48"/>
                    <a:pt x="174" y="48"/>
                    <a:pt x="174" y="48"/>
                  </a:cubicBezTo>
                  <a:cubicBezTo>
                    <a:pt x="174" y="49"/>
                    <a:pt x="174" y="49"/>
                    <a:pt x="174" y="49"/>
                  </a:cubicBezTo>
                  <a:cubicBezTo>
                    <a:pt x="175" y="49"/>
                    <a:pt x="175" y="49"/>
                    <a:pt x="175" y="49"/>
                  </a:cubicBezTo>
                  <a:cubicBezTo>
                    <a:pt x="175" y="50"/>
                    <a:pt x="175" y="50"/>
                    <a:pt x="175" y="50"/>
                  </a:cubicBezTo>
                  <a:cubicBezTo>
                    <a:pt x="175" y="50"/>
                    <a:pt x="175" y="50"/>
                    <a:pt x="175" y="50"/>
                  </a:cubicBezTo>
                  <a:cubicBezTo>
                    <a:pt x="175" y="51"/>
                    <a:pt x="175" y="51"/>
                    <a:pt x="175" y="51"/>
                  </a:cubicBezTo>
                  <a:cubicBezTo>
                    <a:pt x="174" y="51"/>
                    <a:pt x="174" y="51"/>
                    <a:pt x="174" y="51"/>
                  </a:cubicBezTo>
                  <a:cubicBezTo>
                    <a:pt x="174" y="51"/>
                    <a:pt x="174" y="51"/>
                    <a:pt x="174" y="51"/>
                  </a:cubicBezTo>
                  <a:cubicBezTo>
                    <a:pt x="174" y="51"/>
                    <a:pt x="174" y="51"/>
                    <a:pt x="174" y="51"/>
                  </a:cubicBezTo>
                  <a:cubicBezTo>
                    <a:pt x="174" y="52"/>
                    <a:pt x="174" y="52"/>
                    <a:pt x="174" y="52"/>
                  </a:cubicBezTo>
                  <a:cubicBezTo>
                    <a:pt x="173" y="52"/>
                    <a:pt x="173" y="52"/>
                    <a:pt x="173" y="52"/>
                  </a:cubicBezTo>
                  <a:cubicBezTo>
                    <a:pt x="171" y="53"/>
                    <a:pt x="171" y="53"/>
                    <a:pt x="171" y="53"/>
                  </a:cubicBezTo>
                  <a:cubicBezTo>
                    <a:pt x="171" y="52"/>
                    <a:pt x="171" y="52"/>
                    <a:pt x="171" y="52"/>
                  </a:cubicBezTo>
                  <a:cubicBezTo>
                    <a:pt x="170" y="53"/>
                    <a:pt x="170" y="53"/>
                    <a:pt x="170" y="53"/>
                  </a:cubicBezTo>
                  <a:cubicBezTo>
                    <a:pt x="168" y="53"/>
                    <a:pt x="168" y="53"/>
                    <a:pt x="168" y="53"/>
                  </a:cubicBezTo>
                  <a:cubicBezTo>
                    <a:pt x="168" y="52"/>
                    <a:pt x="168" y="52"/>
                    <a:pt x="168" y="52"/>
                  </a:cubicBezTo>
                  <a:cubicBezTo>
                    <a:pt x="166" y="51"/>
                    <a:pt x="166" y="51"/>
                    <a:pt x="166" y="51"/>
                  </a:cubicBezTo>
                  <a:cubicBezTo>
                    <a:pt x="165" y="51"/>
                    <a:pt x="165" y="51"/>
                    <a:pt x="165" y="51"/>
                  </a:cubicBezTo>
                  <a:cubicBezTo>
                    <a:pt x="164" y="51"/>
                    <a:pt x="164" y="51"/>
                    <a:pt x="164" y="51"/>
                  </a:cubicBezTo>
                  <a:cubicBezTo>
                    <a:pt x="164" y="51"/>
                    <a:pt x="164" y="51"/>
                    <a:pt x="164" y="51"/>
                  </a:cubicBezTo>
                  <a:cubicBezTo>
                    <a:pt x="163" y="52"/>
                    <a:pt x="163" y="52"/>
                    <a:pt x="163" y="52"/>
                  </a:cubicBezTo>
                  <a:cubicBezTo>
                    <a:pt x="162" y="53"/>
                    <a:pt x="162" y="53"/>
                    <a:pt x="162" y="53"/>
                  </a:cubicBezTo>
                  <a:cubicBezTo>
                    <a:pt x="162" y="53"/>
                    <a:pt x="162" y="53"/>
                    <a:pt x="162" y="53"/>
                  </a:cubicBezTo>
                  <a:cubicBezTo>
                    <a:pt x="161" y="53"/>
                    <a:pt x="161" y="53"/>
                    <a:pt x="161" y="53"/>
                  </a:cubicBezTo>
                  <a:cubicBezTo>
                    <a:pt x="162" y="54"/>
                    <a:pt x="162" y="54"/>
                    <a:pt x="162" y="54"/>
                  </a:cubicBezTo>
                  <a:cubicBezTo>
                    <a:pt x="162" y="54"/>
                    <a:pt x="162" y="54"/>
                    <a:pt x="162" y="54"/>
                  </a:cubicBezTo>
                  <a:cubicBezTo>
                    <a:pt x="162" y="54"/>
                    <a:pt x="162" y="54"/>
                    <a:pt x="162" y="54"/>
                  </a:cubicBezTo>
                  <a:cubicBezTo>
                    <a:pt x="162" y="55"/>
                    <a:pt x="162" y="55"/>
                    <a:pt x="162" y="55"/>
                  </a:cubicBezTo>
                  <a:cubicBezTo>
                    <a:pt x="162" y="55"/>
                    <a:pt x="162" y="55"/>
                    <a:pt x="162" y="55"/>
                  </a:cubicBezTo>
                  <a:cubicBezTo>
                    <a:pt x="161" y="55"/>
                    <a:pt x="161" y="55"/>
                    <a:pt x="161" y="55"/>
                  </a:cubicBezTo>
                  <a:cubicBezTo>
                    <a:pt x="161" y="55"/>
                    <a:pt x="161" y="55"/>
                    <a:pt x="161" y="55"/>
                  </a:cubicBezTo>
                  <a:cubicBezTo>
                    <a:pt x="162" y="56"/>
                    <a:pt x="162" y="56"/>
                    <a:pt x="162" y="56"/>
                  </a:cubicBezTo>
                  <a:cubicBezTo>
                    <a:pt x="163" y="56"/>
                    <a:pt x="163" y="56"/>
                    <a:pt x="163" y="56"/>
                  </a:cubicBezTo>
                  <a:cubicBezTo>
                    <a:pt x="163" y="56"/>
                    <a:pt x="163" y="56"/>
                    <a:pt x="163" y="56"/>
                  </a:cubicBezTo>
                  <a:cubicBezTo>
                    <a:pt x="163" y="56"/>
                    <a:pt x="163" y="56"/>
                    <a:pt x="163" y="56"/>
                  </a:cubicBezTo>
                  <a:cubicBezTo>
                    <a:pt x="164" y="55"/>
                    <a:pt x="164" y="55"/>
                    <a:pt x="164" y="55"/>
                  </a:cubicBezTo>
                  <a:cubicBezTo>
                    <a:pt x="165" y="54"/>
                    <a:pt x="165" y="54"/>
                    <a:pt x="165" y="54"/>
                  </a:cubicBezTo>
                  <a:cubicBezTo>
                    <a:pt x="166" y="54"/>
                    <a:pt x="166" y="54"/>
                    <a:pt x="166" y="54"/>
                  </a:cubicBezTo>
                  <a:cubicBezTo>
                    <a:pt x="167" y="54"/>
                    <a:pt x="167" y="54"/>
                    <a:pt x="167" y="54"/>
                  </a:cubicBezTo>
                  <a:cubicBezTo>
                    <a:pt x="168" y="53"/>
                    <a:pt x="168" y="53"/>
                    <a:pt x="168" y="53"/>
                  </a:cubicBezTo>
                  <a:cubicBezTo>
                    <a:pt x="169" y="53"/>
                    <a:pt x="169" y="53"/>
                    <a:pt x="169" y="53"/>
                  </a:cubicBezTo>
                  <a:cubicBezTo>
                    <a:pt x="169" y="54"/>
                    <a:pt x="169" y="54"/>
                    <a:pt x="169" y="54"/>
                  </a:cubicBezTo>
                  <a:cubicBezTo>
                    <a:pt x="170" y="54"/>
                    <a:pt x="170" y="54"/>
                    <a:pt x="170" y="54"/>
                  </a:cubicBezTo>
                  <a:cubicBezTo>
                    <a:pt x="170" y="54"/>
                    <a:pt x="170" y="54"/>
                    <a:pt x="170" y="54"/>
                  </a:cubicBezTo>
                  <a:cubicBezTo>
                    <a:pt x="171" y="54"/>
                    <a:pt x="171" y="54"/>
                    <a:pt x="171" y="54"/>
                  </a:cubicBezTo>
                  <a:cubicBezTo>
                    <a:pt x="171" y="55"/>
                    <a:pt x="171" y="55"/>
                    <a:pt x="171" y="55"/>
                  </a:cubicBezTo>
                  <a:cubicBezTo>
                    <a:pt x="171" y="55"/>
                    <a:pt x="171" y="55"/>
                    <a:pt x="171" y="55"/>
                  </a:cubicBezTo>
                  <a:cubicBezTo>
                    <a:pt x="170" y="56"/>
                    <a:pt x="170" y="56"/>
                    <a:pt x="170" y="56"/>
                  </a:cubicBezTo>
                  <a:cubicBezTo>
                    <a:pt x="169" y="57"/>
                    <a:pt x="169" y="57"/>
                    <a:pt x="169" y="57"/>
                  </a:cubicBezTo>
                  <a:cubicBezTo>
                    <a:pt x="169" y="57"/>
                    <a:pt x="169" y="57"/>
                    <a:pt x="169" y="57"/>
                  </a:cubicBezTo>
                  <a:cubicBezTo>
                    <a:pt x="168" y="58"/>
                    <a:pt x="168" y="58"/>
                    <a:pt x="168" y="58"/>
                  </a:cubicBezTo>
                  <a:cubicBezTo>
                    <a:pt x="167" y="59"/>
                    <a:pt x="167" y="59"/>
                    <a:pt x="167" y="59"/>
                  </a:cubicBezTo>
                  <a:cubicBezTo>
                    <a:pt x="166" y="60"/>
                    <a:pt x="166" y="60"/>
                    <a:pt x="166" y="60"/>
                  </a:cubicBezTo>
                  <a:cubicBezTo>
                    <a:pt x="165" y="62"/>
                    <a:pt x="165" y="62"/>
                    <a:pt x="165" y="62"/>
                  </a:cubicBezTo>
                  <a:cubicBezTo>
                    <a:pt x="165" y="63"/>
                    <a:pt x="165" y="63"/>
                    <a:pt x="165" y="63"/>
                  </a:cubicBezTo>
                  <a:cubicBezTo>
                    <a:pt x="164" y="63"/>
                    <a:pt x="164" y="63"/>
                    <a:pt x="164" y="63"/>
                  </a:cubicBezTo>
                  <a:cubicBezTo>
                    <a:pt x="164" y="64"/>
                    <a:pt x="164" y="64"/>
                    <a:pt x="164" y="64"/>
                  </a:cubicBezTo>
                  <a:cubicBezTo>
                    <a:pt x="164" y="65"/>
                    <a:pt x="164" y="65"/>
                    <a:pt x="164" y="65"/>
                  </a:cubicBezTo>
                  <a:cubicBezTo>
                    <a:pt x="164" y="65"/>
                    <a:pt x="164" y="65"/>
                    <a:pt x="164" y="65"/>
                  </a:cubicBezTo>
                  <a:cubicBezTo>
                    <a:pt x="163" y="66"/>
                    <a:pt x="163" y="66"/>
                    <a:pt x="163" y="66"/>
                  </a:cubicBezTo>
                  <a:cubicBezTo>
                    <a:pt x="163" y="67"/>
                    <a:pt x="163" y="67"/>
                    <a:pt x="163" y="67"/>
                  </a:cubicBezTo>
                  <a:cubicBezTo>
                    <a:pt x="163" y="68"/>
                    <a:pt x="163" y="68"/>
                    <a:pt x="163" y="68"/>
                  </a:cubicBezTo>
                  <a:cubicBezTo>
                    <a:pt x="162" y="70"/>
                    <a:pt x="162" y="70"/>
                    <a:pt x="162" y="70"/>
                  </a:cubicBezTo>
                  <a:cubicBezTo>
                    <a:pt x="163" y="70"/>
                    <a:pt x="163" y="70"/>
                    <a:pt x="163" y="70"/>
                  </a:cubicBezTo>
                  <a:cubicBezTo>
                    <a:pt x="163" y="71"/>
                    <a:pt x="163" y="71"/>
                    <a:pt x="163" y="71"/>
                  </a:cubicBezTo>
                  <a:cubicBezTo>
                    <a:pt x="162" y="72"/>
                    <a:pt x="162" y="72"/>
                    <a:pt x="162" y="72"/>
                  </a:cubicBezTo>
                  <a:cubicBezTo>
                    <a:pt x="162" y="72"/>
                    <a:pt x="162" y="72"/>
                    <a:pt x="162" y="72"/>
                  </a:cubicBezTo>
                  <a:cubicBezTo>
                    <a:pt x="161" y="73"/>
                    <a:pt x="161" y="73"/>
                    <a:pt x="161" y="73"/>
                  </a:cubicBezTo>
                  <a:cubicBezTo>
                    <a:pt x="162" y="74"/>
                    <a:pt x="162" y="74"/>
                    <a:pt x="162" y="74"/>
                  </a:cubicBezTo>
                  <a:cubicBezTo>
                    <a:pt x="161" y="74"/>
                    <a:pt x="161" y="74"/>
                    <a:pt x="161" y="74"/>
                  </a:cubicBezTo>
                  <a:cubicBezTo>
                    <a:pt x="161" y="75"/>
                    <a:pt x="161" y="75"/>
                    <a:pt x="161" y="75"/>
                  </a:cubicBezTo>
                  <a:cubicBezTo>
                    <a:pt x="161" y="76"/>
                    <a:pt x="161" y="76"/>
                    <a:pt x="161" y="76"/>
                  </a:cubicBezTo>
                  <a:cubicBezTo>
                    <a:pt x="160" y="77"/>
                    <a:pt x="160" y="77"/>
                    <a:pt x="160" y="77"/>
                  </a:cubicBezTo>
                  <a:cubicBezTo>
                    <a:pt x="160" y="77"/>
                    <a:pt x="160" y="77"/>
                    <a:pt x="160" y="77"/>
                  </a:cubicBezTo>
                  <a:cubicBezTo>
                    <a:pt x="159" y="77"/>
                    <a:pt x="159" y="77"/>
                    <a:pt x="159" y="77"/>
                  </a:cubicBezTo>
                  <a:cubicBezTo>
                    <a:pt x="159" y="77"/>
                    <a:pt x="159" y="77"/>
                    <a:pt x="159" y="77"/>
                  </a:cubicBezTo>
                  <a:cubicBezTo>
                    <a:pt x="159" y="76"/>
                    <a:pt x="159" y="76"/>
                    <a:pt x="159" y="76"/>
                  </a:cubicBezTo>
                  <a:cubicBezTo>
                    <a:pt x="158" y="76"/>
                    <a:pt x="158" y="76"/>
                    <a:pt x="158" y="76"/>
                  </a:cubicBezTo>
                  <a:cubicBezTo>
                    <a:pt x="158" y="76"/>
                    <a:pt x="158" y="76"/>
                    <a:pt x="158" y="76"/>
                  </a:cubicBezTo>
                  <a:cubicBezTo>
                    <a:pt x="159" y="75"/>
                    <a:pt x="159" y="75"/>
                    <a:pt x="159" y="75"/>
                  </a:cubicBezTo>
                  <a:cubicBezTo>
                    <a:pt x="158" y="75"/>
                    <a:pt x="158" y="75"/>
                    <a:pt x="158" y="75"/>
                  </a:cubicBezTo>
                  <a:cubicBezTo>
                    <a:pt x="158" y="75"/>
                    <a:pt x="158" y="75"/>
                    <a:pt x="158" y="75"/>
                  </a:cubicBezTo>
                  <a:cubicBezTo>
                    <a:pt x="157" y="75"/>
                    <a:pt x="157" y="75"/>
                    <a:pt x="157" y="75"/>
                  </a:cubicBezTo>
                  <a:cubicBezTo>
                    <a:pt x="157" y="75"/>
                    <a:pt x="157" y="75"/>
                    <a:pt x="157" y="75"/>
                  </a:cubicBezTo>
                  <a:cubicBezTo>
                    <a:pt x="157" y="75"/>
                    <a:pt x="157" y="75"/>
                    <a:pt x="157" y="75"/>
                  </a:cubicBezTo>
                  <a:cubicBezTo>
                    <a:pt x="157" y="76"/>
                    <a:pt x="157" y="76"/>
                    <a:pt x="157" y="76"/>
                  </a:cubicBezTo>
                  <a:cubicBezTo>
                    <a:pt x="157" y="76"/>
                    <a:pt x="157" y="76"/>
                    <a:pt x="157" y="76"/>
                  </a:cubicBezTo>
                  <a:cubicBezTo>
                    <a:pt x="157" y="76"/>
                    <a:pt x="157" y="76"/>
                    <a:pt x="157" y="76"/>
                  </a:cubicBezTo>
                  <a:cubicBezTo>
                    <a:pt x="157" y="77"/>
                    <a:pt x="157" y="77"/>
                    <a:pt x="157" y="77"/>
                  </a:cubicBezTo>
                  <a:cubicBezTo>
                    <a:pt x="157" y="77"/>
                    <a:pt x="157" y="77"/>
                    <a:pt x="157" y="77"/>
                  </a:cubicBezTo>
                  <a:cubicBezTo>
                    <a:pt x="157" y="78"/>
                    <a:pt x="157" y="78"/>
                    <a:pt x="157" y="78"/>
                  </a:cubicBezTo>
                  <a:cubicBezTo>
                    <a:pt x="158" y="78"/>
                    <a:pt x="158" y="78"/>
                    <a:pt x="158" y="78"/>
                  </a:cubicBezTo>
                  <a:cubicBezTo>
                    <a:pt x="158" y="78"/>
                    <a:pt x="158" y="78"/>
                    <a:pt x="158" y="78"/>
                  </a:cubicBezTo>
                  <a:cubicBezTo>
                    <a:pt x="159" y="79"/>
                    <a:pt x="159" y="79"/>
                    <a:pt x="159" y="79"/>
                  </a:cubicBezTo>
                  <a:cubicBezTo>
                    <a:pt x="159" y="80"/>
                    <a:pt x="159" y="80"/>
                    <a:pt x="159" y="80"/>
                  </a:cubicBezTo>
                  <a:cubicBezTo>
                    <a:pt x="160" y="80"/>
                    <a:pt x="160" y="80"/>
                    <a:pt x="160" y="80"/>
                  </a:cubicBezTo>
                  <a:cubicBezTo>
                    <a:pt x="160" y="80"/>
                    <a:pt x="160" y="80"/>
                    <a:pt x="160" y="80"/>
                  </a:cubicBezTo>
                  <a:cubicBezTo>
                    <a:pt x="161" y="81"/>
                    <a:pt x="161" y="81"/>
                    <a:pt x="161" y="81"/>
                  </a:cubicBezTo>
                  <a:cubicBezTo>
                    <a:pt x="162" y="82"/>
                    <a:pt x="162" y="82"/>
                    <a:pt x="162" y="82"/>
                  </a:cubicBezTo>
                  <a:cubicBezTo>
                    <a:pt x="161" y="82"/>
                    <a:pt x="161" y="82"/>
                    <a:pt x="161" y="82"/>
                  </a:cubicBezTo>
                  <a:cubicBezTo>
                    <a:pt x="161" y="83"/>
                    <a:pt x="161" y="83"/>
                    <a:pt x="161" y="83"/>
                  </a:cubicBezTo>
                  <a:cubicBezTo>
                    <a:pt x="160" y="82"/>
                    <a:pt x="160" y="82"/>
                    <a:pt x="160" y="82"/>
                  </a:cubicBezTo>
                  <a:cubicBezTo>
                    <a:pt x="159" y="81"/>
                    <a:pt x="159" y="81"/>
                    <a:pt x="159" y="81"/>
                  </a:cubicBezTo>
                  <a:cubicBezTo>
                    <a:pt x="159" y="81"/>
                    <a:pt x="159" y="81"/>
                    <a:pt x="159" y="81"/>
                  </a:cubicBezTo>
                  <a:cubicBezTo>
                    <a:pt x="159" y="81"/>
                    <a:pt x="159" y="81"/>
                    <a:pt x="159" y="81"/>
                  </a:cubicBezTo>
                  <a:cubicBezTo>
                    <a:pt x="158" y="80"/>
                    <a:pt x="158" y="80"/>
                    <a:pt x="158" y="80"/>
                  </a:cubicBezTo>
                  <a:cubicBezTo>
                    <a:pt x="158" y="81"/>
                    <a:pt x="158" y="81"/>
                    <a:pt x="158" y="81"/>
                  </a:cubicBezTo>
                  <a:cubicBezTo>
                    <a:pt x="158" y="81"/>
                    <a:pt x="158" y="81"/>
                    <a:pt x="158" y="81"/>
                  </a:cubicBezTo>
                  <a:cubicBezTo>
                    <a:pt x="158" y="82"/>
                    <a:pt x="158" y="82"/>
                    <a:pt x="158" y="82"/>
                  </a:cubicBezTo>
                  <a:cubicBezTo>
                    <a:pt x="158" y="82"/>
                    <a:pt x="158" y="82"/>
                    <a:pt x="158" y="82"/>
                  </a:cubicBezTo>
                  <a:cubicBezTo>
                    <a:pt x="158" y="82"/>
                    <a:pt x="158" y="82"/>
                    <a:pt x="158" y="82"/>
                  </a:cubicBezTo>
                  <a:cubicBezTo>
                    <a:pt x="158" y="82"/>
                    <a:pt x="158" y="82"/>
                    <a:pt x="158" y="82"/>
                  </a:cubicBezTo>
                  <a:cubicBezTo>
                    <a:pt x="158" y="82"/>
                    <a:pt x="158" y="82"/>
                    <a:pt x="158" y="82"/>
                  </a:cubicBezTo>
                  <a:cubicBezTo>
                    <a:pt x="157" y="82"/>
                    <a:pt x="157" y="82"/>
                    <a:pt x="157" y="82"/>
                  </a:cubicBezTo>
                  <a:cubicBezTo>
                    <a:pt x="158" y="83"/>
                    <a:pt x="158" y="83"/>
                    <a:pt x="158" y="83"/>
                  </a:cubicBezTo>
                  <a:cubicBezTo>
                    <a:pt x="158" y="83"/>
                    <a:pt x="158" y="83"/>
                    <a:pt x="158" y="83"/>
                  </a:cubicBezTo>
                  <a:cubicBezTo>
                    <a:pt x="158" y="83"/>
                    <a:pt x="158" y="83"/>
                    <a:pt x="158" y="83"/>
                  </a:cubicBezTo>
                  <a:cubicBezTo>
                    <a:pt x="158" y="84"/>
                    <a:pt x="158" y="84"/>
                    <a:pt x="158" y="84"/>
                  </a:cubicBezTo>
                  <a:cubicBezTo>
                    <a:pt x="158" y="84"/>
                    <a:pt x="158" y="84"/>
                    <a:pt x="158" y="84"/>
                  </a:cubicBezTo>
                  <a:cubicBezTo>
                    <a:pt x="159" y="84"/>
                    <a:pt x="159" y="84"/>
                    <a:pt x="159" y="84"/>
                  </a:cubicBezTo>
                  <a:cubicBezTo>
                    <a:pt x="159" y="84"/>
                    <a:pt x="159" y="84"/>
                    <a:pt x="159" y="84"/>
                  </a:cubicBezTo>
                  <a:cubicBezTo>
                    <a:pt x="160" y="84"/>
                    <a:pt x="160" y="84"/>
                    <a:pt x="160" y="84"/>
                  </a:cubicBezTo>
                  <a:cubicBezTo>
                    <a:pt x="160" y="85"/>
                    <a:pt x="160" y="85"/>
                    <a:pt x="160" y="85"/>
                  </a:cubicBezTo>
                  <a:cubicBezTo>
                    <a:pt x="160" y="85"/>
                    <a:pt x="160" y="85"/>
                    <a:pt x="160" y="85"/>
                  </a:cubicBezTo>
                  <a:cubicBezTo>
                    <a:pt x="160" y="85"/>
                    <a:pt x="160" y="85"/>
                    <a:pt x="160" y="85"/>
                  </a:cubicBezTo>
                  <a:cubicBezTo>
                    <a:pt x="160" y="85"/>
                    <a:pt x="160" y="85"/>
                    <a:pt x="160" y="85"/>
                  </a:cubicBezTo>
                  <a:cubicBezTo>
                    <a:pt x="161" y="84"/>
                    <a:pt x="161" y="84"/>
                    <a:pt x="161" y="84"/>
                  </a:cubicBezTo>
                  <a:cubicBezTo>
                    <a:pt x="162" y="84"/>
                    <a:pt x="162" y="84"/>
                    <a:pt x="162" y="84"/>
                  </a:cubicBezTo>
                  <a:cubicBezTo>
                    <a:pt x="162" y="84"/>
                    <a:pt x="162" y="84"/>
                    <a:pt x="162" y="84"/>
                  </a:cubicBezTo>
                  <a:cubicBezTo>
                    <a:pt x="162" y="84"/>
                    <a:pt x="162" y="84"/>
                    <a:pt x="162" y="84"/>
                  </a:cubicBezTo>
                  <a:cubicBezTo>
                    <a:pt x="162" y="84"/>
                    <a:pt x="162" y="84"/>
                    <a:pt x="162" y="84"/>
                  </a:cubicBezTo>
                  <a:cubicBezTo>
                    <a:pt x="163" y="84"/>
                    <a:pt x="163" y="84"/>
                    <a:pt x="163" y="84"/>
                  </a:cubicBezTo>
                  <a:cubicBezTo>
                    <a:pt x="163" y="85"/>
                    <a:pt x="163" y="85"/>
                    <a:pt x="163" y="85"/>
                  </a:cubicBezTo>
                  <a:cubicBezTo>
                    <a:pt x="164" y="85"/>
                    <a:pt x="164" y="85"/>
                    <a:pt x="164" y="85"/>
                  </a:cubicBezTo>
                  <a:cubicBezTo>
                    <a:pt x="164" y="86"/>
                    <a:pt x="164" y="86"/>
                    <a:pt x="164" y="86"/>
                  </a:cubicBezTo>
                  <a:cubicBezTo>
                    <a:pt x="164" y="86"/>
                    <a:pt x="164" y="86"/>
                    <a:pt x="164" y="86"/>
                  </a:cubicBezTo>
                  <a:cubicBezTo>
                    <a:pt x="164" y="87"/>
                    <a:pt x="164" y="87"/>
                    <a:pt x="164" y="87"/>
                  </a:cubicBezTo>
                  <a:cubicBezTo>
                    <a:pt x="163" y="88"/>
                    <a:pt x="163" y="88"/>
                    <a:pt x="163" y="88"/>
                  </a:cubicBezTo>
                  <a:cubicBezTo>
                    <a:pt x="163" y="89"/>
                    <a:pt x="163" y="89"/>
                    <a:pt x="163" y="89"/>
                  </a:cubicBezTo>
                  <a:cubicBezTo>
                    <a:pt x="163" y="89"/>
                    <a:pt x="163" y="89"/>
                    <a:pt x="163" y="89"/>
                  </a:cubicBezTo>
                  <a:cubicBezTo>
                    <a:pt x="163" y="90"/>
                    <a:pt x="163" y="90"/>
                    <a:pt x="163" y="90"/>
                  </a:cubicBezTo>
                  <a:cubicBezTo>
                    <a:pt x="163" y="91"/>
                    <a:pt x="163" y="91"/>
                    <a:pt x="163" y="91"/>
                  </a:cubicBezTo>
                  <a:cubicBezTo>
                    <a:pt x="163" y="91"/>
                    <a:pt x="163" y="91"/>
                    <a:pt x="163" y="91"/>
                  </a:cubicBezTo>
                  <a:cubicBezTo>
                    <a:pt x="162" y="92"/>
                    <a:pt x="162" y="92"/>
                    <a:pt x="162" y="92"/>
                  </a:cubicBezTo>
                  <a:cubicBezTo>
                    <a:pt x="162" y="91"/>
                    <a:pt x="162" y="91"/>
                    <a:pt x="162" y="91"/>
                  </a:cubicBezTo>
                  <a:cubicBezTo>
                    <a:pt x="162" y="91"/>
                    <a:pt x="162" y="91"/>
                    <a:pt x="162" y="91"/>
                  </a:cubicBezTo>
                  <a:cubicBezTo>
                    <a:pt x="161" y="91"/>
                    <a:pt x="161" y="91"/>
                    <a:pt x="161" y="91"/>
                  </a:cubicBezTo>
                  <a:cubicBezTo>
                    <a:pt x="160" y="90"/>
                    <a:pt x="160" y="90"/>
                    <a:pt x="160" y="90"/>
                  </a:cubicBezTo>
                  <a:cubicBezTo>
                    <a:pt x="160" y="90"/>
                    <a:pt x="160" y="90"/>
                    <a:pt x="160" y="90"/>
                  </a:cubicBezTo>
                  <a:cubicBezTo>
                    <a:pt x="160" y="90"/>
                    <a:pt x="160" y="90"/>
                    <a:pt x="160" y="90"/>
                  </a:cubicBezTo>
                  <a:cubicBezTo>
                    <a:pt x="159" y="90"/>
                    <a:pt x="159" y="90"/>
                    <a:pt x="159" y="90"/>
                  </a:cubicBezTo>
                  <a:cubicBezTo>
                    <a:pt x="159" y="90"/>
                    <a:pt x="159" y="90"/>
                    <a:pt x="159" y="90"/>
                  </a:cubicBezTo>
                  <a:cubicBezTo>
                    <a:pt x="159" y="89"/>
                    <a:pt x="159" y="89"/>
                    <a:pt x="159" y="89"/>
                  </a:cubicBezTo>
                  <a:cubicBezTo>
                    <a:pt x="158" y="88"/>
                    <a:pt x="158" y="88"/>
                    <a:pt x="158" y="88"/>
                  </a:cubicBezTo>
                  <a:cubicBezTo>
                    <a:pt x="158" y="88"/>
                    <a:pt x="158" y="88"/>
                    <a:pt x="158" y="88"/>
                  </a:cubicBezTo>
                  <a:cubicBezTo>
                    <a:pt x="158" y="89"/>
                    <a:pt x="158" y="89"/>
                    <a:pt x="158" y="89"/>
                  </a:cubicBezTo>
                  <a:cubicBezTo>
                    <a:pt x="157" y="88"/>
                    <a:pt x="157" y="88"/>
                    <a:pt x="157" y="88"/>
                  </a:cubicBezTo>
                  <a:cubicBezTo>
                    <a:pt x="157" y="88"/>
                    <a:pt x="157" y="88"/>
                    <a:pt x="157" y="88"/>
                  </a:cubicBezTo>
                  <a:cubicBezTo>
                    <a:pt x="156" y="88"/>
                    <a:pt x="156" y="88"/>
                    <a:pt x="156" y="88"/>
                  </a:cubicBezTo>
                  <a:cubicBezTo>
                    <a:pt x="155" y="88"/>
                    <a:pt x="155" y="88"/>
                    <a:pt x="155" y="88"/>
                  </a:cubicBezTo>
                  <a:cubicBezTo>
                    <a:pt x="156" y="88"/>
                    <a:pt x="156" y="88"/>
                    <a:pt x="156" y="88"/>
                  </a:cubicBezTo>
                  <a:cubicBezTo>
                    <a:pt x="156" y="89"/>
                    <a:pt x="156" y="89"/>
                    <a:pt x="156" y="89"/>
                  </a:cubicBezTo>
                  <a:cubicBezTo>
                    <a:pt x="155" y="89"/>
                    <a:pt x="155" y="89"/>
                    <a:pt x="155" y="89"/>
                  </a:cubicBezTo>
                  <a:cubicBezTo>
                    <a:pt x="155" y="89"/>
                    <a:pt x="155" y="89"/>
                    <a:pt x="155" y="89"/>
                  </a:cubicBezTo>
                  <a:cubicBezTo>
                    <a:pt x="154" y="88"/>
                    <a:pt x="154" y="88"/>
                    <a:pt x="154" y="88"/>
                  </a:cubicBezTo>
                  <a:cubicBezTo>
                    <a:pt x="153" y="89"/>
                    <a:pt x="153" y="89"/>
                    <a:pt x="153" y="89"/>
                  </a:cubicBezTo>
                  <a:cubicBezTo>
                    <a:pt x="154" y="89"/>
                    <a:pt x="154" y="89"/>
                    <a:pt x="154" y="89"/>
                  </a:cubicBezTo>
                  <a:cubicBezTo>
                    <a:pt x="154" y="89"/>
                    <a:pt x="154" y="89"/>
                    <a:pt x="154" y="89"/>
                  </a:cubicBezTo>
                  <a:cubicBezTo>
                    <a:pt x="155" y="89"/>
                    <a:pt x="155" y="89"/>
                    <a:pt x="155" y="89"/>
                  </a:cubicBezTo>
                  <a:cubicBezTo>
                    <a:pt x="155" y="89"/>
                    <a:pt x="155" y="89"/>
                    <a:pt x="155" y="89"/>
                  </a:cubicBezTo>
                  <a:cubicBezTo>
                    <a:pt x="155" y="90"/>
                    <a:pt x="155" y="90"/>
                    <a:pt x="155" y="90"/>
                  </a:cubicBezTo>
                  <a:cubicBezTo>
                    <a:pt x="155" y="90"/>
                    <a:pt x="155" y="90"/>
                    <a:pt x="155" y="90"/>
                  </a:cubicBezTo>
                  <a:cubicBezTo>
                    <a:pt x="154" y="91"/>
                    <a:pt x="154" y="91"/>
                    <a:pt x="154" y="91"/>
                  </a:cubicBezTo>
                  <a:cubicBezTo>
                    <a:pt x="153" y="91"/>
                    <a:pt x="153" y="91"/>
                    <a:pt x="153" y="91"/>
                  </a:cubicBezTo>
                  <a:cubicBezTo>
                    <a:pt x="152" y="91"/>
                    <a:pt x="152" y="91"/>
                    <a:pt x="152" y="91"/>
                  </a:cubicBezTo>
                  <a:cubicBezTo>
                    <a:pt x="152" y="90"/>
                    <a:pt x="152" y="90"/>
                    <a:pt x="152" y="90"/>
                  </a:cubicBezTo>
                  <a:cubicBezTo>
                    <a:pt x="152" y="90"/>
                    <a:pt x="152" y="90"/>
                    <a:pt x="152" y="90"/>
                  </a:cubicBezTo>
                  <a:cubicBezTo>
                    <a:pt x="152" y="90"/>
                    <a:pt x="152" y="90"/>
                    <a:pt x="152" y="90"/>
                  </a:cubicBezTo>
                  <a:cubicBezTo>
                    <a:pt x="151" y="90"/>
                    <a:pt x="151" y="90"/>
                    <a:pt x="151" y="90"/>
                  </a:cubicBezTo>
                  <a:cubicBezTo>
                    <a:pt x="152" y="91"/>
                    <a:pt x="152" y="91"/>
                    <a:pt x="152" y="91"/>
                  </a:cubicBezTo>
                  <a:cubicBezTo>
                    <a:pt x="152" y="91"/>
                    <a:pt x="152" y="91"/>
                    <a:pt x="152" y="91"/>
                  </a:cubicBezTo>
                  <a:cubicBezTo>
                    <a:pt x="151" y="91"/>
                    <a:pt x="151" y="91"/>
                    <a:pt x="151" y="91"/>
                  </a:cubicBezTo>
                  <a:cubicBezTo>
                    <a:pt x="152" y="92"/>
                    <a:pt x="152" y="92"/>
                    <a:pt x="152" y="92"/>
                  </a:cubicBezTo>
                  <a:cubicBezTo>
                    <a:pt x="152" y="92"/>
                    <a:pt x="152" y="92"/>
                    <a:pt x="152" y="92"/>
                  </a:cubicBezTo>
                  <a:cubicBezTo>
                    <a:pt x="151" y="92"/>
                    <a:pt x="151" y="92"/>
                    <a:pt x="151" y="92"/>
                  </a:cubicBezTo>
                  <a:cubicBezTo>
                    <a:pt x="152" y="93"/>
                    <a:pt x="152" y="93"/>
                    <a:pt x="152" y="93"/>
                  </a:cubicBezTo>
                  <a:cubicBezTo>
                    <a:pt x="152" y="93"/>
                    <a:pt x="152" y="93"/>
                    <a:pt x="152" y="93"/>
                  </a:cubicBezTo>
                  <a:cubicBezTo>
                    <a:pt x="151" y="93"/>
                    <a:pt x="151" y="93"/>
                    <a:pt x="151" y="93"/>
                  </a:cubicBezTo>
                  <a:cubicBezTo>
                    <a:pt x="151" y="93"/>
                    <a:pt x="151" y="93"/>
                    <a:pt x="151" y="93"/>
                  </a:cubicBezTo>
                  <a:cubicBezTo>
                    <a:pt x="150" y="93"/>
                    <a:pt x="150" y="93"/>
                    <a:pt x="150" y="93"/>
                  </a:cubicBezTo>
                  <a:cubicBezTo>
                    <a:pt x="150" y="93"/>
                    <a:pt x="150" y="93"/>
                    <a:pt x="150" y="93"/>
                  </a:cubicBezTo>
                  <a:cubicBezTo>
                    <a:pt x="150" y="94"/>
                    <a:pt x="150" y="94"/>
                    <a:pt x="150" y="94"/>
                  </a:cubicBezTo>
                  <a:cubicBezTo>
                    <a:pt x="151" y="94"/>
                    <a:pt x="151" y="94"/>
                    <a:pt x="151" y="94"/>
                  </a:cubicBezTo>
                  <a:cubicBezTo>
                    <a:pt x="152" y="94"/>
                    <a:pt x="152" y="94"/>
                    <a:pt x="152" y="94"/>
                  </a:cubicBezTo>
                  <a:cubicBezTo>
                    <a:pt x="152" y="94"/>
                    <a:pt x="152" y="94"/>
                    <a:pt x="152" y="94"/>
                  </a:cubicBezTo>
                  <a:cubicBezTo>
                    <a:pt x="152" y="95"/>
                    <a:pt x="152" y="95"/>
                    <a:pt x="152" y="95"/>
                  </a:cubicBezTo>
                  <a:cubicBezTo>
                    <a:pt x="152" y="95"/>
                    <a:pt x="152" y="95"/>
                    <a:pt x="152" y="95"/>
                  </a:cubicBezTo>
                  <a:cubicBezTo>
                    <a:pt x="152" y="95"/>
                    <a:pt x="152" y="95"/>
                    <a:pt x="152" y="95"/>
                  </a:cubicBezTo>
                  <a:cubicBezTo>
                    <a:pt x="153" y="95"/>
                    <a:pt x="153" y="95"/>
                    <a:pt x="153" y="95"/>
                  </a:cubicBezTo>
                  <a:cubicBezTo>
                    <a:pt x="153" y="95"/>
                    <a:pt x="153" y="95"/>
                    <a:pt x="153" y="95"/>
                  </a:cubicBezTo>
                  <a:cubicBezTo>
                    <a:pt x="154" y="95"/>
                    <a:pt x="154" y="95"/>
                    <a:pt x="154" y="95"/>
                  </a:cubicBezTo>
                  <a:cubicBezTo>
                    <a:pt x="155" y="95"/>
                    <a:pt x="155" y="95"/>
                    <a:pt x="155" y="95"/>
                  </a:cubicBezTo>
                  <a:cubicBezTo>
                    <a:pt x="156" y="95"/>
                    <a:pt x="156" y="95"/>
                    <a:pt x="156" y="95"/>
                  </a:cubicBezTo>
                  <a:cubicBezTo>
                    <a:pt x="156" y="96"/>
                    <a:pt x="156" y="96"/>
                    <a:pt x="156" y="96"/>
                  </a:cubicBezTo>
                  <a:cubicBezTo>
                    <a:pt x="157" y="95"/>
                    <a:pt x="157" y="95"/>
                    <a:pt x="157" y="95"/>
                  </a:cubicBezTo>
                  <a:cubicBezTo>
                    <a:pt x="157" y="95"/>
                    <a:pt x="157" y="95"/>
                    <a:pt x="157" y="95"/>
                  </a:cubicBezTo>
                  <a:cubicBezTo>
                    <a:pt x="157" y="95"/>
                    <a:pt x="157" y="95"/>
                    <a:pt x="157" y="95"/>
                  </a:cubicBezTo>
                  <a:cubicBezTo>
                    <a:pt x="157" y="96"/>
                    <a:pt x="157" y="96"/>
                    <a:pt x="157" y="96"/>
                  </a:cubicBezTo>
                  <a:cubicBezTo>
                    <a:pt x="157" y="96"/>
                    <a:pt x="157" y="96"/>
                    <a:pt x="157" y="96"/>
                  </a:cubicBezTo>
                  <a:cubicBezTo>
                    <a:pt x="158" y="97"/>
                    <a:pt x="158" y="97"/>
                    <a:pt x="158" y="97"/>
                  </a:cubicBezTo>
                  <a:cubicBezTo>
                    <a:pt x="157" y="97"/>
                    <a:pt x="157" y="97"/>
                    <a:pt x="157" y="97"/>
                  </a:cubicBezTo>
                  <a:cubicBezTo>
                    <a:pt x="157" y="97"/>
                    <a:pt x="157" y="97"/>
                    <a:pt x="157" y="97"/>
                  </a:cubicBezTo>
                  <a:cubicBezTo>
                    <a:pt x="157" y="97"/>
                    <a:pt x="157" y="97"/>
                    <a:pt x="157" y="97"/>
                  </a:cubicBezTo>
                  <a:cubicBezTo>
                    <a:pt x="156" y="97"/>
                    <a:pt x="156" y="97"/>
                    <a:pt x="156" y="97"/>
                  </a:cubicBezTo>
                  <a:cubicBezTo>
                    <a:pt x="155" y="97"/>
                    <a:pt x="155" y="97"/>
                    <a:pt x="155" y="97"/>
                  </a:cubicBezTo>
                  <a:cubicBezTo>
                    <a:pt x="155" y="97"/>
                    <a:pt x="155" y="97"/>
                    <a:pt x="155" y="97"/>
                  </a:cubicBezTo>
                  <a:cubicBezTo>
                    <a:pt x="154" y="97"/>
                    <a:pt x="154" y="97"/>
                    <a:pt x="154" y="97"/>
                  </a:cubicBezTo>
                  <a:cubicBezTo>
                    <a:pt x="153" y="97"/>
                    <a:pt x="153" y="97"/>
                    <a:pt x="153" y="97"/>
                  </a:cubicBezTo>
                  <a:cubicBezTo>
                    <a:pt x="152" y="97"/>
                    <a:pt x="152" y="97"/>
                    <a:pt x="152" y="97"/>
                  </a:cubicBezTo>
                  <a:cubicBezTo>
                    <a:pt x="152" y="97"/>
                    <a:pt x="152" y="97"/>
                    <a:pt x="152" y="97"/>
                  </a:cubicBezTo>
                  <a:cubicBezTo>
                    <a:pt x="152" y="97"/>
                    <a:pt x="152" y="97"/>
                    <a:pt x="152" y="97"/>
                  </a:cubicBezTo>
                  <a:cubicBezTo>
                    <a:pt x="152" y="97"/>
                    <a:pt x="152" y="97"/>
                    <a:pt x="152" y="97"/>
                  </a:cubicBezTo>
                  <a:cubicBezTo>
                    <a:pt x="152" y="98"/>
                    <a:pt x="152" y="98"/>
                    <a:pt x="152" y="98"/>
                  </a:cubicBezTo>
                  <a:cubicBezTo>
                    <a:pt x="152" y="98"/>
                    <a:pt x="152" y="98"/>
                    <a:pt x="152" y="98"/>
                  </a:cubicBezTo>
                  <a:cubicBezTo>
                    <a:pt x="152" y="98"/>
                    <a:pt x="152" y="98"/>
                    <a:pt x="152" y="98"/>
                  </a:cubicBezTo>
                  <a:cubicBezTo>
                    <a:pt x="153" y="98"/>
                    <a:pt x="153" y="98"/>
                    <a:pt x="153" y="98"/>
                  </a:cubicBezTo>
                  <a:cubicBezTo>
                    <a:pt x="155" y="98"/>
                    <a:pt x="155" y="98"/>
                    <a:pt x="155" y="98"/>
                  </a:cubicBezTo>
                  <a:cubicBezTo>
                    <a:pt x="155" y="98"/>
                    <a:pt x="155" y="98"/>
                    <a:pt x="155" y="98"/>
                  </a:cubicBezTo>
                  <a:cubicBezTo>
                    <a:pt x="156" y="98"/>
                    <a:pt x="156" y="98"/>
                    <a:pt x="156" y="98"/>
                  </a:cubicBezTo>
                  <a:cubicBezTo>
                    <a:pt x="156" y="98"/>
                    <a:pt x="156" y="98"/>
                    <a:pt x="156" y="98"/>
                  </a:cubicBezTo>
                  <a:cubicBezTo>
                    <a:pt x="157" y="99"/>
                    <a:pt x="157" y="99"/>
                    <a:pt x="157" y="99"/>
                  </a:cubicBezTo>
                  <a:cubicBezTo>
                    <a:pt x="157" y="99"/>
                    <a:pt x="157" y="99"/>
                    <a:pt x="157" y="99"/>
                  </a:cubicBezTo>
                  <a:cubicBezTo>
                    <a:pt x="158" y="100"/>
                    <a:pt x="158" y="100"/>
                    <a:pt x="158" y="100"/>
                  </a:cubicBezTo>
                  <a:cubicBezTo>
                    <a:pt x="158" y="100"/>
                    <a:pt x="158" y="100"/>
                    <a:pt x="158" y="100"/>
                  </a:cubicBezTo>
                  <a:cubicBezTo>
                    <a:pt x="158" y="101"/>
                    <a:pt x="158" y="101"/>
                    <a:pt x="158" y="101"/>
                  </a:cubicBezTo>
                  <a:cubicBezTo>
                    <a:pt x="158" y="101"/>
                    <a:pt x="158" y="101"/>
                    <a:pt x="158" y="101"/>
                  </a:cubicBezTo>
                  <a:cubicBezTo>
                    <a:pt x="158" y="101"/>
                    <a:pt x="158" y="101"/>
                    <a:pt x="158" y="101"/>
                  </a:cubicBezTo>
                  <a:cubicBezTo>
                    <a:pt x="157" y="100"/>
                    <a:pt x="157" y="100"/>
                    <a:pt x="157" y="100"/>
                  </a:cubicBezTo>
                  <a:cubicBezTo>
                    <a:pt x="157" y="101"/>
                    <a:pt x="157" y="101"/>
                    <a:pt x="157" y="101"/>
                  </a:cubicBezTo>
                  <a:cubicBezTo>
                    <a:pt x="157" y="101"/>
                    <a:pt x="157" y="101"/>
                    <a:pt x="157" y="101"/>
                  </a:cubicBezTo>
                  <a:cubicBezTo>
                    <a:pt x="158" y="102"/>
                    <a:pt x="158" y="102"/>
                    <a:pt x="158" y="102"/>
                  </a:cubicBezTo>
                  <a:cubicBezTo>
                    <a:pt x="158" y="103"/>
                    <a:pt x="158" y="103"/>
                    <a:pt x="158" y="103"/>
                  </a:cubicBezTo>
                  <a:cubicBezTo>
                    <a:pt x="158" y="103"/>
                    <a:pt x="158" y="103"/>
                    <a:pt x="158" y="103"/>
                  </a:cubicBezTo>
                  <a:cubicBezTo>
                    <a:pt x="158" y="104"/>
                    <a:pt x="158" y="104"/>
                    <a:pt x="158" y="104"/>
                  </a:cubicBezTo>
                  <a:cubicBezTo>
                    <a:pt x="158" y="104"/>
                    <a:pt x="158" y="104"/>
                    <a:pt x="158" y="104"/>
                  </a:cubicBezTo>
                  <a:cubicBezTo>
                    <a:pt x="157" y="105"/>
                    <a:pt x="157" y="105"/>
                    <a:pt x="157" y="105"/>
                  </a:cubicBezTo>
                  <a:cubicBezTo>
                    <a:pt x="157" y="106"/>
                    <a:pt x="157" y="106"/>
                    <a:pt x="157" y="106"/>
                  </a:cubicBezTo>
                  <a:cubicBezTo>
                    <a:pt x="156" y="106"/>
                    <a:pt x="156" y="106"/>
                    <a:pt x="156" y="106"/>
                  </a:cubicBezTo>
                  <a:cubicBezTo>
                    <a:pt x="156" y="106"/>
                    <a:pt x="156" y="106"/>
                    <a:pt x="156" y="106"/>
                  </a:cubicBezTo>
                  <a:cubicBezTo>
                    <a:pt x="155" y="106"/>
                    <a:pt x="155" y="106"/>
                    <a:pt x="155" y="106"/>
                  </a:cubicBezTo>
                  <a:cubicBezTo>
                    <a:pt x="155" y="105"/>
                    <a:pt x="155" y="105"/>
                    <a:pt x="155" y="105"/>
                  </a:cubicBezTo>
                  <a:cubicBezTo>
                    <a:pt x="156" y="105"/>
                    <a:pt x="156" y="105"/>
                    <a:pt x="156" y="105"/>
                  </a:cubicBezTo>
                  <a:cubicBezTo>
                    <a:pt x="155" y="105"/>
                    <a:pt x="155" y="105"/>
                    <a:pt x="155" y="105"/>
                  </a:cubicBezTo>
                  <a:cubicBezTo>
                    <a:pt x="155" y="104"/>
                    <a:pt x="155" y="104"/>
                    <a:pt x="155" y="104"/>
                  </a:cubicBezTo>
                  <a:cubicBezTo>
                    <a:pt x="155" y="105"/>
                    <a:pt x="155" y="105"/>
                    <a:pt x="155" y="105"/>
                  </a:cubicBezTo>
                  <a:cubicBezTo>
                    <a:pt x="154" y="105"/>
                    <a:pt x="154" y="105"/>
                    <a:pt x="154" y="105"/>
                  </a:cubicBezTo>
                  <a:cubicBezTo>
                    <a:pt x="153" y="103"/>
                    <a:pt x="153" y="103"/>
                    <a:pt x="153" y="103"/>
                  </a:cubicBezTo>
                  <a:cubicBezTo>
                    <a:pt x="152" y="103"/>
                    <a:pt x="152" y="103"/>
                    <a:pt x="152" y="103"/>
                  </a:cubicBezTo>
                  <a:cubicBezTo>
                    <a:pt x="152" y="102"/>
                    <a:pt x="152" y="102"/>
                    <a:pt x="152" y="102"/>
                  </a:cubicBezTo>
                  <a:cubicBezTo>
                    <a:pt x="152" y="102"/>
                    <a:pt x="152" y="102"/>
                    <a:pt x="152" y="102"/>
                  </a:cubicBezTo>
                  <a:cubicBezTo>
                    <a:pt x="151" y="101"/>
                    <a:pt x="151" y="101"/>
                    <a:pt x="151" y="101"/>
                  </a:cubicBezTo>
                  <a:cubicBezTo>
                    <a:pt x="150" y="100"/>
                    <a:pt x="150" y="100"/>
                    <a:pt x="150" y="100"/>
                  </a:cubicBezTo>
                  <a:cubicBezTo>
                    <a:pt x="150" y="100"/>
                    <a:pt x="150" y="100"/>
                    <a:pt x="150" y="100"/>
                  </a:cubicBezTo>
                  <a:cubicBezTo>
                    <a:pt x="150" y="100"/>
                    <a:pt x="150" y="100"/>
                    <a:pt x="150" y="100"/>
                  </a:cubicBezTo>
                  <a:cubicBezTo>
                    <a:pt x="150" y="100"/>
                    <a:pt x="150" y="100"/>
                    <a:pt x="150" y="100"/>
                  </a:cubicBezTo>
                  <a:cubicBezTo>
                    <a:pt x="150" y="101"/>
                    <a:pt x="150" y="101"/>
                    <a:pt x="150" y="101"/>
                  </a:cubicBezTo>
                  <a:cubicBezTo>
                    <a:pt x="151" y="101"/>
                    <a:pt x="151" y="101"/>
                    <a:pt x="151" y="101"/>
                  </a:cubicBezTo>
                  <a:cubicBezTo>
                    <a:pt x="151" y="102"/>
                    <a:pt x="151" y="102"/>
                    <a:pt x="151" y="102"/>
                  </a:cubicBezTo>
                  <a:cubicBezTo>
                    <a:pt x="150" y="102"/>
                    <a:pt x="150" y="102"/>
                    <a:pt x="150" y="102"/>
                  </a:cubicBezTo>
                  <a:cubicBezTo>
                    <a:pt x="149" y="102"/>
                    <a:pt x="149" y="102"/>
                    <a:pt x="149" y="102"/>
                  </a:cubicBezTo>
                  <a:cubicBezTo>
                    <a:pt x="149" y="102"/>
                    <a:pt x="149" y="102"/>
                    <a:pt x="149" y="102"/>
                  </a:cubicBezTo>
                  <a:cubicBezTo>
                    <a:pt x="148" y="101"/>
                    <a:pt x="148" y="101"/>
                    <a:pt x="148" y="101"/>
                  </a:cubicBezTo>
                  <a:cubicBezTo>
                    <a:pt x="148" y="100"/>
                    <a:pt x="148" y="100"/>
                    <a:pt x="148" y="100"/>
                  </a:cubicBezTo>
                  <a:cubicBezTo>
                    <a:pt x="148" y="101"/>
                    <a:pt x="148" y="101"/>
                    <a:pt x="148" y="101"/>
                  </a:cubicBezTo>
                  <a:cubicBezTo>
                    <a:pt x="148" y="101"/>
                    <a:pt x="148" y="101"/>
                    <a:pt x="148" y="101"/>
                  </a:cubicBezTo>
                  <a:cubicBezTo>
                    <a:pt x="149" y="102"/>
                    <a:pt x="149" y="102"/>
                    <a:pt x="149" y="102"/>
                  </a:cubicBezTo>
                  <a:cubicBezTo>
                    <a:pt x="150" y="103"/>
                    <a:pt x="150" y="103"/>
                    <a:pt x="150" y="103"/>
                  </a:cubicBezTo>
                  <a:cubicBezTo>
                    <a:pt x="151" y="103"/>
                    <a:pt x="151" y="103"/>
                    <a:pt x="151" y="103"/>
                  </a:cubicBezTo>
                  <a:cubicBezTo>
                    <a:pt x="152" y="103"/>
                    <a:pt x="152" y="103"/>
                    <a:pt x="152" y="103"/>
                  </a:cubicBezTo>
                  <a:cubicBezTo>
                    <a:pt x="154" y="105"/>
                    <a:pt x="154" y="105"/>
                    <a:pt x="154" y="105"/>
                  </a:cubicBezTo>
                  <a:cubicBezTo>
                    <a:pt x="154" y="105"/>
                    <a:pt x="154" y="105"/>
                    <a:pt x="154" y="105"/>
                  </a:cubicBezTo>
                  <a:cubicBezTo>
                    <a:pt x="154" y="106"/>
                    <a:pt x="154" y="106"/>
                    <a:pt x="154" y="106"/>
                  </a:cubicBezTo>
                  <a:cubicBezTo>
                    <a:pt x="153" y="106"/>
                    <a:pt x="153" y="106"/>
                    <a:pt x="153" y="106"/>
                  </a:cubicBezTo>
                  <a:cubicBezTo>
                    <a:pt x="153" y="105"/>
                    <a:pt x="153" y="105"/>
                    <a:pt x="153" y="105"/>
                  </a:cubicBezTo>
                  <a:cubicBezTo>
                    <a:pt x="152" y="105"/>
                    <a:pt x="152" y="105"/>
                    <a:pt x="152" y="105"/>
                  </a:cubicBezTo>
                  <a:cubicBezTo>
                    <a:pt x="152" y="106"/>
                    <a:pt x="152" y="106"/>
                    <a:pt x="152" y="106"/>
                  </a:cubicBezTo>
                  <a:cubicBezTo>
                    <a:pt x="151" y="106"/>
                    <a:pt x="151" y="106"/>
                    <a:pt x="151" y="106"/>
                  </a:cubicBezTo>
                  <a:cubicBezTo>
                    <a:pt x="150" y="106"/>
                    <a:pt x="150" y="106"/>
                    <a:pt x="150" y="106"/>
                  </a:cubicBezTo>
                  <a:cubicBezTo>
                    <a:pt x="150" y="106"/>
                    <a:pt x="150" y="106"/>
                    <a:pt x="150" y="106"/>
                  </a:cubicBezTo>
                  <a:cubicBezTo>
                    <a:pt x="149" y="106"/>
                    <a:pt x="149" y="106"/>
                    <a:pt x="149" y="106"/>
                  </a:cubicBezTo>
                  <a:cubicBezTo>
                    <a:pt x="150" y="105"/>
                    <a:pt x="150" y="105"/>
                    <a:pt x="150" y="105"/>
                  </a:cubicBezTo>
                  <a:cubicBezTo>
                    <a:pt x="149" y="105"/>
                    <a:pt x="149" y="105"/>
                    <a:pt x="149" y="105"/>
                  </a:cubicBezTo>
                  <a:cubicBezTo>
                    <a:pt x="149" y="105"/>
                    <a:pt x="149" y="105"/>
                    <a:pt x="149" y="105"/>
                  </a:cubicBezTo>
                  <a:cubicBezTo>
                    <a:pt x="149" y="105"/>
                    <a:pt x="149" y="105"/>
                    <a:pt x="149" y="105"/>
                  </a:cubicBezTo>
                  <a:cubicBezTo>
                    <a:pt x="149" y="106"/>
                    <a:pt x="149" y="106"/>
                    <a:pt x="149" y="106"/>
                  </a:cubicBezTo>
                  <a:cubicBezTo>
                    <a:pt x="149" y="106"/>
                    <a:pt x="149" y="106"/>
                    <a:pt x="149" y="106"/>
                  </a:cubicBezTo>
                  <a:cubicBezTo>
                    <a:pt x="150" y="107"/>
                    <a:pt x="150" y="107"/>
                    <a:pt x="150" y="107"/>
                  </a:cubicBezTo>
                  <a:cubicBezTo>
                    <a:pt x="150" y="107"/>
                    <a:pt x="150" y="107"/>
                    <a:pt x="150" y="107"/>
                  </a:cubicBezTo>
                  <a:cubicBezTo>
                    <a:pt x="151" y="107"/>
                    <a:pt x="151" y="107"/>
                    <a:pt x="151" y="107"/>
                  </a:cubicBezTo>
                  <a:cubicBezTo>
                    <a:pt x="152" y="106"/>
                    <a:pt x="152" y="106"/>
                    <a:pt x="152" y="106"/>
                  </a:cubicBezTo>
                  <a:cubicBezTo>
                    <a:pt x="152" y="106"/>
                    <a:pt x="152" y="106"/>
                    <a:pt x="152" y="106"/>
                  </a:cubicBezTo>
                  <a:cubicBezTo>
                    <a:pt x="153" y="106"/>
                    <a:pt x="153" y="106"/>
                    <a:pt x="153" y="106"/>
                  </a:cubicBezTo>
                  <a:cubicBezTo>
                    <a:pt x="153" y="107"/>
                    <a:pt x="153" y="107"/>
                    <a:pt x="153" y="107"/>
                  </a:cubicBezTo>
                  <a:cubicBezTo>
                    <a:pt x="153" y="107"/>
                    <a:pt x="153" y="107"/>
                    <a:pt x="153" y="107"/>
                  </a:cubicBezTo>
                  <a:cubicBezTo>
                    <a:pt x="153" y="108"/>
                    <a:pt x="153" y="108"/>
                    <a:pt x="153" y="108"/>
                  </a:cubicBezTo>
                  <a:cubicBezTo>
                    <a:pt x="153" y="109"/>
                    <a:pt x="153" y="109"/>
                    <a:pt x="153" y="109"/>
                  </a:cubicBezTo>
                  <a:cubicBezTo>
                    <a:pt x="152" y="109"/>
                    <a:pt x="152" y="109"/>
                    <a:pt x="152" y="109"/>
                  </a:cubicBezTo>
                  <a:cubicBezTo>
                    <a:pt x="152" y="109"/>
                    <a:pt x="152" y="109"/>
                    <a:pt x="152" y="109"/>
                  </a:cubicBezTo>
                  <a:cubicBezTo>
                    <a:pt x="153" y="110"/>
                    <a:pt x="153" y="110"/>
                    <a:pt x="153" y="110"/>
                  </a:cubicBezTo>
                  <a:cubicBezTo>
                    <a:pt x="153" y="109"/>
                    <a:pt x="153" y="109"/>
                    <a:pt x="153" y="109"/>
                  </a:cubicBezTo>
                  <a:cubicBezTo>
                    <a:pt x="154" y="110"/>
                    <a:pt x="154" y="110"/>
                    <a:pt x="154" y="110"/>
                  </a:cubicBezTo>
                  <a:cubicBezTo>
                    <a:pt x="155" y="110"/>
                    <a:pt x="155" y="110"/>
                    <a:pt x="155" y="110"/>
                  </a:cubicBezTo>
                  <a:cubicBezTo>
                    <a:pt x="156" y="111"/>
                    <a:pt x="156" y="111"/>
                    <a:pt x="156" y="111"/>
                  </a:cubicBezTo>
                  <a:cubicBezTo>
                    <a:pt x="156" y="110"/>
                    <a:pt x="156" y="110"/>
                    <a:pt x="156" y="110"/>
                  </a:cubicBezTo>
                  <a:cubicBezTo>
                    <a:pt x="157" y="110"/>
                    <a:pt x="157" y="110"/>
                    <a:pt x="157" y="110"/>
                  </a:cubicBezTo>
                  <a:cubicBezTo>
                    <a:pt x="157" y="110"/>
                    <a:pt x="157" y="110"/>
                    <a:pt x="157" y="110"/>
                  </a:cubicBezTo>
                  <a:cubicBezTo>
                    <a:pt x="157" y="111"/>
                    <a:pt x="157" y="111"/>
                    <a:pt x="157" y="111"/>
                  </a:cubicBezTo>
                  <a:cubicBezTo>
                    <a:pt x="157" y="111"/>
                    <a:pt x="157" y="111"/>
                    <a:pt x="157" y="111"/>
                  </a:cubicBezTo>
                  <a:cubicBezTo>
                    <a:pt x="157" y="112"/>
                    <a:pt x="157" y="112"/>
                    <a:pt x="157" y="112"/>
                  </a:cubicBezTo>
                  <a:cubicBezTo>
                    <a:pt x="158" y="112"/>
                    <a:pt x="158" y="112"/>
                    <a:pt x="158" y="112"/>
                  </a:cubicBezTo>
                  <a:cubicBezTo>
                    <a:pt x="157" y="113"/>
                    <a:pt x="157" y="113"/>
                    <a:pt x="157" y="113"/>
                  </a:cubicBezTo>
                  <a:cubicBezTo>
                    <a:pt x="157" y="114"/>
                    <a:pt x="157" y="114"/>
                    <a:pt x="157" y="114"/>
                  </a:cubicBezTo>
                  <a:cubicBezTo>
                    <a:pt x="156" y="114"/>
                    <a:pt x="156" y="114"/>
                    <a:pt x="156" y="114"/>
                  </a:cubicBezTo>
                  <a:cubicBezTo>
                    <a:pt x="155" y="114"/>
                    <a:pt x="155" y="114"/>
                    <a:pt x="155" y="114"/>
                  </a:cubicBezTo>
                  <a:cubicBezTo>
                    <a:pt x="155" y="114"/>
                    <a:pt x="155" y="114"/>
                    <a:pt x="155" y="114"/>
                  </a:cubicBezTo>
                  <a:cubicBezTo>
                    <a:pt x="154" y="113"/>
                    <a:pt x="154" y="113"/>
                    <a:pt x="154" y="113"/>
                  </a:cubicBezTo>
                  <a:cubicBezTo>
                    <a:pt x="154" y="113"/>
                    <a:pt x="154" y="113"/>
                    <a:pt x="154" y="113"/>
                  </a:cubicBezTo>
                  <a:cubicBezTo>
                    <a:pt x="154" y="112"/>
                    <a:pt x="154" y="112"/>
                    <a:pt x="154" y="112"/>
                  </a:cubicBezTo>
                  <a:cubicBezTo>
                    <a:pt x="153" y="112"/>
                    <a:pt x="153" y="112"/>
                    <a:pt x="153" y="112"/>
                  </a:cubicBezTo>
                  <a:cubicBezTo>
                    <a:pt x="153" y="111"/>
                    <a:pt x="153" y="111"/>
                    <a:pt x="153" y="111"/>
                  </a:cubicBezTo>
                  <a:cubicBezTo>
                    <a:pt x="152" y="111"/>
                    <a:pt x="152" y="111"/>
                    <a:pt x="152" y="111"/>
                  </a:cubicBezTo>
                  <a:cubicBezTo>
                    <a:pt x="151" y="111"/>
                    <a:pt x="151" y="111"/>
                    <a:pt x="151" y="111"/>
                  </a:cubicBezTo>
                  <a:cubicBezTo>
                    <a:pt x="151" y="111"/>
                    <a:pt x="151" y="111"/>
                    <a:pt x="151" y="111"/>
                  </a:cubicBezTo>
                  <a:cubicBezTo>
                    <a:pt x="150" y="111"/>
                    <a:pt x="150" y="111"/>
                    <a:pt x="150" y="111"/>
                  </a:cubicBezTo>
                  <a:cubicBezTo>
                    <a:pt x="150" y="111"/>
                    <a:pt x="150" y="111"/>
                    <a:pt x="150" y="111"/>
                  </a:cubicBezTo>
                  <a:cubicBezTo>
                    <a:pt x="149" y="110"/>
                    <a:pt x="149" y="110"/>
                    <a:pt x="149" y="110"/>
                  </a:cubicBezTo>
                  <a:cubicBezTo>
                    <a:pt x="149" y="110"/>
                    <a:pt x="149" y="110"/>
                    <a:pt x="149" y="110"/>
                  </a:cubicBezTo>
                  <a:cubicBezTo>
                    <a:pt x="149" y="110"/>
                    <a:pt x="149" y="110"/>
                    <a:pt x="149" y="110"/>
                  </a:cubicBezTo>
                  <a:cubicBezTo>
                    <a:pt x="149" y="110"/>
                    <a:pt x="149" y="110"/>
                    <a:pt x="149" y="110"/>
                  </a:cubicBezTo>
                  <a:cubicBezTo>
                    <a:pt x="149" y="111"/>
                    <a:pt x="149" y="111"/>
                    <a:pt x="149" y="111"/>
                  </a:cubicBezTo>
                  <a:cubicBezTo>
                    <a:pt x="149" y="112"/>
                    <a:pt x="149" y="112"/>
                    <a:pt x="149" y="112"/>
                  </a:cubicBezTo>
                  <a:cubicBezTo>
                    <a:pt x="149" y="112"/>
                    <a:pt x="149" y="112"/>
                    <a:pt x="149" y="112"/>
                  </a:cubicBezTo>
                  <a:cubicBezTo>
                    <a:pt x="148" y="112"/>
                    <a:pt x="148" y="112"/>
                    <a:pt x="148" y="112"/>
                  </a:cubicBezTo>
                  <a:cubicBezTo>
                    <a:pt x="148" y="112"/>
                    <a:pt x="148" y="112"/>
                    <a:pt x="148" y="112"/>
                  </a:cubicBezTo>
                  <a:cubicBezTo>
                    <a:pt x="147" y="113"/>
                    <a:pt x="147" y="113"/>
                    <a:pt x="147" y="113"/>
                  </a:cubicBezTo>
                  <a:cubicBezTo>
                    <a:pt x="148" y="113"/>
                    <a:pt x="148" y="113"/>
                    <a:pt x="148" y="113"/>
                  </a:cubicBezTo>
                  <a:cubicBezTo>
                    <a:pt x="148" y="113"/>
                    <a:pt x="148" y="113"/>
                    <a:pt x="148" y="113"/>
                  </a:cubicBezTo>
                  <a:cubicBezTo>
                    <a:pt x="148" y="114"/>
                    <a:pt x="148" y="114"/>
                    <a:pt x="148" y="114"/>
                  </a:cubicBezTo>
                  <a:cubicBezTo>
                    <a:pt x="147" y="114"/>
                    <a:pt x="147" y="114"/>
                    <a:pt x="147" y="114"/>
                  </a:cubicBezTo>
                  <a:cubicBezTo>
                    <a:pt x="147" y="115"/>
                    <a:pt x="147" y="115"/>
                    <a:pt x="147" y="115"/>
                  </a:cubicBezTo>
                  <a:cubicBezTo>
                    <a:pt x="147" y="115"/>
                    <a:pt x="147" y="115"/>
                    <a:pt x="147" y="115"/>
                  </a:cubicBezTo>
                  <a:cubicBezTo>
                    <a:pt x="147" y="115"/>
                    <a:pt x="147" y="115"/>
                    <a:pt x="147" y="115"/>
                  </a:cubicBezTo>
                  <a:cubicBezTo>
                    <a:pt x="147" y="115"/>
                    <a:pt x="147" y="115"/>
                    <a:pt x="147" y="115"/>
                  </a:cubicBezTo>
                  <a:cubicBezTo>
                    <a:pt x="148" y="116"/>
                    <a:pt x="148" y="116"/>
                    <a:pt x="148" y="116"/>
                  </a:cubicBezTo>
                  <a:cubicBezTo>
                    <a:pt x="148" y="116"/>
                    <a:pt x="148" y="116"/>
                    <a:pt x="148" y="116"/>
                  </a:cubicBezTo>
                  <a:cubicBezTo>
                    <a:pt x="148" y="117"/>
                    <a:pt x="148" y="117"/>
                    <a:pt x="148" y="117"/>
                  </a:cubicBezTo>
                  <a:cubicBezTo>
                    <a:pt x="148" y="118"/>
                    <a:pt x="148" y="118"/>
                    <a:pt x="148" y="118"/>
                  </a:cubicBezTo>
                  <a:cubicBezTo>
                    <a:pt x="148" y="118"/>
                    <a:pt x="148" y="118"/>
                    <a:pt x="148" y="118"/>
                  </a:cubicBezTo>
                  <a:cubicBezTo>
                    <a:pt x="149" y="118"/>
                    <a:pt x="149" y="118"/>
                    <a:pt x="149" y="118"/>
                  </a:cubicBezTo>
                  <a:cubicBezTo>
                    <a:pt x="149" y="117"/>
                    <a:pt x="149" y="117"/>
                    <a:pt x="149" y="117"/>
                  </a:cubicBezTo>
                  <a:cubicBezTo>
                    <a:pt x="149" y="117"/>
                    <a:pt x="149" y="117"/>
                    <a:pt x="149" y="117"/>
                  </a:cubicBezTo>
                  <a:cubicBezTo>
                    <a:pt x="148" y="116"/>
                    <a:pt x="148" y="116"/>
                    <a:pt x="148" y="116"/>
                  </a:cubicBezTo>
                  <a:cubicBezTo>
                    <a:pt x="149" y="116"/>
                    <a:pt x="149" y="116"/>
                    <a:pt x="149" y="116"/>
                  </a:cubicBezTo>
                  <a:cubicBezTo>
                    <a:pt x="149" y="115"/>
                    <a:pt x="149" y="115"/>
                    <a:pt x="149" y="115"/>
                  </a:cubicBezTo>
                  <a:cubicBezTo>
                    <a:pt x="149" y="115"/>
                    <a:pt x="149" y="115"/>
                    <a:pt x="149" y="115"/>
                  </a:cubicBezTo>
                  <a:cubicBezTo>
                    <a:pt x="149" y="116"/>
                    <a:pt x="149" y="116"/>
                    <a:pt x="149" y="116"/>
                  </a:cubicBezTo>
                  <a:cubicBezTo>
                    <a:pt x="150" y="116"/>
                    <a:pt x="150" y="116"/>
                    <a:pt x="150" y="116"/>
                  </a:cubicBezTo>
                  <a:cubicBezTo>
                    <a:pt x="150" y="117"/>
                    <a:pt x="150" y="117"/>
                    <a:pt x="150" y="117"/>
                  </a:cubicBezTo>
                  <a:cubicBezTo>
                    <a:pt x="151" y="117"/>
                    <a:pt x="151" y="117"/>
                    <a:pt x="151" y="117"/>
                  </a:cubicBezTo>
                  <a:cubicBezTo>
                    <a:pt x="151" y="117"/>
                    <a:pt x="151" y="117"/>
                    <a:pt x="151" y="117"/>
                  </a:cubicBezTo>
                  <a:cubicBezTo>
                    <a:pt x="151" y="117"/>
                    <a:pt x="151" y="117"/>
                    <a:pt x="151" y="117"/>
                  </a:cubicBezTo>
                  <a:cubicBezTo>
                    <a:pt x="152" y="117"/>
                    <a:pt x="152" y="117"/>
                    <a:pt x="152" y="117"/>
                  </a:cubicBezTo>
                  <a:cubicBezTo>
                    <a:pt x="152" y="117"/>
                    <a:pt x="152" y="117"/>
                    <a:pt x="152" y="117"/>
                  </a:cubicBezTo>
                  <a:cubicBezTo>
                    <a:pt x="153" y="117"/>
                    <a:pt x="153" y="117"/>
                    <a:pt x="153" y="117"/>
                  </a:cubicBezTo>
                  <a:cubicBezTo>
                    <a:pt x="153" y="117"/>
                    <a:pt x="153" y="117"/>
                    <a:pt x="153" y="117"/>
                  </a:cubicBezTo>
                  <a:cubicBezTo>
                    <a:pt x="153" y="117"/>
                    <a:pt x="153" y="117"/>
                    <a:pt x="153" y="117"/>
                  </a:cubicBezTo>
                  <a:cubicBezTo>
                    <a:pt x="153" y="118"/>
                    <a:pt x="153" y="118"/>
                    <a:pt x="153" y="118"/>
                  </a:cubicBezTo>
                  <a:cubicBezTo>
                    <a:pt x="153" y="118"/>
                    <a:pt x="153" y="118"/>
                    <a:pt x="153" y="118"/>
                  </a:cubicBezTo>
                  <a:cubicBezTo>
                    <a:pt x="152" y="119"/>
                    <a:pt x="152" y="119"/>
                    <a:pt x="152" y="119"/>
                  </a:cubicBezTo>
                  <a:cubicBezTo>
                    <a:pt x="152" y="120"/>
                    <a:pt x="152" y="120"/>
                    <a:pt x="152" y="120"/>
                  </a:cubicBezTo>
                  <a:cubicBezTo>
                    <a:pt x="152" y="121"/>
                    <a:pt x="152" y="121"/>
                    <a:pt x="152" y="121"/>
                  </a:cubicBezTo>
                  <a:cubicBezTo>
                    <a:pt x="152" y="121"/>
                    <a:pt x="152" y="121"/>
                    <a:pt x="152" y="121"/>
                  </a:cubicBezTo>
                  <a:cubicBezTo>
                    <a:pt x="151" y="121"/>
                    <a:pt x="151" y="121"/>
                    <a:pt x="151" y="121"/>
                  </a:cubicBezTo>
                  <a:cubicBezTo>
                    <a:pt x="151" y="121"/>
                    <a:pt x="151" y="121"/>
                    <a:pt x="151" y="121"/>
                  </a:cubicBezTo>
                  <a:cubicBezTo>
                    <a:pt x="150" y="121"/>
                    <a:pt x="150" y="121"/>
                    <a:pt x="150" y="121"/>
                  </a:cubicBezTo>
                  <a:cubicBezTo>
                    <a:pt x="149" y="121"/>
                    <a:pt x="149" y="121"/>
                    <a:pt x="149" y="121"/>
                  </a:cubicBezTo>
                  <a:cubicBezTo>
                    <a:pt x="149" y="121"/>
                    <a:pt x="149" y="121"/>
                    <a:pt x="149" y="121"/>
                  </a:cubicBezTo>
                  <a:cubicBezTo>
                    <a:pt x="148" y="121"/>
                    <a:pt x="148" y="121"/>
                    <a:pt x="148" y="121"/>
                  </a:cubicBezTo>
                  <a:cubicBezTo>
                    <a:pt x="148" y="122"/>
                    <a:pt x="148" y="122"/>
                    <a:pt x="148" y="122"/>
                  </a:cubicBezTo>
                  <a:cubicBezTo>
                    <a:pt x="148" y="122"/>
                    <a:pt x="148" y="122"/>
                    <a:pt x="148" y="122"/>
                  </a:cubicBezTo>
                  <a:cubicBezTo>
                    <a:pt x="147" y="122"/>
                    <a:pt x="147" y="122"/>
                    <a:pt x="147" y="122"/>
                  </a:cubicBezTo>
                  <a:cubicBezTo>
                    <a:pt x="147" y="122"/>
                    <a:pt x="147" y="122"/>
                    <a:pt x="147" y="122"/>
                  </a:cubicBezTo>
                  <a:cubicBezTo>
                    <a:pt x="147" y="122"/>
                    <a:pt x="147" y="122"/>
                    <a:pt x="147" y="122"/>
                  </a:cubicBezTo>
                  <a:cubicBezTo>
                    <a:pt x="147" y="123"/>
                    <a:pt x="147" y="123"/>
                    <a:pt x="147" y="123"/>
                  </a:cubicBezTo>
                  <a:cubicBezTo>
                    <a:pt x="146" y="123"/>
                    <a:pt x="146" y="123"/>
                    <a:pt x="146" y="123"/>
                  </a:cubicBezTo>
                  <a:cubicBezTo>
                    <a:pt x="146" y="123"/>
                    <a:pt x="146" y="123"/>
                    <a:pt x="146" y="123"/>
                  </a:cubicBezTo>
                  <a:cubicBezTo>
                    <a:pt x="145" y="122"/>
                    <a:pt x="145" y="122"/>
                    <a:pt x="145" y="122"/>
                  </a:cubicBezTo>
                  <a:cubicBezTo>
                    <a:pt x="144" y="122"/>
                    <a:pt x="144" y="122"/>
                    <a:pt x="144" y="122"/>
                  </a:cubicBezTo>
                  <a:cubicBezTo>
                    <a:pt x="143" y="121"/>
                    <a:pt x="143" y="121"/>
                    <a:pt x="143" y="121"/>
                  </a:cubicBezTo>
                  <a:cubicBezTo>
                    <a:pt x="141" y="119"/>
                    <a:pt x="141" y="119"/>
                    <a:pt x="141" y="119"/>
                  </a:cubicBezTo>
                  <a:cubicBezTo>
                    <a:pt x="141" y="119"/>
                    <a:pt x="141" y="119"/>
                    <a:pt x="141" y="119"/>
                  </a:cubicBezTo>
                  <a:cubicBezTo>
                    <a:pt x="141" y="118"/>
                    <a:pt x="141" y="118"/>
                    <a:pt x="141" y="118"/>
                  </a:cubicBezTo>
                  <a:cubicBezTo>
                    <a:pt x="141" y="118"/>
                    <a:pt x="141" y="118"/>
                    <a:pt x="141" y="118"/>
                  </a:cubicBezTo>
                  <a:cubicBezTo>
                    <a:pt x="142" y="118"/>
                    <a:pt x="142" y="118"/>
                    <a:pt x="142" y="118"/>
                  </a:cubicBezTo>
                  <a:cubicBezTo>
                    <a:pt x="142" y="118"/>
                    <a:pt x="142" y="118"/>
                    <a:pt x="142" y="118"/>
                  </a:cubicBezTo>
                  <a:cubicBezTo>
                    <a:pt x="142" y="119"/>
                    <a:pt x="142" y="119"/>
                    <a:pt x="142" y="119"/>
                  </a:cubicBezTo>
                  <a:cubicBezTo>
                    <a:pt x="144" y="119"/>
                    <a:pt x="144" y="119"/>
                    <a:pt x="144" y="119"/>
                  </a:cubicBezTo>
                  <a:cubicBezTo>
                    <a:pt x="145" y="120"/>
                    <a:pt x="145" y="120"/>
                    <a:pt x="145" y="120"/>
                  </a:cubicBezTo>
                  <a:cubicBezTo>
                    <a:pt x="145" y="120"/>
                    <a:pt x="145" y="120"/>
                    <a:pt x="145" y="120"/>
                  </a:cubicBezTo>
                  <a:cubicBezTo>
                    <a:pt x="146" y="120"/>
                    <a:pt x="146" y="120"/>
                    <a:pt x="146" y="120"/>
                  </a:cubicBezTo>
                  <a:cubicBezTo>
                    <a:pt x="146" y="119"/>
                    <a:pt x="146" y="119"/>
                    <a:pt x="146" y="119"/>
                  </a:cubicBezTo>
                  <a:cubicBezTo>
                    <a:pt x="146" y="119"/>
                    <a:pt x="146" y="119"/>
                    <a:pt x="146" y="119"/>
                  </a:cubicBezTo>
                  <a:cubicBezTo>
                    <a:pt x="145" y="119"/>
                    <a:pt x="145" y="119"/>
                    <a:pt x="145" y="119"/>
                  </a:cubicBezTo>
                  <a:cubicBezTo>
                    <a:pt x="145" y="119"/>
                    <a:pt x="145" y="119"/>
                    <a:pt x="145" y="119"/>
                  </a:cubicBezTo>
                  <a:cubicBezTo>
                    <a:pt x="144" y="119"/>
                    <a:pt x="144" y="119"/>
                    <a:pt x="144" y="119"/>
                  </a:cubicBezTo>
                  <a:cubicBezTo>
                    <a:pt x="143" y="118"/>
                    <a:pt x="143" y="118"/>
                    <a:pt x="143" y="118"/>
                  </a:cubicBezTo>
                  <a:cubicBezTo>
                    <a:pt x="142" y="118"/>
                    <a:pt x="142" y="118"/>
                    <a:pt x="142" y="118"/>
                  </a:cubicBezTo>
                  <a:cubicBezTo>
                    <a:pt x="141" y="118"/>
                    <a:pt x="141" y="118"/>
                    <a:pt x="141" y="118"/>
                  </a:cubicBezTo>
                  <a:cubicBezTo>
                    <a:pt x="141" y="117"/>
                    <a:pt x="141" y="117"/>
                    <a:pt x="141" y="117"/>
                  </a:cubicBezTo>
                  <a:cubicBezTo>
                    <a:pt x="141" y="117"/>
                    <a:pt x="141" y="117"/>
                    <a:pt x="141" y="117"/>
                  </a:cubicBezTo>
                  <a:cubicBezTo>
                    <a:pt x="140" y="117"/>
                    <a:pt x="140" y="117"/>
                    <a:pt x="140" y="117"/>
                  </a:cubicBezTo>
                  <a:cubicBezTo>
                    <a:pt x="140" y="117"/>
                    <a:pt x="140" y="117"/>
                    <a:pt x="140" y="117"/>
                  </a:cubicBezTo>
                  <a:cubicBezTo>
                    <a:pt x="140" y="117"/>
                    <a:pt x="140" y="117"/>
                    <a:pt x="140" y="117"/>
                  </a:cubicBezTo>
                  <a:cubicBezTo>
                    <a:pt x="140" y="118"/>
                    <a:pt x="140" y="118"/>
                    <a:pt x="140" y="118"/>
                  </a:cubicBezTo>
                  <a:cubicBezTo>
                    <a:pt x="140" y="119"/>
                    <a:pt x="140" y="119"/>
                    <a:pt x="140" y="119"/>
                  </a:cubicBezTo>
                  <a:cubicBezTo>
                    <a:pt x="140" y="120"/>
                    <a:pt x="140" y="120"/>
                    <a:pt x="140" y="120"/>
                  </a:cubicBezTo>
                  <a:cubicBezTo>
                    <a:pt x="139" y="120"/>
                    <a:pt x="139" y="120"/>
                    <a:pt x="139" y="120"/>
                  </a:cubicBezTo>
                  <a:cubicBezTo>
                    <a:pt x="139" y="120"/>
                    <a:pt x="139" y="120"/>
                    <a:pt x="139" y="120"/>
                  </a:cubicBezTo>
                  <a:cubicBezTo>
                    <a:pt x="138" y="118"/>
                    <a:pt x="138" y="118"/>
                    <a:pt x="138" y="118"/>
                  </a:cubicBezTo>
                  <a:cubicBezTo>
                    <a:pt x="137" y="117"/>
                    <a:pt x="137" y="117"/>
                    <a:pt x="137" y="117"/>
                  </a:cubicBezTo>
                  <a:cubicBezTo>
                    <a:pt x="137" y="116"/>
                    <a:pt x="137" y="116"/>
                    <a:pt x="137" y="116"/>
                  </a:cubicBezTo>
                  <a:cubicBezTo>
                    <a:pt x="136" y="116"/>
                    <a:pt x="136" y="116"/>
                    <a:pt x="136" y="116"/>
                  </a:cubicBezTo>
                  <a:cubicBezTo>
                    <a:pt x="136" y="116"/>
                    <a:pt x="136" y="116"/>
                    <a:pt x="136" y="116"/>
                  </a:cubicBezTo>
                  <a:cubicBezTo>
                    <a:pt x="136" y="116"/>
                    <a:pt x="136" y="116"/>
                    <a:pt x="136" y="116"/>
                  </a:cubicBezTo>
                  <a:cubicBezTo>
                    <a:pt x="136" y="116"/>
                    <a:pt x="136" y="116"/>
                    <a:pt x="136" y="116"/>
                  </a:cubicBezTo>
                  <a:cubicBezTo>
                    <a:pt x="136" y="116"/>
                    <a:pt x="136" y="116"/>
                    <a:pt x="136" y="116"/>
                  </a:cubicBezTo>
                  <a:cubicBezTo>
                    <a:pt x="136" y="117"/>
                    <a:pt x="136" y="117"/>
                    <a:pt x="136" y="117"/>
                  </a:cubicBezTo>
                  <a:cubicBezTo>
                    <a:pt x="137" y="118"/>
                    <a:pt x="137" y="118"/>
                    <a:pt x="137" y="118"/>
                  </a:cubicBezTo>
                  <a:cubicBezTo>
                    <a:pt x="137" y="119"/>
                    <a:pt x="137" y="119"/>
                    <a:pt x="137" y="119"/>
                  </a:cubicBezTo>
                  <a:cubicBezTo>
                    <a:pt x="138" y="119"/>
                    <a:pt x="138" y="119"/>
                    <a:pt x="138" y="119"/>
                  </a:cubicBezTo>
                  <a:cubicBezTo>
                    <a:pt x="138" y="119"/>
                    <a:pt x="138" y="119"/>
                    <a:pt x="138" y="119"/>
                  </a:cubicBezTo>
                  <a:cubicBezTo>
                    <a:pt x="138" y="120"/>
                    <a:pt x="138" y="120"/>
                    <a:pt x="138" y="120"/>
                  </a:cubicBezTo>
                  <a:cubicBezTo>
                    <a:pt x="138" y="120"/>
                    <a:pt x="138" y="120"/>
                    <a:pt x="138" y="120"/>
                  </a:cubicBezTo>
                  <a:cubicBezTo>
                    <a:pt x="137" y="120"/>
                    <a:pt x="137" y="120"/>
                    <a:pt x="137" y="120"/>
                  </a:cubicBezTo>
                  <a:cubicBezTo>
                    <a:pt x="136" y="120"/>
                    <a:pt x="136" y="120"/>
                    <a:pt x="136" y="120"/>
                  </a:cubicBezTo>
                  <a:cubicBezTo>
                    <a:pt x="136" y="121"/>
                    <a:pt x="136" y="121"/>
                    <a:pt x="136" y="121"/>
                  </a:cubicBezTo>
                  <a:cubicBezTo>
                    <a:pt x="135" y="121"/>
                    <a:pt x="135" y="121"/>
                    <a:pt x="135" y="121"/>
                  </a:cubicBezTo>
                  <a:cubicBezTo>
                    <a:pt x="135" y="121"/>
                    <a:pt x="135" y="121"/>
                    <a:pt x="135" y="121"/>
                  </a:cubicBezTo>
                  <a:cubicBezTo>
                    <a:pt x="134" y="122"/>
                    <a:pt x="134" y="122"/>
                    <a:pt x="134" y="122"/>
                  </a:cubicBezTo>
                  <a:cubicBezTo>
                    <a:pt x="134" y="122"/>
                    <a:pt x="134" y="122"/>
                    <a:pt x="134" y="122"/>
                  </a:cubicBezTo>
                  <a:cubicBezTo>
                    <a:pt x="133" y="121"/>
                    <a:pt x="133" y="121"/>
                    <a:pt x="133" y="121"/>
                  </a:cubicBezTo>
                  <a:cubicBezTo>
                    <a:pt x="133" y="121"/>
                    <a:pt x="133" y="121"/>
                    <a:pt x="133" y="121"/>
                  </a:cubicBezTo>
                  <a:cubicBezTo>
                    <a:pt x="132" y="121"/>
                    <a:pt x="132" y="121"/>
                    <a:pt x="132" y="121"/>
                  </a:cubicBezTo>
                  <a:cubicBezTo>
                    <a:pt x="132" y="120"/>
                    <a:pt x="132" y="120"/>
                    <a:pt x="132" y="120"/>
                  </a:cubicBezTo>
                  <a:cubicBezTo>
                    <a:pt x="131" y="120"/>
                    <a:pt x="131" y="120"/>
                    <a:pt x="131" y="120"/>
                  </a:cubicBezTo>
                  <a:cubicBezTo>
                    <a:pt x="131" y="120"/>
                    <a:pt x="131" y="120"/>
                    <a:pt x="131" y="120"/>
                  </a:cubicBezTo>
                  <a:cubicBezTo>
                    <a:pt x="131" y="119"/>
                    <a:pt x="131" y="119"/>
                    <a:pt x="131" y="119"/>
                  </a:cubicBezTo>
                  <a:cubicBezTo>
                    <a:pt x="130" y="119"/>
                    <a:pt x="130" y="119"/>
                    <a:pt x="130" y="119"/>
                  </a:cubicBezTo>
                  <a:cubicBezTo>
                    <a:pt x="130" y="119"/>
                    <a:pt x="130" y="119"/>
                    <a:pt x="130" y="119"/>
                  </a:cubicBezTo>
                  <a:cubicBezTo>
                    <a:pt x="130" y="119"/>
                    <a:pt x="130" y="119"/>
                    <a:pt x="130" y="119"/>
                  </a:cubicBezTo>
                  <a:cubicBezTo>
                    <a:pt x="130" y="119"/>
                    <a:pt x="130" y="119"/>
                    <a:pt x="130" y="119"/>
                  </a:cubicBezTo>
                  <a:cubicBezTo>
                    <a:pt x="130" y="120"/>
                    <a:pt x="130" y="120"/>
                    <a:pt x="130" y="120"/>
                  </a:cubicBezTo>
                  <a:cubicBezTo>
                    <a:pt x="131" y="120"/>
                    <a:pt x="131" y="120"/>
                    <a:pt x="131" y="120"/>
                  </a:cubicBezTo>
                  <a:cubicBezTo>
                    <a:pt x="132" y="121"/>
                    <a:pt x="132" y="121"/>
                    <a:pt x="132" y="121"/>
                  </a:cubicBezTo>
                  <a:cubicBezTo>
                    <a:pt x="132" y="121"/>
                    <a:pt x="132" y="121"/>
                    <a:pt x="132" y="121"/>
                  </a:cubicBezTo>
                  <a:cubicBezTo>
                    <a:pt x="132" y="122"/>
                    <a:pt x="132" y="122"/>
                    <a:pt x="132" y="122"/>
                  </a:cubicBezTo>
                  <a:cubicBezTo>
                    <a:pt x="132" y="122"/>
                    <a:pt x="132" y="122"/>
                    <a:pt x="132" y="122"/>
                  </a:cubicBezTo>
                  <a:cubicBezTo>
                    <a:pt x="130" y="122"/>
                    <a:pt x="130" y="122"/>
                    <a:pt x="130" y="122"/>
                  </a:cubicBezTo>
                  <a:cubicBezTo>
                    <a:pt x="129" y="122"/>
                    <a:pt x="129" y="122"/>
                    <a:pt x="129" y="122"/>
                  </a:cubicBezTo>
                  <a:cubicBezTo>
                    <a:pt x="129" y="122"/>
                    <a:pt x="129" y="122"/>
                    <a:pt x="129" y="122"/>
                  </a:cubicBezTo>
                  <a:cubicBezTo>
                    <a:pt x="128" y="123"/>
                    <a:pt x="128" y="123"/>
                    <a:pt x="128" y="123"/>
                  </a:cubicBezTo>
                  <a:cubicBezTo>
                    <a:pt x="128" y="123"/>
                    <a:pt x="128" y="123"/>
                    <a:pt x="128" y="123"/>
                  </a:cubicBezTo>
                  <a:cubicBezTo>
                    <a:pt x="129" y="123"/>
                    <a:pt x="129" y="123"/>
                    <a:pt x="129" y="123"/>
                  </a:cubicBezTo>
                  <a:cubicBezTo>
                    <a:pt x="129" y="123"/>
                    <a:pt x="129" y="123"/>
                    <a:pt x="129" y="123"/>
                  </a:cubicBezTo>
                  <a:cubicBezTo>
                    <a:pt x="129" y="123"/>
                    <a:pt x="129" y="123"/>
                    <a:pt x="129" y="123"/>
                  </a:cubicBezTo>
                  <a:cubicBezTo>
                    <a:pt x="130" y="123"/>
                    <a:pt x="130" y="123"/>
                    <a:pt x="130" y="123"/>
                  </a:cubicBezTo>
                  <a:cubicBezTo>
                    <a:pt x="130" y="123"/>
                    <a:pt x="130" y="123"/>
                    <a:pt x="130" y="123"/>
                  </a:cubicBezTo>
                  <a:cubicBezTo>
                    <a:pt x="130" y="123"/>
                    <a:pt x="130" y="123"/>
                    <a:pt x="130" y="123"/>
                  </a:cubicBezTo>
                  <a:cubicBezTo>
                    <a:pt x="130" y="123"/>
                    <a:pt x="131" y="123"/>
                    <a:pt x="131" y="123"/>
                  </a:cubicBezTo>
                  <a:cubicBezTo>
                    <a:pt x="131" y="123"/>
                    <a:pt x="132" y="123"/>
                    <a:pt x="132" y="123"/>
                  </a:cubicBezTo>
                  <a:cubicBezTo>
                    <a:pt x="132" y="123"/>
                    <a:pt x="132" y="123"/>
                    <a:pt x="132" y="123"/>
                  </a:cubicBezTo>
                  <a:cubicBezTo>
                    <a:pt x="132" y="122"/>
                    <a:pt x="132" y="122"/>
                    <a:pt x="132" y="122"/>
                  </a:cubicBezTo>
                  <a:cubicBezTo>
                    <a:pt x="133" y="122"/>
                    <a:pt x="133" y="122"/>
                    <a:pt x="133" y="122"/>
                  </a:cubicBezTo>
                  <a:cubicBezTo>
                    <a:pt x="134" y="122"/>
                    <a:pt x="134" y="122"/>
                    <a:pt x="134" y="122"/>
                  </a:cubicBezTo>
                  <a:cubicBezTo>
                    <a:pt x="135" y="122"/>
                    <a:pt x="135" y="122"/>
                    <a:pt x="135" y="122"/>
                  </a:cubicBezTo>
                  <a:cubicBezTo>
                    <a:pt x="135" y="122"/>
                    <a:pt x="135" y="122"/>
                    <a:pt x="135" y="122"/>
                  </a:cubicBezTo>
                  <a:cubicBezTo>
                    <a:pt x="135" y="123"/>
                    <a:pt x="135" y="123"/>
                    <a:pt x="135" y="123"/>
                  </a:cubicBezTo>
                  <a:cubicBezTo>
                    <a:pt x="136" y="123"/>
                    <a:pt x="136" y="123"/>
                    <a:pt x="136" y="123"/>
                  </a:cubicBezTo>
                  <a:cubicBezTo>
                    <a:pt x="137" y="123"/>
                    <a:pt x="137" y="123"/>
                    <a:pt x="137" y="123"/>
                  </a:cubicBezTo>
                  <a:cubicBezTo>
                    <a:pt x="137" y="124"/>
                    <a:pt x="137" y="124"/>
                    <a:pt x="137" y="124"/>
                  </a:cubicBezTo>
                  <a:cubicBezTo>
                    <a:pt x="137" y="124"/>
                    <a:pt x="137" y="124"/>
                    <a:pt x="137" y="124"/>
                  </a:cubicBezTo>
                  <a:cubicBezTo>
                    <a:pt x="137" y="124"/>
                    <a:pt x="137" y="124"/>
                    <a:pt x="137" y="124"/>
                  </a:cubicBezTo>
                  <a:cubicBezTo>
                    <a:pt x="136" y="125"/>
                    <a:pt x="136" y="125"/>
                    <a:pt x="136" y="125"/>
                  </a:cubicBezTo>
                  <a:cubicBezTo>
                    <a:pt x="135" y="125"/>
                    <a:pt x="135" y="125"/>
                    <a:pt x="135" y="125"/>
                  </a:cubicBezTo>
                  <a:cubicBezTo>
                    <a:pt x="135" y="125"/>
                    <a:pt x="135" y="125"/>
                    <a:pt x="135" y="125"/>
                  </a:cubicBezTo>
                  <a:cubicBezTo>
                    <a:pt x="134" y="125"/>
                    <a:pt x="134" y="125"/>
                    <a:pt x="134" y="125"/>
                  </a:cubicBezTo>
                  <a:cubicBezTo>
                    <a:pt x="133" y="126"/>
                    <a:pt x="133" y="126"/>
                    <a:pt x="133" y="126"/>
                  </a:cubicBezTo>
                  <a:cubicBezTo>
                    <a:pt x="133" y="126"/>
                    <a:pt x="133" y="126"/>
                    <a:pt x="133" y="126"/>
                  </a:cubicBezTo>
                  <a:cubicBezTo>
                    <a:pt x="132" y="125"/>
                    <a:pt x="132" y="125"/>
                    <a:pt x="132" y="125"/>
                  </a:cubicBezTo>
                  <a:cubicBezTo>
                    <a:pt x="132" y="125"/>
                    <a:pt x="132" y="125"/>
                    <a:pt x="132" y="125"/>
                  </a:cubicBezTo>
                  <a:cubicBezTo>
                    <a:pt x="131" y="125"/>
                    <a:pt x="131" y="125"/>
                    <a:pt x="131" y="125"/>
                  </a:cubicBezTo>
                  <a:cubicBezTo>
                    <a:pt x="131" y="125"/>
                    <a:pt x="131" y="125"/>
                    <a:pt x="131"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1" y="125"/>
                    <a:pt x="131" y="125"/>
                    <a:pt x="131" y="125"/>
                  </a:cubicBezTo>
                  <a:cubicBezTo>
                    <a:pt x="131" y="125"/>
                    <a:pt x="131" y="125"/>
                    <a:pt x="131" y="125"/>
                  </a:cubicBezTo>
                  <a:cubicBezTo>
                    <a:pt x="132" y="125"/>
                    <a:pt x="132" y="125"/>
                    <a:pt x="132" y="125"/>
                  </a:cubicBezTo>
                  <a:cubicBezTo>
                    <a:pt x="132" y="126"/>
                    <a:pt x="132" y="126"/>
                    <a:pt x="132" y="126"/>
                  </a:cubicBezTo>
                  <a:cubicBezTo>
                    <a:pt x="132" y="126"/>
                    <a:pt x="132" y="126"/>
                    <a:pt x="132" y="126"/>
                  </a:cubicBezTo>
                  <a:cubicBezTo>
                    <a:pt x="131" y="126"/>
                    <a:pt x="131" y="126"/>
                    <a:pt x="131" y="126"/>
                  </a:cubicBezTo>
                  <a:cubicBezTo>
                    <a:pt x="130" y="126"/>
                    <a:pt x="130" y="126"/>
                    <a:pt x="130" y="126"/>
                  </a:cubicBezTo>
                  <a:cubicBezTo>
                    <a:pt x="130" y="127"/>
                    <a:pt x="130" y="127"/>
                    <a:pt x="130" y="127"/>
                  </a:cubicBezTo>
                  <a:cubicBezTo>
                    <a:pt x="130" y="127"/>
                    <a:pt x="130" y="127"/>
                    <a:pt x="130" y="127"/>
                  </a:cubicBezTo>
                  <a:cubicBezTo>
                    <a:pt x="131" y="126"/>
                    <a:pt x="131" y="126"/>
                    <a:pt x="131" y="126"/>
                  </a:cubicBezTo>
                  <a:cubicBezTo>
                    <a:pt x="132" y="126"/>
                    <a:pt x="132" y="126"/>
                    <a:pt x="132" y="126"/>
                  </a:cubicBezTo>
                  <a:cubicBezTo>
                    <a:pt x="132" y="126"/>
                    <a:pt x="132" y="126"/>
                    <a:pt x="132" y="126"/>
                  </a:cubicBezTo>
                  <a:cubicBezTo>
                    <a:pt x="132" y="127"/>
                    <a:pt x="132" y="127"/>
                    <a:pt x="132" y="127"/>
                  </a:cubicBezTo>
                  <a:cubicBezTo>
                    <a:pt x="132" y="127"/>
                    <a:pt x="132" y="127"/>
                    <a:pt x="132" y="127"/>
                  </a:cubicBezTo>
                  <a:cubicBezTo>
                    <a:pt x="133" y="127"/>
                    <a:pt x="133" y="127"/>
                    <a:pt x="133" y="127"/>
                  </a:cubicBezTo>
                  <a:cubicBezTo>
                    <a:pt x="133" y="126"/>
                    <a:pt x="133" y="126"/>
                    <a:pt x="133" y="126"/>
                  </a:cubicBezTo>
                  <a:cubicBezTo>
                    <a:pt x="134" y="126"/>
                    <a:pt x="134" y="126"/>
                    <a:pt x="134" y="126"/>
                  </a:cubicBezTo>
                  <a:cubicBezTo>
                    <a:pt x="134" y="126"/>
                    <a:pt x="134" y="126"/>
                    <a:pt x="134" y="126"/>
                  </a:cubicBezTo>
                  <a:cubicBezTo>
                    <a:pt x="135" y="126"/>
                    <a:pt x="135" y="126"/>
                    <a:pt x="135" y="126"/>
                  </a:cubicBezTo>
                  <a:cubicBezTo>
                    <a:pt x="135" y="126"/>
                    <a:pt x="135" y="126"/>
                    <a:pt x="135" y="126"/>
                  </a:cubicBezTo>
                  <a:cubicBezTo>
                    <a:pt x="135" y="126"/>
                    <a:pt x="135" y="126"/>
                    <a:pt x="135" y="126"/>
                  </a:cubicBezTo>
                  <a:cubicBezTo>
                    <a:pt x="137" y="127"/>
                    <a:pt x="137" y="127"/>
                    <a:pt x="137" y="127"/>
                  </a:cubicBezTo>
                  <a:cubicBezTo>
                    <a:pt x="137" y="127"/>
                    <a:pt x="137" y="127"/>
                    <a:pt x="137" y="127"/>
                  </a:cubicBezTo>
                  <a:cubicBezTo>
                    <a:pt x="137" y="127"/>
                    <a:pt x="137" y="127"/>
                    <a:pt x="137" y="127"/>
                  </a:cubicBezTo>
                  <a:cubicBezTo>
                    <a:pt x="137" y="127"/>
                    <a:pt x="137" y="127"/>
                    <a:pt x="137" y="127"/>
                  </a:cubicBezTo>
                  <a:cubicBezTo>
                    <a:pt x="137" y="128"/>
                    <a:pt x="137" y="128"/>
                    <a:pt x="137" y="128"/>
                  </a:cubicBezTo>
                  <a:cubicBezTo>
                    <a:pt x="137" y="129"/>
                    <a:pt x="137" y="129"/>
                    <a:pt x="137" y="129"/>
                  </a:cubicBezTo>
                  <a:cubicBezTo>
                    <a:pt x="136" y="129"/>
                    <a:pt x="136" y="129"/>
                    <a:pt x="136" y="129"/>
                  </a:cubicBezTo>
                  <a:cubicBezTo>
                    <a:pt x="135" y="129"/>
                    <a:pt x="135" y="129"/>
                    <a:pt x="135" y="129"/>
                  </a:cubicBezTo>
                  <a:cubicBezTo>
                    <a:pt x="134" y="129"/>
                    <a:pt x="134" y="129"/>
                    <a:pt x="134" y="129"/>
                  </a:cubicBezTo>
                  <a:cubicBezTo>
                    <a:pt x="133" y="129"/>
                    <a:pt x="133" y="129"/>
                    <a:pt x="133" y="129"/>
                  </a:cubicBezTo>
                  <a:cubicBezTo>
                    <a:pt x="133" y="129"/>
                    <a:pt x="133" y="129"/>
                    <a:pt x="133" y="129"/>
                  </a:cubicBezTo>
                  <a:cubicBezTo>
                    <a:pt x="132" y="129"/>
                    <a:pt x="132" y="129"/>
                    <a:pt x="132" y="129"/>
                  </a:cubicBezTo>
                  <a:cubicBezTo>
                    <a:pt x="132" y="129"/>
                    <a:pt x="132" y="129"/>
                    <a:pt x="132" y="129"/>
                  </a:cubicBezTo>
                  <a:cubicBezTo>
                    <a:pt x="133" y="129"/>
                    <a:pt x="133" y="129"/>
                    <a:pt x="133" y="129"/>
                  </a:cubicBezTo>
                  <a:cubicBezTo>
                    <a:pt x="134" y="129"/>
                    <a:pt x="134" y="129"/>
                    <a:pt x="134" y="129"/>
                  </a:cubicBezTo>
                  <a:cubicBezTo>
                    <a:pt x="135" y="130"/>
                    <a:pt x="135" y="130"/>
                    <a:pt x="135" y="130"/>
                  </a:cubicBezTo>
                  <a:cubicBezTo>
                    <a:pt x="135" y="130"/>
                    <a:pt x="135" y="130"/>
                    <a:pt x="135" y="130"/>
                  </a:cubicBezTo>
                  <a:cubicBezTo>
                    <a:pt x="135" y="130"/>
                    <a:pt x="135" y="130"/>
                    <a:pt x="135" y="130"/>
                  </a:cubicBezTo>
                  <a:cubicBezTo>
                    <a:pt x="136" y="130"/>
                    <a:pt x="136" y="130"/>
                    <a:pt x="136" y="130"/>
                  </a:cubicBezTo>
                  <a:cubicBezTo>
                    <a:pt x="137" y="130"/>
                    <a:pt x="137" y="130"/>
                    <a:pt x="137" y="130"/>
                  </a:cubicBezTo>
                  <a:cubicBezTo>
                    <a:pt x="138" y="130"/>
                    <a:pt x="138" y="130"/>
                    <a:pt x="138" y="130"/>
                  </a:cubicBezTo>
                  <a:cubicBezTo>
                    <a:pt x="138" y="130"/>
                    <a:pt x="138" y="130"/>
                    <a:pt x="138" y="130"/>
                  </a:cubicBezTo>
                  <a:cubicBezTo>
                    <a:pt x="139" y="130"/>
                    <a:pt x="139" y="130"/>
                    <a:pt x="139" y="130"/>
                  </a:cubicBezTo>
                  <a:cubicBezTo>
                    <a:pt x="140" y="131"/>
                    <a:pt x="140" y="131"/>
                    <a:pt x="140" y="131"/>
                  </a:cubicBezTo>
                  <a:cubicBezTo>
                    <a:pt x="140" y="131"/>
                    <a:pt x="140" y="131"/>
                    <a:pt x="140" y="131"/>
                  </a:cubicBezTo>
                  <a:cubicBezTo>
                    <a:pt x="140" y="132"/>
                    <a:pt x="140" y="132"/>
                    <a:pt x="140" y="132"/>
                  </a:cubicBezTo>
                  <a:cubicBezTo>
                    <a:pt x="141" y="132"/>
                    <a:pt x="141" y="132"/>
                    <a:pt x="141" y="132"/>
                  </a:cubicBezTo>
                  <a:cubicBezTo>
                    <a:pt x="141" y="132"/>
                    <a:pt x="141" y="132"/>
                    <a:pt x="141" y="132"/>
                  </a:cubicBezTo>
                  <a:cubicBezTo>
                    <a:pt x="141" y="132"/>
                    <a:pt x="141" y="132"/>
                    <a:pt x="141" y="132"/>
                  </a:cubicBezTo>
                  <a:cubicBezTo>
                    <a:pt x="142" y="133"/>
                    <a:pt x="142" y="133"/>
                    <a:pt x="142" y="133"/>
                  </a:cubicBezTo>
                  <a:cubicBezTo>
                    <a:pt x="142" y="133"/>
                    <a:pt x="142" y="133"/>
                    <a:pt x="142" y="133"/>
                  </a:cubicBezTo>
                  <a:cubicBezTo>
                    <a:pt x="143" y="133"/>
                    <a:pt x="143" y="133"/>
                    <a:pt x="143" y="133"/>
                  </a:cubicBezTo>
                  <a:cubicBezTo>
                    <a:pt x="143" y="134"/>
                    <a:pt x="143" y="134"/>
                    <a:pt x="143" y="134"/>
                  </a:cubicBezTo>
                  <a:cubicBezTo>
                    <a:pt x="143" y="134"/>
                    <a:pt x="143" y="134"/>
                    <a:pt x="143" y="134"/>
                  </a:cubicBezTo>
                  <a:cubicBezTo>
                    <a:pt x="144" y="134"/>
                    <a:pt x="144" y="134"/>
                    <a:pt x="144" y="134"/>
                  </a:cubicBezTo>
                  <a:cubicBezTo>
                    <a:pt x="144" y="134"/>
                    <a:pt x="144" y="134"/>
                    <a:pt x="144" y="134"/>
                  </a:cubicBezTo>
                  <a:cubicBezTo>
                    <a:pt x="144" y="135"/>
                    <a:pt x="144" y="135"/>
                    <a:pt x="144" y="135"/>
                  </a:cubicBezTo>
                  <a:cubicBezTo>
                    <a:pt x="143" y="135"/>
                    <a:pt x="143" y="135"/>
                    <a:pt x="143" y="135"/>
                  </a:cubicBezTo>
                  <a:cubicBezTo>
                    <a:pt x="143" y="136"/>
                    <a:pt x="143" y="136"/>
                    <a:pt x="143" y="136"/>
                  </a:cubicBezTo>
                  <a:cubicBezTo>
                    <a:pt x="143" y="136"/>
                    <a:pt x="143" y="136"/>
                    <a:pt x="143" y="136"/>
                  </a:cubicBezTo>
                  <a:cubicBezTo>
                    <a:pt x="142" y="137"/>
                    <a:pt x="142" y="137"/>
                    <a:pt x="142" y="137"/>
                  </a:cubicBezTo>
                  <a:cubicBezTo>
                    <a:pt x="143" y="137"/>
                    <a:pt x="143" y="137"/>
                    <a:pt x="143" y="137"/>
                  </a:cubicBezTo>
                  <a:cubicBezTo>
                    <a:pt x="143" y="136"/>
                    <a:pt x="143" y="136"/>
                    <a:pt x="143" y="136"/>
                  </a:cubicBezTo>
                  <a:cubicBezTo>
                    <a:pt x="144" y="136"/>
                    <a:pt x="144" y="136"/>
                    <a:pt x="144" y="136"/>
                  </a:cubicBezTo>
                  <a:cubicBezTo>
                    <a:pt x="144" y="135"/>
                    <a:pt x="144" y="135"/>
                    <a:pt x="144" y="135"/>
                  </a:cubicBezTo>
                  <a:cubicBezTo>
                    <a:pt x="144" y="136"/>
                    <a:pt x="144" y="136"/>
                    <a:pt x="144" y="136"/>
                  </a:cubicBezTo>
                  <a:cubicBezTo>
                    <a:pt x="144" y="136"/>
                    <a:pt x="144" y="136"/>
                    <a:pt x="144" y="136"/>
                  </a:cubicBezTo>
                  <a:cubicBezTo>
                    <a:pt x="144" y="137"/>
                    <a:pt x="144" y="137"/>
                    <a:pt x="144" y="137"/>
                  </a:cubicBezTo>
                  <a:cubicBezTo>
                    <a:pt x="144" y="136"/>
                    <a:pt x="144" y="136"/>
                    <a:pt x="144" y="136"/>
                  </a:cubicBezTo>
                  <a:cubicBezTo>
                    <a:pt x="144" y="136"/>
                    <a:pt x="144" y="136"/>
                    <a:pt x="144" y="136"/>
                  </a:cubicBezTo>
                  <a:cubicBezTo>
                    <a:pt x="145" y="136"/>
                    <a:pt x="145" y="136"/>
                    <a:pt x="145" y="136"/>
                  </a:cubicBezTo>
                  <a:cubicBezTo>
                    <a:pt x="145" y="136"/>
                    <a:pt x="145" y="136"/>
                    <a:pt x="145" y="136"/>
                  </a:cubicBezTo>
                  <a:cubicBezTo>
                    <a:pt x="146" y="136"/>
                    <a:pt x="146" y="136"/>
                    <a:pt x="146" y="136"/>
                  </a:cubicBezTo>
                  <a:cubicBezTo>
                    <a:pt x="145" y="137"/>
                    <a:pt x="145" y="137"/>
                    <a:pt x="145" y="137"/>
                  </a:cubicBezTo>
                  <a:cubicBezTo>
                    <a:pt x="145" y="137"/>
                    <a:pt x="145" y="137"/>
                    <a:pt x="145" y="137"/>
                  </a:cubicBezTo>
                  <a:cubicBezTo>
                    <a:pt x="144" y="138"/>
                    <a:pt x="144" y="138"/>
                    <a:pt x="144" y="138"/>
                  </a:cubicBezTo>
                  <a:cubicBezTo>
                    <a:pt x="144" y="138"/>
                    <a:pt x="144" y="138"/>
                    <a:pt x="144" y="138"/>
                  </a:cubicBezTo>
                  <a:cubicBezTo>
                    <a:pt x="144" y="139"/>
                    <a:pt x="144" y="139"/>
                    <a:pt x="144" y="139"/>
                  </a:cubicBezTo>
                  <a:cubicBezTo>
                    <a:pt x="144" y="139"/>
                    <a:pt x="144" y="139"/>
                    <a:pt x="144" y="139"/>
                  </a:cubicBezTo>
                  <a:cubicBezTo>
                    <a:pt x="144" y="139"/>
                    <a:pt x="144" y="139"/>
                    <a:pt x="144" y="139"/>
                  </a:cubicBezTo>
                  <a:cubicBezTo>
                    <a:pt x="144" y="140"/>
                    <a:pt x="144" y="140"/>
                    <a:pt x="144" y="140"/>
                  </a:cubicBezTo>
                  <a:cubicBezTo>
                    <a:pt x="144" y="140"/>
                    <a:pt x="144" y="140"/>
                    <a:pt x="144" y="140"/>
                  </a:cubicBezTo>
                  <a:cubicBezTo>
                    <a:pt x="144" y="140"/>
                    <a:pt x="144" y="140"/>
                    <a:pt x="144" y="140"/>
                  </a:cubicBezTo>
                  <a:cubicBezTo>
                    <a:pt x="145" y="139"/>
                    <a:pt x="145" y="139"/>
                    <a:pt x="145" y="139"/>
                  </a:cubicBezTo>
                  <a:cubicBezTo>
                    <a:pt x="145" y="138"/>
                    <a:pt x="145" y="138"/>
                    <a:pt x="145" y="138"/>
                  </a:cubicBezTo>
                  <a:cubicBezTo>
                    <a:pt x="146" y="138"/>
                    <a:pt x="146" y="138"/>
                    <a:pt x="146" y="138"/>
                  </a:cubicBezTo>
                  <a:cubicBezTo>
                    <a:pt x="146" y="138"/>
                    <a:pt x="146" y="138"/>
                    <a:pt x="146" y="138"/>
                  </a:cubicBezTo>
                  <a:cubicBezTo>
                    <a:pt x="146" y="138"/>
                    <a:pt x="146" y="138"/>
                    <a:pt x="146" y="138"/>
                  </a:cubicBezTo>
                  <a:cubicBezTo>
                    <a:pt x="146" y="139"/>
                    <a:pt x="146" y="139"/>
                    <a:pt x="146" y="139"/>
                  </a:cubicBezTo>
                  <a:cubicBezTo>
                    <a:pt x="145" y="140"/>
                    <a:pt x="145" y="140"/>
                    <a:pt x="145" y="140"/>
                  </a:cubicBezTo>
                  <a:cubicBezTo>
                    <a:pt x="146" y="140"/>
                    <a:pt x="146" y="140"/>
                    <a:pt x="146" y="140"/>
                  </a:cubicBezTo>
                  <a:cubicBezTo>
                    <a:pt x="146" y="140"/>
                    <a:pt x="146" y="140"/>
                    <a:pt x="146" y="140"/>
                  </a:cubicBezTo>
                  <a:cubicBezTo>
                    <a:pt x="146" y="140"/>
                    <a:pt x="146" y="140"/>
                    <a:pt x="146" y="140"/>
                  </a:cubicBezTo>
                  <a:cubicBezTo>
                    <a:pt x="146" y="141"/>
                    <a:pt x="146" y="141"/>
                    <a:pt x="146" y="141"/>
                  </a:cubicBezTo>
                  <a:cubicBezTo>
                    <a:pt x="146" y="141"/>
                    <a:pt x="146" y="141"/>
                    <a:pt x="146" y="141"/>
                  </a:cubicBezTo>
                  <a:cubicBezTo>
                    <a:pt x="145" y="141"/>
                    <a:pt x="145" y="141"/>
                    <a:pt x="145" y="141"/>
                  </a:cubicBezTo>
                  <a:cubicBezTo>
                    <a:pt x="145" y="142"/>
                    <a:pt x="145" y="142"/>
                    <a:pt x="145" y="142"/>
                  </a:cubicBezTo>
                  <a:cubicBezTo>
                    <a:pt x="145" y="142"/>
                    <a:pt x="145" y="142"/>
                    <a:pt x="145" y="142"/>
                  </a:cubicBezTo>
                  <a:cubicBezTo>
                    <a:pt x="146" y="142"/>
                    <a:pt x="146" y="142"/>
                    <a:pt x="146" y="142"/>
                  </a:cubicBezTo>
                  <a:cubicBezTo>
                    <a:pt x="146" y="142"/>
                    <a:pt x="146" y="142"/>
                    <a:pt x="146" y="142"/>
                  </a:cubicBezTo>
                  <a:cubicBezTo>
                    <a:pt x="146" y="142"/>
                    <a:pt x="146" y="142"/>
                    <a:pt x="146" y="142"/>
                  </a:cubicBezTo>
                  <a:cubicBezTo>
                    <a:pt x="146" y="143"/>
                    <a:pt x="146" y="143"/>
                    <a:pt x="146" y="143"/>
                  </a:cubicBezTo>
                  <a:cubicBezTo>
                    <a:pt x="146" y="143"/>
                    <a:pt x="146" y="143"/>
                    <a:pt x="146" y="143"/>
                  </a:cubicBezTo>
                  <a:cubicBezTo>
                    <a:pt x="146" y="143"/>
                    <a:pt x="146" y="143"/>
                    <a:pt x="146" y="143"/>
                  </a:cubicBezTo>
                  <a:cubicBezTo>
                    <a:pt x="146" y="144"/>
                    <a:pt x="146" y="144"/>
                    <a:pt x="146" y="144"/>
                  </a:cubicBezTo>
                  <a:cubicBezTo>
                    <a:pt x="146" y="144"/>
                    <a:pt x="146" y="144"/>
                    <a:pt x="146" y="144"/>
                  </a:cubicBezTo>
                  <a:cubicBezTo>
                    <a:pt x="146" y="145"/>
                    <a:pt x="146" y="145"/>
                    <a:pt x="146" y="145"/>
                  </a:cubicBezTo>
                  <a:cubicBezTo>
                    <a:pt x="146" y="146"/>
                    <a:pt x="146" y="146"/>
                    <a:pt x="146" y="146"/>
                  </a:cubicBezTo>
                  <a:cubicBezTo>
                    <a:pt x="146" y="146"/>
                    <a:pt x="146" y="146"/>
                    <a:pt x="146" y="146"/>
                  </a:cubicBezTo>
                  <a:cubicBezTo>
                    <a:pt x="146" y="147"/>
                    <a:pt x="146" y="147"/>
                    <a:pt x="146" y="147"/>
                  </a:cubicBezTo>
                  <a:cubicBezTo>
                    <a:pt x="145" y="147"/>
                    <a:pt x="145" y="147"/>
                    <a:pt x="145" y="147"/>
                  </a:cubicBezTo>
                  <a:cubicBezTo>
                    <a:pt x="145" y="147"/>
                    <a:pt x="145" y="147"/>
                    <a:pt x="145" y="147"/>
                  </a:cubicBezTo>
                  <a:cubicBezTo>
                    <a:pt x="145" y="147"/>
                    <a:pt x="145" y="147"/>
                    <a:pt x="145" y="147"/>
                  </a:cubicBezTo>
                  <a:cubicBezTo>
                    <a:pt x="144" y="147"/>
                    <a:pt x="144" y="147"/>
                    <a:pt x="144" y="147"/>
                  </a:cubicBezTo>
                  <a:cubicBezTo>
                    <a:pt x="145" y="147"/>
                    <a:pt x="145" y="147"/>
                    <a:pt x="145" y="147"/>
                  </a:cubicBezTo>
                  <a:cubicBezTo>
                    <a:pt x="144" y="146"/>
                    <a:pt x="144" y="146"/>
                    <a:pt x="144" y="146"/>
                  </a:cubicBezTo>
                  <a:cubicBezTo>
                    <a:pt x="144" y="146"/>
                    <a:pt x="144" y="146"/>
                    <a:pt x="144" y="146"/>
                  </a:cubicBezTo>
                  <a:cubicBezTo>
                    <a:pt x="144" y="146"/>
                    <a:pt x="144" y="146"/>
                    <a:pt x="144" y="146"/>
                  </a:cubicBezTo>
                  <a:cubicBezTo>
                    <a:pt x="143" y="147"/>
                    <a:pt x="143" y="147"/>
                    <a:pt x="143" y="147"/>
                  </a:cubicBezTo>
                  <a:cubicBezTo>
                    <a:pt x="143" y="146"/>
                    <a:pt x="143" y="146"/>
                    <a:pt x="143" y="146"/>
                  </a:cubicBezTo>
                  <a:cubicBezTo>
                    <a:pt x="143" y="146"/>
                    <a:pt x="143" y="146"/>
                    <a:pt x="143" y="146"/>
                  </a:cubicBezTo>
                  <a:cubicBezTo>
                    <a:pt x="143" y="145"/>
                    <a:pt x="143" y="145"/>
                    <a:pt x="143" y="145"/>
                  </a:cubicBezTo>
                  <a:cubicBezTo>
                    <a:pt x="143" y="145"/>
                    <a:pt x="143" y="145"/>
                    <a:pt x="143" y="145"/>
                  </a:cubicBezTo>
                  <a:cubicBezTo>
                    <a:pt x="143" y="144"/>
                    <a:pt x="143" y="144"/>
                    <a:pt x="143" y="144"/>
                  </a:cubicBezTo>
                  <a:cubicBezTo>
                    <a:pt x="143" y="143"/>
                    <a:pt x="143" y="143"/>
                    <a:pt x="143" y="143"/>
                  </a:cubicBezTo>
                  <a:cubicBezTo>
                    <a:pt x="143" y="143"/>
                    <a:pt x="143" y="143"/>
                    <a:pt x="143" y="143"/>
                  </a:cubicBezTo>
                  <a:cubicBezTo>
                    <a:pt x="143" y="143"/>
                    <a:pt x="143" y="143"/>
                    <a:pt x="143" y="143"/>
                  </a:cubicBezTo>
                  <a:cubicBezTo>
                    <a:pt x="142" y="143"/>
                    <a:pt x="142" y="143"/>
                    <a:pt x="142" y="143"/>
                  </a:cubicBezTo>
                  <a:cubicBezTo>
                    <a:pt x="142" y="144"/>
                    <a:pt x="142" y="144"/>
                    <a:pt x="142" y="144"/>
                  </a:cubicBezTo>
                  <a:cubicBezTo>
                    <a:pt x="142" y="145"/>
                    <a:pt x="142" y="145"/>
                    <a:pt x="142" y="145"/>
                  </a:cubicBezTo>
                  <a:cubicBezTo>
                    <a:pt x="142" y="146"/>
                    <a:pt x="142" y="146"/>
                    <a:pt x="142" y="146"/>
                  </a:cubicBezTo>
                  <a:cubicBezTo>
                    <a:pt x="142" y="147"/>
                    <a:pt x="142" y="147"/>
                    <a:pt x="142" y="147"/>
                  </a:cubicBezTo>
                  <a:cubicBezTo>
                    <a:pt x="142" y="147"/>
                    <a:pt x="142" y="147"/>
                    <a:pt x="142" y="147"/>
                  </a:cubicBezTo>
                  <a:cubicBezTo>
                    <a:pt x="141" y="147"/>
                    <a:pt x="141" y="147"/>
                    <a:pt x="141" y="147"/>
                  </a:cubicBezTo>
                  <a:cubicBezTo>
                    <a:pt x="141" y="147"/>
                    <a:pt x="141" y="147"/>
                    <a:pt x="141" y="147"/>
                  </a:cubicBezTo>
                  <a:cubicBezTo>
                    <a:pt x="140" y="147"/>
                    <a:pt x="140" y="147"/>
                    <a:pt x="140" y="147"/>
                  </a:cubicBezTo>
                  <a:cubicBezTo>
                    <a:pt x="140" y="147"/>
                    <a:pt x="140" y="147"/>
                    <a:pt x="140" y="147"/>
                  </a:cubicBezTo>
                  <a:cubicBezTo>
                    <a:pt x="139" y="146"/>
                    <a:pt x="139" y="146"/>
                    <a:pt x="139" y="146"/>
                  </a:cubicBezTo>
                  <a:cubicBezTo>
                    <a:pt x="138" y="145"/>
                    <a:pt x="138" y="145"/>
                    <a:pt x="138" y="145"/>
                  </a:cubicBezTo>
                  <a:cubicBezTo>
                    <a:pt x="137" y="144"/>
                    <a:pt x="137" y="144"/>
                    <a:pt x="137" y="144"/>
                  </a:cubicBezTo>
                  <a:cubicBezTo>
                    <a:pt x="137" y="144"/>
                    <a:pt x="137" y="144"/>
                    <a:pt x="137" y="144"/>
                  </a:cubicBezTo>
                  <a:cubicBezTo>
                    <a:pt x="137" y="142"/>
                    <a:pt x="137" y="142"/>
                    <a:pt x="137" y="142"/>
                  </a:cubicBezTo>
                  <a:cubicBezTo>
                    <a:pt x="136" y="142"/>
                    <a:pt x="136" y="142"/>
                    <a:pt x="136" y="142"/>
                  </a:cubicBezTo>
                  <a:cubicBezTo>
                    <a:pt x="136" y="141"/>
                    <a:pt x="136" y="141"/>
                    <a:pt x="136" y="141"/>
                  </a:cubicBezTo>
                  <a:cubicBezTo>
                    <a:pt x="136" y="140"/>
                    <a:pt x="136" y="140"/>
                    <a:pt x="136" y="140"/>
                  </a:cubicBezTo>
                  <a:cubicBezTo>
                    <a:pt x="136" y="140"/>
                    <a:pt x="136" y="140"/>
                    <a:pt x="136" y="140"/>
                  </a:cubicBezTo>
                  <a:cubicBezTo>
                    <a:pt x="136" y="139"/>
                    <a:pt x="136" y="139"/>
                    <a:pt x="136" y="139"/>
                  </a:cubicBezTo>
                  <a:cubicBezTo>
                    <a:pt x="136" y="139"/>
                    <a:pt x="136" y="139"/>
                    <a:pt x="136" y="139"/>
                  </a:cubicBezTo>
                  <a:cubicBezTo>
                    <a:pt x="136" y="139"/>
                    <a:pt x="136" y="139"/>
                    <a:pt x="136" y="139"/>
                  </a:cubicBezTo>
                  <a:cubicBezTo>
                    <a:pt x="135" y="139"/>
                    <a:pt x="135" y="139"/>
                    <a:pt x="135" y="139"/>
                  </a:cubicBezTo>
                  <a:cubicBezTo>
                    <a:pt x="135" y="139"/>
                    <a:pt x="135" y="139"/>
                    <a:pt x="135" y="139"/>
                  </a:cubicBezTo>
                  <a:cubicBezTo>
                    <a:pt x="134" y="139"/>
                    <a:pt x="134" y="139"/>
                    <a:pt x="134" y="139"/>
                  </a:cubicBezTo>
                  <a:cubicBezTo>
                    <a:pt x="133" y="137"/>
                    <a:pt x="133" y="137"/>
                    <a:pt x="133" y="137"/>
                  </a:cubicBezTo>
                  <a:cubicBezTo>
                    <a:pt x="132" y="137"/>
                    <a:pt x="132" y="137"/>
                    <a:pt x="132" y="137"/>
                  </a:cubicBezTo>
                  <a:cubicBezTo>
                    <a:pt x="132" y="136"/>
                    <a:pt x="132" y="136"/>
                    <a:pt x="132" y="136"/>
                  </a:cubicBezTo>
                  <a:cubicBezTo>
                    <a:pt x="132" y="136"/>
                    <a:pt x="132" y="136"/>
                    <a:pt x="132" y="136"/>
                  </a:cubicBezTo>
                  <a:cubicBezTo>
                    <a:pt x="131" y="137"/>
                    <a:pt x="131" y="137"/>
                    <a:pt x="131" y="137"/>
                  </a:cubicBezTo>
                  <a:cubicBezTo>
                    <a:pt x="130" y="136"/>
                    <a:pt x="130" y="136"/>
                    <a:pt x="130" y="136"/>
                  </a:cubicBezTo>
                  <a:cubicBezTo>
                    <a:pt x="130" y="136"/>
                    <a:pt x="130" y="136"/>
                    <a:pt x="130" y="136"/>
                  </a:cubicBezTo>
                  <a:cubicBezTo>
                    <a:pt x="129" y="137"/>
                    <a:pt x="129" y="137"/>
                    <a:pt x="129" y="137"/>
                  </a:cubicBezTo>
                  <a:cubicBezTo>
                    <a:pt x="129" y="136"/>
                    <a:pt x="129" y="136"/>
                    <a:pt x="129" y="136"/>
                  </a:cubicBezTo>
                  <a:cubicBezTo>
                    <a:pt x="128" y="136"/>
                    <a:pt x="128" y="136"/>
                    <a:pt x="128" y="136"/>
                  </a:cubicBezTo>
                  <a:cubicBezTo>
                    <a:pt x="128" y="135"/>
                    <a:pt x="128" y="135"/>
                    <a:pt x="128" y="135"/>
                  </a:cubicBezTo>
                  <a:cubicBezTo>
                    <a:pt x="127" y="135"/>
                    <a:pt x="127" y="135"/>
                    <a:pt x="127" y="135"/>
                  </a:cubicBezTo>
                  <a:cubicBezTo>
                    <a:pt x="127" y="134"/>
                    <a:pt x="127" y="134"/>
                    <a:pt x="127" y="134"/>
                  </a:cubicBezTo>
                  <a:cubicBezTo>
                    <a:pt x="127" y="134"/>
                    <a:pt x="127" y="134"/>
                    <a:pt x="127" y="134"/>
                  </a:cubicBezTo>
                  <a:cubicBezTo>
                    <a:pt x="127" y="133"/>
                    <a:pt x="127" y="133"/>
                    <a:pt x="127" y="133"/>
                  </a:cubicBezTo>
                  <a:cubicBezTo>
                    <a:pt x="126" y="132"/>
                    <a:pt x="126" y="132"/>
                    <a:pt x="126" y="132"/>
                  </a:cubicBezTo>
                  <a:cubicBezTo>
                    <a:pt x="126" y="133"/>
                    <a:pt x="126" y="133"/>
                    <a:pt x="126" y="133"/>
                  </a:cubicBezTo>
                  <a:cubicBezTo>
                    <a:pt x="126" y="134"/>
                    <a:pt x="126" y="134"/>
                    <a:pt x="126" y="134"/>
                  </a:cubicBezTo>
                  <a:cubicBezTo>
                    <a:pt x="126" y="134"/>
                    <a:pt x="126" y="134"/>
                    <a:pt x="126" y="134"/>
                  </a:cubicBezTo>
                  <a:cubicBezTo>
                    <a:pt x="125" y="134"/>
                    <a:pt x="125" y="134"/>
                    <a:pt x="125" y="134"/>
                  </a:cubicBezTo>
                  <a:cubicBezTo>
                    <a:pt x="125" y="134"/>
                    <a:pt x="125" y="134"/>
                    <a:pt x="125" y="134"/>
                  </a:cubicBezTo>
                  <a:cubicBezTo>
                    <a:pt x="126" y="135"/>
                    <a:pt x="126" y="135"/>
                    <a:pt x="126" y="135"/>
                  </a:cubicBezTo>
                  <a:cubicBezTo>
                    <a:pt x="126" y="135"/>
                    <a:pt x="126" y="135"/>
                    <a:pt x="126" y="135"/>
                  </a:cubicBezTo>
                  <a:cubicBezTo>
                    <a:pt x="127" y="136"/>
                    <a:pt x="127" y="136"/>
                    <a:pt x="127" y="136"/>
                  </a:cubicBezTo>
                  <a:cubicBezTo>
                    <a:pt x="127" y="136"/>
                    <a:pt x="127" y="136"/>
                    <a:pt x="127" y="136"/>
                  </a:cubicBezTo>
                  <a:cubicBezTo>
                    <a:pt x="127" y="136"/>
                    <a:pt x="127" y="136"/>
                    <a:pt x="127" y="136"/>
                  </a:cubicBezTo>
                  <a:cubicBezTo>
                    <a:pt x="126" y="136"/>
                    <a:pt x="126" y="136"/>
                    <a:pt x="126" y="136"/>
                  </a:cubicBezTo>
                  <a:cubicBezTo>
                    <a:pt x="126" y="137"/>
                    <a:pt x="126" y="137"/>
                    <a:pt x="126" y="137"/>
                  </a:cubicBezTo>
                  <a:cubicBezTo>
                    <a:pt x="125" y="137"/>
                    <a:pt x="125" y="137"/>
                    <a:pt x="125" y="137"/>
                  </a:cubicBezTo>
                  <a:cubicBezTo>
                    <a:pt x="124" y="137"/>
                    <a:pt x="124" y="137"/>
                    <a:pt x="124" y="137"/>
                  </a:cubicBezTo>
                  <a:cubicBezTo>
                    <a:pt x="124" y="137"/>
                    <a:pt x="124" y="137"/>
                    <a:pt x="124" y="137"/>
                  </a:cubicBezTo>
                  <a:cubicBezTo>
                    <a:pt x="125" y="137"/>
                    <a:pt x="125" y="137"/>
                    <a:pt x="125" y="137"/>
                  </a:cubicBezTo>
                  <a:cubicBezTo>
                    <a:pt x="126" y="137"/>
                    <a:pt x="126" y="137"/>
                    <a:pt x="126" y="137"/>
                  </a:cubicBezTo>
                  <a:cubicBezTo>
                    <a:pt x="126" y="137"/>
                    <a:pt x="126" y="137"/>
                    <a:pt x="126" y="137"/>
                  </a:cubicBezTo>
                  <a:cubicBezTo>
                    <a:pt x="127" y="137"/>
                    <a:pt x="127" y="137"/>
                    <a:pt x="127" y="137"/>
                  </a:cubicBezTo>
                  <a:cubicBezTo>
                    <a:pt x="128" y="136"/>
                    <a:pt x="128" y="136"/>
                    <a:pt x="128" y="136"/>
                  </a:cubicBezTo>
                  <a:cubicBezTo>
                    <a:pt x="128" y="137"/>
                    <a:pt x="128" y="137"/>
                    <a:pt x="128" y="137"/>
                  </a:cubicBezTo>
                  <a:cubicBezTo>
                    <a:pt x="128" y="137"/>
                    <a:pt x="128" y="137"/>
                    <a:pt x="128" y="137"/>
                  </a:cubicBezTo>
                  <a:cubicBezTo>
                    <a:pt x="128" y="138"/>
                    <a:pt x="128" y="138"/>
                    <a:pt x="128" y="138"/>
                  </a:cubicBezTo>
                  <a:cubicBezTo>
                    <a:pt x="129" y="137"/>
                    <a:pt x="129" y="137"/>
                    <a:pt x="129" y="137"/>
                  </a:cubicBezTo>
                  <a:cubicBezTo>
                    <a:pt x="130" y="137"/>
                    <a:pt x="130" y="137"/>
                    <a:pt x="130" y="137"/>
                  </a:cubicBezTo>
                  <a:cubicBezTo>
                    <a:pt x="132" y="138"/>
                    <a:pt x="132" y="138"/>
                    <a:pt x="132" y="138"/>
                  </a:cubicBezTo>
                  <a:cubicBezTo>
                    <a:pt x="132" y="138"/>
                    <a:pt x="132" y="138"/>
                    <a:pt x="132" y="138"/>
                  </a:cubicBezTo>
                  <a:cubicBezTo>
                    <a:pt x="133" y="138"/>
                    <a:pt x="133" y="138"/>
                    <a:pt x="133" y="138"/>
                  </a:cubicBezTo>
                  <a:cubicBezTo>
                    <a:pt x="133" y="139"/>
                    <a:pt x="133" y="139"/>
                    <a:pt x="133" y="139"/>
                  </a:cubicBezTo>
                  <a:cubicBezTo>
                    <a:pt x="133" y="139"/>
                    <a:pt x="133" y="139"/>
                    <a:pt x="133" y="139"/>
                  </a:cubicBezTo>
                  <a:cubicBezTo>
                    <a:pt x="133" y="140"/>
                    <a:pt x="133" y="140"/>
                    <a:pt x="133" y="140"/>
                  </a:cubicBezTo>
                  <a:cubicBezTo>
                    <a:pt x="132" y="140"/>
                    <a:pt x="132" y="140"/>
                    <a:pt x="132" y="140"/>
                  </a:cubicBezTo>
                  <a:cubicBezTo>
                    <a:pt x="132" y="141"/>
                    <a:pt x="132" y="141"/>
                    <a:pt x="132" y="141"/>
                  </a:cubicBezTo>
                  <a:cubicBezTo>
                    <a:pt x="132" y="141"/>
                    <a:pt x="132" y="141"/>
                    <a:pt x="132" y="141"/>
                  </a:cubicBezTo>
                  <a:cubicBezTo>
                    <a:pt x="131" y="141"/>
                    <a:pt x="131" y="141"/>
                    <a:pt x="131" y="141"/>
                  </a:cubicBezTo>
                  <a:cubicBezTo>
                    <a:pt x="129" y="142"/>
                    <a:pt x="129" y="142"/>
                    <a:pt x="129" y="142"/>
                  </a:cubicBezTo>
                  <a:cubicBezTo>
                    <a:pt x="128" y="142"/>
                    <a:pt x="128" y="142"/>
                    <a:pt x="128" y="142"/>
                  </a:cubicBezTo>
                  <a:cubicBezTo>
                    <a:pt x="127" y="142"/>
                    <a:pt x="127" y="142"/>
                    <a:pt x="127" y="142"/>
                  </a:cubicBezTo>
                  <a:cubicBezTo>
                    <a:pt x="126" y="142"/>
                    <a:pt x="126" y="142"/>
                    <a:pt x="126" y="142"/>
                  </a:cubicBezTo>
                  <a:cubicBezTo>
                    <a:pt x="126" y="141"/>
                    <a:pt x="126" y="141"/>
                    <a:pt x="126" y="141"/>
                  </a:cubicBezTo>
                  <a:cubicBezTo>
                    <a:pt x="126" y="141"/>
                    <a:pt x="126" y="141"/>
                    <a:pt x="126" y="141"/>
                  </a:cubicBezTo>
                  <a:cubicBezTo>
                    <a:pt x="126" y="140"/>
                    <a:pt x="126" y="140"/>
                    <a:pt x="126" y="140"/>
                  </a:cubicBezTo>
                  <a:cubicBezTo>
                    <a:pt x="125" y="140"/>
                    <a:pt x="125" y="140"/>
                    <a:pt x="125" y="140"/>
                  </a:cubicBezTo>
                  <a:cubicBezTo>
                    <a:pt x="125" y="141"/>
                    <a:pt x="125" y="141"/>
                    <a:pt x="125" y="141"/>
                  </a:cubicBezTo>
                  <a:cubicBezTo>
                    <a:pt x="125" y="141"/>
                    <a:pt x="125" y="141"/>
                    <a:pt x="125" y="141"/>
                  </a:cubicBezTo>
                  <a:cubicBezTo>
                    <a:pt x="125" y="142"/>
                    <a:pt x="125" y="142"/>
                    <a:pt x="125" y="142"/>
                  </a:cubicBezTo>
                  <a:cubicBezTo>
                    <a:pt x="125" y="142"/>
                    <a:pt x="125" y="142"/>
                    <a:pt x="125" y="142"/>
                  </a:cubicBezTo>
                  <a:cubicBezTo>
                    <a:pt x="125" y="142"/>
                    <a:pt x="125" y="142"/>
                    <a:pt x="125" y="142"/>
                  </a:cubicBezTo>
                  <a:cubicBezTo>
                    <a:pt x="124" y="142"/>
                    <a:pt x="124" y="142"/>
                    <a:pt x="124" y="142"/>
                  </a:cubicBezTo>
                  <a:cubicBezTo>
                    <a:pt x="124" y="142"/>
                    <a:pt x="124" y="142"/>
                    <a:pt x="124" y="142"/>
                  </a:cubicBezTo>
                  <a:cubicBezTo>
                    <a:pt x="124" y="142"/>
                    <a:pt x="124" y="142"/>
                    <a:pt x="124" y="142"/>
                  </a:cubicBezTo>
                  <a:cubicBezTo>
                    <a:pt x="124" y="142"/>
                    <a:pt x="124" y="142"/>
                    <a:pt x="124" y="142"/>
                  </a:cubicBezTo>
                  <a:cubicBezTo>
                    <a:pt x="124" y="142"/>
                    <a:pt x="124" y="142"/>
                    <a:pt x="124" y="142"/>
                  </a:cubicBezTo>
                  <a:cubicBezTo>
                    <a:pt x="125" y="143"/>
                    <a:pt x="125" y="143"/>
                    <a:pt x="125" y="143"/>
                  </a:cubicBezTo>
                  <a:cubicBezTo>
                    <a:pt x="125" y="143"/>
                    <a:pt x="125" y="143"/>
                    <a:pt x="125" y="143"/>
                  </a:cubicBezTo>
                  <a:cubicBezTo>
                    <a:pt x="124" y="144"/>
                    <a:pt x="124" y="144"/>
                    <a:pt x="124" y="144"/>
                  </a:cubicBezTo>
                  <a:cubicBezTo>
                    <a:pt x="124" y="144"/>
                    <a:pt x="124" y="144"/>
                    <a:pt x="124" y="144"/>
                  </a:cubicBezTo>
                  <a:cubicBezTo>
                    <a:pt x="124" y="144"/>
                    <a:pt x="124" y="144"/>
                    <a:pt x="124" y="144"/>
                  </a:cubicBezTo>
                  <a:cubicBezTo>
                    <a:pt x="123" y="144"/>
                    <a:pt x="123" y="144"/>
                    <a:pt x="123" y="144"/>
                  </a:cubicBezTo>
                  <a:cubicBezTo>
                    <a:pt x="123" y="145"/>
                    <a:pt x="123" y="145"/>
                    <a:pt x="123" y="145"/>
                  </a:cubicBezTo>
                  <a:cubicBezTo>
                    <a:pt x="123" y="145"/>
                    <a:pt x="123" y="145"/>
                    <a:pt x="123" y="145"/>
                  </a:cubicBezTo>
                  <a:cubicBezTo>
                    <a:pt x="121" y="146"/>
                    <a:pt x="121" y="146"/>
                    <a:pt x="121" y="146"/>
                  </a:cubicBezTo>
                  <a:cubicBezTo>
                    <a:pt x="121" y="145"/>
                    <a:pt x="121" y="145"/>
                    <a:pt x="121" y="145"/>
                  </a:cubicBezTo>
                  <a:cubicBezTo>
                    <a:pt x="120" y="145"/>
                    <a:pt x="120" y="145"/>
                    <a:pt x="120" y="145"/>
                  </a:cubicBezTo>
                  <a:cubicBezTo>
                    <a:pt x="119" y="146"/>
                    <a:pt x="119" y="146"/>
                    <a:pt x="119" y="146"/>
                  </a:cubicBezTo>
                  <a:cubicBezTo>
                    <a:pt x="119" y="147"/>
                    <a:pt x="119" y="147"/>
                    <a:pt x="119" y="147"/>
                  </a:cubicBezTo>
                  <a:cubicBezTo>
                    <a:pt x="119" y="147"/>
                    <a:pt x="119" y="147"/>
                    <a:pt x="119" y="147"/>
                  </a:cubicBezTo>
                  <a:cubicBezTo>
                    <a:pt x="121" y="146"/>
                    <a:pt x="121" y="146"/>
                    <a:pt x="121" y="146"/>
                  </a:cubicBezTo>
                  <a:cubicBezTo>
                    <a:pt x="122" y="146"/>
                    <a:pt x="122" y="146"/>
                    <a:pt x="122" y="146"/>
                  </a:cubicBezTo>
                  <a:cubicBezTo>
                    <a:pt x="122" y="146"/>
                    <a:pt x="122" y="146"/>
                    <a:pt x="122" y="146"/>
                  </a:cubicBezTo>
                  <a:cubicBezTo>
                    <a:pt x="123" y="146"/>
                    <a:pt x="123" y="146"/>
                    <a:pt x="123" y="146"/>
                  </a:cubicBezTo>
                  <a:cubicBezTo>
                    <a:pt x="123" y="146"/>
                    <a:pt x="123" y="146"/>
                    <a:pt x="123" y="146"/>
                  </a:cubicBezTo>
                  <a:cubicBezTo>
                    <a:pt x="124" y="147"/>
                    <a:pt x="124" y="147"/>
                    <a:pt x="124" y="147"/>
                  </a:cubicBezTo>
                  <a:cubicBezTo>
                    <a:pt x="125" y="147"/>
                    <a:pt x="125" y="147"/>
                    <a:pt x="125" y="147"/>
                  </a:cubicBezTo>
                  <a:cubicBezTo>
                    <a:pt x="126" y="146"/>
                    <a:pt x="126" y="146"/>
                    <a:pt x="126" y="146"/>
                  </a:cubicBezTo>
                  <a:cubicBezTo>
                    <a:pt x="127" y="146"/>
                    <a:pt x="127" y="146"/>
                    <a:pt x="127" y="146"/>
                  </a:cubicBezTo>
                  <a:cubicBezTo>
                    <a:pt x="128" y="147"/>
                    <a:pt x="128" y="147"/>
                    <a:pt x="128" y="147"/>
                  </a:cubicBezTo>
                  <a:cubicBezTo>
                    <a:pt x="128" y="146"/>
                    <a:pt x="128" y="146"/>
                    <a:pt x="128" y="146"/>
                  </a:cubicBezTo>
                  <a:cubicBezTo>
                    <a:pt x="129" y="147"/>
                    <a:pt x="129" y="147"/>
                    <a:pt x="129" y="147"/>
                  </a:cubicBezTo>
                  <a:cubicBezTo>
                    <a:pt x="129" y="147"/>
                    <a:pt x="129" y="147"/>
                    <a:pt x="129" y="147"/>
                  </a:cubicBezTo>
                  <a:cubicBezTo>
                    <a:pt x="129" y="147"/>
                    <a:pt x="129" y="147"/>
                    <a:pt x="129" y="147"/>
                  </a:cubicBezTo>
                  <a:cubicBezTo>
                    <a:pt x="130" y="147"/>
                    <a:pt x="130" y="147"/>
                    <a:pt x="130" y="147"/>
                  </a:cubicBezTo>
                  <a:cubicBezTo>
                    <a:pt x="129" y="148"/>
                    <a:pt x="129" y="148"/>
                    <a:pt x="129" y="148"/>
                  </a:cubicBezTo>
                  <a:cubicBezTo>
                    <a:pt x="129" y="148"/>
                    <a:pt x="129" y="148"/>
                    <a:pt x="129" y="148"/>
                  </a:cubicBezTo>
                  <a:cubicBezTo>
                    <a:pt x="128" y="148"/>
                    <a:pt x="128" y="148"/>
                    <a:pt x="128" y="148"/>
                  </a:cubicBezTo>
                  <a:cubicBezTo>
                    <a:pt x="127" y="148"/>
                    <a:pt x="127" y="148"/>
                    <a:pt x="127" y="148"/>
                  </a:cubicBezTo>
                  <a:cubicBezTo>
                    <a:pt x="126" y="148"/>
                    <a:pt x="126" y="148"/>
                    <a:pt x="126" y="148"/>
                  </a:cubicBezTo>
                  <a:cubicBezTo>
                    <a:pt x="125" y="148"/>
                    <a:pt x="125" y="148"/>
                    <a:pt x="125" y="148"/>
                  </a:cubicBezTo>
                  <a:cubicBezTo>
                    <a:pt x="125" y="149"/>
                    <a:pt x="125" y="149"/>
                    <a:pt x="125" y="149"/>
                  </a:cubicBezTo>
                  <a:cubicBezTo>
                    <a:pt x="124" y="148"/>
                    <a:pt x="124" y="148"/>
                    <a:pt x="124" y="148"/>
                  </a:cubicBezTo>
                  <a:cubicBezTo>
                    <a:pt x="124" y="148"/>
                    <a:pt x="124" y="148"/>
                    <a:pt x="124" y="148"/>
                  </a:cubicBezTo>
                  <a:cubicBezTo>
                    <a:pt x="123" y="148"/>
                    <a:pt x="123" y="148"/>
                    <a:pt x="123" y="148"/>
                  </a:cubicBezTo>
                  <a:cubicBezTo>
                    <a:pt x="122" y="149"/>
                    <a:pt x="122" y="149"/>
                    <a:pt x="122" y="149"/>
                  </a:cubicBezTo>
                  <a:cubicBezTo>
                    <a:pt x="123" y="149"/>
                    <a:pt x="123" y="149"/>
                    <a:pt x="123" y="149"/>
                  </a:cubicBezTo>
                  <a:cubicBezTo>
                    <a:pt x="123" y="149"/>
                    <a:pt x="123" y="149"/>
                    <a:pt x="123" y="149"/>
                  </a:cubicBezTo>
                  <a:cubicBezTo>
                    <a:pt x="124" y="149"/>
                    <a:pt x="124" y="149"/>
                    <a:pt x="124" y="149"/>
                  </a:cubicBezTo>
                  <a:cubicBezTo>
                    <a:pt x="125" y="149"/>
                    <a:pt x="125" y="149"/>
                    <a:pt x="125" y="149"/>
                  </a:cubicBezTo>
                  <a:cubicBezTo>
                    <a:pt x="126" y="149"/>
                    <a:pt x="126" y="149"/>
                    <a:pt x="126" y="149"/>
                  </a:cubicBezTo>
                  <a:cubicBezTo>
                    <a:pt x="126" y="150"/>
                    <a:pt x="126" y="150"/>
                    <a:pt x="126" y="150"/>
                  </a:cubicBezTo>
                  <a:cubicBezTo>
                    <a:pt x="126" y="149"/>
                    <a:pt x="126" y="149"/>
                    <a:pt x="126" y="149"/>
                  </a:cubicBezTo>
                  <a:cubicBezTo>
                    <a:pt x="127" y="148"/>
                    <a:pt x="127" y="148"/>
                    <a:pt x="127" y="148"/>
                  </a:cubicBezTo>
                  <a:cubicBezTo>
                    <a:pt x="127" y="148"/>
                    <a:pt x="128" y="148"/>
                    <a:pt x="128" y="148"/>
                  </a:cubicBezTo>
                  <a:cubicBezTo>
                    <a:pt x="128" y="148"/>
                    <a:pt x="129" y="148"/>
                    <a:pt x="129" y="148"/>
                  </a:cubicBezTo>
                  <a:cubicBezTo>
                    <a:pt x="129" y="148"/>
                    <a:pt x="129" y="148"/>
                    <a:pt x="129" y="148"/>
                  </a:cubicBezTo>
                  <a:cubicBezTo>
                    <a:pt x="129" y="149"/>
                    <a:pt x="129" y="149"/>
                    <a:pt x="129" y="149"/>
                  </a:cubicBezTo>
                  <a:cubicBezTo>
                    <a:pt x="130" y="148"/>
                    <a:pt x="130" y="148"/>
                    <a:pt x="130" y="148"/>
                  </a:cubicBezTo>
                  <a:cubicBezTo>
                    <a:pt x="131" y="148"/>
                    <a:pt x="131" y="148"/>
                    <a:pt x="131" y="148"/>
                  </a:cubicBezTo>
                  <a:cubicBezTo>
                    <a:pt x="132" y="148"/>
                    <a:pt x="132" y="148"/>
                    <a:pt x="132" y="148"/>
                  </a:cubicBezTo>
                  <a:cubicBezTo>
                    <a:pt x="133" y="147"/>
                    <a:pt x="133" y="147"/>
                    <a:pt x="133" y="147"/>
                  </a:cubicBezTo>
                  <a:cubicBezTo>
                    <a:pt x="133" y="147"/>
                    <a:pt x="133" y="147"/>
                    <a:pt x="133" y="147"/>
                  </a:cubicBezTo>
                  <a:cubicBezTo>
                    <a:pt x="133" y="147"/>
                    <a:pt x="133" y="147"/>
                    <a:pt x="133" y="147"/>
                  </a:cubicBezTo>
                  <a:cubicBezTo>
                    <a:pt x="133" y="147"/>
                    <a:pt x="133" y="147"/>
                    <a:pt x="133" y="147"/>
                  </a:cubicBezTo>
                  <a:cubicBezTo>
                    <a:pt x="133" y="148"/>
                    <a:pt x="133" y="148"/>
                    <a:pt x="133" y="148"/>
                  </a:cubicBezTo>
                  <a:cubicBezTo>
                    <a:pt x="134" y="147"/>
                    <a:pt x="134" y="147"/>
                    <a:pt x="134" y="147"/>
                  </a:cubicBezTo>
                  <a:cubicBezTo>
                    <a:pt x="134" y="147"/>
                    <a:pt x="134" y="147"/>
                    <a:pt x="134" y="147"/>
                  </a:cubicBezTo>
                  <a:cubicBezTo>
                    <a:pt x="135" y="148"/>
                    <a:pt x="135" y="148"/>
                    <a:pt x="135" y="148"/>
                  </a:cubicBezTo>
                  <a:cubicBezTo>
                    <a:pt x="136" y="148"/>
                    <a:pt x="136" y="148"/>
                    <a:pt x="136" y="148"/>
                  </a:cubicBezTo>
                  <a:cubicBezTo>
                    <a:pt x="137" y="149"/>
                    <a:pt x="137" y="149"/>
                    <a:pt x="137" y="149"/>
                  </a:cubicBezTo>
                  <a:cubicBezTo>
                    <a:pt x="138" y="149"/>
                    <a:pt x="138" y="149"/>
                    <a:pt x="138" y="149"/>
                  </a:cubicBezTo>
                  <a:cubicBezTo>
                    <a:pt x="139" y="149"/>
                    <a:pt x="139" y="149"/>
                    <a:pt x="139" y="149"/>
                  </a:cubicBezTo>
                  <a:cubicBezTo>
                    <a:pt x="140" y="149"/>
                    <a:pt x="140" y="149"/>
                    <a:pt x="140" y="149"/>
                  </a:cubicBezTo>
                  <a:cubicBezTo>
                    <a:pt x="141" y="149"/>
                    <a:pt x="141" y="149"/>
                    <a:pt x="141" y="149"/>
                  </a:cubicBezTo>
                  <a:cubicBezTo>
                    <a:pt x="141" y="149"/>
                    <a:pt x="141" y="149"/>
                    <a:pt x="141" y="149"/>
                  </a:cubicBezTo>
                  <a:cubicBezTo>
                    <a:pt x="142" y="149"/>
                    <a:pt x="142" y="149"/>
                    <a:pt x="142" y="149"/>
                  </a:cubicBezTo>
                  <a:cubicBezTo>
                    <a:pt x="143" y="149"/>
                    <a:pt x="143" y="149"/>
                    <a:pt x="143" y="149"/>
                  </a:cubicBezTo>
                  <a:cubicBezTo>
                    <a:pt x="143" y="149"/>
                    <a:pt x="143" y="149"/>
                    <a:pt x="143" y="149"/>
                  </a:cubicBezTo>
                  <a:cubicBezTo>
                    <a:pt x="143" y="150"/>
                    <a:pt x="143" y="150"/>
                    <a:pt x="143" y="150"/>
                  </a:cubicBezTo>
                  <a:cubicBezTo>
                    <a:pt x="142" y="150"/>
                    <a:pt x="142" y="150"/>
                    <a:pt x="142" y="150"/>
                  </a:cubicBezTo>
                  <a:cubicBezTo>
                    <a:pt x="141" y="151"/>
                    <a:pt x="141" y="151"/>
                    <a:pt x="141" y="151"/>
                  </a:cubicBezTo>
                  <a:cubicBezTo>
                    <a:pt x="141" y="151"/>
                    <a:pt x="141" y="151"/>
                    <a:pt x="141" y="151"/>
                  </a:cubicBezTo>
                  <a:cubicBezTo>
                    <a:pt x="140" y="151"/>
                    <a:pt x="140" y="151"/>
                    <a:pt x="140" y="151"/>
                  </a:cubicBezTo>
                  <a:cubicBezTo>
                    <a:pt x="140" y="151"/>
                    <a:pt x="140" y="151"/>
                    <a:pt x="140" y="151"/>
                  </a:cubicBezTo>
                  <a:cubicBezTo>
                    <a:pt x="141" y="152"/>
                    <a:pt x="141" y="152"/>
                    <a:pt x="141" y="152"/>
                  </a:cubicBezTo>
                  <a:cubicBezTo>
                    <a:pt x="141" y="152"/>
                    <a:pt x="141" y="152"/>
                    <a:pt x="141" y="152"/>
                  </a:cubicBezTo>
                  <a:cubicBezTo>
                    <a:pt x="140" y="152"/>
                    <a:pt x="140" y="152"/>
                    <a:pt x="140" y="152"/>
                  </a:cubicBezTo>
                  <a:cubicBezTo>
                    <a:pt x="140" y="152"/>
                    <a:pt x="140" y="152"/>
                    <a:pt x="140" y="152"/>
                  </a:cubicBezTo>
                  <a:cubicBezTo>
                    <a:pt x="140" y="152"/>
                    <a:pt x="140" y="152"/>
                    <a:pt x="140" y="152"/>
                  </a:cubicBezTo>
                  <a:cubicBezTo>
                    <a:pt x="139" y="152"/>
                    <a:pt x="139" y="152"/>
                    <a:pt x="139" y="152"/>
                  </a:cubicBezTo>
                  <a:cubicBezTo>
                    <a:pt x="139" y="152"/>
                    <a:pt x="139" y="152"/>
                    <a:pt x="139" y="152"/>
                  </a:cubicBezTo>
                  <a:cubicBezTo>
                    <a:pt x="139" y="152"/>
                    <a:pt x="139" y="152"/>
                    <a:pt x="139" y="152"/>
                  </a:cubicBezTo>
                  <a:cubicBezTo>
                    <a:pt x="139" y="152"/>
                    <a:pt x="139" y="152"/>
                    <a:pt x="139" y="152"/>
                  </a:cubicBezTo>
                  <a:cubicBezTo>
                    <a:pt x="138" y="152"/>
                    <a:pt x="138" y="152"/>
                    <a:pt x="138" y="152"/>
                  </a:cubicBezTo>
                  <a:cubicBezTo>
                    <a:pt x="138" y="152"/>
                    <a:pt x="138" y="152"/>
                    <a:pt x="138" y="152"/>
                  </a:cubicBezTo>
                  <a:cubicBezTo>
                    <a:pt x="138" y="153"/>
                    <a:pt x="138" y="153"/>
                    <a:pt x="138" y="153"/>
                  </a:cubicBezTo>
                  <a:cubicBezTo>
                    <a:pt x="138" y="153"/>
                    <a:pt x="138" y="153"/>
                    <a:pt x="138" y="153"/>
                  </a:cubicBezTo>
                  <a:cubicBezTo>
                    <a:pt x="138" y="153"/>
                    <a:pt x="138" y="153"/>
                    <a:pt x="138" y="153"/>
                  </a:cubicBezTo>
                  <a:cubicBezTo>
                    <a:pt x="137" y="154"/>
                    <a:pt x="137" y="154"/>
                    <a:pt x="137" y="154"/>
                  </a:cubicBezTo>
                  <a:cubicBezTo>
                    <a:pt x="137" y="154"/>
                    <a:pt x="137" y="154"/>
                    <a:pt x="137" y="154"/>
                  </a:cubicBezTo>
                  <a:cubicBezTo>
                    <a:pt x="137" y="154"/>
                    <a:pt x="137" y="154"/>
                    <a:pt x="137" y="154"/>
                  </a:cubicBezTo>
                  <a:cubicBezTo>
                    <a:pt x="136" y="153"/>
                    <a:pt x="136" y="153"/>
                    <a:pt x="136" y="153"/>
                  </a:cubicBezTo>
                  <a:cubicBezTo>
                    <a:pt x="136" y="154"/>
                    <a:pt x="136" y="154"/>
                    <a:pt x="136" y="154"/>
                  </a:cubicBezTo>
                  <a:cubicBezTo>
                    <a:pt x="136" y="154"/>
                    <a:pt x="136" y="154"/>
                    <a:pt x="136" y="154"/>
                  </a:cubicBezTo>
                  <a:cubicBezTo>
                    <a:pt x="136" y="154"/>
                    <a:pt x="136" y="154"/>
                    <a:pt x="136" y="154"/>
                  </a:cubicBezTo>
                  <a:cubicBezTo>
                    <a:pt x="136" y="154"/>
                    <a:pt x="136" y="154"/>
                    <a:pt x="136" y="154"/>
                  </a:cubicBezTo>
                  <a:cubicBezTo>
                    <a:pt x="135" y="155"/>
                    <a:pt x="135" y="155"/>
                    <a:pt x="135" y="155"/>
                  </a:cubicBezTo>
                  <a:cubicBezTo>
                    <a:pt x="135" y="155"/>
                    <a:pt x="135" y="155"/>
                    <a:pt x="135" y="155"/>
                  </a:cubicBezTo>
                  <a:cubicBezTo>
                    <a:pt x="134" y="155"/>
                    <a:pt x="134" y="155"/>
                    <a:pt x="134" y="155"/>
                  </a:cubicBezTo>
                  <a:cubicBezTo>
                    <a:pt x="134" y="154"/>
                    <a:pt x="134" y="154"/>
                    <a:pt x="134" y="154"/>
                  </a:cubicBezTo>
                  <a:cubicBezTo>
                    <a:pt x="134" y="154"/>
                    <a:pt x="134" y="154"/>
                    <a:pt x="134" y="154"/>
                  </a:cubicBezTo>
                  <a:cubicBezTo>
                    <a:pt x="134" y="155"/>
                    <a:pt x="134" y="155"/>
                    <a:pt x="134" y="155"/>
                  </a:cubicBezTo>
                  <a:cubicBezTo>
                    <a:pt x="134" y="156"/>
                    <a:pt x="134" y="156"/>
                    <a:pt x="134" y="156"/>
                  </a:cubicBezTo>
                  <a:cubicBezTo>
                    <a:pt x="134" y="156"/>
                    <a:pt x="134" y="156"/>
                    <a:pt x="134" y="156"/>
                  </a:cubicBezTo>
                  <a:cubicBezTo>
                    <a:pt x="133" y="156"/>
                    <a:pt x="133" y="156"/>
                    <a:pt x="133" y="156"/>
                  </a:cubicBezTo>
                  <a:cubicBezTo>
                    <a:pt x="133" y="155"/>
                    <a:pt x="133" y="155"/>
                    <a:pt x="133" y="155"/>
                  </a:cubicBezTo>
                  <a:cubicBezTo>
                    <a:pt x="132" y="156"/>
                    <a:pt x="132" y="156"/>
                    <a:pt x="132" y="156"/>
                  </a:cubicBezTo>
                  <a:cubicBezTo>
                    <a:pt x="132" y="156"/>
                    <a:pt x="132" y="156"/>
                    <a:pt x="132" y="156"/>
                  </a:cubicBezTo>
                  <a:cubicBezTo>
                    <a:pt x="133" y="156"/>
                    <a:pt x="133" y="156"/>
                    <a:pt x="133" y="156"/>
                  </a:cubicBezTo>
                  <a:cubicBezTo>
                    <a:pt x="133" y="157"/>
                    <a:pt x="133" y="157"/>
                    <a:pt x="133" y="157"/>
                  </a:cubicBezTo>
                  <a:cubicBezTo>
                    <a:pt x="132" y="157"/>
                    <a:pt x="132" y="157"/>
                    <a:pt x="132" y="157"/>
                  </a:cubicBezTo>
                  <a:cubicBezTo>
                    <a:pt x="131" y="157"/>
                    <a:pt x="131" y="157"/>
                    <a:pt x="131" y="157"/>
                  </a:cubicBezTo>
                  <a:cubicBezTo>
                    <a:pt x="131" y="157"/>
                    <a:pt x="131" y="157"/>
                    <a:pt x="131" y="157"/>
                  </a:cubicBezTo>
                  <a:cubicBezTo>
                    <a:pt x="131" y="157"/>
                    <a:pt x="131" y="157"/>
                    <a:pt x="131" y="157"/>
                  </a:cubicBezTo>
                  <a:cubicBezTo>
                    <a:pt x="130" y="157"/>
                    <a:pt x="130" y="157"/>
                    <a:pt x="130" y="157"/>
                  </a:cubicBezTo>
                  <a:cubicBezTo>
                    <a:pt x="130" y="157"/>
                    <a:pt x="130" y="157"/>
                    <a:pt x="130" y="157"/>
                  </a:cubicBezTo>
                  <a:cubicBezTo>
                    <a:pt x="131" y="158"/>
                    <a:pt x="131" y="158"/>
                    <a:pt x="131" y="158"/>
                  </a:cubicBezTo>
                  <a:cubicBezTo>
                    <a:pt x="131" y="158"/>
                    <a:pt x="131" y="158"/>
                    <a:pt x="131" y="158"/>
                  </a:cubicBezTo>
                  <a:cubicBezTo>
                    <a:pt x="130" y="158"/>
                    <a:pt x="130" y="158"/>
                    <a:pt x="130" y="158"/>
                  </a:cubicBezTo>
                  <a:cubicBezTo>
                    <a:pt x="129" y="158"/>
                    <a:pt x="129" y="158"/>
                    <a:pt x="129" y="158"/>
                  </a:cubicBezTo>
                  <a:cubicBezTo>
                    <a:pt x="129" y="159"/>
                    <a:pt x="129" y="159"/>
                    <a:pt x="129" y="159"/>
                  </a:cubicBezTo>
                  <a:cubicBezTo>
                    <a:pt x="128" y="159"/>
                    <a:pt x="128" y="159"/>
                    <a:pt x="128" y="159"/>
                  </a:cubicBezTo>
                  <a:cubicBezTo>
                    <a:pt x="128" y="159"/>
                    <a:pt x="128" y="159"/>
                    <a:pt x="128" y="159"/>
                  </a:cubicBezTo>
                  <a:cubicBezTo>
                    <a:pt x="127" y="160"/>
                    <a:pt x="127" y="160"/>
                    <a:pt x="127" y="160"/>
                  </a:cubicBezTo>
                  <a:cubicBezTo>
                    <a:pt x="127" y="160"/>
                    <a:pt x="127" y="160"/>
                    <a:pt x="127" y="160"/>
                  </a:cubicBezTo>
                  <a:cubicBezTo>
                    <a:pt x="127" y="159"/>
                    <a:pt x="127" y="159"/>
                    <a:pt x="127" y="159"/>
                  </a:cubicBezTo>
                  <a:cubicBezTo>
                    <a:pt x="126" y="159"/>
                    <a:pt x="126" y="159"/>
                    <a:pt x="126" y="159"/>
                  </a:cubicBezTo>
                  <a:cubicBezTo>
                    <a:pt x="126" y="160"/>
                    <a:pt x="126" y="160"/>
                    <a:pt x="126" y="160"/>
                  </a:cubicBezTo>
                  <a:cubicBezTo>
                    <a:pt x="125" y="160"/>
                    <a:pt x="125" y="160"/>
                    <a:pt x="125" y="160"/>
                  </a:cubicBezTo>
                  <a:cubicBezTo>
                    <a:pt x="125" y="160"/>
                    <a:pt x="125" y="160"/>
                    <a:pt x="125" y="160"/>
                  </a:cubicBezTo>
                  <a:cubicBezTo>
                    <a:pt x="124" y="160"/>
                    <a:pt x="124" y="160"/>
                    <a:pt x="124" y="160"/>
                  </a:cubicBezTo>
                  <a:cubicBezTo>
                    <a:pt x="124" y="160"/>
                    <a:pt x="124" y="160"/>
                    <a:pt x="124" y="160"/>
                  </a:cubicBezTo>
                  <a:cubicBezTo>
                    <a:pt x="123" y="160"/>
                    <a:pt x="123" y="160"/>
                    <a:pt x="123" y="160"/>
                  </a:cubicBezTo>
                  <a:cubicBezTo>
                    <a:pt x="123" y="160"/>
                    <a:pt x="123" y="160"/>
                    <a:pt x="123" y="160"/>
                  </a:cubicBezTo>
                  <a:cubicBezTo>
                    <a:pt x="123" y="160"/>
                    <a:pt x="123" y="160"/>
                    <a:pt x="123" y="160"/>
                  </a:cubicBezTo>
                  <a:cubicBezTo>
                    <a:pt x="122" y="161"/>
                    <a:pt x="122" y="161"/>
                    <a:pt x="122" y="161"/>
                  </a:cubicBezTo>
                  <a:cubicBezTo>
                    <a:pt x="122" y="161"/>
                    <a:pt x="122" y="161"/>
                    <a:pt x="122" y="161"/>
                  </a:cubicBezTo>
                  <a:cubicBezTo>
                    <a:pt x="122" y="160"/>
                    <a:pt x="122" y="160"/>
                    <a:pt x="122" y="160"/>
                  </a:cubicBezTo>
                  <a:cubicBezTo>
                    <a:pt x="122" y="160"/>
                    <a:pt x="122" y="160"/>
                    <a:pt x="122" y="160"/>
                  </a:cubicBezTo>
                  <a:cubicBezTo>
                    <a:pt x="121" y="161"/>
                    <a:pt x="121" y="161"/>
                    <a:pt x="121" y="161"/>
                  </a:cubicBezTo>
                  <a:cubicBezTo>
                    <a:pt x="121" y="161"/>
                    <a:pt x="121" y="161"/>
                    <a:pt x="121" y="161"/>
                  </a:cubicBezTo>
                  <a:cubicBezTo>
                    <a:pt x="121" y="161"/>
                    <a:pt x="121" y="161"/>
                    <a:pt x="121" y="161"/>
                  </a:cubicBezTo>
                  <a:cubicBezTo>
                    <a:pt x="120" y="160"/>
                    <a:pt x="120" y="160"/>
                    <a:pt x="120" y="160"/>
                  </a:cubicBezTo>
                  <a:cubicBezTo>
                    <a:pt x="120" y="160"/>
                    <a:pt x="120" y="160"/>
                    <a:pt x="120" y="160"/>
                  </a:cubicBezTo>
                  <a:cubicBezTo>
                    <a:pt x="120" y="161"/>
                    <a:pt x="120" y="161"/>
                    <a:pt x="120" y="161"/>
                  </a:cubicBezTo>
                  <a:cubicBezTo>
                    <a:pt x="120" y="161"/>
                    <a:pt x="120" y="161"/>
                    <a:pt x="120" y="161"/>
                  </a:cubicBezTo>
                  <a:cubicBezTo>
                    <a:pt x="119" y="161"/>
                    <a:pt x="119" y="161"/>
                    <a:pt x="119" y="161"/>
                  </a:cubicBezTo>
                  <a:cubicBezTo>
                    <a:pt x="119" y="161"/>
                    <a:pt x="119" y="161"/>
                    <a:pt x="119" y="161"/>
                  </a:cubicBezTo>
                  <a:cubicBezTo>
                    <a:pt x="119" y="161"/>
                    <a:pt x="119" y="161"/>
                    <a:pt x="119" y="161"/>
                  </a:cubicBezTo>
                  <a:cubicBezTo>
                    <a:pt x="119" y="162"/>
                    <a:pt x="119" y="162"/>
                    <a:pt x="119" y="162"/>
                  </a:cubicBezTo>
                  <a:cubicBezTo>
                    <a:pt x="118" y="162"/>
                    <a:pt x="118" y="162"/>
                    <a:pt x="118" y="162"/>
                  </a:cubicBezTo>
                  <a:cubicBezTo>
                    <a:pt x="118" y="161"/>
                    <a:pt x="118" y="161"/>
                    <a:pt x="118" y="161"/>
                  </a:cubicBezTo>
                  <a:cubicBezTo>
                    <a:pt x="118" y="162"/>
                    <a:pt x="118" y="162"/>
                    <a:pt x="118" y="162"/>
                  </a:cubicBezTo>
                  <a:cubicBezTo>
                    <a:pt x="117" y="162"/>
                    <a:pt x="117" y="162"/>
                    <a:pt x="117" y="162"/>
                  </a:cubicBezTo>
                  <a:cubicBezTo>
                    <a:pt x="117" y="162"/>
                    <a:pt x="117" y="162"/>
                    <a:pt x="117" y="162"/>
                  </a:cubicBezTo>
                  <a:cubicBezTo>
                    <a:pt x="117" y="162"/>
                    <a:pt x="117" y="162"/>
                    <a:pt x="117" y="162"/>
                  </a:cubicBezTo>
                  <a:cubicBezTo>
                    <a:pt x="117" y="162"/>
                    <a:pt x="117" y="162"/>
                    <a:pt x="117" y="162"/>
                  </a:cubicBezTo>
                  <a:cubicBezTo>
                    <a:pt x="117" y="162"/>
                    <a:pt x="117" y="162"/>
                    <a:pt x="117" y="162"/>
                  </a:cubicBezTo>
                  <a:cubicBezTo>
                    <a:pt x="116" y="163"/>
                    <a:pt x="116" y="163"/>
                    <a:pt x="116" y="163"/>
                  </a:cubicBezTo>
                  <a:cubicBezTo>
                    <a:pt x="116" y="163"/>
                    <a:pt x="116" y="163"/>
                    <a:pt x="116" y="163"/>
                  </a:cubicBezTo>
                  <a:cubicBezTo>
                    <a:pt x="115" y="163"/>
                    <a:pt x="115" y="163"/>
                    <a:pt x="115" y="163"/>
                  </a:cubicBezTo>
                  <a:cubicBezTo>
                    <a:pt x="115" y="163"/>
                    <a:pt x="115" y="163"/>
                    <a:pt x="115" y="163"/>
                  </a:cubicBezTo>
                  <a:cubicBezTo>
                    <a:pt x="114" y="162"/>
                    <a:pt x="114" y="162"/>
                    <a:pt x="114" y="162"/>
                  </a:cubicBezTo>
                  <a:cubicBezTo>
                    <a:pt x="114" y="161"/>
                    <a:pt x="114" y="161"/>
                    <a:pt x="114" y="161"/>
                  </a:cubicBezTo>
                  <a:cubicBezTo>
                    <a:pt x="113" y="162"/>
                    <a:pt x="113" y="162"/>
                    <a:pt x="113" y="162"/>
                  </a:cubicBezTo>
                  <a:cubicBezTo>
                    <a:pt x="113" y="162"/>
                    <a:pt x="113" y="162"/>
                    <a:pt x="113" y="162"/>
                  </a:cubicBezTo>
                  <a:cubicBezTo>
                    <a:pt x="113" y="162"/>
                    <a:pt x="113" y="162"/>
                    <a:pt x="113" y="162"/>
                  </a:cubicBezTo>
                  <a:cubicBezTo>
                    <a:pt x="113" y="163"/>
                    <a:pt x="113" y="163"/>
                    <a:pt x="113" y="163"/>
                  </a:cubicBezTo>
                  <a:cubicBezTo>
                    <a:pt x="112" y="163"/>
                    <a:pt x="112" y="163"/>
                    <a:pt x="112" y="163"/>
                  </a:cubicBezTo>
                  <a:cubicBezTo>
                    <a:pt x="112" y="163"/>
                    <a:pt x="112" y="163"/>
                    <a:pt x="112" y="163"/>
                  </a:cubicBezTo>
                  <a:cubicBezTo>
                    <a:pt x="112" y="163"/>
                    <a:pt x="112" y="163"/>
                    <a:pt x="112" y="163"/>
                  </a:cubicBezTo>
                  <a:cubicBezTo>
                    <a:pt x="111" y="163"/>
                    <a:pt x="111" y="163"/>
                    <a:pt x="111" y="163"/>
                  </a:cubicBezTo>
                  <a:cubicBezTo>
                    <a:pt x="111" y="163"/>
                    <a:pt x="111" y="163"/>
                    <a:pt x="111" y="163"/>
                  </a:cubicBezTo>
                  <a:cubicBezTo>
                    <a:pt x="110" y="163"/>
                    <a:pt x="110" y="163"/>
                    <a:pt x="110" y="163"/>
                  </a:cubicBezTo>
                  <a:cubicBezTo>
                    <a:pt x="110" y="163"/>
                    <a:pt x="110" y="163"/>
                    <a:pt x="110" y="163"/>
                  </a:cubicBezTo>
                  <a:cubicBezTo>
                    <a:pt x="109" y="163"/>
                    <a:pt x="109" y="163"/>
                    <a:pt x="109" y="163"/>
                  </a:cubicBezTo>
                  <a:cubicBezTo>
                    <a:pt x="109" y="163"/>
                    <a:pt x="109" y="163"/>
                    <a:pt x="109" y="163"/>
                  </a:cubicBezTo>
                  <a:cubicBezTo>
                    <a:pt x="109" y="163"/>
                    <a:pt x="109" y="163"/>
                    <a:pt x="109" y="163"/>
                  </a:cubicBezTo>
                  <a:cubicBezTo>
                    <a:pt x="108" y="163"/>
                    <a:pt x="108" y="163"/>
                    <a:pt x="108" y="163"/>
                  </a:cubicBezTo>
                  <a:cubicBezTo>
                    <a:pt x="108" y="163"/>
                    <a:pt x="108" y="163"/>
                    <a:pt x="108" y="163"/>
                  </a:cubicBezTo>
                  <a:cubicBezTo>
                    <a:pt x="107" y="162"/>
                    <a:pt x="107" y="162"/>
                    <a:pt x="107" y="162"/>
                  </a:cubicBezTo>
                  <a:cubicBezTo>
                    <a:pt x="108" y="162"/>
                    <a:pt x="108" y="162"/>
                    <a:pt x="108" y="162"/>
                  </a:cubicBezTo>
                  <a:cubicBezTo>
                    <a:pt x="107" y="161"/>
                    <a:pt x="107" y="161"/>
                    <a:pt x="107" y="161"/>
                  </a:cubicBezTo>
                  <a:cubicBezTo>
                    <a:pt x="107" y="161"/>
                    <a:pt x="107" y="161"/>
                    <a:pt x="107" y="161"/>
                  </a:cubicBezTo>
                  <a:cubicBezTo>
                    <a:pt x="106" y="161"/>
                    <a:pt x="106" y="161"/>
                    <a:pt x="106" y="161"/>
                  </a:cubicBezTo>
                  <a:cubicBezTo>
                    <a:pt x="106" y="160"/>
                    <a:pt x="106" y="160"/>
                    <a:pt x="106" y="160"/>
                  </a:cubicBezTo>
                  <a:cubicBezTo>
                    <a:pt x="106" y="159"/>
                    <a:pt x="106" y="159"/>
                    <a:pt x="106" y="159"/>
                  </a:cubicBezTo>
                  <a:cubicBezTo>
                    <a:pt x="106" y="159"/>
                    <a:pt x="106" y="159"/>
                    <a:pt x="106" y="159"/>
                  </a:cubicBezTo>
                  <a:cubicBezTo>
                    <a:pt x="105" y="158"/>
                    <a:pt x="105" y="158"/>
                    <a:pt x="105" y="158"/>
                  </a:cubicBezTo>
                  <a:cubicBezTo>
                    <a:pt x="105" y="159"/>
                    <a:pt x="105" y="159"/>
                    <a:pt x="105" y="159"/>
                  </a:cubicBezTo>
                  <a:cubicBezTo>
                    <a:pt x="105" y="159"/>
                    <a:pt x="105" y="159"/>
                    <a:pt x="105" y="159"/>
                  </a:cubicBezTo>
                  <a:cubicBezTo>
                    <a:pt x="105" y="159"/>
                    <a:pt x="105" y="159"/>
                    <a:pt x="105" y="159"/>
                  </a:cubicBezTo>
                  <a:cubicBezTo>
                    <a:pt x="106" y="160"/>
                    <a:pt x="106" y="160"/>
                    <a:pt x="106" y="160"/>
                  </a:cubicBezTo>
                  <a:cubicBezTo>
                    <a:pt x="106" y="160"/>
                    <a:pt x="106" y="160"/>
                    <a:pt x="106" y="160"/>
                  </a:cubicBezTo>
                  <a:cubicBezTo>
                    <a:pt x="106" y="161"/>
                    <a:pt x="106" y="161"/>
                    <a:pt x="106" y="161"/>
                  </a:cubicBezTo>
                  <a:cubicBezTo>
                    <a:pt x="106" y="162"/>
                    <a:pt x="106" y="162"/>
                    <a:pt x="106" y="162"/>
                  </a:cubicBezTo>
                  <a:cubicBezTo>
                    <a:pt x="106" y="162"/>
                    <a:pt x="106" y="162"/>
                    <a:pt x="106" y="162"/>
                  </a:cubicBezTo>
                  <a:cubicBezTo>
                    <a:pt x="106" y="162"/>
                    <a:pt x="106" y="162"/>
                    <a:pt x="106" y="162"/>
                  </a:cubicBezTo>
                  <a:cubicBezTo>
                    <a:pt x="107" y="162"/>
                    <a:pt x="107" y="162"/>
                    <a:pt x="107" y="162"/>
                  </a:cubicBezTo>
                  <a:cubicBezTo>
                    <a:pt x="107" y="163"/>
                    <a:pt x="107" y="163"/>
                    <a:pt x="107" y="163"/>
                  </a:cubicBezTo>
                  <a:cubicBezTo>
                    <a:pt x="107" y="164"/>
                    <a:pt x="107" y="164"/>
                    <a:pt x="107" y="164"/>
                  </a:cubicBezTo>
                  <a:cubicBezTo>
                    <a:pt x="106" y="165"/>
                    <a:pt x="106" y="165"/>
                    <a:pt x="106" y="165"/>
                  </a:cubicBezTo>
                  <a:cubicBezTo>
                    <a:pt x="106" y="165"/>
                    <a:pt x="106" y="165"/>
                    <a:pt x="106" y="165"/>
                  </a:cubicBezTo>
                  <a:cubicBezTo>
                    <a:pt x="105" y="165"/>
                    <a:pt x="105" y="165"/>
                    <a:pt x="105" y="165"/>
                  </a:cubicBezTo>
                  <a:cubicBezTo>
                    <a:pt x="105" y="165"/>
                    <a:pt x="105" y="165"/>
                    <a:pt x="105" y="165"/>
                  </a:cubicBezTo>
                  <a:cubicBezTo>
                    <a:pt x="104" y="165"/>
                    <a:pt x="104" y="165"/>
                    <a:pt x="104" y="165"/>
                  </a:cubicBezTo>
                  <a:cubicBezTo>
                    <a:pt x="104" y="166"/>
                    <a:pt x="104" y="166"/>
                    <a:pt x="104" y="166"/>
                  </a:cubicBezTo>
                  <a:cubicBezTo>
                    <a:pt x="103" y="166"/>
                    <a:pt x="103" y="166"/>
                    <a:pt x="103" y="166"/>
                  </a:cubicBezTo>
                  <a:cubicBezTo>
                    <a:pt x="103" y="166"/>
                    <a:pt x="103" y="166"/>
                    <a:pt x="103" y="166"/>
                  </a:cubicBezTo>
                  <a:cubicBezTo>
                    <a:pt x="103" y="166"/>
                    <a:pt x="103" y="166"/>
                    <a:pt x="103" y="166"/>
                  </a:cubicBezTo>
                  <a:cubicBezTo>
                    <a:pt x="103" y="166"/>
                    <a:pt x="103" y="166"/>
                    <a:pt x="103" y="166"/>
                  </a:cubicBezTo>
                  <a:cubicBezTo>
                    <a:pt x="103" y="167"/>
                    <a:pt x="103" y="167"/>
                    <a:pt x="103" y="167"/>
                  </a:cubicBezTo>
                  <a:cubicBezTo>
                    <a:pt x="102" y="167"/>
                    <a:pt x="102" y="167"/>
                    <a:pt x="102" y="167"/>
                  </a:cubicBezTo>
                  <a:cubicBezTo>
                    <a:pt x="102" y="167"/>
                    <a:pt x="102" y="167"/>
                    <a:pt x="102" y="167"/>
                  </a:cubicBezTo>
                  <a:cubicBezTo>
                    <a:pt x="101" y="168"/>
                    <a:pt x="101" y="168"/>
                    <a:pt x="101" y="168"/>
                  </a:cubicBezTo>
                  <a:cubicBezTo>
                    <a:pt x="101" y="168"/>
                    <a:pt x="101" y="168"/>
                    <a:pt x="101" y="168"/>
                  </a:cubicBezTo>
                  <a:cubicBezTo>
                    <a:pt x="101" y="168"/>
                    <a:pt x="101" y="168"/>
                    <a:pt x="101" y="168"/>
                  </a:cubicBezTo>
                  <a:cubicBezTo>
                    <a:pt x="101" y="168"/>
                    <a:pt x="101" y="168"/>
                    <a:pt x="101" y="168"/>
                  </a:cubicBezTo>
                  <a:cubicBezTo>
                    <a:pt x="101" y="168"/>
                    <a:pt x="101" y="168"/>
                    <a:pt x="101" y="168"/>
                  </a:cubicBezTo>
                  <a:cubicBezTo>
                    <a:pt x="101" y="168"/>
                    <a:pt x="101" y="168"/>
                    <a:pt x="101" y="168"/>
                  </a:cubicBezTo>
                  <a:cubicBezTo>
                    <a:pt x="101" y="169"/>
                    <a:pt x="101" y="169"/>
                    <a:pt x="101" y="169"/>
                  </a:cubicBezTo>
                  <a:cubicBezTo>
                    <a:pt x="101" y="169"/>
                    <a:pt x="101" y="169"/>
                    <a:pt x="101" y="169"/>
                  </a:cubicBezTo>
                  <a:cubicBezTo>
                    <a:pt x="100" y="169"/>
                    <a:pt x="100" y="169"/>
                    <a:pt x="100" y="169"/>
                  </a:cubicBezTo>
                  <a:cubicBezTo>
                    <a:pt x="100" y="169"/>
                    <a:pt x="100" y="169"/>
                    <a:pt x="100" y="169"/>
                  </a:cubicBezTo>
                  <a:cubicBezTo>
                    <a:pt x="100" y="169"/>
                    <a:pt x="100" y="169"/>
                    <a:pt x="100" y="169"/>
                  </a:cubicBezTo>
                  <a:cubicBezTo>
                    <a:pt x="100" y="169"/>
                    <a:pt x="100" y="169"/>
                    <a:pt x="100" y="169"/>
                  </a:cubicBezTo>
                  <a:cubicBezTo>
                    <a:pt x="100" y="169"/>
                    <a:pt x="100" y="169"/>
                    <a:pt x="100" y="169"/>
                  </a:cubicBezTo>
                  <a:cubicBezTo>
                    <a:pt x="100" y="170"/>
                    <a:pt x="100" y="170"/>
                    <a:pt x="100" y="170"/>
                  </a:cubicBezTo>
                  <a:cubicBezTo>
                    <a:pt x="100" y="170"/>
                    <a:pt x="100" y="170"/>
                    <a:pt x="100" y="170"/>
                  </a:cubicBezTo>
                  <a:cubicBezTo>
                    <a:pt x="99" y="170"/>
                    <a:pt x="99" y="170"/>
                    <a:pt x="99" y="170"/>
                  </a:cubicBezTo>
                  <a:cubicBezTo>
                    <a:pt x="98" y="171"/>
                    <a:pt x="98" y="171"/>
                    <a:pt x="98" y="171"/>
                  </a:cubicBezTo>
                  <a:cubicBezTo>
                    <a:pt x="98" y="172"/>
                    <a:pt x="98" y="172"/>
                    <a:pt x="98" y="172"/>
                  </a:cubicBezTo>
                  <a:cubicBezTo>
                    <a:pt x="98" y="172"/>
                    <a:pt x="98" y="172"/>
                    <a:pt x="98" y="172"/>
                  </a:cubicBezTo>
                  <a:cubicBezTo>
                    <a:pt x="98" y="173"/>
                    <a:pt x="98" y="173"/>
                    <a:pt x="98" y="173"/>
                  </a:cubicBezTo>
                  <a:cubicBezTo>
                    <a:pt x="97" y="174"/>
                    <a:pt x="97" y="174"/>
                    <a:pt x="97" y="174"/>
                  </a:cubicBezTo>
                  <a:cubicBezTo>
                    <a:pt x="97" y="174"/>
                    <a:pt x="97" y="174"/>
                    <a:pt x="97" y="174"/>
                  </a:cubicBezTo>
                  <a:cubicBezTo>
                    <a:pt x="96" y="174"/>
                    <a:pt x="96" y="174"/>
                    <a:pt x="96" y="174"/>
                  </a:cubicBezTo>
                  <a:cubicBezTo>
                    <a:pt x="96" y="173"/>
                    <a:pt x="96" y="173"/>
                    <a:pt x="96" y="173"/>
                  </a:cubicBezTo>
                  <a:cubicBezTo>
                    <a:pt x="96" y="173"/>
                    <a:pt x="96" y="173"/>
                    <a:pt x="96" y="173"/>
                  </a:cubicBezTo>
                  <a:cubicBezTo>
                    <a:pt x="96" y="173"/>
                    <a:pt x="96" y="173"/>
                    <a:pt x="96" y="173"/>
                  </a:cubicBezTo>
                  <a:cubicBezTo>
                    <a:pt x="96" y="173"/>
                    <a:pt x="96" y="173"/>
                    <a:pt x="96" y="173"/>
                  </a:cubicBezTo>
                  <a:cubicBezTo>
                    <a:pt x="96" y="174"/>
                    <a:pt x="96" y="174"/>
                    <a:pt x="96" y="174"/>
                  </a:cubicBezTo>
                  <a:cubicBezTo>
                    <a:pt x="96" y="174"/>
                    <a:pt x="96" y="174"/>
                    <a:pt x="96" y="174"/>
                  </a:cubicBezTo>
                  <a:cubicBezTo>
                    <a:pt x="95" y="174"/>
                    <a:pt x="95" y="174"/>
                    <a:pt x="95" y="174"/>
                  </a:cubicBezTo>
                  <a:cubicBezTo>
                    <a:pt x="94" y="175"/>
                    <a:pt x="94" y="175"/>
                    <a:pt x="94" y="175"/>
                  </a:cubicBezTo>
                  <a:cubicBezTo>
                    <a:pt x="94" y="176"/>
                    <a:pt x="94" y="176"/>
                    <a:pt x="94" y="176"/>
                  </a:cubicBezTo>
                  <a:cubicBezTo>
                    <a:pt x="94" y="175"/>
                    <a:pt x="94" y="175"/>
                    <a:pt x="94" y="175"/>
                  </a:cubicBezTo>
                  <a:cubicBezTo>
                    <a:pt x="94" y="175"/>
                    <a:pt x="94" y="175"/>
                    <a:pt x="94" y="175"/>
                  </a:cubicBezTo>
                  <a:cubicBezTo>
                    <a:pt x="93" y="175"/>
                    <a:pt x="93" y="175"/>
                    <a:pt x="93" y="175"/>
                  </a:cubicBezTo>
                  <a:cubicBezTo>
                    <a:pt x="93" y="175"/>
                    <a:pt x="93" y="175"/>
                    <a:pt x="93" y="175"/>
                  </a:cubicBezTo>
                  <a:cubicBezTo>
                    <a:pt x="93" y="175"/>
                    <a:pt x="93" y="175"/>
                    <a:pt x="93" y="175"/>
                  </a:cubicBezTo>
                  <a:cubicBezTo>
                    <a:pt x="93" y="175"/>
                    <a:pt x="93" y="175"/>
                    <a:pt x="93" y="175"/>
                  </a:cubicBezTo>
                  <a:cubicBezTo>
                    <a:pt x="92" y="175"/>
                    <a:pt x="92" y="175"/>
                    <a:pt x="92" y="175"/>
                  </a:cubicBezTo>
                  <a:cubicBezTo>
                    <a:pt x="92" y="174"/>
                    <a:pt x="92" y="174"/>
                    <a:pt x="92" y="174"/>
                  </a:cubicBezTo>
                  <a:cubicBezTo>
                    <a:pt x="91" y="174"/>
                    <a:pt x="91" y="174"/>
                    <a:pt x="91" y="174"/>
                  </a:cubicBezTo>
                  <a:cubicBezTo>
                    <a:pt x="91" y="175"/>
                    <a:pt x="91" y="175"/>
                    <a:pt x="91" y="175"/>
                  </a:cubicBezTo>
                  <a:cubicBezTo>
                    <a:pt x="91" y="175"/>
                    <a:pt x="91" y="175"/>
                    <a:pt x="91" y="175"/>
                  </a:cubicBezTo>
                  <a:cubicBezTo>
                    <a:pt x="92" y="175"/>
                    <a:pt x="92" y="175"/>
                    <a:pt x="92" y="175"/>
                  </a:cubicBezTo>
                  <a:cubicBezTo>
                    <a:pt x="92" y="176"/>
                    <a:pt x="92" y="176"/>
                    <a:pt x="92" y="176"/>
                  </a:cubicBezTo>
                  <a:cubicBezTo>
                    <a:pt x="92" y="176"/>
                    <a:pt x="92" y="176"/>
                    <a:pt x="92" y="176"/>
                  </a:cubicBezTo>
                  <a:cubicBezTo>
                    <a:pt x="92" y="177"/>
                    <a:pt x="92" y="177"/>
                    <a:pt x="92" y="177"/>
                  </a:cubicBezTo>
                  <a:cubicBezTo>
                    <a:pt x="91" y="177"/>
                    <a:pt x="91" y="177"/>
                    <a:pt x="91" y="177"/>
                  </a:cubicBezTo>
                  <a:cubicBezTo>
                    <a:pt x="90" y="177"/>
                    <a:pt x="90" y="177"/>
                    <a:pt x="90" y="177"/>
                  </a:cubicBezTo>
                  <a:cubicBezTo>
                    <a:pt x="89" y="178"/>
                    <a:pt x="89" y="178"/>
                    <a:pt x="89" y="178"/>
                  </a:cubicBezTo>
                  <a:cubicBezTo>
                    <a:pt x="89" y="178"/>
                    <a:pt x="89" y="178"/>
                    <a:pt x="89" y="178"/>
                  </a:cubicBezTo>
                  <a:cubicBezTo>
                    <a:pt x="88" y="178"/>
                    <a:pt x="88" y="178"/>
                    <a:pt x="88" y="178"/>
                  </a:cubicBezTo>
                  <a:cubicBezTo>
                    <a:pt x="88" y="177"/>
                    <a:pt x="88" y="177"/>
                    <a:pt x="88" y="177"/>
                  </a:cubicBezTo>
                  <a:cubicBezTo>
                    <a:pt x="89" y="177"/>
                    <a:pt x="89" y="177"/>
                    <a:pt x="89" y="177"/>
                  </a:cubicBezTo>
                  <a:cubicBezTo>
                    <a:pt x="88" y="177"/>
                    <a:pt x="88" y="177"/>
                    <a:pt x="88" y="177"/>
                  </a:cubicBezTo>
                  <a:cubicBezTo>
                    <a:pt x="88" y="177"/>
                    <a:pt x="88" y="177"/>
                    <a:pt x="88" y="177"/>
                  </a:cubicBezTo>
                  <a:cubicBezTo>
                    <a:pt x="88" y="177"/>
                    <a:pt x="88" y="177"/>
                    <a:pt x="88" y="177"/>
                  </a:cubicBezTo>
                  <a:cubicBezTo>
                    <a:pt x="88" y="177"/>
                    <a:pt x="88" y="177"/>
                    <a:pt x="88" y="177"/>
                  </a:cubicBezTo>
                  <a:cubicBezTo>
                    <a:pt x="88" y="178"/>
                    <a:pt x="88" y="178"/>
                    <a:pt x="88" y="178"/>
                  </a:cubicBezTo>
                  <a:cubicBezTo>
                    <a:pt x="87" y="178"/>
                    <a:pt x="87" y="178"/>
                    <a:pt x="87" y="178"/>
                  </a:cubicBezTo>
                  <a:cubicBezTo>
                    <a:pt x="87" y="178"/>
                    <a:pt x="87" y="178"/>
                    <a:pt x="87" y="178"/>
                  </a:cubicBezTo>
                  <a:cubicBezTo>
                    <a:pt x="86" y="178"/>
                    <a:pt x="86" y="178"/>
                    <a:pt x="86" y="178"/>
                  </a:cubicBezTo>
                  <a:cubicBezTo>
                    <a:pt x="86" y="177"/>
                    <a:pt x="86" y="177"/>
                    <a:pt x="86" y="177"/>
                  </a:cubicBezTo>
                  <a:cubicBezTo>
                    <a:pt x="86" y="177"/>
                    <a:pt x="86" y="177"/>
                    <a:pt x="86" y="177"/>
                  </a:cubicBezTo>
                  <a:cubicBezTo>
                    <a:pt x="86" y="176"/>
                    <a:pt x="86" y="176"/>
                    <a:pt x="86" y="176"/>
                  </a:cubicBezTo>
                  <a:cubicBezTo>
                    <a:pt x="86" y="176"/>
                    <a:pt x="86" y="176"/>
                    <a:pt x="86" y="176"/>
                  </a:cubicBezTo>
                  <a:cubicBezTo>
                    <a:pt x="85" y="176"/>
                    <a:pt x="85" y="176"/>
                    <a:pt x="85" y="176"/>
                  </a:cubicBezTo>
                  <a:cubicBezTo>
                    <a:pt x="85" y="177"/>
                    <a:pt x="85" y="177"/>
                    <a:pt x="85" y="177"/>
                  </a:cubicBezTo>
                  <a:cubicBezTo>
                    <a:pt x="85" y="177"/>
                    <a:pt x="85" y="177"/>
                    <a:pt x="85" y="177"/>
                  </a:cubicBezTo>
                  <a:cubicBezTo>
                    <a:pt x="85" y="178"/>
                    <a:pt x="85" y="178"/>
                    <a:pt x="85" y="178"/>
                  </a:cubicBezTo>
                  <a:cubicBezTo>
                    <a:pt x="85" y="178"/>
                    <a:pt x="85" y="178"/>
                    <a:pt x="85" y="178"/>
                  </a:cubicBezTo>
                  <a:cubicBezTo>
                    <a:pt x="85" y="178"/>
                    <a:pt x="85" y="178"/>
                    <a:pt x="85" y="178"/>
                  </a:cubicBezTo>
                  <a:cubicBezTo>
                    <a:pt x="84" y="177"/>
                    <a:pt x="84" y="177"/>
                    <a:pt x="84" y="177"/>
                  </a:cubicBezTo>
                  <a:cubicBezTo>
                    <a:pt x="84" y="176"/>
                    <a:pt x="84" y="176"/>
                    <a:pt x="84" y="176"/>
                  </a:cubicBezTo>
                  <a:cubicBezTo>
                    <a:pt x="84" y="176"/>
                    <a:pt x="84" y="176"/>
                    <a:pt x="84" y="176"/>
                  </a:cubicBezTo>
                  <a:cubicBezTo>
                    <a:pt x="85" y="175"/>
                    <a:pt x="85" y="175"/>
                    <a:pt x="85" y="175"/>
                  </a:cubicBezTo>
                  <a:cubicBezTo>
                    <a:pt x="85" y="175"/>
                    <a:pt x="85" y="175"/>
                    <a:pt x="85" y="175"/>
                  </a:cubicBezTo>
                  <a:cubicBezTo>
                    <a:pt x="85" y="175"/>
                    <a:pt x="85" y="175"/>
                    <a:pt x="85" y="175"/>
                  </a:cubicBezTo>
                  <a:cubicBezTo>
                    <a:pt x="84" y="174"/>
                    <a:pt x="84" y="174"/>
                    <a:pt x="84" y="174"/>
                  </a:cubicBezTo>
                  <a:cubicBezTo>
                    <a:pt x="83" y="174"/>
                    <a:pt x="83" y="174"/>
                    <a:pt x="83" y="174"/>
                  </a:cubicBezTo>
                  <a:cubicBezTo>
                    <a:pt x="83" y="174"/>
                    <a:pt x="83" y="174"/>
                    <a:pt x="83" y="174"/>
                  </a:cubicBezTo>
                  <a:cubicBezTo>
                    <a:pt x="83" y="174"/>
                    <a:pt x="83" y="174"/>
                    <a:pt x="83" y="174"/>
                  </a:cubicBezTo>
                  <a:cubicBezTo>
                    <a:pt x="83" y="174"/>
                    <a:pt x="83" y="174"/>
                    <a:pt x="83" y="174"/>
                  </a:cubicBezTo>
                  <a:cubicBezTo>
                    <a:pt x="83" y="174"/>
                    <a:pt x="83" y="174"/>
                    <a:pt x="83" y="174"/>
                  </a:cubicBezTo>
                  <a:cubicBezTo>
                    <a:pt x="83" y="175"/>
                    <a:pt x="83" y="175"/>
                    <a:pt x="83" y="175"/>
                  </a:cubicBezTo>
                  <a:cubicBezTo>
                    <a:pt x="83" y="175"/>
                    <a:pt x="83" y="175"/>
                    <a:pt x="83" y="175"/>
                  </a:cubicBezTo>
                  <a:cubicBezTo>
                    <a:pt x="83" y="175"/>
                    <a:pt x="83" y="175"/>
                    <a:pt x="83" y="175"/>
                  </a:cubicBezTo>
                  <a:cubicBezTo>
                    <a:pt x="83" y="176"/>
                    <a:pt x="83" y="176"/>
                    <a:pt x="83" y="176"/>
                  </a:cubicBezTo>
                  <a:cubicBezTo>
                    <a:pt x="83" y="177"/>
                    <a:pt x="83" y="177"/>
                    <a:pt x="83" y="177"/>
                  </a:cubicBezTo>
                  <a:cubicBezTo>
                    <a:pt x="82" y="177"/>
                    <a:pt x="82" y="177"/>
                    <a:pt x="82" y="177"/>
                  </a:cubicBezTo>
                  <a:cubicBezTo>
                    <a:pt x="82" y="177"/>
                    <a:pt x="82" y="177"/>
                    <a:pt x="82" y="177"/>
                  </a:cubicBezTo>
                  <a:cubicBezTo>
                    <a:pt x="81" y="176"/>
                    <a:pt x="81" y="176"/>
                    <a:pt x="81" y="176"/>
                  </a:cubicBezTo>
                  <a:cubicBezTo>
                    <a:pt x="81" y="176"/>
                    <a:pt x="81" y="176"/>
                    <a:pt x="81" y="176"/>
                  </a:cubicBezTo>
                  <a:cubicBezTo>
                    <a:pt x="81" y="177"/>
                    <a:pt x="81" y="177"/>
                    <a:pt x="81" y="177"/>
                  </a:cubicBezTo>
                  <a:cubicBezTo>
                    <a:pt x="81" y="177"/>
                    <a:pt x="81" y="177"/>
                    <a:pt x="81" y="177"/>
                  </a:cubicBezTo>
                  <a:cubicBezTo>
                    <a:pt x="81" y="178"/>
                    <a:pt x="81" y="178"/>
                    <a:pt x="81" y="178"/>
                  </a:cubicBezTo>
                  <a:cubicBezTo>
                    <a:pt x="82" y="179"/>
                    <a:pt x="82" y="179"/>
                    <a:pt x="82" y="179"/>
                  </a:cubicBezTo>
                  <a:cubicBezTo>
                    <a:pt x="82" y="179"/>
                    <a:pt x="82" y="179"/>
                    <a:pt x="82" y="179"/>
                  </a:cubicBezTo>
                  <a:cubicBezTo>
                    <a:pt x="81" y="179"/>
                    <a:pt x="81" y="179"/>
                    <a:pt x="81" y="179"/>
                  </a:cubicBezTo>
                  <a:cubicBezTo>
                    <a:pt x="81" y="179"/>
                    <a:pt x="81" y="179"/>
                    <a:pt x="81" y="179"/>
                  </a:cubicBezTo>
                  <a:cubicBezTo>
                    <a:pt x="81" y="180"/>
                    <a:pt x="81" y="180"/>
                    <a:pt x="81" y="180"/>
                  </a:cubicBezTo>
                  <a:cubicBezTo>
                    <a:pt x="80" y="180"/>
                    <a:pt x="80" y="180"/>
                    <a:pt x="80" y="180"/>
                  </a:cubicBezTo>
                  <a:cubicBezTo>
                    <a:pt x="80" y="179"/>
                    <a:pt x="80" y="179"/>
                    <a:pt x="80" y="179"/>
                  </a:cubicBezTo>
                  <a:cubicBezTo>
                    <a:pt x="79" y="180"/>
                    <a:pt x="79" y="180"/>
                    <a:pt x="79" y="180"/>
                  </a:cubicBezTo>
                  <a:cubicBezTo>
                    <a:pt x="79" y="180"/>
                    <a:pt x="79" y="180"/>
                    <a:pt x="79" y="180"/>
                  </a:cubicBezTo>
                  <a:cubicBezTo>
                    <a:pt x="78" y="180"/>
                    <a:pt x="78" y="180"/>
                    <a:pt x="78" y="180"/>
                  </a:cubicBezTo>
                  <a:cubicBezTo>
                    <a:pt x="78" y="180"/>
                    <a:pt x="78" y="180"/>
                    <a:pt x="78" y="180"/>
                  </a:cubicBezTo>
                  <a:cubicBezTo>
                    <a:pt x="78" y="179"/>
                    <a:pt x="78" y="179"/>
                    <a:pt x="78" y="179"/>
                  </a:cubicBezTo>
                  <a:cubicBezTo>
                    <a:pt x="77" y="179"/>
                    <a:pt x="77" y="179"/>
                    <a:pt x="77" y="179"/>
                  </a:cubicBezTo>
                  <a:cubicBezTo>
                    <a:pt x="77" y="179"/>
                    <a:pt x="77" y="179"/>
                    <a:pt x="77" y="179"/>
                  </a:cubicBezTo>
                  <a:cubicBezTo>
                    <a:pt x="77" y="179"/>
                    <a:pt x="77" y="179"/>
                    <a:pt x="77" y="179"/>
                  </a:cubicBezTo>
                  <a:cubicBezTo>
                    <a:pt x="77" y="180"/>
                    <a:pt x="77" y="180"/>
                    <a:pt x="77" y="180"/>
                  </a:cubicBezTo>
                  <a:cubicBezTo>
                    <a:pt x="77" y="180"/>
                    <a:pt x="77" y="180"/>
                    <a:pt x="77" y="180"/>
                  </a:cubicBezTo>
                  <a:cubicBezTo>
                    <a:pt x="76" y="180"/>
                    <a:pt x="76" y="180"/>
                    <a:pt x="76" y="180"/>
                  </a:cubicBezTo>
                  <a:cubicBezTo>
                    <a:pt x="76" y="179"/>
                    <a:pt x="76" y="179"/>
                    <a:pt x="76" y="179"/>
                  </a:cubicBezTo>
                  <a:cubicBezTo>
                    <a:pt x="76" y="179"/>
                    <a:pt x="76" y="179"/>
                    <a:pt x="76" y="179"/>
                  </a:cubicBezTo>
                  <a:cubicBezTo>
                    <a:pt x="75" y="179"/>
                    <a:pt x="75" y="179"/>
                    <a:pt x="75" y="179"/>
                  </a:cubicBezTo>
                  <a:cubicBezTo>
                    <a:pt x="75" y="179"/>
                    <a:pt x="75" y="179"/>
                    <a:pt x="75" y="179"/>
                  </a:cubicBezTo>
                  <a:cubicBezTo>
                    <a:pt x="75" y="179"/>
                    <a:pt x="75" y="179"/>
                    <a:pt x="75" y="179"/>
                  </a:cubicBezTo>
                  <a:cubicBezTo>
                    <a:pt x="74" y="180"/>
                    <a:pt x="74" y="180"/>
                    <a:pt x="74" y="180"/>
                  </a:cubicBezTo>
                  <a:cubicBezTo>
                    <a:pt x="74" y="180"/>
                    <a:pt x="74" y="180"/>
                    <a:pt x="74" y="180"/>
                  </a:cubicBezTo>
                  <a:cubicBezTo>
                    <a:pt x="75" y="180"/>
                    <a:pt x="75" y="180"/>
                    <a:pt x="75" y="180"/>
                  </a:cubicBezTo>
                  <a:cubicBezTo>
                    <a:pt x="75" y="181"/>
                    <a:pt x="75" y="181"/>
                    <a:pt x="75" y="181"/>
                  </a:cubicBezTo>
                  <a:cubicBezTo>
                    <a:pt x="74" y="182"/>
                    <a:pt x="74" y="182"/>
                    <a:pt x="74" y="182"/>
                  </a:cubicBezTo>
                  <a:cubicBezTo>
                    <a:pt x="73" y="183"/>
                    <a:pt x="73" y="183"/>
                    <a:pt x="73" y="183"/>
                  </a:cubicBezTo>
                  <a:cubicBezTo>
                    <a:pt x="73" y="183"/>
                    <a:pt x="73" y="183"/>
                    <a:pt x="73" y="183"/>
                  </a:cubicBezTo>
                  <a:cubicBezTo>
                    <a:pt x="72" y="183"/>
                    <a:pt x="72" y="183"/>
                    <a:pt x="72" y="183"/>
                  </a:cubicBezTo>
                  <a:cubicBezTo>
                    <a:pt x="72" y="182"/>
                    <a:pt x="72" y="182"/>
                    <a:pt x="72" y="182"/>
                  </a:cubicBezTo>
                  <a:cubicBezTo>
                    <a:pt x="72" y="182"/>
                    <a:pt x="72" y="182"/>
                    <a:pt x="72" y="182"/>
                  </a:cubicBezTo>
                  <a:cubicBezTo>
                    <a:pt x="71" y="182"/>
                    <a:pt x="71" y="182"/>
                    <a:pt x="71" y="182"/>
                  </a:cubicBezTo>
                  <a:cubicBezTo>
                    <a:pt x="71" y="182"/>
                    <a:pt x="71" y="182"/>
                    <a:pt x="71" y="182"/>
                  </a:cubicBezTo>
                  <a:cubicBezTo>
                    <a:pt x="71" y="182"/>
                    <a:pt x="71" y="182"/>
                    <a:pt x="71" y="182"/>
                  </a:cubicBezTo>
                  <a:cubicBezTo>
                    <a:pt x="70" y="182"/>
                    <a:pt x="70" y="182"/>
                    <a:pt x="70" y="182"/>
                  </a:cubicBezTo>
                  <a:cubicBezTo>
                    <a:pt x="70" y="182"/>
                    <a:pt x="70" y="182"/>
                    <a:pt x="70" y="182"/>
                  </a:cubicBezTo>
                  <a:cubicBezTo>
                    <a:pt x="70" y="182"/>
                    <a:pt x="70" y="182"/>
                    <a:pt x="70" y="182"/>
                  </a:cubicBezTo>
                  <a:cubicBezTo>
                    <a:pt x="70" y="182"/>
                    <a:pt x="70" y="182"/>
                    <a:pt x="70" y="182"/>
                  </a:cubicBezTo>
                  <a:cubicBezTo>
                    <a:pt x="70" y="183"/>
                    <a:pt x="70" y="183"/>
                    <a:pt x="70" y="183"/>
                  </a:cubicBezTo>
                  <a:cubicBezTo>
                    <a:pt x="70" y="183"/>
                    <a:pt x="70" y="183"/>
                    <a:pt x="70" y="183"/>
                  </a:cubicBezTo>
                  <a:cubicBezTo>
                    <a:pt x="70" y="184"/>
                    <a:pt x="70" y="184"/>
                    <a:pt x="70" y="184"/>
                  </a:cubicBezTo>
                  <a:cubicBezTo>
                    <a:pt x="70" y="184"/>
                    <a:pt x="70" y="184"/>
                    <a:pt x="70" y="184"/>
                  </a:cubicBezTo>
                  <a:cubicBezTo>
                    <a:pt x="71" y="184"/>
                    <a:pt x="71" y="184"/>
                    <a:pt x="71" y="184"/>
                  </a:cubicBezTo>
                  <a:cubicBezTo>
                    <a:pt x="71" y="185"/>
                    <a:pt x="71" y="185"/>
                    <a:pt x="71" y="185"/>
                  </a:cubicBezTo>
                  <a:cubicBezTo>
                    <a:pt x="71" y="186"/>
                    <a:pt x="71" y="186"/>
                    <a:pt x="71" y="186"/>
                  </a:cubicBezTo>
                  <a:cubicBezTo>
                    <a:pt x="71" y="187"/>
                    <a:pt x="71" y="187"/>
                    <a:pt x="71" y="187"/>
                  </a:cubicBezTo>
                  <a:cubicBezTo>
                    <a:pt x="70" y="187"/>
                    <a:pt x="70" y="187"/>
                    <a:pt x="70" y="187"/>
                  </a:cubicBezTo>
                  <a:cubicBezTo>
                    <a:pt x="70" y="187"/>
                    <a:pt x="70" y="187"/>
                    <a:pt x="70" y="187"/>
                  </a:cubicBezTo>
                  <a:cubicBezTo>
                    <a:pt x="70" y="187"/>
                    <a:pt x="70" y="187"/>
                    <a:pt x="70" y="187"/>
                  </a:cubicBezTo>
                  <a:cubicBezTo>
                    <a:pt x="69" y="187"/>
                    <a:pt x="69" y="187"/>
                    <a:pt x="69" y="187"/>
                  </a:cubicBezTo>
                  <a:cubicBezTo>
                    <a:pt x="68" y="187"/>
                    <a:pt x="68" y="187"/>
                    <a:pt x="68" y="187"/>
                  </a:cubicBezTo>
                  <a:cubicBezTo>
                    <a:pt x="67" y="187"/>
                    <a:pt x="67" y="187"/>
                    <a:pt x="67" y="187"/>
                  </a:cubicBezTo>
                  <a:cubicBezTo>
                    <a:pt x="67" y="187"/>
                    <a:pt x="67" y="187"/>
                    <a:pt x="67" y="187"/>
                  </a:cubicBezTo>
                  <a:cubicBezTo>
                    <a:pt x="67" y="188"/>
                    <a:pt x="67" y="188"/>
                    <a:pt x="67" y="188"/>
                  </a:cubicBezTo>
                  <a:cubicBezTo>
                    <a:pt x="68" y="188"/>
                    <a:pt x="68" y="188"/>
                    <a:pt x="68" y="188"/>
                  </a:cubicBezTo>
                  <a:cubicBezTo>
                    <a:pt x="69" y="188"/>
                    <a:pt x="69" y="188"/>
                    <a:pt x="69" y="188"/>
                  </a:cubicBezTo>
                  <a:cubicBezTo>
                    <a:pt x="69" y="189"/>
                    <a:pt x="69" y="189"/>
                    <a:pt x="69" y="189"/>
                  </a:cubicBezTo>
                  <a:cubicBezTo>
                    <a:pt x="70" y="189"/>
                    <a:pt x="70" y="189"/>
                    <a:pt x="70" y="189"/>
                  </a:cubicBezTo>
                  <a:cubicBezTo>
                    <a:pt x="70" y="189"/>
                    <a:pt x="70" y="189"/>
                    <a:pt x="70" y="189"/>
                  </a:cubicBezTo>
                  <a:cubicBezTo>
                    <a:pt x="70" y="189"/>
                    <a:pt x="70" y="189"/>
                    <a:pt x="70" y="189"/>
                  </a:cubicBezTo>
                  <a:cubicBezTo>
                    <a:pt x="70" y="189"/>
                    <a:pt x="70" y="189"/>
                    <a:pt x="70" y="189"/>
                  </a:cubicBezTo>
                  <a:cubicBezTo>
                    <a:pt x="70" y="190"/>
                    <a:pt x="70" y="190"/>
                    <a:pt x="70" y="190"/>
                  </a:cubicBezTo>
                  <a:cubicBezTo>
                    <a:pt x="70" y="190"/>
                    <a:pt x="70" y="190"/>
                    <a:pt x="70" y="190"/>
                  </a:cubicBezTo>
                  <a:cubicBezTo>
                    <a:pt x="69" y="190"/>
                    <a:pt x="69" y="190"/>
                    <a:pt x="69" y="190"/>
                  </a:cubicBezTo>
                  <a:cubicBezTo>
                    <a:pt x="69" y="190"/>
                    <a:pt x="69" y="190"/>
                    <a:pt x="69" y="190"/>
                  </a:cubicBezTo>
                  <a:cubicBezTo>
                    <a:pt x="70" y="190"/>
                    <a:pt x="70" y="190"/>
                    <a:pt x="70" y="190"/>
                  </a:cubicBezTo>
                  <a:cubicBezTo>
                    <a:pt x="70" y="191"/>
                    <a:pt x="70" y="191"/>
                    <a:pt x="70" y="191"/>
                  </a:cubicBezTo>
                  <a:cubicBezTo>
                    <a:pt x="70" y="191"/>
                    <a:pt x="70" y="191"/>
                    <a:pt x="70" y="191"/>
                  </a:cubicBezTo>
                  <a:cubicBezTo>
                    <a:pt x="70" y="192"/>
                    <a:pt x="70" y="192"/>
                    <a:pt x="70" y="192"/>
                  </a:cubicBezTo>
                  <a:cubicBezTo>
                    <a:pt x="70" y="192"/>
                    <a:pt x="70" y="192"/>
                    <a:pt x="70" y="192"/>
                  </a:cubicBezTo>
                  <a:cubicBezTo>
                    <a:pt x="69" y="192"/>
                    <a:pt x="69" y="192"/>
                    <a:pt x="69" y="192"/>
                  </a:cubicBezTo>
                  <a:cubicBezTo>
                    <a:pt x="69" y="192"/>
                    <a:pt x="69" y="192"/>
                    <a:pt x="69" y="192"/>
                  </a:cubicBezTo>
                  <a:cubicBezTo>
                    <a:pt x="68" y="191"/>
                    <a:pt x="68" y="191"/>
                    <a:pt x="68" y="191"/>
                  </a:cubicBezTo>
                  <a:cubicBezTo>
                    <a:pt x="68" y="191"/>
                    <a:pt x="68" y="191"/>
                    <a:pt x="68" y="191"/>
                  </a:cubicBezTo>
                  <a:cubicBezTo>
                    <a:pt x="67" y="191"/>
                    <a:pt x="67" y="191"/>
                    <a:pt x="67" y="191"/>
                  </a:cubicBezTo>
                  <a:cubicBezTo>
                    <a:pt x="67" y="191"/>
                    <a:pt x="67" y="191"/>
                    <a:pt x="67" y="191"/>
                  </a:cubicBezTo>
                  <a:cubicBezTo>
                    <a:pt x="66" y="190"/>
                    <a:pt x="66" y="190"/>
                    <a:pt x="66" y="190"/>
                  </a:cubicBezTo>
                  <a:cubicBezTo>
                    <a:pt x="66" y="191"/>
                    <a:pt x="66" y="191"/>
                    <a:pt x="66" y="191"/>
                  </a:cubicBezTo>
                  <a:cubicBezTo>
                    <a:pt x="66" y="191"/>
                    <a:pt x="66" y="191"/>
                    <a:pt x="66" y="191"/>
                  </a:cubicBezTo>
                  <a:cubicBezTo>
                    <a:pt x="67" y="191"/>
                    <a:pt x="67" y="191"/>
                    <a:pt x="67" y="191"/>
                  </a:cubicBezTo>
                  <a:cubicBezTo>
                    <a:pt x="67" y="191"/>
                    <a:pt x="67" y="191"/>
                    <a:pt x="67" y="191"/>
                  </a:cubicBezTo>
                  <a:cubicBezTo>
                    <a:pt x="68" y="192"/>
                    <a:pt x="68" y="192"/>
                    <a:pt x="68" y="192"/>
                  </a:cubicBezTo>
                  <a:cubicBezTo>
                    <a:pt x="69" y="192"/>
                    <a:pt x="69" y="192"/>
                    <a:pt x="69" y="192"/>
                  </a:cubicBezTo>
                  <a:cubicBezTo>
                    <a:pt x="69" y="192"/>
                    <a:pt x="69" y="192"/>
                    <a:pt x="69" y="192"/>
                  </a:cubicBezTo>
                  <a:cubicBezTo>
                    <a:pt x="69" y="193"/>
                    <a:pt x="69" y="193"/>
                    <a:pt x="69" y="193"/>
                  </a:cubicBezTo>
                  <a:cubicBezTo>
                    <a:pt x="69" y="193"/>
                    <a:pt x="69" y="193"/>
                    <a:pt x="69" y="193"/>
                  </a:cubicBezTo>
                  <a:cubicBezTo>
                    <a:pt x="68" y="193"/>
                    <a:pt x="68" y="193"/>
                    <a:pt x="68" y="193"/>
                  </a:cubicBezTo>
                  <a:cubicBezTo>
                    <a:pt x="68" y="193"/>
                    <a:pt x="68" y="193"/>
                    <a:pt x="68" y="193"/>
                  </a:cubicBezTo>
                  <a:cubicBezTo>
                    <a:pt x="68" y="194"/>
                    <a:pt x="68" y="194"/>
                    <a:pt x="68" y="194"/>
                  </a:cubicBezTo>
                  <a:cubicBezTo>
                    <a:pt x="67" y="193"/>
                    <a:pt x="67" y="193"/>
                    <a:pt x="67" y="193"/>
                  </a:cubicBezTo>
                  <a:cubicBezTo>
                    <a:pt x="66" y="193"/>
                    <a:pt x="66" y="193"/>
                    <a:pt x="66" y="193"/>
                  </a:cubicBezTo>
                  <a:cubicBezTo>
                    <a:pt x="66" y="192"/>
                    <a:pt x="66" y="192"/>
                    <a:pt x="66" y="192"/>
                  </a:cubicBezTo>
                  <a:cubicBezTo>
                    <a:pt x="65" y="192"/>
                    <a:pt x="65" y="192"/>
                    <a:pt x="65" y="192"/>
                  </a:cubicBezTo>
                  <a:cubicBezTo>
                    <a:pt x="65" y="193"/>
                    <a:pt x="65" y="193"/>
                    <a:pt x="65" y="193"/>
                  </a:cubicBezTo>
                  <a:cubicBezTo>
                    <a:pt x="65" y="193"/>
                    <a:pt x="65" y="193"/>
                    <a:pt x="65" y="193"/>
                  </a:cubicBezTo>
                  <a:cubicBezTo>
                    <a:pt x="65" y="194"/>
                    <a:pt x="65" y="194"/>
                    <a:pt x="65" y="194"/>
                  </a:cubicBezTo>
                  <a:cubicBezTo>
                    <a:pt x="65" y="194"/>
                    <a:pt x="65" y="194"/>
                    <a:pt x="65" y="194"/>
                  </a:cubicBezTo>
                  <a:cubicBezTo>
                    <a:pt x="66" y="194"/>
                    <a:pt x="66" y="194"/>
                    <a:pt x="66" y="194"/>
                  </a:cubicBezTo>
                  <a:cubicBezTo>
                    <a:pt x="66" y="195"/>
                    <a:pt x="66" y="195"/>
                    <a:pt x="66" y="195"/>
                  </a:cubicBezTo>
                  <a:cubicBezTo>
                    <a:pt x="66" y="195"/>
                    <a:pt x="66" y="195"/>
                    <a:pt x="66" y="195"/>
                  </a:cubicBezTo>
                  <a:cubicBezTo>
                    <a:pt x="66" y="195"/>
                    <a:pt x="66" y="195"/>
                    <a:pt x="66" y="195"/>
                  </a:cubicBezTo>
                  <a:cubicBezTo>
                    <a:pt x="66" y="195"/>
                    <a:pt x="66" y="195"/>
                    <a:pt x="66" y="195"/>
                  </a:cubicBezTo>
                  <a:cubicBezTo>
                    <a:pt x="65" y="195"/>
                    <a:pt x="65" y="195"/>
                    <a:pt x="65" y="195"/>
                  </a:cubicBezTo>
                  <a:cubicBezTo>
                    <a:pt x="64" y="194"/>
                    <a:pt x="64" y="194"/>
                    <a:pt x="64" y="194"/>
                  </a:cubicBezTo>
                  <a:cubicBezTo>
                    <a:pt x="64" y="194"/>
                    <a:pt x="64" y="194"/>
                    <a:pt x="64" y="194"/>
                  </a:cubicBezTo>
                  <a:cubicBezTo>
                    <a:pt x="64" y="194"/>
                    <a:pt x="64" y="194"/>
                    <a:pt x="64" y="194"/>
                  </a:cubicBezTo>
                  <a:cubicBezTo>
                    <a:pt x="64" y="195"/>
                    <a:pt x="64" y="195"/>
                    <a:pt x="64" y="195"/>
                  </a:cubicBezTo>
                  <a:cubicBezTo>
                    <a:pt x="65" y="195"/>
                    <a:pt x="65" y="195"/>
                    <a:pt x="65" y="195"/>
                  </a:cubicBezTo>
                  <a:cubicBezTo>
                    <a:pt x="65" y="195"/>
                    <a:pt x="65" y="195"/>
                    <a:pt x="65" y="195"/>
                  </a:cubicBezTo>
                  <a:cubicBezTo>
                    <a:pt x="66" y="196"/>
                    <a:pt x="66" y="196"/>
                    <a:pt x="66" y="196"/>
                  </a:cubicBezTo>
                  <a:cubicBezTo>
                    <a:pt x="66" y="196"/>
                    <a:pt x="66" y="196"/>
                    <a:pt x="66" y="196"/>
                  </a:cubicBezTo>
                  <a:cubicBezTo>
                    <a:pt x="65" y="196"/>
                    <a:pt x="65" y="196"/>
                    <a:pt x="65" y="196"/>
                  </a:cubicBezTo>
                  <a:cubicBezTo>
                    <a:pt x="64" y="196"/>
                    <a:pt x="64" y="196"/>
                    <a:pt x="64" y="196"/>
                  </a:cubicBezTo>
                  <a:cubicBezTo>
                    <a:pt x="64" y="196"/>
                    <a:pt x="64" y="196"/>
                    <a:pt x="64" y="196"/>
                  </a:cubicBezTo>
                  <a:cubicBezTo>
                    <a:pt x="64" y="195"/>
                    <a:pt x="64" y="195"/>
                    <a:pt x="64" y="195"/>
                  </a:cubicBezTo>
                  <a:cubicBezTo>
                    <a:pt x="63" y="195"/>
                    <a:pt x="63" y="195"/>
                    <a:pt x="63" y="195"/>
                  </a:cubicBezTo>
                  <a:cubicBezTo>
                    <a:pt x="63" y="195"/>
                    <a:pt x="63" y="195"/>
                    <a:pt x="63" y="195"/>
                  </a:cubicBezTo>
                  <a:cubicBezTo>
                    <a:pt x="63" y="195"/>
                    <a:pt x="63" y="195"/>
                    <a:pt x="63" y="195"/>
                  </a:cubicBezTo>
                  <a:cubicBezTo>
                    <a:pt x="63" y="195"/>
                    <a:pt x="63" y="195"/>
                    <a:pt x="63" y="195"/>
                  </a:cubicBezTo>
                  <a:cubicBezTo>
                    <a:pt x="63" y="196"/>
                    <a:pt x="63" y="196"/>
                    <a:pt x="63" y="196"/>
                  </a:cubicBezTo>
                  <a:cubicBezTo>
                    <a:pt x="63" y="196"/>
                    <a:pt x="63" y="196"/>
                    <a:pt x="63" y="196"/>
                  </a:cubicBezTo>
                  <a:cubicBezTo>
                    <a:pt x="63" y="197"/>
                    <a:pt x="63" y="197"/>
                    <a:pt x="63" y="197"/>
                  </a:cubicBezTo>
                  <a:cubicBezTo>
                    <a:pt x="63" y="197"/>
                    <a:pt x="63" y="197"/>
                    <a:pt x="63" y="197"/>
                  </a:cubicBezTo>
                  <a:cubicBezTo>
                    <a:pt x="65" y="197"/>
                    <a:pt x="65" y="197"/>
                    <a:pt x="65" y="197"/>
                  </a:cubicBezTo>
                  <a:cubicBezTo>
                    <a:pt x="65" y="197"/>
                    <a:pt x="65" y="197"/>
                    <a:pt x="65" y="197"/>
                  </a:cubicBezTo>
                  <a:cubicBezTo>
                    <a:pt x="65" y="197"/>
                    <a:pt x="65" y="197"/>
                    <a:pt x="65" y="197"/>
                  </a:cubicBezTo>
                  <a:cubicBezTo>
                    <a:pt x="65" y="198"/>
                    <a:pt x="65" y="198"/>
                    <a:pt x="65" y="198"/>
                  </a:cubicBezTo>
                  <a:cubicBezTo>
                    <a:pt x="65" y="198"/>
                    <a:pt x="65" y="198"/>
                    <a:pt x="65" y="198"/>
                  </a:cubicBezTo>
                  <a:cubicBezTo>
                    <a:pt x="65" y="198"/>
                    <a:pt x="65" y="198"/>
                    <a:pt x="65" y="198"/>
                  </a:cubicBezTo>
                  <a:cubicBezTo>
                    <a:pt x="64" y="198"/>
                    <a:pt x="64" y="198"/>
                    <a:pt x="64" y="198"/>
                  </a:cubicBezTo>
                  <a:cubicBezTo>
                    <a:pt x="64" y="198"/>
                    <a:pt x="64" y="198"/>
                    <a:pt x="64" y="198"/>
                  </a:cubicBezTo>
                  <a:cubicBezTo>
                    <a:pt x="63" y="198"/>
                    <a:pt x="63" y="198"/>
                    <a:pt x="63" y="198"/>
                  </a:cubicBezTo>
                  <a:cubicBezTo>
                    <a:pt x="62" y="198"/>
                    <a:pt x="62" y="198"/>
                    <a:pt x="62" y="198"/>
                  </a:cubicBezTo>
                  <a:cubicBezTo>
                    <a:pt x="62" y="197"/>
                    <a:pt x="62" y="197"/>
                    <a:pt x="62" y="197"/>
                  </a:cubicBezTo>
                  <a:cubicBezTo>
                    <a:pt x="62" y="197"/>
                    <a:pt x="62" y="197"/>
                    <a:pt x="62" y="197"/>
                  </a:cubicBezTo>
                  <a:cubicBezTo>
                    <a:pt x="62" y="197"/>
                    <a:pt x="62" y="197"/>
                    <a:pt x="62" y="197"/>
                  </a:cubicBezTo>
                  <a:cubicBezTo>
                    <a:pt x="62" y="197"/>
                    <a:pt x="62" y="197"/>
                    <a:pt x="62" y="197"/>
                  </a:cubicBezTo>
                  <a:cubicBezTo>
                    <a:pt x="62" y="198"/>
                    <a:pt x="62" y="198"/>
                    <a:pt x="62" y="198"/>
                  </a:cubicBezTo>
                  <a:cubicBezTo>
                    <a:pt x="61" y="198"/>
                    <a:pt x="61" y="198"/>
                    <a:pt x="61" y="198"/>
                  </a:cubicBezTo>
                  <a:cubicBezTo>
                    <a:pt x="61" y="198"/>
                    <a:pt x="61" y="198"/>
                    <a:pt x="61" y="198"/>
                  </a:cubicBezTo>
                  <a:cubicBezTo>
                    <a:pt x="60" y="198"/>
                    <a:pt x="60" y="198"/>
                    <a:pt x="60" y="198"/>
                  </a:cubicBezTo>
                  <a:cubicBezTo>
                    <a:pt x="60" y="198"/>
                    <a:pt x="60" y="198"/>
                    <a:pt x="60" y="198"/>
                  </a:cubicBezTo>
                  <a:cubicBezTo>
                    <a:pt x="60" y="198"/>
                    <a:pt x="60" y="198"/>
                    <a:pt x="60" y="198"/>
                  </a:cubicBezTo>
                  <a:cubicBezTo>
                    <a:pt x="59" y="198"/>
                    <a:pt x="59" y="198"/>
                    <a:pt x="59" y="198"/>
                  </a:cubicBezTo>
                  <a:cubicBezTo>
                    <a:pt x="59" y="198"/>
                    <a:pt x="59" y="198"/>
                    <a:pt x="59" y="198"/>
                  </a:cubicBezTo>
                  <a:cubicBezTo>
                    <a:pt x="59" y="199"/>
                    <a:pt x="59" y="199"/>
                    <a:pt x="59" y="199"/>
                  </a:cubicBezTo>
                  <a:cubicBezTo>
                    <a:pt x="61" y="199"/>
                    <a:pt x="61" y="199"/>
                    <a:pt x="61" y="199"/>
                  </a:cubicBezTo>
                  <a:cubicBezTo>
                    <a:pt x="62" y="199"/>
                    <a:pt x="62" y="199"/>
                    <a:pt x="62" y="199"/>
                  </a:cubicBezTo>
                  <a:cubicBezTo>
                    <a:pt x="62" y="200"/>
                    <a:pt x="62" y="200"/>
                    <a:pt x="62" y="200"/>
                  </a:cubicBezTo>
                  <a:cubicBezTo>
                    <a:pt x="62" y="201"/>
                    <a:pt x="62" y="201"/>
                    <a:pt x="62" y="201"/>
                  </a:cubicBezTo>
                  <a:cubicBezTo>
                    <a:pt x="62" y="201"/>
                    <a:pt x="62" y="201"/>
                    <a:pt x="62" y="201"/>
                  </a:cubicBezTo>
                  <a:cubicBezTo>
                    <a:pt x="62" y="201"/>
                    <a:pt x="62" y="201"/>
                    <a:pt x="62" y="201"/>
                  </a:cubicBezTo>
                  <a:cubicBezTo>
                    <a:pt x="61" y="201"/>
                    <a:pt x="61" y="201"/>
                    <a:pt x="61" y="201"/>
                  </a:cubicBezTo>
                  <a:cubicBezTo>
                    <a:pt x="60" y="200"/>
                    <a:pt x="60" y="200"/>
                    <a:pt x="60" y="200"/>
                  </a:cubicBezTo>
                  <a:cubicBezTo>
                    <a:pt x="60" y="200"/>
                    <a:pt x="60" y="200"/>
                    <a:pt x="60" y="200"/>
                  </a:cubicBezTo>
                  <a:cubicBezTo>
                    <a:pt x="59" y="200"/>
                    <a:pt x="59" y="200"/>
                    <a:pt x="59" y="200"/>
                  </a:cubicBezTo>
                  <a:cubicBezTo>
                    <a:pt x="59" y="200"/>
                    <a:pt x="59" y="200"/>
                    <a:pt x="59" y="200"/>
                  </a:cubicBezTo>
                  <a:cubicBezTo>
                    <a:pt x="60" y="200"/>
                    <a:pt x="60" y="200"/>
                    <a:pt x="60" y="200"/>
                  </a:cubicBezTo>
                  <a:cubicBezTo>
                    <a:pt x="60" y="200"/>
                    <a:pt x="60" y="200"/>
                    <a:pt x="60" y="200"/>
                  </a:cubicBezTo>
                  <a:cubicBezTo>
                    <a:pt x="61" y="201"/>
                    <a:pt x="61" y="201"/>
                    <a:pt x="61" y="201"/>
                  </a:cubicBezTo>
                  <a:cubicBezTo>
                    <a:pt x="62" y="202"/>
                    <a:pt x="62" y="202"/>
                    <a:pt x="62" y="202"/>
                  </a:cubicBezTo>
                  <a:cubicBezTo>
                    <a:pt x="62" y="202"/>
                    <a:pt x="62" y="202"/>
                    <a:pt x="62" y="202"/>
                  </a:cubicBezTo>
                  <a:cubicBezTo>
                    <a:pt x="61" y="203"/>
                    <a:pt x="61" y="203"/>
                    <a:pt x="61" y="203"/>
                  </a:cubicBezTo>
                  <a:cubicBezTo>
                    <a:pt x="62" y="203"/>
                    <a:pt x="62" y="203"/>
                    <a:pt x="62" y="203"/>
                  </a:cubicBezTo>
                  <a:cubicBezTo>
                    <a:pt x="62" y="203"/>
                    <a:pt x="62" y="203"/>
                    <a:pt x="62" y="203"/>
                  </a:cubicBezTo>
                  <a:cubicBezTo>
                    <a:pt x="61" y="204"/>
                    <a:pt x="61" y="204"/>
                    <a:pt x="61" y="204"/>
                  </a:cubicBezTo>
                  <a:cubicBezTo>
                    <a:pt x="61" y="204"/>
                    <a:pt x="61" y="204"/>
                    <a:pt x="61" y="204"/>
                  </a:cubicBezTo>
                  <a:cubicBezTo>
                    <a:pt x="61" y="205"/>
                    <a:pt x="61" y="205"/>
                    <a:pt x="61" y="205"/>
                  </a:cubicBezTo>
                  <a:cubicBezTo>
                    <a:pt x="60" y="205"/>
                    <a:pt x="60" y="205"/>
                    <a:pt x="60" y="205"/>
                  </a:cubicBezTo>
                  <a:cubicBezTo>
                    <a:pt x="60" y="205"/>
                    <a:pt x="60" y="205"/>
                    <a:pt x="60" y="205"/>
                  </a:cubicBezTo>
                  <a:cubicBezTo>
                    <a:pt x="59" y="204"/>
                    <a:pt x="59" y="204"/>
                    <a:pt x="59" y="204"/>
                  </a:cubicBezTo>
                  <a:cubicBezTo>
                    <a:pt x="59" y="204"/>
                    <a:pt x="59" y="204"/>
                    <a:pt x="59" y="204"/>
                  </a:cubicBezTo>
                  <a:cubicBezTo>
                    <a:pt x="58" y="204"/>
                    <a:pt x="58" y="204"/>
                    <a:pt x="58" y="204"/>
                  </a:cubicBezTo>
                  <a:cubicBezTo>
                    <a:pt x="59" y="204"/>
                    <a:pt x="59" y="204"/>
                    <a:pt x="59" y="204"/>
                  </a:cubicBezTo>
                  <a:cubicBezTo>
                    <a:pt x="59" y="205"/>
                    <a:pt x="59" y="205"/>
                    <a:pt x="59" y="205"/>
                  </a:cubicBezTo>
                  <a:cubicBezTo>
                    <a:pt x="60" y="205"/>
                    <a:pt x="60" y="205"/>
                    <a:pt x="60" y="205"/>
                  </a:cubicBezTo>
                  <a:cubicBezTo>
                    <a:pt x="60" y="205"/>
                    <a:pt x="60" y="205"/>
                    <a:pt x="60" y="205"/>
                  </a:cubicBezTo>
                  <a:cubicBezTo>
                    <a:pt x="60" y="206"/>
                    <a:pt x="60" y="206"/>
                    <a:pt x="60" y="206"/>
                  </a:cubicBezTo>
                  <a:cubicBezTo>
                    <a:pt x="59" y="206"/>
                    <a:pt x="59" y="206"/>
                    <a:pt x="59" y="206"/>
                  </a:cubicBezTo>
                  <a:cubicBezTo>
                    <a:pt x="59" y="205"/>
                    <a:pt x="59" y="205"/>
                    <a:pt x="59" y="205"/>
                  </a:cubicBezTo>
                  <a:cubicBezTo>
                    <a:pt x="59" y="205"/>
                    <a:pt x="59" y="205"/>
                    <a:pt x="59" y="205"/>
                  </a:cubicBezTo>
                  <a:cubicBezTo>
                    <a:pt x="58" y="206"/>
                    <a:pt x="58" y="206"/>
                    <a:pt x="58" y="206"/>
                  </a:cubicBezTo>
                  <a:cubicBezTo>
                    <a:pt x="59" y="206"/>
                    <a:pt x="59" y="206"/>
                    <a:pt x="59" y="206"/>
                  </a:cubicBezTo>
                  <a:cubicBezTo>
                    <a:pt x="59" y="206"/>
                    <a:pt x="59" y="206"/>
                    <a:pt x="59" y="206"/>
                  </a:cubicBezTo>
                  <a:cubicBezTo>
                    <a:pt x="59" y="207"/>
                    <a:pt x="59" y="207"/>
                    <a:pt x="59" y="207"/>
                  </a:cubicBezTo>
                  <a:cubicBezTo>
                    <a:pt x="59" y="207"/>
                    <a:pt x="59" y="207"/>
                    <a:pt x="59" y="207"/>
                  </a:cubicBezTo>
                  <a:cubicBezTo>
                    <a:pt x="58" y="207"/>
                    <a:pt x="58" y="207"/>
                    <a:pt x="58" y="207"/>
                  </a:cubicBezTo>
                  <a:cubicBezTo>
                    <a:pt x="58" y="207"/>
                    <a:pt x="58" y="207"/>
                    <a:pt x="58" y="207"/>
                  </a:cubicBezTo>
                  <a:cubicBezTo>
                    <a:pt x="58" y="207"/>
                    <a:pt x="58" y="207"/>
                    <a:pt x="58" y="207"/>
                  </a:cubicBezTo>
                  <a:cubicBezTo>
                    <a:pt x="57" y="207"/>
                    <a:pt x="57" y="207"/>
                    <a:pt x="57" y="207"/>
                  </a:cubicBezTo>
                  <a:cubicBezTo>
                    <a:pt x="57" y="207"/>
                    <a:pt x="57" y="207"/>
                    <a:pt x="57" y="207"/>
                  </a:cubicBezTo>
                  <a:cubicBezTo>
                    <a:pt x="58" y="207"/>
                    <a:pt x="58" y="207"/>
                    <a:pt x="58" y="207"/>
                  </a:cubicBezTo>
                  <a:cubicBezTo>
                    <a:pt x="58" y="208"/>
                    <a:pt x="58" y="208"/>
                    <a:pt x="58" y="208"/>
                  </a:cubicBezTo>
                  <a:cubicBezTo>
                    <a:pt x="58" y="208"/>
                    <a:pt x="58" y="208"/>
                    <a:pt x="58" y="208"/>
                  </a:cubicBezTo>
                  <a:cubicBezTo>
                    <a:pt x="58" y="208"/>
                    <a:pt x="58" y="208"/>
                    <a:pt x="58" y="208"/>
                  </a:cubicBezTo>
                  <a:cubicBezTo>
                    <a:pt x="57" y="208"/>
                    <a:pt x="57" y="208"/>
                    <a:pt x="57" y="208"/>
                  </a:cubicBezTo>
                  <a:cubicBezTo>
                    <a:pt x="56" y="208"/>
                    <a:pt x="56" y="208"/>
                    <a:pt x="56" y="208"/>
                  </a:cubicBezTo>
                  <a:cubicBezTo>
                    <a:pt x="56" y="208"/>
                    <a:pt x="56" y="208"/>
                    <a:pt x="56" y="208"/>
                  </a:cubicBezTo>
                  <a:cubicBezTo>
                    <a:pt x="56" y="208"/>
                    <a:pt x="56" y="208"/>
                    <a:pt x="56" y="208"/>
                  </a:cubicBezTo>
                  <a:cubicBezTo>
                    <a:pt x="57" y="209"/>
                    <a:pt x="57" y="209"/>
                    <a:pt x="57" y="209"/>
                  </a:cubicBezTo>
                  <a:cubicBezTo>
                    <a:pt x="58" y="209"/>
                    <a:pt x="58" y="209"/>
                    <a:pt x="58" y="209"/>
                  </a:cubicBezTo>
                  <a:cubicBezTo>
                    <a:pt x="59" y="209"/>
                    <a:pt x="59" y="209"/>
                    <a:pt x="59" y="209"/>
                  </a:cubicBezTo>
                  <a:cubicBezTo>
                    <a:pt x="59" y="209"/>
                    <a:pt x="59" y="209"/>
                    <a:pt x="59" y="209"/>
                  </a:cubicBezTo>
                  <a:cubicBezTo>
                    <a:pt x="59" y="210"/>
                    <a:pt x="59" y="210"/>
                    <a:pt x="59" y="210"/>
                  </a:cubicBezTo>
                  <a:cubicBezTo>
                    <a:pt x="58" y="210"/>
                    <a:pt x="58" y="210"/>
                    <a:pt x="58" y="210"/>
                  </a:cubicBezTo>
                  <a:cubicBezTo>
                    <a:pt x="57" y="210"/>
                    <a:pt x="57" y="210"/>
                    <a:pt x="57" y="210"/>
                  </a:cubicBezTo>
                  <a:cubicBezTo>
                    <a:pt x="56" y="210"/>
                    <a:pt x="56" y="210"/>
                    <a:pt x="56" y="210"/>
                  </a:cubicBezTo>
                  <a:cubicBezTo>
                    <a:pt x="56" y="210"/>
                    <a:pt x="56" y="210"/>
                    <a:pt x="56" y="210"/>
                  </a:cubicBezTo>
                  <a:cubicBezTo>
                    <a:pt x="55" y="210"/>
                    <a:pt x="55" y="210"/>
                    <a:pt x="55" y="210"/>
                  </a:cubicBezTo>
                  <a:cubicBezTo>
                    <a:pt x="56" y="210"/>
                    <a:pt x="56" y="210"/>
                    <a:pt x="56" y="210"/>
                  </a:cubicBezTo>
                  <a:cubicBezTo>
                    <a:pt x="57" y="210"/>
                    <a:pt x="57" y="210"/>
                    <a:pt x="57" y="210"/>
                  </a:cubicBezTo>
                  <a:cubicBezTo>
                    <a:pt x="57" y="211"/>
                    <a:pt x="57" y="211"/>
                    <a:pt x="57" y="211"/>
                  </a:cubicBezTo>
                  <a:cubicBezTo>
                    <a:pt x="57" y="211"/>
                    <a:pt x="57" y="211"/>
                    <a:pt x="57" y="211"/>
                  </a:cubicBezTo>
                  <a:cubicBezTo>
                    <a:pt x="56" y="211"/>
                    <a:pt x="56" y="211"/>
                    <a:pt x="56" y="211"/>
                  </a:cubicBezTo>
                  <a:cubicBezTo>
                    <a:pt x="56" y="211"/>
                    <a:pt x="56" y="211"/>
                    <a:pt x="56" y="211"/>
                  </a:cubicBezTo>
                  <a:cubicBezTo>
                    <a:pt x="57" y="211"/>
                    <a:pt x="57" y="211"/>
                    <a:pt x="57" y="211"/>
                  </a:cubicBezTo>
                  <a:cubicBezTo>
                    <a:pt x="58" y="211"/>
                    <a:pt x="58" y="211"/>
                    <a:pt x="58" y="211"/>
                  </a:cubicBezTo>
                  <a:cubicBezTo>
                    <a:pt x="58" y="212"/>
                    <a:pt x="58" y="212"/>
                    <a:pt x="58" y="212"/>
                  </a:cubicBezTo>
                  <a:cubicBezTo>
                    <a:pt x="57" y="212"/>
                    <a:pt x="57" y="212"/>
                    <a:pt x="57" y="212"/>
                  </a:cubicBezTo>
                  <a:cubicBezTo>
                    <a:pt x="56" y="212"/>
                    <a:pt x="56" y="212"/>
                    <a:pt x="56" y="212"/>
                  </a:cubicBezTo>
                  <a:cubicBezTo>
                    <a:pt x="56" y="212"/>
                    <a:pt x="56" y="212"/>
                    <a:pt x="56" y="212"/>
                  </a:cubicBezTo>
                  <a:cubicBezTo>
                    <a:pt x="56" y="212"/>
                    <a:pt x="56" y="212"/>
                    <a:pt x="56" y="212"/>
                  </a:cubicBezTo>
                  <a:cubicBezTo>
                    <a:pt x="56" y="212"/>
                    <a:pt x="56" y="212"/>
                    <a:pt x="56" y="212"/>
                  </a:cubicBezTo>
                  <a:cubicBezTo>
                    <a:pt x="57" y="212"/>
                    <a:pt x="57" y="212"/>
                    <a:pt x="57" y="212"/>
                  </a:cubicBezTo>
                  <a:cubicBezTo>
                    <a:pt x="58" y="212"/>
                    <a:pt x="58" y="212"/>
                    <a:pt x="58" y="212"/>
                  </a:cubicBezTo>
                  <a:cubicBezTo>
                    <a:pt x="58" y="213"/>
                    <a:pt x="58" y="213"/>
                    <a:pt x="58" y="213"/>
                  </a:cubicBezTo>
                  <a:cubicBezTo>
                    <a:pt x="57" y="213"/>
                    <a:pt x="57" y="213"/>
                    <a:pt x="57" y="213"/>
                  </a:cubicBezTo>
                  <a:cubicBezTo>
                    <a:pt x="56" y="213"/>
                    <a:pt x="56" y="213"/>
                    <a:pt x="56" y="213"/>
                  </a:cubicBezTo>
                  <a:cubicBezTo>
                    <a:pt x="56" y="213"/>
                    <a:pt x="56" y="213"/>
                    <a:pt x="56" y="213"/>
                  </a:cubicBezTo>
                  <a:cubicBezTo>
                    <a:pt x="55" y="213"/>
                    <a:pt x="55" y="213"/>
                    <a:pt x="55" y="213"/>
                  </a:cubicBezTo>
                  <a:cubicBezTo>
                    <a:pt x="55" y="212"/>
                    <a:pt x="55" y="212"/>
                    <a:pt x="55" y="212"/>
                  </a:cubicBezTo>
                  <a:cubicBezTo>
                    <a:pt x="54" y="212"/>
                    <a:pt x="54" y="212"/>
                    <a:pt x="54" y="212"/>
                  </a:cubicBezTo>
                  <a:cubicBezTo>
                    <a:pt x="54" y="212"/>
                    <a:pt x="54" y="212"/>
                    <a:pt x="54" y="212"/>
                  </a:cubicBezTo>
                  <a:cubicBezTo>
                    <a:pt x="54" y="212"/>
                    <a:pt x="54" y="212"/>
                    <a:pt x="54" y="212"/>
                  </a:cubicBezTo>
                  <a:cubicBezTo>
                    <a:pt x="53" y="212"/>
                    <a:pt x="53" y="212"/>
                    <a:pt x="53" y="212"/>
                  </a:cubicBezTo>
                  <a:cubicBezTo>
                    <a:pt x="53" y="212"/>
                    <a:pt x="53" y="212"/>
                    <a:pt x="53" y="212"/>
                  </a:cubicBezTo>
                  <a:cubicBezTo>
                    <a:pt x="53" y="213"/>
                    <a:pt x="53" y="213"/>
                    <a:pt x="53" y="213"/>
                  </a:cubicBezTo>
                  <a:cubicBezTo>
                    <a:pt x="55" y="213"/>
                    <a:pt x="55" y="213"/>
                    <a:pt x="55" y="213"/>
                  </a:cubicBezTo>
                  <a:cubicBezTo>
                    <a:pt x="55" y="214"/>
                    <a:pt x="55" y="214"/>
                    <a:pt x="55" y="214"/>
                  </a:cubicBezTo>
                  <a:cubicBezTo>
                    <a:pt x="55" y="214"/>
                    <a:pt x="55" y="214"/>
                    <a:pt x="55" y="214"/>
                  </a:cubicBezTo>
                  <a:cubicBezTo>
                    <a:pt x="55" y="214"/>
                    <a:pt x="55" y="214"/>
                    <a:pt x="55" y="214"/>
                  </a:cubicBezTo>
                  <a:cubicBezTo>
                    <a:pt x="55" y="214"/>
                    <a:pt x="55" y="214"/>
                    <a:pt x="55" y="214"/>
                  </a:cubicBezTo>
                  <a:cubicBezTo>
                    <a:pt x="55" y="214"/>
                    <a:pt x="55" y="214"/>
                    <a:pt x="55" y="214"/>
                  </a:cubicBezTo>
                  <a:cubicBezTo>
                    <a:pt x="56" y="214"/>
                    <a:pt x="56" y="214"/>
                    <a:pt x="56" y="214"/>
                  </a:cubicBezTo>
                  <a:cubicBezTo>
                    <a:pt x="56" y="215"/>
                    <a:pt x="56" y="215"/>
                    <a:pt x="56" y="215"/>
                  </a:cubicBezTo>
                  <a:cubicBezTo>
                    <a:pt x="57" y="215"/>
                    <a:pt x="57" y="215"/>
                    <a:pt x="57" y="215"/>
                  </a:cubicBezTo>
                  <a:cubicBezTo>
                    <a:pt x="57" y="215"/>
                    <a:pt x="57" y="215"/>
                    <a:pt x="57" y="215"/>
                  </a:cubicBezTo>
                  <a:cubicBezTo>
                    <a:pt x="56" y="215"/>
                    <a:pt x="56" y="215"/>
                    <a:pt x="56" y="215"/>
                  </a:cubicBezTo>
                  <a:cubicBezTo>
                    <a:pt x="56" y="215"/>
                    <a:pt x="56" y="215"/>
                    <a:pt x="56" y="215"/>
                  </a:cubicBezTo>
                  <a:cubicBezTo>
                    <a:pt x="56" y="216"/>
                    <a:pt x="56" y="216"/>
                    <a:pt x="56" y="216"/>
                  </a:cubicBezTo>
                  <a:cubicBezTo>
                    <a:pt x="55" y="216"/>
                    <a:pt x="55" y="216"/>
                    <a:pt x="55" y="216"/>
                  </a:cubicBezTo>
                  <a:close/>
                  <a:moveTo>
                    <a:pt x="54" y="216"/>
                  </a:moveTo>
                  <a:cubicBezTo>
                    <a:pt x="53" y="215"/>
                    <a:pt x="53" y="215"/>
                    <a:pt x="53" y="215"/>
                  </a:cubicBezTo>
                  <a:cubicBezTo>
                    <a:pt x="52" y="215"/>
                    <a:pt x="52" y="215"/>
                    <a:pt x="52" y="215"/>
                  </a:cubicBezTo>
                  <a:cubicBezTo>
                    <a:pt x="52" y="215"/>
                    <a:pt x="52" y="215"/>
                    <a:pt x="52" y="215"/>
                  </a:cubicBezTo>
                  <a:cubicBezTo>
                    <a:pt x="53" y="216"/>
                    <a:pt x="53" y="216"/>
                    <a:pt x="53" y="216"/>
                  </a:cubicBezTo>
                  <a:cubicBezTo>
                    <a:pt x="54" y="216"/>
                    <a:pt x="54" y="216"/>
                    <a:pt x="54" y="216"/>
                  </a:cubicBezTo>
                  <a:cubicBezTo>
                    <a:pt x="54" y="216"/>
                    <a:pt x="54" y="216"/>
                    <a:pt x="54" y="216"/>
                  </a:cubicBezTo>
                  <a:close/>
                  <a:moveTo>
                    <a:pt x="124" y="146"/>
                  </a:moveTo>
                  <a:cubicBezTo>
                    <a:pt x="124" y="146"/>
                    <a:pt x="124" y="146"/>
                    <a:pt x="124" y="146"/>
                  </a:cubicBezTo>
                  <a:cubicBezTo>
                    <a:pt x="125" y="146"/>
                    <a:pt x="125" y="146"/>
                    <a:pt x="125" y="146"/>
                  </a:cubicBezTo>
                  <a:cubicBezTo>
                    <a:pt x="127" y="146"/>
                    <a:pt x="127" y="146"/>
                    <a:pt x="127" y="146"/>
                  </a:cubicBezTo>
                  <a:cubicBezTo>
                    <a:pt x="129" y="146"/>
                    <a:pt x="129" y="146"/>
                    <a:pt x="129" y="146"/>
                  </a:cubicBezTo>
                  <a:cubicBezTo>
                    <a:pt x="129" y="145"/>
                    <a:pt x="129" y="145"/>
                    <a:pt x="129" y="145"/>
                  </a:cubicBezTo>
                  <a:cubicBezTo>
                    <a:pt x="130" y="145"/>
                    <a:pt x="130" y="145"/>
                    <a:pt x="130" y="145"/>
                  </a:cubicBezTo>
                  <a:cubicBezTo>
                    <a:pt x="131" y="146"/>
                    <a:pt x="131" y="146"/>
                    <a:pt x="131" y="146"/>
                  </a:cubicBezTo>
                  <a:cubicBezTo>
                    <a:pt x="132" y="145"/>
                    <a:pt x="132" y="145"/>
                    <a:pt x="132" y="145"/>
                  </a:cubicBezTo>
                  <a:cubicBezTo>
                    <a:pt x="133" y="146"/>
                    <a:pt x="133" y="146"/>
                    <a:pt x="133" y="146"/>
                  </a:cubicBezTo>
                  <a:cubicBezTo>
                    <a:pt x="134" y="145"/>
                    <a:pt x="134" y="145"/>
                    <a:pt x="134" y="145"/>
                  </a:cubicBezTo>
                  <a:cubicBezTo>
                    <a:pt x="134" y="143"/>
                    <a:pt x="134" y="143"/>
                    <a:pt x="134" y="143"/>
                  </a:cubicBezTo>
                  <a:cubicBezTo>
                    <a:pt x="133" y="142"/>
                    <a:pt x="133" y="142"/>
                    <a:pt x="133" y="142"/>
                  </a:cubicBezTo>
                  <a:cubicBezTo>
                    <a:pt x="133" y="141"/>
                    <a:pt x="133" y="141"/>
                    <a:pt x="133" y="141"/>
                  </a:cubicBezTo>
                  <a:cubicBezTo>
                    <a:pt x="132" y="141"/>
                    <a:pt x="132" y="141"/>
                    <a:pt x="132" y="141"/>
                  </a:cubicBezTo>
                  <a:cubicBezTo>
                    <a:pt x="130" y="142"/>
                    <a:pt x="130" y="142"/>
                    <a:pt x="130" y="142"/>
                  </a:cubicBezTo>
                  <a:cubicBezTo>
                    <a:pt x="127" y="143"/>
                    <a:pt x="127" y="143"/>
                    <a:pt x="127" y="143"/>
                  </a:cubicBezTo>
                  <a:cubicBezTo>
                    <a:pt x="127" y="143"/>
                    <a:pt x="127" y="143"/>
                    <a:pt x="127" y="143"/>
                  </a:cubicBezTo>
                  <a:cubicBezTo>
                    <a:pt x="126" y="144"/>
                    <a:pt x="126" y="144"/>
                    <a:pt x="126" y="144"/>
                  </a:cubicBezTo>
                  <a:cubicBezTo>
                    <a:pt x="125" y="145"/>
                    <a:pt x="125" y="145"/>
                    <a:pt x="125" y="145"/>
                  </a:cubicBezTo>
                  <a:cubicBezTo>
                    <a:pt x="124" y="145"/>
                    <a:pt x="124" y="145"/>
                    <a:pt x="124" y="145"/>
                  </a:cubicBezTo>
                  <a:cubicBezTo>
                    <a:pt x="124" y="145"/>
                    <a:pt x="124" y="145"/>
                    <a:pt x="124" y="145"/>
                  </a:cubicBezTo>
                  <a:cubicBezTo>
                    <a:pt x="124" y="146"/>
                    <a:pt x="124" y="146"/>
                    <a:pt x="124" y="146"/>
                  </a:cubicBezTo>
                  <a:close/>
                  <a:moveTo>
                    <a:pt x="57" y="211"/>
                  </a:moveTo>
                  <a:cubicBezTo>
                    <a:pt x="58" y="211"/>
                    <a:pt x="58" y="211"/>
                    <a:pt x="58" y="211"/>
                  </a:cubicBezTo>
                  <a:cubicBezTo>
                    <a:pt x="58" y="211"/>
                    <a:pt x="58" y="211"/>
                    <a:pt x="58" y="211"/>
                  </a:cubicBezTo>
                  <a:cubicBezTo>
                    <a:pt x="58" y="210"/>
                    <a:pt x="58" y="210"/>
                    <a:pt x="58" y="210"/>
                  </a:cubicBezTo>
                  <a:cubicBezTo>
                    <a:pt x="58" y="210"/>
                    <a:pt x="58" y="210"/>
                    <a:pt x="58" y="210"/>
                  </a:cubicBezTo>
                  <a:cubicBezTo>
                    <a:pt x="57" y="211"/>
                    <a:pt x="57" y="211"/>
                    <a:pt x="57" y="211"/>
                  </a:cubicBezTo>
                  <a:close/>
                  <a:moveTo>
                    <a:pt x="62" y="203"/>
                  </a:moveTo>
                  <a:cubicBezTo>
                    <a:pt x="62" y="203"/>
                    <a:pt x="62" y="203"/>
                    <a:pt x="62" y="203"/>
                  </a:cubicBezTo>
                  <a:cubicBezTo>
                    <a:pt x="62" y="202"/>
                    <a:pt x="62" y="202"/>
                    <a:pt x="62" y="202"/>
                  </a:cubicBezTo>
                  <a:cubicBezTo>
                    <a:pt x="62" y="203"/>
                    <a:pt x="62" y="203"/>
                    <a:pt x="62" y="203"/>
                  </a:cubicBezTo>
                  <a:close/>
                  <a:moveTo>
                    <a:pt x="62" y="202"/>
                  </a:moveTo>
                  <a:cubicBezTo>
                    <a:pt x="62" y="202"/>
                    <a:pt x="62" y="202"/>
                    <a:pt x="62" y="202"/>
                  </a:cubicBezTo>
                  <a:cubicBezTo>
                    <a:pt x="63" y="202"/>
                    <a:pt x="63" y="202"/>
                    <a:pt x="63" y="202"/>
                  </a:cubicBezTo>
                  <a:cubicBezTo>
                    <a:pt x="63" y="201"/>
                    <a:pt x="63" y="201"/>
                    <a:pt x="63" y="201"/>
                  </a:cubicBezTo>
                  <a:cubicBezTo>
                    <a:pt x="62" y="202"/>
                    <a:pt x="62" y="202"/>
                    <a:pt x="62" y="202"/>
                  </a:cubicBezTo>
                  <a:close/>
                  <a:moveTo>
                    <a:pt x="63" y="200"/>
                  </a:moveTo>
                  <a:cubicBezTo>
                    <a:pt x="63" y="200"/>
                    <a:pt x="63" y="200"/>
                    <a:pt x="63" y="200"/>
                  </a:cubicBezTo>
                  <a:cubicBezTo>
                    <a:pt x="63" y="200"/>
                    <a:pt x="63" y="200"/>
                    <a:pt x="63" y="200"/>
                  </a:cubicBezTo>
                  <a:cubicBezTo>
                    <a:pt x="63" y="200"/>
                    <a:pt x="63" y="200"/>
                    <a:pt x="63" y="200"/>
                  </a:cubicBezTo>
                  <a:cubicBezTo>
                    <a:pt x="63" y="200"/>
                    <a:pt x="63" y="200"/>
                    <a:pt x="63" y="200"/>
                  </a:cubicBezTo>
                  <a:cubicBezTo>
                    <a:pt x="63" y="200"/>
                    <a:pt x="63" y="200"/>
                    <a:pt x="63" y="200"/>
                  </a:cubicBezTo>
                  <a:close/>
                  <a:moveTo>
                    <a:pt x="62" y="198"/>
                  </a:moveTo>
                  <a:cubicBezTo>
                    <a:pt x="62" y="199"/>
                    <a:pt x="62" y="199"/>
                    <a:pt x="62" y="199"/>
                  </a:cubicBezTo>
                  <a:cubicBezTo>
                    <a:pt x="63" y="199"/>
                    <a:pt x="63" y="199"/>
                    <a:pt x="63" y="199"/>
                  </a:cubicBezTo>
                  <a:cubicBezTo>
                    <a:pt x="63" y="199"/>
                    <a:pt x="63" y="199"/>
                    <a:pt x="63" y="199"/>
                  </a:cubicBezTo>
                  <a:cubicBezTo>
                    <a:pt x="64" y="199"/>
                    <a:pt x="64" y="199"/>
                    <a:pt x="64" y="199"/>
                  </a:cubicBezTo>
                  <a:cubicBezTo>
                    <a:pt x="64" y="199"/>
                    <a:pt x="64" y="199"/>
                    <a:pt x="64" y="199"/>
                  </a:cubicBezTo>
                  <a:cubicBezTo>
                    <a:pt x="64" y="199"/>
                    <a:pt x="64" y="199"/>
                    <a:pt x="64" y="199"/>
                  </a:cubicBezTo>
                  <a:cubicBezTo>
                    <a:pt x="63" y="199"/>
                    <a:pt x="63" y="199"/>
                    <a:pt x="63" y="199"/>
                  </a:cubicBezTo>
                  <a:cubicBezTo>
                    <a:pt x="62" y="198"/>
                    <a:pt x="62" y="198"/>
                    <a:pt x="62" y="198"/>
                  </a:cubicBezTo>
                  <a:cubicBezTo>
                    <a:pt x="62" y="198"/>
                    <a:pt x="62" y="198"/>
                    <a:pt x="62" y="198"/>
                  </a:cubicBezTo>
                  <a:close/>
                  <a:moveTo>
                    <a:pt x="66" y="198"/>
                  </a:moveTo>
                  <a:cubicBezTo>
                    <a:pt x="66" y="198"/>
                    <a:pt x="66" y="198"/>
                    <a:pt x="66" y="198"/>
                  </a:cubicBezTo>
                  <a:cubicBezTo>
                    <a:pt x="66" y="197"/>
                    <a:pt x="66" y="197"/>
                    <a:pt x="66" y="197"/>
                  </a:cubicBezTo>
                  <a:cubicBezTo>
                    <a:pt x="66" y="197"/>
                    <a:pt x="66" y="197"/>
                    <a:pt x="66" y="197"/>
                  </a:cubicBezTo>
                  <a:cubicBezTo>
                    <a:pt x="66" y="198"/>
                    <a:pt x="66" y="198"/>
                    <a:pt x="66" y="198"/>
                  </a:cubicBezTo>
                  <a:close/>
                  <a:moveTo>
                    <a:pt x="65" y="193"/>
                  </a:moveTo>
                  <a:cubicBezTo>
                    <a:pt x="65" y="193"/>
                    <a:pt x="65" y="193"/>
                    <a:pt x="65" y="193"/>
                  </a:cubicBezTo>
                  <a:cubicBezTo>
                    <a:pt x="66" y="194"/>
                    <a:pt x="66" y="194"/>
                    <a:pt x="66" y="194"/>
                  </a:cubicBezTo>
                  <a:cubicBezTo>
                    <a:pt x="67" y="194"/>
                    <a:pt x="67" y="194"/>
                    <a:pt x="67" y="194"/>
                  </a:cubicBezTo>
                  <a:cubicBezTo>
                    <a:pt x="67" y="195"/>
                    <a:pt x="67" y="195"/>
                    <a:pt x="67" y="195"/>
                  </a:cubicBezTo>
                  <a:cubicBezTo>
                    <a:pt x="67" y="194"/>
                    <a:pt x="67" y="194"/>
                    <a:pt x="67" y="194"/>
                  </a:cubicBezTo>
                  <a:cubicBezTo>
                    <a:pt x="67" y="194"/>
                    <a:pt x="67" y="194"/>
                    <a:pt x="67" y="194"/>
                  </a:cubicBezTo>
                  <a:cubicBezTo>
                    <a:pt x="66" y="194"/>
                    <a:pt x="66" y="194"/>
                    <a:pt x="66" y="194"/>
                  </a:cubicBezTo>
                  <a:cubicBezTo>
                    <a:pt x="66" y="193"/>
                    <a:pt x="66" y="193"/>
                    <a:pt x="66" y="193"/>
                  </a:cubicBezTo>
                  <a:cubicBezTo>
                    <a:pt x="65" y="193"/>
                    <a:pt x="65" y="193"/>
                    <a:pt x="65" y="193"/>
                  </a:cubicBezTo>
                  <a:close/>
                  <a:moveTo>
                    <a:pt x="71" y="184"/>
                  </a:moveTo>
                  <a:cubicBezTo>
                    <a:pt x="71" y="185"/>
                    <a:pt x="71" y="185"/>
                    <a:pt x="71" y="185"/>
                  </a:cubicBezTo>
                  <a:cubicBezTo>
                    <a:pt x="72" y="185"/>
                    <a:pt x="72" y="185"/>
                    <a:pt x="72" y="185"/>
                  </a:cubicBezTo>
                  <a:cubicBezTo>
                    <a:pt x="71" y="186"/>
                    <a:pt x="71" y="186"/>
                    <a:pt x="71" y="186"/>
                  </a:cubicBezTo>
                  <a:cubicBezTo>
                    <a:pt x="72" y="187"/>
                    <a:pt x="72" y="187"/>
                    <a:pt x="72" y="187"/>
                  </a:cubicBezTo>
                  <a:cubicBezTo>
                    <a:pt x="72" y="187"/>
                    <a:pt x="72" y="187"/>
                    <a:pt x="72" y="187"/>
                  </a:cubicBezTo>
                  <a:cubicBezTo>
                    <a:pt x="72" y="186"/>
                    <a:pt x="72" y="186"/>
                    <a:pt x="72" y="186"/>
                  </a:cubicBezTo>
                  <a:cubicBezTo>
                    <a:pt x="72" y="185"/>
                    <a:pt x="72" y="185"/>
                    <a:pt x="72" y="185"/>
                  </a:cubicBezTo>
                  <a:cubicBezTo>
                    <a:pt x="72" y="185"/>
                    <a:pt x="72" y="185"/>
                    <a:pt x="72" y="185"/>
                  </a:cubicBezTo>
                  <a:cubicBezTo>
                    <a:pt x="71" y="184"/>
                    <a:pt x="71" y="184"/>
                    <a:pt x="71" y="184"/>
                  </a:cubicBezTo>
                  <a:cubicBezTo>
                    <a:pt x="71" y="184"/>
                    <a:pt x="71" y="184"/>
                    <a:pt x="71" y="184"/>
                  </a:cubicBezTo>
                  <a:cubicBezTo>
                    <a:pt x="71" y="184"/>
                    <a:pt x="71" y="184"/>
                    <a:pt x="71" y="184"/>
                  </a:cubicBezTo>
                  <a:close/>
                  <a:moveTo>
                    <a:pt x="75" y="181"/>
                  </a:moveTo>
                  <a:cubicBezTo>
                    <a:pt x="75" y="182"/>
                    <a:pt x="75" y="182"/>
                    <a:pt x="75" y="182"/>
                  </a:cubicBezTo>
                  <a:cubicBezTo>
                    <a:pt x="76" y="182"/>
                    <a:pt x="76" y="182"/>
                    <a:pt x="76" y="182"/>
                  </a:cubicBezTo>
                  <a:cubicBezTo>
                    <a:pt x="76" y="182"/>
                    <a:pt x="76" y="182"/>
                    <a:pt x="76" y="182"/>
                  </a:cubicBezTo>
                  <a:cubicBezTo>
                    <a:pt x="76" y="181"/>
                    <a:pt x="76" y="181"/>
                    <a:pt x="76" y="181"/>
                  </a:cubicBezTo>
                  <a:cubicBezTo>
                    <a:pt x="75" y="181"/>
                    <a:pt x="75" y="181"/>
                    <a:pt x="75" y="181"/>
                  </a:cubicBezTo>
                  <a:close/>
                  <a:moveTo>
                    <a:pt x="76" y="181"/>
                  </a:moveTo>
                  <a:cubicBezTo>
                    <a:pt x="77" y="181"/>
                    <a:pt x="77" y="181"/>
                    <a:pt x="77" y="181"/>
                  </a:cubicBezTo>
                  <a:cubicBezTo>
                    <a:pt x="77" y="181"/>
                    <a:pt x="77" y="181"/>
                    <a:pt x="77" y="181"/>
                  </a:cubicBezTo>
                  <a:cubicBezTo>
                    <a:pt x="76" y="180"/>
                    <a:pt x="76" y="180"/>
                    <a:pt x="76" y="180"/>
                  </a:cubicBezTo>
                  <a:cubicBezTo>
                    <a:pt x="76" y="181"/>
                    <a:pt x="76" y="181"/>
                    <a:pt x="76" y="181"/>
                  </a:cubicBezTo>
                  <a:close/>
                  <a:moveTo>
                    <a:pt x="83" y="180"/>
                  </a:moveTo>
                  <a:cubicBezTo>
                    <a:pt x="84" y="180"/>
                    <a:pt x="84" y="180"/>
                    <a:pt x="84" y="180"/>
                  </a:cubicBezTo>
                  <a:cubicBezTo>
                    <a:pt x="85" y="180"/>
                    <a:pt x="85" y="180"/>
                    <a:pt x="85" y="180"/>
                  </a:cubicBezTo>
                  <a:cubicBezTo>
                    <a:pt x="85" y="179"/>
                    <a:pt x="85" y="179"/>
                    <a:pt x="85" y="179"/>
                  </a:cubicBezTo>
                  <a:cubicBezTo>
                    <a:pt x="84" y="178"/>
                    <a:pt x="84" y="178"/>
                    <a:pt x="84" y="178"/>
                  </a:cubicBezTo>
                  <a:cubicBezTo>
                    <a:pt x="84" y="178"/>
                    <a:pt x="84" y="178"/>
                    <a:pt x="84" y="178"/>
                  </a:cubicBezTo>
                  <a:cubicBezTo>
                    <a:pt x="84" y="178"/>
                    <a:pt x="84" y="178"/>
                    <a:pt x="84" y="178"/>
                  </a:cubicBezTo>
                  <a:cubicBezTo>
                    <a:pt x="83" y="178"/>
                    <a:pt x="83" y="178"/>
                    <a:pt x="83" y="178"/>
                  </a:cubicBezTo>
                  <a:cubicBezTo>
                    <a:pt x="83" y="178"/>
                    <a:pt x="83" y="178"/>
                    <a:pt x="83" y="178"/>
                  </a:cubicBezTo>
                  <a:cubicBezTo>
                    <a:pt x="83" y="179"/>
                    <a:pt x="83" y="179"/>
                    <a:pt x="83" y="179"/>
                  </a:cubicBezTo>
                  <a:cubicBezTo>
                    <a:pt x="82" y="179"/>
                    <a:pt x="82" y="179"/>
                    <a:pt x="82" y="179"/>
                  </a:cubicBezTo>
                  <a:cubicBezTo>
                    <a:pt x="83" y="180"/>
                    <a:pt x="83" y="180"/>
                    <a:pt x="83" y="180"/>
                  </a:cubicBezTo>
                  <a:cubicBezTo>
                    <a:pt x="83" y="180"/>
                    <a:pt x="83" y="180"/>
                    <a:pt x="83" y="180"/>
                  </a:cubicBezTo>
                  <a:cubicBezTo>
                    <a:pt x="83" y="180"/>
                    <a:pt x="83" y="180"/>
                    <a:pt x="83" y="180"/>
                  </a:cubicBezTo>
                  <a:close/>
                  <a:moveTo>
                    <a:pt x="86" y="180"/>
                  </a:moveTo>
                  <a:cubicBezTo>
                    <a:pt x="86" y="179"/>
                    <a:pt x="86" y="179"/>
                    <a:pt x="86" y="179"/>
                  </a:cubicBezTo>
                  <a:cubicBezTo>
                    <a:pt x="86" y="179"/>
                    <a:pt x="86" y="179"/>
                    <a:pt x="86" y="179"/>
                  </a:cubicBezTo>
                  <a:cubicBezTo>
                    <a:pt x="86" y="179"/>
                    <a:pt x="86" y="179"/>
                    <a:pt x="86" y="179"/>
                  </a:cubicBezTo>
                  <a:cubicBezTo>
                    <a:pt x="86" y="179"/>
                    <a:pt x="86" y="179"/>
                    <a:pt x="86" y="179"/>
                  </a:cubicBezTo>
                  <a:cubicBezTo>
                    <a:pt x="86" y="180"/>
                    <a:pt x="86" y="180"/>
                    <a:pt x="86" y="180"/>
                  </a:cubicBezTo>
                  <a:cubicBezTo>
                    <a:pt x="86" y="180"/>
                    <a:pt x="86" y="180"/>
                    <a:pt x="86" y="180"/>
                  </a:cubicBezTo>
                  <a:close/>
                  <a:moveTo>
                    <a:pt x="139" y="153"/>
                  </a:moveTo>
                  <a:cubicBezTo>
                    <a:pt x="139" y="153"/>
                    <a:pt x="139" y="153"/>
                    <a:pt x="139" y="153"/>
                  </a:cubicBezTo>
                  <a:cubicBezTo>
                    <a:pt x="139" y="153"/>
                    <a:pt x="139" y="153"/>
                    <a:pt x="139" y="153"/>
                  </a:cubicBezTo>
                  <a:cubicBezTo>
                    <a:pt x="139" y="153"/>
                    <a:pt x="139" y="153"/>
                    <a:pt x="139" y="153"/>
                  </a:cubicBezTo>
                  <a:cubicBezTo>
                    <a:pt x="139" y="153"/>
                    <a:pt x="139" y="153"/>
                    <a:pt x="139" y="153"/>
                  </a:cubicBezTo>
                  <a:cubicBezTo>
                    <a:pt x="139" y="153"/>
                    <a:pt x="139" y="153"/>
                    <a:pt x="139" y="153"/>
                  </a:cubicBezTo>
                  <a:close/>
                  <a:moveTo>
                    <a:pt x="129" y="146"/>
                  </a:moveTo>
                  <a:cubicBezTo>
                    <a:pt x="130" y="146"/>
                    <a:pt x="130" y="146"/>
                    <a:pt x="130" y="146"/>
                  </a:cubicBezTo>
                  <a:cubicBezTo>
                    <a:pt x="130" y="146"/>
                    <a:pt x="130" y="146"/>
                    <a:pt x="130" y="146"/>
                  </a:cubicBezTo>
                  <a:cubicBezTo>
                    <a:pt x="130" y="146"/>
                    <a:pt x="130" y="146"/>
                    <a:pt x="130" y="146"/>
                  </a:cubicBezTo>
                  <a:cubicBezTo>
                    <a:pt x="130" y="146"/>
                    <a:pt x="130" y="146"/>
                    <a:pt x="130" y="146"/>
                  </a:cubicBezTo>
                  <a:cubicBezTo>
                    <a:pt x="130" y="146"/>
                    <a:pt x="129" y="146"/>
                    <a:pt x="129" y="146"/>
                  </a:cubicBezTo>
                  <a:close/>
                  <a:moveTo>
                    <a:pt x="125" y="143"/>
                  </a:moveTo>
                  <a:cubicBezTo>
                    <a:pt x="126" y="143"/>
                    <a:pt x="126" y="143"/>
                    <a:pt x="126" y="143"/>
                  </a:cubicBezTo>
                  <a:cubicBezTo>
                    <a:pt x="126" y="143"/>
                    <a:pt x="126" y="143"/>
                    <a:pt x="126" y="143"/>
                  </a:cubicBezTo>
                  <a:cubicBezTo>
                    <a:pt x="126" y="143"/>
                    <a:pt x="126" y="143"/>
                    <a:pt x="126" y="143"/>
                  </a:cubicBezTo>
                  <a:cubicBezTo>
                    <a:pt x="126" y="143"/>
                    <a:pt x="126" y="143"/>
                    <a:pt x="126" y="143"/>
                  </a:cubicBezTo>
                  <a:cubicBezTo>
                    <a:pt x="125" y="143"/>
                    <a:pt x="125" y="143"/>
                    <a:pt x="125" y="143"/>
                  </a:cubicBezTo>
                  <a:close/>
                  <a:moveTo>
                    <a:pt x="133" y="141"/>
                  </a:moveTo>
                  <a:cubicBezTo>
                    <a:pt x="133" y="141"/>
                    <a:pt x="133" y="141"/>
                    <a:pt x="133" y="141"/>
                  </a:cubicBezTo>
                  <a:cubicBezTo>
                    <a:pt x="134" y="142"/>
                    <a:pt x="134" y="142"/>
                    <a:pt x="134" y="142"/>
                  </a:cubicBezTo>
                  <a:cubicBezTo>
                    <a:pt x="134" y="141"/>
                    <a:pt x="134" y="141"/>
                    <a:pt x="134" y="141"/>
                  </a:cubicBezTo>
                  <a:cubicBezTo>
                    <a:pt x="134" y="141"/>
                    <a:pt x="134" y="141"/>
                    <a:pt x="134" y="141"/>
                  </a:cubicBezTo>
                  <a:cubicBezTo>
                    <a:pt x="134" y="141"/>
                    <a:pt x="134" y="141"/>
                    <a:pt x="134" y="141"/>
                  </a:cubicBezTo>
                  <a:cubicBezTo>
                    <a:pt x="133" y="141"/>
                    <a:pt x="133" y="141"/>
                    <a:pt x="133" y="141"/>
                  </a:cubicBezTo>
                  <a:close/>
                  <a:moveTo>
                    <a:pt x="139" y="126"/>
                  </a:moveTo>
                  <a:cubicBezTo>
                    <a:pt x="139" y="126"/>
                    <a:pt x="139" y="126"/>
                    <a:pt x="139" y="126"/>
                  </a:cubicBezTo>
                  <a:cubicBezTo>
                    <a:pt x="139" y="127"/>
                    <a:pt x="139" y="127"/>
                    <a:pt x="139" y="127"/>
                  </a:cubicBezTo>
                  <a:cubicBezTo>
                    <a:pt x="139" y="127"/>
                    <a:pt x="139" y="127"/>
                    <a:pt x="139" y="127"/>
                  </a:cubicBezTo>
                  <a:cubicBezTo>
                    <a:pt x="140" y="128"/>
                    <a:pt x="140" y="128"/>
                    <a:pt x="140" y="128"/>
                  </a:cubicBezTo>
                  <a:cubicBezTo>
                    <a:pt x="140" y="129"/>
                    <a:pt x="140" y="129"/>
                    <a:pt x="140" y="129"/>
                  </a:cubicBezTo>
                  <a:cubicBezTo>
                    <a:pt x="141" y="129"/>
                    <a:pt x="141" y="129"/>
                    <a:pt x="141" y="129"/>
                  </a:cubicBezTo>
                  <a:cubicBezTo>
                    <a:pt x="142" y="130"/>
                    <a:pt x="142" y="130"/>
                    <a:pt x="142" y="130"/>
                  </a:cubicBezTo>
                  <a:cubicBezTo>
                    <a:pt x="143" y="131"/>
                    <a:pt x="143" y="131"/>
                    <a:pt x="143" y="131"/>
                  </a:cubicBezTo>
                  <a:cubicBezTo>
                    <a:pt x="144" y="131"/>
                    <a:pt x="144" y="131"/>
                    <a:pt x="144" y="131"/>
                  </a:cubicBezTo>
                  <a:cubicBezTo>
                    <a:pt x="144" y="131"/>
                    <a:pt x="144" y="131"/>
                    <a:pt x="144" y="131"/>
                  </a:cubicBezTo>
                  <a:cubicBezTo>
                    <a:pt x="144" y="132"/>
                    <a:pt x="144" y="132"/>
                    <a:pt x="144" y="132"/>
                  </a:cubicBezTo>
                  <a:cubicBezTo>
                    <a:pt x="145" y="132"/>
                    <a:pt x="145" y="132"/>
                    <a:pt x="145" y="132"/>
                  </a:cubicBezTo>
                  <a:cubicBezTo>
                    <a:pt x="145" y="132"/>
                    <a:pt x="145" y="132"/>
                    <a:pt x="145" y="132"/>
                  </a:cubicBezTo>
                  <a:cubicBezTo>
                    <a:pt x="145" y="131"/>
                    <a:pt x="145" y="131"/>
                    <a:pt x="145" y="131"/>
                  </a:cubicBezTo>
                  <a:cubicBezTo>
                    <a:pt x="146" y="131"/>
                    <a:pt x="146" y="131"/>
                    <a:pt x="146" y="131"/>
                  </a:cubicBezTo>
                  <a:cubicBezTo>
                    <a:pt x="145" y="130"/>
                    <a:pt x="145" y="130"/>
                    <a:pt x="145" y="130"/>
                  </a:cubicBezTo>
                  <a:cubicBezTo>
                    <a:pt x="144" y="130"/>
                    <a:pt x="144" y="130"/>
                    <a:pt x="144" y="130"/>
                  </a:cubicBezTo>
                  <a:cubicBezTo>
                    <a:pt x="144" y="130"/>
                    <a:pt x="144" y="130"/>
                    <a:pt x="144" y="130"/>
                  </a:cubicBezTo>
                  <a:cubicBezTo>
                    <a:pt x="143" y="129"/>
                    <a:pt x="143" y="129"/>
                    <a:pt x="143" y="129"/>
                  </a:cubicBezTo>
                  <a:cubicBezTo>
                    <a:pt x="144" y="129"/>
                    <a:pt x="144" y="129"/>
                    <a:pt x="144" y="129"/>
                  </a:cubicBezTo>
                  <a:cubicBezTo>
                    <a:pt x="144" y="129"/>
                    <a:pt x="144" y="129"/>
                    <a:pt x="144" y="129"/>
                  </a:cubicBezTo>
                  <a:cubicBezTo>
                    <a:pt x="145" y="129"/>
                    <a:pt x="145" y="129"/>
                    <a:pt x="145" y="129"/>
                  </a:cubicBezTo>
                  <a:cubicBezTo>
                    <a:pt x="145" y="129"/>
                    <a:pt x="145" y="129"/>
                    <a:pt x="145" y="129"/>
                  </a:cubicBezTo>
                  <a:cubicBezTo>
                    <a:pt x="146" y="129"/>
                    <a:pt x="146" y="129"/>
                    <a:pt x="146" y="129"/>
                  </a:cubicBezTo>
                  <a:cubicBezTo>
                    <a:pt x="146" y="130"/>
                    <a:pt x="146" y="130"/>
                    <a:pt x="146" y="130"/>
                  </a:cubicBezTo>
                  <a:cubicBezTo>
                    <a:pt x="147" y="129"/>
                    <a:pt x="147" y="129"/>
                    <a:pt x="147" y="129"/>
                  </a:cubicBezTo>
                  <a:cubicBezTo>
                    <a:pt x="146" y="129"/>
                    <a:pt x="146" y="129"/>
                    <a:pt x="146" y="129"/>
                  </a:cubicBezTo>
                  <a:cubicBezTo>
                    <a:pt x="144" y="128"/>
                    <a:pt x="144" y="128"/>
                    <a:pt x="144" y="128"/>
                  </a:cubicBezTo>
                  <a:cubicBezTo>
                    <a:pt x="143" y="127"/>
                    <a:pt x="143" y="127"/>
                    <a:pt x="143" y="127"/>
                  </a:cubicBezTo>
                  <a:cubicBezTo>
                    <a:pt x="143" y="126"/>
                    <a:pt x="143" y="126"/>
                    <a:pt x="143" y="126"/>
                  </a:cubicBezTo>
                  <a:cubicBezTo>
                    <a:pt x="142" y="126"/>
                    <a:pt x="142" y="126"/>
                    <a:pt x="142" y="126"/>
                  </a:cubicBezTo>
                  <a:cubicBezTo>
                    <a:pt x="141" y="126"/>
                    <a:pt x="141" y="126"/>
                    <a:pt x="141" y="126"/>
                  </a:cubicBezTo>
                  <a:cubicBezTo>
                    <a:pt x="141" y="126"/>
                    <a:pt x="141" y="126"/>
                    <a:pt x="141" y="126"/>
                  </a:cubicBezTo>
                  <a:cubicBezTo>
                    <a:pt x="140" y="126"/>
                    <a:pt x="140" y="126"/>
                    <a:pt x="140" y="126"/>
                  </a:cubicBezTo>
                  <a:cubicBezTo>
                    <a:pt x="139" y="125"/>
                    <a:pt x="139" y="125"/>
                    <a:pt x="139" y="125"/>
                  </a:cubicBezTo>
                  <a:cubicBezTo>
                    <a:pt x="139" y="126"/>
                    <a:pt x="139" y="126"/>
                    <a:pt x="139" y="126"/>
                  </a:cubicBezTo>
                  <a:close/>
                  <a:moveTo>
                    <a:pt x="137" y="126"/>
                  </a:moveTo>
                  <a:cubicBezTo>
                    <a:pt x="137" y="126"/>
                    <a:pt x="137" y="126"/>
                    <a:pt x="137" y="126"/>
                  </a:cubicBezTo>
                  <a:cubicBezTo>
                    <a:pt x="137" y="125"/>
                    <a:pt x="137" y="125"/>
                    <a:pt x="137" y="125"/>
                  </a:cubicBezTo>
                  <a:cubicBezTo>
                    <a:pt x="138" y="125"/>
                    <a:pt x="138" y="125"/>
                    <a:pt x="138" y="125"/>
                  </a:cubicBezTo>
                  <a:cubicBezTo>
                    <a:pt x="136" y="125"/>
                    <a:pt x="136" y="125"/>
                    <a:pt x="136" y="125"/>
                  </a:cubicBezTo>
                  <a:cubicBezTo>
                    <a:pt x="136" y="126"/>
                    <a:pt x="136" y="126"/>
                    <a:pt x="136" y="126"/>
                  </a:cubicBezTo>
                  <a:cubicBezTo>
                    <a:pt x="137" y="126"/>
                    <a:pt x="137" y="126"/>
                    <a:pt x="137" y="126"/>
                  </a:cubicBezTo>
                  <a:close/>
                  <a:moveTo>
                    <a:pt x="139" y="125"/>
                  </a:moveTo>
                  <a:cubicBezTo>
                    <a:pt x="139" y="125"/>
                    <a:pt x="139" y="125"/>
                    <a:pt x="139" y="125"/>
                  </a:cubicBezTo>
                  <a:cubicBezTo>
                    <a:pt x="141" y="125"/>
                    <a:pt x="141" y="125"/>
                    <a:pt x="141" y="125"/>
                  </a:cubicBezTo>
                  <a:cubicBezTo>
                    <a:pt x="141" y="126"/>
                    <a:pt x="141" y="126"/>
                    <a:pt x="141" y="126"/>
                  </a:cubicBezTo>
                  <a:cubicBezTo>
                    <a:pt x="143" y="126"/>
                    <a:pt x="143" y="126"/>
                    <a:pt x="143" y="126"/>
                  </a:cubicBezTo>
                  <a:cubicBezTo>
                    <a:pt x="144" y="126"/>
                    <a:pt x="144" y="126"/>
                    <a:pt x="144" y="126"/>
                  </a:cubicBezTo>
                  <a:cubicBezTo>
                    <a:pt x="144" y="126"/>
                    <a:pt x="144" y="126"/>
                    <a:pt x="144" y="126"/>
                  </a:cubicBezTo>
                  <a:cubicBezTo>
                    <a:pt x="145" y="126"/>
                    <a:pt x="145" y="126"/>
                    <a:pt x="145" y="126"/>
                  </a:cubicBezTo>
                  <a:cubicBezTo>
                    <a:pt x="145" y="127"/>
                    <a:pt x="145" y="127"/>
                    <a:pt x="145" y="127"/>
                  </a:cubicBezTo>
                  <a:cubicBezTo>
                    <a:pt x="145" y="127"/>
                    <a:pt x="145" y="127"/>
                    <a:pt x="145" y="127"/>
                  </a:cubicBezTo>
                  <a:cubicBezTo>
                    <a:pt x="146" y="127"/>
                    <a:pt x="146" y="127"/>
                    <a:pt x="146" y="127"/>
                  </a:cubicBezTo>
                  <a:cubicBezTo>
                    <a:pt x="146" y="127"/>
                    <a:pt x="146" y="127"/>
                    <a:pt x="146" y="127"/>
                  </a:cubicBezTo>
                  <a:cubicBezTo>
                    <a:pt x="147" y="127"/>
                    <a:pt x="147" y="127"/>
                    <a:pt x="147" y="127"/>
                  </a:cubicBezTo>
                  <a:cubicBezTo>
                    <a:pt x="147" y="127"/>
                    <a:pt x="147" y="127"/>
                    <a:pt x="147" y="127"/>
                  </a:cubicBezTo>
                  <a:cubicBezTo>
                    <a:pt x="147" y="126"/>
                    <a:pt x="147" y="126"/>
                    <a:pt x="147" y="126"/>
                  </a:cubicBezTo>
                  <a:cubicBezTo>
                    <a:pt x="147" y="126"/>
                    <a:pt x="147" y="126"/>
                    <a:pt x="147" y="126"/>
                  </a:cubicBezTo>
                  <a:cubicBezTo>
                    <a:pt x="147" y="126"/>
                    <a:pt x="147" y="126"/>
                    <a:pt x="147" y="126"/>
                  </a:cubicBezTo>
                  <a:cubicBezTo>
                    <a:pt x="146" y="125"/>
                    <a:pt x="146" y="125"/>
                    <a:pt x="146" y="125"/>
                  </a:cubicBezTo>
                  <a:cubicBezTo>
                    <a:pt x="146" y="125"/>
                    <a:pt x="146" y="125"/>
                    <a:pt x="146" y="125"/>
                  </a:cubicBezTo>
                  <a:cubicBezTo>
                    <a:pt x="145" y="124"/>
                    <a:pt x="145" y="124"/>
                    <a:pt x="145" y="124"/>
                  </a:cubicBezTo>
                  <a:cubicBezTo>
                    <a:pt x="144" y="124"/>
                    <a:pt x="144" y="124"/>
                    <a:pt x="144" y="124"/>
                  </a:cubicBezTo>
                  <a:cubicBezTo>
                    <a:pt x="142" y="125"/>
                    <a:pt x="142" y="125"/>
                    <a:pt x="142" y="125"/>
                  </a:cubicBezTo>
                  <a:cubicBezTo>
                    <a:pt x="141" y="124"/>
                    <a:pt x="141" y="124"/>
                    <a:pt x="141" y="124"/>
                  </a:cubicBezTo>
                  <a:cubicBezTo>
                    <a:pt x="140" y="124"/>
                    <a:pt x="140" y="124"/>
                    <a:pt x="140" y="124"/>
                  </a:cubicBezTo>
                  <a:cubicBezTo>
                    <a:pt x="139" y="124"/>
                    <a:pt x="139" y="124"/>
                    <a:pt x="139" y="124"/>
                  </a:cubicBezTo>
                  <a:cubicBezTo>
                    <a:pt x="139" y="124"/>
                    <a:pt x="139" y="125"/>
                    <a:pt x="139" y="125"/>
                  </a:cubicBezTo>
                  <a:close/>
                  <a:moveTo>
                    <a:pt x="135" y="122"/>
                  </a:moveTo>
                  <a:cubicBezTo>
                    <a:pt x="136" y="122"/>
                    <a:pt x="136" y="122"/>
                    <a:pt x="136" y="122"/>
                  </a:cubicBezTo>
                  <a:cubicBezTo>
                    <a:pt x="137" y="123"/>
                    <a:pt x="137" y="123"/>
                    <a:pt x="137" y="123"/>
                  </a:cubicBezTo>
                  <a:cubicBezTo>
                    <a:pt x="138" y="124"/>
                    <a:pt x="138" y="124"/>
                    <a:pt x="138" y="124"/>
                  </a:cubicBezTo>
                  <a:cubicBezTo>
                    <a:pt x="139" y="124"/>
                    <a:pt x="139" y="124"/>
                    <a:pt x="139" y="124"/>
                  </a:cubicBezTo>
                  <a:cubicBezTo>
                    <a:pt x="141" y="124"/>
                    <a:pt x="141" y="124"/>
                    <a:pt x="141" y="124"/>
                  </a:cubicBezTo>
                  <a:cubicBezTo>
                    <a:pt x="143" y="124"/>
                    <a:pt x="143" y="124"/>
                    <a:pt x="143" y="124"/>
                  </a:cubicBezTo>
                  <a:cubicBezTo>
                    <a:pt x="145" y="124"/>
                    <a:pt x="145" y="124"/>
                    <a:pt x="145" y="124"/>
                  </a:cubicBezTo>
                  <a:cubicBezTo>
                    <a:pt x="144" y="123"/>
                    <a:pt x="144" y="123"/>
                    <a:pt x="144" y="123"/>
                  </a:cubicBezTo>
                  <a:cubicBezTo>
                    <a:pt x="143" y="123"/>
                    <a:pt x="143" y="123"/>
                    <a:pt x="143" y="123"/>
                  </a:cubicBezTo>
                  <a:cubicBezTo>
                    <a:pt x="141" y="123"/>
                    <a:pt x="141" y="123"/>
                    <a:pt x="141" y="123"/>
                  </a:cubicBezTo>
                  <a:cubicBezTo>
                    <a:pt x="141" y="123"/>
                    <a:pt x="141" y="123"/>
                    <a:pt x="141" y="123"/>
                  </a:cubicBezTo>
                  <a:cubicBezTo>
                    <a:pt x="139" y="122"/>
                    <a:pt x="139" y="122"/>
                    <a:pt x="139" y="122"/>
                  </a:cubicBezTo>
                  <a:cubicBezTo>
                    <a:pt x="138" y="122"/>
                    <a:pt x="138" y="122"/>
                    <a:pt x="138" y="122"/>
                  </a:cubicBezTo>
                  <a:cubicBezTo>
                    <a:pt x="138" y="122"/>
                    <a:pt x="138" y="122"/>
                    <a:pt x="138" y="122"/>
                  </a:cubicBezTo>
                  <a:cubicBezTo>
                    <a:pt x="138" y="122"/>
                    <a:pt x="138" y="122"/>
                    <a:pt x="138" y="122"/>
                  </a:cubicBezTo>
                  <a:cubicBezTo>
                    <a:pt x="139" y="122"/>
                    <a:pt x="139" y="122"/>
                    <a:pt x="139" y="122"/>
                  </a:cubicBezTo>
                  <a:cubicBezTo>
                    <a:pt x="140" y="122"/>
                    <a:pt x="140" y="122"/>
                    <a:pt x="140" y="122"/>
                  </a:cubicBezTo>
                  <a:cubicBezTo>
                    <a:pt x="142" y="123"/>
                    <a:pt x="142" y="123"/>
                    <a:pt x="142" y="123"/>
                  </a:cubicBezTo>
                  <a:cubicBezTo>
                    <a:pt x="142" y="123"/>
                    <a:pt x="142" y="123"/>
                    <a:pt x="142" y="123"/>
                  </a:cubicBezTo>
                  <a:cubicBezTo>
                    <a:pt x="142" y="122"/>
                    <a:pt x="142" y="122"/>
                    <a:pt x="142" y="122"/>
                  </a:cubicBezTo>
                  <a:cubicBezTo>
                    <a:pt x="140" y="121"/>
                    <a:pt x="140" y="121"/>
                    <a:pt x="140" y="121"/>
                  </a:cubicBezTo>
                  <a:cubicBezTo>
                    <a:pt x="138" y="121"/>
                    <a:pt x="138" y="121"/>
                    <a:pt x="138" y="121"/>
                  </a:cubicBezTo>
                  <a:cubicBezTo>
                    <a:pt x="137" y="121"/>
                    <a:pt x="137" y="121"/>
                    <a:pt x="137" y="121"/>
                  </a:cubicBezTo>
                  <a:cubicBezTo>
                    <a:pt x="137" y="121"/>
                    <a:pt x="137" y="121"/>
                    <a:pt x="137" y="121"/>
                  </a:cubicBezTo>
                  <a:cubicBezTo>
                    <a:pt x="136" y="122"/>
                    <a:pt x="136" y="122"/>
                    <a:pt x="136" y="122"/>
                  </a:cubicBezTo>
                  <a:cubicBezTo>
                    <a:pt x="135" y="122"/>
                    <a:pt x="135" y="122"/>
                    <a:pt x="135" y="122"/>
                  </a:cubicBezTo>
                  <a:close/>
                  <a:moveTo>
                    <a:pt x="149" y="124"/>
                  </a:moveTo>
                  <a:cubicBezTo>
                    <a:pt x="149" y="124"/>
                    <a:pt x="149" y="124"/>
                    <a:pt x="149" y="124"/>
                  </a:cubicBezTo>
                  <a:cubicBezTo>
                    <a:pt x="150" y="124"/>
                    <a:pt x="150" y="124"/>
                    <a:pt x="150" y="124"/>
                  </a:cubicBezTo>
                  <a:cubicBezTo>
                    <a:pt x="150" y="123"/>
                    <a:pt x="150" y="123"/>
                    <a:pt x="150" y="123"/>
                  </a:cubicBezTo>
                  <a:cubicBezTo>
                    <a:pt x="149" y="124"/>
                    <a:pt x="149" y="124"/>
                    <a:pt x="149" y="124"/>
                  </a:cubicBezTo>
                  <a:cubicBezTo>
                    <a:pt x="149" y="124"/>
                    <a:pt x="149" y="124"/>
                    <a:pt x="149" y="124"/>
                  </a:cubicBezTo>
                  <a:close/>
                  <a:moveTo>
                    <a:pt x="150" y="112"/>
                  </a:moveTo>
                  <a:cubicBezTo>
                    <a:pt x="149" y="113"/>
                    <a:pt x="149" y="113"/>
                    <a:pt x="149" y="113"/>
                  </a:cubicBezTo>
                  <a:cubicBezTo>
                    <a:pt x="149" y="114"/>
                    <a:pt x="149" y="114"/>
                    <a:pt x="149" y="114"/>
                  </a:cubicBezTo>
                  <a:cubicBezTo>
                    <a:pt x="149" y="114"/>
                    <a:pt x="149" y="114"/>
                    <a:pt x="149" y="114"/>
                  </a:cubicBezTo>
                  <a:cubicBezTo>
                    <a:pt x="150" y="114"/>
                    <a:pt x="150" y="114"/>
                    <a:pt x="150" y="114"/>
                  </a:cubicBezTo>
                  <a:cubicBezTo>
                    <a:pt x="151" y="115"/>
                    <a:pt x="151" y="115"/>
                    <a:pt x="151" y="115"/>
                  </a:cubicBezTo>
                  <a:cubicBezTo>
                    <a:pt x="152" y="115"/>
                    <a:pt x="152" y="115"/>
                    <a:pt x="152" y="115"/>
                  </a:cubicBezTo>
                  <a:cubicBezTo>
                    <a:pt x="153" y="115"/>
                    <a:pt x="153" y="115"/>
                    <a:pt x="153" y="115"/>
                  </a:cubicBezTo>
                  <a:cubicBezTo>
                    <a:pt x="153" y="115"/>
                    <a:pt x="153" y="115"/>
                    <a:pt x="153" y="115"/>
                  </a:cubicBezTo>
                  <a:cubicBezTo>
                    <a:pt x="153" y="114"/>
                    <a:pt x="153" y="114"/>
                    <a:pt x="153" y="114"/>
                  </a:cubicBezTo>
                  <a:cubicBezTo>
                    <a:pt x="154" y="114"/>
                    <a:pt x="154" y="114"/>
                    <a:pt x="154" y="114"/>
                  </a:cubicBezTo>
                  <a:cubicBezTo>
                    <a:pt x="154" y="113"/>
                    <a:pt x="154" y="113"/>
                    <a:pt x="154" y="113"/>
                  </a:cubicBezTo>
                  <a:cubicBezTo>
                    <a:pt x="152" y="112"/>
                    <a:pt x="152" y="112"/>
                    <a:pt x="152" y="112"/>
                  </a:cubicBezTo>
                  <a:cubicBezTo>
                    <a:pt x="151" y="112"/>
                    <a:pt x="151" y="112"/>
                    <a:pt x="151" y="112"/>
                  </a:cubicBezTo>
                  <a:cubicBezTo>
                    <a:pt x="150" y="112"/>
                    <a:pt x="150" y="112"/>
                    <a:pt x="150" y="112"/>
                  </a:cubicBezTo>
                  <a:close/>
                  <a:moveTo>
                    <a:pt x="158" y="111"/>
                  </a:moveTo>
                  <a:cubicBezTo>
                    <a:pt x="158" y="111"/>
                    <a:pt x="158" y="111"/>
                    <a:pt x="158" y="111"/>
                  </a:cubicBezTo>
                  <a:cubicBezTo>
                    <a:pt x="159" y="111"/>
                    <a:pt x="159" y="111"/>
                    <a:pt x="159" y="111"/>
                  </a:cubicBezTo>
                  <a:cubicBezTo>
                    <a:pt x="159" y="110"/>
                    <a:pt x="159" y="110"/>
                    <a:pt x="159" y="110"/>
                  </a:cubicBezTo>
                  <a:cubicBezTo>
                    <a:pt x="158" y="110"/>
                    <a:pt x="158" y="110"/>
                    <a:pt x="158" y="110"/>
                  </a:cubicBezTo>
                  <a:cubicBezTo>
                    <a:pt x="158" y="111"/>
                    <a:pt x="158" y="111"/>
                    <a:pt x="158" y="111"/>
                  </a:cubicBezTo>
                  <a:cubicBezTo>
                    <a:pt x="158" y="111"/>
                    <a:pt x="158" y="111"/>
                    <a:pt x="158" y="111"/>
                  </a:cubicBezTo>
                  <a:close/>
                  <a:moveTo>
                    <a:pt x="154" y="107"/>
                  </a:moveTo>
                  <a:cubicBezTo>
                    <a:pt x="154" y="107"/>
                    <a:pt x="154" y="107"/>
                    <a:pt x="154" y="107"/>
                  </a:cubicBezTo>
                  <a:cubicBezTo>
                    <a:pt x="154" y="108"/>
                    <a:pt x="154" y="108"/>
                    <a:pt x="154" y="108"/>
                  </a:cubicBezTo>
                  <a:cubicBezTo>
                    <a:pt x="154" y="109"/>
                    <a:pt x="154" y="109"/>
                    <a:pt x="154" y="109"/>
                  </a:cubicBezTo>
                  <a:cubicBezTo>
                    <a:pt x="155" y="109"/>
                    <a:pt x="155" y="109"/>
                    <a:pt x="155" y="109"/>
                  </a:cubicBezTo>
                  <a:cubicBezTo>
                    <a:pt x="155" y="109"/>
                    <a:pt x="155" y="109"/>
                    <a:pt x="155" y="109"/>
                  </a:cubicBezTo>
                  <a:cubicBezTo>
                    <a:pt x="155" y="109"/>
                    <a:pt x="155" y="109"/>
                    <a:pt x="155" y="109"/>
                  </a:cubicBezTo>
                  <a:cubicBezTo>
                    <a:pt x="156" y="108"/>
                    <a:pt x="156" y="108"/>
                    <a:pt x="156" y="108"/>
                  </a:cubicBezTo>
                  <a:cubicBezTo>
                    <a:pt x="156" y="107"/>
                    <a:pt x="156" y="107"/>
                    <a:pt x="156" y="107"/>
                  </a:cubicBezTo>
                  <a:cubicBezTo>
                    <a:pt x="155" y="107"/>
                    <a:pt x="155" y="107"/>
                    <a:pt x="155" y="107"/>
                  </a:cubicBezTo>
                  <a:cubicBezTo>
                    <a:pt x="154" y="107"/>
                    <a:pt x="154" y="107"/>
                    <a:pt x="154" y="107"/>
                  </a:cubicBezTo>
                  <a:close/>
                  <a:moveTo>
                    <a:pt x="160" y="104"/>
                  </a:moveTo>
                  <a:cubicBezTo>
                    <a:pt x="160" y="105"/>
                    <a:pt x="160" y="105"/>
                    <a:pt x="160" y="105"/>
                  </a:cubicBezTo>
                  <a:cubicBezTo>
                    <a:pt x="159" y="106"/>
                    <a:pt x="159" y="106"/>
                    <a:pt x="159" y="106"/>
                  </a:cubicBezTo>
                  <a:cubicBezTo>
                    <a:pt x="160" y="107"/>
                    <a:pt x="160" y="107"/>
                    <a:pt x="160" y="107"/>
                  </a:cubicBezTo>
                  <a:cubicBezTo>
                    <a:pt x="160" y="108"/>
                    <a:pt x="160" y="108"/>
                    <a:pt x="160" y="108"/>
                  </a:cubicBezTo>
                  <a:cubicBezTo>
                    <a:pt x="161" y="107"/>
                    <a:pt x="161" y="107"/>
                    <a:pt x="161" y="107"/>
                  </a:cubicBezTo>
                  <a:cubicBezTo>
                    <a:pt x="162" y="107"/>
                    <a:pt x="162" y="107"/>
                    <a:pt x="162" y="107"/>
                  </a:cubicBezTo>
                  <a:cubicBezTo>
                    <a:pt x="163" y="107"/>
                    <a:pt x="163" y="107"/>
                    <a:pt x="163" y="107"/>
                  </a:cubicBezTo>
                  <a:cubicBezTo>
                    <a:pt x="163" y="108"/>
                    <a:pt x="163" y="108"/>
                    <a:pt x="163" y="108"/>
                  </a:cubicBezTo>
                  <a:cubicBezTo>
                    <a:pt x="163" y="108"/>
                    <a:pt x="163" y="108"/>
                    <a:pt x="163" y="108"/>
                  </a:cubicBezTo>
                  <a:cubicBezTo>
                    <a:pt x="164" y="107"/>
                    <a:pt x="164" y="107"/>
                    <a:pt x="164" y="107"/>
                  </a:cubicBezTo>
                  <a:cubicBezTo>
                    <a:pt x="164" y="107"/>
                    <a:pt x="164" y="107"/>
                    <a:pt x="164" y="107"/>
                  </a:cubicBezTo>
                  <a:cubicBezTo>
                    <a:pt x="164" y="106"/>
                    <a:pt x="164" y="106"/>
                    <a:pt x="164" y="106"/>
                  </a:cubicBezTo>
                  <a:cubicBezTo>
                    <a:pt x="164" y="105"/>
                    <a:pt x="164" y="105"/>
                    <a:pt x="164" y="105"/>
                  </a:cubicBezTo>
                  <a:cubicBezTo>
                    <a:pt x="163" y="106"/>
                    <a:pt x="163" y="106"/>
                    <a:pt x="163" y="106"/>
                  </a:cubicBezTo>
                  <a:cubicBezTo>
                    <a:pt x="163" y="106"/>
                    <a:pt x="163" y="106"/>
                    <a:pt x="163" y="106"/>
                  </a:cubicBezTo>
                  <a:cubicBezTo>
                    <a:pt x="163" y="106"/>
                    <a:pt x="163" y="106"/>
                    <a:pt x="163" y="106"/>
                  </a:cubicBezTo>
                  <a:cubicBezTo>
                    <a:pt x="162" y="105"/>
                    <a:pt x="162" y="105"/>
                    <a:pt x="162" y="105"/>
                  </a:cubicBezTo>
                  <a:cubicBezTo>
                    <a:pt x="162" y="105"/>
                    <a:pt x="162" y="105"/>
                    <a:pt x="162" y="105"/>
                  </a:cubicBezTo>
                  <a:cubicBezTo>
                    <a:pt x="162" y="104"/>
                    <a:pt x="162" y="104"/>
                    <a:pt x="162" y="104"/>
                  </a:cubicBezTo>
                  <a:cubicBezTo>
                    <a:pt x="162" y="104"/>
                    <a:pt x="162" y="104"/>
                    <a:pt x="162" y="104"/>
                  </a:cubicBezTo>
                  <a:cubicBezTo>
                    <a:pt x="163" y="104"/>
                    <a:pt x="163" y="104"/>
                    <a:pt x="163" y="104"/>
                  </a:cubicBezTo>
                  <a:cubicBezTo>
                    <a:pt x="163" y="103"/>
                    <a:pt x="163" y="103"/>
                    <a:pt x="163" y="103"/>
                  </a:cubicBezTo>
                  <a:cubicBezTo>
                    <a:pt x="162" y="103"/>
                    <a:pt x="162" y="103"/>
                    <a:pt x="162" y="103"/>
                  </a:cubicBezTo>
                  <a:cubicBezTo>
                    <a:pt x="161" y="104"/>
                    <a:pt x="161" y="104"/>
                    <a:pt x="161" y="104"/>
                  </a:cubicBezTo>
                  <a:cubicBezTo>
                    <a:pt x="161" y="103"/>
                    <a:pt x="161" y="103"/>
                    <a:pt x="161" y="103"/>
                  </a:cubicBezTo>
                  <a:cubicBezTo>
                    <a:pt x="160" y="104"/>
                    <a:pt x="160" y="104"/>
                    <a:pt x="160" y="104"/>
                  </a:cubicBezTo>
                  <a:cubicBezTo>
                    <a:pt x="160" y="104"/>
                    <a:pt x="160" y="104"/>
                    <a:pt x="160" y="104"/>
                  </a:cubicBezTo>
                  <a:close/>
                  <a:moveTo>
                    <a:pt x="161" y="91"/>
                  </a:moveTo>
                  <a:cubicBezTo>
                    <a:pt x="160" y="91"/>
                    <a:pt x="160" y="91"/>
                    <a:pt x="160" y="91"/>
                  </a:cubicBezTo>
                  <a:cubicBezTo>
                    <a:pt x="160" y="92"/>
                    <a:pt x="160" y="92"/>
                    <a:pt x="160" y="92"/>
                  </a:cubicBezTo>
                  <a:cubicBezTo>
                    <a:pt x="161" y="92"/>
                    <a:pt x="161" y="92"/>
                    <a:pt x="161" y="92"/>
                  </a:cubicBezTo>
                  <a:cubicBezTo>
                    <a:pt x="161" y="93"/>
                    <a:pt x="161" y="93"/>
                    <a:pt x="161" y="93"/>
                  </a:cubicBezTo>
                  <a:cubicBezTo>
                    <a:pt x="160" y="93"/>
                    <a:pt x="160" y="93"/>
                    <a:pt x="160" y="93"/>
                  </a:cubicBezTo>
                  <a:cubicBezTo>
                    <a:pt x="160" y="94"/>
                    <a:pt x="160" y="94"/>
                    <a:pt x="160" y="94"/>
                  </a:cubicBezTo>
                  <a:cubicBezTo>
                    <a:pt x="161" y="95"/>
                    <a:pt x="161" y="95"/>
                    <a:pt x="161" y="95"/>
                  </a:cubicBezTo>
                  <a:cubicBezTo>
                    <a:pt x="161" y="96"/>
                    <a:pt x="161" y="96"/>
                    <a:pt x="161" y="96"/>
                  </a:cubicBezTo>
                  <a:cubicBezTo>
                    <a:pt x="161" y="97"/>
                    <a:pt x="161" y="97"/>
                    <a:pt x="161" y="97"/>
                  </a:cubicBezTo>
                  <a:cubicBezTo>
                    <a:pt x="161" y="98"/>
                    <a:pt x="161" y="98"/>
                    <a:pt x="161" y="98"/>
                  </a:cubicBezTo>
                  <a:cubicBezTo>
                    <a:pt x="161" y="98"/>
                    <a:pt x="161" y="98"/>
                    <a:pt x="161" y="98"/>
                  </a:cubicBezTo>
                  <a:cubicBezTo>
                    <a:pt x="161" y="98"/>
                    <a:pt x="161" y="98"/>
                    <a:pt x="161" y="98"/>
                  </a:cubicBezTo>
                  <a:cubicBezTo>
                    <a:pt x="161" y="97"/>
                    <a:pt x="161" y="97"/>
                    <a:pt x="161" y="97"/>
                  </a:cubicBezTo>
                  <a:cubicBezTo>
                    <a:pt x="162" y="96"/>
                    <a:pt x="162" y="96"/>
                    <a:pt x="162" y="96"/>
                  </a:cubicBezTo>
                  <a:cubicBezTo>
                    <a:pt x="162" y="95"/>
                    <a:pt x="162" y="95"/>
                    <a:pt x="162" y="95"/>
                  </a:cubicBezTo>
                  <a:cubicBezTo>
                    <a:pt x="161" y="94"/>
                    <a:pt x="161" y="94"/>
                    <a:pt x="161" y="94"/>
                  </a:cubicBezTo>
                  <a:cubicBezTo>
                    <a:pt x="161" y="93"/>
                    <a:pt x="161" y="93"/>
                    <a:pt x="161" y="93"/>
                  </a:cubicBezTo>
                  <a:cubicBezTo>
                    <a:pt x="161" y="92"/>
                    <a:pt x="161" y="92"/>
                    <a:pt x="161" y="92"/>
                  </a:cubicBezTo>
                  <a:cubicBezTo>
                    <a:pt x="161" y="91"/>
                    <a:pt x="161" y="91"/>
                    <a:pt x="161" y="91"/>
                  </a:cubicBezTo>
                  <a:cubicBezTo>
                    <a:pt x="161" y="91"/>
                    <a:pt x="161" y="91"/>
                    <a:pt x="161" y="91"/>
                  </a:cubicBezTo>
                  <a:close/>
                  <a:moveTo>
                    <a:pt x="154" y="93"/>
                  </a:moveTo>
                  <a:cubicBezTo>
                    <a:pt x="154" y="94"/>
                    <a:pt x="154" y="94"/>
                    <a:pt x="154" y="94"/>
                  </a:cubicBezTo>
                  <a:cubicBezTo>
                    <a:pt x="154" y="94"/>
                    <a:pt x="154" y="94"/>
                    <a:pt x="154" y="94"/>
                  </a:cubicBezTo>
                  <a:cubicBezTo>
                    <a:pt x="155" y="94"/>
                    <a:pt x="155" y="94"/>
                    <a:pt x="155" y="94"/>
                  </a:cubicBezTo>
                  <a:cubicBezTo>
                    <a:pt x="156" y="93"/>
                    <a:pt x="156" y="93"/>
                    <a:pt x="156" y="93"/>
                  </a:cubicBezTo>
                  <a:cubicBezTo>
                    <a:pt x="155" y="93"/>
                    <a:pt x="155" y="93"/>
                    <a:pt x="155" y="93"/>
                  </a:cubicBezTo>
                  <a:cubicBezTo>
                    <a:pt x="154" y="93"/>
                    <a:pt x="154" y="93"/>
                    <a:pt x="154" y="93"/>
                  </a:cubicBezTo>
                  <a:cubicBezTo>
                    <a:pt x="154" y="93"/>
                    <a:pt x="154" y="93"/>
                    <a:pt x="154" y="93"/>
                  </a:cubicBezTo>
                  <a:close/>
                  <a:moveTo>
                    <a:pt x="153" y="92"/>
                  </a:moveTo>
                  <a:cubicBezTo>
                    <a:pt x="153" y="92"/>
                    <a:pt x="153" y="92"/>
                    <a:pt x="153" y="92"/>
                  </a:cubicBezTo>
                  <a:cubicBezTo>
                    <a:pt x="154" y="92"/>
                    <a:pt x="154" y="92"/>
                    <a:pt x="154" y="92"/>
                  </a:cubicBezTo>
                  <a:cubicBezTo>
                    <a:pt x="154" y="91"/>
                    <a:pt x="154" y="91"/>
                    <a:pt x="154" y="91"/>
                  </a:cubicBezTo>
                  <a:cubicBezTo>
                    <a:pt x="153" y="91"/>
                    <a:pt x="153" y="91"/>
                    <a:pt x="153" y="91"/>
                  </a:cubicBezTo>
                  <a:cubicBezTo>
                    <a:pt x="153" y="92"/>
                    <a:pt x="153" y="92"/>
                    <a:pt x="153" y="92"/>
                  </a:cubicBezTo>
                  <a:close/>
                  <a:moveTo>
                    <a:pt x="159" y="78"/>
                  </a:moveTo>
                  <a:cubicBezTo>
                    <a:pt x="159" y="79"/>
                    <a:pt x="159" y="79"/>
                    <a:pt x="159" y="79"/>
                  </a:cubicBezTo>
                  <a:cubicBezTo>
                    <a:pt x="160" y="80"/>
                    <a:pt x="160" y="80"/>
                    <a:pt x="160" y="80"/>
                  </a:cubicBezTo>
                  <a:cubicBezTo>
                    <a:pt x="161" y="80"/>
                    <a:pt x="161" y="80"/>
                    <a:pt x="161" y="80"/>
                  </a:cubicBezTo>
                  <a:cubicBezTo>
                    <a:pt x="161" y="79"/>
                    <a:pt x="161" y="79"/>
                    <a:pt x="161" y="79"/>
                  </a:cubicBezTo>
                  <a:cubicBezTo>
                    <a:pt x="160" y="79"/>
                    <a:pt x="160" y="79"/>
                    <a:pt x="160" y="79"/>
                  </a:cubicBezTo>
                  <a:cubicBezTo>
                    <a:pt x="159" y="78"/>
                    <a:pt x="159" y="78"/>
                    <a:pt x="159" y="78"/>
                  </a:cubicBezTo>
                  <a:cubicBezTo>
                    <a:pt x="159" y="78"/>
                    <a:pt x="159" y="78"/>
                    <a:pt x="159" y="78"/>
                  </a:cubicBezTo>
                  <a:cubicBezTo>
                    <a:pt x="159" y="78"/>
                    <a:pt x="159" y="78"/>
                    <a:pt x="159" y="78"/>
                  </a:cubicBezTo>
                  <a:close/>
                  <a:moveTo>
                    <a:pt x="164" y="82"/>
                  </a:moveTo>
                  <a:cubicBezTo>
                    <a:pt x="164" y="82"/>
                    <a:pt x="165" y="82"/>
                    <a:pt x="165" y="82"/>
                  </a:cubicBezTo>
                  <a:cubicBezTo>
                    <a:pt x="165" y="82"/>
                    <a:pt x="165" y="82"/>
                    <a:pt x="165" y="82"/>
                  </a:cubicBezTo>
                  <a:cubicBezTo>
                    <a:pt x="165" y="82"/>
                    <a:pt x="165" y="82"/>
                    <a:pt x="165" y="82"/>
                  </a:cubicBezTo>
                  <a:cubicBezTo>
                    <a:pt x="165" y="81"/>
                    <a:pt x="165" y="81"/>
                    <a:pt x="165" y="81"/>
                  </a:cubicBezTo>
                  <a:cubicBezTo>
                    <a:pt x="165" y="80"/>
                    <a:pt x="165" y="80"/>
                    <a:pt x="165" y="80"/>
                  </a:cubicBezTo>
                  <a:cubicBezTo>
                    <a:pt x="166" y="80"/>
                    <a:pt x="166" y="80"/>
                    <a:pt x="166" y="80"/>
                  </a:cubicBezTo>
                  <a:cubicBezTo>
                    <a:pt x="166" y="79"/>
                    <a:pt x="166" y="79"/>
                    <a:pt x="166" y="79"/>
                  </a:cubicBezTo>
                  <a:cubicBezTo>
                    <a:pt x="165" y="80"/>
                    <a:pt x="165" y="80"/>
                    <a:pt x="165" y="80"/>
                  </a:cubicBezTo>
                  <a:cubicBezTo>
                    <a:pt x="165" y="81"/>
                    <a:pt x="165" y="81"/>
                    <a:pt x="165" y="81"/>
                  </a:cubicBezTo>
                  <a:cubicBezTo>
                    <a:pt x="164" y="82"/>
                    <a:pt x="164" y="82"/>
                    <a:pt x="164" y="82"/>
                  </a:cubicBezTo>
                  <a:close/>
                  <a:moveTo>
                    <a:pt x="162" y="77"/>
                  </a:moveTo>
                  <a:cubicBezTo>
                    <a:pt x="162" y="77"/>
                    <a:pt x="162" y="77"/>
                    <a:pt x="162" y="77"/>
                  </a:cubicBezTo>
                  <a:cubicBezTo>
                    <a:pt x="162" y="77"/>
                    <a:pt x="162" y="77"/>
                    <a:pt x="162" y="77"/>
                  </a:cubicBezTo>
                  <a:cubicBezTo>
                    <a:pt x="163" y="76"/>
                    <a:pt x="163" y="76"/>
                    <a:pt x="163" y="76"/>
                  </a:cubicBezTo>
                  <a:cubicBezTo>
                    <a:pt x="163" y="76"/>
                    <a:pt x="163" y="76"/>
                    <a:pt x="163" y="76"/>
                  </a:cubicBezTo>
                  <a:cubicBezTo>
                    <a:pt x="162" y="76"/>
                    <a:pt x="162" y="76"/>
                    <a:pt x="162" y="76"/>
                  </a:cubicBezTo>
                  <a:cubicBezTo>
                    <a:pt x="162" y="77"/>
                    <a:pt x="162" y="77"/>
                    <a:pt x="162" y="77"/>
                  </a:cubicBezTo>
                  <a:close/>
                  <a:moveTo>
                    <a:pt x="162" y="74"/>
                  </a:moveTo>
                  <a:cubicBezTo>
                    <a:pt x="162" y="74"/>
                    <a:pt x="162" y="74"/>
                    <a:pt x="162" y="74"/>
                  </a:cubicBezTo>
                  <a:cubicBezTo>
                    <a:pt x="163" y="75"/>
                    <a:pt x="163" y="75"/>
                    <a:pt x="163" y="75"/>
                  </a:cubicBezTo>
                  <a:cubicBezTo>
                    <a:pt x="163" y="74"/>
                    <a:pt x="163" y="74"/>
                    <a:pt x="163" y="74"/>
                  </a:cubicBezTo>
                  <a:cubicBezTo>
                    <a:pt x="163" y="74"/>
                    <a:pt x="163" y="74"/>
                    <a:pt x="163" y="74"/>
                  </a:cubicBezTo>
                  <a:cubicBezTo>
                    <a:pt x="162" y="74"/>
                    <a:pt x="162" y="74"/>
                    <a:pt x="162" y="74"/>
                  </a:cubicBezTo>
                  <a:close/>
                  <a:moveTo>
                    <a:pt x="166" y="65"/>
                  </a:moveTo>
                  <a:cubicBezTo>
                    <a:pt x="167" y="66"/>
                    <a:pt x="167" y="66"/>
                    <a:pt x="167" y="66"/>
                  </a:cubicBezTo>
                  <a:cubicBezTo>
                    <a:pt x="167" y="67"/>
                    <a:pt x="167" y="67"/>
                    <a:pt x="167" y="67"/>
                  </a:cubicBezTo>
                  <a:cubicBezTo>
                    <a:pt x="167" y="66"/>
                    <a:pt x="167" y="66"/>
                    <a:pt x="167" y="66"/>
                  </a:cubicBezTo>
                  <a:cubicBezTo>
                    <a:pt x="168" y="65"/>
                    <a:pt x="168" y="65"/>
                    <a:pt x="168" y="65"/>
                  </a:cubicBezTo>
                  <a:cubicBezTo>
                    <a:pt x="168" y="64"/>
                    <a:pt x="168" y="64"/>
                    <a:pt x="168" y="64"/>
                  </a:cubicBezTo>
                  <a:cubicBezTo>
                    <a:pt x="168" y="64"/>
                    <a:pt x="168" y="64"/>
                    <a:pt x="168" y="64"/>
                  </a:cubicBezTo>
                  <a:cubicBezTo>
                    <a:pt x="168" y="63"/>
                    <a:pt x="168" y="63"/>
                    <a:pt x="168" y="63"/>
                  </a:cubicBezTo>
                  <a:cubicBezTo>
                    <a:pt x="167" y="64"/>
                    <a:pt x="167" y="64"/>
                    <a:pt x="167" y="64"/>
                  </a:cubicBezTo>
                  <a:cubicBezTo>
                    <a:pt x="167" y="64"/>
                    <a:pt x="167" y="64"/>
                    <a:pt x="167" y="64"/>
                  </a:cubicBezTo>
                  <a:cubicBezTo>
                    <a:pt x="166" y="65"/>
                    <a:pt x="166" y="65"/>
                    <a:pt x="166" y="65"/>
                  </a:cubicBezTo>
                  <a:close/>
                  <a:moveTo>
                    <a:pt x="164" y="54"/>
                  </a:moveTo>
                  <a:cubicBezTo>
                    <a:pt x="164" y="54"/>
                    <a:pt x="164" y="54"/>
                    <a:pt x="164" y="54"/>
                  </a:cubicBezTo>
                  <a:cubicBezTo>
                    <a:pt x="164" y="53"/>
                    <a:pt x="164" y="53"/>
                    <a:pt x="164" y="53"/>
                  </a:cubicBezTo>
                  <a:cubicBezTo>
                    <a:pt x="165" y="53"/>
                    <a:pt x="165" y="53"/>
                    <a:pt x="165" y="53"/>
                  </a:cubicBezTo>
                  <a:cubicBezTo>
                    <a:pt x="166" y="53"/>
                    <a:pt x="166" y="53"/>
                    <a:pt x="166" y="53"/>
                  </a:cubicBezTo>
                  <a:cubicBezTo>
                    <a:pt x="166" y="52"/>
                    <a:pt x="166" y="52"/>
                    <a:pt x="166" y="52"/>
                  </a:cubicBezTo>
                  <a:cubicBezTo>
                    <a:pt x="165" y="51"/>
                    <a:pt x="165" y="51"/>
                    <a:pt x="165" y="51"/>
                  </a:cubicBezTo>
                  <a:cubicBezTo>
                    <a:pt x="164" y="52"/>
                    <a:pt x="164" y="52"/>
                    <a:pt x="164" y="52"/>
                  </a:cubicBezTo>
                  <a:cubicBezTo>
                    <a:pt x="164" y="53"/>
                    <a:pt x="164" y="53"/>
                    <a:pt x="164" y="53"/>
                  </a:cubicBezTo>
                  <a:cubicBezTo>
                    <a:pt x="164" y="54"/>
                    <a:pt x="164" y="54"/>
                    <a:pt x="164" y="54"/>
                  </a:cubicBezTo>
                  <a:close/>
                  <a:moveTo>
                    <a:pt x="173" y="32"/>
                  </a:moveTo>
                  <a:cubicBezTo>
                    <a:pt x="173" y="31"/>
                    <a:pt x="173" y="31"/>
                    <a:pt x="173" y="31"/>
                  </a:cubicBezTo>
                  <a:cubicBezTo>
                    <a:pt x="173" y="30"/>
                    <a:pt x="173" y="30"/>
                    <a:pt x="173" y="30"/>
                  </a:cubicBezTo>
                  <a:cubicBezTo>
                    <a:pt x="173" y="29"/>
                    <a:pt x="173" y="29"/>
                    <a:pt x="173" y="29"/>
                  </a:cubicBezTo>
                  <a:cubicBezTo>
                    <a:pt x="173" y="29"/>
                    <a:pt x="173" y="29"/>
                    <a:pt x="173" y="29"/>
                  </a:cubicBezTo>
                  <a:cubicBezTo>
                    <a:pt x="173" y="28"/>
                    <a:pt x="173" y="28"/>
                    <a:pt x="173" y="28"/>
                  </a:cubicBezTo>
                  <a:cubicBezTo>
                    <a:pt x="172" y="28"/>
                    <a:pt x="172" y="28"/>
                    <a:pt x="172" y="28"/>
                  </a:cubicBezTo>
                  <a:cubicBezTo>
                    <a:pt x="172" y="29"/>
                    <a:pt x="172" y="29"/>
                    <a:pt x="172" y="29"/>
                  </a:cubicBezTo>
                  <a:cubicBezTo>
                    <a:pt x="173" y="29"/>
                    <a:pt x="173" y="29"/>
                    <a:pt x="173" y="29"/>
                  </a:cubicBezTo>
                  <a:cubicBezTo>
                    <a:pt x="173" y="30"/>
                    <a:pt x="173" y="30"/>
                    <a:pt x="173" y="30"/>
                  </a:cubicBezTo>
                  <a:cubicBezTo>
                    <a:pt x="172" y="30"/>
                    <a:pt x="172" y="30"/>
                    <a:pt x="172" y="30"/>
                  </a:cubicBezTo>
                  <a:cubicBezTo>
                    <a:pt x="173" y="32"/>
                    <a:pt x="173" y="32"/>
                    <a:pt x="173" y="32"/>
                  </a:cubicBezTo>
                  <a:close/>
                  <a:moveTo>
                    <a:pt x="170" y="34"/>
                  </a:moveTo>
                  <a:cubicBezTo>
                    <a:pt x="170" y="34"/>
                    <a:pt x="170" y="34"/>
                    <a:pt x="170" y="34"/>
                  </a:cubicBezTo>
                  <a:cubicBezTo>
                    <a:pt x="171" y="34"/>
                    <a:pt x="171" y="34"/>
                    <a:pt x="171" y="34"/>
                  </a:cubicBezTo>
                  <a:cubicBezTo>
                    <a:pt x="171" y="32"/>
                    <a:pt x="171" y="32"/>
                    <a:pt x="171" y="32"/>
                  </a:cubicBezTo>
                  <a:cubicBezTo>
                    <a:pt x="170" y="32"/>
                    <a:pt x="170" y="32"/>
                    <a:pt x="170" y="32"/>
                  </a:cubicBezTo>
                  <a:cubicBezTo>
                    <a:pt x="170" y="32"/>
                    <a:pt x="170" y="32"/>
                    <a:pt x="170" y="32"/>
                  </a:cubicBezTo>
                  <a:cubicBezTo>
                    <a:pt x="170" y="33"/>
                    <a:pt x="170" y="33"/>
                    <a:pt x="170" y="33"/>
                  </a:cubicBezTo>
                  <a:cubicBezTo>
                    <a:pt x="170" y="34"/>
                    <a:pt x="170" y="34"/>
                    <a:pt x="170" y="34"/>
                  </a:cubicBezTo>
                  <a:close/>
                  <a:moveTo>
                    <a:pt x="169" y="32"/>
                  </a:moveTo>
                  <a:cubicBezTo>
                    <a:pt x="169" y="32"/>
                    <a:pt x="169" y="32"/>
                    <a:pt x="169" y="32"/>
                  </a:cubicBezTo>
                  <a:cubicBezTo>
                    <a:pt x="169" y="32"/>
                    <a:pt x="169" y="32"/>
                    <a:pt x="169" y="32"/>
                  </a:cubicBezTo>
                  <a:cubicBezTo>
                    <a:pt x="170" y="31"/>
                    <a:pt x="170" y="31"/>
                    <a:pt x="170" y="31"/>
                  </a:cubicBezTo>
                  <a:cubicBezTo>
                    <a:pt x="170" y="30"/>
                    <a:pt x="170" y="30"/>
                    <a:pt x="170" y="30"/>
                  </a:cubicBezTo>
                  <a:cubicBezTo>
                    <a:pt x="170" y="30"/>
                    <a:pt x="170" y="30"/>
                    <a:pt x="170" y="30"/>
                  </a:cubicBezTo>
                  <a:cubicBezTo>
                    <a:pt x="170" y="29"/>
                    <a:pt x="170" y="29"/>
                    <a:pt x="170" y="29"/>
                  </a:cubicBezTo>
                  <a:cubicBezTo>
                    <a:pt x="169" y="30"/>
                    <a:pt x="169" y="30"/>
                    <a:pt x="169" y="30"/>
                  </a:cubicBezTo>
                  <a:cubicBezTo>
                    <a:pt x="168" y="30"/>
                    <a:pt x="168" y="30"/>
                    <a:pt x="168" y="30"/>
                  </a:cubicBezTo>
                  <a:cubicBezTo>
                    <a:pt x="169" y="31"/>
                    <a:pt x="169" y="31"/>
                    <a:pt x="169" y="31"/>
                  </a:cubicBezTo>
                  <a:cubicBezTo>
                    <a:pt x="169" y="32"/>
                    <a:pt x="169" y="32"/>
                    <a:pt x="169" y="32"/>
                  </a:cubicBezTo>
                  <a:close/>
                  <a:moveTo>
                    <a:pt x="122" y="2"/>
                  </a:moveTo>
                  <a:cubicBezTo>
                    <a:pt x="122" y="2"/>
                    <a:pt x="122" y="2"/>
                    <a:pt x="122" y="2"/>
                  </a:cubicBezTo>
                  <a:cubicBezTo>
                    <a:pt x="123" y="2"/>
                    <a:pt x="123" y="2"/>
                    <a:pt x="123" y="2"/>
                  </a:cubicBezTo>
                  <a:cubicBezTo>
                    <a:pt x="123" y="1"/>
                    <a:pt x="123" y="1"/>
                    <a:pt x="123" y="1"/>
                  </a:cubicBezTo>
                  <a:cubicBezTo>
                    <a:pt x="122" y="1"/>
                    <a:pt x="122" y="1"/>
                    <a:pt x="122" y="1"/>
                  </a:cubicBezTo>
                  <a:cubicBezTo>
                    <a:pt x="122" y="1"/>
                    <a:pt x="122" y="1"/>
                    <a:pt x="122" y="1"/>
                  </a:cubicBezTo>
                  <a:cubicBezTo>
                    <a:pt x="122" y="2"/>
                    <a:pt x="122" y="2"/>
                    <a:pt x="122" y="2"/>
                  </a:cubicBezTo>
                  <a:cubicBezTo>
                    <a:pt x="122" y="2"/>
                    <a:pt x="122" y="2"/>
                    <a:pt x="122" y="2"/>
                  </a:cubicBezTo>
                  <a:close/>
                  <a:moveTo>
                    <a:pt x="122" y="4"/>
                  </a:moveTo>
                  <a:cubicBezTo>
                    <a:pt x="122" y="4"/>
                    <a:pt x="122" y="4"/>
                    <a:pt x="122" y="4"/>
                  </a:cubicBezTo>
                  <a:cubicBezTo>
                    <a:pt x="123" y="4"/>
                    <a:pt x="123" y="4"/>
                    <a:pt x="123" y="4"/>
                  </a:cubicBezTo>
                  <a:cubicBezTo>
                    <a:pt x="123" y="4"/>
                    <a:pt x="123" y="4"/>
                    <a:pt x="123" y="4"/>
                  </a:cubicBezTo>
                  <a:cubicBezTo>
                    <a:pt x="123" y="3"/>
                    <a:pt x="123" y="3"/>
                    <a:pt x="123" y="3"/>
                  </a:cubicBezTo>
                  <a:cubicBezTo>
                    <a:pt x="123" y="3"/>
                    <a:pt x="123" y="3"/>
                    <a:pt x="123" y="3"/>
                  </a:cubicBezTo>
                  <a:cubicBezTo>
                    <a:pt x="122" y="3"/>
                    <a:pt x="122" y="3"/>
                    <a:pt x="122" y="3"/>
                  </a:cubicBezTo>
                  <a:cubicBezTo>
                    <a:pt x="122" y="4"/>
                    <a:pt x="122" y="4"/>
                    <a:pt x="122" y="4"/>
                  </a:cubicBezTo>
                  <a:close/>
                  <a:moveTo>
                    <a:pt x="118" y="4"/>
                  </a:moveTo>
                  <a:cubicBezTo>
                    <a:pt x="119" y="5"/>
                    <a:pt x="119" y="5"/>
                    <a:pt x="119" y="5"/>
                  </a:cubicBezTo>
                  <a:cubicBezTo>
                    <a:pt x="119" y="5"/>
                    <a:pt x="119" y="5"/>
                    <a:pt x="119" y="5"/>
                  </a:cubicBezTo>
                  <a:cubicBezTo>
                    <a:pt x="120" y="5"/>
                    <a:pt x="120" y="5"/>
                    <a:pt x="120" y="5"/>
                  </a:cubicBezTo>
                  <a:cubicBezTo>
                    <a:pt x="120" y="5"/>
                    <a:pt x="120" y="5"/>
                    <a:pt x="120" y="5"/>
                  </a:cubicBezTo>
                  <a:cubicBezTo>
                    <a:pt x="121" y="4"/>
                    <a:pt x="121" y="4"/>
                    <a:pt x="121" y="4"/>
                  </a:cubicBezTo>
                  <a:cubicBezTo>
                    <a:pt x="119" y="4"/>
                    <a:pt x="119" y="4"/>
                    <a:pt x="119" y="4"/>
                  </a:cubicBezTo>
                  <a:cubicBezTo>
                    <a:pt x="119" y="3"/>
                    <a:pt x="119" y="3"/>
                    <a:pt x="119" y="3"/>
                  </a:cubicBezTo>
                  <a:cubicBezTo>
                    <a:pt x="119" y="2"/>
                    <a:pt x="119" y="2"/>
                    <a:pt x="119" y="2"/>
                  </a:cubicBezTo>
                  <a:cubicBezTo>
                    <a:pt x="119" y="3"/>
                    <a:pt x="119" y="3"/>
                    <a:pt x="119" y="3"/>
                  </a:cubicBezTo>
                  <a:cubicBezTo>
                    <a:pt x="118" y="3"/>
                    <a:pt x="118" y="3"/>
                    <a:pt x="118" y="3"/>
                  </a:cubicBezTo>
                  <a:cubicBezTo>
                    <a:pt x="118" y="3"/>
                    <a:pt x="118" y="3"/>
                    <a:pt x="118" y="3"/>
                  </a:cubicBezTo>
                  <a:cubicBezTo>
                    <a:pt x="118" y="4"/>
                    <a:pt x="118" y="4"/>
                    <a:pt x="118" y="4"/>
                  </a:cubicBezTo>
                  <a:close/>
                  <a:moveTo>
                    <a:pt x="116" y="5"/>
                  </a:moveTo>
                  <a:cubicBezTo>
                    <a:pt x="116" y="5"/>
                    <a:pt x="116" y="5"/>
                    <a:pt x="116" y="5"/>
                  </a:cubicBezTo>
                  <a:cubicBezTo>
                    <a:pt x="117" y="5"/>
                    <a:pt x="117" y="5"/>
                    <a:pt x="117" y="5"/>
                  </a:cubicBezTo>
                  <a:cubicBezTo>
                    <a:pt x="117" y="5"/>
                    <a:pt x="117" y="5"/>
                    <a:pt x="117" y="5"/>
                  </a:cubicBezTo>
                  <a:cubicBezTo>
                    <a:pt x="117" y="5"/>
                    <a:pt x="117" y="5"/>
                    <a:pt x="117" y="5"/>
                  </a:cubicBezTo>
                  <a:cubicBezTo>
                    <a:pt x="116" y="4"/>
                    <a:pt x="116" y="4"/>
                    <a:pt x="116" y="4"/>
                  </a:cubicBezTo>
                  <a:cubicBezTo>
                    <a:pt x="116" y="5"/>
                    <a:pt x="116" y="5"/>
                    <a:pt x="116" y="5"/>
                  </a:cubicBezTo>
                  <a:close/>
                  <a:moveTo>
                    <a:pt x="103" y="8"/>
                  </a:moveTo>
                  <a:cubicBezTo>
                    <a:pt x="103" y="9"/>
                    <a:pt x="103" y="9"/>
                    <a:pt x="103" y="9"/>
                  </a:cubicBezTo>
                  <a:cubicBezTo>
                    <a:pt x="104" y="9"/>
                    <a:pt x="104" y="9"/>
                    <a:pt x="104" y="9"/>
                  </a:cubicBezTo>
                  <a:cubicBezTo>
                    <a:pt x="105" y="10"/>
                    <a:pt x="105" y="10"/>
                    <a:pt x="105" y="10"/>
                  </a:cubicBezTo>
                  <a:cubicBezTo>
                    <a:pt x="106" y="10"/>
                    <a:pt x="106" y="10"/>
                    <a:pt x="106" y="10"/>
                  </a:cubicBezTo>
                  <a:cubicBezTo>
                    <a:pt x="106" y="9"/>
                    <a:pt x="106" y="9"/>
                    <a:pt x="106" y="9"/>
                  </a:cubicBezTo>
                  <a:cubicBezTo>
                    <a:pt x="106" y="8"/>
                    <a:pt x="106" y="8"/>
                    <a:pt x="106" y="8"/>
                  </a:cubicBezTo>
                  <a:cubicBezTo>
                    <a:pt x="106" y="8"/>
                    <a:pt x="106" y="8"/>
                    <a:pt x="106" y="8"/>
                  </a:cubicBezTo>
                  <a:cubicBezTo>
                    <a:pt x="106" y="8"/>
                    <a:pt x="106" y="8"/>
                    <a:pt x="106" y="8"/>
                  </a:cubicBezTo>
                  <a:cubicBezTo>
                    <a:pt x="106" y="7"/>
                    <a:pt x="106" y="7"/>
                    <a:pt x="106" y="7"/>
                  </a:cubicBezTo>
                  <a:cubicBezTo>
                    <a:pt x="105" y="7"/>
                    <a:pt x="105" y="7"/>
                    <a:pt x="105" y="7"/>
                  </a:cubicBezTo>
                  <a:cubicBezTo>
                    <a:pt x="104" y="6"/>
                    <a:pt x="104" y="6"/>
                    <a:pt x="104" y="6"/>
                  </a:cubicBezTo>
                  <a:cubicBezTo>
                    <a:pt x="104" y="7"/>
                    <a:pt x="104" y="7"/>
                    <a:pt x="104" y="7"/>
                  </a:cubicBezTo>
                  <a:cubicBezTo>
                    <a:pt x="104" y="8"/>
                    <a:pt x="104" y="8"/>
                    <a:pt x="104" y="8"/>
                  </a:cubicBezTo>
                  <a:cubicBezTo>
                    <a:pt x="104" y="8"/>
                    <a:pt x="104" y="8"/>
                    <a:pt x="104" y="8"/>
                  </a:cubicBezTo>
                  <a:cubicBezTo>
                    <a:pt x="104" y="8"/>
                    <a:pt x="104" y="8"/>
                    <a:pt x="104" y="8"/>
                  </a:cubicBezTo>
                  <a:cubicBezTo>
                    <a:pt x="103" y="8"/>
                    <a:pt x="103" y="8"/>
                    <a:pt x="103" y="8"/>
                  </a:cubicBezTo>
                  <a:cubicBezTo>
                    <a:pt x="103" y="8"/>
                    <a:pt x="103" y="8"/>
                    <a:pt x="103" y="8"/>
                  </a:cubicBezTo>
                  <a:close/>
                  <a:moveTo>
                    <a:pt x="102" y="9"/>
                  </a:moveTo>
                  <a:cubicBezTo>
                    <a:pt x="103" y="10"/>
                    <a:pt x="103" y="10"/>
                    <a:pt x="103" y="10"/>
                  </a:cubicBezTo>
                  <a:cubicBezTo>
                    <a:pt x="103" y="10"/>
                    <a:pt x="103" y="10"/>
                    <a:pt x="103" y="10"/>
                  </a:cubicBezTo>
                  <a:cubicBezTo>
                    <a:pt x="103" y="9"/>
                    <a:pt x="103" y="9"/>
                    <a:pt x="103" y="9"/>
                  </a:cubicBezTo>
                  <a:cubicBezTo>
                    <a:pt x="102" y="8"/>
                    <a:pt x="102" y="8"/>
                    <a:pt x="102" y="8"/>
                  </a:cubicBezTo>
                  <a:cubicBezTo>
                    <a:pt x="102" y="9"/>
                    <a:pt x="102" y="9"/>
                    <a:pt x="102" y="9"/>
                  </a:cubicBezTo>
                  <a:close/>
                  <a:moveTo>
                    <a:pt x="98" y="8"/>
                  </a:moveTo>
                  <a:cubicBezTo>
                    <a:pt x="98" y="9"/>
                    <a:pt x="98" y="9"/>
                    <a:pt x="98" y="9"/>
                  </a:cubicBezTo>
                  <a:cubicBezTo>
                    <a:pt x="99" y="9"/>
                    <a:pt x="99" y="9"/>
                    <a:pt x="99" y="9"/>
                  </a:cubicBezTo>
                  <a:cubicBezTo>
                    <a:pt x="99" y="9"/>
                    <a:pt x="99" y="9"/>
                    <a:pt x="99" y="9"/>
                  </a:cubicBezTo>
                  <a:cubicBezTo>
                    <a:pt x="100" y="9"/>
                    <a:pt x="100" y="9"/>
                    <a:pt x="100" y="9"/>
                  </a:cubicBezTo>
                  <a:cubicBezTo>
                    <a:pt x="100" y="9"/>
                    <a:pt x="100" y="9"/>
                    <a:pt x="100" y="9"/>
                  </a:cubicBezTo>
                  <a:cubicBezTo>
                    <a:pt x="99" y="9"/>
                    <a:pt x="99" y="9"/>
                    <a:pt x="99" y="9"/>
                  </a:cubicBezTo>
                  <a:cubicBezTo>
                    <a:pt x="99" y="8"/>
                    <a:pt x="99" y="8"/>
                    <a:pt x="99" y="8"/>
                  </a:cubicBezTo>
                  <a:cubicBezTo>
                    <a:pt x="99" y="8"/>
                    <a:pt x="99" y="8"/>
                    <a:pt x="99" y="8"/>
                  </a:cubicBezTo>
                  <a:cubicBezTo>
                    <a:pt x="98" y="7"/>
                    <a:pt x="98" y="7"/>
                    <a:pt x="98" y="7"/>
                  </a:cubicBezTo>
                  <a:cubicBezTo>
                    <a:pt x="98" y="8"/>
                    <a:pt x="98" y="8"/>
                    <a:pt x="98" y="8"/>
                  </a:cubicBezTo>
                  <a:cubicBezTo>
                    <a:pt x="98" y="8"/>
                    <a:pt x="98" y="8"/>
                    <a:pt x="98" y="8"/>
                  </a:cubicBezTo>
                  <a:close/>
                  <a:moveTo>
                    <a:pt x="95" y="16"/>
                  </a:moveTo>
                  <a:cubicBezTo>
                    <a:pt x="95" y="16"/>
                    <a:pt x="95" y="16"/>
                    <a:pt x="95" y="16"/>
                  </a:cubicBezTo>
                  <a:cubicBezTo>
                    <a:pt x="96" y="16"/>
                    <a:pt x="96" y="16"/>
                    <a:pt x="96" y="16"/>
                  </a:cubicBezTo>
                  <a:cubicBezTo>
                    <a:pt x="96" y="15"/>
                    <a:pt x="96" y="15"/>
                    <a:pt x="96" y="15"/>
                  </a:cubicBezTo>
                  <a:cubicBezTo>
                    <a:pt x="96" y="15"/>
                    <a:pt x="96" y="15"/>
                    <a:pt x="96" y="15"/>
                  </a:cubicBezTo>
                  <a:cubicBezTo>
                    <a:pt x="95" y="14"/>
                    <a:pt x="95" y="14"/>
                    <a:pt x="95" y="14"/>
                  </a:cubicBezTo>
                  <a:cubicBezTo>
                    <a:pt x="95" y="13"/>
                    <a:pt x="95" y="13"/>
                    <a:pt x="95" y="13"/>
                  </a:cubicBezTo>
                  <a:cubicBezTo>
                    <a:pt x="94" y="13"/>
                    <a:pt x="94" y="13"/>
                    <a:pt x="94" y="13"/>
                  </a:cubicBezTo>
                  <a:cubicBezTo>
                    <a:pt x="94" y="14"/>
                    <a:pt x="94" y="14"/>
                    <a:pt x="94" y="14"/>
                  </a:cubicBezTo>
                  <a:cubicBezTo>
                    <a:pt x="95" y="14"/>
                    <a:pt x="95" y="14"/>
                    <a:pt x="95" y="14"/>
                  </a:cubicBezTo>
                  <a:cubicBezTo>
                    <a:pt x="95" y="15"/>
                    <a:pt x="95" y="15"/>
                    <a:pt x="95" y="15"/>
                  </a:cubicBezTo>
                  <a:cubicBezTo>
                    <a:pt x="95" y="16"/>
                    <a:pt x="95" y="16"/>
                    <a:pt x="95" y="16"/>
                  </a:cubicBezTo>
                  <a:close/>
                  <a:moveTo>
                    <a:pt x="96" y="23"/>
                  </a:moveTo>
                  <a:cubicBezTo>
                    <a:pt x="97" y="23"/>
                    <a:pt x="97" y="23"/>
                    <a:pt x="97" y="23"/>
                  </a:cubicBezTo>
                  <a:cubicBezTo>
                    <a:pt x="98" y="23"/>
                    <a:pt x="98" y="23"/>
                    <a:pt x="98" y="23"/>
                  </a:cubicBezTo>
                  <a:cubicBezTo>
                    <a:pt x="98" y="22"/>
                    <a:pt x="98" y="22"/>
                    <a:pt x="98" y="22"/>
                  </a:cubicBezTo>
                  <a:cubicBezTo>
                    <a:pt x="97" y="22"/>
                    <a:pt x="97" y="22"/>
                    <a:pt x="97" y="22"/>
                  </a:cubicBezTo>
                  <a:cubicBezTo>
                    <a:pt x="97" y="21"/>
                    <a:pt x="97" y="21"/>
                    <a:pt x="97" y="21"/>
                  </a:cubicBezTo>
                  <a:cubicBezTo>
                    <a:pt x="97" y="21"/>
                    <a:pt x="97" y="21"/>
                    <a:pt x="97" y="21"/>
                  </a:cubicBezTo>
                  <a:cubicBezTo>
                    <a:pt x="96" y="21"/>
                    <a:pt x="96" y="21"/>
                    <a:pt x="96" y="21"/>
                  </a:cubicBezTo>
                  <a:cubicBezTo>
                    <a:pt x="95" y="22"/>
                    <a:pt x="95" y="22"/>
                    <a:pt x="95" y="22"/>
                  </a:cubicBezTo>
                  <a:cubicBezTo>
                    <a:pt x="95" y="23"/>
                    <a:pt x="95" y="23"/>
                    <a:pt x="95" y="23"/>
                  </a:cubicBezTo>
                  <a:cubicBezTo>
                    <a:pt x="96" y="23"/>
                    <a:pt x="96" y="23"/>
                    <a:pt x="96" y="23"/>
                  </a:cubicBezTo>
                  <a:cubicBezTo>
                    <a:pt x="96" y="23"/>
                    <a:pt x="96" y="23"/>
                    <a:pt x="96" y="23"/>
                  </a:cubicBezTo>
                  <a:close/>
                  <a:moveTo>
                    <a:pt x="96" y="24"/>
                  </a:moveTo>
                  <a:cubicBezTo>
                    <a:pt x="96" y="25"/>
                    <a:pt x="96" y="25"/>
                    <a:pt x="96" y="25"/>
                  </a:cubicBezTo>
                  <a:cubicBezTo>
                    <a:pt x="96" y="26"/>
                    <a:pt x="96" y="26"/>
                    <a:pt x="96" y="26"/>
                  </a:cubicBezTo>
                  <a:cubicBezTo>
                    <a:pt x="96" y="26"/>
                    <a:pt x="96" y="26"/>
                    <a:pt x="96" y="26"/>
                  </a:cubicBezTo>
                  <a:cubicBezTo>
                    <a:pt x="98" y="27"/>
                    <a:pt x="98" y="27"/>
                    <a:pt x="98" y="27"/>
                  </a:cubicBezTo>
                  <a:cubicBezTo>
                    <a:pt x="98" y="27"/>
                    <a:pt x="98" y="27"/>
                    <a:pt x="98" y="27"/>
                  </a:cubicBezTo>
                  <a:cubicBezTo>
                    <a:pt x="98" y="25"/>
                    <a:pt x="98" y="25"/>
                    <a:pt x="98" y="25"/>
                  </a:cubicBezTo>
                  <a:cubicBezTo>
                    <a:pt x="97" y="24"/>
                    <a:pt x="97" y="24"/>
                    <a:pt x="97" y="24"/>
                  </a:cubicBezTo>
                  <a:cubicBezTo>
                    <a:pt x="97" y="24"/>
                    <a:pt x="97" y="24"/>
                    <a:pt x="97" y="24"/>
                  </a:cubicBezTo>
                  <a:cubicBezTo>
                    <a:pt x="96" y="24"/>
                    <a:pt x="96" y="24"/>
                    <a:pt x="96" y="24"/>
                  </a:cubicBezTo>
                  <a:close/>
                  <a:moveTo>
                    <a:pt x="84" y="17"/>
                  </a:moveTo>
                  <a:cubicBezTo>
                    <a:pt x="84" y="16"/>
                    <a:pt x="84" y="16"/>
                    <a:pt x="84" y="16"/>
                  </a:cubicBezTo>
                  <a:cubicBezTo>
                    <a:pt x="84" y="16"/>
                    <a:pt x="84" y="16"/>
                    <a:pt x="84" y="16"/>
                  </a:cubicBezTo>
                  <a:cubicBezTo>
                    <a:pt x="84" y="16"/>
                    <a:pt x="84" y="16"/>
                    <a:pt x="84" y="16"/>
                  </a:cubicBezTo>
                  <a:cubicBezTo>
                    <a:pt x="84" y="15"/>
                    <a:pt x="84" y="15"/>
                    <a:pt x="84" y="15"/>
                  </a:cubicBezTo>
                  <a:cubicBezTo>
                    <a:pt x="83" y="15"/>
                    <a:pt x="83" y="15"/>
                    <a:pt x="83" y="15"/>
                  </a:cubicBezTo>
                  <a:cubicBezTo>
                    <a:pt x="83" y="16"/>
                    <a:pt x="83" y="16"/>
                    <a:pt x="83" y="16"/>
                  </a:cubicBezTo>
                  <a:cubicBezTo>
                    <a:pt x="84" y="17"/>
                    <a:pt x="84" y="17"/>
                    <a:pt x="84" y="17"/>
                  </a:cubicBezTo>
                  <a:close/>
                  <a:moveTo>
                    <a:pt x="82" y="22"/>
                  </a:moveTo>
                  <a:cubicBezTo>
                    <a:pt x="82" y="22"/>
                    <a:pt x="82" y="22"/>
                    <a:pt x="82" y="22"/>
                  </a:cubicBezTo>
                  <a:cubicBezTo>
                    <a:pt x="83" y="21"/>
                    <a:pt x="83" y="21"/>
                    <a:pt x="83" y="21"/>
                  </a:cubicBezTo>
                  <a:cubicBezTo>
                    <a:pt x="83" y="20"/>
                    <a:pt x="83" y="20"/>
                    <a:pt x="83" y="20"/>
                  </a:cubicBezTo>
                  <a:cubicBezTo>
                    <a:pt x="82" y="19"/>
                    <a:pt x="82" y="19"/>
                    <a:pt x="82" y="19"/>
                  </a:cubicBezTo>
                  <a:cubicBezTo>
                    <a:pt x="82" y="18"/>
                    <a:pt x="82" y="18"/>
                    <a:pt x="82" y="18"/>
                  </a:cubicBezTo>
                  <a:cubicBezTo>
                    <a:pt x="82" y="17"/>
                    <a:pt x="82" y="17"/>
                    <a:pt x="82" y="17"/>
                  </a:cubicBezTo>
                  <a:cubicBezTo>
                    <a:pt x="82" y="16"/>
                    <a:pt x="82" y="16"/>
                    <a:pt x="82" y="16"/>
                  </a:cubicBezTo>
                  <a:cubicBezTo>
                    <a:pt x="82" y="15"/>
                    <a:pt x="82" y="15"/>
                    <a:pt x="82" y="15"/>
                  </a:cubicBezTo>
                  <a:cubicBezTo>
                    <a:pt x="82" y="14"/>
                    <a:pt x="82" y="14"/>
                    <a:pt x="82" y="14"/>
                  </a:cubicBezTo>
                  <a:cubicBezTo>
                    <a:pt x="81" y="13"/>
                    <a:pt x="81" y="13"/>
                    <a:pt x="81" y="13"/>
                  </a:cubicBezTo>
                  <a:cubicBezTo>
                    <a:pt x="81" y="14"/>
                    <a:pt x="81" y="14"/>
                    <a:pt x="81" y="14"/>
                  </a:cubicBezTo>
                  <a:cubicBezTo>
                    <a:pt x="81" y="16"/>
                    <a:pt x="81" y="16"/>
                    <a:pt x="81" y="16"/>
                  </a:cubicBezTo>
                  <a:cubicBezTo>
                    <a:pt x="80" y="17"/>
                    <a:pt x="80" y="17"/>
                    <a:pt x="80" y="17"/>
                  </a:cubicBezTo>
                  <a:cubicBezTo>
                    <a:pt x="80" y="18"/>
                    <a:pt x="80" y="18"/>
                    <a:pt x="80" y="18"/>
                  </a:cubicBezTo>
                  <a:cubicBezTo>
                    <a:pt x="81" y="19"/>
                    <a:pt x="81" y="19"/>
                    <a:pt x="81" y="19"/>
                  </a:cubicBezTo>
                  <a:cubicBezTo>
                    <a:pt x="81" y="20"/>
                    <a:pt x="81" y="20"/>
                    <a:pt x="81" y="20"/>
                  </a:cubicBezTo>
                  <a:cubicBezTo>
                    <a:pt x="82" y="22"/>
                    <a:pt x="82" y="22"/>
                    <a:pt x="82" y="22"/>
                  </a:cubicBezTo>
                  <a:close/>
                  <a:moveTo>
                    <a:pt x="34" y="28"/>
                  </a:moveTo>
                  <a:cubicBezTo>
                    <a:pt x="35" y="29"/>
                    <a:pt x="35" y="29"/>
                    <a:pt x="35" y="29"/>
                  </a:cubicBezTo>
                  <a:cubicBezTo>
                    <a:pt x="35" y="29"/>
                    <a:pt x="35" y="29"/>
                    <a:pt x="35" y="29"/>
                  </a:cubicBezTo>
                  <a:cubicBezTo>
                    <a:pt x="35" y="30"/>
                    <a:pt x="35" y="30"/>
                    <a:pt x="35" y="30"/>
                  </a:cubicBezTo>
                  <a:cubicBezTo>
                    <a:pt x="36" y="29"/>
                    <a:pt x="36" y="29"/>
                    <a:pt x="36" y="29"/>
                  </a:cubicBezTo>
                  <a:cubicBezTo>
                    <a:pt x="35" y="28"/>
                    <a:pt x="35" y="28"/>
                    <a:pt x="35" y="28"/>
                  </a:cubicBezTo>
                  <a:cubicBezTo>
                    <a:pt x="34" y="28"/>
                    <a:pt x="34" y="28"/>
                    <a:pt x="34" y="28"/>
                  </a:cubicBezTo>
                  <a:close/>
                  <a:moveTo>
                    <a:pt x="4" y="63"/>
                  </a:moveTo>
                  <a:cubicBezTo>
                    <a:pt x="5" y="64"/>
                    <a:pt x="5" y="64"/>
                    <a:pt x="5" y="64"/>
                  </a:cubicBezTo>
                  <a:cubicBezTo>
                    <a:pt x="6" y="64"/>
                    <a:pt x="6" y="64"/>
                    <a:pt x="6" y="64"/>
                  </a:cubicBezTo>
                  <a:cubicBezTo>
                    <a:pt x="6" y="64"/>
                    <a:pt x="6" y="64"/>
                    <a:pt x="6" y="64"/>
                  </a:cubicBezTo>
                  <a:cubicBezTo>
                    <a:pt x="7" y="64"/>
                    <a:pt x="7" y="64"/>
                    <a:pt x="7" y="64"/>
                  </a:cubicBezTo>
                  <a:cubicBezTo>
                    <a:pt x="7" y="64"/>
                    <a:pt x="7" y="64"/>
                    <a:pt x="7" y="64"/>
                  </a:cubicBezTo>
                  <a:cubicBezTo>
                    <a:pt x="6" y="64"/>
                    <a:pt x="6" y="64"/>
                    <a:pt x="6" y="64"/>
                  </a:cubicBezTo>
                  <a:cubicBezTo>
                    <a:pt x="5" y="63"/>
                    <a:pt x="5" y="63"/>
                    <a:pt x="5" y="63"/>
                  </a:cubicBezTo>
                  <a:cubicBezTo>
                    <a:pt x="5" y="63"/>
                    <a:pt x="5" y="63"/>
                    <a:pt x="5" y="63"/>
                  </a:cubicBezTo>
                  <a:cubicBezTo>
                    <a:pt x="4" y="63"/>
                    <a:pt x="4" y="63"/>
                    <a:pt x="4" y="63"/>
                  </a:cubicBezTo>
                  <a:cubicBezTo>
                    <a:pt x="4" y="63"/>
                    <a:pt x="4" y="63"/>
                    <a:pt x="4" y="63"/>
                  </a:cubicBezTo>
                  <a:close/>
                  <a:moveTo>
                    <a:pt x="0" y="63"/>
                  </a:moveTo>
                  <a:cubicBezTo>
                    <a:pt x="1" y="64"/>
                    <a:pt x="1" y="64"/>
                    <a:pt x="1" y="64"/>
                  </a:cubicBezTo>
                  <a:cubicBezTo>
                    <a:pt x="2" y="64"/>
                    <a:pt x="2" y="64"/>
                    <a:pt x="2" y="64"/>
                  </a:cubicBezTo>
                  <a:cubicBezTo>
                    <a:pt x="2" y="65"/>
                    <a:pt x="2" y="65"/>
                    <a:pt x="2" y="65"/>
                  </a:cubicBezTo>
                  <a:cubicBezTo>
                    <a:pt x="3" y="64"/>
                    <a:pt x="3" y="64"/>
                    <a:pt x="3" y="64"/>
                  </a:cubicBezTo>
                  <a:cubicBezTo>
                    <a:pt x="2" y="63"/>
                    <a:pt x="2" y="63"/>
                    <a:pt x="2" y="63"/>
                  </a:cubicBezTo>
                  <a:cubicBezTo>
                    <a:pt x="1" y="63"/>
                    <a:pt x="1" y="63"/>
                    <a:pt x="1" y="63"/>
                  </a:cubicBezTo>
                  <a:cubicBezTo>
                    <a:pt x="0" y="63"/>
                    <a:pt x="0" y="63"/>
                    <a:pt x="0" y="63"/>
                  </a:cubicBezTo>
                  <a:cubicBezTo>
                    <a:pt x="0" y="63"/>
                    <a:pt x="0" y="63"/>
                    <a:pt x="0" y="63"/>
                  </a:cubicBezTo>
                  <a:close/>
                  <a:moveTo>
                    <a:pt x="34" y="97"/>
                  </a:moveTo>
                  <a:cubicBezTo>
                    <a:pt x="33" y="97"/>
                    <a:pt x="33" y="97"/>
                    <a:pt x="33" y="97"/>
                  </a:cubicBezTo>
                  <a:cubicBezTo>
                    <a:pt x="34" y="97"/>
                    <a:pt x="34" y="97"/>
                    <a:pt x="34" y="97"/>
                  </a:cubicBezTo>
                  <a:cubicBezTo>
                    <a:pt x="34" y="97"/>
                    <a:pt x="34" y="97"/>
                    <a:pt x="34" y="97"/>
                  </a:cubicBezTo>
                  <a:cubicBezTo>
                    <a:pt x="34" y="96"/>
                    <a:pt x="34" y="96"/>
                    <a:pt x="34" y="96"/>
                  </a:cubicBezTo>
                  <a:cubicBezTo>
                    <a:pt x="34" y="97"/>
                    <a:pt x="34" y="97"/>
                    <a:pt x="34" y="97"/>
                  </a:cubicBezTo>
                  <a:close/>
                  <a:moveTo>
                    <a:pt x="34" y="100"/>
                  </a:moveTo>
                  <a:cubicBezTo>
                    <a:pt x="34" y="100"/>
                    <a:pt x="34" y="100"/>
                    <a:pt x="34" y="100"/>
                  </a:cubicBezTo>
                  <a:cubicBezTo>
                    <a:pt x="35" y="100"/>
                    <a:pt x="35" y="100"/>
                    <a:pt x="35" y="100"/>
                  </a:cubicBezTo>
                  <a:cubicBezTo>
                    <a:pt x="36" y="100"/>
                    <a:pt x="36" y="100"/>
                    <a:pt x="36" y="100"/>
                  </a:cubicBezTo>
                  <a:cubicBezTo>
                    <a:pt x="37" y="101"/>
                    <a:pt x="37" y="101"/>
                    <a:pt x="37" y="101"/>
                  </a:cubicBezTo>
                  <a:cubicBezTo>
                    <a:pt x="37" y="101"/>
                    <a:pt x="37" y="101"/>
                    <a:pt x="37" y="101"/>
                  </a:cubicBezTo>
                  <a:cubicBezTo>
                    <a:pt x="37" y="100"/>
                    <a:pt x="37" y="100"/>
                    <a:pt x="37" y="100"/>
                  </a:cubicBezTo>
                  <a:cubicBezTo>
                    <a:pt x="37" y="100"/>
                    <a:pt x="37" y="100"/>
                    <a:pt x="37" y="100"/>
                  </a:cubicBezTo>
                  <a:cubicBezTo>
                    <a:pt x="36" y="100"/>
                    <a:pt x="36" y="100"/>
                    <a:pt x="36" y="100"/>
                  </a:cubicBezTo>
                  <a:cubicBezTo>
                    <a:pt x="35" y="100"/>
                    <a:pt x="35" y="100"/>
                    <a:pt x="35" y="100"/>
                  </a:cubicBezTo>
                  <a:cubicBezTo>
                    <a:pt x="34" y="99"/>
                    <a:pt x="34" y="99"/>
                    <a:pt x="34" y="99"/>
                  </a:cubicBezTo>
                  <a:cubicBezTo>
                    <a:pt x="34" y="99"/>
                    <a:pt x="34" y="99"/>
                    <a:pt x="34" y="99"/>
                  </a:cubicBezTo>
                  <a:cubicBezTo>
                    <a:pt x="34" y="100"/>
                    <a:pt x="34" y="100"/>
                    <a:pt x="34" y="100"/>
                  </a:cubicBezTo>
                  <a:cubicBezTo>
                    <a:pt x="34" y="100"/>
                    <a:pt x="34" y="100"/>
                    <a:pt x="34" y="100"/>
                  </a:cubicBezTo>
                  <a:close/>
                  <a:moveTo>
                    <a:pt x="35" y="101"/>
                  </a:moveTo>
                  <a:cubicBezTo>
                    <a:pt x="35" y="101"/>
                    <a:pt x="35" y="101"/>
                    <a:pt x="35" y="101"/>
                  </a:cubicBezTo>
                  <a:cubicBezTo>
                    <a:pt x="35" y="101"/>
                    <a:pt x="35" y="101"/>
                    <a:pt x="35" y="101"/>
                  </a:cubicBezTo>
                  <a:cubicBezTo>
                    <a:pt x="35" y="101"/>
                    <a:pt x="35" y="101"/>
                    <a:pt x="35" y="101"/>
                  </a:cubicBezTo>
                  <a:cubicBezTo>
                    <a:pt x="35" y="101"/>
                    <a:pt x="35" y="101"/>
                    <a:pt x="35" y="101"/>
                  </a:cubicBezTo>
                  <a:close/>
                  <a:moveTo>
                    <a:pt x="35" y="106"/>
                  </a:moveTo>
                  <a:cubicBezTo>
                    <a:pt x="35" y="107"/>
                    <a:pt x="35" y="107"/>
                    <a:pt x="35" y="107"/>
                  </a:cubicBezTo>
                  <a:cubicBezTo>
                    <a:pt x="36" y="107"/>
                    <a:pt x="36" y="107"/>
                    <a:pt x="36" y="107"/>
                  </a:cubicBezTo>
                  <a:cubicBezTo>
                    <a:pt x="36" y="107"/>
                    <a:pt x="36" y="107"/>
                    <a:pt x="36" y="107"/>
                  </a:cubicBezTo>
                  <a:cubicBezTo>
                    <a:pt x="37" y="107"/>
                    <a:pt x="37" y="107"/>
                    <a:pt x="37" y="107"/>
                  </a:cubicBezTo>
                  <a:cubicBezTo>
                    <a:pt x="37" y="106"/>
                    <a:pt x="37" y="106"/>
                    <a:pt x="37" y="106"/>
                  </a:cubicBezTo>
                  <a:cubicBezTo>
                    <a:pt x="36" y="106"/>
                    <a:pt x="36" y="106"/>
                    <a:pt x="36" y="106"/>
                  </a:cubicBezTo>
                  <a:cubicBezTo>
                    <a:pt x="35" y="106"/>
                    <a:pt x="35" y="106"/>
                    <a:pt x="35" y="106"/>
                  </a:cubicBezTo>
                  <a:cubicBezTo>
                    <a:pt x="35" y="106"/>
                    <a:pt x="35" y="106"/>
                    <a:pt x="35" y="106"/>
                  </a:cubicBezTo>
                  <a:close/>
                  <a:moveTo>
                    <a:pt x="34" y="108"/>
                  </a:moveTo>
                  <a:cubicBezTo>
                    <a:pt x="34" y="109"/>
                    <a:pt x="34" y="109"/>
                    <a:pt x="34" y="109"/>
                  </a:cubicBezTo>
                  <a:cubicBezTo>
                    <a:pt x="35" y="109"/>
                    <a:pt x="35" y="109"/>
                    <a:pt x="35" y="109"/>
                  </a:cubicBezTo>
                  <a:cubicBezTo>
                    <a:pt x="36" y="108"/>
                    <a:pt x="36" y="108"/>
                    <a:pt x="36" y="108"/>
                  </a:cubicBezTo>
                  <a:cubicBezTo>
                    <a:pt x="35" y="108"/>
                    <a:pt x="35" y="108"/>
                    <a:pt x="35" y="108"/>
                  </a:cubicBezTo>
                  <a:cubicBezTo>
                    <a:pt x="34" y="108"/>
                    <a:pt x="34" y="108"/>
                    <a:pt x="34" y="108"/>
                  </a:cubicBezTo>
                  <a:cubicBezTo>
                    <a:pt x="34" y="108"/>
                    <a:pt x="34" y="108"/>
                    <a:pt x="34" y="108"/>
                  </a:cubicBezTo>
                  <a:close/>
                  <a:moveTo>
                    <a:pt x="35" y="111"/>
                  </a:moveTo>
                  <a:cubicBezTo>
                    <a:pt x="36" y="111"/>
                    <a:pt x="36" y="111"/>
                    <a:pt x="36" y="111"/>
                  </a:cubicBezTo>
                  <a:cubicBezTo>
                    <a:pt x="36" y="111"/>
                    <a:pt x="36" y="111"/>
                    <a:pt x="36" y="111"/>
                  </a:cubicBezTo>
                  <a:cubicBezTo>
                    <a:pt x="36" y="111"/>
                    <a:pt x="36" y="111"/>
                    <a:pt x="36" y="111"/>
                  </a:cubicBezTo>
                  <a:cubicBezTo>
                    <a:pt x="36" y="110"/>
                    <a:pt x="36" y="110"/>
                    <a:pt x="36" y="110"/>
                  </a:cubicBezTo>
                  <a:cubicBezTo>
                    <a:pt x="35" y="111"/>
                    <a:pt x="35" y="111"/>
                    <a:pt x="35" y="111"/>
                  </a:cubicBezTo>
                  <a:cubicBezTo>
                    <a:pt x="35" y="111"/>
                    <a:pt x="35" y="111"/>
                    <a:pt x="35" y="111"/>
                  </a:cubicBezTo>
                  <a:close/>
                  <a:moveTo>
                    <a:pt x="37" y="112"/>
                  </a:moveTo>
                  <a:cubicBezTo>
                    <a:pt x="37" y="113"/>
                    <a:pt x="37" y="113"/>
                    <a:pt x="37" y="113"/>
                  </a:cubicBezTo>
                  <a:cubicBezTo>
                    <a:pt x="37" y="113"/>
                    <a:pt x="37" y="113"/>
                    <a:pt x="37" y="113"/>
                  </a:cubicBezTo>
                  <a:cubicBezTo>
                    <a:pt x="37" y="112"/>
                    <a:pt x="37" y="112"/>
                    <a:pt x="37" y="112"/>
                  </a:cubicBezTo>
                  <a:cubicBezTo>
                    <a:pt x="37" y="112"/>
                    <a:pt x="37" y="112"/>
                    <a:pt x="37" y="112"/>
                  </a:cubicBezTo>
                  <a:close/>
                  <a:moveTo>
                    <a:pt x="34" y="113"/>
                  </a:moveTo>
                  <a:cubicBezTo>
                    <a:pt x="34" y="113"/>
                    <a:pt x="34" y="113"/>
                    <a:pt x="34" y="113"/>
                  </a:cubicBezTo>
                  <a:cubicBezTo>
                    <a:pt x="34" y="112"/>
                    <a:pt x="34" y="112"/>
                    <a:pt x="34" y="112"/>
                  </a:cubicBezTo>
                  <a:cubicBezTo>
                    <a:pt x="34" y="113"/>
                    <a:pt x="34" y="113"/>
                    <a:pt x="34" y="113"/>
                  </a:cubicBezTo>
                  <a:cubicBezTo>
                    <a:pt x="34" y="113"/>
                    <a:pt x="34" y="113"/>
                    <a:pt x="34" y="113"/>
                  </a:cubicBezTo>
                  <a:close/>
                  <a:moveTo>
                    <a:pt x="35" y="113"/>
                  </a:moveTo>
                  <a:cubicBezTo>
                    <a:pt x="35" y="113"/>
                    <a:pt x="35" y="113"/>
                    <a:pt x="35" y="113"/>
                  </a:cubicBezTo>
                  <a:cubicBezTo>
                    <a:pt x="36" y="112"/>
                    <a:pt x="36" y="112"/>
                    <a:pt x="36" y="112"/>
                  </a:cubicBezTo>
                  <a:cubicBezTo>
                    <a:pt x="35" y="112"/>
                    <a:pt x="35" y="112"/>
                    <a:pt x="35" y="112"/>
                  </a:cubicBezTo>
                  <a:cubicBezTo>
                    <a:pt x="35" y="113"/>
                    <a:pt x="35" y="113"/>
                    <a:pt x="35" y="113"/>
                  </a:cubicBezTo>
                  <a:close/>
                  <a:moveTo>
                    <a:pt x="35" y="114"/>
                  </a:moveTo>
                  <a:cubicBezTo>
                    <a:pt x="35" y="113"/>
                    <a:pt x="35" y="113"/>
                    <a:pt x="35" y="113"/>
                  </a:cubicBezTo>
                  <a:cubicBezTo>
                    <a:pt x="35" y="113"/>
                    <a:pt x="35" y="113"/>
                    <a:pt x="35" y="113"/>
                  </a:cubicBezTo>
                  <a:cubicBezTo>
                    <a:pt x="35" y="113"/>
                    <a:pt x="35" y="113"/>
                    <a:pt x="35" y="113"/>
                  </a:cubicBezTo>
                  <a:cubicBezTo>
                    <a:pt x="35" y="114"/>
                    <a:pt x="35" y="114"/>
                    <a:pt x="35" y="114"/>
                  </a:cubicBezTo>
                  <a:close/>
                  <a:moveTo>
                    <a:pt x="35" y="115"/>
                  </a:moveTo>
                  <a:cubicBezTo>
                    <a:pt x="36" y="115"/>
                    <a:pt x="36" y="115"/>
                    <a:pt x="36" y="115"/>
                  </a:cubicBezTo>
                  <a:cubicBezTo>
                    <a:pt x="35" y="115"/>
                    <a:pt x="35" y="115"/>
                    <a:pt x="35" y="115"/>
                  </a:cubicBezTo>
                  <a:cubicBezTo>
                    <a:pt x="35" y="115"/>
                    <a:pt x="35" y="115"/>
                    <a:pt x="35" y="115"/>
                  </a:cubicBezTo>
                  <a:cubicBezTo>
                    <a:pt x="35" y="115"/>
                    <a:pt x="35" y="115"/>
                    <a:pt x="35" y="115"/>
                  </a:cubicBezTo>
                  <a:cubicBezTo>
                    <a:pt x="35" y="115"/>
                    <a:pt x="35" y="115"/>
                    <a:pt x="35" y="115"/>
                  </a:cubicBezTo>
                  <a:close/>
                  <a:moveTo>
                    <a:pt x="36" y="116"/>
                  </a:moveTo>
                  <a:cubicBezTo>
                    <a:pt x="37" y="116"/>
                    <a:pt x="37" y="116"/>
                    <a:pt x="37" y="116"/>
                  </a:cubicBezTo>
                  <a:cubicBezTo>
                    <a:pt x="37" y="115"/>
                    <a:pt x="37" y="115"/>
                    <a:pt x="37" y="115"/>
                  </a:cubicBezTo>
                  <a:cubicBezTo>
                    <a:pt x="36" y="115"/>
                    <a:pt x="36" y="115"/>
                    <a:pt x="36" y="115"/>
                  </a:cubicBezTo>
                  <a:cubicBezTo>
                    <a:pt x="36" y="115"/>
                    <a:pt x="36" y="115"/>
                    <a:pt x="36" y="115"/>
                  </a:cubicBezTo>
                  <a:cubicBezTo>
                    <a:pt x="36" y="115"/>
                    <a:pt x="36" y="116"/>
                    <a:pt x="36" y="116"/>
                  </a:cubicBezTo>
                  <a:close/>
                  <a:moveTo>
                    <a:pt x="33" y="118"/>
                  </a:moveTo>
                  <a:cubicBezTo>
                    <a:pt x="34" y="117"/>
                    <a:pt x="34" y="117"/>
                    <a:pt x="34" y="117"/>
                  </a:cubicBezTo>
                  <a:cubicBezTo>
                    <a:pt x="34" y="117"/>
                    <a:pt x="34" y="117"/>
                    <a:pt x="34" y="117"/>
                  </a:cubicBezTo>
                  <a:cubicBezTo>
                    <a:pt x="34" y="117"/>
                    <a:pt x="34" y="117"/>
                    <a:pt x="34" y="117"/>
                  </a:cubicBezTo>
                  <a:cubicBezTo>
                    <a:pt x="33" y="117"/>
                    <a:pt x="33" y="117"/>
                    <a:pt x="33" y="117"/>
                  </a:cubicBezTo>
                  <a:cubicBezTo>
                    <a:pt x="33" y="117"/>
                    <a:pt x="33" y="117"/>
                    <a:pt x="33" y="117"/>
                  </a:cubicBezTo>
                  <a:cubicBezTo>
                    <a:pt x="33" y="118"/>
                    <a:pt x="33" y="118"/>
                    <a:pt x="33" y="118"/>
                  </a:cubicBezTo>
                  <a:close/>
                  <a:moveTo>
                    <a:pt x="35" y="119"/>
                  </a:moveTo>
                  <a:cubicBezTo>
                    <a:pt x="36" y="118"/>
                    <a:pt x="36" y="118"/>
                    <a:pt x="36" y="118"/>
                  </a:cubicBezTo>
                  <a:cubicBezTo>
                    <a:pt x="37" y="117"/>
                    <a:pt x="37" y="117"/>
                    <a:pt x="37" y="117"/>
                  </a:cubicBezTo>
                  <a:cubicBezTo>
                    <a:pt x="37" y="117"/>
                    <a:pt x="37" y="117"/>
                    <a:pt x="37" y="117"/>
                  </a:cubicBezTo>
                  <a:cubicBezTo>
                    <a:pt x="36" y="117"/>
                    <a:pt x="36" y="117"/>
                    <a:pt x="36" y="117"/>
                  </a:cubicBezTo>
                  <a:cubicBezTo>
                    <a:pt x="35" y="117"/>
                    <a:pt x="35" y="117"/>
                    <a:pt x="35" y="117"/>
                  </a:cubicBezTo>
                  <a:cubicBezTo>
                    <a:pt x="35" y="118"/>
                    <a:pt x="35" y="118"/>
                    <a:pt x="35" y="118"/>
                  </a:cubicBezTo>
                  <a:cubicBezTo>
                    <a:pt x="35" y="118"/>
                    <a:pt x="35" y="118"/>
                    <a:pt x="35" y="118"/>
                  </a:cubicBezTo>
                  <a:cubicBezTo>
                    <a:pt x="34" y="118"/>
                    <a:pt x="34" y="118"/>
                    <a:pt x="34" y="118"/>
                  </a:cubicBezTo>
                  <a:cubicBezTo>
                    <a:pt x="34" y="119"/>
                    <a:pt x="34" y="119"/>
                    <a:pt x="34" y="119"/>
                  </a:cubicBezTo>
                  <a:cubicBezTo>
                    <a:pt x="34" y="119"/>
                    <a:pt x="34" y="119"/>
                    <a:pt x="34" y="119"/>
                  </a:cubicBezTo>
                  <a:cubicBezTo>
                    <a:pt x="35" y="119"/>
                    <a:pt x="35" y="119"/>
                    <a:pt x="35" y="119"/>
                  </a:cubicBezTo>
                  <a:cubicBezTo>
                    <a:pt x="35" y="119"/>
                    <a:pt x="35" y="119"/>
                    <a:pt x="35" y="119"/>
                  </a:cubicBezTo>
                  <a:close/>
                  <a:moveTo>
                    <a:pt x="36" y="119"/>
                  </a:moveTo>
                  <a:cubicBezTo>
                    <a:pt x="36" y="119"/>
                    <a:pt x="36" y="119"/>
                    <a:pt x="36" y="119"/>
                  </a:cubicBezTo>
                  <a:cubicBezTo>
                    <a:pt x="37" y="118"/>
                    <a:pt x="37" y="118"/>
                    <a:pt x="37" y="118"/>
                  </a:cubicBezTo>
                  <a:cubicBezTo>
                    <a:pt x="37" y="118"/>
                    <a:pt x="37" y="118"/>
                    <a:pt x="37" y="118"/>
                  </a:cubicBezTo>
                  <a:cubicBezTo>
                    <a:pt x="36" y="119"/>
                    <a:pt x="36" y="119"/>
                    <a:pt x="36" y="119"/>
                  </a:cubicBezTo>
                  <a:close/>
                  <a:moveTo>
                    <a:pt x="36" y="120"/>
                  </a:moveTo>
                  <a:cubicBezTo>
                    <a:pt x="36" y="119"/>
                    <a:pt x="36" y="119"/>
                    <a:pt x="36" y="119"/>
                  </a:cubicBezTo>
                  <a:cubicBezTo>
                    <a:pt x="36" y="119"/>
                    <a:pt x="36" y="119"/>
                    <a:pt x="36" y="119"/>
                  </a:cubicBezTo>
                  <a:cubicBezTo>
                    <a:pt x="36" y="119"/>
                    <a:pt x="36" y="119"/>
                    <a:pt x="36" y="119"/>
                  </a:cubicBezTo>
                  <a:cubicBezTo>
                    <a:pt x="36" y="120"/>
                    <a:pt x="36" y="120"/>
                    <a:pt x="36" y="120"/>
                  </a:cubicBezTo>
                  <a:close/>
                  <a:moveTo>
                    <a:pt x="34" y="120"/>
                  </a:moveTo>
                  <a:cubicBezTo>
                    <a:pt x="35" y="120"/>
                    <a:pt x="35" y="120"/>
                    <a:pt x="35" y="120"/>
                  </a:cubicBezTo>
                  <a:cubicBezTo>
                    <a:pt x="34" y="119"/>
                    <a:pt x="34" y="119"/>
                    <a:pt x="34" y="119"/>
                  </a:cubicBezTo>
                  <a:cubicBezTo>
                    <a:pt x="34" y="119"/>
                    <a:pt x="34" y="119"/>
                    <a:pt x="34" y="119"/>
                  </a:cubicBezTo>
                  <a:cubicBezTo>
                    <a:pt x="34" y="120"/>
                    <a:pt x="34" y="120"/>
                    <a:pt x="34" y="120"/>
                  </a:cubicBezTo>
                  <a:cubicBezTo>
                    <a:pt x="34" y="120"/>
                    <a:pt x="34" y="120"/>
                    <a:pt x="34" y="120"/>
                  </a:cubicBezTo>
                  <a:close/>
                  <a:moveTo>
                    <a:pt x="33" y="123"/>
                  </a:moveTo>
                  <a:cubicBezTo>
                    <a:pt x="33" y="123"/>
                    <a:pt x="33" y="123"/>
                    <a:pt x="33" y="123"/>
                  </a:cubicBezTo>
                  <a:cubicBezTo>
                    <a:pt x="33" y="123"/>
                    <a:pt x="33" y="123"/>
                    <a:pt x="33" y="123"/>
                  </a:cubicBezTo>
                  <a:cubicBezTo>
                    <a:pt x="34" y="122"/>
                    <a:pt x="34" y="122"/>
                    <a:pt x="34" y="122"/>
                  </a:cubicBezTo>
                  <a:cubicBezTo>
                    <a:pt x="35" y="122"/>
                    <a:pt x="35" y="122"/>
                    <a:pt x="35" y="122"/>
                  </a:cubicBezTo>
                  <a:cubicBezTo>
                    <a:pt x="35" y="122"/>
                    <a:pt x="35" y="122"/>
                    <a:pt x="35" y="122"/>
                  </a:cubicBezTo>
                  <a:cubicBezTo>
                    <a:pt x="35" y="122"/>
                    <a:pt x="35" y="122"/>
                    <a:pt x="35" y="122"/>
                  </a:cubicBezTo>
                  <a:cubicBezTo>
                    <a:pt x="34" y="122"/>
                    <a:pt x="34" y="122"/>
                    <a:pt x="34" y="122"/>
                  </a:cubicBezTo>
                  <a:cubicBezTo>
                    <a:pt x="33" y="122"/>
                    <a:pt x="33" y="122"/>
                    <a:pt x="33" y="122"/>
                  </a:cubicBezTo>
                  <a:cubicBezTo>
                    <a:pt x="33" y="122"/>
                    <a:pt x="33" y="122"/>
                    <a:pt x="33" y="122"/>
                  </a:cubicBezTo>
                  <a:cubicBezTo>
                    <a:pt x="33" y="122"/>
                    <a:pt x="33" y="123"/>
                    <a:pt x="33" y="123"/>
                  </a:cubicBezTo>
                  <a:close/>
                  <a:moveTo>
                    <a:pt x="32" y="125"/>
                  </a:moveTo>
                  <a:cubicBezTo>
                    <a:pt x="32" y="126"/>
                    <a:pt x="32" y="126"/>
                    <a:pt x="32" y="126"/>
                  </a:cubicBezTo>
                  <a:cubicBezTo>
                    <a:pt x="33" y="126"/>
                    <a:pt x="33" y="126"/>
                    <a:pt x="33" y="126"/>
                  </a:cubicBezTo>
                  <a:cubicBezTo>
                    <a:pt x="33" y="125"/>
                    <a:pt x="33" y="125"/>
                    <a:pt x="33" y="125"/>
                  </a:cubicBezTo>
                  <a:cubicBezTo>
                    <a:pt x="33" y="125"/>
                    <a:pt x="33" y="125"/>
                    <a:pt x="33" y="125"/>
                  </a:cubicBezTo>
                  <a:cubicBezTo>
                    <a:pt x="32" y="125"/>
                    <a:pt x="32" y="125"/>
                    <a:pt x="32" y="125"/>
                  </a:cubicBezTo>
                  <a:close/>
                  <a:moveTo>
                    <a:pt x="52" y="218"/>
                  </a:moveTo>
                  <a:cubicBezTo>
                    <a:pt x="52" y="217"/>
                    <a:pt x="52" y="217"/>
                    <a:pt x="52" y="217"/>
                  </a:cubicBezTo>
                  <a:cubicBezTo>
                    <a:pt x="53" y="217"/>
                    <a:pt x="53" y="217"/>
                    <a:pt x="53" y="217"/>
                  </a:cubicBezTo>
                  <a:cubicBezTo>
                    <a:pt x="53" y="217"/>
                    <a:pt x="53" y="217"/>
                    <a:pt x="53" y="217"/>
                  </a:cubicBezTo>
                  <a:cubicBezTo>
                    <a:pt x="53" y="218"/>
                    <a:pt x="53" y="218"/>
                    <a:pt x="53" y="218"/>
                  </a:cubicBezTo>
                  <a:cubicBezTo>
                    <a:pt x="52" y="218"/>
                    <a:pt x="52" y="218"/>
                    <a:pt x="52" y="218"/>
                  </a:cubicBezTo>
                  <a:cubicBezTo>
                    <a:pt x="52" y="218"/>
                    <a:pt x="52" y="218"/>
                    <a:pt x="52" y="218"/>
                  </a:cubicBezTo>
                  <a:cubicBezTo>
                    <a:pt x="52" y="218"/>
                    <a:pt x="52" y="218"/>
                    <a:pt x="52" y="218"/>
                  </a:cubicBezTo>
                  <a:close/>
                  <a:moveTo>
                    <a:pt x="47" y="215"/>
                  </a:moveTo>
                  <a:cubicBezTo>
                    <a:pt x="47" y="215"/>
                    <a:pt x="47" y="215"/>
                    <a:pt x="47" y="215"/>
                  </a:cubicBezTo>
                  <a:cubicBezTo>
                    <a:pt x="47" y="215"/>
                    <a:pt x="47" y="215"/>
                    <a:pt x="47" y="215"/>
                  </a:cubicBezTo>
                  <a:cubicBezTo>
                    <a:pt x="48" y="214"/>
                    <a:pt x="48" y="214"/>
                    <a:pt x="48" y="214"/>
                  </a:cubicBezTo>
                  <a:cubicBezTo>
                    <a:pt x="48" y="214"/>
                    <a:pt x="48" y="214"/>
                    <a:pt x="48" y="214"/>
                  </a:cubicBezTo>
                  <a:cubicBezTo>
                    <a:pt x="47" y="214"/>
                    <a:pt x="47" y="214"/>
                    <a:pt x="47" y="214"/>
                  </a:cubicBezTo>
                  <a:cubicBezTo>
                    <a:pt x="47" y="214"/>
                    <a:pt x="47" y="214"/>
                    <a:pt x="47" y="214"/>
                  </a:cubicBezTo>
                  <a:cubicBezTo>
                    <a:pt x="47" y="214"/>
                    <a:pt x="47" y="214"/>
                    <a:pt x="47" y="214"/>
                  </a:cubicBezTo>
                  <a:cubicBezTo>
                    <a:pt x="47" y="215"/>
                    <a:pt x="47" y="215"/>
                    <a:pt x="47" y="215"/>
                  </a:cubicBezTo>
                  <a:close/>
                  <a:moveTo>
                    <a:pt x="44" y="210"/>
                  </a:moveTo>
                  <a:cubicBezTo>
                    <a:pt x="44" y="210"/>
                    <a:pt x="44" y="210"/>
                    <a:pt x="44" y="210"/>
                  </a:cubicBezTo>
                  <a:cubicBezTo>
                    <a:pt x="44" y="210"/>
                    <a:pt x="44" y="210"/>
                    <a:pt x="44" y="210"/>
                  </a:cubicBezTo>
                  <a:cubicBezTo>
                    <a:pt x="45" y="210"/>
                    <a:pt x="45" y="210"/>
                    <a:pt x="45" y="210"/>
                  </a:cubicBezTo>
                  <a:cubicBezTo>
                    <a:pt x="45" y="209"/>
                    <a:pt x="45" y="209"/>
                    <a:pt x="45" y="209"/>
                  </a:cubicBezTo>
                  <a:cubicBezTo>
                    <a:pt x="44" y="209"/>
                    <a:pt x="44" y="209"/>
                    <a:pt x="44" y="209"/>
                  </a:cubicBezTo>
                  <a:cubicBezTo>
                    <a:pt x="44" y="210"/>
                    <a:pt x="44" y="210"/>
                    <a:pt x="44" y="210"/>
                  </a:cubicBezTo>
                  <a:close/>
                  <a:moveTo>
                    <a:pt x="42" y="210"/>
                  </a:moveTo>
                  <a:cubicBezTo>
                    <a:pt x="42" y="210"/>
                    <a:pt x="42" y="210"/>
                    <a:pt x="42" y="210"/>
                  </a:cubicBezTo>
                  <a:cubicBezTo>
                    <a:pt x="43" y="210"/>
                    <a:pt x="43" y="210"/>
                    <a:pt x="43" y="210"/>
                  </a:cubicBezTo>
                  <a:cubicBezTo>
                    <a:pt x="43" y="210"/>
                    <a:pt x="43" y="210"/>
                    <a:pt x="43" y="210"/>
                  </a:cubicBezTo>
                  <a:cubicBezTo>
                    <a:pt x="42" y="209"/>
                    <a:pt x="42" y="209"/>
                    <a:pt x="42" y="209"/>
                  </a:cubicBezTo>
                  <a:cubicBezTo>
                    <a:pt x="42" y="210"/>
                    <a:pt x="42" y="210"/>
                    <a:pt x="42" y="210"/>
                  </a:cubicBezTo>
                  <a:close/>
                  <a:moveTo>
                    <a:pt x="37" y="210"/>
                  </a:moveTo>
                  <a:cubicBezTo>
                    <a:pt x="37" y="210"/>
                    <a:pt x="37" y="210"/>
                    <a:pt x="37" y="210"/>
                  </a:cubicBezTo>
                  <a:cubicBezTo>
                    <a:pt x="38" y="210"/>
                    <a:pt x="38" y="210"/>
                    <a:pt x="38" y="210"/>
                  </a:cubicBezTo>
                  <a:cubicBezTo>
                    <a:pt x="38" y="211"/>
                    <a:pt x="38" y="211"/>
                    <a:pt x="38" y="211"/>
                  </a:cubicBezTo>
                  <a:cubicBezTo>
                    <a:pt x="39" y="211"/>
                    <a:pt x="39" y="211"/>
                    <a:pt x="39" y="211"/>
                  </a:cubicBezTo>
                  <a:cubicBezTo>
                    <a:pt x="38" y="210"/>
                    <a:pt x="38" y="210"/>
                    <a:pt x="38" y="210"/>
                  </a:cubicBezTo>
                  <a:cubicBezTo>
                    <a:pt x="38" y="210"/>
                    <a:pt x="38" y="210"/>
                    <a:pt x="38" y="210"/>
                  </a:cubicBezTo>
                  <a:cubicBezTo>
                    <a:pt x="37" y="210"/>
                    <a:pt x="37" y="210"/>
                    <a:pt x="37" y="210"/>
                  </a:cubicBezTo>
                  <a:close/>
                  <a:moveTo>
                    <a:pt x="31" y="186"/>
                  </a:moveTo>
                  <a:cubicBezTo>
                    <a:pt x="31" y="186"/>
                    <a:pt x="31" y="186"/>
                    <a:pt x="31" y="186"/>
                  </a:cubicBezTo>
                  <a:cubicBezTo>
                    <a:pt x="32" y="185"/>
                    <a:pt x="32" y="185"/>
                    <a:pt x="32" y="185"/>
                  </a:cubicBezTo>
                  <a:cubicBezTo>
                    <a:pt x="33" y="184"/>
                    <a:pt x="33" y="184"/>
                    <a:pt x="33" y="184"/>
                  </a:cubicBezTo>
                  <a:cubicBezTo>
                    <a:pt x="32" y="184"/>
                    <a:pt x="32" y="184"/>
                    <a:pt x="32" y="184"/>
                  </a:cubicBezTo>
                  <a:cubicBezTo>
                    <a:pt x="32" y="185"/>
                    <a:pt x="32" y="185"/>
                    <a:pt x="32" y="185"/>
                  </a:cubicBezTo>
                  <a:cubicBezTo>
                    <a:pt x="31" y="186"/>
                    <a:pt x="31" y="186"/>
                    <a:pt x="31" y="186"/>
                  </a:cubicBezTo>
                  <a:close/>
                  <a:moveTo>
                    <a:pt x="31" y="185"/>
                  </a:moveTo>
                  <a:cubicBezTo>
                    <a:pt x="31" y="185"/>
                    <a:pt x="31" y="185"/>
                    <a:pt x="31" y="185"/>
                  </a:cubicBezTo>
                  <a:cubicBezTo>
                    <a:pt x="31" y="185"/>
                    <a:pt x="31" y="185"/>
                    <a:pt x="31" y="185"/>
                  </a:cubicBezTo>
                  <a:cubicBezTo>
                    <a:pt x="32" y="185"/>
                    <a:pt x="32" y="185"/>
                    <a:pt x="32" y="185"/>
                  </a:cubicBezTo>
                  <a:cubicBezTo>
                    <a:pt x="32" y="184"/>
                    <a:pt x="32" y="184"/>
                    <a:pt x="32" y="184"/>
                  </a:cubicBezTo>
                  <a:cubicBezTo>
                    <a:pt x="32" y="184"/>
                    <a:pt x="32" y="184"/>
                    <a:pt x="32" y="184"/>
                  </a:cubicBezTo>
                  <a:cubicBezTo>
                    <a:pt x="31" y="185"/>
                    <a:pt x="31" y="185"/>
                    <a:pt x="31" y="185"/>
                  </a:cubicBezTo>
                  <a:close/>
                  <a:moveTo>
                    <a:pt x="27" y="177"/>
                  </a:moveTo>
                  <a:cubicBezTo>
                    <a:pt x="27" y="177"/>
                    <a:pt x="27" y="177"/>
                    <a:pt x="27" y="177"/>
                  </a:cubicBezTo>
                  <a:cubicBezTo>
                    <a:pt x="27" y="177"/>
                    <a:pt x="27" y="177"/>
                    <a:pt x="27" y="177"/>
                  </a:cubicBezTo>
                  <a:cubicBezTo>
                    <a:pt x="28" y="177"/>
                    <a:pt x="28" y="177"/>
                    <a:pt x="28" y="177"/>
                  </a:cubicBezTo>
                  <a:cubicBezTo>
                    <a:pt x="28" y="177"/>
                    <a:pt x="28" y="177"/>
                    <a:pt x="28" y="177"/>
                  </a:cubicBezTo>
                  <a:cubicBezTo>
                    <a:pt x="28" y="176"/>
                    <a:pt x="28" y="176"/>
                    <a:pt x="28" y="176"/>
                  </a:cubicBezTo>
                  <a:cubicBezTo>
                    <a:pt x="27" y="177"/>
                    <a:pt x="27" y="177"/>
                    <a:pt x="27" y="177"/>
                  </a:cubicBezTo>
                  <a:close/>
                  <a:moveTo>
                    <a:pt x="27" y="176"/>
                  </a:moveTo>
                  <a:cubicBezTo>
                    <a:pt x="27" y="176"/>
                    <a:pt x="27" y="176"/>
                    <a:pt x="27" y="176"/>
                  </a:cubicBezTo>
                  <a:cubicBezTo>
                    <a:pt x="28" y="176"/>
                    <a:pt x="28" y="176"/>
                    <a:pt x="28" y="176"/>
                  </a:cubicBezTo>
                  <a:cubicBezTo>
                    <a:pt x="28" y="175"/>
                    <a:pt x="28" y="175"/>
                    <a:pt x="28" y="175"/>
                  </a:cubicBezTo>
                  <a:cubicBezTo>
                    <a:pt x="27" y="175"/>
                    <a:pt x="27" y="175"/>
                    <a:pt x="27" y="175"/>
                  </a:cubicBezTo>
                  <a:cubicBezTo>
                    <a:pt x="27" y="176"/>
                    <a:pt x="27" y="176"/>
                    <a:pt x="27" y="176"/>
                  </a:cubicBezTo>
                  <a:close/>
                  <a:moveTo>
                    <a:pt x="27" y="168"/>
                  </a:moveTo>
                  <a:cubicBezTo>
                    <a:pt x="28" y="168"/>
                    <a:pt x="28" y="168"/>
                    <a:pt x="28" y="168"/>
                  </a:cubicBezTo>
                  <a:cubicBezTo>
                    <a:pt x="29" y="168"/>
                    <a:pt x="29" y="168"/>
                    <a:pt x="29" y="168"/>
                  </a:cubicBezTo>
                  <a:cubicBezTo>
                    <a:pt x="28" y="167"/>
                    <a:pt x="28" y="167"/>
                    <a:pt x="28" y="167"/>
                  </a:cubicBezTo>
                  <a:cubicBezTo>
                    <a:pt x="27" y="168"/>
                    <a:pt x="27" y="168"/>
                    <a:pt x="27" y="168"/>
                  </a:cubicBezTo>
                  <a:close/>
                  <a:moveTo>
                    <a:pt x="28" y="167"/>
                  </a:moveTo>
                  <a:cubicBezTo>
                    <a:pt x="28" y="167"/>
                    <a:pt x="28" y="167"/>
                    <a:pt x="28" y="167"/>
                  </a:cubicBezTo>
                  <a:cubicBezTo>
                    <a:pt x="29" y="167"/>
                    <a:pt x="29" y="167"/>
                    <a:pt x="29" y="167"/>
                  </a:cubicBezTo>
                  <a:cubicBezTo>
                    <a:pt x="29" y="167"/>
                    <a:pt x="29" y="167"/>
                    <a:pt x="29" y="167"/>
                  </a:cubicBezTo>
                  <a:cubicBezTo>
                    <a:pt x="29" y="167"/>
                    <a:pt x="29" y="167"/>
                    <a:pt x="29" y="167"/>
                  </a:cubicBezTo>
                  <a:cubicBezTo>
                    <a:pt x="28" y="167"/>
                    <a:pt x="28" y="167"/>
                    <a:pt x="28" y="167"/>
                  </a:cubicBezTo>
                  <a:cubicBezTo>
                    <a:pt x="28" y="167"/>
                    <a:pt x="28" y="167"/>
                    <a:pt x="28" y="167"/>
                  </a:cubicBezTo>
                  <a:close/>
                  <a:moveTo>
                    <a:pt x="26" y="167"/>
                  </a:moveTo>
                  <a:cubicBezTo>
                    <a:pt x="26" y="167"/>
                    <a:pt x="26" y="167"/>
                    <a:pt x="26" y="167"/>
                  </a:cubicBezTo>
                  <a:cubicBezTo>
                    <a:pt x="27" y="167"/>
                    <a:pt x="27" y="167"/>
                    <a:pt x="27" y="167"/>
                  </a:cubicBezTo>
                  <a:cubicBezTo>
                    <a:pt x="27" y="167"/>
                    <a:pt x="27" y="167"/>
                    <a:pt x="27" y="167"/>
                  </a:cubicBezTo>
                  <a:cubicBezTo>
                    <a:pt x="26" y="167"/>
                    <a:pt x="26" y="167"/>
                    <a:pt x="26" y="167"/>
                  </a:cubicBezTo>
                  <a:cubicBezTo>
                    <a:pt x="26" y="167"/>
                    <a:pt x="26" y="167"/>
                    <a:pt x="26" y="167"/>
                  </a:cubicBezTo>
                  <a:close/>
                  <a:moveTo>
                    <a:pt x="29" y="160"/>
                  </a:moveTo>
                  <a:cubicBezTo>
                    <a:pt x="28" y="160"/>
                    <a:pt x="28" y="160"/>
                    <a:pt x="28" y="160"/>
                  </a:cubicBezTo>
                  <a:cubicBezTo>
                    <a:pt x="29" y="160"/>
                    <a:pt x="29" y="160"/>
                    <a:pt x="29" y="160"/>
                  </a:cubicBezTo>
                  <a:cubicBezTo>
                    <a:pt x="29" y="160"/>
                    <a:pt x="29" y="160"/>
                    <a:pt x="29" y="160"/>
                  </a:cubicBezTo>
                  <a:cubicBezTo>
                    <a:pt x="29" y="160"/>
                    <a:pt x="29" y="160"/>
                    <a:pt x="29" y="160"/>
                  </a:cubicBezTo>
                  <a:cubicBezTo>
                    <a:pt x="30" y="159"/>
                    <a:pt x="30" y="159"/>
                    <a:pt x="30" y="159"/>
                  </a:cubicBezTo>
                  <a:cubicBezTo>
                    <a:pt x="29" y="159"/>
                    <a:pt x="29" y="159"/>
                    <a:pt x="29" y="159"/>
                  </a:cubicBezTo>
                  <a:cubicBezTo>
                    <a:pt x="29" y="160"/>
                    <a:pt x="29" y="160"/>
                    <a:pt x="29" y="160"/>
                  </a:cubicBezTo>
                  <a:close/>
                  <a:moveTo>
                    <a:pt x="36" y="157"/>
                  </a:moveTo>
                  <a:cubicBezTo>
                    <a:pt x="36" y="157"/>
                    <a:pt x="36" y="157"/>
                    <a:pt x="36" y="157"/>
                  </a:cubicBezTo>
                  <a:cubicBezTo>
                    <a:pt x="37" y="157"/>
                    <a:pt x="37" y="157"/>
                    <a:pt x="37" y="157"/>
                  </a:cubicBezTo>
                  <a:cubicBezTo>
                    <a:pt x="37" y="157"/>
                    <a:pt x="37" y="157"/>
                    <a:pt x="37" y="157"/>
                  </a:cubicBezTo>
                  <a:cubicBezTo>
                    <a:pt x="36" y="157"/>
                    <a:pt x="36" y="157"/>
                    <a:pt x="36" y="157"/>
                  </a:cubicBezTo>
                  <a:cubicBezTo>
                    <a:pt x="36" y="157"/>
                    <a:pt x="36" y="157"/>
                    <a:pt x="36" y="157"/>
                  </a:cubicBezTo>
                  <a:cubicBezTo>
                    <a:pt x="36" y="157"/>
                    <a:pt x="36" y="157"/>
                    <a:pt x="36" y="157"/>
                  </a:cubicBezTo>
                  <a:close/>
                  <a:moveTo>
                    <a:pt x="33" y="153"/>
                  </a:moveTo>
                  <a:cubicBezTo>
                    <a:pt x="33" y="154"/>
                    <a:pt x="33" y="154"/>
                    <a:pt x="33" y="154"/>
                  </a:cubicBezTo>
                  <a:cubicBezTo>
                    <a:pt x="33" y="154"/>
                    <a:pt x="33" y="154"/>
                    <a:pt x="33" y="154"/>
                  </a:cubicBezTo>
                  <a:cubicBezTo>
                    <a:pt x="34" y="154"/>
                    <a:pt x="34" y="154"/>
                    <a:pt x="34" y="154"/>
                  </a:cubicBezTo>
                  <a:cubicBezTo>
                    <a:pt x="34" y="153"/>
                    <a:pt x="34" y="153"/>
                    <a:pt x="34" y="153"/>
                  </a:cubicBezTo>
                  <a:cubicBezTo>
                    <a:pt x="33" y="153"/>
                    <a:pt x="33" y="153"/>
                    <a:pt x="33" y="153"/>
                  </a:cubicBezTo>
                  <a:cubicBezTo>
                    <a:pt x="33" y="153"/>
                    <a:pt x="33" y="153"/>
                    <a:pt x="33" y="153"/>
                  </a:cubicBezTo>
                  <a:close/>
                  <a:moveTo>
                    <a:pt x="36" y="153"/>
                  </a:moveTo>
                  <a:cubicBezTo>
                    <a:pt x="37" y="153"/>
                    <a:pt x="37" y="153"/>
                    <a:pt x="37" y="153"/>
                  </a:cubicBezTo>
                  <a:cubicBezTo>
                    <a:pt x="37" y="153"/>
                    <a:pt x="37" y="153"/>
                    <a:pt x="37" y="153"/>
                  </a:cubicBezTo>
                  <a:cubicBezTo>
                    <a:pt x="38" y="153"/>
                    <a:pt x="38" y="153"/>
                    <a:pt x="38" y="153"/>
                  </a:cubicBezTo>
                  <a:cubicBezTo>
                    <a:pt x="37" y="153"/>
                    <a:pt x="37" y="153"/>
                    <a:pt x="37" y="153"/>
                  </a:cubicBezTo>
                  <a:cubicBezTo>
                    <a:pt x="36" y="153"/>
                    <a:pt x="36" y="153"/>
                    <a:pt x="36" y="153"/>
                  </a:cubicBezTo>
                  <a:close/>
                  <a:moveTo>
                    <a:pt x="34" y="153"/>
                  </a:moveTo>
                  <a:cubicBezTo>
                    <a:pt x="35" y="153"/>
                    <a:pt x="35" y="153"/>
                    <a:pt x="35" y="153"/>
                  </a:cubicBezTo>
                  <a:cubicBezTo>
                    <a:pt x="36" y="153"/>
                    <a:pt x="36" y="153"/>
                    <a:pt x="36" y="153"/>
                  </a:cubicBezTo>
                  <a:cubicBezTo>
                    <a:pt x="37" y="152"/>
                    <a:pt x="37" y="152"/>
                    <a:pt x="37" y="152"/>
                  </a:cubicBezTo>
                  <a:cubicBezTo>
                    <a:pt x="36" y="152"/>
                    <a:pt x="36" y="152"/>
                    <a:pt x="36" y="152"/>
                  </a:cubicBezTo>
                  <a:cubicBezTo>
                    <a:pt x="35" y="152"/>
                    <a:pt x="35" y="152"/>
                    <a:pt x="35" y="152"/>
                  </a:cubicBezTo>
                  <a:cubicBezTo>
                    <a:pt x="34" y="152"/>
                    <a:pt x="34" y="152"/>
                    <a:pt x="34" y="152"/>
                  </a:cubicBezTo>
                  <a:cubicBezTo>
                    <a:pt x="34" y="153"/>
                    <a:pt x="34" y="153"/>
                    <a:pt x="34" y="153"/>
                  </a:cubicBezTo>
                  <a:close/>
                  <a:moveTo>
                    <a:pt x="42" y="137"/>
                  </a:moveTo>
                  <a:cubicBezTo>
                    <a:pt x="42" y="138"/>
                    <a:pt x="42" y="138"/>
                    <a:pt x="42" y="138"/>
                  </a:cubicBezTo>
                  <a:cubicBezTo>
                    <a:pt x="43" y="138"/>
                    <a:pt x="43" y="138"/>
                    <a:pt x="43" y="138"/>
                  </a:cubicBezTo>
                  <a:cubicBezTo>
                    <a:pt x="43" y="137"/>
                    <a:pt x="43" y="137"/>
                    <a:pt x="43" y="137"/>
                  </a:cubicBezTo>
                  <a:cubicBezTo>
                    <a:pt x="43" y="137"/>
                    <a:pt x="43" y="137"/>
                    <a:pt x="43" y="137"/>
                  </a:cubicBezTo>
                  <a:cubicBezTo>
                    <a:pt x="42" y="137"/>
                    <a:pt x="42" y="137"/>
                    <a:pt x="42" y="137"/>
                  </a:cubicBezTo>
                  <a:close/>
                  <a:moveTo>
                    <a:pt x="42" y="135"/>
                  </a:moveTo>
                  <a:cubicBezTo>
                    <a:pt x="41" y="135"/>
                    <a:pt x="41" y="135"/>
                    <a:pt x="41" y="135"/>
                  </a:cubicBezTo>
                  <a:cubicBezTo>
                    <a:pt x="42" y="136"/>
                    <a:pt x="42" y="136"/>
                    <a:pt x="42" y="136"/>
                  </a:cubicBezTo>
                  <a:cubicBezTo>
                    <a:pt x="43" y="136"/>
                    <a:pt x="43" y="136"/>
                    <a:pt x="43" y="136"/>
                  </a:cubicBezTo>
                  <a:cubicBezTo>
                    <a:pt x="42" y="135"/>
                    <a:pt x="42" y="135"/>
                    <a:pt x="42" y="135"/>
                  </a:cubicBezTo>
                  <a:cubicBezTo>
                    <a:pt x="42" y="135"/>
                    <a:pt x="42" y="135"/>
                    <a:pt x="42" y="135"/>
                  </a:cubicBezTo>
                  <a:close/>
                  <a:moveTo>
                    <a:pt x="39" y="130"/>
                  </a:moveTo>
                  <a:cubicBezTo>
                    <a:pt x="40" y="130"/>
                    <a:pt x="40" y="130"/>
                    <a:pt x="40" y="130"/>
                  </a:cubicBezTo>
                  <a:cubicBezTo>
                    <a:pt x="40" y="129"/>
                    <a:pt x="40" y="129"/>
                    <a:pt x="40" y="129"/>
                  </a:cubicBezTo>
                  <a:cubicBezTo>
                    <a:pt x="41" y="129"/>
                    <a:pt x="41" y="129"/>
                    <a:pt x="41" y="129"/>
                  </a:cubicBezTo>
                  <a:cubicBezTo>
                    <a:pt x="41" y="129"/>
                    <a:pt x="41" y="129"/>
                    <a:pt x="41" y="129"/>
                  </a:cubicBezTo>
                  <a:cubicBezTo>
                    <a:pt x="40" y="129"/>
                    <a:pt x="40" y="129"/>
                    <a:pt x="40" y="129"/>
                  </a:cubicBezTo>
                  <a:cubicBezTo>
                    <a:pt x="40" y="128"/>
                    <a:pt x="40" y="128"/>
                    <a:pt x="40" y="128"/>
                  </a:cubicBezTo>
                  <a:cubicBezTo>
                    <a:pt x="39" y="129"/>
                    <a:pt x="39" y="129"/>
                    <a:pt x="39" y="129"/>
                  </a:cubicBezTo>
                  <a:cubicBezTo>
                    <a:pt x="39" y="129"/>
                    <a:pt x="39" y="129"/>
                    <a:pt x="39" y="129"/>
                  </a:cubicBezTo>
                  <a:cubicBezTo>
                    <a:pt x="39" y="130"/>
                    <a:pt x="39" y="130"/>
                    <a:pt x="39" y="130"/>
                  </a:cubicBezTo>
                  <a:close/>
                  <a:moveTo>
                    <a:pt x="39" y="133"/>
                  </a:moveTo>
                  <a:cubicBezTo>
                    <a:pt x="40" y="133"/>
                    <a:pt x="40" y="133"/>
                    <a:pt x="40" y="133"/>
                  </a:cubicBezTo>
                  <a:cubicBezTo>
                    <a:pt x="40" y="133"/>
                    <a:pt x="40" y="133"/>
                    <a:pt x="40" y="133"/>
                  </a:cubicBezTo>
                  <a:cubicBezTo>
                    <a:pt x="41" y="132"/>
                    <a:pt x="41" y="132"/>
                    <a:pt x="41" y="132"/>
                  </a:cubicBezTo>
                  <a:cubicBezTo>
                    <a:pt x="41" y="131"/>
                    <a:pt x="41" y="131"/>
                    <a:pt x="41" y="131"/>
                  </a:cubicBezTo>
                  <a:cubicBezTo>
                    <a:pt x="40" y="131"/>
                    <a:pt x="40" y="131"/>
                    <a:pt x="40" y="131"/>
                  </a:cubicBezTo>
                  <a:cubicBezTo>
                    <a:pt x="40" y="131"/>
                    <a:pt x="40" y="131"/>
                    <a:pt x="40" y="131"/>
                  </a:cubicBezTo>
                  <a:cubicBezTo>
                    <a:pt x="39" y="133"/>
                    <a:pt x="39" y="133"/>
                    <a:pt x="39" y="133"/>
                  </a:cubicBezTo>
                  <a:close/>
                  <a:moveTo>
                    <a:pt x="36" y="133"/>
                  </a:moveTo>
                  <a:cubicBezTo>
                    <a:pt x="37" y="133"/>
                    <a:pt x="37" y="133"/>
                    <a:pt x="37" y="133"/>
                  </a:cubicBezTo>
                  <a:cubicBezTo>
                    <a:pt x="38" y="133"/>
                    <a:pt x="38" y="133"/>
                    <a:pt x="38" y="133"/>
                  </a:cubicBezTo>
                  <a:cubicBezTo>
                    <a:pt x="38" y="132"/>
                    <a:pt x="38" y="132"/>
                    <a:pt x="38" y="132"/>
                  </a:cubicBezTo>
                  <a:cubicBezTo>
                    <a:pt x="38" y="131"/>
                    <a:pt x="38" y="131"/>
                    <a:pt x="38" y="131"/>
                  </a:cubicBezTo>
                  <a:cubicBezTo>
                    <a:pt x="37" y="132"/>
                    <a:pt x="37" y="132"/>
                    <a:pt x="37" y="132"/>
                  </a:cubicBezTo>
                  <a:cubicBezTo>
                    <a:pt x="36" y="132"/>
                    <a:pt x="36" y="132"/>
                    <a:pt x="36" y="132"/>
                  </a:cubicBezTo>
                  <a:cubicBezTo>
                    <a:pt x="36" y="133"/>
                    <a:pt x="36" y="133"/>
                    <a:pt x="36" y="133"/>
                  </a:cubicBezTo>
                  <a:close/>
                  <a:moveTo>
                    <a:pt x="31" y="137"/>
                  </a:moveTo>
                  <a:cubicBezTo>
                    <a:pt x="31" y="137"/>
                    <a:pt x="31" y="137"/>
                    <a:pt x="31" y="137"/>
                  </a:cubicBezTo>
                  <a:cubicBezTo>
                    <a:pt x="31" y="138"/>
                    <a:pt x="31" y="138"/>
                    <a:pt x="31" y="138"/>
                  </a:cubicBezTo>
                  <a:cubicBezTo>
                    <a:pt x="32" y="138"/>
                    <a:pt x="32" y="138"/>
                    <a:pt x="32" y="138"/>
                  </a:cubicBezTo>
                  <a:cubicBezTo>
                    <a:pt x="32" y="137"/>
                    <a:pt x="32" y="137"/>
                    <a:pt x="32" y="137"/>
                  </a:cubicBezTo>
                  <a:cubicBezTo>
                    <a:pt x="32" y="137"/>
                    <a:pt x="32" y="137"/>
                    <a:pt x="32" y="137"/>
                  </a:cubicBezTo>
                  <a:cubicBezTo>
                    <a:pt x="31" y="137"/>
                    <a:pt x="31" y="137"/>
                    <a:pt x="31" y="137"/>
                  </a:cubicBezTo>
                  <a:close/>
                  <a:moveTo>
                    <a:pt x="41" y="144"/>
                  </a:moveTo>
                  <a:cubicBezTo>
                    <a:pt x="41" y="145"/>
                    <a:pt x="41" y="145"/>
                    <a:pt x="41" y="145"/>
                  </a:cubicBezTo>
                  <a:cubicBezTo>
                    <a:pt x="42" y="144"/>
                    <a:pt x="42" y="144"/>
                    <a:pt x="42" y="144"/>
                  </a:cubicBezTo>
                  <a:cubicBezTo>
                    <a:pt x="42" y="145"/>
                    <a:pt x="42" y="145"/>
                    <a:pt x="42" y="145"/>
                  </a:cubicBezTo>
                  <a:cubicBezTo>
                    <a:pt x="42" y="146"/>
                    <a:pt x="42" y="146"/>
                    <a:pt x="42" y="146"/>
                  </a:cubicBezTo>
                  <a:cubicBezTo>
                    <a:pt x="42" y="146"/>
                    <a:pt x="42" y="146"/>
                    <a:pt x="42" y="146"/>
                  </a:cubicBezTo>
                  <a:cubicBezTo>
                    <a:pt x="43" y="146"/>
                    <a:pt x="43" y="146"/>
                    <a:pt x="43" y="146"/>
                  </a:cubicBezTo>
                  <a:cubicBezTo>
                    <a:pt x="43" y="145"/>
                    <a:pt x="43" y="145"/>
                    <a:pt x="43" y="145"/>
                  </a:cubicBezTo>
                  <a:cubicBezTo>
                    <a:pt x="44" y="144"/>
                    <a:pt x="44" y="144"/>
                    <a:pt x="44" y="144"/>
                  </a:cubicBezTo>
                  <a:cubicBezTo>
                    <a:pt x="43" y="144"/>
                    <a:pt x="43" y="144"/>
                    <a:pt x="43" y="144"/>
                  </a:cubicBezTo>
                  <a:cubicBezTo>
                    <a:pt x="43" y="144"/>
                    <a:pt x="43" y="144"/>
                    <a:pt x="43" y="144"/>
                  </a:cubicBezTo>
                  <a:cubicBezTo>
                    <a:pt x="42" y="144"/>
                    <a:pt x="42" y="144"/>
                    <a:pt x="42" y="144"/>
                  </a:cubicBezTo>
                  <a:cubicBezTo>
                    <a:pt x="41" y="144"/>
                    <a:pt x="41" y="144"/>
                    <a:pt x="41" y="144"/>
                  </a:cubicBezTo>
                  <a:close/>
                  <a:moveTo>
                    <a:pt x="31" y="147"/>
                  </a:moveTo>
                  <a:cubicBezTo>
                    <a:pt x="31" y="147"/>
                    <a:pt x="31" y="147"/>
                    <a:pt x="31" y="147"/>
                  </a:cubicBezTo>
                  <a:cubicBezTo>
                    <a:pt x="33" y="147"/>
                    <a:pt x="33" y="147"/>
                    <a:pt x="33" y="147"/>
                  </a:cubicBezTo>
                  <a:cubicBezTo>
                    <a:pt x="33" y="148"/>
                    <a:pt x="33" y="148"/>
                    <a:pt x="33" y="148"/>
                  </a:cubicBezTo>
                  <a:cubicBezTo>
                    <a:pt x="34" y="148"/>
                    <a:pt x="34" y="148"/>
                    <a:pt x="34" y="148"/>
                  </a:cubicBezTo>
                  <a:cubicBezTo>
                    <a:pt x="34" y="148"/>
                    <a:pt x="34" y="148"/>
                    <a:pt x="34" y="148"/>
                  </a:cubicBezTo>
                  <a:cubicBezTo>
                    <a:pt x="37" y="147"/>
                    <a:pt x="37" y="147"/>
                    <a:pt x="37" y="147"/>
                  </a:cubicBezTo>
                  <a:cubicBezTo>
                    <a:pt x="38" y="147"/>
                    <a:pt x="38" y="147"/>
                    <a:pt x="38" y="147"/>
                  </a:cubicBezTo>
                  <a:cubicBezTo>
                    <a:pt x="40" y="146"/>
                    <a:pt x="40" y="146"/>
                    <a:pt x="40" y="146"/>
                  </a:cubicBezTo>
                  <a:cubicBezTo>
                    <a:pt x="39" y="145"/>
                    <a:pt x="39" y="145"/>
                    <a:pt x="39" y="145"/>
                  </a:cubicBezTo>
                  <a:cubicBezTo>
                    <a:pt x="39" y="144"/>
                    <a:pt x="39" y="144"/>
                    <a:pt x="39" y="144"/>
                  </a:cubicBezTo>
                  <a:cubicBezTo>
                    <a:pt x="38" y="144"/>
                    <a:pt x="38" y="144"/>
                    <a:pt x="38" y="144"/>
                  </a:cubicBezTo>
                  <a:cubicBezTo>
                    <a:pt x="37" y="144"/>
                    <a:pt x="37" y="144"/>
                    <a:pt x="37" y="144"/>
                  </a:cubicBezTo>
                  <a:cubicBezTo>
                    <a:pt x="37" y="142"/>
                    <a:pt x="37" y="142"/>
                    <a:pt x="37" y="142"/>
                  </a:cubicBezTo>
                  <a:cubicBezTo>
                    <a:pt x="36" y="140"/>
                    <a:pt x="36" y="140"/>
                    <a:pt x="36" y="140"/>
                  </a:cubicBezTo>
                  <a:cubicBezTo>
                    <a:pt x="34" y="140"/>
                    <a:pt x="34" y="140"/>
                    <a:pt x="34" y="140"/>
                  </a:cubicBezTo>
                  <a:cubicBezTo>
                    <a:pt x="34" y="139"/>
                    <a:pt x="34" y="139"/>
                    <a:pt x="34" y="139"/>
                  </a:cubicBezTo>
                  <a:cubicBezTo>
                    <a:pt x="32" y="139"/>
                    <a:pt x="32" y="139"/>
                    <a:pt x="32" y="139"/>
                  </a:cubicBezTo>
                  <a:cubicBezTo>
                    <a:pt x="31" y="139"/>
                    <a:pt x="31" y="139"/>
                    <a:pt x="31" y="139"/>
                  </a:cubicBezTo>
                  <a:cubicBezTo>
                    <a:pt x="31" y="139"/>
                    <a:pt x="31" y="139"/>
                    <a:pt x="31" y="139"/>
                  </a:cubicBezTo>
                  <a:cubicBezTo>
                    <a:pt x="30" y="140"/>
                    <a:pt x="30" y="140"/>
                    <a:pt x="30" y="140"/>
                  </a:cubicBezTo>
                  <a:cubicBezTo>
                    <a:pt x="30" y="141"/>
                    <a:pt x="30" y="141"/>
                    <a:pt x="30" y="141"/>
                  </a:cubicBezTo>
                  <a:cubicBezTo>
                    <a:pt x="31" y="142"/>
                    <a:pt x="31" y="142"/>
                    <a:pt x="31" y="142"/>
                  </a:cubicBezTo>
                  <a:cubicBezTo>
                    <a:pt x="32" y="142"/>
                    <a:pt x="32" y="142"/>
                    <a:pt x="32" y="142"/>
                  </a:cubicBezTo>
                  <a:cubicBezTo>
                    <a:pt x="31" y="142"/>
                    <a:pt x="31" y="142"/>
                    <a:pt x="31" y="142"/>
                  </a:cubicBezTo>
                  <a:cubicBezTo>
                    <a:pt x="30" y="142"/>
                    <a:pt x="30" y="142"/>
                    <a:pt x="30" y="142"/>
                  </a:cubicBezTo>
                  <a:cubicBezTo>
                    <a:pt x="30" y="143"/>
                    <a:pt x="30" y="143"/>
                    <a:pt x="30" y="143"/>
                  </a:cubicBezTo>
                  <a:cubicBezTo>
                    <a:pt x="30" y="143"/>
                    <a:pt x="30" y="143"/>
                    <a:pt x="30" y="143"/>
                  </a:cubicBezTo>
                  <a:cubicBezTo>
                    <a:pt x="31" y="144"/>
                    <a:pt x="31" y="144"/>
                    <a:pt x="31" y="144"/>
                  </a:cubicBezTo>
                  <a:cubicBezTo>
                    <a:pt x="30" y="144"/>
                    <a:pt x="30" y="144"/>
                    <a:pt x="30" y="144"/>
                  </a:cubicBezTo>
                  <a:cubicBezTo>
                    <a:pt x="30" y="144"/>
                    <a:pt x="30" y="144"/>
                    <a:pt x="30" y="144"/>
                  </a:cubicBezTo>
                  <a:cubicBezTo>
                    <a:pt x="30" y="145"/>
                    <a:pt x="30" y="145"/>
                    <a:pt x="30" y="145"/>
                  </a:cubicBezTo>
                  <a:cubicBezTo>
                    <a:pt x="32" y="146"/>
                    <a:pt x="32" y="146"/>
                    <a:pt x="32" y="146"/>
                  </a:cubicBezTo>
                  <a:cubicBezTo>
                    <a:pt x="33" y="146"/>
                    <a:pt x="33" y="146"/>
                    <a:pt x="33" y="146"/>
                  </a:cubicBezTo>
                  <a:cubicBezTo>
                    <a:pt x="33" y="146"/>
                    <a:pt x="33" y="146"/>
                    <a:pt x="33" y="146"/>
                  </a:cubicBezTo>
                  <a:cubicBezTo>
                    <a:pt x="35" y="145"/>
                    <a:pt x="35" y="145"/>
                    <a:pt x="35" y="145"/>
                  </a:cubicBezTo>
                  <a:cubicBezTo>
                    <a:pt x="34" y="146"/>
                    <a:pt x="34" y="146"/>
                    <a:pt x="34" y="146"/>
                  </a:cubicBezTo>
                  <a:cubicBezTo>
                    <a:pt x="33" y="147"/>
                    <a:pt x="33" y="147"/>
                    <a:pt x="33" y="147"/>
                  </a:cubicBezTo>
                  <a:cubicBezTo>
                    <a:pt x="32" y="146"/>
                    <a:pt x="32" y="146"/>
                    <a:pt x="32" y="146"/>
                  </a:cubicBezTo>
                  <a:cubicBezTo>
                    <a:pt x="31" y="146"/>
                    <a:pt x="31" y="146"/>
                    <a:pt x="31" y="146"/>
                  </a:cubicBezTo>
                  <a:lnTo>
                    <a:pt x="31" y="147"/>
                  </a:lnTo>
                  <a:close/>
                </a:path>
              </a:pathLst>
            </a:custGeom>
            <a:grpFill/>
            <a:ln>
              <a:noFill/>
            </a:ln>
          </p:spPr>
          <p:txBody>
            <a:bodyPr vert="horz" wrap="square" lIns="91440" tIns="45720" rIns="91440" bIns="45720" numCol="1" anchor="t" anchorCtr="0" compatLnSpc="1"/>
            <a:lstStyle/>
            <a:p>
              <a:endParaRPr lang="en-US"/>
            </a:p>
          </p:txBody>
        </p:sp>
        <p:sp>
          <p:nvSpPr>
            <p:cNvPr id="165" name="Freeform 161"/>
            <p:cNvSpPr>
              <a:spLocks noEditPoints="1"/>
            </p:cNvSpPr>
            <p:nvPr/>
          </p:nvSpPr>
          <p:spPr bwMode="auto">
            <a:xfrm>
              <a:off x="1705606" y="742950"/>
              <a:ext cx="1834736" cy="1541384"/>
            </a:xfrm>
            <a:custGeom>
              <a:avLst/>
              <a:gdLst>
                <a:gd name="T0" fmla="*/ 282 w 385"/>
                <a:gd name="T1" fmla="*/ 23 h 323"/>
                <a:gd name="T2" fmla="*/ 282 w 385"/>
                <a:gd name="T3" fmla="*/ 55 h 323"/>
                <a:gd name="T4" fmla="*/ 281 w 385"/>
                <a:gd name="T5" fmla="*/ 61 h 323"/>
                <a:gd name="T6" fmla="*/ 300 w 385"/>
                <a:gd name="T7" fmla="*/ 38 h 323"/>
                <a:gd name="T8" fmla="*/ 301 w 385"/>
                <a:gd name="T9" fmla="*/ 22 h 323"/>
                <a:gd name="T10" fmla="*/ 325 w 385"/>
                <a:gd name="T11" fmla="*/ 10 h 323"/>
                <a:gd name="T12" fmla="*/ 379 w 385"/>
                <a:gd name="T13" fmla="*/ 12 h 323"/>
                <a:gd name="T14" fmla="*/ 330 w 385"/>
                <a:gd name="T15" fmla="*/ 46 h 323"/>
                <a:gd name="T16" fmla="*/ 296 w 385"/>
                <a:gd name="T17" fmla="*/ 67 h 323"/>
                <a:gd name="T18" fmla="*/ 308 w 385"/>
                <a:gd name="T19" fmla="*/ 151 h 323"/>
                <a:gd name="T20" fmla="*/ 270 w 385"/>
                <a:gd name="T21" fmla="*/ 63 h 323"/>
                <a:gd name="T22" fmla="*/ 241 w 385"/>
                <a:gd name="T23" fmla="*/ 43 h 323"/>
                <a:gd name="T24" fmla="*/ 201 w 385"/>
                <a:gd name="T25" fmla="*/ 40 h 323"/>
                <a:gd name="T26" fmla="*/ 263 w 385"/>
                <a:gd name="T27" fmla="*/ 71 h 323"/>
                <a:gd name="T28" fmla="*/ 273 w 385"/>
                <a:gd name="T29" fmla="*/ 98 h 323"/>
                <a:gd name="T30" fmla="*/ 165 w 385"/>
                <a:gd name="T31" fmla="*/ 52 h 323"/>
                <a:gd name="T32" fmla="*/ 239 w 385"/>
                <a:gd name="T33" fmla="*/ 81 h 323"/>
                <a:gd name="T34" fmla="*/ 222 w 385"/>
                <a:gd name="T35" fmla="*/ 71 h 323"/>
                <a:gd name="T36" fmla="*/ 213 w 385"/>
                <a:gd name="T37" fmla="*/ 74 h 323"/>
                <a:gd name="T38" fmla="*/ 201 w 385"/>
                <a:gd name="T39" fmla="*/ 63 h 323"/>
                <a:gd name="T40" fmla="*/ 145 w 385"/>
                <a:gd name="T41" fmla="*/ 70 h 323"/>
                <a:gd name="T42" fmla="*/ 207 w 385"/>
                <a:gd name="T43" fmla="*/ 101 h 323"/>
                <a:gd name="T44" fmla="*/ 221 w 385"/>
                <a:gd name="T45" fmla="*/ 106 h 323"/>
                <a:gd name="T46" fmla="*/ 277 w 385"/>
                <a:gd name="T47" fmla="*/ 112 h 323"/>
                <a:gd name="T48" fmla="*/ 266 w 385"/>
                <a:gd name="T49" fmla="*/ 145 h 323"/>
                <a:gd name="T50" fmla="*/ 191 w 385"/>
                <a:gd name="T51" fmla="*/ 148 h 323"/>
                <a:gd name="T52" fmla="*/ 188 w 385"/>
                <a:gd name="T53" fmla="*/ 109 h 323"/>
                <a:gd name="T54" fmla="*/ 162 w 385"/>
                <a:gd name="T55" fmla="*/ 87 h 323"/>
                <a:gd name="T56" fmla="*/ 142 w 385"/>
                <a:gd name="T57" fmla="*/ 130 h 323"/>
                <a:gd name="T58" fmla="*/ 182 w 385"/>
                <a:gd name="T59" fmla="*/ 139 h 323"/>
                <a:gd name="T60" fmla="*/ 277 w 385"/>
                <a:gd name="T61" fmla="*/ 194 h 323"/>
                <a:gd name="T62" fmla="*/ 280 w 385"/>
                <a:gd name="T63" fmla="*/ 154 h 323"/>
                <a:gd name="T64" fmla="*/ 242 w 385"/>
                <a:gd name="T65" fmla="*/ 135 h 323"/>
                <a:gd name="T66" fmla="*/ 258 w 385"/>
                <a:gd name="T67" fmla="*/ 120 h 323"/>
                <a:gd name="T68" fmla="*/ 287 w 385"/>
                <a:gd name="T69" fmla="*/ 120 h 323"/>
                <a:gd name="T70" fmla="*/ 296 w 385"/>
                <a:gd name="T71" fmla="*/ 143 h 323"/>
                <a:gd name="T72" fmla="*/ 305 w 385"/>
                <a:gd name="T73" fmla="*/ 158 h 323"/>
                <a:gd name="T74" fmla="*/ 320 w 385"/>
                <a:gd name="T75" fmla="*/ 177 h 323"/>
                <a:gd name="T76" fmla="*/ 306 w 385"/>
                <a:gd name="T77" fmla="*/ 178 h 323"/>
                <a:gd name="T78" fmla="*/ 298 w 385"/>
                <a:gd name="T79" fmla="*/ 202 h 323"/>
                <a:gd name="T80" fmla="*/ 241 w 385"/>
                <a:gd name="T81" fmla="*/ 185 h 323"/>
                <a:gd name="T82" fmla="*/ 283 w 385"/>
                <a:gd name="T83" fmla="*/ 220 h 323"/>
                <a:gd name="T84" fmla="*/ 229 w 385"/>
                <a:gd name="T85" fmla="*/ 245 h 323"/>
                <a:gd name="T86" fmla="*/ 305 w 385"/>
                <a:gd name="T87" fmla="*/ 297 h 323"/>
                <a:gd name="T88" fmla="*/ 326 w 385"/>
                <a:gd name="T89" fmla="*/ 297 h 323"/>
                <a:gd name="T90" fmla="*/ 318 w 385"/>
                <a:gd name="T91" fmla="*/ 278 h 323"/>
                <a:gd name="T92" fmla="*/ 35 w 385"/>
                <a:gd name="T93" fmla="*/ 268 h 323"/>
                <a:gd name="T94" fmla="*/ 20 w 385"/>
                <a:gd name="T95" fmla="*/ 240 h 323"/>
                <a:gd name="T96" fmla="*/ 65 w 385"/>
                <a:gd name="T97" fmla="*/ 112 h 323"/>
                <a:gd name="T98" fmla="*/ 28 w 385"/>
                <a:gd name="T99" fmla="*/ 245 h 323"/>
                <a:gd name="T100" fmla="*/ 68 w 385"/>
                <a:gd name="T101" fmla="*/ 116 h 323"/>
                <a:gd name="T102" fmla="*/ 112 w 385"/>
                <a:gd name="T103" fmla="*/ 117 h 323"/>
                <a:gd name="T104" fmla="*/ 169 w 385"/>
                <a:gd name="T105" fmla="*/ 137 h 323"/>
                <a:gd name="T106" fmla="*/ 201 w 385"/>
                <a:gd name="T107" fmla="*/ 156 h 323"/>
                <a:gd name="T108" fmla="*/ 225 w 385"/>
                <a:gd name="T109" fmla="*/ 132 h 323"/>
                <a:gd name="T110" fmla="*/ 258 w 385"/>
                <a:gd name="T111" fmla="*/ 148 h 323"/>
                <a:gd name="T112" fmla="*/ 216 w 385"/>
                <a:gd name="T113" fmla="*/ 185 h 323"/>
                <a:gd name="T114" fmla="*/ 178 w 385"/>
                <a:gd name="T115" fmla="*/ 234 h 323"/>
                <a:gd name="T116" fmla="*/ 246 w 385"/>
                <a:gd name="T117" fmla="*/ 222 h 323"/>
                <a:gd name="T118" fmla="*/ 293 w 385"/>
                <a:gd name="T119" fmla="*/ 224 h 323"/>
                <a:gd name="T120" fmla="*/ 312 w 385"/>
                <a:gd name="T121" fmla="*/ 258 h 323"/>
                <a:gd name="T122" fmla="*/ 275 w 385"/>
                <a:gd name="T123" fmla="*/ 281 h 323"/>
                <a:gd name="T124" fmla="*/ 281 w 385"/>
                <a:gd name="T125"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23">
                  <a:moveTo>
                    <a:pt x="278" y="57"/>
                  </a:moveTo>
                  <a:cubicBezTo>
                    <a:pt x="279" y="56"/>
                    <a:pt x="279" y="56"/>
                    <a:pt x="279" y="56"/>
                  </a:cubicBezTo>
                  <a:cubicBezTo>
                    <a:pt x="280" y="56"/>
                    <a:pt x="280" y="56"/>
                    <a:pt x="280" y="56"/>
                  </a:cubicBezTo>
                  <a:cubicBezTo>
                    <a:pt x="281" y="54"/>
                    <a:pt x="281" y="54"/>
                    <a:pt x="281" y="54"/>
                  </a:cubicBezTo>
                  <a:cubicBezTo>
                    <a:pt x="282" y="52"/>
                    <a:pt x="282" y="52"/>
                    <a:pt x="282" y="52"/>
                  </a:cubicBezTo>
                  <a:cubicBezTo>
                    <a:pt x="282" y="52"/>
                    <a:pt x="282" y="52"/>
                    <a:pt x="282" y="52"/>
                  </a:cubicBezTo>
                  <a:cubicBezTo>
                    <a:pt x="282" y="53"/>
                    <a:pt x="282" y="53"/>
                    <a:pt x="282" y="53"/>
                  </a:cubicBezTo>
                  <a:cubicBezTo>
                    <a:pt x="282" y="54"/>
                    <a:pt x="282" y="54"/>
                    <a:pt x="282" y="54"/>
                  </a:cubicBezTo>
                  <a:cubicBezTo>
                    <a:pt x="282" y="54"/>
                    <a:pt x="282" y="54"/>
                    <a:pt x="282" y="54"/>
                  </a:cubicBezTo>
                  <a:cubicBezTo>
                    <a:pt x="283" y="54"/>
                    <a:pt x="283" y="54"/>
                    <a:pt x="283" y="54"/>
                  </a:cubicBezTo>
                  <a:cubicBezTo>
                    <a:pt x="283" y="53"/>
                    <a:pt x="283" y="53"/>
                    <a:pt x="283" y="53"/>
                  </a:cubicBezTo>
                  <a:cubicBezTo>
                    <a:pt x="284" y="53"/>
                    <a:pt x="284" y="53"/>
                    <a:pt x="284" y="53"/>
                  </a:cubicBezTo>
                  <a:cubicBezTo>
                    <a:pt x="284" y="52"/>
                    <a:pt x="284" y="52"/>
                    <a:pt x="284" y="52"/>
                  </a:cubicBezTo>
                  <a:cubicBezTo>
                    <a:pt x="283" y="52"/>
                    <a:pt x="283" y="52"/>
                    <a:pt x="283" y="52"/>
                  </a:cubicBezTo>
                  <a:cubicBezTo>
                    <a:pt x="283" y="52"/>
                    <a:pt x="283" y="52"/>
                    <a:pt x="283" y="52"/>
                  </a:cubicBezTo>
                  <a:cubicBezTo>
                    <a:pt x="284" y="51"/>
                    <a:pt x="284" y="51"/>
                    <a:pt x="284" y="51"/>
                  </a:cubicBezTo>
                  <a:cubicBezTo>
                    <a:pt x="284" y="50"/>
                    <a:pt x="284" y="50"/>
                    <a:pt x="284" y="50"/>
                  </a:cubicBezTo>
                  <a:cubicBezTo>
                    <a:pt x="284" y="50"/>
                    <a:pt x="284" y="50"/>
                    <a:pt x="284" y="50"/>
                  </a:cubicBezTo>
                  <a:cubicBezTo>
                    <a:pt x="284" y="49"/>
                    <a:pt x="284" y="49"/>
                    <a:pt x="284" y="49"/>
                  </a:cubicBezTo>
                  <a:cubicBezTo>
                    <a:pt x="285" y="48"/>
                    <a:pt x="285" y="48"/>
                    <a:pt x="285" y="48"/>
                  </a:cubicBezTo>
                  <a:cubicBezTo>
                    <a:pt x="285" y="47"/>
                    <a:pt x="285" y="47"/>
                    <a:pt x="285" y="47"/>
                  </a:cubicBezTo>
                  <a:cubicBezTo>
                    <a:pt x="286" y="47"/>
                    <a:pt x="286" y="47"/>
                    <a:pt x="286" y="47"/>
                  </a:cubicBezTo>
                  <a:cubicBezTo>
                    <a:pt x="287" y="46"/>
                    <a:pt x="287" y="46"/>
                    <a:pt x="287" y="46"/>
                  </a:cubicBezTo>
                  <a:cubicBezTo>
                    <a:pt x="287" y="47"/>
                    <a:pt x="287" y="47"/>
                    <a:pt x="287" y="47"/>
                  </a:cubicBezTo>
                  <a:cubicBezTo>
                    <a:pt x="287" y="47"/>
                    <a:pt x="287" y="47"/>
                    <a:pt x="287" y="47"/>
                  </a:cubicBezTo>
                  <a:cubicBezTo>
                    <a:pt x="286" y="47"/>
                    <a:pt x="286" y="47"/>
                    <a:pt x="286" y="47"/>
                  </a:cubicBezTo>
                  <a:cubicBezTo>
                    <a:pt x="286" y="49"/>
                    <a:pt x="286" y="49"/>
                    <a:pt x="286" y="49"/>
                  </a:cubicBezTo>
                  <a:cubicBezTo>
                    <a:pt x="285" y="50"/>
                    <a:pt x="285" y="50"/>
                    <a:pt x="285" y="50"/>
                  </a:cubicBezTo>
                  <a:cubicBezTo>
                    <a:pt x="285" y="51"/>
                    <a:pt x="285" y="51"/>
                    <a:pt x="285" y="51"/>
                  </a:cubicBezTo>
                  <a:cubicBezTo>
                    <a:pt x="285" y="51"/>
                    <a:pt x="285" y="51"/>
                    <a:pt x="285" y="51"/>
                  </a:cubicBezTo>
                  <a:cubicBezTo>
                    <a:pt x="285" y="52"/>
                    <a:pt x="285" y="52"/>
                    <a:pt x="285" y="52"/>
                  </a:cubicBezTo>
                  <a:cubicBezTo>
                    <a:pt x="286" y="52"/>
                    <a:pt x="286" y="52"/>
                    <a:pt x="286" y="52"/>
                  </a:cubicBezTo>
                  <a:cubicBezTo>
                    <a:pt x="287" y="51"/>
                    <a:pt x="287" y="51"/>
                    <a:pt x="287" y="51"/>
                  </a:cubicBezTo>
                  <a:cubicBezTo>
                    <a:pt x="288" y="49"/>
                    <a:pt x="288" y="49"/>
                    <a:pt x="288" y="49"/>
                  </a:cubicBezTo>
                  <a:cubicBezTo>
                    <a:pt x="289" y="48"/>
                    <a:pt x="289" y="48"/>
                    <a:pt x="289" y="48"/>
                  </a:cubicBezTo>
                  <a:cubicBezTo>
                    <a:pt x="289" y="47"/>
                    <a:pt x="289" y="47"/>
                    <a:pt x="289" y="47"/>
                  </a:cubicBezTo>
                  <a:cubicBezTo>
                    <a:pt x="289" y="47"/>
                    <a:pt x="289" y="47"/>
                    <a:pt x="289" y="47"/>
                  </a:cubicBezTo>
                  <a:cubicBezTo>
                    <a:pt x="290" y="46"/>
                    <a:pt x="290" y="46"/>
                    <a:pt x="290" y="46"/>
                  </a:cubicBezTo>
                  <a:cubicBezTo>
                    <a:pt x="290" y="47"/>
                    <a:pt x="290" y="47"/>
                    <a:pt x="290" y="47"/>
                  </a:cubicBezTo>
                  <a:cubicBezTo>
                    <a:pt x="290" y="47"/>
                    <a:pt x="290" y="47"/>
                    <a:pt x="290" y="47"/>
                  </a:cubicBezTo>
                  <a:cubicBezTo>
                    <a:pt x="290" y="48"/>
                    <a:pt x="290" y="48"/>
                    <a:pt x="290" y="48"/>
                  </a:cubicBezTo>
                  <a:cubicBezTo>
                    <a:pt x="290" y="48"/>
                    <a:pt x="290" y="48"/>
                    <a:pt x="290" y="48"/>
                  </a:cubicBezTo>
                  <a:cubicBezTo>
                    <a:pt x="291" y="47"/>
                    <a:pt x="291" y="47"/>
                    <a:pt x="291" y="47"/>
                  </a:cubicBezTo>
                  <a:cubicBezTo>
                    <a:pt x="292" y="47"/>
                    <a:pt x="292" y="47"/>
                    <a:pt x="292" y="47"/>
                  </a:cubicBezTo>
                  <a:cubicBezTo>
                    <a:pt x="293" y="47"/>
                    <a:pt x="293" y="47"/>
                    <a:pt x="293" y="47"/>
                  </a:cubicBezTo>
                  <a:cubicBezTo>
                    <a:pt x="295" y="46"/>
                    <a:pt x="295" y="46"/>
                    <a:pt x="295" y="46"/>
                  </a:cubicBezTo>
                  <a:cubicBezTo>
                    <a:pt x="296" y="46"/>
                    <a:pt x="296" y="46"/>
                    <a:pt x="296" y="46"/>
                  </a:cubicBezTo>
                  <a:cubicBezTo>
                    <a:pt x="296" y="46"/>
                    <a:pt x="296" y="46"/>
                    <a:pt x="296" y="46"/>
                  </a:cubicBezTo>
                  <a:cubicBezTo>
                    <a:pt x="297" y="46"/>
                    <a:pt x="297" y="46"/>
                    <a:pt x="297" y="46"/>
                  </a:cubicBezTo>
                  <a:cubicBezTo>
                    <a:pt x="297" y="45"/>
                    <a:pt x="297" y="45"/>
                    <a:pt x="297" y="45"/>
                  </a:cubicBezTo>
                  <a:cubicBezTo>
                    <a:pt x="297" y="44"/>
                    <a:pt x="297" y="44"/>
                    <a:pt x="297" y="44"/>
                  </a:cubicBezTo>
                  <a:cubicBezTo>
                    <a:pt x="298" y="44"/>
                    <a:pt x="298" y="44"/>
                    <a:pt x="298" y="44"/>
                  </a:cubicBezTo>
                  <a:cubicBezTo>
                    <a:pt x="297" y="43"/>
                    <a:pt x="297" y="43"/>
                    <a:pt x="297" y="43"/>
                  </a:cubicBezTo>
                  <a:cubicBezTo>
                    <a:pt x="297" y="42"/>
                    <a:pt x="297" y="42"/>
                    <a:pt x="297" y="42"/>
                  </a:cubicBezTo>
                  <a:cubicBezTo>
                    <a:pt x="297" y="40"/>
                    <a:pt x="297" y="40"/>
                    <a:pt x="297" y="40"/>
                  </a:cubicBezTo>
                  <a:cubicBezTo>
                    <a:pt x="297" y="40"/>
                    <a:pt x="297" y="40"/>
                    <a:pt x="297" y="40"/>
                  </a:cubicBezTo>
                  <a:cubicBezTo>
                    <a:pt x="296" y="41"/>
                    <a:pt x="296" y="41"/>
                    <a:pt x="296" y="41"/>
                  </a:cubicBezTo>
                  <a:cubicBezTo>
                    <a:pt x="295" y="43"/>
                    <a:pt x="295" y="43"/>
                    <a:pt x="295" y="43"/>
                  </a:cubicBezTo>
                  <a:cubicBezTo>
                    <a:pt x="295" y="43"/>
                    <a:pt x="295" y="43"/>
                    <a:pt x="295" y="43"/>
                  </a:cubicBezTo>
                  <a:cubicBezTo>
                    <a:pt x="295" y="42"/>
                    <a:pt x="295" y="42"/>
                    <a:pt x="295" y="42"/>
                  </a:cubicBezTo>
                  <a:cubicBezTo>
                    <a:pt x="296" y="41"/>
                    <a:pt x="296" y="41"/>
                    <a:pt x="296" y="41"/>
                  </a:cubicBezTo>
                  <a:cubicBezTo>
                    <a:pt x="297" y="41"/>
                    <a:pt x="297" y="41"/>
                    <a:pt x="297" y="41"/>
                  </a:cubicBezTo>
                  <a:cubicBezTo>
                    <a:pt x="297" y="40"/>
                    <a:pt x="297" y="40"/>
                    <a:pt x="297" y="40"/>
                  </a:cubicBezTo>
                  <a:cubicBezTo>
                    <a:pt x="296" y="39"/>
                    <a:pt x="296" y="39"/>
                    <a:pt x="296" y="39"/>
                  </a:cubicBezTo>
                  <a:cubicBezTo>
                    <a:pt x="295" y="39"/>
                    <a:pt x="295" y="39"/>
                    <a:pt x="295" y="39"/>
                  </a:cubicBezTo>
                  <a:cubicBezTo>
                    <a:pt x="295" y="39"/>
                    <a:pt x="295" y="39"/>
                    <a:pt x="295" y="39"/>
                  </a:cubicBezTo>
                  <a:cubicBezTo>
                    <a:pt x="295" y="39"/>
                    <a:pt x="295" y="39"/>
                    <a:pt x="295" y="39"/>
                  </a:cubicBezTo>
                  <a:cubicBezTo>
                    <a:pt x="294" y="39"/>
                    <a:pt x="294" y="39"/>
                    <a:pt x="294" y="39"/>
                  </a:cubicBezTo>
                  <a:cubicBezTo>
                    <a:pt x="294" y="39"/>
                    <a:pt x="294" y="39"/>
                    <a:pt x="294" y="39"/>
                  </a:cubicBezTo>
                  <a:cubicBezTo>
                    <a:pt x="293" y="39"/>
                    <a:pt x="293" y="39"/>
                    <a:pt x="293" y="39"/>
                  </a:cubicBezTo>
                  <a:cubicBezTo>
                    <a:pt x="292" y="40"/>
                    <a:pt x="292" y="40"/>
                    <a:pt x="292" y="40"/>
                  </a:cubicBezTo>
                  <a:cubicBezTo>
                    <a:pt x="292" y="39"/>
                    <a:pt x="292" y="39"/>
                    <a:pt x="292" y="39"/>
                  </a:cubicBezTo>
                  <a:cubicBezTo>
                    <a:pt x="292" y="39"/>
                    <a:pt x="292" y="39"/>
                    <a:pt x="292" y="39"/>
                  </a:cubicBezTo>
                  <a:cubicBezTo>
                    <a:pt x="294" y="38"/>
                    <a:pt x="294" y="38"/>
                    <a:pt x="294" y="38"/>
                  </a:cubicBezTo>
                  <a:cubicBezTo>
                    <a:pt x="295" y="38"/>
                    <a:pt x="295" y="38"/>
                    <a:pt x="295" y="38"/>
                  </a:cubicBezTo>
                  <a:cubicBezTo>
                    <a:pt x="296" y="37"/>
                    <a:pt x="296" y="37"/>
                    <a:pt x="296" y="37"/>
                  </a:cubicBezTo>
                  <a:cubicBezTo>
                    <a:pt x="297" y="36"/>
                    <a:pt x="297" y="36"/>
                    <a:pt x="297" y="36"/>
                  </a:cubicBezTo>
                  <a:cubicBezTo>
                    <a:pt x="298" y="35"/>
                    <a:pt x="298" y="35"/>
                    <a:pt x="298" y="35"/>
                  </a:cubicBezTo>
                  <a:cubicBezTo>
                    <a:pt x="298" y="33"/>
                    <a:pt x="298" y="33"/>
                    <a:pt x="298" y="33"/>
                  </a:cubicBezTo>
                  <a:cubicBezTo>
                    <a:pt x="298" y="33"/>
                    <a:pt x="298" y="33"/>
                    <a:pt x="298" y="33"/>
                  </a:cubicBezTo>
                  <a:cubicBezTo>
                    <a:pt x="297" y="33"/>
                    <a:pt x="297" y="33"/>
                    <a:pt x="297" y="33"/>
                  </a:cubicBezTo>
                  <a:cubicBezTo>
                    <a:pt x="297" y="34"/>
                    <a:pt x="297" y="34"/>
                    <a:pt x="297" y="34"/>
                  </a:cubicBezTo>
                  <a:cubicBezTo>
                    <a:pt x="296" y="33"/>
                    <a:pt x="296" y="33"/>
                    <a:pt x="296" y="33"/>
                  </a:cubicBezTo>
                  <a:cubicBezTo>
                    <a:pt x="297" y="33"/>
                    <a:pt x="297" y="33"/>
                    <a:pt x="297" y="33"/>
                  </a:cubicBezTo>
                  <a:cubicBezTo>
                    <a:pt x="297" y="33"/>
                    <a:pt x="297" y="33"/>
                    <a:pt x="297" y="33"/>
                  </a:cubicBezTo>
                  <a:cubicBezTo>
                    <a:pt x="298" y="33"/>
                    <a:pt x="298" y="33"/>
                    <a:pt x="298" y="33"/>
                  </a:cubicBezTo>
                  <a:cubicBezTo>
                    <a:pt x="298" y="32"/>
                    <a:pt x="298" y="32"/>
                    <a:pt x="298" y="32"/>
                  </a:cubicBezTo>
                  <a:cubicBezTo>
                    <a:pt x="298" y="31"/>
                    <a:pt x="298" y="31"/>
                    <a:pt x="298" y="31"/>
                  </a:cubicBezTo>
                  <a:cubicBezTo>
                    <a:pt x="299" y="30"/>
                    <a:pt x="299" y="30"/>
                    <a:pt x="299" y="30"/>
                  </a:cubicBezTo>
                  <a:cubicBezTo>
                    <a:pt x="299" y="30"/>
                    <a:pt x="299" y="30"/>
                    <a:pt x="299" y="30"/>
                  </a:cubicBezTo>
                  <a:cubicBezTo>
                    <a:pt x="299" y="29"/>
                    <a:pt x="299" y="29"/>
                    <a:pt x="299" y="29"/>
                  </a:cubicBezTo>
                  <a:cubicBezTo>
                    <a:pt x="299" y="29"/>
                    <a:pt x="299" y="29"/>
                    <a:pt x="299" y="29"/>
                  </a:cubicBezTo>
                  <a:cubicBezTo>
                    <a:pt x="298" y="28"/>
                    <a:pt x="298" y="28"/>
                    <a:pt x="298" y="28"/>
                  </a:cubicBezTo>
                  <a:cubicBezTo>
                    <a:pt x="297" y="29"/>
                    <a:pt x="297" y="29"/>
                    <a:pt x="297" y="29"/>
                  </a:cubicBezTo>
                  <a:cubicBezTo>
                    <a:pt x="296" y="30"/>
                    <a:pt x="296" y="30"/>
                    <a:pt x="296" y="30"/>
                  </a:cubicBezTo>
                  <a:cubicBezTo>
                    <a:pt x="296" y="31"/>
                    <a:pt x="296" y="31"/>
                    <a:pt x="296" y="31"/>
                  </a:cubicBezTo>
                  <a:cubicBezTo>
                    <a:pt x="297" y="32"/>
                    <a:pt x="297" y="32"/>
                    <a:pt x="297" y="32"/>
                  </a:cubicBezTo>
                  <a:cubicBezTo>
                    <a:pt x="296" y="33"/>
                    <a:pt x="296" y="33"/>
                    <a:pt x="296" y="33"/>
                  </a:cubicBezTo>
                  <a:cubicBezTo>
                    <a:pt x="296" y="33"/>
                    <a:pt x="296" y="33"/>
                    <a:pt x="296" y="33"/>
                  </a:cubicBezTo>
                  <a:cubicBezTo>
                    <a:pt x="295" y="33"/>
                    <a:pt x="295" y="33"/>
                    <a:pt x="295" y="33"/>
                  </a:cubicBezTo>
                  <a:cubicBezTo>
                    <a:pt x="295" y="32"/>
                    <a:pt x="295" y="32"/>
                    <a:pt x="295" y="32"/>
                  </a:cubicBezTo>
                  <a:cubicBezTo>
                    <a:pt x="295" y="32"/>
                    <a:pt x="295" y="32"/>
                    <a:pt x="295" y="32"/>
                  </a:cubicBezTo>
                  <a:cubicBezTo>
                    <a:pt x="295" y="31"/>
                    <a:pt x="295" y="31"/>
                    <a:pt x="295" y="31"/>
                  </a:cubicBezTo>
                  <a:cubicBezTo>
                    <a:pt x="296" y="30"/>
                    <a:pt x="296" y="30"/>
                    <a:pt x="296" y="30"/>
                  </a:cubicBezTo>
                  <a:cubicBezTo>
                    <a:pt x="296" y="29"/>
                    <a:pt x="296" y="29"/>
                    <a:pt x="296" y="29"/>
                  </a:cubicBezTo>
                  <a:cubicBezTo>
                    <a:pt x="296" y="29"/>
                    <a:pt x="296" y="29"/>
                    <a:pt x="296" y="29"/>
                  </a:cubicBezTo>
                  <a:cubicBezTo>
                    <a:pt x="296" y="29"/>
                    <a:pt x="296" y="29"/>
                    <a:pt x="296" y="29"/>
                  </a:cubicBezTo>
                  <a:cubicBezTo>
                    <a:pt x="297" y="29"/>
                    <a:pt x="297" y="29"/>
                    <a:pt x="297" y="29"/>
                  </a:cubicBezTo>
                  <a:cubicBezTo>
                    <a:pt x="296" y="28"/>
                    <a:pt x="296" y="28"/>
                    <a:pt x="296" y="28"/>
                  </a:cubicBezTo>
                  <a:cubicBezTo>
                    <a:pt x="296" y="27"/>
                    <a:pt x="296" y="27"/>
                    <a:pt x="296" y="27"/>
                  </a:cubicBezTo>
                  <a:cubicBezTo>
                    <a:pt x="295" y="27"/>
                    <a:pt x="295" y="27"/>
                    <a:pt x="295" y="27"/>
                  </a:cubicBezTo>
                  <a:cubicBezTo>
                    <a:pt x="294" y="27"/>
                    <a:pt x="294" y="27"/>
                    <a:pt x="294" y="27"/>
                  </a:cubicBezTo>
                  <a:cubicBezTo>
                    <a:pt x="294" y="28"/>
                    <a:pt x="294" y="28"/>
                    <a:pt x="294" y="28"/>
                  </a:cubicBezTo>
                  <a:cubicBezTo>
                    <a:pt x="293" y="27"/>
                    <a:pt x="293" y="27"/>
                    <a:pt x="293" y="27"/>
                  </a:cubicBezTo>
                  <a:cubicBezTo>
                    <a:pt x="293" y="27"/>
                    <a:pt x="293" y="27"/>
                    <a:pt x="293" y="27"/>
                  </a:cubicBezTo>
                  <a:cubicBezTo>
                    <a:pt x="293" y="26"/>
                    <a:pt x="293" y="26"/>
                    <a:pt x="293" y="26"/>
                  </a:cubicBezTo>
                  <a:cubicBezTo>
                    <a:pt x="293" y="25"/>
                    <a:pt x="293" y="25"/>
                    <a:pt x="293" y="25"/>
                  </a:cubicBezTo>
                  <a:cubicBezTo>
                    <a:pt x="293" y="23"/>
                    <a:pt x="293" y="23"/>
                    <a:pt x="293" y="23"/>
                  </a:cubicBezTo>
                  <a:cubicBezTo>
                    <a:pt x="293" y="22"/>
                    <a:pt x="293" y="22"/>
                    <a:pt x="293" y="22"/>
                  </a:cubicBezTo>
                  <a:cubicBezTo>
                    <a:pt x="293" y="21"/>
                    <a:pt x="293" y="21"/>
                    <a:pt x="293" y="21"/>
                  </a:cubicBezTo>
                  <a:cubicBezTo>
                    <a:pt x="294" y="20"/>
                    <a:pt x="294" y="20"/>
                    <a:pt x="294" y="20"/>
                  </a:cubicBezTo>
                  <a:cubicBezTo>
                    <a:pt x="293" y="19"/>
                    <a:pt x="293" y="19"/>
                    <a:pt x="293" y="19"/>
                  </a:cubicBezTo>
                  <a:cubicBezTo>
                    <a:pt x="294" y="17"/>
                    <a:pt x="294" y="17"/>
                    <a:pt x="294" y="17"/>
                  </a:cubicBezTo>
                  <a:cubicBezTo>
                    <a:pt x="294" y="16"/>
                    <a:pt x="294" y="16"/>
                    <a:pt x="294" y="16"/>
                  </a:cubicBezTo>
                  <a:cubicBezTo>
                    <a:pt x="293" y="16"/>
                    <a:pt x="293" y="16"/>
                    <a:pt x="293" y="16"/>
                  </a:cubicBezTo>
                  <a:cubicBezTo>
                    <a:pt x="293" y="15"/>
                    <a:pt x="293" y="15"/>
                    <a:pt x="293" y="15"/>
                  </a:cubicBezTo>
                  <a:cubicBezTo>
                    <a:pt x="292" y="14"/>
                    <a:pt x="292" y="14"/>
                    <a:pt x="292" y="14"/>
                  </a:cubicBezTo>
                  <a:cubicBezTo>
                    <a:pt x="292" y="13"/>
                    <a:pt x="292" y="13"/>
                    <a:pt x="292" y="13"/>
                  </a:cubicBezTo>
                  <a:cubicBezTo>
                    <a:pt x="290" y="13"/>
                    <a:pt x="290" y="13"/>
                    <a:pt x="290" y="13"/>
                  </a:cubicBezTo>
                  <a:cubicBezTo>
                    <a:pt x="290" y="13"/>
                    <a:pt x="290" y="13"/>
                    <a:pt x="290" y="13"/>
                  </a:cubicBezTo>
                  <a:cubicBezTo>
                    <a:pt x="290" y="13"/>
                    <a:pt x="290" y="13"/>
                    <a:pt x="290" y="13"/>
                  </a:cubicBezTo>
                  <a:cubicBezTo>
                    <a:pt x="290" y="14"/>
                    <a:pt x="290" y="14"/>
                    <a:pt x="290" y="14"/>
                  </a:cubicBezTo>
                  <a:cubicBezTo>
                    <a:pt x="289" y="13"/>
                    <a:pt x="289" y="13"/>
                    <a:pt x="289" y="13"/>
                  </a:cubicBezTo>
                  <a:cubicBezTo>
                    <a:pt x="288" y="13"/>
                    <a:pt x="288" y="13"/>
                    <a:pt x="288" y="13"/>
                  </a:cubicBezTo>
                  <a:cubicBezTo>
                    <a:pt x="288" y="14"/>
                    <a:pt x="288" y="14"/>
                    <a:pt x="288" y="14"/>
                  </a:cubicBezTo>
                  <a:cubicBezTo>
                    <a:pt x="287" y="15"/>
                    <a:pt x="287" y="15"/>
                    <a:pt x="287" y="15"/>
                  </a:cubicBezTo>
                  <a:cubicBezTo>
                    <a:pt x="288" y="15"/>
                    <a:pt x="288" y="15"/>
                    <a:pt x="288" y="15"/>
                  </a:cubicBezTo>
                  <a:cubicBezTo>
                    <a:pt x="288" y="15"/>
                    <a:pt x="288" y="15"/>
                    <a:pt x="288" y="15"/>
                  </a:cubicBezTo>
                  <a:cubicBezTo>
                    <a:pt x="289" y="15"/>
                    <a:pt x="289" y="15"/>
                    <a:pt x="289" y="15"/>
                  </a:cubicBezTo>
                  <a:cubicBezTo>
                    <a:pt x="290" y="15"/>
                    <a:pt x="290" y="15"/>
                    <a:pt x="290" y="15"/>
                  </a:cubicBezTo>
                  <a:cubicBezTo>
                    <a:pt x="291" y="16"/>
                    <a:pt x="291" y="16"/>
                    <a:pt x="291" y="16"/>
                  </a:cubicBezTo>
                  <a:cubicBezTo>
                    <a:pt x="291" y="16"/>
                    <a:pt x="291" y="16"/>
                    <a:pt x="291" y="16"/>
                  </a:cubicBezTo>
                  <a:cubicBezTo>
                    <a:pt x="291" y="17"/>
                    <a:pt x="291" y="17"/>
                    <a:pt x="291" y="17"/>
                  </a:cubicBezTo>
                  <a:cubicBezTo>
                    <a:pt x="290" y="18"/>
                    <a:pt x="290" y="18"/>
                    <a:pt x="290" y="18"/>
                  </a:cubicBezTo>
                  <a:cubicBezTo>
                    <a:pt x="289" y="18"/>
                    <a:pt x="289" y="18"/>
                    <a:pt x="289" y="18"/>
                  </a:cubicBezTo>
                  <a:cubicBezTo>
                    <a:pt x="288" y="17"/>
                    <a:pt x="288" y="17"/>
                    <a:pt x="288" y="17"/>
                  </a:cubicBezTo>
                  <a:cubicBezTo>
                    <a:pt x="288" y="17"/>
                    <a:pt x="288" y="17"/>
                    <a:pt x="288" y="17"/>
                  </a:cubicBezTo>
                  <a:cubicBezTo>
                    <a:pt x="287" y="17"/>
                    <a:pt x="287" y="17"/>
                    <a:pt x="287" y="17"/>
                  </a:cubicBezTo>
                  <a:cubicBezTo>
                    <a:pt x="287" y="18"/>
                    <a:pt x="287" y="18"/>
                    <a:pt x="287" y="18"/>
                  </a:cubicBezTo>
                  <a:cubicBezTo>
                    <a:pt x="288" y="18"/>
                    <a:pt x="288" y="18"/>
                    <a:pt x="288" y="18"/>
                  </a:cubicBezTo>
                  <a:cubicBezTo>
                    <a:pt x="287" y="19"/>
                    <a:pt x="287" y="19"/>
                    <a:pt x="287" y="19"/>
                  </a:cubicBezTo>
                  <a:cubicBezTo>
                    <a:pt x="286" y="19"/>
                    <a:pt x="286" y="19"/>
                    <a:pt x="286" y="19"/>
                  </a:cubicBezTo>
                  <a:cubicBezTo>
                    <a:pt x="285" y="18"/>
                    <a:pt x="285" y="18"/>
                    <a:pt x="285" y="18"/>
                  </a:cubicBezTo>
                  <a:cubicBezTo>
                    <a:pt x="284" y="18"/>
                    <a:pt x="284" y="18"/>
                    <a:pt x="284" y="18"/>
                  </a:cubicBezTo>
                  <a:cubicBezTo>
                    <a:pt x="283" y="19"/>
                    <a:pt x="283" y="19"/>
                    <a:pt x="283" y="19"/>
                  </a:cubicBezTo>
                  <a:cubicBezTo>
                    <a:pt x="283" y="20"/>
                    <a:pt x="283" y="20"/>
                    <a:pt x="283" y="20"/>
                  </a:cubicBezTo>
                  <a:cubicBezTo>
                    <a:pt x="283" y="20"/>
                    <a:pt x="283" y="20"/>
                    <a:pt x="283" y="20"/>
                  </a:cubicBezTo>
                  <a:cubicBezTo>
                    <a:pt x="284" y="20"/>
                    <a:pt x="284" y="20"/>
                    <a:pt x="284" y="20"/>
                  </a:cubicBezTo>
                  <a:cubicBezTo>
                    <a:pt x="284" y="21"/>
                    <a:pt x="284" y="21"/>
                    <a:pt x="284" y="21"/>
                  </a:cubicBezTo>
                  <a:cubicBezTo>
                    <a:pt x="285" y="22"/>
                    <a:pt x="285" y="22"/>
                    <a:pt x="285" y="22"/>
                  </a:cubicBezTo>
                  <a:cubicBezTo>
                    <a:pt x="285" y="22"/>
                    <a:pt x="285" y="22"/>
                    <a:pt x="285" y="22"/>
                  </a:cubicBezTo>
                  <a:cubicBezTo>
                    <a:pt x="284" y="22"/>
                    <a:pt x="284" y="22"/>
                    <a:pt x="284" y="22"/>
                  </a:cubicBezTo>
                  <a:cubicBezTo>
                    <a:pt x="284" y="23"/>
                    <a:pt x="284" y="23"/>
                    <a:pt x="284" y="23"/>
                  </a:cubicBezTo>
                  <a:cubicBezTo>
                    <a:pt x="285" y="23"/>
                    <a:pt x="285" y="23"/>
                    <a:pt x="285" y="23"/>
                  </a:cubicBezTo>
                  <a:cubicBezTo>
                    <a:pt x="285" y="24"/>
                    <a:pt x="285" y="24"/>
                    <a:pt x="285" y="24"/>
                  </a:cubicBezTo>
                  <a:cubicBezTo>
                    <a:pt x="284" y="24"/>
                    <a:pt x="284" y="24"/>
                    <a:pt x="284" y="24"/>
                  </a:cubicBezTo>
                  <a:cubicBezTo>
                    <a:pt x="283" y="23"/>
                    <a:pt x="283" y="23"/>
                    <a:pt x="283" y="23"/>
                  </a:cubicBezTo>
                  <a:cubicBezTo>
                    <a:pt x="282" y="23"/>
                    <a:pt x="282" y="23"/>
                    <a:pt x="282" y="23"/>
                  </a:cubicBezTo>
                  <a:cubicBezTo>
                    <a:pt x="282" y="23"/>
                    <a:pt x="282" y="23"/>
                    <a:pt x="282" y="23"/>
                  </a:cubicBezTo>
                  <a:cubicBezTo>
                    <a:pt x="281" y="23"/>
                    <a:pt x="281" y="23"/>
                    <a:pt x="281" y="23"/>
                  </a:cubicBezTo>
                  <a:cubicBezTo>
                    <a:pt x="280" y="23"/>
                    <a:pt x="280" y="23"/>
                    <a:pt x="280" y="23"/>
                  </a:cubicBezTo>
                  <a:cubicBezTo>
                    <a:pt x="280" y="24"/>
                    <a:pt x="280" y="24"/>
                    <a:pt x="280" y="24"/>
                  </a:cubicBezTo>
                  <a:cubicBezTo>
                    <a:pt x="280" y="24"/>
                    <a:pt x="280" y="24"/>
                    <a:pt x="280" y="24"/>
                  </a:cubicBezTo>
                  <a:cubicBezTo>
                    <a:pt x="280" y="25"/>
                    <a:pt x="280" y="25"/>
                    <a:pt x="280" y="25"/>
                  </a:cubicBezTo>
                  <a:cubicBezTo>
                    <a:pt x="280" y="25"/>
                    <a:pt x="280" y="25"/>
                    <a:pt x="280" y="25"/>
                  </a:cubicBezTo>
                  <a:cubicBezTo>
                    <a:pt x="280" y="24"/>
                    <a:pt x="280" y="24"/>
                    <a:pt x="280" y="24"/>
                  </a:cubicBezTo>
                  <a:cubicBezTo>
                    <a:pt x="279" y="24"/>
                    <a:pt x="279" y="24"/>
                    <a:pt x="279" y="24"/>
                  </a:cubicBezTo>
                  <a:cubicBezTo>
                    <a:pt x="278" y="24"/>
                    <a:pt x="278" y="24"/>
                    <a:pt x="278" y="24"/>
                  </a:cubicBezTo>
                  <a:cubicBezTo>
                    <a:pt x="278" y="24"/>
                    <a:pt x="278" y="24"/>
                    <a:pt x="278" y="24"/>
                  </a:cubicBezTo>
                  <a:cubicBezTo>
                    <a:pt x="277" y="23"/>
                    <a:pt x="277" y="23"/>
                    <a:pt x="277" y="23"/>
                  </a:cubicBezTo>
                  <a:cubicBezTo>
                    <a:pt x="277" y="23"/>
                    <a:pt x="277" y="23"/>
                    <a:pt x="277" y="23"/>
                  </a:cubicBezTo>
                  <a:cubicBezTo>
                    <a:pt x="276" y="23"/>
                    <a:pt x="276" y="23"/>
                    <a:pt x="276" y="23"/>
                  </a:cubicBezTo>
                  <a:cubicBezTo>
                    <a:pt x="277" y="24"/>
                    <a:pt x="277" y="24"/>
                    <a:pt x="277" y="24"/>
                  </a:cubicBezTo>
                  <a:cubicBezTo>
                    <a:pt x="277" y="25"/>
                    <a:pt x="277" y="25"/>
                    <a:pt x="277" y="25"/>
                  </a:cubicBezTo>
                  <a:cubicBezTo>
                    <a:pt x="277" y="26"/>
                    <a:pt x="277" y="26"/>
                    <a:pt x="277" y="26"/>
                  </a:cubicBezTo>
                  <a:cubicBezTo>
                    <a:pt x="278" y="27"/>
                    <a:pt x="278" y="27"/>
                    <a:pt x="278" y="27"/>
                  </a:cubicBezTo>
                  <a:cubicBezTo>
                    <a:pt x="279" y="27"/>
                    <a:pt x="279" y="27"/>
                    <a:pt x="279" y="27"/>
                  </a:cubicBezTo>
                  <a:cubicBezTo>
                    <a:pt x="279" y="27"/>
                    <a:pt x="279" y="27"/>
                    <a:pt x="279" y="27"/>
                  </a:cubicBezTo>
                  <a:cubicBezTo>
                    <a:pt x="279" y="27"/>
                    <a:pt x="279" y="27"/>
                    <a:pt x="279" y="27"/>
                  </a:cubicBezTo>
                  <a:cubicBezTo>
                    <a:pt x="278" y="27"/>
                    <a:pt x="278" y="27"/>
                    <a:pt x="278" y="27"/>
                  </a:cubicBezTo>
                  <a:cubicBezTo>
                    <a:pt x="279" y="28"/>
                    <a:pt x="279" y="28"/>
                    <a:pt x="279" y="28"/>
                  </a:cubicBezTo>
                  <a:cubicBezTo>
                    <a:pt x="279" y="29"/>
                    <a:pt x="279" y="29"/>
                    <a:pt x="279" y="29"/>
                  </a:cubicBezTo>
                  <a:cubicBezTo>
                    <a:pt x="280" y="29"/>
                    <a:pt x="280" y="29"/>
                    <a:pt x="280" y="29"/>
                  </a:cubicBezTo>
                  <a:cubicBezTo>
                    <a:pt x="281" y="29"/>
                    <a:pt x="281" y="29"/>
                    <a:pt x="281" y="29"/>
                  </a:cubicBezTo>
                  <a:cubicBezTo>
                    <a:pt x="282" y="28"/>
                    <a:pt x="282" y="28"/>
                    <a:pt x="282" y="28"/>
                  </a:cubicBezTo>
                  <a:cubicBezTo>
                    <a:pt x="282" y="29"/>
                    <a:pt x="282" y="29"/>
                    <a:pt x="282" y="29"/>
                  </a:cubicBezTo>
                  <a:cubicBezTo>
                    <a:pt x="282" y="29"/>
                    <a:pt x="282" y="29"/>
                    <a:pt x="282" y="29"/>
                  </a:cubicBezTo>
                  <a:cubicBezTo>
                    <a:pt x="282" y="30"/>
                    <a:pt x="282" y="30"/>
                    <a:pt x="282" y="30"/>
                  </a:cubicBezTo>
                  <a:cubicBezTo>
                    <a:pt x="281" y="31"/>
                    <a:pt x="281" y="31"/>
                    <a:pt x="281" y="31"/>
                  </a:cubicBezTo>
                  <a:cubicBezTo>
                    <a:pt x="281" y="31"/>
                    <a:pt x="281" y="31"/>
                    <a:pt x="281" y="31"/>
                  </a:cubicBezTo>
                  <a:cubicBezTo>
                    <a:pt x="280" y="30"/>
                    <a:pt x="280" y="30"/>
                    <a:pt x="280" y="30"/>
                  </a:cubicBezTo>
                  <a:cubicBezTo>
                    <a:pt x="277" y="30"/>
                    <a:pt x="277" y="30"/>
                    <a:pt x="277" y="30"/>
                  </a:cubicBezTo>
                  <a:cubicBezTo>
                    <a:pt x="276" y="28"/>
                    <a:pt x="276" y="28"/>
                    <a:pt x="276" y="28"/>
                  </a:cubicBezTo>
                  <a:cubicBezTo>
                    <a:pt x="276" y="28"/>
                    <a:pt x="276" y="28"/>
                    <a:pt x="276" y="28"/>
                  </a:cubicBezTo>
                  <a:cubicBezTo>
                    <a:pt x="275" y="28"/>
                    <a:pt x="275" y="28"/>
                    <a:pt x="275" y="28"/>
                  </a:cubicBezTo>
                  <a:cubicBezTo>
                    <a:pt x="275" y="28"/>
                    <a:pt x="275" y="28"/>
                    <a:pt x="275" y="28"/>
                  </a:cubicBezTo>
                  <a:cubicBezTo>
                    <a:pt x="275" y="29"/>
                    <a:pt x="275" y="29"/>
                    <a:pt x="275" y="29"/>
                  </a:cubicBezTo>
                  <a:cubicBezTo>
                    <a:pt x="275" y="29"/>
                    <a:pt x="275" y="29"/>
                    <a:pt x="275" y="29"/>
                  </a:cubicBezTo>
                  <a:cubicBezTo>
                    <a:pt x="274" y="29"/>
                    <a:pt x="274" y="29"/>
                    <a:pt x="274" y="29"/>
                  </a:cubicBezTo>
                  <a:cubicBezTo>
                    <a:pt x="275" y="31"/>
                    <a:pt x="275" y="31"/>
                    <a:pt x="275" y="31"/>
                  </a:cubicBezTo>
                  <a:cubicBezTo>
                    <a:pt x="274" y="31"/>
                    <a:pt x="274" y="31"/>
                    <a:pt x="274" y="31"/>
                  </a:cubicBezTo>
                  <a:cubicBezTo>
                    <a:pt x="274" y="31"/>
                    <a:pt x="274" y="31"/>
                    <a:pt x="274" y="31"/>
                  </a:cubicBezTo>
                  <a:cubicBezTo>
                    <a:pt x="274" y="32"/>
                    <a:pt x="274" y="32"/>
                    <a:pt x="274" y="32"/>
                  </a:cubicBezTo>
                  <a:cubicBezTo>
                    <a:pt x="273" y="32"/>
                    <a:pt x="273" y="32"/>
                    <a:pt x="273" y="32"/>
                  </a:cubicBezTo>
                  <a:cubicBezTo>
                    <a:pt x="273" y="34"/>
                    <a:pt x="273" y="34"/>
                    <a:pt x="273" y="34"/>
                  </a:cubicBezTo>
                  <a:cubicBezTo>
                    <a:pt x="274" y="34"/>
                    <a:pt x="274" y="34"/>
                    <a:pt x="274" y="34"/>
                  </a:cubicBezTo>
                  <a:cubicBezTo>
                    <a:pt x="275" y="34"/>
                    <a:pt x="275" y="34"/>
                    <a:pt x="275" y="34"/>
                  </a:cubicBezTo>
                  <a:cubicBezTo>
                    <a:pt x="276" y="35"/>
                    <a:pt x="276" y="35"/>
                    <a:pt x="276" y="35"/>
                  </a:cubicBezTo>
                  <a:cubicBezTo>
                    <a:pt x="277" y="35"/>
                    <a:pt x="277" y="35"/>
                    <a:pt x="277" y="35"/>
                  </a:cubicBezTo>
                  <a:cubicBezTo>
                    <a:pt x="277" y="35"/>
                    <a:pt x="277" y="35"/>
                    <a:pt x="277" y="35"/>
                  </a:cubicBezTo>
                  <a:cubicBezTo>
                    <a:pt x="276" y="35"/>
                    <a:pt x="276" y="35"/>
                    <a:pt x="276" y="35"/>
                  </a:cubicBezTo>
                  <a:cubicBezTo>
                    <a:pt x="275" y="35"/>
                    <a:pt x="275" y="35"/>
                    <a:pt x="275" y="35"/>
                  </a:cubicBezTo>
                  <a:cubicBezTo>
                    <a:pt x="274" y="35"/>
                    <a:pt x="274" y="35"/>
                    <a:pt x="274" y="35"/>
                  </a:cubicBezTo>
                  <a:cubicBezTo>
                    <a:pt x="273" y="35"/>
                    <a:pt x="273" y="35"/>
                    <a:pt x="273" y="35"/>
                  </a:cubicBezTo>
                  <a:cubicBezTo>
                    <a:pt x="272" y="35"/>
                    <a:pt x="272" y="35"/>
                    <a:pt x="272" y="35"/>
                  </a:cubicBezTo>
                  <a:cubicBezTo>
                    <a:pt x="271" y="36"/>
                    <a:pt x="271" y="36"/>
                    <a:pt x="271" y="36"/>
                  </a:cubicBezTo>
                  <a:cubicBezTo>
                    <a:pt x="271" y="37"/>
                    <a:pt x="271" y="37"/>
                    <a:pt x="271" y="37"/>
                  </a:cubicBezTo>
                  <a:cubicBezTo>
                    <a:pt x="272" y="37"/>
                    <a:pt x="272" y="37"/>
                    <a:pt x="272" y="37"/>
                  </a:cubicBezTo>
                  <a:cubicBezTo>
                    <a:pt x="271" y="38"/>
                    <a:pt x="271" y="38"/>
                    <a:pt x="271" y="38"/>
                  </a:cubicBezTo>
                  <a:cubicBezTo>
                    <a:pt x="271" y="38"/>
                    <a:pt x="271" y="38"/>
                    <a:pt x="271" y="38"/>
                  </a:cubicBezTo>
                  <a:cubicBezTo>
                    <a:pt x="271" y="39"/>
                    <a:pt x="271" y="39"/>
                    <a:pt x="271" y="39"/>
                  </a:cubicBezTo>
                  <a:cubicBezTo>
                    <a:pt x="271" y="39"/>
                    <a:pt x="271" y="39"/>
                    <a:pt x="271" y="39"/>
                  </a:cubicBezTo>
                  <a:cubicBezTo>
                    <a:pt x="272" y="39"/>
                    <a:pt x="272" y="39"/>
                    <a:pt x="272" y="39"/>
                  </a:cubicBezTo>
                  <a:cubicBezTo>
                    <a:pt x="273" y="39"/>
                    <a:pt x="273" y="39"/>
                    <a:pt x="273" y="39"/>
                  </a:cubicBezTo>
                  <a:cubicBezTo>
                    <a:pt x="274" y="38"/>
                    <a:pt x="274" y="38"/>
                    <a:pt x="274" y="38"/>
                  </a:cubicBezTo>
                  <a:cubicBezTo>
                    <a:pt x="274" y="38"/>
                    <a:pt x="274" y="38"/>
                    <a:pt x="274" y="38"/>
                  </a:cubicBezTo>
                  <a:cubicBezTo>
                    <a:pt x="274" y="39"/>
                    <a:pt x="274" y="39"/>
                    <a:pt x="274" y="39"/>
                  </a:cubicBezTo>
                  <a:cubicBezTo>
                    <a:pt x="273" y="39"/>
                    <a:pt x="273" y="39"/>
                    <a:pt x="273" y="39"/>
                  </a:cubicBezTo>
                  <a:cubicBezTo>
                    <a:pt x="273" y="40"/>
                    <a:pt x="273" y="40"/>
                    <a:pt x="273" y="40"/>
                  </a:cubicBezTo>
                  <a:cubicBezTo>
                    <a:pt x="273" y="40"/>
                    <a:pt x="273" y="40"/>
                    <a:pt x="273" y="40"/>
                  </a:cubicBezTo>
                  <a:cubicBezTo>
                    <a:pt x="274" y="40"/>
                    <a:pt x="274" y="40"/>
                    <a:pt x="274" y="40"/>
                  </a:cubicBezTo>
                  <a:cubicBezTo>
                    <a:pt x="275" y="40"/>
                    <a:pt x="275" y="40"/>
                    <a:pt x="275" y="40"/>
                  </a:cubicBezTo>
                  <a:cubicBezTo>
                    <a:pt x="275" y="40"/>
                    <a:pt x="275" y="40"/>
                    <a:pt x="275" y="40"/>
                  </a:cubicBezTo>
                  <a:cubicBezTo>
                    <a:pt x="276" y="39"/>
                    <a:pt x="276" y="39"/>
                    <a:pt x="276" y="39"/>
                  </a:cubicBezTo>
                  <a:cubicBezTo>
                    <a:pt x="276" y="40"/>
                    <a:pt x="276" y="40"/>
                    <a:pt x="276" y="40"/>
                  </a:cubicBezTo>
                  <a:cubicBezTo>
                    <a:pt x="275" y="40"/>
                    <a:pt x="275" y="40"/>
                    <a:pt x="275" y="40"/>
                  </a:cubicBezTo>
                  <a:cubicBezTo>
                    <a:pt x="276" y="40"/>
                    <a:pt x="276" y="40"/>
                    <a:pt x="276" y="40"/>
                  </a:cubicBezTo>
                  <a:cubicBezTo>
                    <a:pt x="277" y="40"/>
                    <a:pt x="277" y="40"/>
                    <a:pt x="277" y="40"/>
                  </a:cubicBezTo>
                  <a:cubicBezTo>
                    <a:pt x="278" y="41"/>
                    <a:pt x="278" y="41"/>
                    <a:pt x="278" y="41"/>
                  </a:cubicBezTo>
                  <a:cubicBezTo>
                    <a:pt x="277" y="41"/>
                    <a:pt x="277" y="41"/>
                    <a:pt x="277" y="41"/>
                  </a:cubicBezTo>
                  <a:cubicBezTo>
                    <a:pt x="277" y="41"/>
                    <a:pt x="277" y="41"/>
                    <a:pt x="277" y="41"/>
                  </a:cubicBezTo>
                  <a:cubicBezTo>
                    <a:pt x="277" y="42"/>
                    <a:pt x="277" y="42"/>
                    <a:pt x="277" y="42"/>
                  </a:cubicBezTo>
                  <a:cubicBezTo>
                    <a:pt x="278" y="41"/>
                    <a:pt x="278" y="41"/>
                    <a:pt x="278" y="41"/>
                  </a:cubicBezTo>
                  <a:cubicBezTo>
                    <a:pt x="279" y="42"/>
                    <a:pt x="279" y="42"/>
                    <a:pt x="279" y="42"/>
                  </a:cubicBezTo>
                  <a:cubicBezTo>
                    <a:pt x="282" y="42"/>
                    <a:pt x="282" y="42"/>
                    <a:pt x="282" y="42"/>
                  </a:cubicBezTo>
                  <a:cubicBezTo>
                    <a:pt x="282" y="43"/>
                    <a:pt x="282" y="43"/>
                    <a:pt x="282" y="43"/>
                  </a:cubicBezTo>
                  <a:cubicBezTo>
                    <a:pt x="280" y="43"/>
                    <a:pt x="280" y="43"/>
                    <a:pt x="280" y="43"/>
                  </a:cubicBezTo>
                  <a:cubicBezTo>
                    <a:pt x="279" y="43"/>
                    <a:pt x="279" y="43"/>
                    <a:pt x="279" y="43"/>
                  </a:cubicBezTo>
                  <a:cubicBezTo>
                    <a:pt x="278" y="42"/>
                    <a:pt x="278" y="42"/>
                    <a:pt x="278" y="42"/>
                  </a:cubicBezTo>
                  <a:cubicBezTo>
                    <a:pt x="277" y="42"/>
                    <a:pt x="277" y="42"/>
                    <a:pt x="277" y="42"/>
                  </a:cubicBezTo>
                  <a:cubicBezTo>
                    <a:pt x="277" y="43"/>
                    <a:pt x="277" y="43"/>
                    <a:pt x="277" y="43"/>
                  </a:cubicBezTo>
                  <a:cubicBezTo>
                    <a:pt x="278" y="43"/>
                    <a:pt x="278" y="43"/>
                    <a:pt x="278" y="43"/>
                  </a:cubicBezTo>
                  <a:cubicBezTo>
                    <a:pt x="280" y="44"/>
                    <a:pt x="280" y="44"/>
                    <a:pt x="280" y="44"/>
                  </a:cubicBezTo>
                  <a:cubicBezTo>
                    <a:pt x="281" y="44"/>
                    <a:pt x="281" y="44"/>
                    <a:pt x="281" y="44"/>
                  </a:cubicBezTo>
                  <a:cubicBezTo>
                    <a:pt x="282" y="44"/>
                    <a:pt x="282" y="44"/>
                    <a:pt x="282" y="44"/>
                  </a:cubicBezTo>
                  <a:cubicBezTo>
                    <a:pt x="280" y="44"/>
                    <a:pt x="280" y="44"/>
                    <a:pt x="280" y="44"/>
                  </a:cubicBezTo>
                  <a:cubicBezTo>
                    <a:pt x="279" y="44"/>
                    <a:pt x="279" y="44"/>
                    <a:pt x="279" y="44"/>
                  </a:cubicBezTo>
                  <a:cubicBezTo>
                    <a:pt x="278" y="44"/>
                    <a:pt x="278" y="44"/>
                    <a:pt x="278" y="44"/>
                  </a:cubicBezTo>
                  <a:cubicBezTo>
                    <a:pt x="277" y="44"/>
                    <a:pt x="277" y="44"/>
                    <a:pt x="277" y="44"/>
                  </a:cubicBezTo>
                  <a:cubicBezTo>
                    <a:pt x="276" y="43"/>
                    <a:pt x="276" y="43"/>
                    <a:pt x="276" y="43"/>
                  </a:cubicBezTo>
                  <a:cubicBezTo>
                    <a:pt x="275" y="43"/>
                    <a:pt x="275" y="43"/>
                    <a:pt x="275" y="43"/>
                  </a:cubicBezTo>
                  <a:cubicBezTo>
                    <a:pt x="274" y="42"/>
                    <a:pt x="274" y="42"/>
                    <a:pt x="274" y="42"/>
                  </a:cubicBezTo>
                  <a:cubicBezTo>
                    <a:pt x="273" y="42"/>
                    <a:pt x="273" y="42"/>
                    <a:pt x="273" y="42"/>
                  </a:cubicBezTo>
                  <a:cubicBezTo>
                    <a:pt x="273" y="43"/>
                    <a:pt x="273" y="43"/>
                    <a:pt x="273" y="43"/>
                  </a:cubicBezTo>
                  <a:cubicBezTo>
                    <a:pt x="272" y="43"/>
                    <a:pt x="272" y="43"/>
                    <a:pt x="272" y="43"/>
                  </a:cubicBezTo>
                  <a:cubicBezTo>
                    <a:pt x="271" y="43"/>
                    <a:pt x="271" y="43"/>
                    <a:pt x="271" y="43"/>
                  </a:cubicBezTo>
                  <a:cubicBezTo>
                    <a:pt x="271" y="45"/>
                    <a:pt x="271" y="45"/>
                    <a:pt x="271" y="45"/>
                  </a:cubicBezTo>
                  <a:cubicBezTo>
                    <a:pt x="272" y="46"/>
                    <a:pt x="272" y="46"/>
                    <a:pt x="272" y="46"/>
                  </a:cubicBezTo>
                  <a:cubicBezTo>
                    <a:pt x="272" y="47"/>
                    <a:pt x="272" y="47"/>
                    <a:pt x="272" y="47"/>
                  </a:cubicBezTo>
                  <a:cubicBezTo>
                    <a:pt x="271" y="47"/>
                    <a:pt x="271" y="47"/>
                    <a:pt x="271" y="47"/>
                  </a:cubicBezTo>
                  <a:cubicBezTo>
                    <a:pt x="271" y="46"/>
                    <a:pt x="271" y="46"/>
                    <a:pt x="271" y="46"/>
                  </a:cubicBezTo>
                  <a:cubicBezTo>
                    <a:pt x="270" y="46"/>
                    <a:pt x="270" y="46"/>
                    <a:pt x="270" y="46"/>
                  </a:cubicBezTo>
                  <a:cubicBezTo>
                    <a:pt x="270" y="47"/>
                    <a:pt x="270" y="47"/>
                    <a:pt x="270" y="47"/>
                  </a:cubicBezTo>
                  <a:cubicBezTo>
                    <a:pt x="270" y="48"/>
                    <a:pt x="270" y="48"/>
                    <a:pt x="270" y="48"/>
                  </a:cubicBezTo>
                  <a:cubicBezTo>
                    <a:pt x="270" y="49"/>
                    <a:pt x="270" y="49"/>
                    <a:pt x="270" y="49"/>
                  </a:cubicBezTo>
                  <a:cubicBezTo>
                    <a:pt x="271" y="48"/>
                    <a:pt x="271" y="48"/>
                    <a:pt x="271" y="48"/>
                  </a:cubicBezTo>
                  <a:cubicBezTo>
                    <a:pt x="271" y="48"/>
                    <a:pt x="271" y="48"/>
                    <a:pt x="271" y="48"/>
                  </a:cubicBezTo>
                  <a:cubicBezTo>
                    <a:pt x="272" y="49"/>
                    <a:pt x="272" y="49"/>
                    <a:pt x="272" y="49"/>
                  </a:cubicBezTo>
                  <a:cubicBezTo>
                    <a:pt x="273" y="49"/>
                    <a:pt x="273" y="49"/>
                    <a:pt x="273" y="49"/>
                  </a:cubicBezTo>
                  <a:cubicBezTo>
                    <a:pt x="272" y="50"/>
                    <a:pt x="272" y="50"/>
                    <a:pt x="272" y="50"/>
                  </a:cubicBezTo>
                  <a:cubicBezTo>
                    <a:pt x="271" y="50"/>
                    <a:pt x="271" y="50"/>
                    <a:pt x="271" y="50"/>
                  </a:cubicBezTo>
                  <a:cubicBezTo>
                    <a:pt x="271" y="49"/>
                    <a:pt x="271" y="49"/>
                    <a:pt x="271" y="49"/>
                  </a:cubicBezTo>
                  <a:cubicBezTo>
                    <a:pt x="269" y="49"/>
                    <a:pt x="269" y="49"/>
                    <a:pt x="269" y="49"/>
                  </a:cubicBezTo>
                  <a:cubicBezTo>
                    <a:pt x="269" y="51"/>
                    <a:pt x="269" y="51"/>
                    <a:pt x="269" y="51"/>
                  </a:cubicBezTo>
                  <a:cubicBezTo>
                    <a:pt x="270" y="51"/>
                    <a:pt x="270" y="51"/>
                    <a:pt x="270" y="51"/>
                  </a:cubicBezTo>
                  <a:cubicBezTo>
                    <a:pt x="270" y="51"/>
                    <a:pt x="270" y="51"/>
                    <a:pt x="270" y="51"/>
                  </a:cubicBezTo>
                  <a:cubicBezTo>
                    <a:pt x="270" y="51"/>
                    <a:pt x="270" y="51"/>
                    <a:pt x="270" y="51"/>
                  </a:cubicBezTo>
                  <a:cubicBezTo>
                    <a:pt x="270" y="53"/>
                    <a:pt x="270" y="53"/>
                    <a:pt x="270" y="53"/>
                  </a:cubicBezTo>
                  <a:cubicBezTo>
                    <a:pt x="270" y="53"/>
                    <a:pt x="270" y="53"/>
                    <a:pt x="270" y="53"/>
                  </a:cubicBezTo>
                  <a:cubicBezTo>
                    <a:pt x="271" y="53"/>
                    <a:pt x="271" y="53"/>
                    <a:pt x="271" y="53"/>
                  </a:cubicBezTo>
                  <a:cubicBezTo>
                    <a:pt x="271" y="54"/>
                    <a:pt x="271" y="54"/>
                    <a:pt x="271" y="54"/>
                  </a:cubicBezTo>
                  <a:cubicBezTo>
                    <a:pt x="272" y="54"/>
                    <a:pt x="272" y="54"/>
                    <a:pt x="272" y="54"/>
                  </a:cubicBezTo>
                  <a:cubicBezTo>
                    <a:pt x="274" y="56"/>
                    <a:pt x="274" y="56"/>
                    <a:pt x="274" y="56"/>
                  </a:cubicBezTo>
                  <a:cubicBezTo>
                    <a:pt x="275" y="55"/>
                    <a:pt x="275" y="55"/>
                    <a:pt x="275" y="55"/>
                  </a:cubicBezTo>
                  <a:cubicBezTo>
                    <a:pt x="275" y="55"/>
                    <a:pt x="275" y="55"/>
                    <a:pt x="275" y="55"/>
                  </a:cubicBezTo>
                  <a:cubicBezTo>
                    <a:pt x="275" y="54"/>
                    <a:pt x="275" y="54"/>
                    <a:pt x="275" y="54"/>
                  </a:cubicBezTo>
                  <a:cubicBezTo>
                    <a:pt x="276" y="54"/>
                    <a:pt x="276" y="54"/>
                    <a:pt x="276" y="54"/>
                  </a:cubicBezTo>
                  <a:cubicBezTo>
                    <a:pt x="277" y="55"/>
                    <a:pt x="277" y="55"/>
                    <a:pt x="277" y="55"/>
                  </a:cubicBezTo>
                  <a:cubicBezTo>
                    <a:pt x="276" y="55"/>
                    <a:pt x="276" y="55"/>
                    <a:pt x="276" y="55"/>
                  </a:cubicBezTo>
                  <a:cubicBezTo>
                    <a:pt x="276" y="56"/>
                    <a:pt x="276" y="56"/>
                    <a:pt x="276" y="56"/>
                  </a:cubicBezTo>
                  <a:cubicBezTo>
                    <a:pt x="277" y="56"/>
                    <a:pt x="277" y="56"/>
                    <a:pt x="277" y="56"/>
                  </a:cubicBezTo>
                  <a:cubicBezTo>
                    <a:pt x="278" y="54"/>
                    <a:pt x="278" y="54"/>
                    <a:pt x="278" y="54"/>
                  </a:cubicBezTo>
                  <a:cubicBezTo>
                    <a:pt x="278" y="52"/>
                    <a:pt x="278" y="52"/>
                    <a:pt x="278" y="52"/>
                  </a:cubicBezTo>
                  <a:cubicBezTo>
                    <a:pt x="278" y="51"/>
                    <a:pt x="278" y="51"/>
                    <a:pt x="278" y="51"/>
                  </a:cubicBezTo>
                  <a:cubicBezTo>
                    <a:pt x="279" y="50"/>
                    <a:pt x="279" y="50"/>
                    <a:pt x="279" y="50"/>
                  </a:cubicBezTo>
                  <a:cubicBezTo>
                    <a:pt x="279" y="50"/>
                    <a:pt x="279" y="50"/>
                    <a:pt x="279" y="50"/>
                  </a:cubicBezTo>
                  <a:cubicBezTo>
                    <a:pt x="279" y="51"/>
                    <a:pt x="279" y="51"/>
                    <a:pt x="279" y="51"/>
                  </a:cubicBezTo>
                  <a:cubicBezTo>
                    <a:pt x="278" y="52"/>
                    <a:pt x="278" y="52"/>
                    <a:pt x="278" y="52"/>
                  </a:cubicBezTo>
                  <a:cubicBezTo>
                    <a:pt x="278" y="53"/>
                    <a:pt x="278" y="53"/>
                    <a:pt x="278" y="53"/>
                  </a:cubicBezTo>
                  <a:cubicBezTo>
                    <a:pt x="278" y="54"/>
                    <a:pt x="278" y="54"/>
                    <a:pt x="278" y="54"/>
                  </a:cubicBezTo>
                  <a:cubicBezTo>
                    <a:pt x="278" y="55"/>
                    <a:pt x="278" y="55"/>
                    <a:pt x="278" y="55"/>
                  </a:cubicBezTo>
                  <a:cubicBezTo>
                    <a:pt x="278" y="56"/>
                    <a:pt x="278" y="56"/>
                    <a:pt x="278" y="56"/>
                  </a:cubicBezTo>
                  <a:cubicBezTo>
                    <a:pt x="278" y="57"/>
                    <a:pt x="278" y="57"/>
                    <a:pt x="278" y="57"/>
                  </a:cubicBezTo>
                  <a:cubicBezTo>
                    <a:pt x="278" y="57"/>
                    <a:pt x="278" y="57"/>
                    <a:pt x="278" y="57"/>
                  </a:cubicBezTo>
                  <a:close/>
                  <a:moveTo>
                    <a:pt x="281" y="22"/>
                  </a:moveTo>
                  <a:cubicBezTo>
                    <a:pt x="281" y="21"/>
                    <a:pt x="281" y="21"/>
                    <a:pt x="281" y="21"/>
                  </a:cubicBezTo>
                  <a:cubicBezTo>
                    <a:pt x="281" y="21"/>
                    <a:pt x="281" y="21"/>
                    <a:pt x="281" y="21"/>
                  </a:cubicBezTo>
                  <a:cubicBezTo>
                    <a:pt x="282" y="22"/>
                    <a:pt x="282" y="22"/>
                    <a:pt x="282" y="22"/>
                  </a:cubicBezTo>
                  <a:cubicBezTo>
                    <a:pt x="282" y="22"/>
                    <a:pt x="282" y="22"/>
                    <a:pt x="282" y="22"/>
                  </a:cubicBezTo>
                  <a:cubicBezTo>
                    <a:pt x="283" y="22"/>
                    <a:pt x="283" y="22"/>
                    <a:pt x="283" y="22"/>
                  </a:cubicBezTo>
                  <a:cubicBezTo>
                    <a:pt x="282" y="22"/>
                    <a:pt x="282" y="22"/>
                    <a:pt x="282" y="22"/>
                  </a:cubicBezTo>
                  <a:cubicBezTo>
                    <a:pt x="282" y="22"/>
                    <a:pt x="282" y="22"/>
                    <a:pt x="282" y="22"/>
                  </a:cubicBezTo>
                  <a:cubicBezTo>
                    <a:pt x="281" y="22"/>
                    <a:pt x="281" y="22"/>
                    <a:pt x="281" y="22"/>
                  </a:cubicBezTo>
                  <a:cubicBezTo>
                    <a:pt x="281" y="22"/>
                    <a:pt x="281" y="22"/>
                    <a:pt x="281" y="22"/>
                  </a:cubicBezTo>
                  <a:close/>
                  <a:moveTo>
                    <a:pt x="281" y="57"/>
                  </a:moveTo>
                  <a:cubicBezTo>
                    <a:pt x="281" y="56"/>
                    <a:pt x="281" y="56"/>
                    <a:pt x="281" y="56"/>
                  </a:cubicBezTo>
                  <a:cubicBezTo>
                    <a:pt x="282" y="55"/>
                    <a:pt x="282" y="55"/>
                    <a:pt x="282" y="55"/>
                  </a:cubicBezTo>
                  <a:cubicBezTo>
                    <a:pt x="282" y="55"/>
                    <a:pt x="282" y="55"/>
                    <a:pt x="282" y="55"/>
                  </a:cubicBezTo>
                  <a:cubicBezTo>
                    <a:pt x="283" y="55"/>
                    <a:pt x="283" y="55"/>
                    <a:pt x="283" y="55"/>
                  </a:cubicBezTo>
                  <a:cubicBezTo>
                    <a:pt x="283" y="55"/>
                    <a:pt x="283" y="55"/>
                    <a:pt x="283" y="55"/>
                  </a:cubicBezTo>
                  <a:cubicBezTo>
                    <a:pt x="283" y="55"/>
                    <a:pt x="283" y="55"/>
                    <a:pt x="283" y="55"/>
                  </a:cubicBezTo>
                  <a:cubicBezTo>
                    <a:pt x="282" y="56"/>
                    <a:pt x="282" y="56"/>
                    <a:pt x="282" y="56"/>
                  </a:cubicBezTo>
                  <a:cubicBezTo>
                    <a:pt x="282" y="57"/>
                    <a:pt x="282" y="57"/>
                    <a:pt x="282" y="57"/>
                  </a:cubicBezTo>
                  <a:cubicBezTo>
                    <a:pt x="281" y="57"/>
                    <a:pt x="281" y="57"/>
                    <a:pt x="281" y="57"/>
                  </a:cubicBezTo>
                  <a:close/>
                  <a:moveTo>
                    <a:pt x="290" y="49"/>
                  </a:moveTo>
                  <a:cubicBezTo>
                    <a:pt x="291" y="48"/>
                    <a:pt x="291" y="48"/>
                    <a:pt x="291" y="48"/>
                  </a:cubicBezTo>
                  <a:cubicBezTo>
                    <a:pt x="292" y="48"/>
                    <a:pt x="292" y="48"/>
                    <a:pt x="292" y="48"/>
                  </a:cubicBezTo>
                  <a:cubicBezTo>
                    <a:pt x="293" y="47"/>
                    <a:pt x="293" y="47"/>
                    <a:pt x="293" y="47"/>
                  </a:cubicBezTo>
                  <a:cubicBezTo>
                    <a:pt x="294" y="48"/>
                    <a:pt x="294" y="48"/>
                    <a:pt x="294" y="48"/>
                  </a:cubicBezTo>
                  <a:cubicBezTo>
                    <a:pt x="295" y="48"/>
                    <a:pt x="295" y="48"/>
                    <a:pt x="295" y="48"/>
                  </a:cubicBezTo>
                  <a:cubicBezTo>
                    <a:pt x="294" y="49"/>
                    <a:pt x="294" y="49"/>
                    <a:pt x="294" y="49"/>
                  </a:cubicBezTo>
                  <a:cubicBezTo>
                    <a:pt x="293" y="49"/>
                    <a:pt x="293" y="49"/>
                    <a:pt x="293" y="49"/>
                  </a:cubicBezTo>
                  <a:cubicBezTo>
                    <a:pt x="292" y="49"/>
                    <a:pt x="292" y="49"/>
                    <a:pt x="292" y="49"/>
                  </a:cubicBezTo>
                  <a:cubicBezTo>
                    <a:pt x="291" y="50"/>
                    <a:pt x="291" y="50"/>
                    <a:pt x="291" y="50"/>
                  </a:cubicBezTo>
                  <a:cubicBezTo>
                    <a:pt x="291" y="49"/>
                    <a:pt x="291" y="49"/>
                    <a:pt x="291" y="49"/>
                  </a:cubicBezTo>
                  <a:cubicBezTo>
                    <a:pt x="290" y="49"/>
                    <a:pt x="290" y="49"/>
                    <a:pt x="290" y="49"/>
                  </a:cubicBezTo>
                  <a:close/>
                  <a:moveTo>
                    <a:pt x="357" y="2"/>
                  </a:moveTo>
                  <a:cubicBezTo>
                    <a:pt x="357" y="1"/>
                    <a:pt x="357" y="1"/>
                    <a:pt x="357" y="1"/>
                  </a:cubicBezTo>
                  <a:cubicBezTo>
                    <a:pt x="358" y="1"/>
                    <a:pt x="358" y="1"/>
                    <a:pt x="358" y="1"/>
                  </a:cubicBezTo>
                  <a:cubicBezTo>
                    <a:pt x="358" y="2"/>
                    <a:pt x="358" y="2"/>
                    <a:pt x="358" y="2"/>
                  </a:cubicBezTo>
                  <a:cubicBezTo>
                    <a:pt x="358" y="2"/>
                    <a:pt x="358" y="2"/>
                    <a:pt x="358" y="2"/>
                  </a:cubicBezTo>
                  <a:cubicBezTo>
                    <a:pt x="357" y="2"/>
                    <a:pt x="357" y="2"/>
                    <a:pt x="357" y="2"/>
                  </a:cubicBezTo>
                  <a:close/>
                  <a:moveTo>
                    <a:pt x="325" y="58"/>
                  </a:moveTo>
                  <a:cubicBezTo>
                    <a:pt x="325" y="59"/>
                    <a:pt x="325" y="59"/>
                    <a:pt x="325" y="59"/>
                  </a:cubicBezTo>
                  <a:cubicBezTo>
                    <a:pt x="325" y="59"/>
                    <a:pt x="325" y="59"/>
                    <a:pt x="325" y="59"/>
                  </a:cubicBezTo>
                  <a:cubicBezTo>
                    <a:pt x="326" y="59"/>
                    <a:pt x="326" y="59"/>
                    <a:pt x="326" y="59"/>
                  </a:cubicBezTo>
                  <a:cubicBezTo>
                    <a:pt x="326" y="59"/>
                    <a:pt x="326" y="59"/>
                    <a:pt x="326" y="59"/>
                  </a:cubicBezTo>
                  <a:cubicBezTo>
                    <a:pt x="325" y="58"/>
                    <a:pt x="325" y="58"/>
                    <a:pt x="325" y="58"/>
                  </a:cubicBezTo>
                  <a:cubicBezTo>
                    <a:pt x="325" y="58"/>
                    <a:pt x="325" y="58"/>
                    <a:pt x="325" y="58"/>
                  </a:cubicBezTo>
                  <a:close/>
                  <a:moveTo>
                    <a:pt x="309" y="67"/>
                  </a:moveTo>
                  <a:cubicBezTo>
                    <a:pt x="309" y="68"/>
                    <a:pt x="309" y="68"/>
                    <a:pt x="309" y="68"/>
                  </a:cubicBezTo>
                  <a:cubicBezTo>
                    <a:pt x="310" y="68"/>
                    <a:pt x="310" y="68"/>
                    <a:pt x="310" y="68"/>
                  </a:cubicBezTo>
                  <a:cubicBezTo>
                    <a:pt x="310" y="67"/>
                    <a:pt x="310" y="67"/>
                    <a:pt x="310" y="67"/>
                  </a:cubicBezTo>
                  <a:cubicBezTo>
                    <a:pt x="309" y="67"/>
                    <a:pt x="309" y="67"/>
                    <a:pt x="309" y="67"/>
                  </a:cubicBezTo>
                  <a:close/>
                  <a:moveTo>
                    <a:pt x="287" y="67"/>
                  </a:moveTo>
                  <a:cubicBezTo>
                    <a:pt x="286" y="66"/>
                    <a:pt x="286" y="66"/>
                    <a:pt x="286" y="66"/>
                  </a:cubicBezTo>
                  <a:cubicBezTo>
                    <a:pt x="286" y="65"/>
                    <a:pt x="286" y="65"/>
                    <a:pt x="286" y="65"/>
                  </a:cubicBezTo>
                  <a:cubicBezTo>
                    <a:pt x="287" y="65"/>
                    <a:pt x="287" y="65"/>
                    <a:pt x="287" y="65"/>
                  </a:cubicBezTo>
                  <a:cubicBezTo>
                    <a:pt x="287" y="66"/>
                    <a:pt x="287" y="66"/>
                    <a:pt x="287" y="66"/>
                  </a:cubicBezTo>
                  <a:cubicBezTo>
                    <a:pt x="287" y="67"/>
                    <a:pt x="287" y="67"/>
                    <a:pt x="287" y="67"/>
                  </a:cubicBezTo>
                  <a:cubicBezTo>
                    <a:pt x="287" y="67"/>
                    <a:pt x="287" y="67"/>
                    <a:pt x="287" y="67"/>
                  </a:cubicBezTo>
                  <a:cubicBezTo>
                    <a:pt x="287" y="67"/>
                    <a:pt x="287" y="67"/>
                    <a:pt x="287" y="67"/>
                  </a:cubicBezTo>
                  <a:close/>
                  <a:moveTo>
                    <a:pt x="280" y="79"/>
                  </a:moveTo>
                  <a:cubicBezTo>
                    <a:pt x="280" y="78"/>
                    <a:pt x="280" y="78"/>
                    <a:pt x="280" y="78"/>
                  </a:cubicBezTo>
                  <a:cubicBezTo>
                    <a:pt x="280" y="78"/>
                    <a:pt x="280" y="78"/>
                    <a:pt x="280" y="78"/>
                  </a:cubicBezTo>
                  <a:cubicBezTo>
                    <a:pt x="280" y="77"/>
                    <a:pt x="280" y="77"/>
                    <a:pt x="280" y="77"/>
                  </a:cubicBezTo>
                  <a:cubicBezTo>
                    <a:pt x="280" y="77"/>
                    <a:pt x="280" y="77"/>
                    <a:pt x="280" y="77"/>
                  </a:cubicBezTo>
                  <a:cubicBezTo>
                    <a:pt x="279" y="77"/>
                    <a:pt x="279" y="77"/>
                    <a:pt x="279" y="77"/>
                  </a:cubicBezTo>
                  <a:cubicBezTo>
                    <a:pt x="279" y="78"/>
                    <a:pt x="279" y="78"/>
                    <a:pt x="279" y="78"/>
                  </a:cubicBezTo>
                  <a:cubicBezTo>
                    <a:pt x="279" y="79"/>
                    <a:pt x="279" y="79"/>
                    <a:pt x="279" y="79"/>
                  </a:cubicBezTo>
                  <a:cubicBezTo>
                    <a:pt x="280" y="80"/>
                    <a:pt x="280" y="80"/>
                    <a:pt x="280" y="80"/>
                  </a:cubicBezTo>
                  <a:cubicBezTo>
                    <a:pt x="280" y="81"/>
                    <a:pt x="280" y="81"/>
                    <a:pt x="280" y="81"/>
                  </a:cubicBezTo>
                  <a:cubicBezTo>
                    <a:pt x="279" y="81"/>
                    <a:pt x="279" y="81"/>
                    <a:pt x="279" y="81"/>
                  </a:cubicBezTo>
                  <a:cubicBezTo>
                    <a:pt x="279" y="80"/>
                    <a:pt x="279" y="80"/>
                    <a:pt x="279" y="80"/>
                  </a:cubicBezTo>
                  <a:cubicBezTo>
                    <a:pt x="277" y="80"/>
                    <a:pt x="277" y="80"/>
                    <a:pt x="277" y="80"/>
                  </a:cubicBezTo>
                  <a:cubicBezTo>
                    <a:pt x="277" y="80"/>
                    <a:pt x="277" y="80"/>
                    <a:pt x="277" y="80"/>
                  </a:cubicBezTo>
                  <a:cubicBezTo>
                    <a:pt x="276" y="80"/>
                    <a:pt x="276" y="80"/>
                    <a:pt x="276" y="80"/>
                  </a:cubicBezTo>
                  <a:cubicBezTo>
                    <a:pt x="275" y="79"/>
                    <a:pt x="275" y="79"/>
                    <a:pt x="275" y="79"/>
                  </a:cubicBezTo>
                  <a:cubicBezTo>
                    <a:pt x="275" y="79"/>
                    <a:pt x="275" y="79"/>
                    <a:pt x="275" y="79"/>
                  </a:cubicBezTo>
                  <a:cubicBezTo>
                    <a:pt x="274" y="79"/>
                    <a:pt x="274" y="79"/>
                    <a:pt x="274" y="79"/>
                  </a:cubicBezTo>
                  <a:cubicBezTo>
                    <a:pt x="274" y="78"/>
                    <a:pt x="274" y="78"/>
                    <a:pt x="274" y="78"/>
                  </a:cubicBezTo>
                  <a:cubicBezTo>
                    <a:pt x="274" y="78"/>
                    <a:pt x="274" y="78"/>
                    <a:pt x="274" y="78"/>
                  </a:cubicBezTo>
                  <a:cubicBezTo>
                    <a:pt x="274" y="78"/>
                    <a:pt x="274" y="78"/>
                    <a:pt x="274" y="78"/>
                  </a:cubicBezTo>
                  <a:cubicBezTo>
                    <a:pt x="274" y="77"/>
                    <a:pt x="274" y="77"/>
                    <a:pt x="274" y="77"/>
                  </a:cubicBezTo>
                  <a:cubicBezTo>
                    <a:pt x="274" y="77"/>
                    <a:pt x="274" y="77"/>
                    <a:pt x="274" y="77"/>
                  </a:cubicBezTo>
                  <a:cubicBezTo>
                    <a:pt x="275" y="77"/>
                    <a:pt x="275" y="77"/>
                    <a:pt x="275" y="77"/>
                  </a:cubicBezTo>
                  <a:cubicBezTo>
                    <a:pt x="275" y="76"/>
                    <a:pt x="275" y="76"/>
                    <a:pt x="275" y="76"/>
                  </a:cubicBezTo>
                  <a:cubicBezTo>
                    <a:pt x="274" y="75"/>
                    <a:pt x="274" y="75"/>
                    <a:pt x="274" y="75"/>
                  </a:cubicBezTo>
                  <a:cubicBezTo>
                    <a:pt x="274" y="75"/>
                    <a:pt x="274" y="75"/>
                    <a:pt x="274" y="75"/>
                  </a:cubicBezTo>
                  <a:cubicBezTo>
                    <a:pt x="274" y="75"/>
                    <a:pt x="274" y="75"/>
                    <a:pt x="274" y="75"/>
                  </a:cubicBezTo>
                  <a:cubicBezTo>
                    <a:pt x="274" y="76"/>
                    <a:pt x="274" y="76"/>
                    <a:pt x="274" y="76"/>
                  </a:cubicBezTo>
                  <a:cubicBezTo>
                    <a:pt x="274" y="76"/>
                    <a:pt x="274" y="76"/>
                    <a:pt x="274" y="76"/>
                  </a:cubicBezTo>
                  <a:cubicBezTo>
                    <a:pt x="274" y="77"/>
                    <a:pt x="274" y="77"/>
                    <a:pt x="274" y="77"/>
                  </a:cubicBezTo>
                  <a:cubicBezTo>
                    <a:pt x="273" y="77"/>
                    <a:pt x="273" y="77"/>
                    <a:pt x="273" y="77"/>
                  </a:cubicBezTo>
                  <a:cubicBezTo>
                    <a:pt x="273" y="77"/>
                    <a:pt x="273" y="77"/>
                    <a:pt x="273" y="77"/>
                  </a:cubicBezTo>
                  <a:cubicBezTo>
                    <a:pt x="273" y="77"/>
                    <a:pt x="273" y="77"/>
                    <a:pt x="273" y="77"/>
                  </a:cubicBezTo>
                  <a:cubicBezTo>
                    <a:pt x="273" y="78"/>
                    <a:pt x="273" y="78"/>
                    <a:pt x="273" y="78"/>
                  </a:cubicBezTo>
                  <a:cubicBezTo>
                    <a:pt x="273" y="78"/>
                    <a:pt x="273" y="78"/>
                    <a:pt x="273" y="78"/>
                  </a:cubicBezTo>
                  <a:cubicBezTo>
                    <a:pt x="272" y="78"/>
                    <a:pt x="272" y="78"/>
                    <a:pt x="272" y="78"/>
                  </a:cubicBezTo>
                  <a:cubicBezTo>
                    <a:pt x="272" y="77"/>
                    <a:pt x="272" y="77"/>
                    <a:pt x="272" y="77"/>
                  </a:cubicBezTo>
                  <a:cubicBezTo>
                    <a:pt x="272" y="77"/>
                    <a:pt x="272" y="77"/>
                    <a:pt x="272" y="77"/>
                  </a:cubicBezTo>
                  <a:cubicBezTo>
                    <a:pt x="272" y="76"/>
                    <a:pt x="272" y="76"/>
                    <a:pt x="272" y="76"/>
                  </a:cubicBezTo>
                  <a:cubicBezTo>
                    <a:pt x="272" y="75"/>
                    <a:pt x="272" y="75"/>
                    <a:pt x="272" y="75"/>
                  </a:cubicBezTo>
                  <a:cubicBezTo>
                    <a:pt x="272" y="75"/>
                    <a:pt x="272" y="75"/>
                    <a:pt x="272" y="75"/>
                  </a:cubicBezTo>
                  <a:cubicBezTo>
                    <a:pt x="272" y="74"/>
                    <a:pt x="272" y="74"/>
                    <a:pt x="272" y="74"/>
                  </a:cubicBezTo>
                  <a:cubicBezTo>
                    <a:pt x="272" y="75"/>
                    <a:pt x="272" y="75"/>
                    <a:pt x="272" y="75"/>
                  </a:cubicBezTo>
                  <a:cubicBezTo>
                    <a:pt x="271" y="75"/>
                    <a:pt x="271" y="75"/>
                    <a:pt x="271" y="75"/>
                  </a:cubicBezTo>
                  <a:cubicBezTo>
                    <a:pt x="271" y="76"/>
                    <a:pt x="271" y="76"/>
                    <a:pt x="271" y="76"/>
                  </a:cubicBezTo>
                  <a:cubicBezTo>
                    <a:pt x="271" y="76"/>
                    <a:pt x="271" y="76"/>
                    <a:pt x="271" y="76"/>
                  </a:cubicBezTo>
                  <a:cubicBezTo>
                    <a:pt x="271" y="77"/>
                    <a:pt x="271" y="77"/>
                    <a:pt x="271" y="77"/>
                  </a:cubicBezTo>
                  <a:cubicBezTo>
                    <a:pt x="270" y="77"/>
                    <a:pt x="270" y="77"/>
                    <a:pt x="270" y="77"/>
                  </a:cubicBezTo>
                  <a:cubicBezTo>
                    <a:pt x="269" y="77"/>
                    <a:pt x="269" y="77"/>
                    <a:pt x="269" y="77"/>
                  </a:cubicBezTo>
                  <a:cubicBezTo>
                    <a:pt x="269" y="77"/>
                    <a:pt x="269" y="77"/>
                    <a:pt x="269" y="77"/>
                  </a:cubicBezTo>
                  <a:cubicBezTo>
                    <a:pt x="269" y="76"/>
                    <a:pt x="269" y="76"/>
                    <a:pt x="269" y="76"/>
                  </a:cubicBezTo>
                  <a:cubicBezTo>
                    <a:pt x="269" y="76"/>
                    <a:pt x="269" y="76"/>
                    <a:pt x="269" y="76"/>
                  </a:cubicBezTo>
                  <a:cubicBezTo>
                    <a:pt x="269" y="75"/>
                    <a:pt x="269" y="75"/>
                    <a:pt x="269" y="75"/>
                  </a:cubicBezTo>
                  <a:cubicBezTo>
                    <a:pt x="269" y="74"/>
                    <a:pt x="269" y="74"/>
                    <a:pt x="269" y="74"/>
                  </a:cubicBezTo>
                  <a:cubicBezTo>
                    <a:pt x="269" y="74"/>
                    <a:pt x="269" y="74"/>
                    <a:pt x="269" y="74"/>
                  </a:cubicBezTo>
                  <a:cubicBezTo>
                    <a:pt x="270" y="72"/>
                    <a:pt x="270" y="72"/>
                    <a:pt x="270" y="72"/>
                  </a:cubicBezTo>
                  <a:cubicBezTo>
                    <a:pt x="270" y="72"/>
                    <a:pt x="270" y="72"/>
                    <a:pt x="270" y="72"/>
                  </a:cubicBezTo>
                  <a:cubicBezTo>
                    <a:pt x="269" y="73"/>
                    <a:pt x="269" y="73"/>
                    <a:pt x="269" y="73"/>
                  </a:cubicBezTo>
                  <a:cubicBezTo>
                    <a:pt x="269" y="74"/>
                    <a:pt x="269" y="74"/>
                    <a:pt x="269" y="74"/>
                  </a:cubicBezTo>
                  <a:cubicBezTo>
                    <a:pt x="269" y="75"/>
                    <a:pt x="269" y="75"/>
                    <a:pt x="269" y="75"/>
                  </a:cubicBezTo>
                  <a:cubicBezTo>
                    <a:pt x="268" y="76"/>
                    <a:pt x="268" y="76"/>
                    <a:pt x="268" y="76"/>
                  </a:cubicBezTo>
                  <a:cubicBezTo>
                    <a:pt x="268" y="76"/>
                    <a:pt x="268" y="76"/>
                    <a:pt x="268" y="76"/>
                  </a:cubicBezTo>
                  <a:cubicBezTo>
                    <a:pt x="268" y="75"/>
                    <a:pt x="268" y="75"/>
                    <a:pt x="268" y="75"/>
                  </a:cubicBezTo>
                  <a:cubicBezTo>
                    <a:pt x="268" y="75"/>
                    <a:pt x="268" y="75"/>
                    <a:pt x="268" y="75"/>
                  </a:cubicBezTo>
                  <a:cubicBezTo>
                    <a:pt x="268" y="75"/>
                    <a:pt x="268" y="75"/>
                    <a:pt x="268" y="75"/>
                  </a:cubicBezTo>
                  <a:cubicBezTo>
                    <a:pt x="268" y="76"/>
                    <a:pt x="268" y="76"/>
                    <a:pt x="268" y="76"/>
                  </a:cubicBezTo>
                  <a:cubicBezTo>
                    <a:pt x="267" y="76"/>
                    <a:pt x="267" y="76"/>
                    <a:pt x="267" y="76"/>
                  </a:cubicBezTo>
                  <a:cubicBezTo>
                    <a:pt x="266" y="75"/>
                    <a:pt x="266" y="75"/>
                    <a:pt x="266" y="75"/>
                  </a:cubicBezTo>
                  <a:cubicBezTo>
                    <a:pt x="266" y="74"/>
                    <a:pt x="266" y="74"/>
                    <a:pt x="266" y="74"/>
                  </a:cubicBezTo>
                  <a:cubicBezTo>
                    <a:pt x="266" y="74"/>
                    <a:pt x="266" y="74"/>
                    <a:pt x="266" y="74"/>
                  </a:cubicBezTo>
                  <a:cubicBezTo>
                    <a:pt x="266" y="73"/>
                    <a:pt x="266" y="73"/>
                    <a:pt x="266" y="73"/>
                  </a:cubicBezTo>
                  <a:cubicBezTo>
                    <a:pt x="267" y="73"/>
                    <a:pt x="267" y="73"/>
                    <a:pt x="267" y="73"/>
                  </a:cubicBezTo>
                  <a:cubicBezTo>
                    <a:pt x="268" y="72"/>
                    <a:pt x="268" y="72"/>
                    <a:pt x="268" y="72"/>
                  </a:cubicBezTo>
                  <a:cubicBezTo>
                    <a:pt x="267" y="72"/>
                    <a:pt x="267" y="72"/>
                    <a:pt x="267" y="72"/>
                  </a:cubicBezTo>
                  <a:cubicBezTo>
                    <a:pt x="268" y="71"/>
                    <a:pt x="268" y="71"/>
                    <a:pt x="268" y="71"/>
                  </a:cubicBezTo>
                  <a:cubicBezTo>
                    <a:pt x="268" y="70"/>
                    <a:pt x="268" y="70"/>
                    <a:pt x="268" y="70"/>
                  </a:cubicBezTo>
                  <a:cubicBezTo>
                    <a:pt x="269" y="70"/>
                    <a:pt x="269" y="70"/>
                    <a:pt x="269" y="70"/>
                  </a:cubicBezTo>
                  <a:cubicBezTo>
                    <a:pt x="269" y="70"/>
                    <a:pt x="269" y="70"/>
                    <a:pt x="269" y="70"/>
                  </a:cubicBezTo>
                  <a:cubicBezTo>
                    <a:pt x="271" y="70"/>
                    <a:pt x="271" y="70"/>
                    <a:pt x="271" y="70"/>
                  </a:cubicBezTo>
                  <a:cubicBezTo>
                    <a:pt x="271" y="69"/>
                    <a:pt x="271" y="69"/>
                    <a:pt x="271" y="69"/>
                  </a:cubicBezTo>
                  <a:cubicBezTo>
                    <a:pt x="272" y="69"/>
                    <a:pt x="272" y="69"/>
                    <a:pt x="272" y="69"/>
                  </a:cubicBezTo>
                  <a:cubicBezTo>
                    <a:pt x="272" y="69"/>
                    <a:pt x="272" y="69"/>
                    <a:pt x="272" y="69"/>
                  </a:cubicBezTo>
                  <a:cubicBezTo>
                    <a:pt x="272" y="69"/>
                    <a:pt x="272" y="69"/>
                    <a:pt x="272" y="69"/>
                  </a:cubicBezTo>
                  <a:cubicBezTo>
                    <a:pt x="273" y="68"/>
                    <a:pt x="273" y="68"/>
                    <a:pt x="273" y="68"/>
                  </a:cubicBezTo>
                  <a:cubicBezTo>
                    <a:pt x="274" y="68"/>
                    <a:pt x="274" y="68"/>
                    <a:pt x="274" y="68"/>
                  </a:cubicBezTo>
                  <a:cubicBezTo>
                    <a:pt x="275" y="69"/>
                    <a:pt x="275" y="69"/>
                    <a:pt x="275" y="69"/>
                  </a:cubicBezTo>
                  <a:cubicBezTo>
                    <a:pt x="276" y="69"/>
                    <a:pt x="276" y="69"/>
                    <a:pt x="276" y="69"/>
                  </a:cubicBezTo>
                  <a:cubicBezTo>
                    <a:pt x="277" y="68"/>
                    <a:pt x="277" y="68"/>
                    <a:pt x="277" y="68"/>
                  </a:cubicBezTo>
                  <a:cubicBezTo>
                    <a:pt x="277" y="69"/>
                    <a:pt x="277" y="69"/>
                    <a:pt x="277" y="69"/>
                  </a:cubicBezTo>
                  <a:cubicBezTo>
                    <a:pt x="278" y="69"/>
                    <a:pt x="278" y="69"/>
                    <a:pt x="278" y="69"/>
                  </a:cubicBezTo>
                  <a:cubicBezTo>
                    <a:pt x="278" y="69"/>
                    <a:pt x="278" y="69"/>
                    <a:pt x="278" y="69"/>
                  </a:cubicBezTo>
                  <a:cubicBezTo>
                    <a:pt x="278" y="69"/>
                    <a:pt x="278" y="69"/>
                    <a:pt x="278" y="69"/>
                  </a:cubicBezTo>
                  <a:cubicBezTo>
                    <a:pt x="279" y="69"/>
                    <a:pt x="279" y="69"/>
                    <a:pt x="279" y="69"/>
                  </a:cubicBezTo>
                  <a:cubicBezTo>
                    <a:pt x="280" y="69"/>
                    <a:pt x="280" y="69"/>
                    <a:pt x="280" y="69"/>
                  </a:cubicBezTo>
                  <a:cubicBezTo>
                    <a:pt x="280" y="69"/>
                    <a:pt x="280" y="69"/>
                    <a:pt x="280" y="69"/>
                  </a:cubicBezTo>
                  <a:cubicBezTo>
                    <a:pt x="281" y="69"/>
                    <a:pt x="281" y="69"/>
                    <a:pt x="281" y="69"/>
                  </a:cubicBezTo>
                  <a:cubicBezTo>
                    <a:pt x="281" y="69"/>
                    <a:pt x="281" y="69"/>
                    <a:pt x="281" y="69"/>
                  </a:cubicBezTo>
                  <a:cubicBezTo>
                    <a:pt x="281" y="69"/>
                    <a:pt x="281" y="69"/>
                    <a:pt x="281" y="69"/>
                  </a:cubicBezTo>
                  <a:cubicBezTo>
                    <a:pt x="280" y="69"/>
                    <a:pt x="280" y="69"/>
                    <a:pt x="280" y="69"/>
                  </a:cubicBezTo>
                  <a:cubicBezTo>
                    <a:pt x="280" y="68"/>
                    <a:pt x="280" y="68"/>
                    <a:pt x="280" y="68"/>
                  </a:cubicBezTo>
                  <a:cubicBezTo>
                    <a:pt x="279" y="68"/>
                    <a:pt x="279" y="68"/>
                    <a:pt x="279" y="68"/>
                  </a:cubicBezTo>
                  <a:cubicBezTo>
                    <a:pt x="280" y="68"/>
                    <a:pt x="280" y="68"/>
                    <a:pt x="280" y="68"/>
                  </a:cubicBezTo>
                  <a:cubicBezTo>
                    <a:pt x="280" y="68"/>
                    <a:pt x="280" y="68"/>
                    <a:pt x="280" y="68"/>
                  </a:cubicBezTo>
                  <a:cubicBezTo>
                    <a:pt x="280" y="67"/>
                    <a:pt x="280" y="67"/>
                    <a:pt x="280" y="67"/>
                  </a:cubicBezTo>
                  <a:cubicBezTo>
                    <a:pt x="279" y="67"/>
                    <a:pt x="279" y="67"/>
                    <a:pt x="279" y="67"/>
                  </a:cubicBezTo>
                  <a:cubicBezTo>
                    <a:pt x="280" y="67"/>
                    <a:pt x="280" y="67"/>
                    <a:pt x="280" y="67"/>
                  </a:cubicBezTo>
                  <a:cubicBezTo>
                    <a:pt x="280" y="67"/>
                    <a:pt x="280" y="67"/>
                    <a:pt x="280" y="67"/>
                  </a:cubicBezTo>
                  <a:cubicBezTo>
                    <a:pt x="281" y="67"/>
                    <a:pt x="281" y="67"/>
                    <a:pt x="281" y="67"/>
                  </a:cubicBezTo>
                  <a:cubicBezTo>
                    <a:pt x="280" y="66"/>
                    <a:pt x="280" y="66"/>
                    <a:pt x="280" y="66"/>
                  </a:cubicBezTo>
                  <a:cubicBezTo>
                    <a:pt x="279" y="66"/>
                    <a:pt x="279" y="66"/>
                    <a:pt x="279" y="66"/>
                  </a:cubicBezTo>
                  <a:cubicBezTo>
                    <a:pt x="279" y="67"/>
                    <a:pt x="279" y="67"/>
                    <a:pt x="279" y="67"/>
                  </a:cubicBezTo>
                  <a:cubicBezTo>
                    <a:pt x="278" y="66"/>
                    <a:pt x="278" y="66"/>
                    <a:pt x="278" y="66"/>
                  </a:cubicBezTo>
                  <a:cubicBezTo>
                    <a:pt x="279" y="65"/>
                    <a:pt x="279" y="65"/>
                    <a:pt x="279" y="65"/>
                  </a:cubicBezTo>
                  <a:cubicBezTo>
                    <a:pt x="279" y="65"/>
                    <a:pt x="279" y="65"/>
                    <a:pt x="279" y="65"/>
                  </a:cubicBezTo>
                  <a:cubicBezTo>
                    <a:pt x="279" y="64"/>
                    <a:pt x="279" y="64"/>
                    <a:pt x="279" y="64"/>
                  </a:cubicBezTo>
                  <a:cubicBezTo>
                    <a:pt x="279" y="64"/>
                    <a:pt x="279" y="64"/>
                    <a:pt x="279" y="64"/>
                  </a:cubicBezTo>
                  <a:cubicBezTo>
                    <a:pt x="279" y="64"/>
                    <a:pt x="279" y="64"/>
                    <a:pt x="279" y="64"/>
                  </a:cubicBezTo>
                  <a:cubicBezTo>
                    <a:pt x="279" y="62"/>
                    <a:pt x="279" y="62"/>
                    <a:pt x="279" y="62"/>
                  </a:cubicBezTo>
                  <a:cubicBezTo>
                    <a:pt x="279" y="62"/>
                    <a:pt x="279" y="62"/>
                    <a:pt x="279" y="62"/>
                  </a:cubicBezTo>
                  <a:cubicBezTo>
                    <a:pt x="279" y="61"/>
                    <a:pt x="279" y="61"/>
                    <a:pt x="279" y="61"/>
                  </a:cubicBezTo>
                  <a:cubicBezTo>
                    <a:pt x="279" y="61"/>
                    <a:pt x="279" y="61"/>
                    <a:pt x="279" y="61"/>
                  </a:cubicBezTo>
                  <a:cubicBezTo>
                    <a:pt x="279" y="61"/>
                    <a:pt x="279" y="61"/>
                    <a:pt x="279" y="61"/>
                  </a:cubicBezTo>
                  <a:cubicBezTo>
                    <a:pt x="280" y="60"/>
                    <a:pt x="280" y="60"/>
                    <a:pt x="280" y="60"/>
                  </a:cubicBezTo>
                  <a:cubicBezTo>
                    <a:pt x="281" y="61"/>
                    <a:pt x="281" y="61"/>
                    <a:pt x="281" y="61"/>
                  </a:cubicBezTo>
                  <a:cubicBezTo>
                    <a:pt x="282" y="60"/>
                    <a:pt x="282" y="60"/>
                    <a:pt x="282" y="60"/>
                  </a:cubicBezTo>
                  <a:cubicBezTo>
                    <a:pt x="283" y="61"/>
                    <a:pt x="283" y="61"/>
                    <a:pt x="283" y="61"/>
                  </a:cubicBezTo>
                  <a:cubicBezTo>
                    <a:pt x="283" y="61"/>
                    <a:pt x="283" y="61"/>
                    <a:pt x="283" y="61"/>
                  </a:cubicBezTo>
                  <a:cubicBezTo>
                    <a:pt x="284" y="62"/>
                    <a:pt x="284" y="62"/>
                    <a:pt x="284" y="62"/>
                  </a:cubicBezTo>
                  <a:cubicBezTo>
                    <a:pt x="285" y="63"/>
                    <a:pt x="285" y="63"/>
                    <a:pt x="285" y="63"/>
                  </a:cubicBezTo>
                  <a:cubicBezTo>
                    <a:pt x="285" y="66"/>
                    <a:pt x="285" y="66"/>
                    <a:pt x="285" y="66"/>
                  </a:cubicBezTo>
                  <a:cubicBezTo>
                    <a:pt x="284" y="67"/>
                    <a:pt x="284" y="67"/>
                    <a:pt x="284" y="67"/>
                  </a:cubicBezTo>
                  <a:cubicBezTo>
                    <a:pt x="285" y="67"/>
                    <a:pt x="285" y="67"/>
                    <a:pt x="285" y="67"/>
                  </a:cubicBezTo>
                  <a:cubicBezTo>
                    <a:pt x="285" y="67"/>
                    <a:pt x="285" y="67"/>
                    <a:pt x="285" y="67"/>
                  </a:cubicBezTo>
                  <a:cubicBezTo>
                    <a:pt x="287" y="67"/>
                    <a:pt x="287" y="67"/>
                    <a:pt x="287" y="67"/>
                  </a:cubicBezTo>
                  <a:cubicBezTo>
                    <a:pt x="287" y="68"/>
                    <a:pt x="287" y="68"/>
                    <a:pt x="287" y="68"/>
                  </a:cubicBezTo>
                  <a:cubicBezTo>
                    <a:pt x="288" y="69"/>
                    <a:pt x="288" y="69"/>
                    <a:pt x="288" y="69"/>
                  </a:cubicBezTo>
                  <a:cubicBezTo>
                    <a:pt x="288" y="68"/>
                    <a:pt x="288" y="68"/>
                    <a:pt x="288" y="68"/>
                  </a:cubicBezTo>
                  <a:cubicBezTo>
                    <a:pt x="290" y="68"/>
                    <a:pt x="290" y="68"/>
                    <a:pt x="290" y="68"/>
                  </a:cubicBezTo>
                  <a:cubicBezTo>
                    <a:pt x="291" y="69"/>
                    <a:pt x="291" y="69"/>
                    <a:pt x="291" y="69"/>
                  </a:cubicBezTo>
                  <a:cubicBezTo>
                    <a:pt x="291" y="69"/>
                    <a:pt x="291" y="69"/>
                    <a:pt x="291" y="69"/>
                  </a:cubicBezTo>
                  <a:cubicBezTo>
                    <a:pt x="291" y="68"/>
                    <a:pt x="291" y="68"/>
                    <a:pt x="291" y="68"/>
                  </a:cubicBezTo>
                  <a:cubicBezTo>
                    <a:pt x="292" y="68"/>
                    <a:pt x="292" y="68"/>
                    <a:pt x="292" y="68"/>
                  </a:cubicBezTo>
                  <a:cubicBezTo>
                    <a:pt x="293" y="67"/>
                    <a:pt x="293" y="67"/>
                    <a:pt x="293" y="67"/>
                  </a:cubicBezTo>
                  <a:cubicBezTo>
                    <a:pt x="294" y="66"/>
                    <a:pt x="294" y="66"/>
                    <a:pt x="294" y="66"/>
                  </a:cubicBezTo>
                  <a:cubicBezTo>
                    <a:pt x="295" y="65"/>
                    <a:pt x="295" y="65"/>
                    <a:pt x="295" y="65"/>
                  </a:cubicBezTo>
                  <a:cubicBezTo>
                    <a:pt x="297" y="64"/>
                    <a:pt x="297" y="64"/>
                    <a:pt x="297" y="64"/>
                  </a:cubicBezTo>
                  <a:cubicBezTo>
                    <a:pt x="297" y="63"/>
                    <a:pt x="297" y="63"/>
                    <a:pt x="297" y="63"/>
                  </a:cubicBezTo>
                  <a:cubicBezTo>
                    <a:pt x="298" y="62"/>
                    <a:pt x="298" y="62"/>
                    <a:pt x="298" y="62"/>
                  </a:cubicBezTo>
                  <a:cubicBezTo>
                    <a:pt x="297" y="62"/>
                    <a:pt x="297" y="62"/>
                    <a:pt x="297" y="62"/>
                  </a:cubicBezTo>
                  <a:cubicBezTo>
                    <a:pt x="296" y="63"/>
                    <a:pt x="296" y="63"/>
                    <a:pt x="296" y="63"/>
                  </a:cubicBezTo>
                  <a:cubicBezTo>
                    <a:pt x="296" y="63"/>
                    <a:pt x="296" y="63"/>
                    <a:pt x="296" y="63"/>
                  </a:cubicBezTo>
                  <a:cubicBezTo>
                    <a:pt x="295" y="65"/>
                    <a:pt x="295" y="65"/>
                    <a:pt x="295" y="65"/>
                  </a:cubicBezTo>
                  <a:cubicBezTo>
                    <a:pt x="294" y="65"/>
                    <a:pt x="294" y="65"/>
                    <a:pt x="294" y="65"/>
                  </a:cubicBezTo>
                  <a:cubicBezTo>
                    <a:pt x="294" y="66"/>
                    <a:pt x="294" y="66"/>
                    <a:pt x="294" y="66"/>
                  </a:cubicBezTo>
                  <a:cubicBezTo>
                    <a:pt x="293" y="67"/>
                    <a:pt x="293" y="67"/>
                    <a:pt x="293" y="67"/>
                  </a:cubicBezTo>
                  <a:cubicBezTo>
                    <a:pt x="291" y="67"/>
                    <a:pt x="291" y="67"/>
                    <a:pt x="291" y="67"/>
                  </a:cubicBezTo>
                  <a:cubicBezTo>
                    <a:pt x="291" y="67"/>
                    <a:pt x="291" y="67"/>
                    <a:pt x="291" y="67"/>
                  </a:cubicBezTo>
                  <a:cubicBezTo>
                    <a:pt x="290" y="67"/>
                    <a:pt x="290" y="67"/>
                    <a:pt x="290" y="67"/>
                  </a:cubicBezTo>
                  <a:cubicBezTo>
                    <a:pt x="290" y="67"/>
                    <a:pt x="290" y="67"/>
                    <a:pt x="290" y="67"/>
                  </a:cubicBezTo>
                  <a:cubicBezTo>
                    <a:pt x="289" y="67"/>
                    <a:pt x="289" y="67"/>
                    <a:pt x="289" y="67"/>
                  </a:cubicBezTo>
                  <a:cubicBezTo>
                    <a:pt x="288" y="66"/>
                    <a:pt x="288" y="66"/>
                    <a:pt x="288" y="66"/>
                  </a:cubicBezTo>
                  <a:cubicBezTo>
                    <a:pt x="288" y="66"/>
                    <a:pt x="288" y="66"/>
                    <a:pt x="288" y="66"/>
                  </a:cubicBezTo>
                  <a:cubicBezTo>
                    <a:pt x="289" y="65"/>
                    <a:pt x="289" y="65"/>
                    <a:pt x="289" y="65"/>
                  </a:cubicBezTo>
                  <a:cubicBezTo>
                    <a:pt x="289" y="65"/>
                    <a:pt x="289" y="65"/>
                    <a:pt x="289" y="65"/>
                  </a:cubicBezTo>
                  <a:cubicBezTo>
                    <a:pt x="290" y="64"/>
                    <a:pt x="290" y="64"/>
                    <a:pt x="290" y="64"/>
                  </a:cubicBezTo>
                  <a:cubicBezTo>
                    <a:pt x="289" y="65"/>
                    <a:pt x="289" y="65"/>
                    <a:pt x="289" y="65"/>
                  </a:cubicBezTo>
                  <a:cubicBezTo>
                    <a:pt x="288" y="65"/>
                    <a:pt x="288" y="65"/>
                    <a:pt x="288" y="65"/>
                  </a:cubicBezTo>
                  <a:cubicBezTo>
                    <a:pt x="287" y="65"/>
                    <a:pt x="287" y="65"/>
                    <a:pt x="287" y="65"/>
                  </a:cubicBezTo>
                  <a:cubicBezTo>
                    <a:pt x="287" y="64"/>
                    <a:pt x="287" y="64"/>
                    <a:pt x="287" y="64"/>
                  </a:cubicBezTo>
                  <a:cubicBezTo>
                    <a:pt x="287" y="64"/>
                    <a:pt x="287" y="64"/>
                    <a:pt x="287" y="64"/>
                  </a:cubicBezTo>
                  <a:cubicBezTo>
                    <a:pt x="288" y="64"/>
                    <a:pt x="288" y="64"/>
                    <a:pt x="288" y="64"/>
                  </a:cubicBezTo>
                  <a:cubicBezTo>
                    <a:pt x="288" y="64"/>
                    <a:pt x="288" y="64"/>
                    <a:pt x="288" y="64"/>
                  </a:cubicBezTo>
                  <a:cubicBezTo>
                    <a:pt x="288" y="63"/>
                    <a:pt x="288" y="63"/>
                    <a:pt x="288" y="63"/>
                  </a:cubicBezTo>
                  <a:cubicBezTo>
                    <a:pt x="288" y="63"/>
                    <a:pt x="288" y="63"/>
                    <a:pt x="288" y="63"/>
                  </a:cubicBezTo>
                  <a:cubicBezTo>
                    <a:pt x="288" y="63"/>
                    <a:pt x="288" y="63"/>
                    <a:pt x="288" y="63"/>
                  </a:cubicBezTo>
                  <a:cubicBezTo>
                    <a:pt x="288" y="63"/>
                    <a:pt x="288" y="63"/>
                    <a:pt x="288" y="63"/>
                  </a:cubicBezTo>
                  <a:cubicBezTo>
                    <a:pt x="289" y="63"/>
                    <a:pt x="289" y="63"/>
                    <a:pt x="289" y="63"/>
                  </a:cubicBezTo>
                  <a:cubicBezTo>
                    <a:pt x="289" y="63"/>
                    <a:pt x="289" y="63"/>
                    <a:pt x="289" y="63"/>
                  </a:cubicBezTo>
                  <a:cubicBezTo>
                    <a:pt x="289" y="62"/>
                    <a:pt x="289" y="62"/>
                    <a:pt x="289" y="62"/>
                  </a:cubicBezTo>
                  <a:cubicBezTo>
                    <a:pt x="289" y="62"/>
                    <a:pt x="289" y="62"/>
                    <a:pt x="289" y="62"/>
                  </a:cubicBezTo>
                  <a:cubicBezTo>
                    <a:pt x="288" y="62"/>
                    <a:pt x="288" y="62"/>
                    <a:pt x="288" y="62"/>
                  </a:cubicBezTo>
                  <a:cubicBezTo>
                    <a:pt x="288" y="62"/>
                    <a:pt x="288" y="62"/>
                    <a:pt x="288" y="62"/>
                  </a:cubicBezTo>
                  <a:cubicBezTo>
                    <a:pt x="287" y="62"/>
                    <a:pt x="287" y="62"/>
                    <a:pt x="287" y="62"/>
                  </a:cubicBezTo>
                  <a:cubicBezTo>
                    <a:pt x="287" y="62"/>
                    <a:pt x="287" y="62"/>
                    <a:pt x="287" y="62"/>
                  </a:cubicBezTo>
                  <a:cubicBezTo>
                    <a:pt x="287" y="61"/>
                    <a:pt x="287" y="61"/>
                    <a:pt x="287" y="61"/>
                  </a:cubicBezTo>
                  <a:cubicBezTo>
                    <a:pt x="288" y="61"/>
                    <a:pt x="288" y="61"/>
                    <a:pt x="288" y="61"/>
                  </a:cubicBezTo>
                  <a:cubicBezTo>
                    <a:pt x="288" y="61"/>
                    <a:pt x="288" y="61"/>
                    <a:pt x="288" y="61"/>
                  </a:cubicBezTo>
                  <a:cubicBezTo>
                    <a:pt x="289" y="61"/>
                    <a:pt x="289" y="61"/>
                    <a:pt x="289" y="61"/>
                  </a:cubicBezTo>
                  <a:cubicBezTo>
                    <a:pt x="290" y="61"/>
                    <a:pt x="290" y="61"/>
                    <a:pt x="290" y="61"/>
                  </a:cubicBezTo>
                  <a:cubicBezTo>
                    <a:pt x="291" y="61"/>
                    <a:pt x="291" y="61"/>
                    <a:pt x="291" y="61"/>
                  </a:cubicBezTo>
                  <a:cubicBezTo>
                    <a:pt x="290" y="61"/>
                    <a:pt x="290" y="61"/>
                    <a:pt x="290" y="61"/>
                  </a:cubicBezTo>
                  <a:cubicBezTo>
                    <a:pt x="290" y="60"/>
                    <a:pt x="290" y="60"/>
                    <a:pt x="290" y="60"/>
                  </a:cubicBezTo>
                  <a:cubicBezTo>
                    <a:pt x="290" y="60"/>
                    <a:pt x="290" y="60"/>
                    <a:pt x="290" y="60"/>
                  </a:cubicBezTo>
                  <a:cubicBezTo>
                    <a:pt x="291" y="60"/>
                    <a:pt x="291" y="60"/>
                    <a:pt x="291" y="60"/>
                  </a:cubicBezTo>
                  <a:cubicBezTo>
                    <a:pt x="291" y="59"/>
                    <a:pt x="291" y="59"/>
                    <a:pt x="291" y="59"/>
                  </a:cubicBezTo>
                  <a:cubicBezTo>
                    <a:pt x="291" y="59"/>
                    <a:pt x="291" y="59"/>
                    <a:pt x="291" y="59"/>
                  </a:cubicBezTo>
                  <a:cubicBezTo>
                    <a:pt x="291" y="59"/>
                    <a:pt x="291" y="59"/>
                    <a:pt x="291" y="59"/>
                  </a:cubicBezTo>
                  <a:cubicBezTo>
                    <a:pt x="291" y="58"/>
                    <a:pt x="291" y="58"/>
                    <a:pt x="291" y="58"/>
                  </a:cubicBezTo>
                  <a:cubicBezTo>
                    <a:pt x="292" y="58"/>
                    <a:pt x="292" y="58"/>
                    <a:pt x="292" y="58"/>
                  </a:cubicBezTo>
                  <a:cubicBezTo>
                    <a:pt x="292" y="57"/>
                    <a:pt x="292" y="57"/>
                    <a:pt x="292" y="57"/>
                  </a:cubicBezTo>
                  <a:cubicBezTo>
                    <a:pt x="293" y="56"/>
                    <a:pt x="293" y="56"/>
                    <a:pt x="293" y="56"/>
                  </a:cubicBezTo>
                  <a:cubicBezTo>
                    <a:pt x="293" y="56"/>
                    <a:pt x="293" y="56"/>
                    <a:pt x="293" y="56"/>
                  </a:cubicBezTo>
                  <a:cubicBezTo>
                    <a:pt x="294" y="55"/>
                    <a:pt x="294" y="55"/>
                    <a:pt x="294" y="55"/>
                  </a:cubicBezTo>
                  <a:cubicBezTo>
                    <a:pt x="293" y="55"/>
                    <a:pt x="293" y="55"/>
                    <a:pt x="293" y="55"/>
                  </a:cubicBezTo>
                  <a:cubicBezTo>
                    <a:pt x="292" y="57"/>
                    <a:pt x="292" y="57"/>
                    <a:pt x="292" y="57"/>
                  </a:cubicBezTo>
                  <a:cubicBezTo>
                    <a:pt x="291" y="58"/>
                    <a:pt x="291" y="58"/>
                    <a:pt x="291" y="58"/>
                  </a:cubicBezTo>
                  <a:cubicBezTo>
                    <a:pt x="289" y="59"/>
                    <a:pt x="289" y="59"/>
                    <a:pt x="289" y="59"/>
                  </a:cubicBezTo>
                  <a:cubicBezTo>
                    <a:pt x="288" y="60"/>
                    <a:pt x="288" y="60"/>
                    <a:pt x="288" y="60"/>
                  </a:cubicBezTo>
                  <a:cubicBezTo>
                    <a:pt x="288" y="60"/>
                    <a:pt x="288" y="60"/>
                    <a:pt x="288" y="60"/>
                  </a:cubicBezTo>
                  <a:cubicBezTo>
                    <a:pt x="286" y="60"/>
                    <a:pt x="286" y="60"/>
                    <a:pt x="286" y="60"/>
                  </a:cubicBezTo>
                  <a:cubicBezTo>
                    <a:pt x="286" y="59"/>
                    <a:pt x="286" y="59"/>
                    <a:pt x="286" y="59"/>
                  </a:cubicBezTo>
                  <a:cubicBezTo>
                    <a:pt x="287" y="59"/>
                    <a:pt x="287" y="59"/>
                    <a:pt x="287" y="59"/>
                  </a:cubicBezTo>
                  <a:cubicBezTo>
                    <a:pt x="288" y="58"/>
                    <a:pt x="288" y="58"/>
                    <a:pt x="288" y="58"/>
                  </a:cubicBezTo>
                  <a:cubicBezTo>
                    <a:pt x="288" y="57"/>
                    <a:pt x="288" y="57"/>
                    <a:pt x="288" y="57"/>
                  </a:cubicBezTo>
                  <a:cubicBezTo>
                    <a:pt x="287" y="58"/>
                    <a:pt x="287" y="58"/>
                    <a:pt x="287" y="58"/>
                  </a:cubicBezTo>
                  <a:cubicBezTo>
                    <a:pt x="285" y="58"/>
                    <a:pt x="285" y="58"/>
                    <a:pt x="285" y="58"/>
                  </a:cubicBezTo>
                  <a:cubicBezTo>
                    <a:pt x="285" y="59"/>
                    <a:pt x="285" y="59"/>
                    <a:pt x="285" y="59"/>
                  </a:cubicBezTo>
                  <a:cubicBezTo>
                    <a:pt x="285" y="59"/>
                    <a:pt x="285" y="59"/>
                    <a:pt x="285" y="59"/>
                  </a:cubicBezTo>
                  <a:cubicBezTo>
                    <a:pt x="284" y="59"/>
                    <a:pt x="284" y="59"/>
                    <a:pt x="284" y="59"/>
                  </a:cubicBezTo>
                  <a:cubicBezTo>
                    <a:pt x="282" y="58"/>
                    <a:pt x="282" y="58"/>
                    <a:pt x="282" y="58"/>
                  </a:cubicBezTo>
                  <a:cubicBezTo>
                    <a:pt x="283" y="58"/>
                    <a:pt x="283" y="58"/>
                    <a:pt x="283" y="58"/>
                  </a:cubicBezTo>
                  <a:cubicBezTo>
                    <a:pt x="284" y="58"/>
                    <a:pt x="284" y="58"/>
                    <a:pt x="284" y="58"/>
                  </a:cubicBezTo>
                  <a:cubicBezTo>
                    <a:pt x="284" y="57"/>
                    <a:pt x="284" y="57"/>
                    <a:pt x="284" y="57"/>
                  </a:cubicBezTo>
                  <a:cubicBezTo>
                    <a:pt x="283" y="57"/>
                    <a:pt x="283" y="57"/>
                    <a:pt x="283" y="57"/>
                  </a:cubicBezTo>
                  <a:cubicBezTo>
                    <a:pt x="283" y="56"/>
                    <a:pt x="283" y="56"/>
                    <a:pt x="283" y="56"/>
                  </a:cubicBezTo>
                  <a:cubicBezTo>
                    <a:pt x="284" y="56"/>
                    <a:pt x="284" y="56"/>
                    <a:pt x="284" y="56"/>
                  </a:cubicBezTo>
                  <a:cubicBezTo>
                    <a:pt x="284" y="55"/>
                    <a:pt x="284" y="55"/>
                    <a:pt x="284" y="55"/>
                  </a:cubicBezTo>
                  <a:cubicBezTo>
                    <a:pt x="285" y="55"/>
                    <a:pt x="285" y="55"/>
                    <a:pt x="285" y="55"/>
                  </a:cubicBezTo>
                  <a:cubicBezTo>
                    <a:pt x="286" y="54"/>
                    <a:pt x="286" y="54"/>
                    <a:pt x="286" y="54"/>
                  </a:cubicBezTo>
                  <a:cubicBezTo>
                    <a:pt x="287" y="54"/>
                    <a:pt x="287" y="54"/>
                    <a:pt x="287" y="54"/>
                  </a:cubicBezTo>
                  <a:cubicBezTo>
                    <a:pt x="287" y="53"/>
                    <a:pt x="287" y="53"/>
                    <a:pt x="287" y="53"/>
                  </a:cubicBezTo>
                  <a:cubicBezTo>
                    <a:pt x="288" y="52"/>
                    <a:pt x="288" y="52"/>
                    <a:pt x="288" y="52"/>
                  </a:cubicBezTo>
                  <a:cubicBezTo>
                    <a:pt x="289" y="51"/>
                    <a:pt x="289" y="51"/>
                    <a:pt x="289" y="51"/>
                  </a:cubicBezTo>
                  <a:cubicBezTo>
                    <a:pt x="290" y="51"/>
                    <a:pt x="290" y="51"/>
                    <a:pt x="290" y="51"/>
                  </a:cubicBezTo>
                  <a:cubicBezTo>
                    <a:pt x="291" y="51"/>
                    <a:pt x="291" y="51"/>
                    <a:pt x="291" y="51"/>
                  </a:cubicBezTo>
                  <a:cubicBezTo>
                    <a:pt x="293" y="51"/>
                    <a:pt x="293" y="51"/>
                    <a:pt x="293" y="51"/>
                  </a:cubicBezTo>
                  <a:cubicBezTo>
                    <a:pt x="293" y="51"/>
                    <a:pt x="293" y="51"/>
                    <a:pt x="293" y="51"/>
                  </a:cubicBezTo>
                  <a:cubicBezTo>
                    <a:pt x="294" y="51"/>
                    <a:pt x="294" y="51"/>
                    <a:pt x="294" y="51"/>
                  </a:cubicBezTo>
                  <a:cubicBezTo>
                    <a:pt x="295" y="50"/>
                    <a:pt x="295" y="50"/>
                    <a:pt x="295" y="50"/>
                  </a:cubicBezTo>
                  <a:cubicBezTo>
                    <a:pt x="296" y="50"/>
                    <a:pt x="296" y="50"/>
                    <a:pt x="296" y="50"/>
                  </a:cubicBezTo>
                  <a:cubicBezTo>
                    <a:pt x="296" y="50"/>
                    <a:pt x="296" y="50"/>
                    <a:pt x="296" y="50"/>
                  </a:cubicBezTo>
                  <a:cubicBezTo>
                    <a:pt x="297" y="51"/>
                    <a:pt x="297" y="51"/>
                    <a:pt x="297" y="51"/>
                  </a:cubicBezTo>
                  <a:cubicBezTo>
                    <a:pt x="297" y="51"/>
                    <a:pt x="297" y="51"/>
                    <a:pt x="297" y="51"/>
                  </a:cubicBezTo>
                  <a:cubicBezTo>
                    <a:pt x="299" y="52"/>
                    <a:pt x="299" y="52"/>
                    <a:pt x="299" y="52"/>
                  </a:cubicBezTo>
                  <a:cubicBezTo>
                    <a:pt x="300" y="53"/>
                    <a:pt x="300" y="53"/>
                    <a:pt x="300" y="53"/>
                  </a:cubicBezTo>
                  <a:cubicBezTo>
                    <a:pt x="300" y="54"/>
                    <a:pt x="300" y="54"/>
                    <a:pt x="300" y="54"/>
                  </a:cubicBezTo>
                  <a:cubicBezTo>
                    <a:pt x="301" y="54"/>
                    <a:pt x="301" y="54"/>
                    <a:pt x="301" y="54"/>
                  </a:cubicBezTo>
                  <a:cubicBezTo>
                    <a:pt x="302" y="55"/>
                    <a:pt x="302" y="55"/>
                    <a:pt x="302" y="55"/>
                  </a:cubicBezTo>
                  <a:cubicBezTo>
                    <a:pt x="302" y="54"/>
                    <a:pt x="302" y="54"/>
                    <a:pt x="302" y="54"/>
                  </a:cubicBezTo>
                  <a:cubicBezTo>
                    <a:pt x="303" y="54"/>
                    <a:pt x="303" y="54"/>
                    <a:pt x="303" y="54"/>
                  </a:cubicBezTo>
                  <a:cubicBezTo>
                    <a:pt x="302" y="54"/>
                    <a:pt x="302" y="54"/>
                    <a:pt x="302" y="54"/>
                  </a:cubicBezTo>
                  <a:cubicBezTo>
                    <a:pt x="301" y="54"/>
                    <a:pt x="301" y="54"/>
                    <a:pt x="301" y="54"/>
                  </a:cubicBezTo>
                  <a:cubicBezTo>
                    <a:pt x="301" y="53"/>
                    <a:pt x="301" y="53"/>
                    <a:pt x="301" y="53"/>
                  </a:cubicBezTo>
                  <a:cubicBezTo>
                    <a:pt x="301" y="53"/>
                    <a:pt x="301" y="53"/>
                    <a:pt x="301" y="53"/>
                  </a:cubicBezTo>
                  <a:cubicBezTo>
                    <a:pt x="302" y="52"/>
                    <a:pt x="302" y="52"/>
                    <a:pt x="302" y="52"/>
                  </a:cubicBezTo>
                  <a:cubicBezTo>
                    <a:pt x="304" y="52"/>
                    <a:pt x="304" y="52"/>
                    <a:pt x="304" y="52"/>
                  </a:cubicBezTo>
                  <a:cubicBezTo>
                    <a:pt x="305" y="53"/>
                    <a:pt x="305" y="53"/>
                    <a:pt x="305" y="53"/>
                  </a:cubicBezTo>
                  <a:cubicBezTo>
                    <a:pt x="305" y="53"/>
                    <a:pt x="305" y="53"/>
                    <a:pt x="305" y="53"/>
                  </a:cubicBezTo>
                  <a:cubicBezTo>
                    <a:pt x="305" y="52"/>
                    <a:pt x="305" y="52"/>
                    <a:pt x="305" y="52"/>
                  </a:cubicBezTo>
                  <a:cubicBezTo>
                    <a:pt x="305" y="51"/>
                    <a:pt x="305" y="51"/>
                    <a:pt x="305" y="51"/>
                  </a:cubicBezTo>
                  <a:cubicBezTo>
                    <a:pt x="305" y="50"/>
                    <a:pt x="305" y="50"/>
                    <a:pt x="305" y="50"/>
                  </a:cubicBezTo>
                  <a:cubicBezTo>
                    <a:pt x="305" y="50"/>
                    <a:pt x="305" y="50"/>
                    <a:pt x="305" y="50"/>
                  </a:cubicBezTo>
                  <a:cubicBezTo>
                    <a:pt x="305" y="51"/>
                    <a:pt x="305" y="51"/>
                    <a:pt x="305" y="51"/>
                  </a:cubicBezTo>
                  <a:cubicBezTo>
                    <a:pt x="304" y="52"/>
                    <a:pt x="304" y="52"/>
                    <a:pt x="304" y="52"/>
                  </a:cubicBezTo>
                  <a:cubicBezTo>
                    <a:pt x="303" y="52"/>
                    <a:pt x="303" y="52"/>
                    <a:pt x="303" y="52"/>
                  </a:cubicBezTo>
                  <a:cubicBezTo>
                    <a:pt x="301" y="52"/>
                    <a:pt x="301" y="52"/>
                    <a:pt x="301" y="52"/>
                  </a:cubicBezTo>
                  <a:cubicBezTo>
                    <a:pt x="300" y="52"/>
                    <a:pt x="300" y="52"/>
                    <a:pt x="300" y="52"/>
                  </a:cubicBezTo>
                  <a:cubicBezTo>
                    <a:pt x="300" y="51"/>
                    <a:pt x="300" y="51"/>
                    <a:pt x="300" y="51"/>
                  </a:cubicBezTo>
                  <a:cubicBezTo>
                    <a:pt x="299" y="51"/>
                    <a:pt x="299" y="51"/>
                    <a:pt x="299" y="51"/>
                  </a:cubicBezTo>
                  <a:cubicBezTo>
                    <a:pt x="298" y="51"/>
                    <a:pt x="298" y="51"/>
                    <a:pt x="298" y="51"/>
                  </a:cubicBezTo>
                  <a:cubicBezTo>
                    <a:pt x="297" y="49"/>
                    <a:pt x="297" y="49"/>
                    <a:pt x="297" y="49"/>
                  </a:cubicBezTo>
                  <a:cubicBezTo>
                    <a:pt x="296" y="48"/>
                    <a:pt x="296" y="48"/>
                    <a:pt x="296" y="48"/>
                  </a:cubicBezTo>
                  <a:cubicBezTo>
                    <a:pt x="297" y="47"/>
                    <a:pt x="297" y="47"/>
                    <a:pt x="297" y="47"/>
                  </a:cubicBezTo>
                  <a:cubicBezTo>
                    <a:pt x="298" y="48"/>
                    <a:pt x="298" y="48"/>
                    <a:pt x="298" y="48"/>
                  </a:cubicBezTo>
                  <a:cubicBezTo>
                    <a:pt x="298" y="49"/>
                    <a:pt x="298" y="49"/>
                    <a:pt x="298" y="49"/>
                  </a:cubicBezTo>
                  <a:cubicBezTo>
                    <a:pt x="298" y="49"/>
                    <a:pt x="298" y="49"/>
                    <a:pt x="298" y="49"/>
                  </a:cubicBezTo>
                  <a:cubicBezTo>
                    <a:pt x="299" y="48"/>
                    <a:pt x="299" y="48"/>
                    <a:pt x="299" y="48"/>
                  </a:cubicBezTo>
                  <a:cubicBezTo>
                    <a:pt x="299" y="47"/>
                    <a:pt x="299" y="47"/>
                    <a:pt x="299" y="47"/>
                  </a:cubicBezTo>
                  <a:cubicBezTo>
                    <a:pt x="299" y="47"/>
                    <a:pt x="299" y="47"/>
                    <a:pt x="299" y="47"/>
                  </a:cubicBezTo>
                  <a:cubicBezTo>
                    <a:pt x="298" y="47"/>
                    <a:pt x="298" y="47"/>
                    <a:pt x="298" y="47"/>
                  </a:cubicBezTo>
                  <a:cubicBezTo>
                    <a:pt x="298" y="46"/>
                    <a:pt x="298" y="46"/>
                    <a:pt x="298" y="46"/>
                  </a:cubicBezTo>
                  <a:cubicBezTo>
                    <a:pt x="299" y="45"/>
                    <a:pt x="299" y="45"/>
                    <a:pt x="299" y="45"/>
                  </a:cubicBezTo>
                  <a:cubicBezTo>
                    <a:pt x="299" y="44"/>
                    <a:pt x="299" y="44"/>
                    <a:pt x="299" y="44"/>
                  </a:cubicBezTo>
                  <a:cubicBezTo>
                    <a:pt x="300" y="43"/>
                    <a:pt x="300" y="43"/>
                    <a:pt x="300" y="43"/>
                  </a:cubicBezTo>
                  <a:cubicBezTo>
                    <a:pt x="299" y="40"/>
                    <a:pt x="299" y="40"/>
                    <a:pt x="299" y="40"/>
                  </a:cubicBezTo>
                  <a:cubicBezTo>
                    <a:pt x="299" y="39"/>
                    <a:pt x="299" y="39"/>
                    <a:pt x="299" y="39"/>
                  </a:cubicBezTo>
                  <a:cubicBezTo>
                    <a:pt x="298" y="39"/>
                    <a:pt x="298" y="39"/>
                    <a:pt x="298" y="39"/>
                  </a:cubicBezTo>
                  <a:cubicBezTo>
                    <a:pt x="298" y="38"/>
                    <a:pt x="298" y="38"/>
                    <a:pt x="298" y="38"/>
                  </a:cubicBezTo>
                  <a:cubicBezTo>
                    <a:pt x="298" y="38"/>
                    <a:pt x="298" y="38"/>
                    <a:pt x="298" y="38"/>
                  </a:cubicBezTo>
                  <a:cubicBezTo>
                    <a:pt x="299" y="37"/>
                    <a:pt x="299" y="37"/>
                    <a:pt x="299" y="37"/>
                  </a:cubicBezTo>
                  <a:cubicBezTo>
                    <a:pt x="299" y="37"/>
                    <a:pt x="299" y="37"/>
                    <a:pt x="299" y="37"/>
                  </a:cubicBezTo>
                  <a:cubicBezTo>
                    <a:pt x="300" y="38"/>
                    <a:pt x="300" y="38"/>
                    <a:pt x="300" y="38"/>
                  </a:cubicBezTo>
                  <a:cubicBezTo>
                    <a:pt x="300" y="38"/>
                    <a:pt x="300" y="38"/>
                    <a:pt x="300" y="38"/>
                  </a:cubicBezTo>
                  <a:cubicBezTo>
                    <a:pt x="301" y="39"/>
                    <a:pt x="301" y="39"/>
                    <a:pt x="301" y="39"/>
                  </a:cubicBezTo>
                  <a:cubicBezTo>
                    <a:pt x="301" y="39"/>
                    <a:pt x="301" y="39"/>
                    <a:pt x="301" y="39"/>
                  </a:cubicBezTo>
                  <a:cubicBezTo>
                    <a:pt x="301" y="38"/>
                    <a:pt x="301" y="38"/>
                    <a:pt x="301" y="38"/>
                  </a:cubicBezTo>
                  <a:cubicBezTo>
                    <a:pt x="301" y="37"/>
                    <a:pt x="301" y="37"/>
                    <a:pt x="301" y="37"/>
                  </a:cubicBezTo>
                  <a:cubicBezTo>
                    <a:pt x="300" y="37"/>
                    <a:pt x="300" y="37"/>
                    <a:pt x="300" y="37"/>
                  </a:cubicBezTo>
                  <a:cubicBezTo>
                    <a:pt x="299" y="36"/>
                    <a:pt x="299" y="36"/>
                    <a:pt x="299" y="36"/>
                  </a:cubicBezTo>
                  <a:cubicBezTo>
                    <a:pt x="299" y="36"/>
                    <a:pt x="299" y="36"/>
                    <a:pt x="299" y="36"/>
                  </a:cubicBezTo>
                  <a:cubicBezTo>
                    <a:pt x="300" y="35"/>
                    <a:pt x="300" y="35"/>
                    <a:pt x="300" y="35"/>
                  </a:cubicBezTo>
                  <a:cubicBezTo>
                    <a:pt x="302" y="32"/>
                    <a:pt x="302" y="32"/>
                    <a:pt x="302" y="32"/>
                  </a:cubicBezTo>
                  <a:cubicBezTo>
                    <a:pt x="304" y="32"/>
                    <a:pt x="304" y="32"/>
                    <a:pt x="304" y="32"/>
                  </a:cubicBezTo>
                  <a:cubicBezTo>
                    <a:pt x="304" y="32"/>
                    <a:pt x="304" y="32"/>
                    <a:pt x="304" y="32"/>
                  </a:cubicBezTo>
                  <a:cubicBezTo>
                    <a:pt x="305" y="33"/>
                    <a:pt x="305" y="33"/>
                    <a:pt x="305" y="33"/>
                  </a:cubicBezTo>
                  <a:cubicBezTo>
                    <a:pt x="306" y="33"/>
                    <a:pt x="306" y="33"/>
                    <a:pt x="306" y="33"/>
                  </a:cubicBezTo>
                  <a:cubicBezTo>
                    <a:pt x="307" y="33"/>
                    <a:pt x="307" y="33"/>
                    <a:pt x="307" y="33"/>
                  </a:cubicBezTo>
                  <a:cubicBezTo>
                    <a:pt x="308" y="35"/>
                    <a:pt x="308" y="35"/>
                    <a:pt x="308" y="35"/>
                  </a:cubicBezTo>
                  <a:cubicBezTo>
                    <a:pt x="308" y="35"/>
                    <a:pt x="308" y="35"/>
                    <a:pt x="308" y="35"/>
                  </a:cubicBezTo>
                  <a:cubicBezTo>
                    <a:pt x="309" y="37"/>
                    <a:pt x="309" y="37"/>
                    <a:pt x="309" y="37"/>
                  </a:cubicBezTo>
                  <a:cubicBezTo>
                    <a:pt x="310" y="38"/>
                    <a:pt x="310" y="38"/>
                    <a:pt x="310" y="38"/>
                  </a:cubicBezTo>
                  <a:cubicBezTo>
                    <a:pt x="310" y="40"/>
                    <a:pt x="310" y="40"/>
                    <a:pt x="310" y="40"/>
                  </a:cubicBezTo>
                  <a:cubicBezTo>
                    <a:pt x="310" y="41"/>
                    <a:pt x="310" y="41"/>
                    <a:pt x="310" y="41"/>
                  </a:cubicBezTo>
                  <a:cubicBezTo>
                    <a:pt x="311" y="42"/>
                    <a:pt x="311" y="42"/>
                    <a:pt x="311" y="42"/>
                  </a:cubicBezTo>
                  <a:cubicBezTo>
                    <a:pt x="311" y="42"/>
                    <a:pt x="311" y="42"/>
                    <a:pt x="311" y="42"/>
                  </a:cubicBezTo>
                  <a:cubicBezTo>
                    <a:pt x="311" y="42"/>
                    <a:pt x="311" y="42"/>
                    <a:pt x="311" y="42"/>
                  </a:cubicBezTo>
                  <a:cubicBezTo>
                    <a:pt x="312" y="42"/>
                    <a:pt x="312" y="42"/>
                    <a:pt x="312" y="42"/>
                  </a:cubicBezTo>
                  <a:cubicBezTo>
                    <a:pt x="312" y="43"/>
                    <a:pt x="312" y="43"/>
                    <a:pt x="312" y="43"/>
                  </a:cubicBezTo>
                  <a:cubicBezTo>
                    <a:pt x="313" y="42"/>
                    <a:pt x="313" y="42"/>
                    <a:pt x="313" y="42"/>
                  </a:cubicBezTo>
                  <a:cubicBezTo>
                    <a:pt x="313" y="42"/>
                    <a:pt x="313" y="42"/>
                    <a:pt x="313" y="42"/>
                  </a:cubicBezTo>
                  <a:cubicBezTo>
                    <a:pt x="314" y="42"/>
                    <a:pt x="314" y="42"/>
                    <a:pt x="314" y="42"/>
                  </a:cubicBezTo>
                  <a:cubicBezTo>
                    <a:pt x="313" y="42"/>
                    <a:pt x="313" y="42"/>
                    <a:pt x="313" y="42"/>
                  </a:cubicBezTo>
                  <a:cubicBezTo>
                    <a:pt x="312" y="42"/>
                    <a:pt x="312" y="42"/>
                    <a:pt x="312" y="42"/>
                  </a:cubicBezTo>
                  <a:cubicBezTo>
                    <a:pt x="312" y="41"/>
                    <a:pt x="312" y="41"/>
                    <a:pt x="312" y="41"/>
                  </a:cubicBezTo>
                  <a:cubicBezTo>
                    <a:pt x="311" y="41"/>
                    <a:pt x="311" y="41"/>
                    <a:pt x="311" y="41"/>
                  </a:cubicBezTo>
                  <a:cubicBezTo>
                    <a:pt x="311" y="40"/>
                    <a:pt x="311" y="40"/>
                    <a:pt x="311" y="40"/>
                  </a:cubicBezTo>
                  <a:cubicBezTo>
                    <a:pt x="312" y="39"/>
                    <a:pt x="312" y="39"/>
                    <a:pt x="312" y="39"/>
                  </a:cubicBezTo>
                  <a:cubicBezTo>
                    <a:pt x="312" y="39"/>
                    <a:pt x="312" y="39"/>
                    <a:pt x="312" y="39"/>
                  </a:cubicBezTo>
                  <a:cubicBezTo>
                    <a:pt x="312" y="36"/>
                    <a:pt x="312" y="36"/>
                    <a:pt x="312" y="36"/>
                  </a:cubicBezTo>
                  <a:cubicBezTo>
                    <a:pt x="311" y="35"/>
                    <a:pt x="311" y="35"/>
                    <a:pt x="311" y="35"/>
                  </a:cubicBezTo>
                  <a:cubicBezTo>
                    <a:pt x="312" y="34"/>
                    <a:pt x="312" y="34"/>
                    <a:pt x="312" y="34"/>
                  </a:cubicBezTo>
                  <a:cubicBezTo>
                    <a:pt x="313" y="34"/>
                    <a:pt x="313" y="34"/>
                    <a:pt x="313" y="34"/>
                  </a:cubicBezTo>
                  <a:cubicBezTo>
                    <a:pt x="314" y="34"/>
                    <a:pt x="314" y="34"/>
                    <a:pt x="314" y="34"/>
                  </a:cubicBezTo>
                  <a:cubicBezTo>
                    <a:pt x="315" y="35"/>
                    <a:pt x="315" y="35"/>
                    <a:pt x="315" y="35"/>
                  </a:cubicBezTo>
                  <a:cubicBezTo>
                    <a:pt x="316" y="35"/>
                    <a:pt x="316" y="35"/>
                    <a:pt x="316" y="35"/>
                  </a:cubicBezTo>
                  <a:cubicBezTo>
                    <a:pt x="318" y="35"/>
                    <a:pt x="318" y="35"/>
                    <a:pt x="318" y="35"/>
                  </a:cubicBezTo>
                  <a:cubicBezTo>
                    <a:pt x="320" y="35"/>
                    <a:pt x="320" y="35"/>
                    <a:pt x="320" y="35"/>
                  </a:cubicBezTo>
                  <a:cubicBezTo>
                    <a:pt x="321" y="35"/>
                    <a:pt x="321" y="35"/>
                    <a:pt x="321" y="35"/>
                  </a:cubicBezTo>
                  <a:cubicBezTo>
                    <a:pt x="322" y="35"/>
                    <a:pt x="322" y="35"/>
                    <a:pt x="322" y="35"/>
                  </a:cubicBezTo>
                  <a:cubicBezTo>
                    <a:pt x="323" y="35"/>
                    <a:pt x="323" y="35"/>
                    <a:pt x="323" y="35"/>
                  </a:cubicBezTo>
                  <a:cubicBezTo>
                    <a:pt x="324" y="36"/>
                    <a:pt x="324" y="36"/>
                    <a:pt x="324" y="36"/>
                  </a:cubicBezTo>
                  <a:cubicBezTo>
                    <a:pt x="325" y="36"/>
                    <a:pt x="325" y="36"/>
                    <a:pt x="325" y="36"/>
                  </a:cubicBezTo>
                  <a:cubicBezTo>
                    <a:pt x="326" y="36"/>
                    <a:pt x="326" y="36"/>
                    <a:pt x="326" y="36"/>
                  </a:cubicBezTo>
                  <a:cubicBezTo>
                    <a:pt x="326" y="35"/>
                    <a:pt x="326" y="35"/>
                    <a:pt x="326" y="35"/>
                  </a:cubicBezTo>
                  <a:cubicBezTo>
                    <a:pt x="325" y="35"/>
                    <a:pt x="325" y="35"/>
                    <a:pt x="325" y="35"/>
                  </a:cubicBezTo>
                  <a:cubicBezTo>
                    <a:pt x="324" y="35"/>
                    <a:pt x="324" y="35"/>
                    <a:pt x="324" y="35"/>
                  </a:cubicBezTo>
                  <a:cubicBezTo>
                    <a:pt x="323" y="35"/>
                    <a:pt x="323" y="35"/>
                    <a:pt x="323" y="35"/>
                  </a:cubicBezTo>
                  <a:cubicBezTo>
                    <a:pt x="322" y="34"/>
                    <a:pt x="322" y="34"/>
                    <a:pt x="322" y="34"/>
                  </a:cubicBezTo>
                  <a:cubicBezTo>
                    <a:pt x="322" y="34"/>
                    <a:pt x="322" y="34"/>
                    <a:pt x="322" y="34"/>
                  </a:cubicBezTo>
                  <a:cubicBezTo>
                    <a:pt x="323" y="34"/>
                    <a:pt x="323" y="34"/>
                    <a:pt x="323" y="34"/>
                  </a:cubicBezTo>
                  <a:cubicBezTo>
                    <a:pt x="324" y="34"/>
                    <a:pt x="324" y="34"/>
                    <a:pt x="324" y="34"/>
                  </a:cubicBezTo>
                  <a:cubicBezTo>
                    <a:pt x="327" y="33"/>
                    <a:pt x="327" y="33"/>
                    <a:pt x="327" y="33"/>
                  </a:cubicBezTo>
                  <a:cubicBezTo>
                    <a:pt x="329" y="33"/>
                    <a:pt x="329" y="33"/>
                    <a:pt x="329" y="33"/>
                  </a:cubicBezTo>
                  <a:cubicBezTo>
                    <a:pt x="331" y="34"/>
                    <a:pt x="331" y="34"/>
                    <a:pt x="331" y="34"/>
                  </a:cubicBezTo>
                  <a:cubicBezTo>
                    <a:pt x="332" y="34"/>
                    <a:pt x="332" y="34"/>
                    <a:pt x="332" y="34"/>
                  </a:cubicBezTo>
                  <a:cubicBezTo>
                    <a:pt x="333" y="34"/>
                    <a:pt x="333" y="34"/>
                    <a:pt x="333" y="34"/>
                  </a:cubicBezTo>
                  <a:cubicBezTo>
                    <a:pt x="334" y="34"/>
                    <a:pt x="334" y="34"/>
                    <a:pt x="334" y="34"/>
                  </a:cubicBezTo>
                  <a:cubicBezTo>
                    <a:pt x="333" y="33"/>
                    <a:pt x="333" y="33"/>
                    <a:pt x="333" y="33"/>
                  </a:cubicBezTo>
                  <a:cubicBezTo>
                    <a:pt x="333" y="33"/>
                    <a:pt x="333" y="33"/>
                    <a:pt x="333" y="33"/>
                  </a:cubicBezTo>
                  <a:cubicBezTo>
                    <a:pt x="332" y="33"/>
                    <a:pt x="332" y="33"/>
                    <a:pt x="332" y="33"/>
                  </a:cubicBezTo>
                  <a:cubicBezTo>
                    <a:pt x="332" y="33"/>
                    <a:pt x="332" y="33"/>
                    <a:pt x="332" y="33"/>
                  </a:cubicBezTo>
                  <a:cubicBezTo>
                    <a:pt x="331" y="32"/>
                    <a:pt x="331" y="32"/>
                    <a:pt x="331" y="32"/>
                  </a:cubicBezTo>
                  <a:cubicBezTo>
                    <a:pt x="330" y="32"/>
                    <a:pt x="330" y="32"/>
                    <a:pt x="330" y="32"/>
                  </a:cubicBezTo>
                  <a:cubicBezTo>
                    <a:pt x="330" y="32"/>
                    <a:pt x="330" y="32"/>
                    <a:pt x="330" y="32"/>
                  </a:cubicBezTo>
                  <a:cubicBezTo>
                    <a:pt x="327" y="32"/>
                    <a:pt x="327" y="32"/>
                    <a:pt x="327" y="32"/>
                  </a:cubicBezTo>
                  <a:cubicBezTo>
                    <a:pt x="327" y="32"/>
                    <a:pt x="327" y="32"/>
                    <a:pt x="327" y="32"/>
                  </a:cubicBezTo>
                  <a:cubicBezTo>
                    <a:pt x="328" y="31"/>
                    <a:pt x="328" y="31"/>
                    <a:pt x="328" y="31"/>
                  </a:cubicBezTo>
                  <a:cubicBezTo>
                    <a:pt x="328" y="30"/>
                    <a:pt x="328" y="30"/>
                    <a:pt x="328" y="30"/>
                  </a:cubicBezTo>
                  <a:cubicBezTo>
                    <a:pt x="329" y="30"/>
                    <a:pt x="329" y="30"/>
                    <a:pt x="329" y="30"/>
                  </a:cubicBezTo>
                  <a:cubicBezTo>
                    <a:pt x="330" y="29"/>
                    <a:pt x="330" y="29"/>
                    <a:pt x="330" y="29"/>
                  </a:cubicBezTo>
                  <a:cubicBezTo>
                    <a:pt x="331" y="28"/>
                    <a:pt x="331" y="28"/>
                    <a:pt x="331" y="28"/>
                  </a:cubicBezTo>
                  <a:cubicBezTo>
                    <a:pt x="333" y="27"/>
                    <a:pt x="333" y="27"/>
                    <a:pt x="333" y="27"/>
                  </a:cubicBezTo>
                  <a:cubicBezTo>
                    <a:pt x="334" y="27"/>
                    <a:pt x="334" y="27"/>
                    <a:pt x="334" y="27"/>
                  </a:cubicBezTo>
                  <a:cubicBezTo>
                    <a:pt x="336" y="26"/>
                    <a:pt x="336" y="26"/>
                    <a:pt x="336" y="26"/>
                  </a:cubicBezTo>
                  <a:cubicBezTo>
                    <a:pt x="336" y="26"/>
                    <a:pt x="336" y="26"/>
                    <a:pt x="336" y="26"/>
                  </a:cubicBezTo>
                  <a:cubicBezTo>
                    <a:pt x="334" y="26"/>
                    <a:pt x="334" y="26"/>
                    <a:pt x="334" y="26"/>
                  </a:cubicBezTo>
                  <a:cubicBezTo>
                    <a:pt x="332" y="27"/>
                    <a:pt x="332" y="27"/>
                    <a:pt x="332" y="27"/>
                  </a:cubicBezTo>
                  <a:cubicBezTo>
                    <a:pt x="330" y="28"/>
                    <a:pt x="330" y="28"/>
                    <a:pt x="330" y="28"/>
                  </a:cubicBezTo>
                  <a:cubicBezTo>
                    <a:pt x="330" y="29"/>
                    <a:pt x="330" y="29"/>
                    <a:pt x="330" y="29"/>
                  </a:cubicBezTo>
                  <a:cubicBezTo>
                    <a:pt x="329" y="29"/>
                    <a:pt x="329" y="29"/>
                    <a:pt x="329" y="29"/>
                  </a:cubicBezTo>
                  <a:cubicBezTo>
                    <a:pt x="329" y="28"/>
                    <a:pt x="329" y="28"/>
                    <a:pt x="329" y="28"/>
                  </a:cubicBezTo>
                  <a:cubicBezTo>
                    <a:pt x="329" y="28"/>
                    <a:pt x="329" y="28"/>
                    <a:pt x="329" y="28"/>
                  </a:cubicBezTo>
                  <a:cubicBezTo>
                    <a:pt x="328" y="29"/>
                    <a:pt x="328" y="29"/>
                    <a:pt x="328" y="29"/>
                  </a:cubicBezTo>
                  <a:cubicBezTo>
                    <a:pt x="327" y="29"/>
                    <a:pt x="327" y="29"/>
                    <a:pt x="327" y="29"/>
                  </a:cubicBezTo>
                  <a:cubicBezTo>
                    <a:pt x="326" y="30"/>
                    <a:pt x="326" y="30"/>
                    <a:pt x="326" y="30"/>
                  </a:cubicBezTo>
                  <a:cubicBezTo>
                    <a:pt x="327" y="30"/>
                    <a:pt x="327" y="30"/>
                    <a:pt x="327" y="30"/>
                  </a:cubicBezTo>
                  <a:cubicBezTo>
                    <a:pt x="327" y="31"/>
                    <a:pt x="327" y="31"/>
                    <a:pt x="327" y="31"/>
                  </a:cubicBezTo>
                  <a:cubicBezTo>
                    <a:pt x="325" y="32"/>
                    <a:pt x="325" y="32"/>
                    <a:pt x="325" y="32"/>
                  </a:cubicBezTo>
                  <a:cubicBezTo>
                    <a:pt x="324" y="32"/>
                    <a:pt x="324" y="32"/>
                    <a:pt x="324" y="32"/>
                  </a:cubicBezTo>
                  <a:cubicBezTo>
                    <a:pt x="321" y="33"/>
                    <a:pt x="321" y="33"/>
                    <a:pt x="321" y="33"/>
                  </a:cubicBezTo>
                  <a:cubicBezTo>
                    <a:pt x="320" y="33"/>
                    <a:pt x="320" y="33"/>
                    <a:pt x="320" y="33"/>
                  </a:cubicBezTo>
                  <a:cubicBezTo>
                    <a:pt x="319" y="33"/>
                    <a:pt x="319" y="33"/>
                    <a:pt x="319" y="33"/>
                  </a:cubicBezTo>
                  <a:cubicBezTo>
                    <a:pt x="317" y="33"/>
                    <a:pt x="317" y="33"/>
                    <a:pt x="317" y="33"/>
                  </a:cubicBezTo>
                  <a:cubicBezTo>
                    <a:pt x="316" y="32"/>
                    <a:pt x="316" y="32"/>
                    <a:pt x="316" y="32"/>
                  </a:cubicBezTo>
                  <a:cubicBezTo>
                    <a:pt x="314" y="32"/>
                    <a:pt x="314" y="32"/>
                    <a:pt x="314" y="32"/>
                  </a:cubicBezTo>
                  <a:cubicBezTo>
                    <a:pt x="314" y="32"/>
                    <a:pt x="314" y="32"/>
                    <a:pt x="314" y="32"/>
                  </a:cubicBezTo>
                  <a:cubicBezTo>
                    <a:pt x="314" y="32"/>
                    <a:pt x="314" y="32"/>
                    <a:pt x="314" y="32"/>
                  </a:cubicBezTo>
                  <a:cubicBezTo>
                    <a:pt x="315" y="31"/>
                    <a:pt x="315" y="31"/>
                    <a:pt x="315" y="31"/>
                  </a:cubicBezTo>
                  <a:cubicBezTo>
                    <a:pt x="316" y="31"/>
                    <a:pt x="316" y="31"/>
                    <a:pt x="316" y="31"/>
                  </a:cubicBezTo>
                  <a:cubicBezTo>
                    <a:pt x="317" y="30"/>
                    <a:pt x="317" y="30"/>
                    <a:pt x="317" y="30"/>
                  </a:cubicBezTo>
                  <a:cubicBezTo>
                    <a:pt x="318" y="30"/>
                    <a:pt x="318" y="30"/>
                    <a:pt x="318" y="30"/>
                  </a:cubicBezTo>
                  <a:cubicBezTo>
                    <a:pt x="319" y="29"/>
                    <a:pt x="319" y="29"/>
                    <a:pt x="319" y="29"/>
                  </a:cubicBezTo>
                  <a:cubicBezTo>
                    <a:pt x="318" y="29"/>
                    <a:pt x="318" y="29"/>
                    <a:pt x="318" y="29"/>
                  </a:cubicBezTo>
                  <a:cubicBezTo>
                    <a:pt x="317" y="30"/>
                    <a:pt x="317" y="30"/>
                    <a:pt x="317" y="30"/>
                  </a:cubicBezTo>
                  <a:cubicBezTo>
                    <a:pt x="316" y="30"/>
                    <a:pt x="316" y="30"/>
                    <a:pt x="316" y="30"/>
                  </a:cubicBezTo>
                  <a:cubicBezTo>
                    <a:pt x="315" y="30"/>
                    <a:pt x="315" y="30"/>
                    <a:pt x="315" y="30"/>
                  </a:cubicBezTo>
                  <a:cubicBezTo>
                    <a:pt x="314" y="30"/>
                    <a:pt x="314" y="30"/>
                    <a:pt x="314" y="30"/>
                  </a:cubicBezTo>
                  <a:cubicBezTo>
                    <a:pt x="314" y="29"/>
                    <a:pt x="314" y="29"/>
                    <a:pt x="314" y="29"/>
                  </a:cubicBezTo>
                  <a:cubicBezTo>
                    <a:pt x="315" y="29"/>
                    <a:pt x="315" y="29"/>
                    <a:pt x="315" y="29"/>
                  </a:cubicBezTo>
                  <a:cubicBezTo>
                    <a:pt x="315" y="29"/>
                    <a:pt x="315" y="29"/>
                    <a:pt x="315" y="29"/>
                  </a:cubicBezTo>
                  <a:cubicBezTo>
                    <a:pt x="313" y="29"/>
                    <a:pt x="313" y="29"/>
                    <a:pt x="313" y="29"/>
                  </a:cubicBezTo>
                  <a:cubicBezTo>
                    <a:pt x="313" y="30"/>
                    <a:pt x="313" y="30"/>
                    <a:pt x="313" y="30"/>
                  </a:cubicBezTo>
                  <a:cubicBezTo>
                    <a:pt x="312" y="31"/>
                    <a:pt x="312" y="31"/>
                    <a:pt x="312" y="31"/>
                  </a:cubicBezTo>
                  <a:cubicBezTo>
                    <a:pt x="310" y="31"/>
                    <a:pt x="310" y="31"/>
                    <a:pt x="310" y="31"/>
                  </a:cubicBezTo>
                  <a:cubicBezTo>
                    <a:pt x="309" y="31"/>
                    <a:pt x="309" y="31"/>
                    <a:pt x="309" y="31"/>
                  </a:cubicBezTo>
                  <a:cubicBezTo>
                    <a:pt x="307" y="31"/>
                    <a:pt x="307" y="31"/>
                    <a:pt x="307" y="31"/>
                  </a:cubicBezTo>
                  <a:cubicBezTo>
                    <a:pt x="306" y="30"/>
                    <a:pt x="306" y="30"/>
                    <a:pt x="306" y="30"/>
                  </a:cubicBezTo>
                  <a:cubicBezTo>
                    <a:pt x="306" y="29"/>
                    <a:pt x="306" y="29"/>
                    <a:pt x="306" y="29"/>
                  </a:cubicBezTo>
                  <a:cubicBezTo>
                    <a:pt x="305" y="29"/>
                    <a:pt x="305" y="29"/>
                    <a:pt x="305" y="29"/>
                  </a:cubicBezTo>
                  <a:cubicBezTo>
                    <a:pt x="304" y="29"/>
                    <a:pt x="304" y="29"/>
                    <a:pt x="304" y="29"/>
                  </a:cubicBezTo>
                  <a:cubicBezTo>
                    <a:pt x="304" y="28"/>
                    <a:pt x="304" y="28"/>
                    <a:pt x="304" y="28"/>
                  </a:cubicBezTo>
                  <a:cubicBezTo>
                    <a:pt x="305" y="28"/>
                    <a:pt x="305" y="28"/>
                    <a:pt x="305" y="28"/>
                  </a:cubicBezTo>
                  <a:cubicBezTo>
                    <a:pt x="306" y="27"/>
                    <a:pt x="306" y="27"/>
                    <a:pt x="306" y="27"/>
                  </a:cubicBezTo>
                  <a:cubicBezTo>
                    <a:pt x="307" y="26"/>
                    <a:pt x="307" y="26"/>
                    <a:pt x="307" y="26"/>
                  </a:cubicBezTo>
                  <a:cubicBezTo>
                    <a:pt x="308" y="25"/>
                    <a:pt x="308" y="25"/>
                    <a:pt x="308" y="25"/>
                  </a:cubicBezTo>
                  <a:cubicBezTo>
                    <a:pt x="309" y="24"/>
                    <a:pt x="309" y="24"/>
                    <a:pt x="309" y="24"/>
                  </a:cubicBezTo>
                  <a:cubicBezTo>
                    <a:pt x="309" y="24"/>
                    <a:pt x="309" y="24"/>
                    <a:pt x="309" y="24"/>
                  </a:cubicBezTo>
                  <a:cubicBezTo>
                    <a:pt x="310" y="24"/>
                    <a:pt x="310" y="24"/>
                    <a:pt x="310" y="24"/>
                  </a:cubicBezTo>
                  <a:cubicBezTo>
                    <a:pt x="312" y="24"/>
                    <a:pt x="312" y="24"/>
                    <a:pt x="312" y="24"/>
                  </a:cubicBezTo>
                  <a:cubicBezTo>
                    <a:pt x="313" y="24"/>
                    <a:pt x="313" y="24"/>
                    <a:pt x="313" y="24"/>
                  </a:cubicBezTo>
                  <a:cubicBezTo>
                    <a:pt x="313" y="24"/>
                    <a:pt x="313" y="24"/>
                    <a:pt x="313" y="24"/>
                  </a:cubicBezTo>
                  <a:cubicBezTo>
                    <a:pt x="315" y="25"/>
                    <a:pt x="315" y="25"/>
                    <a:pt x="315" y="25"/>
                  </a:cubicBezTo>
                  <a:cubicBezTo>
                    <a:pt x="317" y="25"/>
                    <a:pt x="317" y="25"/>
                    <a:pt x="317" y="25"/>
                  </a:cubicBezTo>
                  <a:cubicBezTo>
                    <a:pt x="317" y="25"/>
                    <a:pt x="317" y="25"/>
                    <a:pt x="317" y="25"/>
                  </a:cubicBezTo>
                  <a:cubicBezTo>
                    <a:pt x="319" y="25"/>
                    <a:pt x="319" y="25"/>
                    <a:pt x="319" y="25"/>
                  </a:cubicBezTo>
                  <a:cubicBezTo>
                    <a:pt x="319" y="25"/>
                    <a:pt x="319" y="25"/>
                    <a:pt x="319" y="25"/>
                  </a:cubicBezTo>
                  <a:cubicBezTo>
                    <a:pt x="318" y="24"/>
                    <a:pt x="318" y="24"/>
                    <a:pt x="318" y="24"/>
                  </a:cubicBezTo>
                  <a:cubicBezTo>
                    <a:pt x="317" y="25"/>
                    <a:pt x="317" y="25"/>
                    <a:pt x="317" y="25"/>
                  </a:cubicBezTo>
                  <a:cubicBezTo>
                    <a:pt x="315" y="24"/>
                    <a:pt x="315" y="24"/>
                    <a:pt x="315" y="24"/>
                  </a:cubicBezTo>
                  <a:cubicBezTo>
                    <a:pt x="314" y="24"/>
                    <a:pt x="314" y="24"/>
                    <a:pt x="314" y="24"/>
                  </a:cubicBezTo>
                  <a:cubicBezTo>
                    <a:pt x="313" y="24"/>
                    <a:pt x="313" y="24"/>
                    <a:pt x="313" y="24"/>
                  </a:cubicBezTo>
                  <a:cubicBezTo>
                    <a:pt x="311" y="24"/>
                    <a:pt x="311" y="24"/>
                    <a:pt x="311" y="24"/>
                  </a:cubicBezTo>
                  <a:cubicBezTo>
                    <a:pt x="309" y="23"/>
                    <a:pt x="309" y="23"/>
                    <a:pt x="309" y="23"/>
                  </a:cubicBezTo>
                  <a:cubicBezTo>
                    <a:pt x="308" y="23"/>
                    <a:pt x="308" y="23"/>
                    <a:pt x="308" y="23"/>
                  </a:cubicBezTo>
                  <a:cubicBezTo>
                    <a:pt x="308" y="24"/>
                    <a:pt x="308" y="24"/>
                    <a:pt x="308" y="24"/>
                  </a:cubicBezTo>
                  <a:cubicBezTo>
                    <a:pt x="307" y="25"/>
                    <a:pt x="307" y="25"/>
                    <a:pt x="307" y="25"/>
                  </a:cubicBezTo>
                  <a:cubicBezTo>
                    <a:pt x="306" y="26"/>
                    <a:pt x="306" y="26"/>
                    <a:pt x="306" y="26"/>
                  </a:cubicBezTo>
                  <a:cubicBezTo>
                    <a:pt x="304" y="26"/>
                    <a:pt x="304" y="26"/>
                    <a:pt x="304" y="26"/>
                  </a:cubicBezTo>
                  <a:cubicBezTo>
                    <a:pt x="303" y="28"/>
                    <a:pt x="303" y="28"/>
                    <a:pt x="303" y="28"/>
                  </a:cubicBezTo>
                  <a:cubicBezTo>
                    <a:pt x="303" y="28"/>
                    <a:pt x="303" y="28"/>
                    <a:pt x="303" y="28"/>
                  </a:cubicBezTo>
                  <a:cubicBezTo>
                    <a:pt x="302" y="27"/>
                    <a:pt x="302" y="27"/>
                    <a:pt x="302" y="27"/>
                  </a:cubicBezTo>
                  <a:cubicBezTo>
                    <a:pt x="301" y="26"/>
                    <a:pt x="301" y="26"/>
                    <a:pt x="301" y="26"/>
                  </a:cubicBezTo>
                  <a:cubicBezTo>
                    <a:pt x="300" y="26"/>
                    <a:pt x="300" y="26"/>
                    <a:pt x="300" y="26"/>
                  </a:cubicBezTo>
                  <a:cubicBezTo>
                    <a:pt x="300" y="25"/>
                    <a:pt x="300" y="25"/>
                    <a:pt x="300" y="25"/>
                  </a:cubicBezTo>
                  <a:cubicBezTo>
                    <a:pt x="299" y="24"/>
                    <a:pt x="299" y="24"/>
                    <a:pt x="299" y="24"/>
                  </a:cubicBezTo>
                  <a:cubicBezTo>
                    <a:pt x="299" y="23"/>
                    <a:pt x="299" y="23"/>
                    <a:pt x="299" y="23"/>
                  </a:cubicBezTo>
                  <a:cubicBezTo>
                    <a:pt x="299" y="23"/>
                    <a:pt x="299" y="23"/>
                    <a:pt x="299" y="23"/>
                  </a:cubicBezTo>
                  <a:cubicBezTo>
                    <a:pt x="299" y="22"/>
                    <a:pt x="299" y="22"/>
                    <a:pt x="299" y="22"/>
                  </a:cubicBezTo>
                  <a:cubicBezTo>
                    <a:pt x="299" y="21"/>
                    <a:pt x="299" y="21"/>
                    <a:pt x="299" y="21"/>
                  </a:cubicBezTo>
                  <a:cubicBezTo>
                    <a:pt x="300" y="22"/>
                    <a:pt x="300" y="22"/>
                    <a:pt x="300" y="22"/>
                  </a:cubicBezTo>
                  <a:cubicBezTo>
                    <a:pt x="301" y="21"/>
                    <a:pt x="301" y="21"/>
                    <a:pt x="301" y="21"/>
                  </a:cubicBezTo>
                  <a:cubicBezTo>
                    <a:pt x="301" y="22"/>
                    <a:pt x="301" y="22"/>
                    <a:pt x="301" y="22"/>
                  </a:cubicBezTo>
                  <a:cubicBezTo>
                    <a:pt x="304" y="22"/>
                    <a:pt x="304" y="22"/>
                    <a:pt x="304" y="22"/>
                  </a:cubicBezTo>
                  <a:cubicBezTo>
                    <a:pt x="305" y="23"/>
                    <a:pt x="305" y="23"/>
                    <a:pt x="305" y="23"/>
                  </a:cubicBezTo>
                  <a:cubicBezTo>
                    <a:pt x="306" y="23"/>
                    <a:pt x="306" y="23"/>
                    <a:pt x="306" y="23"/>
                  </a:cubicBezTo>
                  <a:cubicBezTo>
                    <a:pt x="306" y="23"/>
                    <a:pt x="306" y="23"/>
                    <a:pt x="306" y="23"/>
                  </a:cubicBezTo>
                  <a:cubicBezTo>
                    <a:pt x="307" y="23"/>
                    <a:pt x="307" y="23"/>
                    <a:pt x="307" y="23"/>
                  </a:cubicBezTo>
                  <a:cubicBezTo>
                    <a:pt x="308" y="22"/>
                    <a:pt x="308" y="22"/>
                    <a:pt x="308" y="22"/>
                  </a:cubicBezTo>
                  <a:cubicBezTo>
                    <a:pt x="309" y="23"/>
                    <a:pt x="309" y="23"/>
                    <a:pt x="309" y="23"/>
                  </a:cubicBezTo>
                  <a:cubicBezTo>
                    <a:pt x="310" y="22"/>
                    <a:pt x="310" y="22"/>
                    <a:pt x="310" y="22"/>
                  </a:cubicBezTo>
                  <a:cubicBezTo>
                    <a:pt x="311" y="22"/>
                    <a:pt x="311" y="22"/>
                    <a:pt x="311" y="22"/>
                  </a:cubicBezTo>
                  <a:cubicBezTo>
                    <a:pt x="311" y="22"/>
                    <a:pt x="311" y="22"/>
                    <a:pt x="311" y="22"/>
                  </a:cubicBezTo>
                  <a:cubicBezTo>
                    <a:pt x="313" y="22"/>
                    <a:pt x="313" y="22"/>
                    <a:pt x="313" y="22"/>
                  </a:cubicBezTo>
                  <a:cubicBezTo>
                    <a:pt x="315" y="21"/>
                    <a:pt x="315" y="21"/>
                    <a:pt x="315" y="21"/>
                  </a:cubicBezTo>
                  <a:cubicBezTo>
                    <a:pt x="315" y="21"/>
                    <a:pt x="315" y="21"/>
                    <a:pt x="315" y="21"/>
                  </a:cubicBezTo>
                  <a:cubicBezTo>
                    <a:pt x="315" y="20"/>
                    <a:pt x="315" y="20"/>
                    <a:pt x="315" y="20"/>
                  </a:cubicBezTo>
                  <a:cubicBezTo>
                    <a:pt x="314" y="21"/>
                    <a:pt x="314" y="21"/>
                    <a:pt x="314" y="21"/>
                  </a:cubicBezTo>
                  <a:cubicBezTo>
                    <a:pt x="314" y="21"/>
                    <a:pt x="314" y="21"/>
                    <a:pt x="314" y="21"/>
                  </a:cubicBezTo>
                  <a:cubicBezTo>
                    <a:pt x="313" y="21"/>
                    <a:pt x="313" y="21"/>
                    <a:pt x="313" y="21"/>
                  </a:cubicBezTo>
                  <a:cubicBezTo>
                    <a:pt x="312" y="21"/>
                    <a:pt x="312" y="21"/>
                    <a:pt x="312" y="21"/>
                  </a:cubicBezTo>
                  <a:cubicBezTo>
                    <a:pt x="310" y="21"/>
                    <a:pt x="310" y="21"/>
                    <a:pt x="310" y="21"/>
                  </a:cubicBezTo>
                  <a:cubicBezTo>
                    <a:pt x="309" y="22"/>
                    <a:pt x="309" y="22"/>
                    <a:pt x="309" y="22"/>
                  </a:cubicBezTo>
                  <a:cubicBezTo>
                    <a:pt x="308" y="22"/>
                    <a:pt x="308" y="22"/>
                    <a:pt x="308" y="22"/>
                  </a:cubicBezTo>
                  <a:cubicBezTo>
                    <a:pt x="307" y="22"/>
                    <a:pt x="307" y="22"/>
                    <a:pt x="307" y="22"/>
                  </a:cubicBezTo>
                  <a:cubicBezTo>
                    <a:pt x="307" y="22"/>
                    <a:pt x="307" y="22"/>
                    <a:pt x="307" y="22"/>
                  </a:cubicBezTo>
                  <a:cubicBezTo>
                    <a:pt x="306" y="22"/>
                    <a:pt x="306" y="22"/>
                    <a:pt x="306" y="22"/>
                  </a:cubicBezTo>
                  <a:cubicBezTo>
                    <a:pt x="305" y="21"/>
                    <a:pt x="305" y="21"/>
                    <a:pt x="305" y="21"/>
                  </a:cubicBezTo>
                  <a:cubicBezTo>
                    <a:pt x="304" y="21"/>
                    <a:pt x="304" y="21"/>
                    <a:pt x="304" y="21"/>
                  </a:cubicBezTo>
                  <a:cubicBezTo>
                    <a:pt x="304" y="21"/>
                    <a:pt x="304" y="21"/>
                    <a:pt x="304" y="21"/>
                  </a:cubicBezTo>
                  <a:cubicBezTo>
                    <a:pt x="303" y="21"/>
                    <a:pt x="303" y="21"/>
                    <a:pt x="303" y="21"/>
                  </a:cubicBezTo>
                  <a:cubicBezTo>
                    <a:pt x="301" y="20"/>
                    <a:pt x="301" y="20"/>
                    <a:pt x="301" y="20"/>
                  </a:cubicBezTo>
                  <a:cubicBezTo>
                    <a:pt x="300" y="21"/>
                    <a:pt x="300" y="21"/>
                    <a:pt x="300" y="21"/>
                  </a:cubicBezTo>
                  <a:cubicBezTo>
                    <a:pt x="299" y="20"/>
                    <a:pt x="299" y="20"/>
                    <a:pt x="299" y="20"/>
                  </a:cubicBezTo>
                  <a:cubicBezTo>
                    <a:pt x="299" y="20"/>
                    <a:pt x="299" y="20"/>
                    <a:pt x="299" y="20"/>
                  </a:cubicBezTo>
                  <a:cubicBezTo>
                    <a:pt x="300" y="19"/>
                    <a:pt x="300" y="19"/>
                    <a:pt x="300" y="19"/>
                  </a:cubicBezTo>
                  <a:cubicBezTo>
                    <a:pt x="300" y="18"/>
                    <a:pt x="300" y="18"/>
                    <a:pt x="300" y="18"/>
                  </a:cubicBezTo>
                  <a:cubicBezTo>
                    <a:pt x="300" y="18"/>
                    <a:pt x="300" y="18"/>
                    <a:pt x="300" y="18"/>
                  </a:cubicBezTo>
                  <a:cubicBezTo>
                    <a:pt x="301" y="18"/>
                    <a:pt x="301" y="18"/>
                    <a:pt x="301" y="18"/>
                  </a:cubicBezTo>
                  <a:cubicBezTo>
                    <a:pt x="301" y="19"/>
                    <a:pt x="301" y="19"/>
                    <a:pt x="301" y="19"/>
                  </a:cubicBezTo>
                  <a:cubicBezTo>
                    <a:pt x="303" y="18"/>
                    <a:pt x="303" y="18"/>
                    <a:pt x="303" y="18"/>
                  </a:cubicBezTo>
                  <a:cubicBezTo>
                    <a:pt x="303" y="18"/>
                    <a:pt x="303" y="18"/>
                    <a:pt x="303" y="18"/>
                  </a:cubicBezTo>
                  <a:cubicBezTo>
                    <a:pt x="302" y="18"/>
                    <a:pt x="302" y="18"/>
                    <a:pt x="302" y="18"/>
                  </a:cubicBezTo>
                  <a:cubicBezTo>
                    <a:pt x="302" y="18"/>
                    <a:pt x="302" y="18"/>
                    <a:pt x="302" y="18"/>
                  </a:cubicBezTo>
                  <a:cubicBezTo>
                    <a:pt x="301" y="17"/>
                    <a:pt x="301" y="17"/>
                    <a:pt x="301" y="17"/>
                  </a:cubicBezTo>
                  <a:cubicBezTo>
                    <a:pt x="301" y="17"/>
                    <a:pt x="301" y="17"/>
                    <a:pt x="301" y="17"/>
                  </a:cubicBezTo>
                  <a:cubicBezTo>
                    <a:pt x="303" y="17"/>
                    <a:pt x="303" y="17"/>
                    <a:pt x="303" y="17"/>
                  </a:cubicBezTo>
                  <a:cubicBezTo>
                    <a:pt x="304" y="16"/>
                    <a:pt x="304" y="16"/>
                    <a:pt x="304" y="16"/>
                  </a:cubicBezTo>
                  <a:cubicBezTo>
                    <a:pt x="305" y="16"/>
                    <a:pt x="305" y="16"/>
                    <a:pt x="305" y="16"/>
                  </a:cubicBezTo>
                  <a:cubicBezTo>
                    <a:pt x="306" y="15"/>
                    <a:pt x="306" y="15"/>
                    <a:pt x="306" y="15"/>
                  </a:cubicBezTo>
                  <a:cubicBezTo>
                    <a:pt x="307" y="15"/>
                    <a:pt x="307" y="15"/>
                    <a:pt x="307" y="15"/>
                  </a:cubicBezTo>
                  <a:cubicBezTo>
                    <a:pt x="307" y="16"/>
                    <a:pt x="307" y="16"/>
                    <a:pt x="307" y="16"/>
                  </a:cubicBezTo>
                  <a:cubicBezTo>
                    <a:pt x="308" y="15"/>
                    <a:pt x="308" y="15"/>
                    <a:pt x="308" y="15"/>
                  </a:cubicBezTo>
                  <a:cubicBezTo>
                    <a:pt x="308" y="15"/>
                    <a:pt x="308" y="15"/>
                    <a:pt x="308" y="15"/>
                  </a:cubicBezTo>
                  <a:cubicBezTo>
                    <a:pt x="308" y="15"/>
                    <a:pt x="308" y="15"/>
                    <a:pt x="308" y="15"/>
                  </a:cubicBezTo>
                  <a:cubicBezTo>
                    <a:pt x="306" y="15"/>
                    <a:pt x="306" y="15"/>
                    <a:pt x="306" y="15"/>
                  </a:cubicBezTo>
                  <a:cubicBezTo>
                    <a:pt x="304" y="15"/>
                    <a:pt x="304" y="15"/>
                    <a:pt x="304" y="15"/>
                  </a:cubicBezTo>
                  <a:cubicBezTo>
                    <a:pt x="303" y="15"/>
                    <a:pt x="303" y="15"/>
                    <a:pt x="303" y="15"/>
                  </a:cubicBezTo>
                  <a:cubicBezTo>
                    <a:pt x="302" y="15"/>
                    <a:pt x="302" y="15"/>
                    <a:pt x="302" y="15"/>
                  </a:cubicBezTo>
                  <a:cubicBezTo>
                    <a:pt x="302" y="16"/>
                    <a:pt x="302" y="16"/>
                    <a:pt x="302" y="16"/>
                  </a:cubicBezTo>
                  <a:cubicBezTo>
                    <a:pt x="301" y="16"/>
                    <a:pt x="301" y="16"/>
                    <a:pt x="301" y="16"/>
                  </a:cubicBezTo>
                  <a:cubicBezTo>
                    <a:pt x="301" y="15"/>
                    <a:pt x="301" y="15"/>
                    <a:pt x="301" y="15"/>
                  </a:cubicBezTo>
                  <a:cubicBezTo>
                    <a:pt x="301" y="15"/>
                    <a:pt x="301" y="15"/>
                    <a:pt x="301" y="15"/>
                  </a:cubicBezTo>
                  <a:cubicBezTo>
                    <a:pt x="302" y="14"/>
                    <a:pt x="302" y="14"/>
                    <a:pt x="302" y="14"/>
                  </a:cubicBezTo>
                  <a:cubicBezTo>
                    <a:pt x="303" y="13"/>
                    <a:pt x="303" y="13"/>
                    <a:pt x="303" y="13"/>
                  </a:cubicBezTo>
                  <a:cubicBezTo>
                    <a:pt x="304" y="13"/>
                    <a:pt x="304" y="13"/>
                    <a:pt x="304" y="13"/>
                  </a:cubicBezTo>
                  <a:cubicBezTo>
                    <a:pt x="305" y="13"/>
                    <a:pt x="305" y="13"/>
                    <a:pt x="305" y="13"/>
                  </a:cubicBezTo>
                  <a:cubicBezTo>
                    <a:pt x="304" y="13"/>
                    <a:pt x="304" y="13"/>
                    <a:pt x="304" y="13"/>
                  </a:cubicBezTo>
                  <a:cubicBezTo>
                    <a:pt x="304" y="13"/>
                    <a:pt x="304" y="13"/>
                    <a:pt x="304" y="13"/>
                  </a:cubicBezTo>
                  <a:cubicBezTo>
                    <a:pt x="304" y="11"/>
                    <a:pt x="304" y="11"/>
                    <a:pt x="304" y="11"/>
                  </a:cubicBezTo>
                  <a:cubicBezTo>
                    <a:pt x="303" y="12"/>
                    <a:pt x="303" y="12"/>
                    <a:pt x="303" y="12"/>
                  </a:cubicBezTo>
                  <a:cubicBezTo>
                    <a:pt x="303" y="12"/>
                    <a:pt x="303" y="12"/>
                    <a:pt x="303" y="12"/>
                  </a:cubicBezTo>
                  <a:cubicBezTo>
                    <a:pt x="303" y="13"/>
                    <a:pt x="303" y="13"/>
                    <a:pt x="303" y="13"/>
                  </a:cubicBezTo>
                  <a:cubicBezTo>
                    <a:pt x="303" y="12"/>
                    <a:pt x="303" y="12"/>
                    <a:pt x="303" y="12"/>
                  </a:cubicBezTo>
                  <a:cubicBezTo>
                    <a:pt x="302" y="12"/>
                    <a:pt x="302" y="12"/>
                    <a:pt x="302" y="12"/>
                  </a:cubicBezTo>
                  <a:cubicBezTo>
                    <a:pt x="302" y="12"/>
                    <a:pt x="302" y="12"/>
                    <a:pt x="302" y="12"/>
                  </a:cubicBezTo>
                  <a:cubicBezTo>
                    <a:pt x="301" y="12"/>
                    <a:pt x="301" y="12"/>
                    <a:pt x="301" y="12"/>
                  </a:cubicBezTo>
                  <a:cubicBezTo>
                    <a:pt x="301" y="13"/>
                    <a:pt x="301" y="13"/>
                    <a:pt x="301" y="13"/>
                  </a:cubicBezTo>
                  <a:cubicBezTo>
                    <a:pt x="300" y="14"/>
                    <a:pt x="300" y="14"/>
                    <a:pt x="300" y="14"/>
                  </a:cubicBezTo>
                  <a:cubicBezTo>
                    <a:pt x="299" y="14"/>
                    <a:pt x="299" y="14"/>
                    <a:pt x="299" y="14"/>
                  </a:cubicBezTo>
                  <a:cubicBezTo>
                    <a:pt x="299" y="13"/>
                    <a:pt x="299" y="13"/>
                    <a:pt x="299" y="13"/>
                  </a:cubicBezTo>
                  <a:cubicBezTo>
                    <a:pt x="299" y="12"/>
                    <a:pt x="299" y="12"/>
                    <a:pt x="299" y="12"/>
                  </a:cubicBezTo>
                  <a:cubicBezTo>
                    <a:pt x="299" y="12"/>
                    <a:pt x="299" y="12"/>
                    <a:pt x="299" y="12"/>
                  </a:cubicBezTo>
                  <a:cubicBezTo>
                    <a:pt x="299" y="11"/>
                    <a:pt x="299" y="11"/>
                    <a:pt x="299" y="11"/>
                  </a:cubicBezTo>
                  <a:cubicBezTo>
                    <a:pt x="299" y="11"/>
                    <a:pt x="299" y="11"/>
                    <a:pt x="299" y="11"/>
                  </a:cubicBezTo>
                  <a:cubicBezTo>
                    <a:pt x="300" y="12"/>
                    <a:pt x="300" y="12"/>
                    <a:pt x="300" y="12"/>
                  </a:cubicBezTo>
                  <a:cubicBezTo>
                    <a:pt x="300" y="11"/>
                    <a:pt x="300" y="11"/>
                    <a:pt x="300" y="11"/>
                  </a:cubicBezTo>
                  <a:cubicBezTo>
                    <a:pt x="300" y="10"/>
                    <a:pt x="300" y="10"/>
                    <a:pt x="300" y="10"/>
                  </a:cubicBezTo>
                  <a:cubicBezTo>
                    <a:pt x="301" y="10"/>
                    <a:pt x="301" y="10"/>
                    <a:pt x="301" y="10"/>
                  </a:cubicBezTo>
                  <a:cubicBezTo>
                    <a:pt x="302" y="10"/>
                    <a:pt x="302" y="10"/>
                    <a:pt x="302" y="10"/>
                  </a:cubicBezTo>
                  <a:cubicBezTo>
                    <a:pt x="303" y="9"/>
                    <a:pt x="303" y="9"/>
                    <a:pt x="303" y="9"/>
                  </a:cubicBezTo>
                  <a:cubicBezTo>
                    <a:pt x="304" y="9"/>
                    <a:pt x="304" y="9"/>
                    <a:pt x="304" y="9"/>
                  </a:cubicBezTo>
                  <a:cubicBezTo>
                    <a:pt x="305" y="9"/>
                    <a:pt x="305" y="9"/>
                    <a:pt x="305" y="9"/>
                  </a:cubicBezTo>
                  <a:cubicBezTo>
                    <a:pt x="307" y="8"/>
                    <a:pt x="307" y="8"/>
                    <a:pt x="307" y="8"/>
                  </a:cubicBezTo>
                  <a:cubicBezTo>
                    <a:pt x="307" y="8"/>
                    <a:pt x="307" y="8"/>
                    <a:pt x="307" y="8"/>
                  </a:cubicBezTo>
                  <a:cubicBezTo>
                    <a:pt x="308" y="8"/>
                    <a:pt x="308" y="8"/>
                    <a:pt x="308" y="8"/>
                  </a:cubicBezTo>
                  <a:cubicBezTo>
                    <a:pt x="308" y="9"/>
                    <a:pt x="308" y="9"/>
                    <a:pt x="308" y="9"/>
                  </a:cubicBezTo>
                  <a:cubicBezTo>
                    <a:pt x="308" y="9"/>
                    <a:pt x="308" y="9"/>
                    <a:pt x="308" y="9"/>
                  </a:cubicBezTo>
                  <a:cubicBezTo>
                    <a:pt x="308" y="11"/>
                    <a:pt x="308" y="11"/>
                    <a:pt x="308" y="11"/>
                  </a:cubicBezTo>
                  <a:cubicBezTo>
                    <a:pt x="308" y="11"/>
                    <a:pt x="308" y="11"/>
                    <a:pt x="308" y="11"/>
                  </a:cubicBezTo>
                  <a:cubicBezTo>
                    <a:pt x="309" y="10"/>
                    <a:pt x="309" y="10"/>
                    <a:pt x="309" y="10"/>
                  </a:cubicBezTo>
                  <a:cubicBezTo>
                    <a:pt x="309" y="9"/>
                    <a:pt x="309" y="9"/>
                    <a:pt x="309" y="9"/>
                  </a:cubicBezTo>
                  <a:cubicBezTo>
                    <a:pt x="310" y="10"/>
                    <a:pt x="310" y="10"/>
                    <a:pt x="310" y="10"/>
                  </a:cubicBezTo>
                  <a:cubicBezTo>
                    <a:pt x="309" y="10"/>
                    <a:pt x="309" y="10"/>
                    <a:pt x="309" y="10"/>
                  </a:cubicBezTo>
                  <a:cubicBezTo>
                    <a:pt x="309" y="11"/>
                    <a:pt x="309" y="11"/>
                    <a:pt x="309" y="11"/>
                  </a:cubicBezTo>
                  <a:cubicBezTo>
                    <a:pt x="310" y="10"/>
                    <a:pt x="310" y="10"/>
                    <a:pt x="310" y="10"/>
                  </a:cubicBezTo>
                  <a:cubicBezTo>
                    <a:pt x="310" y="10"/>
                    <a:pt x="310" y="10"/>
                    <a:pt x="310" y="10"/>
                  </a:cubicBezTo>
                  <a:cubicBezTo>
                    <a:pt x="310" y="9"/>
                    <a:pt x="310" y="9"/>
                    <a:pt x="310" y="9"/>
                  </a:cubicBezTo>
                  <a:cubicBezTo>
                    <a:pt x="310" y="9"/>
                    <a:pt x="310" y="9"/>
                    <a:pt x="310" y="9"/>
                  </a:cubicBezTo>
                  <a:cubicBezTo>
                    <a:pt x="310" y="8"/>
                    <a:pt x="310" y="8"/>
                    <a:pt x="310" y="8"/>
                  </a:cubicBezTo>
                  <a:cubicBezTo>
                    <a:pt x="311" y="8"/>
                    <a:pt x="311" y="8"/>
                    <a:pt x="311" y="8"/>
                  </a:cubicBezTo>
                  <a:cubicBezTo>
                    <a:pt x="312" y="7"/>
                    <a:pt x="312" y="7"/>
                    <a:pt x="312" y="7"/>
                  </a:cubicBezTo>
                  <a:cubicBezTo>
                    <a:pt x="312" y="7"/>
                    <a:pt x="312" y="7"/>
                    <a:pt x="312" y="7"/>
                  </a:cubicBezTo>
                  <a:cubicBezTo>
                    <a:pt x="312" y="8"/>
                    <a:pt x="312" y="8"/>
                    <a:pt x="312" y="8"/>
                  </a:cubicBezTo>
                  <a:cubicBezTo>
                    <a:pt x="312" y="9"/>
                    <a:pt x="312" y="9"/>
                    <a:pt x="312" y="9"/>
                  </a:cubicBezTo>
                  <a:cubicBezTo>
                    <a:pt x="313" y="9"/>
                    <a:pt x="313" y="9"/>
                    <a:pt x="313" y="9"/>
                  </a:cubicBezTo>
                  <a:cubicBezTo>
                    <a:pt x="313" y="10"/>
                    <a:pt x="313" y="10"/>
                    <a:pt x="313" y="10"/>
                  </a:cubicBezTo>
                  <a:cubicBezTo>
                    <a:pt x="313" y="11"/>
                    <a:pt x="313" y="11"/>
                    <a:pt x="313" y="11"/>
                  </a:cubicBezTo>
                  <a:cubicBezTo>
                    <a:pt x="313" y="11"/>
                    <a:pt x="313" y="11"/>
                    <a:pt x="313" y="11"/>
                  </a:cubicBezTo>
                  <a:cubicBezTo>
                    <a:pt x="313" y="12"/>
                    <a:pt x="313" y="12"/>
                    <a:pt x="313" y="12"/>
                  </a:cubicBezTo>
                  <a:cubicBezTo>
                    <a:pt x="314" y="12"/>
                    <a:pt x="314" y="12"/>
                    <a:pt x="314" y="12"/>
                  </a:cubicBezTo>
                  <a:cubicBezTo>
                    <a:pt x="314" y="12"/>
                    <a:pt x="314" y="12"/>
                    <a:pt x="314" y="12"/>
                  </a:cubicBezTo>
                  <a:cubicBezTo>
                    <a:pt x="314" y="11"/>
                    <a:pt x="314" y="11"/>
                    <a:pt x="314" y="11"/>
                  </a:cubicBezTo>
                  <a:cubicBezTo>
                    <a:pt x="314" y="10"/>
                    <a:pt x="314" y="10"/>
                    <a:pt x="314" y="10"/>
                  </a:cubicBezTo>
                  <a:cubicBezTo>
                    <a:pt x="314" y="10"/>
                    <a:pt x="314" y="10"/>
                    <a:pt x="314" y="10"/>
                  </a:cubicBezTo>
                  <a:cubicBezTo>
                    <a:pt x="315" y="9"/>
                    <a:pt x="315" y="9"/>
                    <a:pt x="315" y="9"/>
                  </a:cubicBezTo>
                  <a:cubicBezTo>
                    <a:pt x="316" y="9"/>
                    <a:pt x="316" y="9"/>
                    <a:pt x="316" y="9"/>
                  </a:cubicBezTo>
                  <a:cubicBezTo>
                    <a:pt x="317" y="10"/>
                    <a:pt x="317" y="10"/>
                    <a:pt x="317" y="10"/>
                  </a:cubicBezTo>
                  <a:cubicBezTo>
                    <a:pt x="317" y="11"/>
                    <a:pt x="317" y="11"/>
                    <a:pt x="317" y="11"/>
                  </a:cubicBezTo>
                  <a:cubicBezTo>
                    <a:pt x="316" y="12"/>
                    <a:pt x="316" y="12"/>
                    <a:pt x="316" y="12"/>
                  </a:cubicBezTo>
                  <a:cubicBezTo>
                    <a:pt x="317" y="12"/>
                    <a:pt x="317" y="12"/>
                    <a:pt x="317" y="12"/>
                  </a:cubicBezTo>
                  <a:cubicBezTo>
                    <a:pt x="317" y="13"/>
                    <a:pt x="317" y="13"/>
                    <a:pt x="317" y="13"/>
                  </a:cubicBezTo>
                  <a:cubicBezTo>
                    <a:pt x="317" y="12"/>
                    <a:pt x="317" y="12"/>
                    <a:pt x="317" y="12"/>
                  </a:cubicBezTo>
                  <a:cubicBezTo>
                    <a:pt x="317" y="11"/>
                    <a:pt x="317" y="11"/>
                    <a:pt x="317" y="11"/>
                  </a:cubicBezTo>
                  <a:cubicBezTo>
                    <a:pt x="318" y="11"/>
                    <a:pt x="318" y="11"/>
                    <a:pt x="318" y="11"/>
                  </a:cubicBezTo>
                  <a:cubicBezTo>
                    <a:pt x="318" y="11"/>
                    <a:pt x="318" y="11"/>
                    <a:pt x="318" y="11"/>
                  </a:cubicBezTo>
                  <a:cubicBezTo>
                    <a:pt x="319" y="11"/>
                    <a:pt x="319" y="11"/>
                    <a:pt x="319" y="11"/>
                  </a:cubicBezTo>
                  <a:cubicBezTo>
                    <a:pt x="318" y="12"/>
                    <a:pt x="318" y="12"/>
                    <a:pt x="318" y="12"/>
                  </a:cubicBezTo>
                  <a:cubicBezTo>
                    <a:pt x="318" y="12"/>
                    <a:pt x="318" y="12"/>
                    <a:pt x="318" y="12"/>
                  </a:cubicBezTo>
                  <a:cubicBezTo>
                    <a:pt x="319" y="13"/>
                    <a:pt x="319" y="13"/>
                    <a:pt x="319" y="13"/>
                  </a:cubicBezTo>
                  <a:cubicBezTo>
                    <a:pt x="319" y="12"/>
                    <a:pt x="319" y="12"/>
                    <a:pt x="319" y="12"/>
                  </a:cubicBezTo>
                  <a:cubicBezTo>
                    <a:pt x="320" y="12"/>
                    <a:pt x="320" y="12"/>
                    <a:pt x="320" y="12"/>
                  </a:cubicBezTo>
                  <a:cubicBezTo>
                    <a:pt x="320" y="13"/>
                    <a:pt x="320" y="13"/>
                    <a:pt x="320" y="13"/>
                  </a:cubicBezTo>
                  <a:cubicBezTo>
                    <a:pt x="320" y="12"/>
                    <a:pt x="320" y="12"/>
                    <a:pt x="320" y="12"/>
                  </a:cubicBezTo>
                  <a:cubicBezTo>
                    <a:pt x="320" y="11"/>
                    <a:pt x="320" y="11"/>
                    <a:pt x="320" y="11"/>
                  </a:cubicBezTo>
                  <a:cubicBezTo>
                    <a:pt x="319" y="10"/>
                    <a:pt x="319" y="10"/>
                    <a:pt x="319" y="10"/>
                  </a:cubicBezTo>
                  <a:cubicBezTo>
                    <a:pt x="319" y="10"/>
                    <a:pt x="319" y="10"/>
                    <a:pt x="319" y="10"/>
                  </a:cubicBezTo>
                  <a:cubicBezTo>
                    <a:pt x="319" y="10"/>
                    <a:pt x="319" y="10"/>
                    <a:pt x="319" y="10"/>
                  </a:cubicBezTo>
                  <a:cubicBezTo>
                    <a:pt x="319" y="9"/>
                    <a:pt x="319" y="9"/>
                    <a:pt x="319" y="9"/>
                  </a:cubicBezTo>
                  <a:cubicBezTo>
                    <a:pt x="318" y="8"/>
                    <a:pt x="318" y="8"/>
                    <a:pt x="318" y="8"/>
                  </a:cubicBezTo>
                  <a:cubicBezTo>
                    <a:pt x="318" y="8"/>
                    <a:pt x="318" y="8"/>
                    <a:pt x="318" y="8"/>
                  </a:cubicBezTo>
                  <a:cubicBezTo>
                    <a:pt x="317" y="7"/>
                    <a:pt x="317" y="7"/>
                    <a:pt x="317" y="7"/>
                  </a:cubicBezTo>
                  <a:cubicBezTo>
                    <a:pt x="317" y="6"/>
                    <a:pt x="317" y="6"/>
                    <a:pt x="317" y="6"/>
                  </a:cubicBezTo>
                  <a:cubicBezTo>
                    <a:pt x="318" y="6"/>
                    <a:pt x="318" y="6"/>
                    <a:pt x="318" y="6"/>
                  </a:cubicBezTo>
                  <a:cubicBezTo>
                    <a:pt x="319" y="7"/>
                    <a:pt x="319" y="7"/>
                    <a:pt x="319" y="7"/>
                  </a:cubicBezTo>
                  <a:cubicBezTo>
                    <a:pt x="320" y="7"/>
                    <a:pt x="320" y="7"/>
                    <a:pt x="320" y="7"/>
                  </a:cubicBezTo>
                  <a:cubicBezTo>
                    <a:pt x="321" y="7"/>
                    <a:pt x="321" y="7"/>
                    <a:pt x="321" y="7"/>
                  </a:cubicBezTo>
                  <a:cubicBezTo>
                    <a:pt x="321" y="6"/>
                    <a:pt x="321" y="6"/>
                    <a:pt x="321" y="6"/>
                  </a:cubicBezTo>
                  <a:cubicBezTo>
                    <a:pt x="321" y="5"/>
                    <a:pt x="321" y="5"/>
                    <a:pt x="321" y="5"/>
                  </a:cubicBezTo>
                  <a:cubicBezTo>
                    <a:pt x="320" y="4"/>
                    <a:pt x="320" y="4"/>
                    <a:pt x="320" y="4"/>
                  </a:cubicBezTo>
                  <a:cubicBezTo>
                    <a:pt x="321" y="4"/>
                    <a:pt x="321" y="4"/>
                    <a:pt x="321" y="4"/>
                  </a:cubicBezTo>
                  <a:cubicBezTo>
                    <a:pt x="322" y="3"/>
                    <a:pt x="322" y="3"/>
                    <a:pt x="322" y="3"/>
                  </a:cubicBezTo>
                  <a:cubicBezTo>
                    <a:pt x="322" y="4"/>
                    <a:pt x="322" y="4"/>
                    <a:pt x="322" y="4"/>
                  </a:cubicBezTo>
                  <a:cubicBezTo>
                    <a:pt x="324" y="4"/>
                    <a:pt x="324" y="4"/>
                    <a:pt x="324" y="4"/>
                  </a:cubicBezTo>
                  <a:cubicBezTo>
                    <a:pt x="324" y="4"/>
                    <a:pt x="324" y="4"/>
                    <a:pt x="324" y="4"/>
                  </a:cubicBezTo>
                  <a:cubicBezTo>
                    <a:pt x="324" y="5"/>
                    <a:pt x="324" y="5"/>
                    <a:pt x="324" y="5"/>
                  </a:cubicBezTo>
                  <a:cubicBezTo>
                    <a:pt x="324" y="5"/>
                    <a:pt x="324" y="5"/>
                    <a:pt x="324" y="5"/>
                  </a:cubicBezTo>
                  <a:cubicBezTo>
                    <a:pt x="324" y="6"/>
                    <a:pt x="324" y="6"/>
                    <a:pt x="324" y="6"/>
                  </a:cubicBezTo>
                  <a:cubicBezTo>
                    <a:pt x="325" y="6"/>
                    <a:pt x="325" y="6"/>
                    <a:pt x="325" y="6"/>
                  </a:cubicBezTo>
                  <a:cubicBezTo>
                    <a:pt x="325" y="7"/>
                    <a:pt x="325" y="7"/>
                    <a:pt x="325" y="7"/>
                  </a:cubicBezTo>
                  <a:cubicBezTo>
                    <a:pt x="325" y="8"/>
                    <a:pt x="325" y="8"/>
                    <a:pt x="325" y="8"/>
                  </a:cubicBezTo>
                  <a:cubicBezTo>
                    <a:pt x="325" y="10"/>
                    <a:pt x="325" y="10"/>
                    <a:pt x="325" y="10"/>
                  </a:cubicBezTo>
                  <a:cubicBezTo>
                    <a:pt x="326" y="9"/>
                    <a:pt x="326" y="9"/>
                    <a:pt x="326" y="9"/>
                  </a:cubicBezTo>
                  <a:cubicBezTo>
                    <a:pt x="327" y="9"/>
                    <a:pt x="327" y="9"/>
                    <a:pt x="327" y="9"/>
                  </a:cubicBezTo>
                  <a:cubicBezTo>
                    <a:pt x="327" y="9"/>
                    <a:pt x="327" y="9"/>
                    <a:pt x="327" y="9"/>
                  </a:cubicBezTo>
                  <a:cubicBezTo>
                    <a:pt x="327" y="9"/>
                    <a:pt x="327" y="9"/>
                    <a:pt x="327" y="9"/>
                  </a:cubicBezTo>
                  <a:cubicBezTo>
                    <a:pt x="327" y="10"/>
                    <a:pt x="327" y="10"/>
                    <a:pt x="327" y="10"/>
                  </a:cubicBezTo>
                  <a:cubicBezTo>
                    <a:pt x="328" y="9"/>
                    <a:pt x="328" y="9"/>
                    <a:pt x="328" y="9"/>
                  </a:cubicBezTo>
                  <a:cubicBezTo>
                    <a:pt x="328" y="9"/>
                    <a:pt x="328" y="9"/>
                    <a:pt x="328" y="9"/>
                  </a:cubicBezTo>
                  <a:cubicBezTo>
                    <a:pt x="329" y="8"/>
                    <a:pt x="329" y="8"/>
                    <a:pt x="329" y="8"/>
                  </a:cubicBezTo>
                  <a:cubicBezTo>
                    <a:pt x="330" y="8"/>
                    <a:pt x="330" y="8"/>
                    <a:pt x="330" y="8"/>
                  </a:cubicBezTo>
                  <a:cubicBezTo>
                    <a:pt x="329" y="6"/>
                    <a:pt x="329" y="6"/>
                    <a:pt x="329" y="6"/>
                  </a:cubicBezTo>
                  <a:cubicBezTo>
                    <a:pt x="330" y="6"/>
                    <a:pt x="330" y="6"/>
                    <a:pt x="330" y="6"/>
                  </a:cubicBezTo>
                  <a:cubicBezTo>
                    <a:pt x="330" y="6"/>
                    <a:pt x="330" y="6"/>
                    <a:pt x="330" y="6"/>
                  </a:cubicBezTo>
                  <a:cubicBezTo>
                    <a:pt x="331" y="6"/>
                    <a:pt x="331" y="6"/>
                    <a:pt x="331" y="6"/>
                  </a:cubicBezTo>
                  <a:cubicBezTo>
                    <a:pt x="332" y="6"/>
                    <a:pt x="332" y="6"/>
                    <a:pt x="332" y="6"/>
                  </a:cubicBezTo>
                  <a:cubicBezTo>
                    <a:pt x="332" y="6"/>
                    <a:pt x="332" y="6"/>
                    <a:pt x="332" y="6"/>
                  </a:cubicBezTo>
                  <a:cubicBezTo>
                    <a:pt x="331" y="5"/>
                    <a:pt x="331" y="5"/>
                    <a:pt x="331" y="5"/>
                  </a:cubicBezTo>
                  <a:cubicBezTo>
                    <a:pt x="330" y="4"/>
                    <a:pt x="330" y="4"/>
                    <a:pt x="330" y="4"/>
                  </a:cubicBezTo>
                  <a:cubicBezTo>
                    <a:pt x="331" y="3"/>
                    <a:pt x="331" y="3"/>
                    <a:pt x="331" y="3"/>
                  </a:cubicBezTo>
                  <a:cubicBezTo>
                    <a:pt x="331" y="3"/>
                    <a:pt x="331" y="3"/>
                    <a:pt x="331" y="3"/>
                  </a:cubicBezTo>
                  <a:cubicBezTo>
                    <a:pt x="331" y="3"/>
                    <a:pt x="331" y="3"/>
                    <a:pt x="331" y="3"/>
                  </a:cubicBezTo>
                  <a:cubicBezTo>
                    <a:pt x="333" y="3"/>
                    <a:pt x="333" y="3"/>
                    <a:pt x="333" y="3"/>
                  </a:cubicBezTo>
                  <a:cubicBezTo>
                    <a:pt x="333" y="5"/>
                    <a:pt x="333" y="5"/>
                    <a:pt x="333" y="5"/>
                  </a:cubicBezTo>
                  <a:cubicBezTo>
                    <a:pt x="334" y="5"/>
                    <a:pt x="334" y="5"/>
                    <a:pt x="334" y="5"/>
                  </a:cubicBezTo>
                  <a:cubicBezTo>
                    <a:pt x="333" y="6"/>
                    <a:pt x="333" y="6"/>
                    <a:pt x="333" y="6"/>
                  </a:cubicBezTo>
                  <a:cubicBezTo>
                    <a:pt x="334" y="7"/>
                    <a:pt x="334" y="7"/>
                    <a:pt x="334" y="7"/>
                  </a:cubicBezTo>
                  <a:cubicBezTo>
                    <a:pt x="334" y="8"/>
                    <a:pt x="334" y="8"/>
                    <a:pt x="334" y="8"/>
                  </a:cubicBezTo>
                  <a:cubicBezTo>
                    <a:pt x="334" y="9"/>
                    <a:pt x="334" y="9"/>
                    <a:pt x="334" y="9"/>
                  </a:cubicBezTo>
                  <a:cubicBezTo>
                    <a:pt x="335" y="8"/>
                    <a:pt x="335" y="8"/>
                    <a:pt x="335" y="8"/>
                  </a:cubicBezTo>
                  <a:cubicBezTo>
                    <a:pt x="335" y="7"/>
                    <a:pt x="335" y="7"/>
                    <a:pt x="335" y="7"/>
                  </a:cubicBezTo>
                  <a:cubicBezTo>
                    <a:pt x="335" y="7"/>
                    <a:pt x="335" y="7"/>
                    <a:pt x="335" y="7"/>
                  </a:cubicBezTo>
                  <a:cubicBezTo>
                    <a:pt x="335" y="6"/>
                    <a:pt x="335" y="6"/>
                    <a:pt x="335" y="6"/>
                  </a:cubicBezTo>
                  <a:cubicBezTo>
                    <a:pt x="334" y="5"/>
                    <a:pt x="334" y="5"/>
                    <a:pt x="334" y="5"/>
                  </a:cubicBezTo>
                  <a:cubicBezTo>
                    <a:pt x="334" y="3"/>
                    <a:pt x="334" y="3"/>
                    <a:pt x="334" y="3"/>
                  </a:cubicBezTo>
                  <a:cubicBezTo>
                    <a:pt x="334" y="2"/>
                    <a:pt x="334" y="2"/>
                    <a:pt x="334" y="2"/>
                  </a:cubicBezTo>
                  <a:cubicBezTo>
                    <a:pt x="335" y="1"/>
                    <a:pt x="335" y="1"/>
                    <a:pt x="335" y="1"/>
                  </a:cubicBezTo>
                  <a:cubicBezTo>
                    <a:pt x="335" y="1"/>
                    <a:pt x="335" y="1"/>
                    <a:pt x="335" y="1"/>
                  </a:cubicBezTo>
                  <a:cubicBezTo>
                    <a:pt x="336" y="2"/>
                    <a:pt x="336" y="2"/>
                    <a:pt x="336" y="2"/>
                  </a:cubicBezTo>
                  <a:cubicBezTo>
                    <a:pt x="337" y="2"/>
                    <a:pt x="337" y="2"/>
                    <a:pt x="337" y="2"/>
                  </a:cubicBezTo>
                  <a:cubicBezTo>
                    <a:pt x="337" y="2"/>
                    <a:pt x="337" y="2"/>
                    <a:pt x="337" y="2"/>
                  </a:cubicBezTo>
                  <a:cubicBezTo>
                    <a:pt x="337" y="3"/>
                    <a:pt x="337" y="3"/>
                    <a:pt x="337" y="3"/>
                  </a:cubicBezTo>
                  <a:cubicBezTo>
                    <a:pt x="337" y="4"/>
                    <a:pt x="337" y="4"/>
                    <a:pt x="337" y="4"/>
                  </a:cubicBezTo>
                  <a:cubicBezTo>
                    <a:pt x="337" y="5"/>
                    <a:pt x="337" y="5"/>
                    <a:pt x="337" y="5"/>
                  </a:cubicBezTo>
                  <a:cubicBezTo>
                    <a:pt x="337" y="6"/>
                    <a:pt x="337" y="6"/>
                    <a:pt x="337" y="6"/>
                  </a:cubicBezTo>
                  <a:cubicBezTo>
                    <a:pt x="338" y="6"/>
                    <a:pt x="338" y="6"/>
                    <a:pt x="338" y="6"/>
                  </a:cubicBezTo>
                  <a:cubicBezTo>
                    <a:pt x="338" y="6"/>
                    <a:pt x="338" y="6"/>
                    <a:pt x="338" y="6"/>
                  </a:cubicBezTo>
                  <a:cubicBezTo>
                    <a:pt x="338" y="5"/>
                    <a:pt x="338" y="5"/>
                    <a:pt x="338" y="5"/>
                  </a:cubicBezTo>
                  <a:cubicBezTo>
                    <a:pt x="338" y="5"/>
                    <a:pt x="338" y="5"/>
                    <a:pt x="338" y="5"/>
                  </a:cubicBezTo>
                  <a:cubicBezTo>
                    <a:pt x="340" y="7"/>
                    <a:pt x="340" y="7"/>
                    <a:pt x="340" y="7"/>
                  </a:cubicBezTo>
                  <a:cubicBezTo>
                    <a:pt x="340" y="6"/>
                    <a:pt x="340" y="6"/>
                    <a:pt x="340" y="6"/>
                  </a:cubicBezTo>
                  <a:cubicBezTo>
                    <a:pt x="341" y="6"/>
                    <a:pt x="341" y="6"/>
                    <a:pt x="341" y="6"/>
                  </a:cubicBezTo>
                  <a:cubicBezTo>
                    <a:pt x="341" y="6"/>
                    <a:pt x="341" y="6"/>
                    <a:pt x="341" y="6"/>
                  </a:cubicBezTo>
                  <a:cubicBezTo>
                    <a:pt x="340" y="6"/>
                    <a:pt x="340" y="6"/>
                    <a:pt x="340" y="6"/>
                  </a:cubicBezTo>
                  <a:cubicBezTo>
                    <a:pt x="340" y="5"/>
                    <a:pt x="340" y="5"/>
                    <a:pt x="340" y="5"/>
                  </a:cubicBezTo>
                  <a:cubicBezTo>
                    <a:pt x="340" y="4"/>
                    <a:pt x="340" y="4"/>
                    <a:pt x="340" y="4"/>
                  </a:cubicBezTo>
                  <a:cubicBezTo>
                    <a:pt x="340" y="4"/>
                    <a:pt x="340" y="4"/>
                    <a:pt x="340" y="4"/>
                  </a:cubicBezTo>
                  <a:cubicBezTo>
                    <a:pt x="339" y="3"/>
                    <a:pt x="339" y="3"/>
                    <a:pt x="339" y="3"/>
                  </a:cubicBezTo>
                  <a:cubicBezTo>
                    <a:pt x="339" y="3"/>
                    <a:pt x="339" y="3"/>
                    <a:pt x="339" y="3"/>
                  </a:cubicBezTo>
                  <a:cubicBezTo>
                    <a:pt x="339" y="2"/>
                    <a:pt x="339" y="2"/>
                    <a:pt x="339" y="2"/>
                  </a:cubicBezTo>
                  <a:cubicBezTo>
                    <a:pt x="340" y="2"/>
                    <a:pt x="340" y="2"/>
                    <a:pt x="340" y="2"/>
                  </a:cubicBezTo>
                  <a:cubicBezTo>
                    <a:pt x="339" y="2"/>
                    <a:pt x="339" y="2"/>
                    <a:pt x="339" y="2"/>
                  </a:cubicBezTo>
                  <a:cubicBezTo>
                    <a:pt x="339" y="2"/>
                    <a:pt x="339" y="2"/>
                    <a:pt x="339" y="2"/>
                  </a:cubicBezTo>
                  <a:cubicBezTo>
                    <a:pt x="338" y="1"/>
                    <a:pt x="338" y="1"/>
                    <a:pt x="338" y="1"/>
                  </a:cubicBezTo>
                  <a:cubicBezTo>
                    <a:pt x="339" y="1"/>
                    <a:pt x="339" y="1"/>
                    <a:pt x="339" y="1"/>
                  </a:cubicBezTo>
                  <a:cubicBezTo>
                    <a:pt x="339" y="1"/>
                    <a:pt x="339" y="1"/>
                    <a:pt x="339" y="1"/>
                  </a:cubicBezTo>
                  <a:cubicBezTo>
                    <a:pt x="340" y="0"/>
                    <a:pt x="340" y="0"/>
                    <a:pt x="340" y="0"/>
                  </a:cubicBezTo>
                  <a:cubicBezTo>
                    <a:pt x="342" y="0"/>
                    <a:pt x="342" y="0"/>
                    <a:pt x="342" y="0"/>
                  </a:cubicBezTo>
                  <a:cubicBezTo>
                    <a:pt x="343" y="1"/>
                    <a:pt x="343" y="1"/>
                    <a:pt x="343" y="1"/>
                  </a:cubicBezTo>
                  <a:cubicBezTo>
                    <a:pt x="343" y="2"/>
                    <a:pt x="343" y="2"/>
                    <a:pt x="343" y="2"/>
                  </a:cubicBezTo>
                  <a:cubicBezTo>
                    <a:pt x="342" y="2"/>
                    <a:pt x="342" y="2"/>
                    <a:pt x="342" y="2"/>
                  </a:cubicBezTo>
                  <a:cubicBezTo>
                    <a:pt x="342" y="3"/>
                    <a:pt x="342" y="3"/>
                    <a:pt x="342" y="3"/>
                  </a:cubicBezTo>
                  <a:cubicBezTo>
                    <a:pt x="343" y="3"/>
                    <a:pt x="343" y="3"/>
                    <a:pt x="343" y="3"/>
                  </a:cubicBezTo>
                  <a:cubicBezTo>
                    <a:pt x="343" y="2"/>
                    <a:pt x="343" y="2"/>
                    <a:pt x="343" y="2"/>
                  </a:cubicBezTo>
                  <a:cubicBezTo>
                    <a:pt x="344" y="2"/>
                    <a:pt x="344" y="2"/>
                    <a:pt x="344" y="2"/>
                  </a:cubicBezTo>
                  <a:cubicBezTo>
                    <a:pt x="344" y="2"/>
                    <a:pt x="344" y="2"/>
                    <a:pt x="344" y="2"/>
                  </a:cubicBezTo>
                  <a:cubicBezTo>
                    <a:pt x="344" y="3"/>
                    <a:pt x="344" y="3"/>
                    <a:pt x="344" y="3"/>
                  </a:cubicBezTo>
                  <a:cubicBezTo>
                    <a:pt x="344" y="3"/>
                    <a:pt x="344" y="3"/>
                    <a:pt x="344" y="3"/>
                  </a:cubicBezTo>
                  <a:cubicBezTo>
                    <a:pt x="345" y="3"/>
                    <a:pt x="345" y="3"/>
                    <a:pt x="345" y="3"/>
                  </a:cubicBezTo>
                  <a:cubicBezTo>
                    <a:pt x="345" y="3"/>
                    <a:pt x="345" y="3"/>
                    <a:pt x="345" y="3"/>
                  </a:cubicBezTo>
                  <a:cubicBezTo>
                    <a:pt x="346" y="2"/>
                    <a:pt x="346" y="2"/>
                    <a:pt x="346" y="2"/>
                  </a:cubicBezTo>
                  <a:cubicBezTo>
                    <a:pt x="346" y="2"/>
                    <a:pt x="346" y="2"/>
                    <a:pt x="346" y="2"/>
                  </a:cubicBezTo>
                  <a:cubicBezTo>
                    <a:pt x="346" y="3"/>
                    <a:pt x="346" y="3"/>
                    <a:pt x="346" y="3"/>
                  </a:cubicBezTo>
                  <a:cubicBezTo>
                    <a:pt x="346" y="4"/>
                    <a:pt x="346" y="4"/>
                    <a:pt x="346" y="4"/>
                  </a:cubicBezTo>
                  <a:cubicBezTo>
                    <a:pt x="346" y="5"/>
                    <a:pt x="346" y="5"/>
                    <a:pt x="346" y="5"/>
                  </a:cubicBezTo>
                  <a:cubicBezTo>
                    <a:pt x="346" y="6"/>
                    <a:pt x="346" y="6"/>
                    <a:pt x="346" y="6"/>
                  </a:cubicBezTo>
                  <a:cubicBezTo>
                    <a:pt x="346" y="6"/>
                    <a:pt x="346" y="6"/>
                    <a:pt x="346" y="6"/>
                  </a:cubicBezTo>
                  <a:cubicBezTo>
                    <a:pt x="347" y="6"/>
                    <a:pt x="347" y="6"/>
                    <a:pt x="347" y="6"/>
                  </a:cubicBezTo>
                  <a:cubicBezTo>
                    <a:pt x="348" y="6"/>
                    <a:pt x="348" y="6"/>
                    <a:pt x="348" y="6"/>
                  </a:cubicBezTo>
                  <a:cubicBezTo>
                    <a:pt x="348" y="6"/>
                    <a:pt x="348" y="6"/>
                    <a:pt x="348" y="6"/>
                  </a:cubicBezTo>
                  <a:cubicBezTo>
                    <a:pt x="348" y="5"/>
                    <a:pt x="348" y="5"/>
                    <a:pt x="348" y="5"/>
                  </a:cubicBezTo>
                  <a:cubicBezTo>
                    <a:pt x="349" y="3"/>
                    <a:pt x="349" y="3"/>
                    <a:pt x="349" y="3"/>
                  </a:cubicBezTo>
                  <a:cubicBezTo>
                    <a:pt x="348" y="2"/>
                    <a:pt x="348" y="2"/>
                    <a:pt x="348" y="2"/>
                  </a:cubicBezTo>
                  <a:cubicBezTo>
                    <a:pt x="348" y="0"/>
                    <a:pt x="348" y="0"/>
                    <a:pt x="348" y="0"/>
                  </a:cubicBezTo>
                  <a:cubicBezTo>
                    <a:pt x="349" y="0"/>
                    <a:pt x="349" y="0"/>
                    <a:pt x="349" y="0"/>
                  </a:cubicBezTo>
                  <a:cubicBezTo>
                    <a:pt x="349" y="1"/>
                    <a:pt x="349" y="1"/>
                    <a:pt x="349" y="1"/>
                  </a:cubicBezTo>
                  <a:cubicBezTo>
                    <a:pt x="350" y="1"/>
                    <a:pt x="350" y="1"/>
                    <a:pt x="350" y="1"/>
                  </a:cubicBezTo>
                  <a:cubicBezTo>
                    <a:pt x="351" y="1"/>
                    <a:pt x="351" y="1"/>
                    <a:pt x="351" y="1"/>
                  </a:cubicBezTo>
                  <a:cubicBezTo>
                    <a:pt x="352" y="0"/>
                    <a:pt x="352" y="0"/>
                    <a:pt x="352" y="0"/>
                  </a:cubicBezTo>
                  <a:cubicBezTo>
                    <a:pt x="353" y="1"/>
                    <a:pt x="353" y="1"/>
                    <a:pt x="353" y="1"/>
                  </a:cubicBezTo>
                  <a:cubicBezTo>
                    <a:pt x="353" y="1"/>
                    <a:pt x="353" y="1"/>
                    <a:pt x="353" y="1"/>
                  </a:cubicBezTo>
                  <a:cubicBezTo>
                    <a:pt x="354" y="2"/>
                    <a:pt x="354" y="2"/>
                    <a:pt x="354" y="2"/>
                  </a:cubicBezTo>
                  <a:cubicBezTo>
                    <a:pt x="355" y="1"/>
                    <a:pt x="355" y="1"/>
                    <a:pt x="355" y="1"/>
                  </a:cubicBezTo>
                  <a:cubicBezTo>
                    <a:pt x="357" y="2"/>
                    <a:pt x="357" y="2"/>
                    <a:pt x="357" y="2"/>
                  </a:cubicBezTo>
                  <a:cubicBezTo>
                    <a:pt x="357" y="3"/>
                    <a:pt x="357" y="3"/>
                    <a:pt x="357" y="3"/>
                  </a:cubicBezTo>
                  <a:cubicBezTo>
                    <a:pt x="357" y="3"/>
                    <a:pt x="357" y="3"/>
                    <a:pt x="357" y="3"/>
                  </a:cubicBezTo>
                  <a:cubicBezTo>
                    <a:pt x="357" y="4"/>
                    <a:pt x="357" y="4"/>
                    <a:pt x="357" y="4"/>
                  </a:cubicBezTo>
                  <a:cubicBezTo>
                    <a:pt x="357" y="5"/>
                    <a:pt x="357" y="5"/>
                    <a:pt x="357" y="5"/>
                  </a:cubicBezTo>
                  <a:cubicBezTo>
                    <a:pt x="357" y="5"/>
                    <a:pt x="357" y="5"/>
                    <a:pt x="357" y="5"/>
                  </a:cubicBezTo>
                  <a:cubicBezTo>
                    <a:pt x="358" y="5"/>
                    <a:pt x="358" y="5"/>
                    <a:pt x="358" y="5"/>
                  </a:cubicBezTo>
                  <a:cubicBezTo>
                    <a:pt x="359" y="4"/>
                    <a:pt x="359" y="4"/>
                    <a:pt x="359" y="4"/>
                  </a:cubicBezTo>
                  <a:cubicBezTo>
                    <a:pt x="360" y="3"/>
                    <a:pt x="360" y="3"/>
                    <a:pt x="360" y="3"/>
                  </a:cubicBezTo>
                  <a:cubicBezTo>
                    <a:pt x="361" y="3"/>
                    <a:pt x="361" y="3"/>
                    <a:pt x="361" y="3"/>
                  </a:cubicBezTo>
                  <a:cubicBezTo>
                    <a:pt x="361" y="3"/>
                    <a:pt x="361" y="3"/>
                    <a:pt x="361" y="3"/>
                  </a:cubicBezTo>
                  <a:cubicBezTo>
                    <a:pt x="362" y="3"/>
                    <a:pt x="362" y="3"/>
                    <a:pt x="362" y="3"/>
                  </a:cubicBezTo>
                  <a:cubicBezTo>
                    <a:pt x="364" y="3"/>
                    <a:pt x="364" y="3"/>
                    <a:pt x="364" y="3"/>
                  </a:cubicBezTo>
                  <a:cubicBezTo>
                    <a:pt x="363" y="4"/>
                    <a:pt x="363" y="4"/>
                    <a:pt x="363" y="4"/>
                  </a:cubicBezTo>
                  <a:cubicBezTo>
                    <a:pt x="362" y="5"/>
                    <a:pt x="362" y="5"/>
                    <a:pt x="362" y="5"/>
                  </a:cubicBezTo>
                  <a:cubicBezTo>
                    <a:pt x="363" y="5"/>
                    <a:pt x="363" y="5"/>
                    <a:pt x="363" y="5"/>
                  </a:cubicBezTo>
                  <a:cubicBezTo>
                    <a:pt x="363" y="5"/>
                    <a:pt x="363" y="5"/>
                    <a:pt x="363" y="5"/>
                  </a:cubicBezTo>
                  <a:cubicBezTo>
                    <a:pt x="364" y="4"/>
                    <a:pt x="364" y="4"/>
                    <a:pt x="364" y="4"/>
                  </a:cubicBezTo>
                  <a:cubicBezTo>
                    <a:pt x="365" y="4"/>
                    <a:pt x="365" y="4"/>
                    <a:pt x="365" y="4"/>
                  </a:cubicBezTo>
                  <a:cubicBezTo>
                    <a:pt x="365" y="4"/>
                    <a:pt x="365" y="4"/>
                    <a:pt x="365" y="4"/>
                  </a:cubicBezTo>
                  <a:cubicBezTo>
                    <a:pt x="367" y="4"/>
                    <a:pt x="367" y="4"/>
                    <a:pt x="367" y="4"/>
                  </a:cubicBezTo>
                  <a:cubicBezTo>
                    <a:pt x="368" y="4"/>
                    <a:pt x="368" y="4"/>
                    <a:pt x="368" y="4"/>
                  </a:cubicBezTo>
                  <a:cubicBezTo>
                    <a:pt x="369" y="5"/>
                    <a:pt x="369" y="5"/>
                    <a:pt x="369" y="5"/>
                  </a:cubicBezTo>
                  <a:cubicBezTo>
                    <a:pt x="369" y="5"/>
                    <a:pt x="369" y="5"/>
                    <a:pt x="369" y="5"/>
                  </a:cubicBezTo>
                  <a:cubicBezTo>
                    <a:pt x="368" y="5"/>
                    <a:pt x="368" y="5"/>
                    <a:pt x="368" y="5"/>
                  </a:cubicBezTo>
                  <a:cubicBezTo>
                    <a:pt x="368" y="6"/>
                    <a:pt x="368" y="6"/>
                    <a:pt x="368" y="6"/>
                  </a:cubicBezTo>
                  <a:cubicBezTo>
                    <a:pt x="368" y="6"/>
                    <a:pt x="368" y="6"/>
                    <a:pt x="368" y="6"/>
                  </a:cubicBezTo>
                  <a:cubicBezTo>
                    <a:pt x="368" y="7"/>
                    <a:pt x="368" y="7"/>
                    <a:pt x="368" y="7"/>
                  </a:cubicBezTo>
                  <a:cubicBezTo>
                    <a:pt x="369" y="7"/>
                    <a:pt x="369" y="7"/>
                    <a:pt x="369" y="7"/>
                  </a:cubicBezTo>
                  <a:cubicBezTo>
                    <a:pt x="370" y="6"/>
                    <a:pt x="370" y="6"/>
                    <a:pt x="370" y="6"/>
                  </a:cubicBezTo>
                  <a:cubicBezTo>
                    <a:pt x="370" y="7"/>
                    <a:pt x="370" y="7"/>
                    <a:pt x="370" y="7"/>
                  </a:cubicBezTo>
                  <a:cubicBezTo>
                    <a:pt x="370" y="7"/>
                    <a:pt x="370" y="7"/>
                    <a:pt x="370" y="7"/>
                  </a:cubicBezTo>
                  <a:cubicBezTo>
                    <a:pt x="371" y="7"/>
                    <a:pt x="371" y="7"/>
                    <a:pt x="371" y="7"/>
                  </a:cubicBezTo>
                  <a:cubicBezTo>
                    <a:pt x="372" y="6"/>
                    <a:pt x="372" y="6"/>
                    <a:pt x="372" y="6"/>
                  </a:cubicBezTo>
                  <a:cubicBezTo>
                    <a:pt x="372" y="7"/>
                    <a:pt x="372" y="7"/>
                    <a:pt x="372" y="7"/>
                  </a:cubicBezTo>
                  <a:cubicBezTo>
                    <a:pt x="372" y="8"/>
                    <a:pt x="372" y="8"/>
                    <a:pt x="372" y="8"/>
                  </a:cubicBezTo>
                  <a:cubicBezTo>
                    <a:pt x="372" y="8"/>
                    <a:pt x="372" y="8"/>
                    <a:pt x="372" y="8"/>
                  </a:cubicBezTo>
                  <a:cubicBezTo>
                    <a:pt x="373" y="8"/>
                    <a:pt x="373" y="8"/>
                    <a:pt x="373" y="8"/>
                  </a:cubicBezTo>
                  <a:cubicBezTo>
                    <a:pt x="373" y="8"/>
                    <a:pt x="373" y="8"/>
                    <a:pt x="373" y="8"/>
                  </a:cubicBezTo>
                  <a:cubicBezTo>
                    <a:pt x="374" y="7"/>
                    <a:pt x="374" y="7"/>
                    <a:pt x="374" y="7"/>
                  </a:cubicBezTo>
                  <a:cubicBezTo>
                    <a:pt x="374" y="7"/>
                    <a:pt x="374" y="7"/>
                    <a:pt x="374" y="7"/>
                  </a:cubicBezTo>
                  <a:cubicBezTo>
                    <a:pt x="374" y="8"/>
                    <a:pt x="374" y="8"/>
                    <a:pt x="374" y="8"/>
                  </a:cubicBezTo>
                  <a:cubicBezTo>
                    <a:pt x="376" y="9"/>
                    <a:pt x="376" y="9"/>
                    <a:pt x="376" y="9"/>
                  </a:cubicBezTo>
                  <a:cubicBezTo>
                    <a:pt x="377" y="9"/>
                    <a:pt x="377" y="9"/>
                    <a:pt x="377" y="9"/>
                  </a:cubicBezTo>
                  <a:cubicBezTo>
                    <a:pt x="377" y="9"/>
                    <a:pt x="377" y="9"/>
                    <a:pt x="377" y="9"/>
                  </a:cubicBezTo>
                  <a:cubicBezTo>
                    <a:pt x="377" y="10"/>
                    <a:pt x="377" y="10"/>
                    <a:pt x="377" y="10"/>
                  </a:cubicBezTo>
                  <a:cubicBezTo>
                    <a:pt x="375" y="10"/>
                    <a:pt x="375" y="10"/>
                    <a:pt x="375" y="10"/>
                  </a:cubicBezTo>
                  <a:cubicBezTo>
                    <a:pt x="374" y="11"/>
                    <a:pt x="374" y="11"/>
                    <a:pt x="374" y="11"/>
                  </a:cubicBezTo>
                  <a:cubicBezTo>
                    <a:pt x="373" y="12"/>
                    <a:pt x="373" y="12"/>
                    <a:pt x="373" y="12"/>
                  </a:cubicBezTo>
                  <a:cubicBezTo>
                    <a:pt x="372" y="12"/>
                    <a:pt x="372" y="12"/>
                    <a:pt x="372" y="12"/>
                  </a:cubicBezTo>
                  <a:cubicBezTo>
                    <a:pt x="371" y="12"/>
                    <a:pt x="371" y="12"/>
                    <a:pt x="371" y="12"/>
                  </a:cubicBezTo>
                  <a:cubicBezTo>
                    <a:pt x="370" y="12"/>
                    <a:pt x="370" y="12"/>
                    <a:pt x="370" y="12"/>
                  </a:cubicBezTo>
                  <a:cubicBezTo>
                    <a:pt x="370" y="12"/>
                    <a:pt x="370" y="12"/>
                    <a:pt x="370" y="12"/>
                  </a:cubicBezTo>
                  <a:cubicBezTo>
                    <a:pt x="369" y="13"/>
                    <a:pt x="369" y="13"/>
                    <a:pt x="369" y="13"/>
                  </a:cubicBezTo>
                  <a:cubicBezTo>
                    <a:pt x="371" y="13"/>
                    <a:pt x="371" y="13"/>
                    <a:pt x="371" y="13"/>
                  </a:cubicBezTo>
                  <a:cubicBezTo>
                    <a:pt x="372" y="13"/>
                    <a:pt x="372" y="13"/>
                    <a:pt x="372" y="13"/>
                  </a:cubicBezTo>
                  <a:cubicBezTo>
                    <a:pt x="373" y="13"/>
                    <a:pt x="373" y="13"/>
                    <a:pt x="373" y="13"/>
                  </a:cubicBezTo>
                  <a:cubicBezTo>
                    <a:pt x="374" y="13"/>
                    <a:pt x="374" y="13"/>
                    <a:pt x="374" y="13"/>
                  </a:cubicBezTo>
                  <a:cubicBezTo>
                    <a:pt x="374" y="12"/>
                    <a:pt x="374" y="12"/>
                    <a:pt x="374" y="12"/>
                  </a:cubicBezTo>
                  <a:cubicBezTo>
                    <a:pt x="375" y="12"/>
                    <a:pt x="375" y="12"/>
                    <a:pt x="375" y="12"/>
                  </a:cubicBezTo>
                  <a:cubicBezTo>
                    <a:pt x="375" y="12"/>
                    <a:pt x="375" y="12"/>
                    <a:pt x="375" y="12"/>
                  </a:cubicBezTo>
                  <a:cubicBezTo>
                    <a:pt x="376" y="11"/>
                    <a:pt x="376" y="11"/>
                    <a:pt x="376" y="11"/>
                  </a:cubicBezTo>
                  <a:cubicBezTo>
                    <a:pt x="377" y="11"/>
                    <a:pt x="377" y="11"/>
                    <a:pt x="377" y="11"/>
                  </a:cubicBezTo>
                  <a:cubicBezTo>
                    <a:pt x="378" y="11"/>
                    <a:pt x="378" y="11"/>
                    <a:pt x="378" y="11"/>
                  </a:cubicBezTo>
                  <a:cubicBezTo>
                    <a:pt x="378" y="11"/>
                    <a:pt x="378" y="11"/>
                    <a:pt x="378" y="11"/>
                  </a:cubicBezTo>
                  <a:cubicBezTo>
                    <a:pt x="378" y="12"/>
                    <a:pt x="378" y="12"/>
                    <a:pt x="378" y="12"/>
                  </a:cubicBezTo>
                  <a:cubicBezTo>
                    <a:pt x="378" y="13"/>
                    <a:pt x="378" y="13"/>
                    <a:pt x="378" y="13"/>
                  </a:cubicBezTo>
                  <a:cubicBezTo>
                    <a:pt x="379" y="12"/>
                    <a:pt x="379" y="12"/>
                    <a:pt x="379" y="12"/>
                  </a:cubicBezTo>
                  <a:cubicBezTo>
                    <a:pt x="379" y="12"/>
                    <a:pt x="379" y="12"/>
                    <a:pt x="379" y="12"/>
                  </a:cubicBezTo>
                  <a:cubicBezTo>
                    <a:pt x="380" y="11"/>
                    <a:pt x="380" y="11"/>
                    <a:pt x="380" y="11"/>
                  </a:cubicBezTo>
                  <a:cubicBezTo>
                    <a:pt x="380" y="11"/>
                    <a:pt x="380" y="11"/>
                    <a:pt x="380" y="11"/>
                  </a:cubicBezTo>
                  <a:cubicBezTo>
                    <a:pt x="380" y="12"/>
                    <a:pt x="380" y="12"/>
                    <a:pt x="380" y="12"/>
                  </a:cubicBezTo>
                  <a:cubicBezTo>
                    <a:pt x="380" y="12"/>
                    <a:pt x="380" y="12"/>
                    <a:pt x="380" y="12"/>
                  </a:cubicBezTo>
                  <a:cubicBezTo>
                    <a:pt x="380" y="13"/>
                    <a:pt x="380" y="13"/>
                    <a:pt x="380" y="13"/>
                  </a:cubicBezTo>
                  <a:cubicBezTo>
                    <a:pt x="380" y="13"/>
                    <a:pt x="380" y="13"/>
                    <a:pt x="380" y="13"/>
                  </a:cubicBezTo>
                  <a:cubicBezTo>
                    <a:pt x="381" y="13"/>
                    <a:pt x="381" y="13"/>
                    <a:pt x="381" y="13"/>
                  </a:cubicBezTo>
                  <a:cubicBezTo>
                    <a:pt x="381" y="13"/>
                    <a:pt x="381" y="13"/>
                    <a:pt x="381" y="13"/>
                  </a:cubicBezTo>
                  <a:cubicBezTo>
                    <a:pt x="381" y="12"/>
                    <a:pt x="381" y="12"/>
                    <a:pt x="381" y="12"/>
                  </a:cubicBezTo>
                  <a:cubicBezTo>
                    <a:pt x="382" y="12"/>
                    <a:pt x="382" y="12"/>
                    <a:pt x="382" y="12"/>
                  </a:cubicBezTo>
                  <a:cubicBezTo>
                    <a:pt x="383" y="12"/>
                    <a:pt x="383" y="12"/>
                    <a:pt x="383" y="12"/>
                  </a:cubicBezTo>
                  <a:cubicBezTo>
                    <a:pt x="382" y="14"/>
                    <a:pt x="382" y="14"/>
                    <a:pt x="382" y="14"/>
                  </a:cubicBezTo>
                  <a:cubicBezTo>
                    <a:pt x="382" y="14"/>
                    <a:pt x="382" y="14"/>
                    <a:pt x="382" y="14"/>
                  </a:cubicBezTo>
                  <a:cubicBezTo>
                    <a:pt x="382" y="14"/>
                    <a:pt x="382" y="14"/>
                    <a:pt x="382" y="14"/>
                  </a:cubicBezTo>
                  <a:cubicBezTo>
                    <a:pt x="382" y="15"/>
                    <a:pt x="382" y="15"/>
                    <a:pt x="382" y="15"/>
                  </a:cubicBezTo>
                  <a:cubicBezTo>
                    <a:pt x="382" y="16"/>
                    <a:pt x="382" y="16"/>
                    <a:pt x="382" y="16"/>
                  </a:cubicBezTo>
                  <a:cubicBezTo>
                    <a:pt x="382" y="17"/>
                    <a:pt x="382" y="17"/>
                    <a:pt x="382" y="17"/>
                  </a:cubicBezTo>
                  <a:cubicBezTo>
                    <a:pt x="381" y="17"/>
                    <a:pt x="381" y="17"/>
                    <a:pt x="381" y="17"/>
                  </a:cubicBezTo>
                  <a:cubicBezTo>
                    <a:pt x="380" y="18"/>
                    <a:pt x="380" y="18"/>
                    <a:pt x="380" y="18"/>
                  </a:cubicBezTo>
                  <a:cubicBezTo>
                    <a:pt x="381" y="19"/>
                    <a:pt x="381" y="19"/>
                    <a:pt x="381" y="19"/>
                  </a:cubicBezTo>
                  <a:cubicBezTo>
                    <a:pt x="381" y="19"/>
                    <a:pt x="381" y="19"/>
                    <a:pt x="381" y="19"/>
                  </a:cubicBezTo>
                  <a:cubicBezTo>
                    <a:pt x="382" y="18"/>
                    <a:pt x="382" y="18"/>
                    <a:pt x="382" y="18"/>
                  </a:cubicBezTo>
                  <a:cubicBezTo>
                    <a:pt x="383" y="18"/>
                    <a:pt x="383" y="18"/>
                    <a:pt x="383" y="18"/>
                  </a:cubicBezTo>
                  <a:cubicBezTo>
                    <a:pt x="383" y="18"/>
                    <a:pt x="383" y="18"/>
                    <a:pt x="383" y="18"/>
                  </a:cubicBezTo>
                  <a:cubicBezTo>
                    <a:pt x="383" y="18"/>
                    <a:pt x="383" y="18"/>
                    <a:pt x="383" y="18"/>
                  </a:cubicBezTo>
                  <a:cubicBezTo>
                    <a:pt x="384" y="18"/>
                    <a:pt x="384" y="18"/>
                    <a:pt x="384" y="18"/>
                  </a:cubicBezTo>
                  <a:cubicBezTo>
                    <a:pt x="385" y="19"/>
                    <a:pt x="385" y="19"/>
                    <a:pt x="385" y="19"/>
                  </a:cubicBezTo>
                  <a:cubicBezTo>
                    <a:pt x="385" y="20"/>
                    <a:pt x="385" y="20"/>
                    <a:pt x="385" y="20"/>
                  </a:cubicBezTo>
                  <a:cubicBezTo>
                    <a:pt x="385" y="22"/>
                    <a:pt x="385" y="22"/>
                    <a:pt x="385" y="22"/>
                  </a:cubicBezTo>
                  <a:cubicBezTo>
                    <a:pt x="384" y="24"/>
                    <a:pt x="384" y="24"/>
                    <a:pt x="384" y="24"/>
                  </a:cubicBezTo>
                  <a:cubicBezTo>
                    <a:pt x="382" y="25"/>
                    <a:pt x="382" y="25"/>
                    <a:pt x="382" y="25"/>
                  </a:cubicBezTo>
                  <a:cubicBezTo>
                    <a:pt x="382" y="25"/>
                    <a:pt x="382" y="25"/>
                    <a:pt x="382" y="25"/>
                  </a:cubicBezTo>
                  <a:cubicBezTo>
                    <a:pt x="381" y="25"/>
                    <a:pt x="381" y="25"/>
                    <a:pt x="381" y="25"/>
                  </a:cubicBezTo>
                  <a:cubicBezTo>
                    <a:pt x="380" y="25"/>
                    <a:pt x="380" y="25"/>
                    <a:pt x="380" y="25"/>
                  </a:cubicBezTo>
                  <a:cubicBezTo>
                    <a:pt x="380" y="26"/>
                    <a:pt x="380" y="26"/>
                    <a:pt x="380" y="26"/>
                  </a:cubicBezTo>
                  <a:cubicBezTo>
                    <a:pt x="379" y="26"/>
                    <a:pt x="379" y="26"/>
                    <a:pt x="379" y="26"/>
                  </a:cubicBezTo>
                  <a:cubicBezTo>
                    <a:pt x="377" y="27"/>
                    <a:pt x="377" y="27"/>
                    <a:pt x="377" y="27"/>
                  </a:cubicBezTo>
                  <a:cubicBezTo>
                    <a:pt x="376" y="28"/>
                    <a:pt x="376" y="28"/>
                    <a:pt x="376" y="28"/>
                  </a:cubicBezTo>
                  <a:cubicBezTo>
                    <a:pt x="375" y="28"/>
                    <a:pt x="375" y="28"/>
                    <a:pt x="375" y="28"/>
                  </a:cubicBezTo>
                  <a:cubicBezTo>
                    <a:pt x="374" y="29"/>
                    <a:pt x="374" y="29"/>
                    <a:pt x="374" y="29"/>
                  </a:cubicBezTo>
                  <a:cubicBezTo>
                    <a:pt x="372" y="29"/>
                    <a:pt x="372" y="29"/>
                    <a:pt x="372" y="29"/>
                  </a:cubicBezTo>
                  <a:cubicBezTo>
                    <a:pt x="372" y="28"/>
                    <a:pt x="372" y="28"/>
                    <a:pt x="372" y="28"/>
                  </a:cubicBezTo>
                  <a:cubicBezTo>
                    <a:pt x="371" y="29"/>
                    <a:pt x="371" y="29"/>
                    <a:pt x="371" y="29"/>
                  </a:cubicBezTo>
                  <a:cubicBezTo>
                    <a:pt x="371" y="29"/>
                    <a:pt x="371" y="29"/>
                    <a:pt x="371" y="29"/>
                  </a:cubicBezTo>
                  <a:cubicBezTo>
                    <a:pt x="370" y="28"/>
                    <a:pt x="370" y="28"/>
                    <a:pt x="370" y="28"/>
                  </a:cubicBezTo>
                  <a:cubicBezTo>
                    <a:pt x="369" y="28"/>
                    <a:pt x="369" y="28"/>
                    <a:pt x="369" y="28"/>
                  </a:cubicBezTo>
                  <a:cubicBezTo>
                    <a:pt x="368" y="28"/>
                    <a:pt x="368" y="28"/>
                    <a:pt x="368" y="28"/>
                  </a:cubicBezTo>
                  <a:cubicBezTo>
                    <a:pt x="368" y="28"/>
                    <a:pt x="368" y="28"/>
                    <a:pt x="368" y="28"/>
                  </a:cubicBezTo>
                  <a:cubicBezTo>
                    <a:pt x="369" y="28"/>
                    <a:pt x="369" y="28"/>
                    <a:pt x="369" y="28"/>
                  </a:cubicBezTo>
                  <a:cubicBezTo>
                    <a:pt x="369" y="29"/>
                    <a:pt x="369" y="29"/>
                    <a:pt x="369" y="29"/>
                  </a:cubicBezTo>
                  <a:cubicBezTo>
                    <a:pt x="368" y="29"/>
                    <a:pt x="368" y="29"/>
                    <a:pt x="368" y="29"/>
                  </a:cubicBezTo>
                  <a:cubicBezTo>
                    <a:pt x="367" y="29"/>
                    <a:pt x="367" y="29"/>
                    <a:pt x="367" y="29"/>
                  </a:cubicBezTo>
                  <a:cubicBezTo>
                    <a:pt x="367" y="29"/>
                    <a:pt x="367" y="29"/>
                    <a:pt x="367" y="29"/>
                  </a:cubicBezTo>
                  <a:cubicBezTo>
                    <a:pt x="366" y="29"/>
                    <a:pt x="366" y="29"/>
                    <a:pt x="366" y="29"/>
                  </a:cubicBezTo>
                  <a:cubicBezTo>
                    <a:pt x="364" y="28"/>
                    <a:pt x="364" y="28"/>
                    <a:pt x="364" y="28"/>
                  </a:cubicBezTo>
                  <a:cubicBezTo>
                    <a:pt x="364" y="28"/>
                    <a:pt x="364" y="28"/>
                    <a:pt x="364" y="28"/>
                  </a:cubicBezTo>
                  <a:cubicBezTo>
                    <a:pt x="363" y="28"/>
                    <a:pt x="363" y="28"/>
                    <a:pt x="363" y="28"/>
                  </a:cubicBezTo>
                  <a:cubicBezTo>
                    <a:pt x="363" y="28"/>
                    <a:pt x="363" y="28"/>
                    <a:pt x="363" y="28"/>
                  </a:cubicBezTo>
                  <a:cubicBezTo>
                    <a:pt x="362" y="27"/>
                    <a:pt x="362" y="27"/>
                    <a:pt x="362" y="27"/>
                  </a:cubicBezTo>
                  <a:cubicBezTo>
                    <a:pt x="361" y="26"/>
                    <a:pt x="361" y="26"/>
                    <a:pt x="361" y="26"/>
                  </a:cubicBezTo>
                  <a:cubicBezTo>
                    <a:pt x="361" y="27"/>
                    <a:pt x="361" y="27"/>
                    <a:pt x="361" y="27"/>
                  </a:cubicBezTo>
                  <a:cubicBezTo>
                    <a:pt x="362" y="28"/>
                    <a:pt x="362" y="28"/>
                    <a:pt x="362" y="28"/>
                  </a:cubicBezTo>
                  <a:cubicBezTo>
                    <a:pt x="362" y="28"/>
                    <a:pt x="362" y="28"/>
                    <a:pt x="362" y="28"/>
                  </a:cubicBezTo>
                  <a:cubicBezTo>
                    <a:pt x="361" y="28"/>
                    <a:pt x="361" y="28"/>
                    <a:pt x="361" y="28"/>
                  </a:cubicBezTo>
                  <a:cubicBezTo>
                    <a:pt x="360" y="28"/>
                    <a:pt x="360" y="28"/>
                    <a:pt x="360" y="28"/>
                  </a:cubicBezTo>
                  <a:cubicBezTo>
                    <a:pt x="361" y="28"/>
                    <a:pt x="361" y="28"/>
                    <a:pt x="361" y="28"/>
                  </a:cubicBezTo>
                  <a:cubicBezTo>
                    <a:pt x="363" y="29"/>
                    <a:pt x="363" y="29"/>
                    <a:pt x="363" y="29"/>
                  </a:cubicBezTo>
                  <a:cubicBezTo>
                    <a:pt x="365" y="29"/>
                    <a:pt x="365" y="29"/>
                    <a:pt x="365" y="29"/>
                  </a:cubicBezTo>
                  <a:cubicBezTo>
                    <a:pt x="366" y="30"/>
                    <a:pt x="366" y="30"/>
                    <a:pt x="366" y="30"/>
                  </a:cubicBezTo>
                  <a:cubicBezTo>
                    <a:pt x="365" y="30"/>
                    <a:pt x="365" y="30"/>
                    <a:pt x="365" y="30"/>
                  </a:cubicBezTo>
                  <a:cubicBezTo>
                    <a:pt x="361" y="32"/>
                    <a:pt x="361" y="32"/>
                    <a:pt x="361" y="32"/>
                  </a:cubicBezTo>
                  <a:cubicBezTo>
                    <a:pt x="359" y="32"/>
                    <a:pt x="359" y="32"/>
                    <a:pt x="359" y="32"/>
                  </a:cubicBezTo>
                  <a:cubicBezTo>
                    <a:pt x="358" y="32"/>
                    <a:pt x="358" y="32"/>
                    <a:pt x="358" y="32"/>
                  </a:cubicBezTo>
                  <a:cubicBezTo>
                    <a:pt x="356" y="32"/>
                    <a:pt x="356" y="32"/>
                    <a:pt x="356" y="32"/>
                  </a:cubicBezTo>
                  <a:cubicBezTo>
                    <a:pt x="355" y="32"/>
                    <a:pt x="355" y="32"/>
                    <a:pt x="355" y="32"/>
                  </a:cubicBezTo>
                  <a:cubicBezTo>
                    <a:pt x="355" y="32"/>
                    <a:pt x="355" y="32"/>
                    <a:pt x="355" y="32"/>
                  </a:cubicBezTo>
                  <a:cubicBezTo>
                    <a:pt x="354" y="32"/>
                    <a:pt x="354" y="32"/>
                    <a:pt x="354" y="32"/>
                  </a:cubicBezTo>
                  <a:cubicBezTo>
                    <a:pt x="354" y="32"/>
                    <a:pt x="354" y="32"/>
                    <a:pt x="354" y="32"/>
                  </a:cubicBezTo>
                  <a:cubicBezTo>
                    <a:pt x="353" y="32"/>
                    <a:pt x="353" y="32"/>
                    <a:pt x="353" y="32"/>
                  </a:cubicBezTo>
                  <a:cubicBezTo>
                    <a:pt x="352" y="33"/>
                    <a:pt x="352" y="33"/>
                    <a:pt x="352" y="33"/>
                  </a:cubicBezTo>
                  <a:cubicBezTo>
                    <a:pt x="353" y="32"/>
                    <a:pt x="353" y="32"/>
                    <a:pt x="353" y="32"/>
                  </a:cubicBezTo>
                  <a:cubicBezTo>
                    <a:pt x="353" y="33"/>
                    <a:pt x="353" y="33"/>
                    <a:pt x="353" y="33"/>
                  </a:cubicBezTo>
                  <a:cubicBezTo>
                    <a:pt x="354" y="33"/>
                    <a:pt x="354" y="33"/>
                    <a:pt x="354" y="33"/>
                  </a:cubicBezTo>
                  <a:cubicBezTo>
                    <a:pt x="357" y="33"/>
                    <a:pt x="357" y="33"/>
                    <a:pt x="357" y="33"/>
                  </a:cubicBezTo>
                  <a:cubicBezTo>
                    <a:pt x="358" y="33"/>
                    <a:pt x="358" y="33"/>
                    <a:pt x="358" y="33"/>
                  </a:cubicBezTo>
                  <a:cubicBezTo>
                    <a:pt x="361" y="33"/>
                    <a:pt x="361" y="33"/>
                    <a:pt x="361" y="33"/>
                  </a:cubicBezTo>
                  <a:cubicBezTo>
                    <a:pt x="364" y="32"/>
                    <a:pt x="364" y="32"/>
                    <a:pt x="364" y="32"/>
                  </a:cubicBezTo>
                  <a:cubicBezTo>
                    <a:pt x="365" y="31"/>
                    <a:pt x="365" y="31"/>
                    <a:pt x="365" y="31"/>
                  </a:cubicBezTo>
                  <a:cubicBezTo>
                    <a:pt x="366" y="31"/>
                    <a:pt x="366" y="31"/>
                    <a:pt x="366" y="31"/>
                  </a:cubicBezTo>
                  <a:cubicBezTo>
                    <a:pt x="367" y="31"/>
                    <a:pt x="367" y="31"/>
                    <a:pt x="367" y="31"/>
                  </a:cubicBezTo>
                  <a:cubicBezTo>
                    <a:pt x="368" y="31"/>
                    <a:pt x="368" y="31"/>
                    <a:pt x="368" y="31"/>
                  </a:cubicBezTo>
                  <a:cubicBezTo>
                    <a:pt x="369" y="31"/>
                    <a:pt x="369" y="31"/>
                    <a:pt x="369" y="31"/>
                  </a:cubicBezTo>
                  <a:cubicBezTo>
                    <a:pt x="369" y="32"/>
                    <a:pt x="369" y="32"/>
                    <a:pt x="369" y="32"/>
                  </a:cubicBezTo>
                  <a:cubicBezTo>
                    <a:pt x="368" y="33"/>
                    <a:pt x="368" y="33"/>
                    <a:pt x="368" y="33"/>
                  </a:cubicBezTo>
                  <a:cubicBezTo>
                    <a:pt x="366" y="34"/>
                    <a:pt x="366" y="34"/>
                    <a:pt x="366" y="34"/>
                  </a:cubicBezTo>
                  <a:cubicBezTo>
                    <a:pt x="366" y="34"/>
                    <a:pt x="366" y="34"/>
                    <a:pt x="366" y="34"/>
                  </a:cubicBezTo>
                  <a:cubicBezTo>
                    <a:pt x="364" y="35"/>
                    <a:pt x="364" y="35"/>
                    <a:pt x="364" y="35"/>
                  </a:cubicBezTo>
                  <a:cubicBezTo>
                    <a:pt x="364" y="35"/>
                    <a:pt x="364" y="35"/>
                    <a:pt x="364" y="35"/>
                  </a:cubicBezTo>
                  <a:cubicBezTo>
                    <a:pt x="363" y="36"/>
                    <a:pt x="363" y="36"/>
                    <a:pt x="363" y="36"/>
                  </a:cubicBezTo>
                  <a:cubicBezTo>
                    <a:pt x="362" y="36"/>
                    <a:pt x="362" y="36"/>
                    <a:pt x="362" y="36"/>
                  </a:cubicBezTo>
                  <a:cubicBezTo>
                    <a:pt x="361" y="37"/>
                    <a:pt x="361" y="37"/>
                    <a:pt x="361" y="37"/>
                  </a:cubicBezTo>
                  <a:cubicBezTo>
                    <a:pt x="360" y="37"/>
                    <a:pt x="360" y="37"/>
                    <a:pt x="360" y="37"/>
                  </a:cubicBezTo>
                  <a:cubicBezTo>
                    <a:pt x="359" y="37"/>
                    <a:pt x="359" y="37"/>
                    <a:pt x="359" y="37"/>
                  </a:cubicBezTo>
                  <a:cubicBezTo>
                    <a:pt x="358" y="37"/>
                    <a:pt x="358" y="37"/>
                    <a:pt x="358" y="37"/>
                  </a:cubicBezTo>
                  <a:cubicBezTo>
                    <a:pt x="357" y="38"/>
                    <a:pt x="357" y="38"/>
                    <a:pt x="357" y="38"/>
                  </a:cubicBezTo>
                  <a:cubicBezTo>
                    <a:pt x="356" y="38"/>
                    <a:pt x="356" y="38"/>
                    <a:pt x="356" y="38"/>
                  </a:cubicBezTo>
                  <a:cubicBezTo>
                    <a:pt x="355" y="39"/>
                    <a:pt x="355" y="39"/>
                    <a:pt x="355" y="39"/>
                  </a:cubicBezTo>
                  <a:cubicBezTo>
                    <a:pt x="353" y="39"/>
                    <a:pt x="353" y="39"/>
                    <a:pt x="353" y="39"/>
                  </a:cubicBezTo>
                  <a:cubicBezTo>
                    <a:pt x="352" y="40"/>
                    <a:pt x="352" y="40"/>
                    <a:pt x="352" y="40"/>
                  </a:cubicBezTo>
                  <a:cubicBezTo>
                    <a:pt x="352" y="39"/>
                    <a:pt x="352" y="39"/>
                    <a:pt x="352" y="39"/>
                  </a:cubicBezTo>
                  <a:cubicBezTo>
                    <a:pt x="351" y="40"/>
                    <a:pt x="351" y="40"/>
                    <a:pt x="351" y="40"/>
                  </a:cubicBezTo>
                  <a:cubicBezTo>
                    <a:pt x="350" y="40"/>
                    <a:pt x="350" y="40"/>
                    <a:pt x="350" y="40"/>
                  </a:cubicBezTo>
                  <a:cubicBezTo>
                    <a:pt x="350" y="40"/>
                    <a:pt x="350" y="40"/>
                    <a:pt x="350" y="40"/>
                  </a:cubicBezTo>
                  <a:cubicBezTo>
                    <a:pt x="350" y="41"/>
                    <a:pt x="350" y="41"/>
                    <a:pt x="350" y="41"/>
                  </a:cubicBezTo>
                  <a:cubicBezTo>
                    <a:pt x="349" y="42"/>
                    <a:pt x="349" y="42"/>
                    <a:pt x="349" y="42"/>
                  </a:cubicBezTo>
                  <a:cubicBezTo>
                    <a:pt x="349" y="43"/>
                    <a:pt x="349" y="43"/>
                    <a:pt x="349" y="43"/>
                  </a:cubicBezTo>
                  <a:cubicBezTo>
                    <a:pt x="347" y="43"/>
                    <a:pt x="347" y="43"/>
                    <a:pt x="347" y="43"/>
                  </a:cubicBezTo>
                  <a:cubicBezTo>
                    <a:pt x="346" y="43"/>
                    <a:pt x="346" y="43"/>
                    <a:pt x="346" y="43"/>
                  </a:cubicBezTo>
                  <a:cubicBezTo>
                    <a:pt x="345" y="43"/>
                    <a:pt x="345" y="43"/>
                    <a:pt x="345" y="43"/>
                  </a:cubicBezTo>
                  <a:cubicBezTo>
                    <a:pt x="345" y="42"/>
                    <a:pt x="345" y="42"/>
                    <a:pt x="345" y="42"/>
                  </a:cubicBezTo>
                  <a:cubicBezTo>
                    <a:pt x="346" y="42"/>
                    <a:pt x="346" y="42"/>
                    <a:pt x="346" y="42"/>
                  </a:cubicBezTo>
                  <a:cubicBezTo>
                    <a:pt x="346" y="41"/>
                    <a:pt x="346" y="41"/>
                    <a:pt x="346" y="41"/>
                  </a:cubicBezTo>
                  <a:cubicBezTo>
                    <a:pt x="345" y="41"/>
                    <a:pt x="345" y="41"/>
                    <a:pt x="345" y="41"/>
                  </a:cubicBezTo>
                  <a:cubicBezTo>
                    <a:pt x="345" y="42"/>
                    <a:pt x="345" y="42"/>
                    <a:pt x="345" y="42"/>
                  </a:cubicBezTo>
                  <a:cubicBezTo>
                    <a:pt x="345" y="42"/>
                    <a:pt x="345" y="42"/>
                    <a:pt x="345" y="42"/>
                  </a:cubicBezTo>
                  <a:cubicBezTo>
                    <a:pt x="344" y="43"/>
                    <a:pt x="344" y="43"/>
                    <a:pt x="344" y="43"/>
                  </a:cubicBezTo>
                  <a:cubicBezTo>
                    <a:pt x="345" y="43"/>
                    <a:pt x="345" y="43"/>
                    <a:pt x="345" y="43"/>
                  </a:cubicBezTo>
                  <a:cubicBezTo>
                    <a:pt x="346" y="44"/>
                    <a:pt x="346" y="44"/>
                    <a:pt x="346" y="44"/>
                  </a:cubicBezTo>
                  <a:cubicBezTo>
                    <a:pt x="345" y="45"/>
                    <a:pt x="345" y="45"/>
                    <a:pt x="345" y="45"/>
                  </a:cubicBezTo>
                  <a:cubicBezTo>
                    <a:pt x="344" y="45"/>
                    <a:pt x="344" y="45"/>
                    <a:pt x="344" y="45"/>
                  </a:cubicBezTo>
                  <a:cubicBezTo>
                    <a:pt x="343" y="44"/>
                    <a:pt x="343" y="44"/>
                    <a:pt x="343" y="44"/>
                  </a:cubicBezTo>
                  <a:cubicBezTo>
                    <a:pt x="343" y="45"/>
                    <a:pt x="343" y="45"/>
                    <a:pt x="343" y="45"/>
                  </a:cubicBezTo>
                  <a:cubicBezTo>
                    <a:pt x="341" y="44"/>
                    <a:pt x="341" y="44"/>
                    <a:pt x="341" y="44"/>
                  </a:cubicBezTo>
                  <a:cubicBezTo>
                    <a:pt x="341" y="44"/>
                    <a:pt x="341" y="44"/>
                    <a:pt x="341" y="44"/>
                  </a:cubicBezTo>
                  <a:cubicBezTo>
                    <a:pt x="340" y="45"/>
                    <a:pt x="340" y="45"/>
                    <a:pt x="340" y="45"/>
                  </a:cubicBezTo>
                  <a:cubicBezTo>
                    <a:pt x="340" y="44"/>
                    <a:pt x="340" y="44"/>
                    <a:pt x="340" y="44"/>
                  </a:cubicBezTo>
                  <a:cubicBezTo>
                    <a:pt x="340" y="44"/>
                    <a:pt x="340" y="44"/>
                    <a:pt x="340" y="44"/>
                  </a:cubicBezTo>
                  <a:cubicBezTo>
                    <a:pt x="339" y="44"/>
                    <a:pt x="339" y="44"/>
                    <a:pt x="339" y="44"/>
                  </a:cubicBezTo>
                  <a:cubicBezTo>
                    <a:pt x="339" y="44"/>
                    <a:pt x="339" y="44"/>
                    <a:pt x="339" y="44"/>
                  </a:cubicBezTo>
                  <a:cubicBezTo>
                    <a:pt x="339" y="45"/>
                    <a:pt x="339" y="45"/>
                    <a:pt x="339" y="45"/>
                  </a:cubicBezTo>
                  <a:cubicBezTo>
                    <a:pt x="340" y="45"/>
                    <a:pt x="340" y="45"/>
                    <a:pt x="340" y="45"/>
                  </a:cubicBezTo>
                  <a:cubicBezTo>
                    <a:pt x="343" y="45"/>
                    <a:pt x="343" y="45"/>
                    <a:pt x="343" y="45"/>
                  </a:cubicBezTo>
                  <a:cubicBezTo>
                    <a:pt x="343" y="46"/>
                    <a:pt x="343" y="46"/>
                    <a:pt x="343" y="46"/>
                  </a:cubicBezTo>
                  <a:cubicBezTo>
                    <a:pt x="343" y="46"/>
                    <a:pt x="343" y="46"/>
                    <a:pt x="343" y="46"/>
                  </a:cubicBezTo>
                  <a:cubicBezTo>
                    <a:pt x="342" y="47"/>
                    <a:pt x="342" y="47"/>
                    <a:pt x="342" y="47"/>
                  </a:cubicBezTo>
                  <a:cubicBezTo>
                    <a:pt x="341" y="47"/>
                    <a:pt x="341" y="47"/>
                    <a:pt x="341" y="47"/>
                  </a:cubicBezTo>
                  <a:cubicBezTo>
                    <a:pt x="340" y="47"/>
                    <a:pt x="340" y="47"/>
                    <a:pt x="340" y="47"/>
                  </a:cubicBezTo>
                  <a:cubicBezTo>
                    <a:pt x="339" y="47"/>
                    <a:pt x="339" y="47"/>
                    <a:pt x="339" y="47"/>
                  </a:cubicBezTo>
                  <a:cubicBezTo>
                    <a:pt x="340" y="48"/>
                    <a:pt x="340" y="48"/>
                    <a:pt x="340" y="48"/>
                  </a:cubicBezTo>
                  <a:cubicBezTo>
                    <a:pt x="340" y="47"/>
                    <a:pt x="340" y="47"/>
                    <a:pt x="340" y="47"/>
                  </a:cubicBezTo>
                  <a:cubicBezTo>
                    <a:pt x="341" y="48"/>
                    <a:pt x="341" y="48"/>
                    <a:pt x="341" y="48"/>
                  </a:cubicBezTo>
                  <a:cubicBezTo>
                    <a:pt x="341" y="48"/>
                    <a:pt x="341" y="48"/>
                    <a:pt x="341" y="48"/>
                  </a:cubicBezTo>
                  <a:cubicBezTo>
                    <a:pt x="339" y="50"/>
                    <a:pt x="339" y="50"/>
                    <a:pt x="339" y="50"/>
                  </a:cubicBezTo>
                  <a:cubicBezTo>
                    <a:pt x="338" y="50"/>
                    <a:pt x="338" y="50"/>
                    <a:pt x="338" y="50"/>
                  </a:cubicBezTo>
                  <a:cubicBezTo>
                    <a:pt x="336" y="49"/>
                    <a:pt x="336" y="49"/>
                    <a:pt x="336" y="49"/>
                  </a:cubicBezTo>
                  <a:cubicBezTo>
                    <a:pt x="336" y="49"/>
                    <a:pt x="336" y="49"/>
                    <a:pt x="336" y="49"/>
                  </a:cubicBezTo>
                  <a:cubicBezTo>
                    <a:pt x="335" y="49"/>
                    <a:pt x="335" y="49"/>
                    <a:pt x="335" y="49"/>
                  </a:cubicBezTo>
                  <a:cubicBezTo>
                    <a:pt x="334" y="49"/>
                    <a:pt x="334" y="49"/>
                    <a:pt x="334" y="49"/>
                  </a:cubicBezTo>
                  <a:cubicBezTo>
                    <a:pt x="334" y="47"/>
                    <a:pt x="334" y="47"/>
                    <a:pt x="334" y="47"/>
                  </a:cubicBezTo>
                  <a:cubicBezTo>
                    <a:pt x="333" y="47"/>
                    <a:pt x="333" y="47"/>
                    <a:pt x="333" y="47"/>
                  </a:cubicBezTo>
                  <a:cubicBezTo>
                    <a:pt x="333" y="47"/>
                    <a:pt x="333" y="47"/>
                    <a:pt x="333" y="47"/>
                  </a:cubicBezTo>
                  <a:cubicBezTo>
                    <a:pt x="333" y="46"/>
                    <a:pt x="333" y="46"/>
                    <a:pt x="333" y="46"/>
                  </a:cubicBezTo>
                  <a:cubicBezTo>
                    <a:pt x="332" y="46"/>
                    <a:pt x="332" y="46"/>
                    <a:pt x="332" y="46"/>
                  </a:cubicBezTo>
                  <a:cubicBezTo>
                    <a:pt x="332" y="46"/>
                    <a:pt x="332" y="46"/>
                    <a:pt x="332" y="46"/>
                  </a:cubicBezTo>
                  <a:cubicBezTo>
                    <a:pt x="331" y="46"/>
                    <a:pt x="331" y="46"/>
                    <a:pt x="331" y="46"/>
                  </a:cubicBezTo>
                  <a:cubicBezTo>
                    <a:pt x="330" y="46"/>
                    <a:pt x="330" y="46"/>
                    <a:pt x="330" y="46"/>
                  </a:cubicBezTo>
                  <a:cubicBezTo>
                    <a:pt x="329" y="46"/>
                    <a:pt x="329" y="46"/>
                    <a:pt x="329" y="46"/>
                  </a:cubicBezTo>
                  <a:cubicBezTo>
                    <a:pt x="330" y="46"/>
                    <a:pt x="330" y="46"/>
                    <a:pt x="330" y="46"/>
                  </a:cubicBezTo>
                  <a:cubicBezTo>
                    <a:pt x="330" y="46"/>
                    <a:pt x="330" y="46"/>
                    <a:pt x="330" y="46"/>
                  </a:cubicBezTo>
                  <a:cubicBezTo>
                    <a:pt x="331" y="46"/>
                    <a:pt x="331" y="46"/>
                    <a:pt x="331" y="46"/>
                  </a:cubicBezTo>
                  <a:cubicBezTo>
                    <a:pt x="333" y="48"/>
                    <a:pt x="333" y="48"/>
                    <a:pt x="333" y="48"/>
                  </a:cubicBezTo>
                  <a:cubicBezTo>
                    <a:pt x="333" y="50"/>
                    <a:pt x="333" y="50"/>
                    <a:pt x="333" y="50"/>
                  </a:cubicBezTo>
                  <a:cubicBezTo>
                    <a:pt x="333" y="51"/>
                    <a:pt x="333" y="51"/>
                    <a:pt x="333" y="51"/>
                  </a:cubicBezTo>
                  <a:cubicBezTo>
                    <a:pt x="332" y="50"/>
                    <a:pt x="332" y="50"/>
                    <a:pt x="332" y="50"/>
                  </a:cubicBezTo>
                  <a:cubicBezTo>
                    <a:pt x="331" y="50"/>
                    <a:pt x="331" y="50"/>
                    <a:pt x="331" y="50"/>
                  </a:cubicBezTo>
                  <a:cubicBezTo>
                    <a:pt x="330" y="50"/>
                    <a:pt x="330" y="50"/>
                    <a:pt x="330" y="50"/>
                  </a:cubicBezTo>
                  <a:cubicBezTo>
                    <a:pt x="330" y="50"/>
                    <a:pt x="330" y="50"/>
                    <a:pt x="330" y="50"/>
                  </a:cubicBezTo>
                  <a:cubicBezTo>
                    <a:pt x="330" y="51"/>
                    <a:pt x="330" y="51"/>
                    <a:pt x="330" y="51"/>
                  </a:cubicBezTo>
                  <a:cubicBezTo>
                    <a:pt x="329" y="50"/>
                    <a:pt x="329" y="50"/>
                    <a:pt x="329" y="50"/>
                  </a:cubicBezTo>
                  <a:cubicBezTo>
                    <a:pt x="328" y="50"/>
                    <a:pt x="328" y="50"/>
                    <a:pt x="328" y="50"/>
                  </a:cubicBezTo>
                  <a:cubicBezTo>
                    <a:pt x="328" y="51"/>
                    <a:pt x="328" y="51"/>
                    <a:pt x="328" y="51"/>
                  </a:cubicBezTo>
                  <a:cubicBezTo>
                    <a:pt x="327" y="51"/>
                    <a:pt x="327" y="51"/>
                    <a:pt x="327" y="51"/>
                  </a:cubicBezTo>
                  <a:cubicBezTo>
                    <a:pt x="327" y="50"/>
                    <a:pt x="327" y="50"/>
                    <a:pt x="327" y="50"/>
                  </a:cubicBezTo>
                  <a:cubicBezTo>
                    <a:pt x="326" y="50"/>
                    <a:pt x="326" y="50"/>
                    <a:pt x="326" y="50"/>
                  </a:cubicBezTo>
                  <a:cubicBezTo>
                    <a:pt x="326" y="49"/>
                    <a:pt x="326" y="49"/>
                    <a:pt x="326" y="49"/>
                  </a:cubicBezTo>
                  <a:cubicBezTo>
                    <a:pt x="325" y="49"/>
                    <a:pt x="325" y="49"/>
                    <a:pt x="325" y="49"/>
                  </a:cubicBezTo>
                  <a:cubicBezTo>
                    <a:pt x="325" y="48"/>
                    <a:pt x="325" y="48"/>
                    <a:pt x="325" y="48"/>
                  </a:cubicBezTo>
                  <a:cubicBezTo>
                    <a:pt x="324" y="48"/>
                    <a:pt x="324" y="48"/>
                    <a:pt x="324" y="48"/>
                  </a:cubicBezTo>
                  <a:cubicBezTo>
                    <a:pt x="323" y="48"/>
                    <a:pt x="323" y="48"/>
                    <a:pt x="323" y="48"/>
                  </a:cubicBezTo>
                  <a:cubicBezTo>
                    <a:pt x="323" y="47"/>
                    <a:pt x="323" y="47"/>
                    <a:pt x="323" y="47"/>
                  </a:cubicBezTo>
                  <a:cubicBezTo>
                    <a:pt x="322" y="48"/>
                    <a:pt x="322" y="48"/>
                    <a:pt x="322" y="48"/>
                  </a:cubicBezTo>
                  <a:cubicBezTo>
                    <a:pt x="322" y="48"/>
                    <a:pt x="322" y="48"/>
                    <a:pt x="322" y="48"/>
                  </a:cubicBezTo>
                  <a:cubicBezTo>
                    <a:pt x="323" y="49"/>
                    <a:pt x="323" y="49"/>
                    <a:pt x="323" y="49"/>
                  </a:cubicBezTo>
                  <a:cubicBezTo>
                    <a:pt x="324" y="49"/>
                    <a:pt x="324" y="49"/>
                    <a:pt x="324" y="49"/>
                  </a:cubicBezTo>
                  <a:cubicBezTo>
                    <a:pt x="325" y="50"/>
                    <a:pt x="325" y="50"/>
                    <a:pt x="325" y="50"/>
                  </a:cubicBezTo>
                  <a:cubicBezTo>
                    <a:pt x="325" y="51"/>
                    <a:pt x="325" y="51"/>
                    <a:pt x="325" y="51"/>
                  </a:cubicBezTo>
                  <a:cubicBezTo>
                    <a:pt x="323" y="50"/>
                    <a:pt x="323" y="50"/>
                    <a:pt x="323" y="50"/>
                  </a:cubicBezTo>
                  <a:cubicBezTo>
                    <a:pt x="322" y="50"/>
                    <a:pt x="322" y="50"/>
                    <a:pt x="322" y="50"/>
                  </a:cubicBezTo>
                  <a:cubicBezTo>
                    <a:pt x="322" y="49"/>
                    <a:pt x="322" y="49"/>
                    <a:pt x="322" y="49"/>
                  </a:cubicBezTo>
                  <a:cubicBezTo>
                    <a:pt x="321" y="49"/>
                    <a:pt x="321" y="49"/>
                    <a:pt x="321" y="49"/>
                  </a:cubicBezTo>
                  <a:cubicBezTo>
                    <a:pt x="321" y="49"/>
                    <a:pt x="321" y="49"/>
                    <a:pt x="321" y="49"/>
                  </a:cubicBezTo>
                  <a:cubicBezTo>
                    <a:pt x="321" y="49"/>
                    <a:pt x="321" y="49"/>
                    <a:pt x="321" y="49"/>
                  </a:cubicBezTo>
                  <a:cubicBezTo>
                    <a:pt x="321" y="50"/>
                    <a:pt x="321" y="50"/>
                    <a:pt x="321" y="50"/>
                  </a:cubicBezTo>
                  <a:cubicBezTo>
                    <a:pt x="320" y="50"/>
                    <a:pt x="320" y="50"/>
                    <a:pt x="320" y="50"/>
                  </a:cubicBezTo>
                  <a:cubicBezTo>
                    <a:pt x="320" y="49"/>
                    <a:pt x="320" y="49"/>
                    <a:pt x="320" y="49"/>
                  </a:cubicBezTo>
                  <a:cubicBezTo>
                    <a:pt x="319" y="49"/>
                    <a:pt x="319" y="49"/>
                    <a:pt x="319" y="49"/>
                  </a:cubicBezTo>
                  <a:cubicBezTo>
                    <a:pt x="319" y="50"/>
                    <a:pt x="319" y="50"/>
                    <a:pt x="319" y="50"/>
                  </a:cubicBezTo>
                  <a:cubicBezTo>
                    <a:pt x="320" y="50"/>
                    <a:pt x="320" y="50"/>
                    <a:pt x="320" y="50"/>
                  </a:cubicBezTo>
                  <a:cubicBezTo>
                    <a:pt x="320" y="51"/>
                    <a:pt x="320" y="51"/>
                    <a:pt x="320" y="51"/>
                  </a:cubicBezTo>
                  <a:cubicBezTo>
                    <a:pt x="321" y="51"/>
                    <a:pt x="321" y="51"/>
                    <a:pt x="321" y="51"/>
                  </a:cubicBezTo>
                  <a:cubicBezTo>
                    <a:pt x="321" y="51"/>
                    <a:pt x="321" y="51"/>
                    <a:pt x="321" y="51"/>
                  </a:cubicBezTo>
                  <a:cubicBezTo>
                    <a:pt x="322" y="51"/>
                    <a:pt x="322" y="51"/>
                    <a:pt x="322" y="51"/>
                  </a:cubicBezTo>
                  <a:cubicBezTo>
                    <a:pt x="322" y="51"/>
                    <a:pt x="322" y="51"/>
                    <a:pt x="322" y="51"/>
                  </a:cubicBezTo>
                  <a:cubicBezTo>
                    <a:pt x="323" y="52"/>
                    <a:pt x="323" y="52"/>
                    <a:pt x="323" y="52"/>
                  </a:cubicBezTo>
                  <a:cubicBezTo>
                    <a:pt x="324" y="52"/>
                    <a:pt x="324" y="52"/>
                    <a:pt x="324" y="52"/>
                  </a:cubicBezTo>
                  <a:cubicBezTo>
                    <a:pt x="324" y="52"/>
                    <a:pt x="324" y="52"/>
                    <a:pt x="324" y="52"/>
                  </a:cubicBezTo>
                  <a:cubicBezTo>
                    <a:pt x="325" y="52"/>
                    <a:pt x="325" y="52"/>
                    <a:pt x="325" y="52"/>
                  </a:cubicBezTo>
                  <a:cubicBezTo>
                    <a:pt x="328" y="53"/>
                    <a:pt x="328" y="53"/>
                    <a:pt x="328" y="53"/>
                  </a:cubicBezTo>
                  <a:cubicBezTo>
                    <a:pt x="328" y="53"/>
                    <a:pt x="328" y="53"/>
                    <a:pt x="328" y="53"/>
                  </a:cubicBezTo>
                  <a:cubicBezTo>
                    <a:pt x="327" y="54"/>
                    <a:pt x="327" y="54"/>
                    <a:pt x="327" y="54"/>
                  </a:cubicBezTo>
                  <a:cubicBezTo>
                    <a:pt x="328" y="54"/>
                    <a:pt x="328" y="54"/>
                    <a:pt x="328" y="54"/>
                  </a:cubicBezTo>
                  <a:cubicBezTo>
                    <a:pt x="327" y="55"/>
                    <a:pt x="327" y="55"/>
                    <a:pt x="327" y="55"/>
                  </a:cubicBezTo>
                  <a:cubicBezTo>
                    <a:pt x="328" y="56"/>
                    <a:pt x="328" y="56"/>
                    <a:pt x="328" y="56"/>
                  </a:cubicBezTo>
                  <a:cubicBezTo>
                    <a:pt x="327" y="56"/>
                    <a:pt x="327" y="56"/>
                    <a:pt x="327" y="56"/>
                  </a:cubicBezTo>
                  <a:cubicBezTo>
                    <a:pt x="327" y="56"/>
                    <a:pt x="327" y="56"/>
                    <a:pt x="327" y="56"/>
                  </a:cubicBezTo>
                  <a:cubicBezTo>
                    <a:pt x="326" y="55"/>
                    <a:pt x="326" y="55"/>
                    <a:pt x="326" y="55"/>
                  </a:cubicBezTo>
                  <a:cubicBezTo>
                    <a:pt x="325" y="55"/>
                    <a:pt x="325" y="55"/>
                    <a:pt x="325" y="55"/>
                  </a:cubicBezTo>
                  <a:cubicBezTo>
                    <a:pt x="324" y="54"/>
                    <a:pt x="324" y="54"/>
                    <a:pt x="324" y="54"/>
                  </a:cubicBezTo>
                  <a:cubicBezTo>
                    <a:pt x="324" y="54"/>
                    <a:pt x="324" y="54"/>
                    <a:pt x="324" y="54"/>
                  </a:cubicBezTo>
                  <a:cubicBezTo>
                    <a:pt x="324" y="53"/>
                    <a:pt x="324" y="53"/>
                    <a:pt x="324" y="53"/>
                  </a:cubicBezTo>
                  <a:cubicBezTo>
                    <a:pt x="323" y="52"/>
                    <a:pt x="323" y="52"/>
                    <a:pt x="323" y="52"/>
                  </a:cubicBezTo>
                  <a:cubicBezTo>
                    <a:pt x="322" y="52"/>
                    <a:pt x="322" y="52"/>
                    <a:pt x="322" y="52"/>
                  </a:cubicBezTo>
                  <a:cubicBezTo>
                    <a:pt x="320" y="52"/>
                    <a:pt x="320" y="52"/>
                    <a:pt x="320" y="52"/>
                  </a:cubicBezTo>
                  <a:cubicBezTo>
                    <a:pt x="319" y="51"/>
                    <a:pt x="319" y="51"/>
                    <a:pt x="319" y="51"/>
                  </a:cubicBezTo>
                  <a:cubicBezTo>
                    <a:pt x="318" y="51"/>
                    <a:pt x="318" y="51"/>
                    <a:pt x="318" y="51"/>
                  </a:cubicBezTo>
                  <a:cubicBezTo>
                    <a:pt x="318" y="52"/>
                    <a:pt x="318" y="52"/>
                    <a:pt x="318" y="52"/>
                  </a:cubicBezTo>
                  <a:cubicBezTo>
                    <a:pt x="319" y="52"/>
                    <a:pt x="319" y="52"/>
                    <a:pt x="319" y="52"/>
                  </a:cubicBezTo>
                  <a:cubicBezTo>
                    <a:pt x="321" y="52"/>
                    <a:pt x="321" y="52"/>
                    <a:pt x="321" y="52"/>
                  </a:cubicBezTo>
                  <a:cubicBezTo>
                    <a:pt x="323" y="53"/>
                    <a:pt x="323" y="53"/>
                    <a:pt x="323" y="53"/>
                  </a:cubicBezTo>
                  <a:cubicBezTo>
                    <a:pt x="323" y="54"/>
                    <a:pt x="323" y="54"/>
                    <a:pt x="323" y="54"/>
                  </a:cubicBezTo>
                  <a:cubicBezTo>
                    <a:pt x="323" y="54"/>
                    <a:pt x="323" y="54"/>
                    <a:pt x="323" y="54"/>
                  </a:cubicBezTo>
                  <a:cubicBezTo>
                    <a:pt x="322" y="53"/>
                    <a:pt x="322" y="53"/>
                    <a:pt x="322" y="53"/>
                  </a:cubicBezTo>
                  <a:cubicBezTo>
                    <a:pt x="320" y="53"/>
                    <a:pt x="320" y="53"/>
                    <a:pt x="320" y="53"/>
                  </a:cubicBezTo>
                  <a:cubicBezTo>
                    <a:pt x="319" y="54"/>
                    <a:pt x="319" y="54"/>
                    <a:pt x="319" y="54"/>
                  </a:cubicBezTo>
                  <a:cubicBezTo>
                    <a:pt x="319" y="53"/>
                    <a:pt x="319" y="53"/>
                    <a:pt x="319" y="53"/>
                  </a:cubicBezTo>
                  <a:cubicBezTo>
                    <a:pt x="318" y="53"/>
                    <a:pt x="318" y="53"/>
                    <a:pt x="318" y="53"/>
                  </a:cubicBezTo>
                  <a:cubicBezTo>
                    <a:pt x="317" y="52"/>
                    <a:pt x="317" y="52"/>
                    <a:pt x="317" y="52"/>
                  </a:cubicBezTo>
                  <a:cubicBezTo>
                    <a:pt x="316" y="52"/>
                    <a:pt x="316" y="52"/>
                    <a:pt x="316" y="52"/>
                  </a:cubicBezTo>
                  <a:cubicBezTo>
                    <a:pt x="316" y="53"/>
                    <a:pt x="316" y="53"/>
                    <a:pt x="316" y="53"/>
                  </a:cubicBezTo>
                  <a:cubicBezTo>
                    <a:pt x="318" y="53"/>
                    <a:pt x="318" y="53"/>
                    <a:pt x="318" y="53"/>
                  </a:cubicBezTo>
                  <a:cubicBezTo>
                    <a:pt x="318" y="54"/>
                    <a:pt x="318" y="54"/>
                    <a:pt x="318" y="54"/>
                  </a:cubicBezTo>
                  <a:cubicBezTo>
                    <a:pt x="318" y="54"/>
                    <a:pt x="318" y="54"/>
                    <a:pt x="318" y="54"/>
                  </a:cubicBezTo>
                  <a:cubicBezTo>
                    <a:pt x="318" y="54"/>
                    <a:pt x="318" y="54"/>
                    <a:pt x="318" y="54"/>
                  </a:cubicBezTo>
                  <a:cubicBezTo>
                    <a:pt x="318" y="54"/>
                    <a:pt x="318" y="54"/>
                    <a:pt x="318" y="54"/>
                  </a:cubicBezTo>
                  <a:cubicBezTo>
                    <a:pt x="319" y="54"/>
                    <a:pt x="319" y="54"/>
                    <a:pt x="319" y="54"/>
                  </a:cubicBezTo>
                  <a:cubicBezTo>
                    <a:pt x="320" y="54"/>
                    <a:pt x="320" y="54"/>
                    <a:pt x="320" y="54"/>
                  </a:cubicBezTo>
                  <a:cubicBezTo>
                    <a:pt x="320" y="54"/>
                    <a:pt x="320" y="54"/>
                    <a:pt x="320" y="54"/>
                  </a:cubicBezTo>
                  <a:cubicBezTo>
                    <a:pt x="320" y="54"/>
                    <a:pt x="320" y="54"/>
                    <a:pt x="320" y="54"/>
                  </a:cubicBezTo>
                  <a:cubicBezTo>
                    <a:pt x="321" y="54"/>
                    <a:pt x="321" y="54"/>
                    <a:pt x="321" y="54"/>
                  </a:cubicBezTo>
                  <a:cubicBezTo>
                    <a:pt x="322" y="54"/>
                    <a:pt x="322" y="54"/>
                    <a:pt x="322" y="54"/>
                  </a:cubicBezTo>
                  <a:cubicBezTo>
                    <a:pt x="323" y="55"/>
                    <a:pt x="323" y="55"/>
                    <a:pt x="323" y="55"/>
                  </a:cubicBezTo>
                  <a:cubicBezTo>
                    <a:pt x="323" y="56"/>
                    <a:pt x="323" y="56"/>
                    <a:pt x="323" y="56"/>
                  </a:cubicBezTo>
                  <a:cubicBezTo>
                    <a:pt x="322" y="56"/>
                    <a:pt x="322" y="56"/>
                    <a:pt x="322" y="56"/>
                  </a:cubicBezTo>
                  <a:cubicBezTo>
                    <a:pt x="321" y="56"/>
                    <a:pt x="321" y="56"/>
                    <a:pt x="321" y="56"/>
                  </a:cubicBezTo>
                  <a:cubicBezTo>
                    <a:pt x="321" y="56"/>
                    <a:pt x="321" y="56"/>
                    <a:pt x="321" y="56"/>
                  </a:cubicBezTo>
                  <a:cubicBezTo>
                    <a:pt x="322" y="56"/>
                    <a:pt x="322" y="56"/>
                    <a:pt x="322" y="56"/>
                  </a:cubicBezTo>
                  <a:cubicBezTo>
                    <a:pt x="322" y="56"/>
                    <a:pt x="322" y="56"/>
                    <a:pt x="322" y="56"/>
                  </a:cubicBezTo>
                  <a:cubicBezTo>
                    <a:pt x="323" y="56"/>
                    <a:pt x="323" y="56"/>
                    <a:pt x="323" y="56"/>
                  </a:cubicBezTo>
                  <a:cubicBezTo>
                    <a:pt x="324" y="57"/>
                    <a:pt x="324" y="57"/>
                    <a:pt x="324" y="57"/>
                  </a:cubicBezTo>
                  <a:cubicBezTo>
                    <a:pt x="325" y="57"/>
                    <a:pt x="325" y="57"/>
                    <a:pt x="325" y="57"/>
                  </a:cubicBezTo>
                  <a:cubicBezTo>
                    <a:pt x="325" y="58"/>
                    <a:pt x="325" y="58"/>
                    <a:pt x="325" y="58"/>
                  </a:cubicBezTo>
                  <a:cubicBezTo>
                    <a:pt x="324" y="59"/>
                    <a:pt x="324" y="59"/>
                    <a:pt x="324" y="59"/>
                  </a:cubicBezTo>
                  <a:cubicBezTo>
                    <a:pt x="323" y="61"/>
                    <a:pt x="323" y="61"/>
                    <a:pt x="323" y="61"/>
                  </a:cubicBezTo>
                  <a:cubicBezTo>
                    <a:pt x="323" y="61"/>
                    <a:pt x="323" y="61"/>
                    <a:pt x="323" y="61"/>
                  </a:cubicBezTo>
                  <a:cubicBezTo>
                    <a:pt x="322" y="62"/>
                    <a:pt x="322" y="62"/>
                    <a:pt x="322" y="62"/>
                  </a:cubicBezTo>
                  <a:cubicBezTo>
                    <a:pt x="321" y="61"/>
                    <a:pt x="321" y="61"/>
                    <a:pt x="321" y="61"/>
                  </a:cubicBezTo>
                  <a:cubicBezTo>
                    <a:pt x="320" y="61"/>
                    <a:pt x="320" y="61"/>
                    <a:pt x="320" y="61"/>
                  </a:cubicBezTo>
                  <a:cubicBezTo>
                    <a:pt x="320" y="61"/>
                    <a:pt x="320" y="61"/>
                    <a:pt x="320" y="61"/>
                  </a:cubicBezTo>
                  <a:cubicBezTo>
                    <a:pt x="320" y="61"/>
                    <a:pt x="320" y="61"/>
                    <a:pt x="320" y="61"/>
                  </a:cubicBezTo>
                  <a:cubicBezTo>
                    <a:pt x="319" y="60"/>
                    <a:pt x="319" y="60"/>
                    <a:pt x="319" y="60"/>
                  </a:cubicBezTo>
                  <a:cubicBezTo>
                    <a:pt x="318" y="60"/>
                    <a:pt x="318" y="60"/>
                    <a:pt x="318" y="60"/>
                  </a:cubicBezTo>
                  <a:cubicBezTo>
                    <a:pt x="318" y="61"/>
                    <a:pt x="318" y="61"/>
                    <a:pt x="318" y="61"/>
                  </a:cubicBezTo>
                  <a:cubicBezTo>
                    <a:pt x="319" y="61"/>
                    <a:pt x="319" y="61"/>
                    <a:pt x="319" y="61"/>
                  </a:cubicBezTo>
                  <a:cubicBezTo>
                    <a:pt x="319" y="61"/>
                    <a:pt x="319" y="61"/>
                    <a:pt x="319" y="61"/>
                  </a:cubicBezTo>
                  <a:cubicBezTo>
                    <a:pt x="320" y="61"/>
                    <a:pt x="320" y="61"/>
                    <a:pt x="320" y="61"/>
                  </a:cubicBezTo>
                  <a:cubicBezTo>
                    <a:pt x="321" y="62"/>
                    <a:pt x="321" y="62"/>
                    <a:pt x="321" y="62"/>
                  </a:cubicBezTo>
                  <a:cubicBezTo>
                    <a:pt x="321" y="63"/>
                    <a:pt x="321" y="63"/>
                    <a:pt x="321" y="63"/>
                  </a:cubicBezTo>
                  <a:cubicBezTo>
                    <a:pt x="321" y="64"/>
                    <a:pt x="321" y="64"/>
                    <a:pt x="321" y="64"/>
                  </a:cubicBezTo>
                  <a:cubicBezTo>
                    <a:pt x="320" y="64"/>
                    <a:pt x="320" y="64"/>
                    <a:pt x="320" y="64"/>
                  </a:cubicBezTo>
                  <a:cubicBezTo>
                    <a:pt x="319" y="64"/>
                    <a:pt x="319" y="64"/>
                    <a:pt x="319" y="64"/>
                  </a:cubicBezTo>
                  <a:cubicBezTo>
                    <a:pt x="318" y="65"/>
                    <a:pt x="318" y="65"/>
                    <a:pt x="318" y="65"/>
                  </a:cubicBezTo>
                  <a:cubicBezTo>
                    <a:pt x="317" y="64"/>
                    <a:pt x="317" y="64"/>
                    <a:pt x="317" y="64"/>
                  </a:cubicBezTo>
                  <a:cubicBezTo>
                    <a:pt x="316" y="64"/>
                    <a:pt x="316" y="64"/>
                    <a:pt x="316" y="64"/>
                  </a:cubicBezTo>
                  <a:cubicBezTo>
                    <a:pt x="316" y="63"/>
                    <a:pt x="316" y="63"/>
                    <a:pt x="316" y="63"/>
                  </a:cubicBezTo>
                  <a:cubicBezTo>
                    <a:pt x="315" y="63"/>
                    <a:pt x="315" y="63"/>
                    <a:pt x="315" y="63"/>
                  </a:cubicBezTo>
                  <a:cubicBezTo>
                    <a:pt x="314" y="64"/>
                    <a:pt x="314" y="64"/>
                    <a:pt x="314" y="64"/>
                  </a:cubicBezTo>
                  <a:cubicBezTo>
                    <a:pt x="315" y="64"/>
                    <a:pt x="315" y="64"/>
                    <a:pt x="315" y="64"/>
                  </a:cubicBezTo>
                  <a:cubicBezTo>
                    <a:pt x="317" y="65"/>
                    <a:pt x="317" y="65"/>
                    <a:pt x="317" y="65"/>
                  </a:cubicBezTo>
                  <a:cubicBezTo>
                    <a:pt x="318" y="65"/>
                    <a:pt x="318" y="65"/>
                    <a:pt x="318" y="65"/>
                  </a:cubicBezTo>
                  <a:cubicBezTo>
                    <a:pt x="318" y="66"/>
                    <a:pt x="318" y="66"/>
                    <a:pt x="318" y="66"/>
                  </a:cubicBezTo>
                  <a:cubicBezTo>
                    <a:pt x="317" y="66"/>
                    <a:pt x="317" y="66"/>
                    <a:pt x="317" y="66"/>
                  </a:cubicBezTo>
                  <a:cubicBezTo>
                    <a:pt x="317" y="67"/>
                    <a:pt x="317" y="67"/>
                    <a:pt x="317" y="67"/>
                  </a:cubicBezTo>
                  <a:cubicBezTo>
                    <a:pt x="316" y="67"/>
                    <a:pt x="316" y="67"/>
                    <a:pt x="316" y="67"/>
                  </a:cubicBezTo>
                  <a:cubicBezTo>
                    <a:pt x="315" y="66"/>
                    <a:pt x="315" y="66"/>
                    <a:pt x="315" y="66"/>
                  </a:cubicBezTo>
                  <a:cubicBezTo>
                    <a:pt x="315" y="67"/>
                    <a:pt x="315" y="67"/>
                    <a:pt x="315" y="67"/>
                  </a:cubicBezTo>
                  <a:cubicBezTo>
                    <a:pt x="314" y="67"/>
                    <a:pt x="314" y="67"/>
                    <a:pt x="314" y="67"/>
                  </a:cubicBezTo>
                  <a:cubicBezTo>
                    <a:pt x="312" y="67"/>
                    <a:pt x="312" y="67"/>
                    <a:pt x="312" y="67"/>
                  </a:cubicBezTo>
                  <a:cubicBezTo>
                    <a:pt x="312" y="66"/>
                    <a:pt x="312" y="66"/>
                    <a:pt x="312" y="66"/>
                  </a:cubicBezTo>
                  <a:cubicBezTo>
                    <a:pt x="310" y="66"/>
                    <a:pt x="310" y="66"/>
                    <a:pt x="310" y="66"/>
                  </a:cubicBezTo>
                  <a:cubicBezTo>
                    <a:pt x="309" y="66"/>
                    <a:pt x="309" y="66"/>
                    <a:pt x="309" y="66"/>
                  </a:cubicBezTo>
                  <a:cubicBezTo>
                    <a:pt x="309" y="68"/>
                    <a:pt x="309" y="68"/>
                    <a:pt x="309" y="68"/>
                  </a:cubicBezTo>
                  <a:cubicBezTo>
                    <a:pt x="308" y="69"/>
                    <a:pt x="308" y="69"/>
                    <a:pt x="308" y="69"/>
                  </a:cubicBezTo>
                  <a:cubicBezTo>
                    <a:pt x="309" y="68"/>
                    <a:pt x="309" y="68"/>
                    <a:pt x="309" y="68"/>
                  </a:cubicBezTo>
                  <a:cubicBezTo>
                    <a:pt x="309" y="69"/>
                    <a:pt x="309" y="69"/>
                    <a:pt x="309" y="69"/>
                  </a:cubicBezTo>
                  <a:cubicBezTo>
                    <a:pt x="309" y="69"/>
                    <a:pt x="309" y="69"/>
                    <a:pt x="309" y="69"/>
                  </a:cubicBezTo>
                  <a:cubicBezTo>
                    <a:pt x="308" y="70"/>
                    <a:pt x="308" y="70"/>
                    <a:pt x="308" y="70"/>
                  </a:cubicBezTo>
                  <a:cubicBezTo>
                    <a:pt x="308" y="71"/>
                    <a:pt x="308" y="71"/>
                    <a:pt x="308" y="71"/>
                  </a:cubicBezTo>
                  <a:cubicBezTo>
                    <a:pt x="307" y="71"/>
                    <a:pt x="307" y="71"/>
                    <a:pt x="307" y="71"/>
                  </a:cubicBezTo>
                  <a:cubicBezTo>
                    <a:pt x="306" y="71"/>
                    <a:pt x="306" y="71"/>
                    <a:pt x="306" y="71"/>
                  </a:cubicBezTo>
                  <a:cubicBezTo>
                    <a:pt x="306" y="71"/>
                    <a:pt x="306" y="71"/>
                    <a:pt x="306" y="71"/>
                  </a:cubicBezTo>
                  <a:cubicBezTo>
                    <a:pt x="306" y="72"/>
                    <a:pt x="306" y="72"/>
                    <a:pt x="306" y="72"/>
                  </a:cubicBezTo>
                  <a:cubicBezTo>
                    <a:pt x="305" y="72"/>
                    <a:pt x="305" y="72"/>
                    <a:pt x="305" y="72"/>
                  </a:cubicBezTo>
                  <a:cubicBezTo>
                    <a:pt x="304" y="72"/>
                    <a:pt x="304" y="72"/>
                    <a:pt x="304" y="72"/>
                  </a:cubicBezTo>
                  <a:cubicBezTo>
                    <a:pt x="305" y="72"/>
                    <a:pt x="305" y="72"/>
                    <a:pt x="305" y="72"/>
                  </a:cubicBezTo>
                  <a:cubicBezTo>
                    <a:pt x="304" y="72"/>
                    <a:pt x="304" y="72"/>
                    <a:pt x="304" y="72"/>
                  </a:cubicBezTo>
                  <a:cubicBezTo>
                    <a:pt x="304" y="72"/>
                    <a:pt x="304" y="72"/>
                    <a:pt x="304" y="72"/>
                  </a:cubicBezTo>
                  <a:cubicBezTo>
                    <a:pt x="303" y="73"/>
                    <a:pt x="303" y="73"/>
                    <a:pt x="303" y="73"/>
                  </a:cubicBezTo>
                  <a:cubicBezTo>
                    <a:pt x="303" y="73"/>
                    <a:pt x="303" y="73"/>
                    <a:pt x="303" y="73"/>
                  </a:cubicBezTo>
                  <a:cubicBezTo>
                    <a:pt x="301" y="72"/>
                    <a:pt x="301" y="72"/>
                    <a:pt x="301" y="72"/>
                  </a:cubicBezTo>
                  <a:cubicBezTo>
                    <a:pt x="300" y="72"/>
                    <a:pt x="300" y="72"/>
                    <a:pt x="300" y="72"/>
                  </a:cubicBezTo>
                  <a:cubicBezTo>
                    <a:pt x="299" y="73"/>
                    <a:pt x="299" y="73"/>
                    <a:pt x="299" y="73"/>
                  </a:cubicBezTo>
                  <a:cubicBezTo>
                    <a:pt x="298" y="73"/>
                    <a:pt x="298" y="73"/>
                    <a:pt x="298" y="73"/>
                  </a:cubicBezTo>
                  <a:cubicBezTo>
                    <a:pt x="296" y="71"/>
                    <a:pt x="296" y="71"/>
                    <a:pt x="296" y="71"/>
                  </a:cubicBezTo>
                  <a:cubicBezTo>
                    <a:pt x="296" y="69"/>
                    <a:pt x="296" y="69"/>
                    <a:pt x="296" y="69"/>
                  </a:cubicBezTo>
                  <a:cubicBezTo>
                    <a:pt x="297" y="68"/>
                    <a:pt x="297" y="68"/>
                    <a:pt x="297" y="68"/>
                  </a:cubicBezTo>
                  <a:cubicBezTo>
                    <a:pt x="297" y="68"/>
                    <a:pt x="297" y="68"/>
                    <a:pt x="297" y="68"/>
                  </a:cubicBezTo>
                  <a:cubicBezTo>
                    <a:pt x="296" y="67"/>
                    <a:pt x="296" y="67"/>
                    <a:pt x="296" y="67"/>
                  </a:cubicBezTo>
                  <a:cubicBezTo>
                    <a:pt x="296" y="67"/>
                    <a:pt x="296" y="67"/>
                    <a:pt x="296" y="67"/>
                  </a:cubicBezTo>
                  <a:cubicBezTo>
                    <a:pt x="296" y="68"/>
                    <a:pt x="296" y="68"/>
                    <a:pt x="296" y="68"/>
                  </a:cubicBezTo>
                  <a:cubicBezTo>
                    <a:pt x="296" y="68"/>
                    <a:pt x="296" y="68"/>
                    <a:pt x="296" y="68"/>
                  </a:cubicBezTo>
                  <a:cubicBezTo>
                    <a:pt x="295" y="69"/>
                    <a:pt x="295" y="69"/>
                    <a:pt x="295" y="69"/>
                  </a:cubicBezTo>
                  <a:cubicBezTo>
                    <a:pt x="295" y="70"/>
                    <a:pt x="295" y="70"/>
                    <a:pt x="295" y="70"/>
                  </a:cubicBezTo>
                  <a:cubicBezTo>
                    <a:pt x="296" y="71"/>
                    <a:pt x="296" y="71"/>
                    <a:pt x="296" y="71"/>
                  </a:cubicBezTo>
                  <a:cubicBezTo>
                    <a:pt x="295" y="71"/>
                    <a:pt x="295" y="71"/>
                    <a:pt x="295" y="71"/>
                  </a:cubicBezTo>
                  <a:cubicBezTo>
                    <a:pt x="295" y="71"/>
                    <a:pt x="295" y="71"/>
                    <a:pt x="295" y="71"/>
                  </a:cubicBezTo>
                  <a:cubicBezTo>
                    <a:pt x="294" y="71"/>
                    <a:pt x="294" y="71"/>
                    <a:pt x="294" y="71"/>
                  </a:cubicBezTo>
                  <a:cubicBezTo>
                    <a:pt x="294" y="71"/>
                    <a:pt x="294" y="71"/>
                    <a:pt x="294" y="71"/>
                  </a:cubicBezTo>
                  <a:cubicBezTo>
                    <a:pt x="293" y="71"/>
                    <a:pt x="293" y="71"/>
                    <a:pt x="293" y="71"/>
                  </a:cubicBezTo>
                  <a:cubicBezTo>
                    <a:pt x="294" y="72"/>
                    <a:pt x="294" y="72"/>
                    <a:pt x="294" y="72"/>
                  </a:cubicBezTo>
                  <a:cubicBezTo>
                    <a:pt x="293" y="73"/>
                    <a:pt x="293" y="73"/>
                    <a:pt x="293" y="73"/>
                  </a:cubicBezTo>
                  <a:cubicBezTo>
                    <a:pt x="294" y="73"/>
                    <a:pt x="294" y="73"/>
                    <a:pt x="294" y="73"/>
                  </a:cubicBezTo>
                  <a:cubicBezTo>
                    <a:pt x="295" y="72"/>
                    <a:pt x="295" y="72"/>
                    <a:pt x="295" y="72"/>
                  </a:cubicBezTo>
                  <a:cubicBezTo>
                    <a:pt x="295" y="72"/>
                    <a:pt x="295" y="72"/>
                    <a:pt x="295" y="72"/>
                  </a:cubicBezTo>
                  <a:cubicBezTo>
                    <a:pt x="296" y="72"/>
                    <a:pt x="296" y="72"/>
                    <a:pt x="296" y="72"/>
                  </a:cubicBezTo>
                  <a:cubicBezTo>
                    <a:pt x="296" y="72"/>
                    <a:pt x="296" y="72"/>
                    <a:pt x="296" y="72"/>
                  </a:cubicBezTo>
                  <a:cubicBezTo>
                    <a:pt x="297" y="72"/>
                    <a:pt x="297" y="72"/>
                    <a:pt x="297" y="72"/>
                  </a:cubicBezTo>
                  <a:cubicBezTo>
                    <a:pt x="298" y="73"/>
                    <a:pt x="298" y="73"/>
                    <a:pt x="298" y="73"/>
                  </a:cubicBezTo>
                  <a:cubicBezTo>
                    <a:pt x="297" y="74"/>
                    <a:pt x="297" y="74"/>
                    <a:pt x="297" y="74"/>
                  </a:cubicBezTo>
                  <a:cubicBezTo>
                    <a:pt x="298" y="73"/>
                    <a:pt x="298" y="73"/>
                    <a:pt x="298" y="73"/>
                  </a:cubicBezTo>
                  <a:cubicBezTo>
                    <a:pt x="300" y="73"/>
                    <a:pt x="300" y="73"/>
                    <a:pt x="300" y="73"/>
                  </a:cubicBezTo>
                  <a:cubicBezTo>
                    <a:pt x="301" y="73"/>
                    <a:pt x="301" y="73"/>
                    <a:pt x="301" y="73"/>
                  </a:cubicBezTo>
                  <a:cubicBezTo>
                    <a:pt x="301" y="74"/>
                    <a:pt x="301" y="74"/>
                    <a:pt x="301" y="74"/>
                  </a:cubicBezTo>
                  <a:cubicBezTo>
                    <a:pt x="301" y="75"/>
                    <a:pt x="301" y="75"/>
                    <a:pt x="301" y="75"/>
                  </a:cubicBezTo>
                  <a:cubicBezTo>
                    <a:pt x="300" y="76"/>
                    <a:pt x="300" y="76"/>
                    <a:pt x="300" y="76"/>
                  </a:cubicBezTo>
                  <a:cubicBezTo>
                    <a:pt x="300" y="76"/>
                    <a:pt x="300" y="76"/>
                    <a:pt x="300" y="76"/>
                  </a:cubicBezTo>
                  <a:cubicBezTo>
                    <a:pt x="300" y="77"/>
                    <a:pt x="300" y="77"/>
                    <a:pt x="300" y="77"/>
                  </a:cubicBezTo>
                  <a:cubicBezTo>
                    <a:pt x="300" y="77"/>
                    <a:pt x="300" y="77"/>
                    <a:pt x="300" y="77"/>
                  </a:cubicBezTo>
                  <a:cubicBezTo>
                    <a:pt x="301" y="77"/>
                    <a:pt x="301" y="77"/>
                    <a:pt x="301" y="77"/>
                  </a:cubicBezTo>
                  <a:cubicBezTo>
                    <a:pt x="301" y="77"/>
                    <a:pt x="301" y="77"/>
                    <a:pt x="301" y="77"/>
                  </a:cubicBezTo>
                  <a:cubicBezTo>
                    <a:pt x="300" y="78"/>
                    <a:pt x="300" y="78"/>
                    <a:pt x="300" y="78"/>
                  </a:cubicBezTo>
                  <a:cubicBezTo>
                    <a:pt x="301" y="78"/>
                    <a:pt x="301" y="78"/>
                    <a:pt x="301" y="78"/>
                  </a:cubicBezTo>
                  <a:cubicBezTo>
                    <a:pt x="301" y="77"/>
                    <a:pt x="301" y="77"/>
                    <a:pt x="301" y="77"/>
                  </a:cubicBezTo>
                  <a:cubicBezTo>
                    <a:pt x="302" y="77"/>
                    <a:pt x="302" y="77"/>
                    <a:pt x="302" y="77"/>
                  </a:cubicBezTo>
                  <a:cubicBezTo>
                    <a:pt x="303" y="77"/>
                    <a:pt x="303" y="77"/>
                    <a:pt x="303" y="77"/>
                  </a:cubicBezTo>
                  <a:cubicBezTo>
                    <a:pt x="303" y="77"/>
                    <a:pt x="303" y="77"/>
                    <a:pt x="303" y="77"/>
                  </a:cubicBezTo>
                  <a:cubicBezTo>
                    <a:pt x="304" y="77"/>
                    <a:pt x="304" y="77"/>
                    <a:pt x="304" y="77"/>
                  </a:cubicBezTo>
                  <a:cubicBezTo>
                    <a:pt x="303" y="78"/>
                    <a:pt x="303" y="78"/>
                    <a:pt x="303" y="78"/>
                  </a:cubicBezTo>
                  <a:cubicBezTo>
                    <a:pt x="304" y="78"/>
                    <a:pt x="304" y="78"/>
                    <a:pt x="304" y="78"/>
                  </a:cubicBezTo>
                  <a:cubicBezTo>
                    <a:pt x="303" y="80"/>
                    <a:pt x="303" y="80"/>
                    <a:pt x="303" y="80"/>
                  </a:cubicBezTo>
                  <a:cubicBezTo>
                    <a:pt x="302" y="81"/>
                    <a:pt x="302" y="81"/>
                    <a:pt x="302" y="81"/>
                  </a:cubicBezTo>
                  <a:cubicBezTo>
                    <a:pt x="302" y="81"/>
                    <a:pt x="302" y="81"/>
                    <a:pt x="302" y="81"/>
                  </a:cubicBezTo>
                  <a:cubicBezTo>
                    <a:pt x="301" y="82"/>
                    <a:pt x="301" y="82"/>
                    <a:pt x="301" y="82"/>
                  </a:cubicBezTo>
                  <a:cubicBezTo>
                    <a:pt x="300" y="82"/>
                    <a:pt x="300" y="82"/>
                    <a:pt x="300" y="82"/>
                  </a:cubicBezTo>
                  <a:cubicBezTo>
                    <a:pt x="299" y="83"/>
                    <a:pt x="299" y="83"/>
                    <a:pt x="299" y="83"/>
                  </a:cubicBezTo>
                  <a:cubicBezTo>
                    <a:pt x="299" y="83"/>
                    <a:pt x="299" y="83"/>
                    <a:pt x="299" y="83"/>
                  </a:cubicBezTo>
                  <a:cubicBezTo>
                    <a:pt x="299" y="82"/>
                    <a:pt x="299" y="82"/>
                    <a:pt x="299" y="82"/>
                  </a:cubicBezTo>
                  <a:cubicBezTo>
                    <a:pt x="299" y="81"/>
                    <a:pt x="299" y="81"/>
                    <a:pt x="299" y="81"/>
                  </a:cubicBezTo>
                  <a:cubicBezTo>
                    <a:pt x="299" y="81"/>
                    <a:pt x="299" y="81"/>
                    <a:pt x="299" y="81"/>
                  </a:cubicBezTo>
                  <a:cubicBezTo>
                    <a:pt x="299" y="81"/>
                    <a:pt x="299" y="81"/>
                    <a:pt x="299" y="81"/>
                  </a:cubicBezTo>
                  <a:cubicBezTo>
                    <a:pt x="298" y="82"/>
                    <a:pt x="298" y="82"/>
                    <a:pt x="298" y="82"/>
                  </a:cubicBezTo>
                  <a:cubicBezTo>
                    <a:pt x="297" y="82"/>
                    <a:pt x="297" y="82"/>
                    <a:pt x="297" y="82"/>
                  </a:cubicBezTo>
                  <a:cubicBezTo>
                    <a:pt x="296" y="83"/>
                    <a:pt x="296" y="83"/>
                    <a:pt x="296" y="83"/>
                  </a:cubicBezTo>
                  <a:cubicBezTo>
                    <a:pt x="296" y="83"/>
                    <a:pt x="296" y="83"/>
                    <a:pt x="296" y="83"/>
                  </a:cubicBezTo>
                  <a:cubicBezTo>
                    <a:pt x="295" y="83"/>
                    <a:pt x="295" y="83"/>
                    <a:pt x="295" y="83"/>
                  </a:cubicBezTo>
                  <a:cubicBezTo>
                    <a:pt x="293" y="84"/>
                    <a:pt x="293" y="84"/>
                    <a:pt x="293" y="84"/>
                  </a:cubicBezTo>
                  <a:cubicBezTo>
                    <a:pt x="293" y="84"/>
                    <a:pt x="293" y="84"/>
                    <a:pt x="293" y="84"/>
                  </a:cubicBezTo>
                  <a:cubicBezTo>
                    <a:pt x="292" y="84"/>
                    <a:pt x="292" y="84"/>
                    <a:pt x="292" y="84"/>
                  </a:cubicBezTo>
                  <a:cubicBezTo>
                    <a:pt x="291" y="84"/>
                    <a:pt x="291" y="84"/>
                    <a:pt x="291" y="84"/>
                  </a:cubicBezTo>
                  <a:cubicBezTo>
                    <a:pt x="291" y="84"/>
                    <a:pt x="291" y="84"/>
                    <a:pt x="291" y="84"/>
                  </a:cubicBezTo>
                  <a:cubicBezTo>
                    <a:pt x="291" y="83"/>
                    <a:pt x="291" y="83"/>
                    <a:pt x="291" y="83"/>
                  </a:cubicBezTo>
                  <a:cubicBezTo>
                    <a:pt x="291" y="83"/>
                    <a:pt x="291" y="83"/>
                    <a:pt x="291" y="83"/>
                  </a:cubicBezTo>
                  <a:cubicBezTo>
                    <a:pt x="292" y="82"/>
                    <a:pt x="292" y="82"/>
                    <a:pt x="292" y="82"/>
                  </a:cubicBezTo>
                  <a:cubicBezTo>
                    <a:pt x="292" y="81"/>
                    <a:pt x="292" y="81"/>
                    <a:pt x="292" y="81"/>
                  </a:cubicBezTo>
                  <a:cubicBezTo>
                    <a:pt x="291" y="80"/>
                    <a:pt x="291" y="80"/>
                    <a:pt x="291" y="80"/>
                  </a:cubicBezTo>
                  <a:cubicBezTo>
                    <a:pt x="291" y="81"/>
                    <a:pt x="291" y="81"/>
                    <a:pt x="291" y="81"/>
                  </a:cubicBezTo>
                  <a:cubicBezTo>
                    <a:pt x="289" y="80"/>
                    <a:pt x="289" y="80"/>
                    <a:pt x="289" y="80"/>
                  </a:cubicBezTo>
                  <a:cubicBezTo>
                    <a:pt x="289" y="80"/>
                    <a:pt x="289" y="80"/>
                    <a:pt x="289" y="80"/>
                  </a:cubicBezTo>
                  <a:cubicBezTo>
                    <a:pt x="290" y="79"/>
                    <a:pt x="290" y="79"/>
                    <a:pt x="290" y="79"/>
                  </a:cubicBezTo>
                  <a:cubicBezTo>
                    <a:pt x="290" y="79"/>
                    <a:pt x="290" y="79"/>
                    <a:pt x="290" y="79"/>
                  </a:cubicBezTo>
                  <a:cubicBezTo>
                    <a:pt x="290" y="79"/>
                    <a:pt x="290" y="79"/>
                    <a:pt x="290" y="79"/>
                  </a:cubicBezTo>
                  <a:cubicBezTo>
                    <a:pt x="289" y="78"/>
                    <a:pt x="289" y="78"/>
                    <a:pt x="289" y="78"/>
                  </a:cubicBezTo>
                  <a:cubicBezTo>
                    <a:pt x="289" y="77"/>
                    <a:pt x="289" y="77"/>
                    <a:pt x="289" y="77"/>
                  </a:cubicBezTo>
                  <a:cubicBezTo>
                    <a:pt x="289" y="77"/>
                    <a:pt x="289" y="77"/>
                    <a:pt x="289" y="77"/>
                  </a:cubicBezTo>
                  <a:cubicBezTo>
                    <a:pt x="289" y="76"/>
                    <a:pt x="289" y="76"/>
                    <a:pt x="289" y="76"/>
                  </a:cubicBezTo>
                  <a:cubicBezTo>
                    <a:pt x="289" y="75"/>
                    <a:pt x="289" y="75"/>
                    <a:pt x="289" y="75"/>
                  </a:cubicBezTo>
                  <a:cubicBezTo>
                    <a:pt x="289" y="76"/>
                    <a:pt x="289" y="76"/>
                    <a:pt x="289" y="76"/>
                  </a:cubicBezTo>
                  <a:cubicBezTo>
                    <a:pt x="288" y="77"/>
                    <a:pt x="288" y="77"/>
                    <a:pt x="288" y="77"/>
                  </a:cubicBezTo>
                  <a:cubicBezTo>
                    <a:pt x="289" y="79"/>
                    <a:pt x="289" y="79"/>
                    <a:pt x="289" y="79"/>
                  </a:cubicBezTo>
                  <a:cubicBezTo>
                    <a:pt x="289" y="79"/>
                    <a:pt x="289" y="79"/>
                    <a:pt x="289" y="79"/>
                  </a:cubicBezTo>
                  <a:cubicBezTo>
                    <a:pt x="288" y="80"/>
                    <a:pt x="288" y="80"/>
                    <a:pt x="288" y="80"/>
                  </a:cubicBezTo>
                  <a:cubicBezTo>
                    <a:pt x="288" y="80"/>
                    <a:pt x="288" y="80"/>
                    <a:pt x="288" y="80"/>
                  </a:cubicBezTo>
                  <a:cubicBezTo>
                    <a:pt x="288" y="81"/>
                    <a:pt x="288" y="81"/>
                    <a:pt x="288" y="81"/>
                  </a:cubicBezTo>
                  <a:cubicBezTo>
                    <a:pt x="287" y="81"/>
                    <a:pt x="287" y="81"/>
                    <a:pt x="287" y="81"/>
                  </a:cubicBezTo>
                  <a:cubicBezTo>
                    <a:pt x="286" y="81"/>
                    <a:pt x="286" y="81"/>
                    <a:pt x="286" y="81"/>
                  </a:cubicBezTo>
                  <a:cubicBezTo>
                    <a:pt x="286" y="80"/>
                    <a:pt x="286" y="80"/>
                    <a:pt x="286" y="80"/>
                  </a:cubicBezTo>
                  <a:cubicBezTo>
                    <a:pt x="285" y="80"/>
                    <a:pt x="285" y="80"/>
                    <a:pt x="285" y="80"/>
                  </a:cubicBezTo>
                  <a:cubicBezTo>
                    <a:pt x="286" y="78"/>
                    <a:pt x="286" y="78"/>
                    <a:pt x="286" y="78"/>
                  </a:cubicBezTo>
                  <a:cubicBezTo>
                    <a:pt x="286" y="77"/>
                    <a:pt x="286" y="77"/>
                    <a:pt x="286" y="77"/>
                  </a:cubicBezTo>
                  <a:cubicBezTo>
                    <a:pt x="286" y="77"/>
                    <a:pt x="286" y="77"/>
                    <a:pt x="286" y="77"/>
                  </a:cubicBezTo>
                  <a:cubicBezTo>
                    <a:pt x="287" y="76"/>
                    <a:pt x="287" y="76"/>
                    <a:pt x="287" y="76"/>
                  </a:cubicBezTo>
                  <a:cubicBezTo>
                    <a:pt x="286" y="76"/>
                    <a:pt x="286" y="76"/>
                    <a:pt x="286" y="76"/>
                  </a:cubicBezTo>
                  <a:cubicBezTo>
                    <a:pt x="285" y="77"/>
                    <a:pt x="285" y="77"/>
                    <a:pt x="285" y="77"/>
                  </a:cubicBezTo>
                  <a:cubicBezTo>
                    <a:pt x="285" y="78"/>
                    <a:pt x="285" y="78"/>
                    <a:pt x="285" y="78"/>
                  </a:cubicBezTo>
                  <a:cubicBezTo>
                    <a:pt x="285" y="78"/>
                    <a:pt x="285" y="78"/>
                    <a:pt x="285" y="78"/>
                  </a:cubicBezTo>
                  <a:cubicBezTo>
                    <a:pt x="285" y="80"/>
                    <a:pt x="285" y="80"/>
                    <a:pt x="285" y="80"/>
                  </a:cubicBezTo>
                  <a:cubicBezTo>
                    <a:pt x="284" y="80"/>
                    <a:pt x="284" y="80"/>
                    <a:pt x="284" y="80"/>
                  </a:cubicBezTo>
                  <a:cubicBezTo>
                    <a:pt x="283" y="79"/>
                    <a:pt x="283" y="79"/>
                    <a:pt x="283" y="79"/>
                  </a:cubicBezTo>
                  <a:cubicBezTo>
                    <a:pt x="283" y="79"/>
                    <a:pt x="283" y="79"/>
                    <a:pt x="283" y="79"/>
                  </a:cubicBezTo>
                  <a:cubicBezTo>
                    <a:pt x="283" y="78"/>
                    <a:pt x="283" y="78"/>
                    <a:pt x="283" y="78"/>
                  </a:cubicBezTo>
                  <a:cubicBezTo>
                    <a:pt x="283" y="78"/>
                    <a:pt x="283" y="78"/>
                    <a:pt x="283" y="78"/>
                  </a:cubicBezTo>
                  <a:cubicBezTo>
                    <a:pt x="283" y="77"/>
                    <a:pt x="283" y="77"/>
                    <a:pt x="283" y="77"/>
                  </a:cubicBezTo>
                  <a:cubicBezTo>
                    <a:pt x="283" y="77"/>
                    <a:pt x="283" y="77"/>
                    <a:pt x="283" y="77"/>
                  </a:cubicBezTo>
                  <a:cubicBezTo>
                    <a:pt x="283" y="76"/>
                    <a:pt x="283" y="76"/>
                    <a:pt x="283" y="76"/>
                  </a:cubicBezTo>
                  <a:cubicBezTo>
                    <a:pt x="283" y="76"/>
                    <a:pt x="283" y="76"/>
                    <a:pt x="283" y="76"/>
                  </a:cubicBezTo>
                  <a:cubicBezTo>
                    <a:pt x="283" y="76"/>
                    <a:pt x="283" y="76"/>
                    <a:pt x="283" y="76"/>
                  </a:cubicBezTo>
                  <a:cubicBezTo>
                    <a:pt x="283" y="77"/>
                    <a:pt x="283" y="77"/>
                    <a:pt x="283" y="77"/>
                  </a:cubicBezTo>
                  <a:cubicBezTo>
                    <a:pt x="282" y="78"/>
                    <a:pt x="282" y="78"/>
                    <a:pt x="282" y="78"/>
                  </a:cubicBezTo>
                  <a:cubicBezTo>
                    <a:pt x="282" y="78"/>
                    <a:pt x="282" y="78"/>
                    <a:pt x="282" y="78"/>
                  </a:cubicBezTo>
                  <a:cubicBezTo>
                    <a:pt x="282" y="79"/>
                    <a:pt x="282" y="79"/>
                    <a:pt x="282" y="79"/>
                  </a:cubicBezTo>
                  <a:cubicBezTo>
                    <a:pt x="281" y="79"/>
                    <a:pt x="281" y="79"/>
                    <a:pt x="281" y="79"/>
                  </a:cubicBezTo>
                  <a:cubicBezTo>
                    <a:pt x="281" y="79"/>
                    <a:pt x="281" y="79"/>
                    <a:pt x="281" y="79"/>
                  </a:cubicBezTo>
                  <a:cubicBezTo>
                    <a:pt x="280" y="79"/>
                    <a:pt x="280" y="79"/>
                    <a:pt x="280" y="79"/>
                  </a:cubicBezTo>
                  <a:close/>
                  <a:moveTo>
                    <a:pt x="304" y="198"/>
                  </a:moveTo>
                  <a:cubicBezTo>
                    <a:pt x="304" y="199"/>
                    <a:pt x="304" y="199"/>
                    <a:pt x="304" y="199"/>
                  </a:cubicBezTo>
                  <a:cubicBezTo>
                    <a:pt x="304" y="200"/>
                    <a:pt x="304" y="200"/>
                    <a:pt x="304" y="200"/>
                  </a:cubicBezTo>
                  <a:cubicBezTo>
                    <a:pt x="304" y="201"/>
                    <a:pt x="304" y="201"/>
                    <a:pt x="304" y="201"/>
                  </a:cubicBezTo>
                  <a:cubicBezTo>
                    <a:pt x="305" y="200"/>
                    <a:pt x="305" y="200"/>
                    <a:pt x="305" y="200"/>
                  </a:cubicBezTo>
                  <a:cubicBezTo>
                    <a:pt x="304" y="200"/>
                    <a:pt x="304" y="200"/>
                    <a:pt x="304" y="200"/>
                  </a:cubicBezTo>
                  <a:cubicBezTo>
                    <a:pt x="305" y="199"/>
                    <a:pt x="305" y="199"/>
                    <a:pt x="305" y="199"/>
                  </a:cubicBezTo>
                  <a:cubicBezTo>
                    <a:pt x="305" y="198"/>
                    <a:pt x="305" y="198"/>
                    <a:pt x="305" y="198"/>
                  </a:cubicBezTo>
                  <a:cubicBezTo>
                    <a:pt x="304" y="198"/>
                    <a:pt x="304" y="198"/>
                    <a:pt x="304" y="198"/>
                  </a:cubicBezTo>
                  <a:close/>
                  <a:moveTo>
                    <a:pt x="303" y="194"/>
                  </a:moveTo>
                  <a:cubicBezTo>
                    <a:pt x="303" y="193"/>
                    <a:pt x="303" y="193"/>
                    <a:pt x="303" y="193"/>
                  </a:cubicBezTo>
                  <a:cubicBezTo>
                    <a:pt x="304" y="193"/>
                    <a:pt x="304" y="193"/>
                    <a:pt x="304" y="193"/>
                  </a:cubicBezTo>
                  <a:cubicBezTo>
                    <a:pt x="304" y="193"/>
                    <a:pt x="304" y="193"/>
                    <a:pt x="304" y="193"/>
                  </a:cubicBezTo>
                  <a:cubicBezTo>
                    <a:pt x="304" y="194"/>
                    <a:pt x="304" y="194"/>
                    <a:pt x="304" y="194"/>
                  </a:cubicBezTo>
                  <a:cubicBezTo>
                    <a:pt x="303" y="194"/>
                    <a:pt x="303" y="194"/>
                    <a:pt x="303" y="194"/>
                  </a:cubicBezTo>
                  <a:close/>
                  <a:moveTo>
                    <a:pt x="302" y="191"/>
                  </a:moveTo>
                  <a:cubicBezTo>
                    <a:pt x="303" y="190"/>
                    <a:pt x="303" y="190"/>
                    <a:pt x="303" y="190"/>
                  </a:cubicBezTo>
                  <a:cubicBezTo>
                    <a:pt x="303" y="190"/>
                    <a:pt x="303" y="190"/>
                    <a:pt x="303" y="190"/>
                  </a:cubicBezTo>
                  <a:cubicBezTo>
                    <a:pt x="304" y="190"/>
                    <a:pt x="304" y="190"/>
                    <a:pt x="304" y="190"/>
                  </a:cubicBezTo>
                  <a:cubicBezTo>
                    <a:pt x="303" y="191"/>
                    <a:pt x="303" y="191"/>
                    <a:pt x="303" y="191"/>
                  </a:cubicBezTo>
                  <a:cubicBezTo>
                    <a:pt x="303" y="191"/>
                    <a:pt x="303" y="191"/>
                    <a:pt x="303" y="191"/>
                  </a:cubicBezTo>
                  <a:cubicBezTo>
                    <a:pt x="302" y="191"/>
                    <a:pt x="302" y="191"/>
                    <a:pt x="302" y="191"/>
                  </a:cubicBezTo>
                  <a:close/>
                  <a:moveTo>
                    <a:pt x="295" y="131"/>
                  </a:moveTo>
                  <a:cubicBezTo>
                    <a:pt x="295" y="131"/>
                    <a:pt x="295" y="131"/>
                    <a:pt x="295" y="131"/>
                  </a:cubicBezTo>
                  <a:cubicBezTo>
                    <a:pt x="295" y="130"/>
                    <a:pt x="295" y="130"/>
                    <a:pt x="295" y="130"/>
                  </a:cubicBezTo>
                  <a:cubicBezTo>
                    <a:pt x="295" y="131"/>
                    <a:pt x="295" y="131"/>
                    <a:pt x="295" y="131"/>
                  </a:cubicBezTo>
                  <a:cubicBezTo>
                    <a:pt x="295" y="131"/>
                    <a:pt x="295" y="131"/>
                    <a:pt x="295" y="131"/>
                  </a:cubicBezTo>
                  <a:close/>
                  <a:moveTo>
                    <a:pt x="296" y="132"/>
                  </a:moveTo>
                  <a:cubicBezTo>
                    <a:pt x="296" y="131"/>
                    <a:pt x="296" y="131"/>
                    <a:pt x="296" y="131"/>
                  </a:cubicBezTo>
                  <a:cubicBezTo>
                    <a:pt x="296" y="131"/>
                    <a:pt x="296" y="131"/>
                    <a:pt x="296" y="131"/>
                  </a:cubicBezTo>
                  <a:cubicBezTo>
                    <a:pt x="297" y="131"/>
                    <a:pt x="297" y="131"/>
                    <a:pt x="297" y="131"/>
                  </a:cubicBezTo>
                  <a:cubicBezTo>
                    <a:pt x="297" y="131"/>
                    <a:pt x="297" y="131"/>
                    <a:pt x="297" y="131"/>
                  </a:cubicBezTo>
                  <a:cubicBezTo>
                    <a:pt x="297" y="132"/>
                    <a:pt x="297" y="132"/>
                    <a:pt x="297" y="132"/>
                  </a:cubicBezTo>
                  <a:cubicBezTo>
                    <a:pt x="296" y="132"/>
                    <a:pt x="296" y="132"/>
                    <a:pt x="296" y="132"/>
                  </a:cubicBezTo>
                  <a:close/>
                  <a:moveTo>
                    <a:pt x="295" y="134"/>
                  </a:moveTo>
                  <a:cubicBezTo>
                    <a:pt x="295" y="133"/>
                    <a:pt x="295" y="133"/>
                    <a:pt x="295" y="133"/>
                  </a:cubicBezTo>
                  <a:cubicBezTo>
                    <a:pt x="295" y="133"/>
                    <a:pt x="295" y="133"/>
                    <a:pt x="295" y="133"/>
                  </a:cubicBezTo>
                  <a:cubicBezTo>
                    <a:pt x="295" y="132"/>
                    <a:pt x="295" y="132"/>
                    <a:pt x="295" y="132"/>
                  </a:cubicBezTo>
                  <a:cubicBezTo>
                    <a:pt x="295" y="132"/>
                    <a:pt x="295" y="132"/>
                    <a:pt x="295" y="132"/>
                  </a:cubicBezTo>
                  <a:cubicBezTo>
                    <a:pt x="295" y="132"/>
                    <a:pt x="295" y="132"/>
                    <a:pt x="295" y="132"/>
                  </a:cubicBezTo>
                  <a:cubicBezTo>
                    <a:pt x="296" y="132"/>
                    <a:pt x="296" y="132"/>
                    <a:pt x="296" y="132"/>
                  </a:cubicBezTo>
                  <a:cubicBezTo>
                    <a:pt x="296" y="133"/>
                    <a:pt x="296" y="133"/>
                    <a:pt x="296" y="133"/>
                  </a:cubicBezTo>
                  <a:cubicBezTo>
                    <a:pt x="295" y="133"/>
                    <a:pt x="295" y="133"/>
                    <a:pt x="295" y="133"/>
                  </a:cubicBezTo>
                  <a:cubicBezTo>
                    <a:pt x="295" y="134"/>
                    <a:pt x="295" y="134"/>
                    <a:pt x="295" y="134"/>
                  </a:cubicBezTo>
                  <a:cubicBezTo>
                    <a:pt x="295" y="134"/>
                    <a:pt x="295" y="134"/>
                    <a:pt x="295" y="134"/>
                  </a:cubicBezTo>
                  <a:close/>
                  <a:moveTo>
                    <a:pt x="308" y="152"/>
                  </a:moveTo>
                  <a:cubicBezTo>
                    <a:pt x="309" y="151"/>
                    <a:pt x="309" y="151"/>
                    <a:pt x="309" y="151"/>
                  </a:cubicBezTo>
                  <a:cubicBezTo>
                    <a:pt x="309" y="152"/>
                    <a:pt x="309" y="152"/>
                    <a:pt x="309" y="152"/>
                  </a:cubicBezTo>
                  <a:cubicBezTo>
                    <a:pt x="309" y="152"/>
                    <a:pt x="309" y="152"/>
                    <a:pt x="309" y="152"/>
                  </a:cubicBezTo>
                  <a:cubicBezTo>
                    <a:pt x="308" y="152"/>
                    <a:pt x="308" y="152"/>
                    <a:pt x="308" y="152"/>
                  </a:cubicBezTo>
                  <a:cubicBezTo>
                    <a:pt x="308" y="152"/>
                    <a:pt x="308" y="152"/>
                    <a:pt x="308" y="152"/>
                  </a:cubicBezTo>
                  <a:close/>
                  <a:moveTo>
                    <a:pt x="307" y="152"/>
                  </a:moveTo>
                  <a:cubicBezTo>
                    <a:pt x="307" y="151"/>
                    <a:pt x="307" y="151"/>
                    <a:pt x="307" y="151"/>
                  </a:cubicBezTo>
                  <a:cubicBezTo>
                    <a:pt x="308" y="151"/>
                    <a:pt x="308" y="151"/>
                    <a:pt x="308" y="151"/>
                  </a:cubicBezTo>
                  <a:cubicBezTo>
                    <a:pt x="308" y="151"/>
                    <a:pt x="308" y="151"/>
                    <a:pt x="308" y="151"/>
                  </a:cubicBezTo>
                  <a:cubicBezTo>
                    <a:pt x="308" y="151"/>
                    <a:pt x="308" y="151"/>
                    <a:pt x="308" y="151"/>
                  </a:cubicBezTo>
                  <a:cubicBezTo>
                    <a:pt x="307" y="152"/>
                    <a:pt x="307" y="152"/>
                    <a:pt x="307" y="152"/>
                  </a:cubicBezTo>
                  <a:cubicBezTo>
                    <a:pt x="307" y="152"/>
                    <a:pt x="307" y="152"/>
                    <a:pt x="307" y="152"/>
                  </a:cubicBezTo>
                  <a:cubicBezTo>
                    <a:pt x="307" y="152"/>
                    <a:pt x="307" y="152"/>
                    <a:pt x="307" y="152"/>
                  </a:cubicBezTo>
                  <a:close/>
                  <a:moveTo>
                    <a:pt x="304" y="160"/>
                  </a:moveTo>
                  <a:cubicBezTo>
                    <a:pt x="305" y="160"/>
                    <a:pt x="305" y="160"/>
                    <a:pt x="305" y="160"/>
                  </a:cubicBezTo>
                  <a:cubicBezTo>
                    <a:pt x="305" y="160"/>
                    <a:pt x="305" y="160"/>
                    <a:pt x="305" y="160"/>
                  </a:cubicBezTo>
                  <a:cubicBezTo>
                    <a:pt x="305" y="160"/>
                    <a:pt x="305" y="160"/>
                    <a:pt x="305" y="160"/>
                  </a:cubicBezTo>
                  <a:cubicBezTo>
                    <a:pt x="304" y="160"/>
                    <a:pt x="304" y="160"/>
                    <a:pt x="304" y="160"/>
                  </a:cubicBezTo>
                  <a:close/>
                  <a:moveTo>
                    <a:pt x="308" y="163"/>
                  </a:moveTo>
                  <a:cubicBezTo>
                    <a:pt x="308" y="164"/>
                    <a:pt x="308" y="164"/>
                    <a:pt x="308" y="164"/>
                  </a:cubicBezTo>
                  <a:cubicBezTo>
                    <a:pt x="309" y="164"/>
                    <a:pt x="309" y="164"/>
                    <a:pt x="309" y="164"/>
                  </a:cubicBezTo>
                  <a:cubicBezTo>
                    <a:pt x="309" y="163"/>
                    <a:pt x="309" y="163"/>
                    <a:pt x="309" y="163"/>
                  </a:cubicBezTo>
                  <a:cubicBezTo>
                    <a:pt x="308" y="163"/>
                    <a:pt x="308" y="163"/>
                    <a:pt x="308" y="163"/>
                  </a:cubicBezTo>
                  <a:cubicBezTo>
                    <a:pt x="308" y="163"/>
                    <a:pt x="308" y="163"/>
                    <a:pt x="308" y="163"/>
                  </a:cubicBezTo>
                  <a:close/>
                  <a:moveTo>
                    <a:pt x="315" y="170"/>
                  </a:moveTo>
                  <a:cubicBezTo>
                    <a:pt x="314" y="169"/>
                    <a:pt x="314" y="169"/>
                    <a:pt x="314" y="169"/>
                  </a:cubicBezTo>
                  <a:cubicBezTo>
                    <a:pt x="315" y="168"/>
                    <a:pt x="315" y="168"/>
                    <a:pt x="315" y="168"/>
                  </a:cubicBezTo>
                  <a:cubicBezTo>
                    <a:pt x="315" y="169"/>
                    <a:pt x="315" y="169"/>
                    <a:pt x="315" y="169"/>
                  </a:cubicBezTo>
                  <a:cubicBezTo>
                    <a:pt x="315" y="169"/>
                    <a:pt x="315" y="169"/>
                    <a:pt x="315" y="169"/>
                  </a:cubicBezTo>
                  <a:cubicBezTo>
                    <a:pt x="315" y="170"/>
                    <a:pt x="315" y="170"/>
                    <a:pt x="315" y="170"/>
                  </a:cubicBezTo>
                  <a:cubicBezTo>
                    <a:pt x="315" y="170"/>
                    <a:pt x="315" y="170"/>
                    <a:pt x="315" y="170"/>
                  </a:cubicBezTo>
                  <a:close/>
                  <a:moveTo>
                    <a:pt x="318" y="173"/>
                  </a:moveTo>
                  <a:cubicBezTo>
                    <a:pt x="318" y="173"/>
                    <a:pt x="318" y="173"/>
                    <a:pt x="318" y="173"/>
                  </a:cubicBezTo>
                  <a:cubicBezTo>
                    <a:pt x="319" y="172"/>
                    <a:pt x="319" y="172"/>
                    <a:pt x="319" y="172"/>
                  </a:cubicBezTo>
                  <a:cubicBezTo>
                    <a:pt x="319" y="172"/>
                    <a:pt x="319" y="172"/>
                    <a:pt x="319" y="172"/>
                  </a:cubicBezTo>
                  <a:cubicBezTo>
                    <a:pt x="319" y="172"/>
                    <a:pt x="319" y="172"/>
                    <a:pt x="319" y="172"/>
                  </a:cubicBezTo>
                  <a:cubicBezTo>
                    <a:pt x="319" y="173"/>
                    <a:pt x="319" y="173"/>
                    <a:pt x="319" y="173"/>
                  </a:cubicBezTo>
                  <a:cubicBezTo>
                    <a:pt x="318" y="173"/>
                    <a:pt x="318" y="173"/>
                    <a:pt x="318" y="173"/>
                  </a:cubicBezTo>
                  <a:cubicBezTo>
                    <a:pt x="318" y="173"/>
                    <a:pt x="318" y="173"/>
                    <a:pt x="318" y="173"/>
                  </a:cubicBezTo>
                  <a:close/>
                  <a:moveTo>
                    <a:pt x="293" y="88"/>
                  </a:moveTo>
                  <a:cubicBezTo>
                    <a:pt x="293" y="87"/>
                    <a:pt x="293" y="87"/>
                    <a:pt x="293" y="87"/>
                  </a:cubicBezTo>
                  <a:cubicBezTo>
                    <a:pt x="294" y="87"/>
                    <a:pt x="294" y="87"/>
                    <a:pt x="294" y="87"/>
                  </a:cubicBezTo>
                  <a:cubicBezTo>
                    <a:pt x="294" y="86"/>
                    <a:pt x="294" y="86"/>
                    <a:pt x="294" y="86"/>
                  </a:cubicBezTo>
                  <a:cubicBezTo>
                    <a:pt x="296" y="85"/>
                    <a:pt x="296" y="85"/>
                    <a:pt x="296" y="85"/>
                  </a:cubicBezTo>
                  <a:cubicBezTo>
                    <a:pt x="297" y="85"/>
                    <a:pt x="297" y="85"/>
                    <a:pt x="297" y="85"/>
                  </a:cubicBezTo>
                  <a:cubicBezTo>
                    <a:pt x="297" y="85"/>
                    <a:pt x="297" y="85"/>
                    <a:pt x="297" y="85"/>
                  </a:cubicBezTo>
                  <a:cubicBezTo>
                    <a:pt x="295" y="86"/>
                    <a:pt x="295" y="86"/>
                    <a:pt x="295" y="86"/>
                  </a:cubicBezTo>
                  <a:cubicBezTo>
                    <a:pt x="295" y="87"/>
                    <a:pt x="295" y="87"/>
                    <a:pt x="295" y="87"/>
                  </a:cubicBezTo>
                  <a:cubicBezTo>
                    <a:pt x="295" y="87"/>
                    <a:pt x="295" y="87"/>
                    <a:pt x="295" y="87"/>
                  </a:cubicBezTo>
                  <a:cubicBezTo>
                    <a:pt x="295" y="88"/>
                    <a:pt x="295" y="88"/>
                    <a:pt x="295" y="88"/>
                  </a:cubicBezTo>
                  <a:cubicBezTo>
                    <a:pt x="295" y="88"/>
                    <a:pt x="295" y="88"/>
                    <a:pt x="295" y="88"/>
                  </a:cubicBezTo>
                  <a:cubicBezTo>
                    <a:pt x="295" y="87"/>
                    <a:pt x="295" y="87"/>
                    <a:pt x="295" y="87"/>
                  </a:cubicBezTo>
                  <a:cubicBezTo>
                    <a:pt x="294" y="87"/>
                    <a:pt x="294" y="87"/>
                    <a:pt x="294" y="87"/>
                  </a:cubicBezTo>
                  <a:cubicBezTo>
                    <a:pt x="294" y="88"/>
                    <a:pt x="294" y="88"/>
                    <a:pt x="294" y="88"/>
                  </a:cubicBezTo>
                  <a:cubicBezTo>
                    <a:pt x="293" y="88"/>
                    <a:pt x="293" y="88"/>
                    <a:pt x="293" y="88"/>
                  </a:cubicBezTo>
                  <a:close/>
                  <a:moveTo>
                    <a:pt x="289" y="84"/>
                  </a:moveTo>
                  <a:cubicBezTo>
                    <a:pt x="289" y="84"/>
                    <a:pt x="289" y="84"/>
                    <a:pt x="289" y="84"/>
                  </a:cubicBezTo>
                  <a:cubicBezTo>
                    <a:pt x="290" y="84"/>
                    <a:pt x="290" y="84"/>
                    <a:pt x="290" y="84"/>
                  </a:cubicBezTo>
                  <a:cubicBezTo>
                    <a:pt x="290" y="84"/>
                    <a:pt x="290" y="84"/>
                    <a:pt x="290" y="84"/>
                  </a:cubicBezTo>
                  <a:cubicBezTo>
                    <a:pt x="290" y="84"/>
                    <a:pt x="290" y="84"/>
                    <a:pt x="290" y="84"/>
                  </a:cubicBezTo>
                  <a:cubicBezTo>
                    <a:pt x="289" y="84"/>
                    <a:pt x="289" y="84"/>
                    <a:pt x="289" y="84"/>
                  </a:cubicBezTo>
                  <a:close/>
                  <a:moveTo>
                    <a:pt x="265" y="74"/>
                  </a:moveTo>
                  <a:cubicBezTo>
                    <a:pt x="264" y="74"/>
                    <a:pt x="264" y="74"/>
                    <a:pt x="264" y="74"/>
                  </a:cubicBezTo>
                  <a:cubicBezTo>
                    <a:pt x="264" y="73"/>
                    <a:pt x="264" y="73"/>
                    <a:pt x="264" y="73"/>
                  </a:cubicBezTo>
                  <a:cubicBezTo>
                    <a:pt x="264" y="72"/>
                    <a:pt x="264" y="72"/>
                    <a:pt x="264" y="72"/>
                  </a:cubicBezTo>
                  <a:cubicBezTo>
                    <a:pt x="264" y="71"/>
                    <a:pt x="264" y="71"/>
                    <a:pt x="264" y="71"/>
                  </a:cubicBezTo>
                  <a:cubicBezTo>
                    <a:pt x="264" y="70"/>
                    <a:pt x="264" y="70"/>
                    <a:pt x="264" y="70"/>
                  </a:cubicBezTo>
                  <a:cubicBezTo>
                    <a:pt x="264" y="70"/>
                    <a:pt x="264" y="70"/>
                    <a:pt x="264" y="70"/>
                  </a:cubicBezTo>
                  <a:cubicBezTo>
                    <a:pt x="265" y="70"/>
                    <a:pt x="265" y="70"/>
                    <a:pt x="265" y="70"/>
                  </a:cubicBezTo>
                  <a:cubicBezTo>
                    <a:pt x="266" y="70"/>
                    <a:pt x="266" y="70"/>
                    <a:pt x="266" y="70"/>
                  </a:cubicBezTo>
                  <a:cubicBezTo>
                    <a:pt x="266" y="71"/>
                    <a:pt x="266" y="71"/>
                    <a:pt x="266" y="71"/>
                  </a:cubicBezTo>
                  <a:cubicBezTo>
                    <a:pt x="265" y="73"/>
                    <a:pt x="265" y="73"/>
                    <a:pt x="265" y="73"/>
                  </a:cubicBezTo>
                  <a:cubicBezTo>
                    <a:pt x="265" y="73"/>
                    <a:pt x="265" y="73"/>
                    <a:pt x="265" y="73"/>
                  </a:cubicBezTo>
                  <a:cubicBezTo>
                    <a:pt x="265" y="74"/>
                    <a:pt x="265" y="74"/>
                    <a:pt x="265" y="74"/>
                  </a:cubicBezTo>
                  <a:cubicBezTo>
                    <a:pt x="266" y="74"/>
                    <a:pt x="266" y="74"/>
                    <a:pt x="266" y="74"/>
                  </a:cubicBezTo>
                  <a:cubicBezTo>
                    <a:pt x="265" y="74"/>
                    <a:pt x="265" y="74"/>
                    <a:pt x="265" y="74"/>
                  </a:cubicBezTo>
                  <a:close/>
                  <a:moveTo>
                    <a:pt x="265" y="30"/>
                  </a:moveTo>
                  <a:cubicBezTo>
                    <a:pt x="266" y="29"/>
                    <a:pt x="266" y="29"/>
                    <a:pt x="266" y="29"/>
                  </a:cubicBezTo>
                  <a:cubicBezTo>
                    <a:pt x="266" y="28"/>
                    <a:pt x="266" y="28"/>
                    <a:pt x="266" y="28"/>
                  </a:cubicBezTo>
                  <a:cubicBezTo>
                    <a:pt x="266" y="27"/>
                    <a:pt x="266" y="27"/>
                    <a:pt x="266" y="27"/>
                  </a:cubicBezTo>
                  <a:cubicBezTo>
                    <a:pt x="268" y="27"/>
                    <a:pt x="268" y="27"/>
                    <a:pt x="268" y="27"/>
                  </a:cubicBezTo>
                  <a:cubicBezTo>
                    <a:pt x="268" y="26"/>
                    <a:pt x="268" y="26"/>
                    <a:pt x="268" y="26"/>
                  </a:cubicBezTo>
                  <a:cubicBezTo>
                    <a:pt x="268" y="25"/>
                    <a:pt x="268" y="25"/>
                    <a:pt x="268" y="25"/>
                  </a:cubicBezTo>
                  <a:cubicBezTo>
                    <a:pt x="267" y="25"/>
                    <a:pt x="267" y="25"/>
                    <a:pt x="267" y="25"/>
                  </a:cubicBezTo>
                  <a:cubicBezTo>
                    <a:pt x="266" y="25"/>
                    <a:pt x="266" y="25"/>
                    <a:pt x="266" y="25"/>
                  </a:cubicBezTo>
                  <a:cubicBezTo>
                    <a:pt x="267" y="24"/>
                    <a:pt x="267" y="24"/>
                    <a:pt x="267" y="24"/>
                  </a:cubicBezTo>
                  <a:cubicBezTo>
                    <a:pt x="266" y="24"/>
                    <a:pt x="266" y="24"/>
                    <a:pt x="266" y="24"/>
                  </a:cubicBezTo>
                  <a:cubicBezTo>
                    <a:pt x="265" y="25"/>
                    <a:pt x="265" y="25"/>
                    <a:pt x="265" y="25"/>
                  </a:cubicBezTo>
                  <a:cubicBezTo>
                    <a:pt x="264" y="25"/>
                    <a:pt x="264" y="25"/>
                    <a:pt x="264" y="25"/>
                  </a:cubicBezTo>
                  <a:cubicBezTo>
                    <a:pt x="264" y="26"/>
                    <a:pt x="264" y="26"/>
                    <a:pt x="264" y="26"/>
                  </a:cubicBezTo>
                  <a:cubicBezTo>
                    <a:pt x="263" y="26"/>
                    <a:pt x="263" y="26"/>
                    <a:pt x="263" y="26"/>
                  </a:cubicBezTo>
                  <a:cubicBezTo>
                    <a:pt x="263" y="27"/>
                    <a:pt x="263" y="27"/>
                    <a:pt x="263" y="27"/>
                  </a:cubicBezTo>
                  <a:cubicBezTo>
                    <a:pt x="264" y="27"/>
                    <a:pt x="264" y="27"/>
                    <a:pt x="264" y="27"/>
                  </a:cubicBezTo>
                  <a:cubicBezTo>
                    <a:pt x="265" y="27"/>
                    <a:pt x="265" y="27"/>
                    <a:pt x="265" y="27"/>
                  </a:cubicBezTo>
                  <a:cubicBezTo>
                    <a:pt x="265" y="28"/>
                    <a:pt x="265" y="28"/>
                    <a:pt x="265" y="28"/>
                  </a:cubicBezTo>
                  <a:cubicBezTo>
                    <a:pt x="264" y="28"/>
                    <a:pt x="264" y="28"/>
                    <a:pt x="264" y="28"/>
                  </a:cubicBezTo>
                  <a:cubicBezTo>
                    <a:pt x="264" y="29"/>
                    <a:pt x="264" y="29"/>
                    <a:pt x="264" y="29"/>
                  </a:cubicBezTo>
                  <a:cubicBezTo>
                    <a:pt x="265" y="29"/>
                    <a:pt x="265" y="29"/>
                    <a:pt x="265" y="29"/>
                  </a:cubicBezTo>
                  <a:cubicBezTo>
                    <a:pt x="265" y="30"/>
                    <a:pt x="265" y="30"/>
                    <a:pt x="265" y="30"/>
                  </a:cubicBezTo>
                  <a:close/>
                  <a:moveTo>
                    <a:pt x="253" y="54"/>
                  </a:moveTo>
                  <a:cubicBezTo>
                    <a:pt x="253" y="53"/>
                    <a:pt x="253" y="53"/>
                    <a:pt x="253" y="53"/>
                  </a:cubicBezTo>
                  <a:cubicBezTo>
                    <a:pt x="254" y="53"/>
                    <a:pt x="254" y="53"/>
                    <a:pt x="254" y="53"/>
                  </a:cubicBezTo>
                  <a:cubicBezTo>
                    <a:pt x="253" y="52"/>
                    <a:pt x="253" y="52"/>
                    <a:pt x="253" y="52"/>
                  </a:cubicBezTo>
                  <a:cubicBezTo>
                    <a:pt x="253" y="51"/>
                    <a:pt x="253" y="51"/>
                    <a:pt x="253" y="51"/>
                  </a:cubicBezTo>
                  <a:cubicBezTo>
                    <a:pt x="253" y="51"/>
                    <a:pt x="253" y="51"/>
                    <a:pt x="253" y="51"/>
                  </a:cubicBezTo>
                  <a:cubicBezTo>
                    <a:pt x="253" y="50"/>
                    <a:pt x="253" y="50"/>
                    <a:pt x="253" y="50"/>
                  </a:cubicBezTo>
                  <a:cubicBezTo>
                    <a:pt x="253" y="50"/>
                    <a:pt x="253" y="50"/>
                    <a:pt x="253" y="50"/>
                  </a:cubicBezTo>
                  <a:cubicBezTo>
                    <a:pt x="254" y="50"/>
                    <a:pt x="254" y="50"/>
                    <a:pt x="254" y="50"/>
                  </a:cubicBezTo>
                  <a:cubicBezTo>
                    <a:pt x="255" y="50"/>
                    <a:pt x="255" y="50"/>
                    <a:pt x="255" y="50"/>
                  </a:cubicBezTo>
                  <a:cubicBezTo>
                    <a:pt x="255" y="50"/>
                    <a:pt x="255" y="50"/>
                    <a:pt x="255" y="50"/>
                  </a:cubicBezTo>
                  <a:cubicBezTo>
                    <a:pt x="256" y="50"/>
                    <a:pt x="256" y="50"/>
                    <a:pt x="256" y="50"/>
                  </a:cubicBezTo>
                  <a:cubicBezTo>
                    <a:pt x="255" y="49"/>
                    <a:pt x="255" y="49"/>
                    <a:pt x="255" y="49"/>
                  </a:cubicBezTo>
                  <a:cubicBezTo>
                    <a:pt x="254" y="48"/>
                    <a:pt x="254" y="48"/>
                    <a:pt x="254" y="48"/>
                  </a:cubicBezTo>
                  <a:cubicBezTo>
                    <a:pt x="254" y="48"/>
                    <a:pt x="254" y="48"/>
                    <a:pt x="254" y="48"/>
                  </a:cubicBezTo>
                  <a:cubicBezTo>
                    <a:pt x="255" y="48"/>
                    <a:pt x="255" y="48"/>
                    <a:pt x="255" y="48"/>
                  </a:cubicBezTo>
                  <a:cubicBezTo>
                    <a:pt x="254" y="47"/>
                    <a:pt x="254" y="47"/>
                    <a:pt x="254" y="47"/>
                  </a:cubicBezTo>
                  <a:cubicBezTo>
                    <a:pt x="255" y="46"/>
                    <a:pt x="255" y="46"/>
                    <a:pt x="255" y="46"/>
                  </a:cubicBezTo>
                  <a:cubicBezTo>
                    <a:pt x="255" y="45"/>
                    <a:pt x="255" y="45"/>
                    <a:pt x="255" y="45"/>
                  </a:cubicBezTo>
                  <a:cubicBezTo>
                    <a:pt x="255" y="44"/>
                    <a:pt x="255" y="44"/>
                    <a:pt x="255" y="44"/>
                  </a:cubicBezTo>
                  <a:cubicBezTo>
                    <a:pt x="256" y="44"/>
                    <a:pt x="256" y="44"/>
                    <a:pt x="256" y="44"/>
                  </a:cubicBezTo>
                  <a:cubicBezTo>
                    <a:pt x="256" y="44"/>
                    <a:pt x="256" y="44"/>
                    <a:pt x="256" y="44"/>
                  </a:cubicBezTo>
                  <a:cubicBezTo>
                    <a:pt x="256" y="42"/>
                    <a:pt x="256" y="42"/>
                    <a:pt x="256" y="42"/>
                  </a:cubicBezTo>
                  <a:cubicBezTo>
                    <a:pt x="257" y="42"/>
                    <a:pt x="257" y="42"/>
                    <a:pt x="257" y="42"/>
                  </a:cubicBezTo>
                  <a:cubicBezTo>
                    <a:pt x="258" y="41"/>
                    <a:pt x="258" y="41"/>
                    <a:pt x="258" y="41"/>
                  </a:cubicBezTo>
                  <a:cubicBezTo>
                    <a:pt x="259" y="41"/>
                    <a:pt x="259" y="41"/>
                    <a:pt x="259" y="41"/>
                  </a:cubicBezTo>
                  <a:cubicBezTo>
                    <a:pt x="260" y="42"/>
                    <a:pt x="260" y="42"/>
                    <a:pt x="260" y="42"/>
                  </a:cubicBezTo>
                  <a:cubicBezTo>
                    <a:pt x="260" y="43"/>
                    <a:pt x="260" y="43"/>
                    <a:pt x="260" y="43"/>
                  </a:cubicBezTo>
                  <a:cubicBezTo>
                    <a:pt x="260" y="44"/>
                    <a:pt x="260" y="44"/>
                    <a:pt x="260" y="44"/>
                  </a:cubicBezTo>
                  <a:cubicBezTo>
                    <a:pt x="261" y="44"/>
                    <a:pt x="261" y="44"/>
                    <a:pt x="261" y="44"/>
                  </a:cubicBezTo>
                  <a:cubicBezTo>
                    <a:pt x="261" y="44"/>
                    <a:pt x="261" y="44"/>
                    <a:pt x="261" y="44"/>
                  </a:cubicBezTo>
                  <a:cubicBezTo>
                    <a:pt x="261" y="45"/>
                    <a:pt x="261" y="45"/>
                    <a:pt x="261" y="45"/>
                  </a:cubicBezTo>
                  <a:cubicBezTo>
                    <a:pt x="262" y="46"/>
                    <a:pt x="262" y="46"/>
                    <a:pt x="262" y="46"/>
                  </a:cubicBezTo>
                  <a:cubicBezTo>
                    <a:pt x="262" y="46"/>
                    <a:pt x="262" y="46"/>
                    <a:pt x="262" y="46"/>
                  </a:cubicBezTo>
                  <a:cubicBezTo>
                    <a:pt x="262" y="47"/>
                    <a:pt x="262" y="47"/>
                    <a:pt x="262" y="47"/>
                  </a:cubicBezTo>
                  <a:cubicBezTo>
                    <a:pt x="263" y="47"/>
                    <a:pt x="263" y="47"/>
                    <a:pt x="263" y="47"/>
                  </a:cubicBezTo>
                  <a:cubicBezTo>
                    <a:pt x="263" y="47"/>
                    <a:pt x="263" y="47"/>
                    <a:pt x="263" y="47"/>
                  </a:cubicBezTo>
                  <a:cubicBezTo>
                    <a:pt x="263" y="48"/>
                    <a:pt x="263" y="48"/>
                    <a:pt x="263" y="48"/>
                  </a:cubicBezTo>
                  <a:cubicBezTo>
                    <a:pt x="264" y="50"/>
                    <a:pt x="264" y="50"/>
                    <a:pt x="264" y="50"/>
                  </a:cubicBezTo>
                  <a:cubicBezTo>
                    <a:pt x="263" y="50"/>
                    <a:pt x="263" y="50"/>
                    <a:pt x="263" y="50"/>
                  </a:cubicBezTo>
                  <a:cubicBezTo>
                    <a:pt x="262" y="51"/>
                    <a:pt x="262" y="51"/>
                    <a:pt x="262" y="51"/>
                  </a:cubicBezTo>
                  <a:cubicBezTo>
                    <a:pt x="262" y="51"/>
                    <a:pt x="262" y="51"/>
                    <a:pt x="262" y="51"/>
                  </a:cubicBezTo>
                  <a:cubicBezTo>
                    <a:pt x="261" y="51"/>
                    <a:pt x="261" y="51"/>
                    <a:pt x="261" y="51"/>
                  </a:cubicBezTo>
                  <a:cubicBezTo>
                    <a:pt x="261" y="51"/>
                    <a:pt x="261" y="51"/>
                    <a:pt x="261" y="51"/>
                  </a:cubicBezTo>
                  <a:cubicBezTo>
                    <a:pt x="262" y="51"/>
                    <a:pt x="262" y="51"/>
                    <a:pt x="262" y="51"/>
                  </a:cubicBezTo>
                  <a:cubicBezTo>
                    <a:pt x="262" y="52"/>
                    <a:pt x="262" y="52"/>
                    <a:pt x="262" y="52"/>
                  </a:cubicBezTo>
                  <a:cubicBezTo>
                    <a:pt x="262" y="53"/>
                    <a:pt x="262" y="53"/>
                    <a:pt x="262" y="53"/>
                  </a:cubicBezTo>
                  <a:cubicBezTo>
                    <a:pt x="260" y="54"/>
                    <a:pt x="260" y="54"/>
                    <a:pt x="260" y="54"/>
                  </a:cubicBezTo>
                  <a:cubicBezTo>
                    <a:pt x="260" y="55"/>
                    <a:pt x="260" y="55"/>
                    <a:pt x="260" y="55"/>
                  </a:cubicBezTo>
                  <a:cubicBezTo>
                    <a:pt x="259" y="54"/>
                    <a:pt x="259" y="54"/>
                    <a:pt x="259" y="54"/>
                  </a:cubicBezTo>
                  <a:cubicBezTo>
                    <a:pt x="259" y="54"/>
                    <a:pt x="259" y="54"/>
                    <a:pt x="259" y="54"/>
                  </a:cubicBezTo>
                  <a:cubicBezTo>
                    <a:pt x="259" y="53"/>
                    <a:pt x="259" y="53"/>
                    <a:pt x="259" y="53"/>
                  </a:cubicBezTo>
                  <a:cubicBezTo>
                    <a:pt x="258" y="54"/>
                    <a:pt x="258" y="54"/>
                    <a:pt x="258" y="54"/>
                  </a:cubicBezTo>
                  <a:cubicBezTo>
                    <a:pt x="257" y="54"/>
                    <a:pt x="257" y="54"/>
                    <a:pt x="257" y="54"/>
                  </a:cubicBezTo>
                  <a:cubicBezTo>
                    <a:pt x="256" y="54"/>
                    <a:pt x="256" y="54"/>
                    <a:pt x="256" y="54"/>
                  </a:cubicBezTo>
                  <a:cubicBezTo>
                    <a:pt x="255" y="54"/>
                    <a:pt x="255" y="54"/>
                    <a:pt x="255" y="54"/>
                  </a:cubicBezTo>
                  <a:cubicBezTo>
                    <a:pt x="255" y="53"/>
                    <a:pt x="255" y="53"/>
                    <a:pt x="255" y="53"/>
                  </a:cubicBezTo>
                  <a:cubicBezTo>
                    <a:pt x="255" y="53"/>
                    <a:pt x="255" y="53"/>
                    <a:pt x="255" y="53"/>
                  </a:cubicBezTo>
                  <a:cubicBezTo>
                    <a:pt x="254" y="54"/>
                    <a:pt x="254" y="54"/>
                    <a:pt x="254" y="54"/>
                  </a:cubicBezTo>
                  <a:cubicBezTo>
                    <a:pt x="253" y="54"/>
                    <a:pt x="253" y="54"/>
                    <a:pt x="253" y="54"/>
                  </a:cubicBezTo>
                  <a:close/>
                  <a:moveTo>
                    <a:pt x="264" y="53"/>
                  </a:moveTo>
                  <a:cubicBezTo>
                    <a:pt x="264" y="53"/>
                    <a:pt x="264" y="53"/>
                    <a:pt x="264" y="53"/>
                  </a:cubicBezTo>
                  <a:cubicBezTo>
                    <a:pt x="264" y="52"/>
                    <a:pt x="264" y="52"/>
                    <a:pt x="264" y="52"/>
                  </a:cubicBezTo>
                  <a:cubicBezTo>
                    <a:pt x="264" y="51"/>
                    <a:pt x="264" y="51"/>
                    <a:pt x="264" y="51"/>
                  </a:cubicBezTo>
                  <a:cubicBezTo>
                    <a:pt x="264" y="51"/>
                    <a:pt x="264" y="51"/>
                    <a:pt x="264" y="51"/>
                  </a:cubicBezTo>
                  <a:cubicBezTo>
                    <a:pt x="263" y="51"/>
                    <a:pt x="263" y="51"/>
                    <a:pt x="263" y="51"/>
                  </a:cubicBezTo>
                  <a:cubicBezTo>
                    <a:pt x="263" y="52"/>
                    <a:pt x="263" y="52"/>
                    <a:pt x="263" y="52"/>
                  </a:cubicBezTo>
                  <a:cubicBezTo>
                    <a:pt x="264" y="53"/>
                    <a:pt x="264" y="53"/>
                    <a:pt x="264" y="53"/>
                  </a:cubicBezTo>
                  <a:close/>
                  <a:moveTo>
                    <a:pt x="267" y="65"/>
                  </a:moveTo>
                  <a:cubicBezTo>
                    <a:pt x="267" y="66"/>
                    <a:pt x="267" y="66"/>
                    <a:pt x="267" y="66"/>
                  </a:cubicBezTo>
                  <a:cubicBezTo>
                    <a:pt x="268" y="66"/>
                    <a:pt x="268" y="66"/>
                    <a:pt x="268" y="66"/>
                  </a:cubicBezTo>
                  <a:cubicBezTo>
                    <a:pt x="269" y="66"/>
                    <a:pt x="269" y="66"/>
                    <a:pt x="269" y="66"/>
                  </a:cubicBezTo>
                  <a:cubicBezTo>
                    <a:pt x="270" y="66"/>
                    <a:pt x="270" y="66"/>
                    <a:pt x="270" y="66"/>
                  </a:cubicBezTo>
                  <a:cubicBezTo>
                    <a:pt x="270" y="65"/>
                    <a:pt x="270" y="65"/>
                    <a:pt x="270" y="65"/>
                  </a:cubicBezTo>
                  <a:cubicBezTo>
                    <a:pt x="271" y="64"/>
                    <a:pt x="271" y="64"/>
                    <a:pt x="271" y="64"/>
                  </a:cubicBezTo>
                  <a:cubicBezTo>
                    <a:pt x="270" y="64"/>
                    <a:pt x="270" y="64"/>
                    <a:pt x="270" y="64"/>
                  </a:cubicBezTo>
                  <a:cubicBezTo>
                    <a:pt x="270" y="63"/>
                    <a:pt x="270" y="63"/>
                    <a:pt x="270" y="63"/>
                  </a:cubicBezTo>
                  <a:cubicBezTo>
                    <a:pt x="270" y="63"/>
                    <a:pt x="270" y="63"/>
                    <a:pt x="270" y="63"/>
                  </a:cubicBezTo>
                  <a:cubicBezTo>
                    <a:pt x="269" y="63"/>
                    <a:pt x="269" y="63"/>
                    <a:pt x="269" y="63"/>
                  </a:cubicBezTo>
                  <a:cubicBezTo>
                    <a:pt x="269" y="62"/>
                    <a:pt x="269" y="62"/>
                    <a:pt x="269" y="62"/>
                  </a:cubicBezTo>
                  <a:cubicBezTo>
                    <a:pt x="268" y="62"/>
                    <a:pt x="268" y="62"/>
                    <a:pt x="268" y="62"/>
                  </a:cubicBezTo>
                  <a:cubicBezTo>
                    <a:pt x="267" y="63"/>
                    <a:pt x="267" y="63"/>
                    <a:pt x="267" y="63"/>
                  </a:cubicBezTo>
                  <a:cubicBezTo>
                    <a:pt x="267" y="63"/>
                    <a:pt x="267" y="63"/>
                    <a:pt x="267" y="63"/>
                  </a:cubicBezTo>
                  <a:cubicBezTo>
                    <a:pt x="267" y="64"/>
                    <a:pt x="267" y="64"/>
                    <a:pt x="267" y="64"/>
                  </a:cubicBezTo>
                  <a:cubicBezTo>
                    <a:pt x="267" y="65"/>
                    <a:pt x="267" y="65"/>
                    <a:pt x="267" y="65"/>
                  </a:cubicBezTo>
                  <a:close/>
                  <a:moveTo>
                    <a:pt x="266" y="65"/>
                  </a:moveTo>
                  <a:cubicBezTo>
                    <a:pt x="266" y="66"/>
                    <a:pt x="266" y="66"/>
                    <a:pt x="266" y="66"/>
                  </a:cubicBezTo>
                  <a:cubicBezTo>
                    <a:pt x="266" y="66"/>
                    <a:pt x="266" y="66"/>
                    <a:pt x="266" y="66"/>
                  </a:cubicBezTo>
                  <a:cubicBezTo>
                    <a:pt x="266" y="67"/>
                    <a:pt x="266" y="67"/>
                    <a:pt x="266" y="67"/>
                  </a:cubicBezTo>
                  <a:cubicBezTo>
                    <a:pt x="267" y="66"/>
                    <a:pt x="267" y="66"/>
                    <a:pt x="267" y="66"/>
                  </a:cubicBezTo>
                  <a:cubicBezTo>
                    <a:pt x="266" y="66"/>
                    <a:pt x="266" y="66"/>
                    <a:pt x="266" y="66"/>
                  </a:cubicBezTo>
                  <a:cubicBezTo>
                    <a:pt x="266" y="66"/>
                    <a:pt x="266" y="66"/>
                    <a:pt x="266" y="66"/>
                  </a:cubicBezTo>
                  <a:cubicBezTo>
                    <a:pt x="266" y="65"/>
                    <a:pt x="266" y="65"/>
                    <a:pt x="266" y="65"/>
                  </a:cubicBezTo>
                  <a:cubicBezTo>
                    <a:pt x="266" y="65"/>
                    <a:pt x="266" y="65"/>
                    <a:pt x="266" y="65"/>
                  </a:cubicBezTo>
                  <a:close/>
                  <a:moveTo>
                    <a:pt x="253" y="59"/>
                  </a:moveTo>
                  <a:cubicBezTo>
                    <a:pt x="253" y="58"/>
                    <a:pt x="253" y="58"/>
                    <a:pt x="253" y="58"/>
                  </a:cubicBezTo>
                  <a:cubicBezTo>
                    <a:pt x="253" y="57"/>
                    <a:pt x="253" y="57"/>
                    <a:pt x="253" y="57"/>
                  </a:cubicBezTo>
                  <a:cubicBezTo>
                    <a:pt x="254" y="56"/>
                    <a:pt x="254" y="56"/>
                    <a:pt x="254" y="56"/>
                  </a:cubicBezTo>
                  <a:cubicBezTo>
                    <a:pt x="255" y="56"/>
                    <a:pt x="255" y="56"/>
                    <a:pt x="255" y="56"/>
                  </a:cubicBezTo>
                  <a:cubicBezTo>
                    <a:pt x="255" y="56"/>
                    <a:pt x="255" y="56"/>
                    <a:pt x="255" y="56"/>
                  </a:cubicBezTo>
                  <a:cubicBezTo>
                    <a:pt x="256" y="56"/>
                    <a:pt x="256" y="56"/>
                    <a:pt x="256" y="56"/>
                  </a:cubicBezTo>
                  <a:cubicBezTo>
                    <a:pt x="257" y="56"/>
                    <a:pt x="257" y="56"/>
                    <a:pt x="257" y="56"/>
                  </a:cubicBezTo>
                  <a:cubicBezTo>
                    <a:pt x="257" y="56"/>
                    <a:pt x="257" y="56"/>
                    <a:pt x="257" y="56"/>
                  </a:cubicBezTo>
                  <a:cubicBezTo>
                    <a:pt x="257" y="57"/>
                    <a:pt x="257" y="57"/>
                    <a:pt x="257" y="57"/>
                  </a:cubicBezTo>
                  <a:cubicBezTo>
                    <a:pt x="258" y="57"/>
                    <a:pt x="258" y="57"/>
                    <a:pt x="258" y="57"/>
                  </a:cubicBezTo>
                  <a:cubicBezTo>
                    <a:pt x="258" y="56"/>
                    <a:pt x="258" y="56"/>
                    <a:pt x="258" y="56"/>
                  </a:cubicBezTo>
                  <a:cubicBezTo>
                    <a:pt x="259" y="57"/>
                    <a:pt x="259" y="57"/>
                    <a:pt x="259" y="57"/>
                  </a:cubicBezTo>
                  <a:cubicBezTo>
                    <a:pt x="260" y="57"/>
                    <a:pt x="260" y="57"/>
                    <a:pt x="260" y="57"/>
                  </a:cubicBezTo>
                  <a:cubicBezTo>
                    <a:pt x="260" y="58"/>
                    <a:pt x="260" y="58"/>
                    <a:pt x="260" y="58"/>
                  </a:cubicBezTo>
                  <a:cubicBezTo>
                    <a:pt x="261" y="58"/>
                    <a:pt x="261" y="58"/>
                    <a:pt x="261" y="58"/>
                  </a:cubicBezTo>
                  <a:cubicBezTo>
                    <a:pt x="261" y="58"/>
                    <a:pt x="261" y="58"/>
                    <a:pt x="261" y="58"/>
                  </a:cubicBezTo>
                  <a:cubicBezTo>
                    <a:pt x="261" y="59"/>
                    <a:pt x="261" y="59"/>
                    <a:pt x="261" y="59"/>
                  </a:cubicBezTo>
                  <a:cubicBezTo>
                    <a:pt x="262" y="59"/>
                    <a:pt x="262" y="59"/>
                    <a:pt x="262" y="59"/>
                  </a:cubicBezTo>
                  <a:cubicBezTo>
                    <a:pt x="262" y="58"/>
                    <a:pt x="262" y="58"/>
                    <a:pt x="262" y="58"/>
                  </a:cubicBezTo>
                  <a:cubicBezTo>
                    <a:pt x="263" y="59"/>
                    <a:pt x="263" y="59"/>
                    <a:pt x="263" y="59"/>
                  </a:cubicBezTo>
                  <a:cubicBezTo>
                    <a:pt x="263" y="60"/>
                    <a:pt x="263" y="60"/>
                    <a:pt x="263" y="60"/>
                  </a:cubicBezTo>
                  <a:cubicBezTo>
                    <a:pt x="263" y="60"/>
                    <a:pt x="263" y="60"/>
                    <a:pt x="263" y="60"/>
                  </a:cubicBezTo>
                  <a:cubicBezTo>
                    <a:pt x="263" y="60"/>
                    <a:pt x="263" y="60"/>
                    <a:pt x="263" y="60"/>
                  </a:cubicBezTo>
                  <a:cubicBezTo>
                    <a:pt x="263" y="61"/>
                    <a:pt x="263" y="61"/>
                    <a:pt x="263" y="61"/>
                  </a:cubicBezTo>
                  <a:cubicBezTo>
                    <a:pt x="262" y="61"/>
                    <a:pt x="262" y="61"/>
                    <a:pt x="262" y="61"/>
                  </a:cubicBezTo>
                  <a:cubicBezTo>
                    <a:pt x="261" y="61"/>
                    <a:pt x="261" y="61"/>
                    <a:pt x="261" y="61"/>
                  </a:cubicBezTo>
                  <a:cubicBezTo>
                    <a:pt x="260" y="62"/>
                    <a:pt x="260" y="62"/>
                    <a:pt x="260" y="62"/>
                  </a:cubicBezTo>
                  <a:cubicBezTo>
                    <a:pt x="259" y="61"/>
                    <a:pt x="259" y="61"/>
                    <a:pt x="259" y="61"/>
                  </a:cubicBezTo>
                  <a:cubicBezTo>
                    <a:pt x="258" y="61"/>
                    <a:pt x="258" y="61"/>
                    <a:pt x="258" y="61"/>
                  </a:cubicBezTo>
                  <a:cubicBezTo>
                    <a:pt x="257" y="60"/>
                    <a:pt x="257" y="60"/>
                    <a:pt x="257" y="60"/>
                  </a:cubicBezTo>
                  <a:cubicBezTo>
                    <a:pt x="256" y="60"/>
                    <a:pt x="256" y="60"/>
                    <a:pt x="256" y="60"/>
                  </a:cubicBezTo>
                  <a:cubicBezTo>
                    <a:pt x="255" y="60"/>
                    <a:pt x="255" y="60"/>
                    <a:pt x="255" y="60"/>
                  </a:cubicBezTo>
                  <a:cubicBezTo>
                    <a:pt x="254" y="59"/>
                    <a:pt x="254" y="59"/>
                    <a:pt x="254" y="59"/>
                  </a:cubicBezTo>
                  <a:cubicBezTo>
                    <a:pt x="253" y="59"/>
                    <a:pt x="253" y="59"/>
                    <a:pt x="253" y="59"/>
                  </a:cubicBezTo>
                  <a:cubicBezTo>
                    <a:pt x="253" y="59"/>
                    <a:pt x="253" y="59"/>
                    <a:pt x="253" y="59"/>
                  </a:cubicBezTo>
                  <a:close/>
                  <a:moveTo>
                    <a:pt x="242" y="46"/>
                  </a:moveTo>
                  <a:cubicBezTo>
                    <a:pt x="242" y="45"/>
                    <a:pt x="242" y="45"/>
                    <a:pt x="242" y="45"/>
                  </a:cubicBezTo>
                  <a:cubicBezTo>
                    <a:pt x="243" y="45"/>
                    <a:pt x="243" y="45"/>
                    <a:pt x="243" y="45"/>
                  </a:cubicBezTo>
                  <a:cubicBezTo>
                    <a:pt x="243" y="45"/>
                    <a:pt x="243" y="45"/>
                    <a:pt x="243" y="45"/>
                  </a:cubicBezTo>
                  <a:cubicBezTo>
                    <a:pt x="243" y="46"/>
                    <a:pt x="243" y="46"/>
                    <a:pt x="243" y="46"/>
                  </a:cubicBezTo>
                  <a:cubicBezTo>
                    <a:pt x="242" y="46"/>
                    <a:pt x="242" y="46"/>
                    <a:pt x="242" y="46"/>
                  </a:cubicBezTo>
                  <a:cubicBezTo>
                    <a:pt x="242" y="46"/>
                    <a:pt x="242" y="46"/>
                    <a:pt x="242" y="46"/>
                  </a:cubicBezTo>
                  <a:close/>
                  <a:moveTo>
                    <a:pt x="243" y="50"/>
                  </a:moveTo>
                  <a:cubicBezTo>
                    <a:pt x="243" y="52"/>
                    <a:pt x="243" y="52"/>
                    <a:pt x="243" y="52"/>
                  </a:cubicBezTo>
                  <a:cubicBezTo>
                    <a:pt x="244" y="52"/>
                    <a:pt x="244" y="52"/>
                    <a:pt x="244" y="52"/>
                  </a:cubicBezTo>
                  <a:cubicBezTo>
                    <a:pt x="244" y="52"/>
                    <a:pt x="244" y="52"/>
                    <a:pt x="244" y="52"/>
                  </a:cubicBezTo>
                  <a:cubicBezTo>
                    <a:pt x="245" y="52"/>
                    <a:pt x="245" y="52"/>
                    <a:pt x="245" y="52"/>
                  </a:cubicBezTo>
                  <a:cubicBezTo>
                    <a:pt x="245" y="53"/>
                    <a:pt x="245" y="53"/>
                    <a:pt x="245" y="53"/>
                  </a:cubicBezTo>
                  <a:cubicBezTo>
                    <a:pt x="246" y="53"/>
                    <a:pt x="246" y="53"/>
                    <a:pt x="246" y="53"/>
                  </a:cubicBezTo>
                  <a:cubicBezTo>
                    <a:pt x="247" y="52"/>
                    <a:pt x="247" y="52"/>
                    <a:pt x="247" y="52"/>
                  </a:cubicBezTo>
                  <a:cubicBezTo>
                    <a:pt x="247" y="51"/>
                    <a:pt x="247" y="51"/>
                    <a:pt x="247" y="51"/>
                  </a:cubicBezTo>
                  <a:cubicBezTo>
                    <a:pt x="248" y="51"/>
                    <a:pt x="248" y="51"/>
                    <a:pt x="248" y="51"/>
                  </a:cubicBezTo>
                  <a:cubicBezTo>
                    <a:pt x="249" y="50"/>
                    <a:pt x="249" y="50"/>
                    <a:pt x="249" y="50"/>
                  </a:cubicBezTo>
                  <a:cubicBezTo>
                    <a:pt x="249" y="49"/>
                    <a:pt x="249" y="49"/>
                    <a:pt x="249" y="49"/>
                  </a:cubicBezTo>
                  <a:cubicBezTo>
                    <a:pt x="249" y="48"/>
                    <a:pt x="249" y="48"/>
                    <a:pt x="249" y="48"/>
                  </a:cubicBezTo>
                  <a:cubicBezTo>
                    <a:pt x="250" y="47"/>
                    <a:pt x="250" y="47"/>
                    <a:pt x="250" y="47"/>
                  </a:cubicBezTo>
                  <a:cubicBezTo>
                    <a:pt x="249" y="46"/>
                    <a:pt x="249" y="46"/>
                    <a:pt x="249" y="46"/>
                  </a:cubicBezTo>
                  <a:cubicBezTo>
                    <a:pt x="249" y="46"/>
                    <a:pt x="249" y="46"/>
                    <a:pt x="249" y="46"/>
                  </a:cubicBezTo>
                  <a:cubicBezTo>
                    <a:pt x="250" y="46"/>
                    <a:pt x="250" y="46"/>
                    <a:pt x="250" y="46"/>
                  </a:cubicBezTo>
                  <a:cubicBezTo>
                    <a:pt x="250" y="45"/>
                    <a:pt x="250" y="45"/>
                    <a:pt x="250" y="45"/>
                  </a:cubicBezTo>
                  <a:cubicBezTo>
                    <a:pt x="251" y="44"/>
                    <a:pt x="251" y="44"/>
                    <a:pt x="251" y="44"/>
                  </a:cubicBezTo>
                  <a:cubicBezTo>
                    <a:pt x="252" y="44"/>
                    <a:pt x="252" y="44"/>
                    <a:pt x="252" y="44"/>
                  </a:cubicBezTo>
                  <a:cubicBezTo>
                    <a:pt x="253" y="43"/>
                    <a:pt x="253" y="43"/>
                    <a:pt x="253" y="43"/>
                  </a:cubicBezTo>
                  <a:cubicBezTo>
                    <a:pt x="253" y="42"/>
                    <a:pt x="253" y="42"/>
                    <a:pt x="253" y="42"/>
                  </a:cubicBezTo>
                  <a:cubicBezTo>
                    <a:pt x="253" y="41"/>
                    <a:pt x="253" y="41"/>
                    <a:pt x="253" y="41"/>
                  </a:cubicBezTo>
                  <a:cubicBezTo>
                    <a:pt x="253" y="41"/>
                    <a:pt x="253" y="41"/>
                    <a:pt x="253" y="41"/>
                  </a:cubicBezTo>
                  <a:cubicBezTo>
                    <a:pt x="254" y="40"/>
                    <a:pt x="254" y="40"/>
                    <a:pt x="254" y="40"/>
                  </a:cubicBezTo>
                  <a:cubicBezTo>
                    <a:pt x="253" y="40"/>
                    <a:pt x="253" y="40"/>
                    <a:pt x="253" y="40"/>
                  </a:cubicBezTo>
                  <a:cubicBezTo>
                    <a:pt x="253" y="39"/>
                    <a:pt x="253" y="39"/>
                    <a:pt x="253" y="39"/>
                  </a:cubicBezTo>
                  <a:cubicBezTo>
                    <a:pt x="253" y="39"/>
                    <a:pt x="253" y="39"/>
                    <a:pt x="253" y="39"/>
                  </a:cubicBezTo>
                  <a:cubicBezTo>
                    <a:pt x="252" y="38"/>
                    <a:pt x="252" y="38"/>
                    <a:pt x="252" y="38"/>
                  </a:cubicBezTo>
                  <a:cubicBezTo>
                    <a:pt x="251" y="38"/>
                    <a:pt x="251" y="38"/>
                    <a:pt x="251" y="38"/>
                  </a:cubicBezTo>
                  <a:cubicBezTo>
                    <a:pt x="250" y="38"/>
                    <a:pt x="250" y="38"/>
                    <a:pt x="250" y="38"/>
                  </a:cubicBezTo>
                  <a:cubicBezTo>
                    <a:pt x="251" y="37"/>
                    <a:pt x="251" y="37"/>
                    <a:pt x="251" y="37"/>
                  </a:cubicBezTo>
                  <a:cubicBezTo>
                    <a:pt x="252" y="37"/>
                    <a:pt x="252" y="37"/>
                    <a:pt x="252" y="37"/>
                  </a:cubicBezTo>
                  <a:cubicBezTo>
                    <a:pt x="252" y="36"/>
                    <a:pt x="252" y="36"/>
                    <a:pt x="252" y="36"/>
                  </a:cubicBezTo>
                  <a:cubicBezTo>
                    <a:pt x="252" y="36"/>
                    <a:pt x="252" y="36"/>
                    <a:pt x="252" y="36"/>
                  </a:cubicBezTo>
                  <a:cubicBezTo>
                    <a:pt x="252" y="35"/>
                    <a:pt x="252" y="35"/>
                    <a:pt x="252" y="35"/>
                  </a:cubicBezTo>
                  <a:cubicBezTo>
                    <a:pt x="252" y="34"/>
                    <a:pt x="252" y="34"/>
                    <a:pt x="252" y="34"/>
                  </a:cubicBezTo>
                  <a:cubicBezTo>
                    <a:pt x="251" y="33"/>
                    <a:pt x="251" y="33"/>
                    <a:pt x="251" y="33"/>
                  </a:cubicBezTo>
                  <a:cubicBezTo>
                    <a:pt x="251" y="33"/>
                    <a:pt x="251" y="33"/>
                    <a:pt x="251" y="33"/>
                  </a:cubicBezTo>
                  <a:cubicBezTo>
                    <a:pt x="249" y="34"/>
                    <a:pt x="249" y="34"/>
                    <a:pt x="249" y="34"/>
                  </a:cubicBezTo>
                  <a:cubicBezTo>
                    <a:pt x="248" y="34"/>
                    <a:pt x="248" y="34"/>
                    <a:pt x="248" y="34"/>
                  </a:cubicBezTo>
                  <a:cubicBezTo>
                    <a:pt x="248" y="35"/>
                    <a:pt x="248" y="35"/>
                    <a:pt x="248" y="35"/>
                  </a:cubicBezTo>
                  <a:cubicBezTo>
                    <a:pt x="247" y="36"/>
                    <a:pt x="247" y="36"/>
                    <a:pt x="247" y="36"/>
                  </a:cubicBezTo>
                  <a:cubicBezTo>
                    <a:pt x="247" y="35"/>
                    <a:pt x="247" y="35"/>
                    <a:pt x="247" y="35"/>
                  </a:cubicBezTo>
                  <a:cubicBezTo>
                    <a:pt x="247" y="35"/>
                    <a:pt x="247" y="35"/>
                    <a:pt x="247" y="35"/>
                  </a:cubicBezTo>
                  <a:cubicBezTo>
                    <a:pt x="247" y="34"/>
                    <a:pt x="247" y="34"/>
                    <a:pt x="247" y="34"/>
                  </a:cubicBezTo>
                  <a:cubicBezTo>
                    <a:pt x="248" y="34"/>
                    <a:pt x="248" y="34"/>
                    <a:pt x="248" y="34"/>
                  </a:cubicBezTo>
                  <a:cubicBezTo>
                    <a:pt x="248" y="33"/>
                    <a:pt x="248" y="33"/>
                    <a:pt x="248" y="33"/>
                  </a:cubicBezTo>
                  <a:cubicBezTo>
                    <a:pt x="248" y="31"/>
                    <a:pt x="248" y="31"/>
                    <a:pt x="248" y="31"/>
                  </a:cubicBezTo>
                  <a:cubicBezTo>
                    <a:pt x="248" y="30"/>
                    <a:pt x="248" y="30"/>
                    <a:pt x="248" y="30"/>
                  </a:cubicBezTo>
                  <a:cubicBezTo>
                    <a:pt x="247" y="30"/>
                    <a:pt x="247" y="30"/>
                    <a:pt x="247" y="30"/>
                  </a:cubicBezTo>
                  <a:cubicBezTo>
                    <a:pt x="247" y="29"/>
                    <a:pt x="247" y="29"/>
                    <a:pt x="247" y="29"/>
                  </a:cubicBezTo>
                  <a:cubicBezTo>
                    <a:pt x="246" y="29"/>
                    <a:pt x="246" y="29"/>
                    <a:pt x="246" y="29"/>
                  </a:cubicBezTo>
                  <a:cubicBezTo>
                    <a:pt x="245" y="29"/>
                    <a:pt x="245" y="29"/>
                    <a:pt x="245" y="29"/>
                  </a:cubicBezTo>
                  <a:cubicBezTo>
                    <a:pt x="244" y="29"/>
                    <a:pt x="244" y="29"/>
                    <a:pt x="244" y="29"/>
                  </a:cubicBezTo>
                  <a:cubicBezTo>
                    <a:pt x="243" y="30"/>
                    <a:pt x="243" y="30"/>
                    <a:pt x="243" y="30"/>
                  </a:cubicBezTo>
                  <a:cubicBezTo>
                    <a:pt x="243" y="29"/>
                    <a:pt x="243" y="29"/>
                    <a:pt x="243" y="29"/>
                  </a:cubicBezTo>
                  <a:cubicBezTo>
                    <a:pt x="242" y="28"/>
                    <a:pt x="242" y="28"/>
                    <a:pt x="242" y="28"/>
                  </a:cubicBezTo>
                  <a:cubicBezTo>
                    <a:pt x="242" y="28"/>
                    <a:pt x="242" y="28"/>
                    <a:pt x="242" y="28"/>
                  </a:cubicBezTo>
                  <a:cubicBezTo>
                    <a:pt x="242" y="28"/>
                    <a:pt x="242" y="28"/>
                    <a:pt x="242" y="28"/>
                  </a:cubicBezTo>
                  <a:cubicBezTo>
                    <a:pt x="241" y="29"/>
                    <a:pt x="241" y="29"/>
                    <a:pt x="241" y="29"/>
                  </a:cubicBezTo>
                  <a:cubicBezTo>
                    <a:pt x="240" y="30"/>
                    <a:pt x="240" y="30"/>
                    <a:pt x="240" y="30"/>
                  </a:cubicBezTo>
                  <a:cubicBezTo>
                    <a:pt x="240" y="30"/>
                    <a:pt x="240" y="30"/>
                    <a:pt x="240" y="30"/>
                  </a:cubicBezTo>
                  <a:cubicBezTo>
                    <a:pt x="239" y="31"/>
                    <a:pt x="239" y="31"/>
                    <a:pt x="239" y="31"/>
                  </a:cubicBezTo>
                  <a:cubicBezTo>
                    <a:pt x="239" y="32"/>
                    <a:pt x="239" y="32"/>
                    <a:pt x="239" y="32"/>
                  </a:cubicBezTo>
                  <a:cubicBezTo>
                    <a:pt x="240" y="33"/>
                    <a:pt x="240" y="33"/>
                    <a:pt x="240" y="33"/>
                  </a:cubicBezTo>
                  <a:cubicBezTo>
                    <a:pt x="240" y="32"/>
                    <a:pt x="240" y="32"/>
                    <a:pt x="240" y="32"/>
                  </a:cubicBezTo>
                  <a:cubicBezTo>
                    <a:pt x="241" y="32"/>
                    <a:pt x="241" y="32"/>
                    <a:pt x="241" y="32"/>
                  </a:cubicBezTo>
                  <a:cubicBezTo>
                    <a:pt x="242" y="32"/>
                    <a:pt x="242" y="32"/>
                    <a:pt x="242" y="32"/>
                  </a:cubicBezTo>
                  <a:cubicBezTo>
                    <a:pt x="241" y="33"/>
                    <a:pt x="241" y="33"/>
                    <a:pt x="241" y="33"/>
                  </a:cubicBezTo>
                  <a:cubicBezTo>
                    <a:pt x="239" y="34"/>
                    <a:pt x="239" y="34"/>
                    <a:pt x="239" y="34"/>
                  </a:cubicBezTo>
                  <a:cubicBezTo>
                    <a:pt x="239" y="35"/>
                    <a:pt x="239" y="35"/>
                    <a:pt x="239" y="35"/>
                  </a:cubicBezTo>
                  <a:cubicBezTo>
                    <a:pt x="239" y="35"/>
                    <a:pt x="239" y="35"/>
                    <a:pt x="239" y="35"/>
                  </a:cubicBezTo>
                  <a:cubicBezTo>
                    <a:pt x="240" y="35"/>
                    <a:pt x="240" y="35"/>
                    <a:pt x="240" y="35"/>
                  </a:cubicBezTo>
                  <a:cubicBezTo>
                    <a:pt x="241" y="34"/>
                    <a:pt x="241" y="34"/>
                    <a:pt x="241" y="34"/>
                  </a:cubicBezTo>
                  <a:cubicBezTo>
                    <a:pt x="242" y="34"/>
                    <a:pt x="242" y="34"/>
                    <a:pt x="242" y="34"/>
                  </a:cubicBezTo>
                  <a:cubicBezTo>
                    <a:pt x="242" y="33"/>
                    <a:pt x="242" y="33"/>
                    <a:pt x="242" y="33"/>
                  </a:cubicBezTo>
                  <a:cubicBezTo>
                    <a:pt x="243" y="34"/>
                    <a:pt x="243" y="34"/>
                    <a:pt x="243" y="34"/>
                  </a:cubicBezTo>
                  <a:cubicBezTo>
                    <a:pt x="242" y="35"/>
                    <a:pt x="242" y="35"/>
                    <a:pt x="242" y="35"/>
                  </a:cubicBezTo>
                  <a:cubicBezTo>
                    <a:pt x="242" y="35"/>
                    <a:pt x="242" y="35"/>
                    <a:pt x="242" y="35"/>
                  </a:cubicBezTo>
                  <a:cubicBezTo>
                    <a:pt x="241" y="36"/>
                    <a:pt x="241" y="36"/>
                    <a:pt x="241" y="36"/>
                  </a:cubicBezTo>
                  <a:cubicBezTo>
                    <a:pt x="241" y="36"/>
                    <a:pt x="241" y="36"/>
                    <a:pt x="241" y="36"/>
                  </a:cubicBezTo>
                  <a:cubicBezTo>
                    <a:pt x="241" y="37"/>
                    <a:pt x="241" y="37"/>
                    <a:pt x="241" y="37"/>
                  </a:cubicBezTo>
                  <a:cubicBezTo>
                    <a:pt x="242" y="37"/>
                    <a:pt x="242" y="37"/>
                    <a:pt x="242" y="37"/>
                  </a:cubicBezTo>
                  <a:cubicBezTo>
                    <a:pt x="243" y="37"/>
                    <a:pt x="243" y="37"/>
                    <a:pt x="243" y="37"/>
                  </a:cubicBezTo>
                  <a:cubicBezTo>
                    <a:pt x="242" y="38"/>
                    <a:pt x="242" y="38"/>
                    <a:pt x="242" y="38"/>
                  </a:cubicBezTo>
                  <a:cubicBezTo>
                    <a:pt x="241" y="38"/>
                    <a:pt x="241" y="38"/>
                    <a:pt x="241" y="38"/>
                  </a:cubicBezTo>
                  <a:cubicBezTo>
                    <a:pt x="240" y="38"/>
                    <a:pt x="240" y="38"/>
                    <a:pt x="240" y="38"/>
                  </a:cubicBezTo>
                  <a:cubicBezTo>
                    <a:pt x="240" y="38"/>
                    <a:pt x="240" y="38"/>
                    <a:pt x="240" y="38"/>
                  </a:cubicBezTo>
                  <a:cubicBezTo>
                    <a:pt x="241" y="39"/>
                    <a:pt x="241" y="39"/>
                    <a:pt x="241" y="39"/>
                  </a:cubicBezTo>
                  <a:cubicBezTo>
                    <a:pt x="241" y="39"/>
                    <a:pt x="241" y="39"/>
                    <a:pt x="241" y="39"/>
                  </a:cubicBezTo>
                  <a:cubicBezTo>
                    <a:pt x="239" y="40"/>
                    <a:pt x="239" y="40"/>
                    <a:pt x="239" y="40"/>
                  </a:cubicBezTo>
                  <a:cubicBezTo>
                    <a:pt x="239" y="40"/>
                    <a:pt x="239" y="40"/>
                    <a:pt x="239" y="40"/>
                  </a:cubicBezTo>
                  <a:cubicBezTo>
                    <a:pt x="239" y="39"/>
                    <a:pt x="239" y="39"/>
                    <a:pt x="239" y="39"/>
                  </a:cubicBezTo>
                  <a:cubicBezTo>
                    <a:pt x="238" y="39"/>
                    <a:pt x="238" y="39"/>
                    <a:pt x="238" y="39"/>
                  </a:cubicBezTo>
                  <a:cubicBezTo>
                    <a:pt x="237" y="38"/>
                    <a:pt x="237" y="38"/>
                    <a:pt x="237" y="38"/>
                  </a:cubicBezTo>
                  <a:cubicBezTo>
                    <a:pt x="235" y="39"/>
                    <a:pt x="235" y="39"/>
                    <a:pt x="235" y="39"/>
                  </a:cubicBezTo>
                  <a:cubicBezTo>
                    <a:pt x="235" y="39"/>
                    <a:pt x="235" y="39"/>
                    <a:pt x="235" y="39"/>
                  </a:cubicBezTo>
                  <a:cubicBezTo>
                    <a:pt x="235" y="40"/>
                    <a:pt x="235" y="40"/>
                    <a:pt x="235" y="40"/>
                  </a:cubicBezTo>
                  <a:cubicBezTo>
                    <a:pt x="235" y="41"/>
                    <a:pt x="235" y="41"/>
                    <a:pt x="235" y="41"/>
                  </a:cubicBezTo>
                  <a:cubicBezTo>
                    <a:pt x="235" y="42"/>
                    <a:pt x="235" y="42"/>
                    <a:pt x="235" y="42"/>
                  </a:cubicBezTo>
                  <a:cubicBezTo>
                    <a:pt x="236" y="43"/>
                    <a:pt x="236" y="43"/>
                    <a:pt x="236" y="43"/>
                  </a:cubicBezTo>
                  <a:cubicBezTo>
                    <a:pt x="237" y="42"/>
                    <a:pt x="237" y="42"/>
                    <a:pt x="237" y="42"/>
                  </a:cubicBezTo>
                  <a:cubicBezTo>
                    <a:pt x="237" y="42"/>
                    <a:pt x="237" y="42"/>
                    <a:pt x="237" y="42"/>
                  </a:cubicBezTo>
                  <a:cubicBezTo>
                    <a:pt x="239" y="42"/>
                    <a:pt x="239" y="42"/>
                    <a:pt x="239" y="42"/>
                  </a:cubicBezTo>
                  <a:cubicBezTo>
                    <a:pt x="240" y="42"/>
                    <a:pt x="240" y="42"/>
                    <a:pt x="240" y="42"/>
                  </a:cubicBezTo>
                  <a:cubicBezTo>
                    <a:pt x="240" y="43"/>
                    <a:pt x="240" y="43"/>
                    <a:pt x="240" y="43"/>
                  </a:cubicBezTo>
                  <a:cubicBezTo>
                    <a:pt x="242" y="42"/>
                    <a:pt x="242" y="42"/>
                    <a:pt x="242" y="42"/>
                  </a:cubicBezTo>
                  <a:cubicBezTo>
                    <a:pt x="242" y="43"/>
                    <a:pt x="242" y="43"/>
                    <a:pt x="242" y="43"/>
                  </a:cubicBezTo>
                  <a:cubicBezTo>
                    <a:pt x="241" y="43"/>
                    <a:pt x="241" y="43"/>
                    <a:pt x="241" y="43"/>
                  </a:cubicBezTo>
                  <a:cubicBezTo>
                    <a:pt x="241" y="44"/>
                    <a:pt x="241" y="44"/>
                    <a:pt x="241" y="44"/>
                  </a:cubicBezTo>
                  <a:cubicBezTo>
                    <a:pt x="241" y="44"/>
                    <a:pt x="241" y="44"/>
                    <a:pt x="241" y="44"/>
                  </a:cubicBezTo>
                  <a:cubicBezTo>
                    <a:pt x="242" y="44"/>
                    <a:pt x="242" y="44"/>
                    <a:pt x="242" y="44"/>
                  </a:cubicBezTo>
                  <a:cubicBezTo>
                    <a:pt x="243" y="45"/>
                    <a:pt x="243" y="45"/>
                    <a:pt x="243" y="45"/>
                  </a:cubicBezTo>
                  <a:cubicBezTo>
                    <a:pt x="243" y="46"/>
                    <a:pt x="243" y="46"/>
                    <a:pt x="243" y="46"/>
                  </a:cubicBezTo>
                  <a:cubicBezTo>
                    <a:pt x="244" y="46"/>
                    <a:pt x="244" y="46"/>
                    <a:pt x="244" y="46"/>
                  </a:cubicBezTo>
                  <a:cubicBezTo>
                    <a:pt x="244" y="46"/>
                    <a:pt x="244" y="46"/>
                    <a:pt x="244" y="46"/>
                  </a:cubicBezTo>
                  <a:cubicBezTo>
                    <a:pt x="244" y="47"/>
                    <a:pt x="244" y="47"/>
                    <a:pt x="244" y="47"/>
                  </a:cubicBezTo>
                  <a:cubicBezTo>
                    <a:pt x="244" y="48"/>
                    <a:pt x="244" y="48"/>
                    <a:pt x="244" y="48"/>
                  </a:cubicBezTo>
                  <a:cubicBezTo>
                    <a:pt x="243" y="50"/>
                    <a:pt x="243" y="50"/>
                    <a:pt x="243" y="50"/>
                  </a:cubicBezTo>
                  <a:close/>
                  <a:moveTo>
                    <a:pt x="238" y="44"/>
                  </a:moveTo>
                  <a:cubicBezTo>
                    <a:pt x="238" y="44"/>
                    <a:pt x="238" y="44"/>
                    <a:pt x="238" y="44"/>
                  </a:cubicBezTo>
                  <a:cubicBezTo>
                    <a:pt x="239" y="43"/>
                    <a:pt x="239" y="43"/>
                    <a:pt x="239" y="43"/>
                  </a:cubicBezTo>
                  <a:cubicBezTo>
                    <a:pt x="240" y="43"/>
                    <a:pt x="240" y="43"/>
                    <a:pt x="240" y="43"/>
                  </a:cubicBezTo>
                  <a:cubicBezTo>
                    <a:pt x="240" y="44"/>
                    <a:pt x="240" y="44"/>
                    <a:pt x="240" y="44"/>
                  </a:cubicBezTo>
                  <a:cubicBezTo>
                    <a:pt x="239" y="44"/>
                    <a:pt x="239" y="44"/>
                    <a:pt x="239" y="44"/>
                  </a:cubicBezTo>
                  <a:cubicBezTo>
                    <a:pt x="238" y="45"/>
                    <a:pt x="238" y="45"/>
                    <a:pt x="238" y="45"/>
                  </a:cubicBezTo>
                  <a:cubicBezTo>
                    <a:pt x="238" y="44"/>
                    <a:pt x="238" y="44"/>
                    <a:pt x="238" y="44"/>
                  </a:cubicBezTo>
                  <a:close/>
                  <a:moveTo>
                    <a:pt x="236" y="49"/>
                  </a:moveTo>
                  <a:cubicBezTo>
                    <a:pt x="237" y="48"/>
                    <a:pt x="237" y="48"/>
                    <a:pt x="237" y="48"/>
                  </a:cubicBezTo>
                  <a:cubicBezTo>
                    <a:pt x="238" y="48"/>
                    <a:pt x="238" y="48"/>
                    <a:pt x="238" y="48"/>
                  </a:cubicBezTo>
                  <a:cubicBezTo>
                    <a:pt x="239" y="48"/>
                    <a:pt x="239" y="48"/>
                    <a:pt x="239" y="48"/>
                  </a:cubicBezTo>
                  <a:cubicBezTo>
                    <a:pt x="241" y="50"/>
                    <a:pt x="241" y="50"/>
                    <a:pt x="241" y="50"/>
                  </a:cubicBezTo>
                  <a:cubicBezTo>
                    <a:pt x="240" y="50"/>
                    <a:pt x="240" y="50"/>
                    <a:pt x="240" y="50"/>
                  </a:cubicBezTo>
                  <a:cubicBezTo>
                    <a:pt x="241" y="52"/>
                    <a:pt x="241" y="52"/>
                    <a:pt x="241" y="52"/>
                  </a:cubicBezTo>
                  <a:cubicBezTo>
                    <a:pt x="240" y="52"/>
                    <a:pt x="240" y="52"/>
                    <a:pt x="240" y="52"/>
                  </a:cubicBezTo>
                  <a:cubicBezTo>
                    <a:pt x="239" y="51"/>
                    <a:pt x="239" y="51"/>
                    <a:pt x="239" y="51"/>
                  </a:cubicBezTo>
                  <a:cubicBezTo>
                    <a:pt x="238" y="52"/>
                    <a:pt x="238" y="52"/>
                    <a:pt x="238" y="52"/>
                  </a:cubicBezTo>
                  <a:cubicBezTo>
                    <a:pt x="238" y="52"/>
                    <a:pt x="238" y="52"/>
                    <a:pt x="238" y="52"/>
                  </a:cubicBezTo>
                  <a:cubicBezTo>
                    <a:pt x="237" y="51"/>
                    <a:pt x="237" y="51"/>
                    <a:pt x="237" y="51"/>
                  </a:cubicBezTo>
                  <a:cubicBezTo>
                    <a:pt x="236" y="50"/>
                    <a:pt x="236" y="50"/>
                    <a:pt x="236" y="50"/>
                  </a:cubicBezTo>
                  <a:cubicBezTo>
                    <a:pt x="236" y="49"/>
                    <a:pt x="236" y="49"/>
                    <a:pt x="236" y="49"/>
                  </a:cubicBezTo>
                  <a:close/>
                  <a:moveTo>
                    <a:pt x="225" y="56"/>
                  </a:moveTo>
                  <a:cubicBezTo>
                    <a:pt x="226" y="55"/>
                    <a:pt x="226" y="55"/>
                    <a:pt x="226" y="55"/>
                  </a:cubicBezTo>
                  <a:cubicBezTo>
                    <a:pt x="227" y="55"/>
                    <a:pt x="227" y="55"/>
                    <a:pt x="227" y="55"/>
                  </a:cubicBezTo>
                  <a:cubicBezTo>
                    <a:pt x="227" y="56"/>
                    <a:pt x="227" y="56"/>
                    <a:pt x="227" y="56"/>
                  </a:cubicBezTo>
                  <a:cubicBezTo>
                    <a:pt x="226" y="56"/>
                    <a:pt x="226" y="56"/>
                    <a:pt x="226" y="56"/>
                  </a:cubicBezTo>
                  <a:cubicBezTo>
                    <a:pt x="225" y="56"/>
                    <a:pt x="225" y="56"/>
                    <a:pt x="225" y="56"/>
                  </a:cubicBezTo>
                  <a:close/>
                  <a:moveTo>
                    <a:pt x="224" y="55"/>
                  </a:moveTo>
                  <a:cubicBezTo>
                    <a:pt x="224" y="54"/>
                    <a:pt x="224" y="54"/>
                    <a:pt x="224" y="54"/>
                  </a:cubicBezTo>
                  <a:cubicBezTo>
                    <a:pt x="224" y="53"/>
                    <a:pt x="224" y="53"/>
                    <a:pt x="224" y="53"/>
                  </a:cubicBezTo>
                  <a:cubicBezTo>
                    <a:pt x="224" y="52"/>
                    <a:pt x="224" y="52"/>
                    <a:pt x="224" y="52"/>
                  </a:cubicBezTo>
                  <a:cubicBezTo>
                    <a:pt x="224" y="51"/>
                    <a:pt x="224" y="51"/>
                    <a:pt x="224" y="51"/>
                  </a:cubicBezTo>
                  <a:cubicBezTo>
                    <a:pt x="225" y="50"/>
                    <a:pt x="225" y="50"/>
                    <a:pt x="225" y="50"/>
                  </a:cubicBezTo>
                  <a:cubicBezTo>
                    <a:pt x="225" y="50"/>
                    <a:pt x="225" y="50"/>
                    <a:pt x="225" y="50"/>
                  </a:cubicBezTo>
                  <a:cubicBezTo>
                    <a:pt x="226" y="50"/>
                    <a:pt x="226" y="50"/>
                    <a:pt x="226" y="50"/>
                  </a:cubicBezTo>
                  <a:cubicBezTo>
                    <a:pt x="226" y="49"/>
                    <a:pt x="226" y="49"/>
                    <a:pt x="226" y="49"/>
                  </a:cubicBezTo>
                  <a:cubicBezTo>
                    <a:pt x="226" y="48"/>
                    <a:pt x="226" y="48"/>
                    <a:pt x="226" y="48"/>
                  </a:cubicBezTo>
                  <a:cubicBezTo>
                    <a:pt x="226" y="47"/>
                    <a:pt x="226" y="47"/>
                    <a:pt x="226" y="47"/>
                  </a:cubicBezTo>
                  <a:cubicBezTo>
                    <a:pt x="227" y="47"/>
                    <a:pt x="227" y="47"/>
                    <a:pt x="227" y="47"/>
                  </a:cubicBezTo>
                  <a:cubicBezTo>
                    <a:pt x="227" y="47"/>
                    <a:pt x="227" y="47"/>
                    <a:pt x="227" y="47"/>
                  </a:cubicBezTo>
                  <a:cubicBezTo>
                    <a:pt x="228" y="48"/>
                    <a:pt x="228" y="48"/>
                    <a:pt x="228" y="48"/>
                  </a:cubicBezTo>
                  <a:cubicBezTo>
                    <a:pt x="228" y="49"/>
                    <a:pt x="228" y="49"/>
                    <a:pt x="228" y="49"/>
                  </a:cubicBezTo>
                  <a:cubicBezTo>
                    <a:pt x="227" y="50"/>
                    <a:pt x="227" y="50"/>
                    <a:pt x="227" y="50"/>
                  </a:cubicBezTo>
                  <a:cubicBezTo>
                    <a:pt x="227" y="51"/>
                    <a:pt x="227" y="51"/>
                    <a:pt x="227" y="51"/>
                  </a:cubicBezTo>
                  <a:cubicBezTo>
                    <a:pt x="227" y="52"/>
                    <a:pt x="227" y="52"/>
                    <a:pt x="227" y="52"/>
                  </a:cubicBezTo>
                  <a:cubicBezTo>
                    <a:pt x="227" y="52"/>
                    <a:pt x="227" y="52"/>
                    <a:pt x="227" y="52"/>
                  </a:cubicBezTo>
                  <a:cubicBezTo>
                    <a:pt x="227" y="54"/>
                    <a:pt x="227" y="54"/>
                    <a:pt x="227" y="54"/>
                  </a:cubicBezTo>
                  <a:cubicBezTo>
                    <a:pt x="225" y="55"/>
                    <a:pt x="225" y="55"/>
                    <a:pt x="225" y="55"/>
                  </a:cubicBezTo>
                  <a:cubicBezTo>
                    <a:pt x="224" y="55"/>
                    <a:pt x="224" y="55"/>
                    <a:pt x="224" y="55"/>
                  </a:cubicBezTo>
                  <a:close/>
                  <a:moveTo>
                    <a:pt x="214" y="36"/>
                  </a:moveTo>
                  <a:cubicBezTo>
                    <a:pt x="214" y="36"/>
                    <a:pt x="214" y="36"/>
                    <a:pt x="214" y="36"/>
                  </a:cubicBezTo>
                  <a:cubicBezTo>
                    <a:pt x="213" y="35"/>
                    <a:pt x="213" y="35"/>
                    <a:pt x="213" y="35"/>
                  </a:cubicBezTo>
                  <a:cubicBezTo>
                    <a:pt x="214" y="34"/>
                    <a:pt x="214" y="34"/>
                    <a:pt x="214" y="34"/>
                  </a:cubicBezTo>
                  <a:cubicBezTo>
                    <a:pt x="213" y="34"/>
                    <a:pt x="213" y="34"/>
                    <a:pt x="213" y="34"/>
                  </a:cubicBezTo>
                  <a:cubicBezTo>
                    <a:pt x="212" y="34"/>
                    <a:pt x="212" y="34"/>
                    <a:pt x="212" y="34"/>
                  </a:cubicBezTo>
                  <a:cubicBezTo>
                    <a:pt x="212" y="34"/>
                    <a:pt x="212" y="34"/>
                    <a:pt x="212" y="34"/>
                  </a:cubicBezTo>
                  <a:cubicBezTo>
                    <a:pt x="211" y="34"/>
                    <a:pt x="211" y="34"/>
                    <a:pt x="211" y="34"/>
                  </a:cubicBezTo>
                  <a:cubicBezTo>
                    <a:pt x="210" y="34"/>
                    <a:pt x="210" y="34"/>
                    <a:pt x="210" y="34"/>
                  </a:cubicBezTo>
                  <a:cubicBezTo>
                    <a:pt x="210" y="34"/>
                    <a:pt x="210" y="34"/>
                    <a:pt x="210" y="34"/>
                  </a:cubicBezTo>
                  <a:cubicBezTo>
                    <a:pt x="210" y="33"/>
                    <a:pt x="210" y="33"/>
                    <a:pt x="210" y="33"/>
                  </a:cubicBezTo>
                  <a:cubicBezTo>
                    <a:pt x="210" y="33"/>
                    <a:pt x="210" y="33"/>
                    <a:pt x="210" y="33"/>
                  </a:cubicBezTo>
                  <a:cubicBezTo>
                    <a:pt x="211" y="32"/>
                    <a:pt x="211" y="32"/>
                    <a:pt x="211" y="32"/>
                  </a:cubicBezTo>
                  <a:cubicBezTo>
                    <a:pt x="211" y="32"/>
                    <a:pt x="211" y="32"/>
                    <a:pt x="211" y="32"/>
                  </a:cubicBezTo>
                  <a:cubicBezTo>
                    <a:pt x="212" y="32"/>
                    <a:pt x="212" y="32"/>
                    <a:pt x="212" y="32"/>
                  </a:cubicBezTo>
                  <a:cubicBezTo>
                    <a:pt x="215" y="31"/>
                    <a:pt x="215" y="31"/>
                    <a:pt x="215" y="31"/>
                  </a:cubicBezTo>
                  <a:cubicBezTo>
                    <a:pt x="216" y="31"/>
                    <a:pt x="216" y="31"/>
                    <a:pt x="216" y="31"/>
                  </a:cubicBezTo>
                  <a:cubicBezTo>
                    <a:pt x="217" y="32"/>
                    <a:pt x="217" y="32"/>
                    <a:pt x="217" y="32"/>
                  </a:cubicBezTo>
                  <a:cubicBezTo>
                    <a:pt x="217" y="32"/>
                    <a:pt x="217" y="32"/>
                    <a:pt x="217" y="32"/>
                  </a:cubicBezTo>
                  <a:cubicBezTo>
                    <a:pt x="218" y="32"/>
                    <a:pt x="218" y="32"/>
                    <a:pt x="218" y="32"/>
                  </a:cubicBezTo>
                  <a:cubicBezTo>
                    <a:pt x="219" y="31"/>
                    <a:pt x="219" y="31"/>
                    <a:pt x="219" y="31"/>
                  </a:cubicBezTo>
                  <a:cubicBezTo>
                    <a:pt x="221" y="31"/>
                    <a:pt x="221" y="31"/>
                    <a:pt x="221" y="31"/>
                  </a:cubicBezTo>
                  <a:cubicBezTo>
                    <a:pt x="221" y="31"/>
                    <a:pt x="221" y="31"/>
                    <a:pt x="221" y="31"/>
                  </a:cubicBezTo>
                  <a:cubicBezTo>
                    <a:pt x="221" y="31"/>
                    <a:pt x="221" y="31"/>
                    <a:pt x="221" y="31"/>
                  </a:cubicBezTo>
                  <a:cubicBezTo>
                    <a:pt x="222" y="31"/>
                    <a:pt x="222" y="31"/>
                    <a:pt x="222" y="31"/>
                  </a:cubicBezTo>
                  <a:cubicBezTo>
                    <a:pt x="222" y="32"/>
                    <a:pt x="222" y="32"/>
                    <a:pt x="222" y="32"/>
                  </a:cubicBezTo>
                  <a:cubicBezTo>
                    <a:pt x="223" y="32"/>
                    <a:pt x="223" y="32"/>
                    <a:pt x="223" y="32"/>
                  </a:cubicBezTo>
                  <a:cubicBezTo>
                    <a:pt x="223" y="33"/>
                    <a:pt x="223" y="33"/>
                    <a:pt x="223" y="33"/>
                  </a:cubicBezTo>
                  <a:cubicBezTo>
                    <a:pt x="222" y="34"/>
                    <a:pt x="222" y="34"/>
                    <a:pt x="222" y="34"/>
                  </a:cubicBezTo>
                  <a:cubicBezTo>
                    <a:pt x="222" y="35"/>
                    <a:pt x="222" y="35"/>
                    <a:pt x="222" y="35"/>
                  </a:cubicBezTo>
                  <a:cubicBezTo>
                    <a:pt x="222" y="37"/>
                    <a:pt x="222" y="37"/>
                    <a:pt x="222" y="37"/>
                  </a:cubicBezTo>
                  <a:cubicBezTo>
                    <a:pt x="221" y="37"/>
                    <a:pt x="221" y="37"/>
                    <a:pt x="221" y="37"/>
                  </a:cubicBezTo>
                  <a:cubicBezTo>
                    <a:pt x="220" y="38"/>
                    <a:pt x="220" y="38"/>
                    <a:pt x="220" y="38"/>
                  </a:cubicBezTo>
                  <a:cubicBezTo>
                    <a:pt x="219" y="38"/>
                    <a:pt x="219" y="38"/>
                    <a:pt x="219" y="38"/>
                  </a:cubicBezTo>
                  <a:cubicBezTo>
                    <a:pt x="218" y="38"/>
                    <a:pt x="218" y="38"/>
                    <a:pt x="218" y="38"/>
                  </a:cubicBezTo>
                  <a:cubicBezTo>
                    <a:pt x="218" y="37"/>
                    <a:pt x="218" y="37"/>
                    <a:pt x="218" y="37"/>
                  </a:cubicBezTo>
                  <a:cubicBezTo>
                    <a:pt x="217" y="38"/>
                    <a:pt x="217" y="38"/>
                    <a:pt x="217" y="38"/>
                  </a:cubicBezTo>
                  <a:cubicBezTo>
                    <a:pt x="216" y="36"/>
                    <a:pt x="216" y="36"/>
                    <a:pt x="216" y="36"/>
                  </a:cubicBezTo>
                  <a:cubicBezTo>
                    <a:pt x="216" y="36"/>
                    <a:pt x="216" y="36"/>
                    <a:pt x="216" y="36"/>
                  </a:cubicBezTo>
                  <a:cubicBezTo>
                    <a:pt x="215" y="35"/>
                    <a:pt x="215" y="35"/>
                    <a:pt x="215" y="35"/>
                  </a:cubicBezTo>
                  <a:cubicBezTo>
                    <a:pt x="215" y="35"/>
                    <a:pt x="215" y="35"/>
                    <a:pt x="215" y="35"/>
                  </a:cubicBezTo>
                  <a:cubicBezTo>
                    <a:pt x="215" y="36"/>
                    <a:pt x="215" y="36"/>
                    <a:pt x="215" y="36"/>
                  </a:cubicBezTo>
                  <a:cubicBezTo>
                    <a:pt x="214" y="36"/>
                    <a:pt x="214" y="36"/>
                    <a:pt x="214" y="36"/>
                  </a:cubicBezTo>
                  <a:close/>
                  <a:moveTo>
                    <a:pt x="202" y="42"/>
                  </a:moveTo>
                  <a:cubicBezTo>
                    <a:pt x="203" y="42"/>
                    <a:pt x="203" y="42"/>
                    <a:pt x="203" y="42"/>
                  </a:cubicBezTo>
                  <a:cubicBezTo>
                    <a:pt x="203" y="41"/>
                    <a:pt x="203" y="41"/>
                    <a:pt x="203" y="41"/>
                  </a:cubicBezTo>
                  <a:cubicBezTo>
                    <a:pt x="204" y="40"/>
                    <a:pt x="204" y="40"/>
                    <a:pt x="204" y="40"/>
                  </a:cubicBezTo>
                  <a:cubicBezTo>
                    <a:pt x="204" y="39"/>
                    <a:pt x="204" y="39"/>
                    <a:pt x="204" y="39"/>
                  </a:cubicBezTo>
                  <a:cubicBezTo>
                    <a:pt x="205" y="39"/>
                    <a:pt x="205" y="39"/>
                    <a:pt x="205" y="39"/>
                  </a:cubicBezTo>
                  <a:cubicBezTo>
                    <a:pt x="206" y="39"/>
                    <a:pt x="206" y="39"/>
                    <a:pt x="206" y="39"/>
                  </a:cubicBezTo>
                  <a:cubicBezTo>
                    <a:pt x="206" y="39"/>
                    <a:pt x="206" y="39"/>
                    <a:pt x="206" y="39"/>
                  </a:cubicBezTo>
                  <a:cubicBezTo>
                    <a:pt x="208" y="38"/>
                    <a:pt x="208" y="38"/>
                    <a:pt x="208" y="38"/>
                  </a:cubicBezTo>
                  <a:cubicBezTo>
                    <a:pt x="209" y="38"/>
                    <a:pt x="209" y="38"/>
                    <a:pt x="209" y="38"/>
                  </a:cubicBezTo>
                  <a:cubicBezTo>
                    <a:pt x="210" y="38"/>
                    <a:pt x="210" y="38"/>
                    <a:pt x="210" y="38"/>
                  </a:cubicBezTo>
                  <a:cubicBezTo>
                    <a:pt x="210" y="39"/>
                    <a:pt x="210" y="39"/>
                    <a:pt x="210" y="39"/>
                  </a:cubicBezTo>
                  <a:cubicBezTo>
                    <a:pt x="211" y="39"/>
                    <a:pt x="211" y="39"/>
                    <a:pt x="211" y="39"/>
                  </a:cubicBezTo>
                  <a:cubicBezTo>
                    <a:pt x="212" y="39"/>
                    <a:pt x="212" y="39"/>
                    <a:pt x="212" y="39"/>
                  </a:cubicBezTo>
                  <a:cubicBezTo>
                    <a:pt x="213" y="39"/>
                    <a:pt x="213" y="39"/>
                    <a:pt x="213" y="39"/>
                  </a:cubicBezTo>
                  <a:cubicBezTo>
                    <a:pt x="213" y="39"/>
                    <a:pt x="213" y="39"/>
                    <a:pt x="213" y="39"/>
                  </a:cubicBezTo>
                  <a:cubicBezTo>
                    <a:pt x="214" y="39"/>
                    <a:pt x="214" y="39"/>
                    <a:pt x="214" y="39"/>
                  </a:cubicBezTo>
                  <a:cubicBezTo>
                    <a:pt x="215" y="39"/>
                    <a:pt x="215" y="39"/>
                    <a:pt x="215" y="39"/>
                  </a:cubicBezTo>
                  <a:cubicBezTo>
                    <a:pt x="216" y="40"/>
                    <a:pt x="216" y="40"/>
                    <a:pt x="216" y="40"/>
                  </a:cubicBezTo>
                  <a:cubicBezTo>
                    <a:pt x="217" y="40"/>
                    <a:pt x="217" y="40"/>
                    <a:pt x="217" y="40"/>
                  </a:cubicBezTo>
                  <a:cubicBezTo>
                    <a:pt x="217" y="40"/>
                    <a:pt x="217" y="40"/>
                    <a:pt x="217" y="40"/>
                  </a:cubicBezTo>
                  <a:cubicBezTo>
                    <a:pt x="216" y="41"/>
                    <a:pt x="216" y="41"/>
                    <a:pt x="216" y="41"/>
                  </a:cubicBezTo>
                  <a:cubicBezTo>
                    <a:pt x="215" y="41"/>
                    <a:pt x="215" y="41"/>
                    <a:pt x="215" y="41"/>
                  </a:cubicBezTo>
                  <a:cubicBezTo>
                    <a:pt x="213" y="42"/>
                    <a:pt x="213" y="42"/>
                    <a:pt x="213" y="42"/>
                  </a:cubicBezTo>
                  <a:cubicBezTo>
                    <a:pt x="213" y="42"/>
                    <a:pt x="213" y="42"/>
                    <a:pt x="213" y="42"/>
                  </a:cubicBezTo>
                  <a:cubicBezTo>
                    <a:pt x="211" y="43"/>
                    <a:pt x="211" y="43"/>
                    <a:pt x="211" y="43"/>
                  </a:cubicBezTo>
                  <a:cubicBezTo>
                    <a:pt x="211" y="43"/>
                    <a:pt x="211" y="43"/>
                    <a:pt x="211" y="43"/>
                  </a:cubicBezTo>
                  <a:cubicBezTo>
                    <a:pt x="212" y="43"/>
                    <a:pt x="212" y="43"/>
                    <a:pt x="212" y="43"/>
                  </a:cubicBezTo>
                  <a:cubicBezTo>
                    <a:pt x="213" y="43"/>
                    <a:pt x="213" y="43"/>
                    <a:pt x="213" y="43"/>
                  </a:cubicBezTo>
                  <a:cubicBezTo>
                    <a:pt x="213" y="44"/>
                    <a:pt x="213" y="44"/>
                    <a:pt x="213" y="44"/>
                  </a:cubicBezTo>
                  <a:cubicBezTo>
                    <a:pt x="212" y="45"/>
                    <a:pt x="212" y="45"/>
                    <a:pt x="212" y="45"/>
                  </a:cubicBezTo>
                  <a:cubicBezTo>
                    <a:pt x="212" y="46"/>
                    <a:pt x="212" y="46"/>
                    <a:pt x="212" y="46"/>
                  </a:cubicBezTo>
                  <a:cubicBezTo>
                    <a:pt x="211" y="46"/>
                    <a:pt x="211" y="46"/>
                    <a:pt x="211" y="46"/>
                  </a:cubicBezTo>
                  <a:cubicBezTo>
                    <a:pt x="211" y="46"/>
                    <a:pt x="211" y="46"/>
                    <a:pt x="211" y="46"/>
                  </a:cubicBezTo>
                  <a:cubicBezTo>
                    <a:pt x="210" y="47"/>
                    <a:pt x="210" y="47"/>
                    <a:pt x="210" y="47"/>
                  </a:cubicBezTo>
                  <a:cubicBezTo>
                    <a:pt x="209" y="47"/>
                    <a:pt x="209" y="47"/>
                    <a:pt x="209" y="47"/>
                  </a:cubicBezTo>
                  <a:cubicBezTo>
                    <a:pt x="208" y="47"/>
                    <a:pt x="208" y="47"/>
                    <a:pt x="208" y="47"/>
                  </a:cubicBezTo>
                  <a:cubicBezTo>
                    <a:pt x="207" y="47"/>
                    <a:pt x="207" y="47"/>
                    <a:pt x="207" y="47"/>
                  </a:cubicBezTo>
                  <a:cubicBezTo>
                    <a:pt x="207" y="47"/>
                    <a:pt x="207" y="47"/>
                    <a:pt x="207" y="47"/>
                  </a:cubicBezTo>
                  <a:cubicBezTo>
                    <a:pt x="206" y="47"/>
                    <a:pt x="206" y="47"/>
                    <a:pt x="206" y="47"/>
                  </a:cubicBezTo>
                  <a:cubicBezTo>
                    <a:pt x="205" y="47"/>
                    <a:pt x="205" y="47"/>
                    <a:pt x="205" y="47"/>
                  </a:cubicBezTo>
                  <a:cubicBezTo>
                    <a:pt x="204" y="47"/>
                    <a:pt x="204" y="47"/>
                    <a:pt x="204" y="47"/>
                  </a:cubicBezTo>
                  <a:cubicBezTo>
                    <a:pt x="204" y="46"/>
                    <a:pt x="204" y="46"/>
                    <a:pt x="204" y="46"/>
                  </a:cubicBezTo>
                  <a:cubicBezTo>
                    <a:pt x="204" y="46"/>
                    <a:pt x="204" y="46"/>
                    <a:pt x="204" y="46"/>
                  </a:cubicBezTo>
                  <a:cubicBezTo>
                    <a:pt x="204" y="45"/>
                    <a:pt x="204" y="45"/>
                    <a:pt x="204" y="45"/>
                  </a:cubicBezTo>
                  <a:cubicBezTo>
                    <a:pt x="203" y="44"/>
                    <a:pt x="203" y="44"/>
                    <a:pt x="203" y="44"/>
                  </a:cubicBezTo>
                  <a:cubicBezTo>
                    <a:pt x="202" y="44"/>
                    <a:pt x="202" y="44"/>
                    <a:pt x="202" y="44"/>
                  </a:cubicBezTo>
                  <a:cubicBezTo>
                    <a:pt x="202" y="43"/>
                    <a:pt x="202" y="43"/>
                    <a:pt x="202" y="43"/>
                  </a:cubicBezTo>
                  <a:cubicBezTo>
                    <a:pt x="202" y="42"/>
                    <a:pt x="202" y="42"/>
                    <a:pt x="202" y="42"/>
                  </a:cubicBezTo>
                  <a:close/>
                  <a:moveTo>
                    <a:pt x="201" y="40"/>
                  </a:moveTo>
                  <a:cubicBezTo>
                    <a:pt x="201" y="40"/>
                    <a:pt x="201" y="40"/>
                    <a:pt x="201" y="40"/>
                  </a:cubicBezTo>
                  <a:cubicBezTo>
                    <a:pt x="203" y="40"/>
                    <a:pt x="203" y="40"/>
                    <a:pt x="203" y="40"/>
                  </a:cubicBezTo>
                  <a:cubicBezTo>
                    <a:pt x="203" y="39"/>
                    <a:pt x="203" y="39"/>
                    <a:pt x="203" y="39"/>
                  </a:cubicBezTo>
                  <a:cubicBezTo>
                    <a:pt x="203" y="38"/>
                    <a:pt x="203" y="38"/>
                    <a:pt x="203" y="38"/>
                  </a:cubicBezTo>
                  <a:cubicBezTo>
                    <a:pt x="204" y="37"/>
                    <a:pt x="204" y="37"/>
                    <a:pt x="204" y="37"/>
                  </a:cubicBezTo>
                  <a:cubicBezTo>
                    <a:pt x="203" y="37"/>
                    <a:pt x="203" y="37"/>
                    <a:pt x="203" y="37"/>
                  </a:cubicBezTo>
                  <a:cubicBezTo>
                    <a:pt x="204" y="36"/>
                    <a:pt x="204" y="36"/>
                    <a:pt x="204" y="36"/>
                  </a:cubicBezTo>
                  <a:cubicBezTo>
                    <a:pt x="203" y="36"/>
                    <a:pt x="203" y="36"/>
                    <a:pt x="203" y="36"/>
                  </a:cubicBezTo>
                  <a:cubicBezTo>
                    <a:pt x="203" y="36"/>
                    <a:pt x="203" y="36"/>
                    <a:pt x="203" y="36"/>
                  </a:cubicBezTo>
                  <a:cubicBezTo>
                    <a:pt x="202" y="35"/>
                    <a:pt x="202" y="35"/>
                    <a:pt x="202" y="35"/>
                  </a:cubicBezTo>
                  <a:cubicBezTo>
                    <a:pt x="201" y="36"/>
                    <a:pt x="201" y="36"/>
                    <a:pt x="201" y="36"/>
                  </a:cubicBezTo>
                  <a:cubicBezTo>
                    <a:pt x="201" y="36"/>
                    <a:pt x="201" y="36"/>
                    <a:pt x="201" y="36"/>
                  </a:cubicBezTo>
                  <a:cubicBezTo>
                    <a:pt x="200" y="37"/>
                    <a:pt x="200" y="37"/>
                    <a:pt x="200" y="37"/>
                  </a:cubicBezTo>
                  <a:cubicBezTo>
                    <a:pt x="200" y="38"/>
                    <a:pt x="200" y="38"/>
                    <a:pt x="200" y="38"/>
                  </a:cubicBezTo>
                  <a:cubicBezTo>
                    <a:pt x="200" y="38"/>
                    <a:pt x="200" y="38"/>
                    <a:pt x="200" y="38"/>
                  </a:cubicBezTo>
                  <a:cubicBezTo>
                    <a:pt x="201" y="40"/>
                    <a:pt x="201" y="40"/>
                    <a:pt x="201" y="40"/>
                  </a:cubicBezTo>
                  <a:close/>
                  <a:moveTo>
                    <a:pt x="276" y="99"/>
                  </a:moveTo>
                  <a:cubicBezTo>
                    <a:pt x="277" y="99"/>
                    <a:pt x="277" y="99"/>
                    <a:pt x="277" y="99"/>
                  </a:cubicBezTo>
                  <a:cubicBezTo>
                    <a:pt x="277" y="99"/>
                    <a:pt x="277" y="99"/>
                    <a:pt x="277" y="99"/>
                  </a:cubicBezTo>
                  <a:cubicBezTo>
                    <a:pt x="278" y="99"/>
                    <a:pt x="278" y="99"/>
                    <a:pt x="278" y="99"/>
                  </a:cubicBezTo>
                  <a:cubicBezTo>
                    <a:pt x="278" y="99"/>
                    <a:pt x="278" y="99"/>
                    <a:pt x="278" y="99"/>
                  </a:cubicBezTo>
                  <a:cubicBezTo>
                    <a:pt x="279" y="100"/>
                    <a:pt x="279" y="100"/>
                    <a:pt x="279" y="100"/>
                  </a:cubicBezTo>
                  <a:cubicBezTo>
                    <a:pt x="279" y="100"/>
                    <a:pt x="279" y="100"/>
                    <a:pt x="279" y="100"/>
                  </a:cubicBezTo>
                  <a:cubicBezTo>
                    <a:pt x="281" y="99"/>
                    <a:pt x="281" y="99"/>
                    <a:pt x="281" y="99"/>
                  </a:cubicBezTo>
                  <a:cubicBezTo>
                    <a:pt x="282" y="99"/>
                    <a:pt x="282" y="99"/>
                    <a:pt x="282" y="99"/>
                  </a:cubicBezTo>
                  <a:cubicBezTo>
                    <a:pt x="283" y="99"/>
                    <a:pt x="283" y="99"/>
                    <a:pt x="283" y="99"/>
                  </a:cubicBezTo>
                  <a:cubicBezTo>
                    <a:pt x="284" y="99"/>
                    <a:pt x="284" y="99"/>
                    <a:pt x="284" y="99"/>
                  </a:cubicBezTo>
                  <a:cubicBezTo>
                    <a:pt x="284" y="100"/>
                    <a:pt x="284" y="100"/>
                    <a:pt x="284" y="100"/>
                  </a:cubicBezTo>
                  <a:cubicBezTo>
                    <a:pt x="285" y="99"/>
                    <a:pt x="285" y="99"/>
                    <a:pt x="285" y="99"/>
                  </a:cubicBezTo>
                  <a:cubicBezTo>
                    <a:pt x="285" y="99"/>
                    <a:pt x="285" y="99"/>
                    <a:pt x="285" y="99"/>
                  </a:cubicBezTo>
                  <a:cubicBezTo>
                    <a:pt x="285" y="98"/>
                    <a:pt x="285" y="98"/>
                    <a:pt x="285" y="98"/>
                  </a:cubicBezTo>
                  <a:cubicBezTo>
                    <a:pt x="286" y="98"/>
                    <a:pt x="286" y="98"/>
                    <a:pt x="286" y="98"/>
                  </a:cubicBezTo>
                  <a:cubicBezTo>
                    <a:pt x="286" y="97"/>
                    <a:pt x="286" y="97"/>
                    <a:pt x="286" y="97"/>
                  </a:cubicBezTo>
                  <a:cubicBezTo>
                    <a:pt x="285" y="96"/>
                    <a:pt x="285" y="96"/>
                    <a:pt x="285" y="96"/>
                  </a:cubicBezTo>
                  <a:cubicBezTo>
                    <a:pt x="285" y="95"/>
                    <a:pt x="285" y="95"/>
                    <a:pt x="285" y="95"/>
                  </a:cubicBezTo>
                  <a:cubicBezTo>
                    <a:pt x="286" y="96"/>
                    <a:pt x="286" y="96"/>
                    <a:pt x="286" y="96"/>
                  </a:cubicBezTo>
                  <a:cubicBezTo>
                    <a:pt x="286" y="96"/>
                    <a:pt x="286" y="96"/>
                    <a:pt x="286" y="96"/>
                  </a:cubicBezTo>
                  <a:cubicBezTo>
                    <a:pt x="287" y="97"/>
                    <a:pt x="287" y="97"/>
                    <a:pt x="287" y="97"/>
                  </a:cubicBezTo>
                  <a:cubicBezTo>
                    <a:pt x="287" y="97"/>
                    <a:pt x="287" y="97"/>
                    <a:pt x="287" y="97"/>
                  </a:cubicBezTo>
                  <a:cubicBezTo>
                    <a:pt x="288" y="97"/>
                    <a:pt x="288" y="97"/>
                    <a:pt x="288" y="97"/>
                  </a:cubicBezTo>
                  <a:cubicBezTo>
                    <a:pt x="288" y="97"/>
                    <a:pt x="288" y="97"/>
                    <a:pt x="288" y="97"/>
                  </a:cubicBezTo>
                  <a:cubicBezTo>
                    <a:pt x="289" y="97"/>
                    <a:pt x="289" y="97"/>
                    <a:pt x="289" y="97"/>
                  </a:cubicBezTo>
                  <a:cubicBezTo>
                    <a:pt x="289" y="97"/>
                    <a:pt x="289" y="97"/>
                    <a:pt x="289" y="97"/>
                  </a:cubicBezTo>
                  <a:cubicBezTo>
                    <a:pt x="289" y="96"/>
                    <a:pt x="289" y="96"/>
                    <a:pt x="289" y="96"/>
                  </a:cubicBezTo>
                  <a:cubicBezTo>
                    <a:pt x="289" y="95"/>
                    <a:pt x="289" y="95"/>
                    <a:pt x="289" y="95"/>
                  </a:cubicBezTo>
                  <a:cubicBezTo>
                    <a:pt x="288" y="95"/>
                    <a:pt x="288" y="95"/>
                    <a:pt x="288" y="95"/>
                  </a:cubicBezTo>
                  <a:cubicBezTo>
                    <a:pt x="287" y="95"/>
                    <a:pt x="287" y="95"/>
                    <a:pt x="287" y="95"/>
                  </a:cubicBezTo>
                  <a:cubicBezTo>
                    <a:pt x="286" y="95"/>
                    <a:pt x="286" y="95"/>
                    <a:pt x="286" y="95"/>
                  </a:cubicBezTo>
                  <a:cubicBezTo>
                    <a:pt x="286" y="95"/>
                    <a:pt x="286" y="95"/>
                    <a:pt x="286" y="95"/>
                  </a:cubicBezTo>
                  <a:cubicBezTo>
                    <a:pt x="286" y="94"/>
                    <a:pt x="286" y="94"/>
                    <a:pt x="286" y="94"/>
                  </a:cubicBezTo>
                  <a:cubicBezTo>
                    <a:pt x="287" y="94"/>
                    <a:pt x="287" y="94"/>
                    <a:pt x="287" y="94"/>
                  </a:cubicBezTo>
                  <a:cubicBezTo>
                    <a:pt x="288" y="94"/>
                    <a:pt x="288" y="94"/>
                    <a:pt x="288" y="94"/>
                  </a:cubicBezTo>
                  <a:cubicBezTo>
                    <a:pt x="288" y="93"/>
                    <a:pt x="288" y="93"/>
                    <a:pt x="288" y="93"/>
                  </a:cubicBezTo>
                  <a:cubicBezTo>
                    <a:pt x="289" y="94"/>
                    <a:pt x="289" y="94"/>
                    <a:pt x="289" y="94"/>
                  </a:cubicBezTo>
                  <a:cubicBezTo>
                    <a:pt x="289" y="94"/>
                    <a:pt x="289" y="94"/>
                    <a:pt x="289" y="94"/>
                  </a:cubicBezTo>
                  <a:cubicBezTo>
                    <a:pt x="290" y="93"/>
                    <a:pt x="290" y="93"/>
                    <a:pt x="290" y="93"/>
                  </a:cubicBezTo>
                  <a:cubicBezTo>
                    <a:pt x="290" y="93"/>
                    <a:pt x="290" y="93"/>
                    <a:pt x="290" y="93"/>
                  </a:cubicBezTo>
                  <a:cubicBezTo>
                    <a:pt x="290" y="92"/>
                    <a:pt x="290" y="92"/>
                    <a:pt x="290" y="92"/>
                  </a:cubicBezTo>
                  <a:cubicBezTo>
                    <a:pt x="290" y="91"/>
                    <a:pt x="290" y="91"/>
                    <a:pt x="290" y="91"/>
                  </a:cubicBezTo>
                  <a:cubicBezTo>
                    <a:pt x="290" y="91"/>
                    <a:pt x="290" y="91"/>
                    <a:pt x="290" y="91"/>
                  </a:cubicBezTo>
                  <a:cubicBezTo>
                    <a:pt x="291" y="91"/>
                    <a:pt x="291" y="91"/>
                    <a:pt x="291" y="91"/>
                  </a:cubicBezTo>
                  <a:cubicBezTo>
                    <a:pt x="289" y="91"/>
                    <a:pt x="289" y="91"/>
                    <a:pt x="289" y="91"/>
                  </a:cubicBezTo>
                  <a:cubicBezTo>
                    <a:pt x="289" y="91"/>
                    <a:pt x="289" y="91"/>
                    <a:pt x="289" y="91"/>
                  </a:cubicBezTo>
                  <a:cubicBezTo>
                    <a:pt x="289" y="90"/>
                    <a:pt x="289" y="90"/>
                    <a:pt x="289" y="90"/>
                  </a:cubicBezTo>
                  <a:cubicBezTo>
                    <a:pt x="289" y="90"/>
                    <a:pt x="289" y="90"/>
                    <a:pt x="289" y="90"/>
                  </a:cubicBezTo>
                  <a:cubicBezTo>
                    <a:pt x="290" y="89"/>
                    <a:pt x="290" y="89"/>
                    <a:pt x="290" y="89"/>
                  </a:cubicBezTo>
                  <a:cubicBezTo>
                    <a:pt x="289" y="89"/>
                    <a:pt x="289" y="89"/>
                    <a:pt x="289" y="89"/>
                  </a:cubicBezTo>
                  <a:cubicBezTo>
                    <a:pt x="287" y="89"/>
                    <a:pt x="287" y="89"/>
                    <a:pt x="287" y="89"/>
                  </a:cubicBezTo>
                  <a:cubicBezTo>
                    <a:pt x="287" y="88"/>
                    <a:pt x="287" y="88"/>
                    <a:pt x="287" y="88"/>
                  </a:cubicBezTo>
                  <a:cubicBezTo>
                    <a:pt x="287" y="88"/>
                    <a:pt x="287" y="88"/>
                    <a:pt x="287" y="88"/>
                  </a:cubicBezTo>
                  <a:cubicBezTo>
                    <a:pt x="287" y="88"/>
                    <a:pt x="287" y="88"/>
                    <a:pt x="287" y="88"/>
                  </a:cubicBezTo>
                  <a:cubicBezTo>
                    <a:pt x="287" y="87"/>
                    <a:pt x="287" y="87"/>
                    <a:pt x="287" y="87"/>
                  </a:cubicBezTo>
                  <a:cubicBezTo>
                    <a:pt x="286" y="86"/>
                    <a:pt x="286" y="86"/>
                    <a:pt x="286" y="86"/>
                  </a:cubicBezTo>
                  <a:cubicBezTo>
                    <a:pt x="285" y="86"/>
                    <a:pt x="285" y="86"/>
                    <a:pt x="285" y="86"/>
                  </a:cubicBezTo>
                  <a:cubicBezTo>
                    <a:pt x="284" y="86"/>
                    <a:pt x="284" y="86"/>
                    <a:pt x="284" y="86"/>
                  </a:cubicBezTo>
                  <a:cubicBezTo>
                    <a:pt x="283" y="86"/>
                    <a:pt x="283" y="86"/>
                    <a:pt x="283" y="86"/>
                  </a:cubicBezTo>
                  <a:cubicBezTo>
                    <a:pt x="282" y="87"/>
                    <a:pt x="282" y="87"/>
                    <a:pt x="282" y="87"/>
                  </a:cubicBezTo>
                  <a:cubicBezTo>
                    <a:pt x="280" y="86"/>
                    <a:pt x="280" y="86"/>
                    <a:pt x="280" y="86"/>
                  </a:cubicBezTo>
                  <a:cubicBezTo>
                    <a:pt x="280" y="85"/>
                    <a:pt x="280" y="85"/>
                    <a:pt x="280" y="85"/>
                  </a:cubicBezTo>
                  <a:cubicBezTo>
                    <a:pt x="279" y="85"/>
                    <a:pt x="279" y="85"/>
                    <a:pt x="279" y="85"/>
                  </a:cubicBezTo>
                  <a:cubicBezTo>
                    <a:pt x="279" y="85"/>
                    <a:pt x="279" y="85"/>
                    <a:pt x="279" y="85"/>
                  </a:cubicBezTo>
                  <a:cubicBezTo>
                    <a:pt x="278" y="85"/>
                    <a:pt x="278" y="85"/>
                    <a:pt x="278" y="85"/>
                  </a:cubicBezTo>
                  <a:cubicBezTo>
                    <a:pt x="278" y="85"/>
                    <a:pt x="278" y="85"/>
                    <a:pt x="278" y="85"/>
                  </a:cubicBezTo>
                  <a:cubicBezTo>
                    <a:pt x="277" y="85"/>
                    <a:pt x="277" y="85"/>
                    <a:pt x="277" y="85"/>
                  </a:cubicBezTo>
                  <a:cubicBezTo>
                    <a:pt x="276" y="86"/>
                    <a:pt x="276" y="86"/>
                    <a:pt x="276" y="86"/>
                  </a:cubicBezTo>
                  <a:cubicBezTo>
                    <a:pt x="276" y="86"/>
                    <a:pt x="276" y="86"/>
                    <a:pt x="276" y="86"/>
                  </a:cubicBezTo>
                  <a:cubicBezTo>
                    <a:pt x="275" y="85"/>
                    <a:pt x="275" y="85"/>
                    <a:pt x="275" y="85"/>
                  </a:cubicBezTo>
                  <a:cubicBezTo>
                    <a:pt x="274" y="86"/>
                    <a:pt x="274" y="86"/>
                    <a:pt x="274" y="86"/>
                  </a:cubicBezTo>
                  <a:cubicBezTo>
                    <a:pt x="273" y="86"/>
                    <a:pt x="273" y="86"/>
                    <a:pt x="273" y="86"/>
                  </a:cubicBezTo>
                  <a:cubicBezTo>
                    <a:pt x="273" y="86"/>
                    <a:pt x="273" y="86"/>
                    <a:pt x="273" y="86"/>
                  </a:cubicBezTo>
                  <a:cubicBezTo>
                    <a:pt x="273" y="87"/>
                    <a:pt x="273" y="87"/>
                    <a:pt x="273" y="87"/>
                  </a:cubicBezTo>
                  <a:cubicBezTo>
                    <a:pt x="273" y="86"/>
                    <a:pt x="273" y="86"/>
                    <a:pt x="273" y="86"/>
                  </a:cubicBezTo>
                  <a:cubicBezTo>
                    <a:pt x="273" y="86"/>
                    <a:pt x="273" y="86"/>
                    <a:pt x="273" y="86"/>
                  </a:cubicBezTo>
                  <a:cubicBezTo>
                    <a:pt x="272" y="86"/>
                    <a:pt x="272" y="86"/>
                    <a:pt x="272" y="86"/>
                  </a:cubicBezTo>
                  <a:cubicBezTo>
                    <a:pt x="270" y="86"/>
                    <a:pt x="270" y="86"/>
                    <a:pt x="270" y="86"/>
                  </a:cubicBezTo>
                  <a:cubicBezTo>
                    <a:pt x="270" y="86"/>
                    <a:pt x="270" y="86"/>
                    <a:pt x="270" y="86"/>
                  </a:cubicBezTo>
                  <a:cubicBezTo>
                    <a:pt x="270" y="86"/>
                    <a:pt x="270" y="86"/>
                    <a:pt x="270" y="86"/>
                  </a:cubicBezTo>
                  <a:cubicBezTo>
                    <a:pt x="270" y="87"/>
                    <a:pt x="270" y="87"/>
                    <a:pt x="270" y="87"/>
                  </a:cubicBezTo>
                  <a:cubicBezTo>
                    <a:pt x="271" y="88"/>
                    <a:pt x="271" y="88"/>
                    <a:pt x="271" y="88"/>
                  </a:cubicBezTo>
                  <a:cubicBezTo>
                    <a:pt x="270" y="87"/>
                    <a:pt x="270" y="87"/>
                    <a:pt x="270" y="87"/>
                  </a:cubicBezTo>
                  <a:cubicBezTo>
                    <a:pt x="270" y="87"/>
                    <a:pt x="270" y="87"/>
                    <a:pt x="270" y="87"/>
                  </a:cubicBezTo>
                  <a:cubicBezTo>
                    <a:pt x="269" y="87"/>
                    <a:pt x="269" y="87"/>
                    <a:pt x="269" y="87"/>
                  </a:cubicBezTo>
                  <a:cubicBezTo>
                    <a:pt x="268" y="87"/>
                    <a:pt x="268" y="87"/>
                    <a:pt x="268" y="87"/>
                  </a:cubicBezTo>
                  <a:cubicBezTo>
                    <a:pt x="267" y="87"/>
                    <a:pt x="267" y="87"/>
                    <a:pt x="267" y="87"/>
                  </a:cubicBezTo>
                  <a:cubicBezTo>
                    <a:pt x="268" y="86"/>
                    <a:pt x="268" y="86"/>
                    <a:pt x="268" y="86"/>
                  </a:cubicBezTo>
                  <a:cubicBezTo>
                    <a:pt x="268" y="86"/>
                    <a:pt x="268" y="86"/>
                    <a:pt x="268" y="86"/>
                  </a:cubicBezTo>
                  <a:cubicBezTo>
                    <a:pt x="267" y="85"/>
                    <a:pt x="267" y="85"/>
                    <a:pt x="267" y="85"/>
                  </a:cubicBezTo>
                  <a:cubicBezTo>
                    <a:pt x="267" y="84"/>
                    <a:pt x="267" y="84"/>
                    <a:pt x="267" y="84"/>
                  </a:cubicBezTo>
                  <a:cubicBezTo>
                    <a:pt x="267" y="84"/>
                    <a:pt x="267" y="84"/>
                    <a:pt x="267" y="84"/>
                  </a:cubicBezTo>
                  <a:cubicBezTo>
                    <a:pt x="266" y="84"/>
                    <a:pt x="266" y="84"/>
                    <a:pt x="266" y="84"/>
                  </a:cubicBezTo>
                  <a:cubicBezTo>
                    <a:pt x="266" y="85"/>
                    <a:pt x="266" y="85"/>
                    <a:pt x="266" y="85"/>
                  </a:cubicBezTo>
                  <a:cubicBezTo>
                    <a:pt x="266" y="85"/>
                    <a:pt x="266" y="85"/>
                    <a:pt x="266" y="85"/>
                  </a:cubicBezTo>
                  <a:cubicBezTo>
                    <a:pt x="265" y="85"/>
                    <a:pt x="265" y="85"/>
                    <a:pt x="265" y="85"/>
                  </a:cubicBezTo>
                  <a:cubicBezTo>
                    <a:pt x="266" y="85"/>
                    <a:pt x="266" y="85"/>
                    <a:pt x="266" y="85"/>
                  </a:cubicBezTo>
                  <a:cubicBezTo>
                    <a:pt x="266" y="84"/>
                    <a:pt x="266" y="84"/>
                    <a:pt x="266" y="84"/>
                  </a:cubicBezTo>
                  <a:cubicBezTo>
                    <a:pt x="265" y="84"/>
                    <a:pt x="265" y="84"/>
                    <a:pt x="265" y="84"/>
                  </a:cubicBezTo>
                  <a:cubicBezTo>
                    <a:pt x="264" y="84"/>
                    <a:pt x="264" y="84"/>
                    <a:pt x="264" y="84"/>
                  </a:cubicBezTo>
                  <a:cubicBezTo>
                    <a:pt x="264" y="84"/>
                    <a:pt x="264" y="84"/>
                    <a:pt x="264" y="84"/>
                  </a:cubicBezTo>
                  <a:cubicBezTo>
                    <a:pt x="264" y="84"/>
                    <a:pt x="264" y="84"/>
                    <a:pt x="264" y="84"/>
                  </a:cubicBezTo>
                  <a:cubicBezTo>
                    <a:pt x="264" y="83"/>
                    <a:pt x="264" y="83"/>
                    <a:pt x="264" y="83"/>
                  </a:cubicBezTo>
                  <a:cubicBezTo>
                    <a:pt x="264" y="82"/>
                    <a:pt x="264" y="82"/>
                    <a:pt x="264" y="82"/>
                  </a:cubicBezTo>
                  <a:cubicBezTo>
                    <a:pt x="263" y="83"/>
                    <a:pt x="263" y="83"/>
                    <a:pt x="263" y="83"/>
                  </a:cubicBezTo>
                  <a:cubicBezTo>
                    <a:pt x="262" y="84"/>
                    <a:pt x="262" y="84"/>
                    <a:pt x="262" y="84"/>
                  </a:cubicBezTo>
                  <a:cubicBezTo>
                    <a:pt x="262" y="85"/>
                    <a:pt x="262" y="85"/>
                    <a:pt x="262" y="85"/>
                  </a:cubicBezTo>
                  <a:cubicBezTo>
                    <a:pt x="261" y="85"/>
                    <a:pt x="261" y="85"/>
                    <a:pt x="261" y="85"/>
                  </a:cubicBezTo>
                  <a:cubicBezTo>
                    <a:pt x="261" y="84"/>
                    <a:pt x="261" y="84"/>
                    <a:pt x="261" y="84"/>
                  </a:cubicBezTo>
                  <a:cubicBezTo>
                    <a:pt x="261" y="83"/>
                    <a:pt x="261" y="83"/>
                    <a:pt x="261" y="83"/>
                  </a:cubicBezTo>
                  <a:cubicBezTo>
                    <a:pt x="261" y="83"/>
                    <a:pt x="261" y="83"/>
                    <a:pt x="261" y="83"/>
                  </a:cubicBezTo>
                  <a:cubicBezTo>
                    <a:pt x="262" y="82"/>
                    <a:pt x="262" y="82"/>
                    <a:pt x="262" y="82"/>
                  </a:cubicBezTo>
                  <a:cubicBezTo>
                    <a:pt x="261" y="81"/>
                    <a:pt x="261" y="81"/>
                    <a:pt x="261" y="81"/>
                  </a:cubicBezTo>
                  <a:cubicBezTo>
                    <a:pt x="260" y="81"/>
                    <a:pt x="260" y="81"/>
                    <a:pt x="260" y="81"/>
                  </a:cubicBezTo>
                  <a:cubicBezTo>
                    <a:pt x="260" y="81"/>
                    <a:pt x="260" y="81"/>
                    <a:pt x="260" y="81"/>
                  </a:cubicBezTo>
                  <a:cubicBezTo>
                    <a:pt x="261" y="81"/>
                    <a:pt x="261" y="81"/>
                    <a:pt x="261" y="81"/>
                  </a:cubicBezTo>
                  <a:cubicBezTo>
                    <a:pt x="261" y="80"/>
                    <a:pt x="261" y="80"/>
                    <a:pt x="261" y="80"/>
                  </a:cubicBezTo>
                  <a:cubicBezTo>
                    <a:pt x="261" y="79"/>
                    <a:pt x="261" y="79"/>
                    <a:pt x="261" y="79"/>
                  </a:cubicBezTo>
                  <a:cubicBezTo>
                    <a:pt x="261" y="79"/>
                    <a:pt x="261" y="79"/>
                    <a:pt x="261" y="79"/>
                  </a:cubicBezTo>
                  <a:cubicBezTo>
                    <a:pt x="260" y="79"/>
                    <a:pt x="260" y="79"/>
                    <a:pt x="260" y="79"/>
                  </a:cubicBezTo>
                  <a:cubicBezTo>
                    <a:pt x="260" y="79"/>
                    <a:pt x="260" y="79"/>
                    <a:pt x="260" y="79"/>
                  </a:cubicBezTo>
                  <a:cubicBezTo>
                    <a:pt x="259" y="79"/>
                    <a:pt x="259" y="79"/>
                    <a:pt x="259" y="79"/>
                  </a:cubicBezTo>
                  <a:cubicBezTo>
                    <a:pt x="259" y="79"/>
                    <a:pt x="259" y="79"/>
                    <a:pt x="259" y="79"/>
                  </a:cubicBezTo>
                  <a:cubicBezTo>
                    <a:pt x="259" y="79"/>
                    <a:pt x="259" y="79"/>
                    <a:pt x="259" y="79"/>
                  </a:cubicBezTo>
                  <a:cubicBezTo>
                    <a:pt x="258" y="79"/>
                    <a:pt x="258" y="79"/>
                    <a:pt x="258" y="79"/>
                  </a:cubicBezTo>
                  <a:cubicBezTo>
                    <a:pt x="258" y="79"/>
                    <a:pt x="258" y="79"/>
                    <a:pt x="258" y="79"/>
                  </a:cubicBezTo>
                  <a:cubicBezTo>
                    <a:pt x="257" y="79"/>
                    <a:pt x="257" y="79"/>
                    <a:pt x="257" y="79"/>
                  </a:cubicBezTo>
                  <a:cubicBezTo>
                    <a:pt x="257" y="79"/>
                    <a:pt x="257" y="79"/>
                    <a:pt x="257" y="79"/>
                  </a:cubicBezTo>
                  <a:cubicBezTo>
                    <a:pt x="257" y="79"/>
                    <a:pt x="257" y="79"/>
                    <a:pt x="257" y="79"/>
                  </a:cubicBezTo>
                  <a:cubicBezTo>
                    <a:pt x="258" y="78"/>
                    <a:pt x="258" y="78"/>
                    <a:pt x="258" y="78"/>
                  </a:cubicBezTo>
                  <a:cubicBezTo>
                    <a:pt x="258" y="77"/>
                    <a:pt x="258" y="77"/>
                    <a:pt x="258" y="77"/>
                  </a:cubicBezTo>
                  <a:cubicBezTo>
                    <a:pt x="259" y="77"/>
                    <a:pt x="259" y="77"/>
                    <a:pt x="259" y="77"/>
                  </a:cubicBezTo>
                  <a:cubicBezTo>
                    <a:pt x="259" y="78"/>
                    <a:pt x="259" y="78"/>
                    <a:pt x="259" y="78"/>
                  </a:cubicBezTo>
                  <a:cubicBezTo>
                    <a:pt x="261" y="78"/>
                    <a:pt x="261" y="78"/>
                    <a:pt x="261" y="78"/>
                  </a:cubicBezTo>
                  <a:cubicBezTo>
                    <a:pt x="260" y="78"/>
                    <a:pt x="260" y="78"/>
                    <a:pt x="260" y="78"/>
                  </a:cubicBezTo>
                  <a:cubicBezTo>
                    <a:pt x="260" y="77"/>
                    <a:pt x="260" y="77"/>
                    <a:pt x="260" y="77"/>
                  </a:cubicBezTo>
                  <a:cubicBezTo>
                    <a:pt x="259" y="77"/>
                    <a:pt x="259" y="77"/>
                    <a:pt x="259" y="77"/>
                  </a:cubicBezTo>
                  <a:cubicBezTo>
                    <a:pt x="259" y="77"/>
                    <a:pt x="259" y="77"/>
                    <a:pt x="259" y="77"/>
                  </a:cubicBezTo>
                  <a:cubicBezTo>
                    <a:pt x="258" y="76"/>
                    <a:pt x="258" y="76"/>
                    <a:pt x="258" y="76"/>
                  </a:cubicBezTo>
                  <a:cubicBezTo>
                    <a:pt x="257" y="75"/>
                    <a:pt x="257" y="75"/>
                    <a:pt x="257" y="75"/>
                  </a:cubicBezTo>
                  <a:cubicBezTo>
                    <a:pt x="258" y="75"/>
                    <a:pt x="258" y="75"/>
                    <a:pt x="258" y="75"/>
                  </a:cubicBezTo>
                  <a:cubicBezTo>
                    <a:pt x="258" y="75"/>
                    <a:pt x="258" y="75"/>
                    <a:pt x="258" y="75"/>
                  </a:cubicBezTo>
                  <a:cubicBezTo>
                    <a:pt x="258" y="75"/>
                    <a:pt x="258" y="75"/>
                    <a:pt x="258" y="75"/>
                  </a:cubicBezTo>
                  <a:cubicBezTo>
                    <a:pt x="259" y="75"/>
                    <a:pt x="259" y="75"/>
                    <a:pt x="259" y="75"/>
                  </a:cubicBezTo>
                  <a:cubicBezTo>
                    <a:pt x="260" y="76"/>
                    <a:pt x="260" y="76"/>
                    <a:pt x="260" y="76"/>
                  </a:cubicBezTo>
                  <a:cubicBezTo>
                    <a:pt x="261" y="76"/>
                    <a:pt x="261" y="76"/>
                    <a:pt x="261" y="76"/>
                  </a:cubicBezTo>
                  <a:cubicBezTo>
                    <a:pt x="261" y="77"/>
                    <a:pt x="261" y="77"/>
                    <a:pt x="261" y="77"/>
                  </a:cubicBezTo>
                  <a:cubicBezTo>
                    <a:pt x="262" y="77"/>
                    <a:pt x="262" y="77"/>
                    <a:pt x="262" y="77"/>
                  </a:cubicBezTo>
                  <a:cubicBezTo>
                    <a:pt x="262" y="77"/>
                    <a:pt x="262" y="77"/>
                    <a:pt x="262" y="77"/>
                  </a:cubicBezTo>
                  <a:cubicBezTo>
                    <a:pt x="264" y="77"/>
                    <a:pt x="264" y="77"/>
                    <a:pt x="264" y="77"/>
                  </a:cubicBezTo>
                  <a:cubicBezTo>
                    <a:pt x="265" y="77"/>
                    <a:pt x="265" y="77"/>
                    <a:pt x="265" y="77"/>
                  </a:cubicBezTo>
                  <a:cubicBezTo>
                    <a:pt x="265" y="77"/>
                    <a:pt x="265" y="77"/>
                    <a:pt x="265" y="77"/>
                  </a:cubicBezTo>
                  <a:cubicBezTo>
                    <a:pt x="265" y="76"/>
                    <a:pt x="265" y="76"/>
                    <a:pt x="265" y="76"/>
                  </a:cubicBezTo>
                  <a:cubicBezTo>
                    <a:pt x="263" y="75"/>
                    <a:pt x="263" y="75"/>
                    <a:pt x="263" y="75"/>
                  </a:cubicBezTo>
                  <a:cubicBezTo>
                    <a:pt x="262" y="74"/>
                    <a:pt x="262" y="74"/>
                    <a:pt x="262" y="74"/>
                  </a:cubicBezTo>
                  <a:cubicBezTo>
                    <a:pt x="262" y="74"/>
                    <a:pt x="262" y="74"/>
                    <a:pt x="262" y="74"/>
                  </a:cubicBezTo>
                  <a:cubicBezTo>
                    <a:pt x="261" y="73"/>
                    <a:pt x="261" y="73"/>
                    <a:pt x="261" y="73"/>
                  </a:cubicBezTo>
                  <a:cubicBezTo>
                    <a:pt x="261" y="73"/>
                    <a:pt x="261" y="73"/>
                    <a:pt x="261" y="73"/>
                  </a:cubicBezTo>
                  <a:cubicBezTo>
                    <a:pt x="260" y="73"/>
                    <a:pt x="260" y="73"/>
                    <a:pt x="260" y="73"/>
                  </a:cubicBezTo>
                  <a:cubicBezTo>
                    <a:pt x="260" y="72"/>
                    <a:pt x="260" y="72"/>
                    <a:pt x="260" y="72"/>
                  </a:cubicBezTo>
                  <a:cubicBezTo>
                    <a:pt x="260" y="72"/>
                    <a:pt x="260" y="72"/>
                    <a:pt x="260" y="72"/>
                  </a:cubicBezTo>
                  <a:cubicBezTo>
                    <a:pt x="261" y="72"/>
                    <a:pt x="261" y="72"/>
                    <a:pt x="261" y="72"/>
                  </a:cubicBezTo>
                  <a:cubicBezTo>
                    <a:pt x="261" y="73"/>
                    <a:pt x="261" y="73"/>
                    <a:pt x="261" y="73"/>
                  </a:cubicBezTo>
                  <a:cubicBezTo>
                    <a:pt x="262" y="73"/>
                    <a:pt x="262" y="73"/>
                    <a:pt x="262" y="73"/>
                  </a:cubicBezTo>
                  <a:cubicBezTo>
                    <a:pt x="262" y="73"/>
                    <a:pt x="262" y="73"/>
                    <a:pt x="262" y="73"/>
                  </a:cubicBezTo>
                  <a:cubicBezTo>
                    <a:pt x="263" y="73"/>
                    <a:pt x="263" y="73"/>
                    <a:pt x="263" y="73"/>
                  </a:cubicBezTo>
                  <a:cubicBezTo>
                    <a:pt x="263" y="73"/>
                    <a:pt x="263" y="73"/>
                    <a:pt x="263" y="73"/>
                  </a:cubicBezTo>
                  <a:cubicBezTo>
                    <a:pt x="263" y="71"/>
                    <a:pt x="263" y="71"/>
                    <a:pt x="263" y="71"/>
                  </a:cubicBezTo>
                  <a:cubicBezTo>
                    <a:pt x="262" y="70"/>
                    <a:pt x="262" y="70"/>
                    <a:pt x="262" y="70"/>
                  </a:cubicBezTo>
                  <a:cubicBezTo>
                    <a:pt x="261" y="70"/>
                    <a:pt x="261" y="70"/>
                    <a:pt x="261" y="70"/>
                  </a:cubicBezTo>
                  <a:cubicBezTo>
                    <a:pt x="261" y="70"/>
                    <a:pt x="261" y="70"/>
                    <a:pt x="261" y="70"/>
                  </a:cubicBezTo>
                  <a:cubicBezTo>
                    <a:pt x="260" y="70"/>
                    <a:pt x="260" y="70"/>
                    <a:pt x="260" y="70"/>
                  </a:cubicBezTo>
                  <a:cubicBezTo>
                    <a:pt x="259" y="71"/>
                    <a:pt x="259" y="71"/>
                    <a:pt x="259" y="71"/>
                  </a:cubicBezTo>
                  <a:cubicBezTo>
                    <a:pt x="258" y="71"/>
                    <a:pt x="258" y="71"/>
                    <a:pt x="258" y="71"/>
                  </a:cubicBezTo>
                  <a:cubicBezTo>
                    <a:pt x="257" y="70"/>
                    <a:pt x="257" y="70"/>
                    <a:pt x="257" y="70"/>
                  </a:cubicBezTo>
                  <a:cubicBezTo>
                    <a:pt x="257" y="70"/>
                    <a:pt x="257" y="70"/>
                    <a:pt x="257" y="70"/>
                  </a:cubicBezTo>
                  <a:cubicBezTo>
                    <a:pt x="256" y="70"/>
                    <a:pt x="256" y="70"/>
                    <a:pt x="256" y="70"/>
                  </a:cubicBezTo>
                  <a:cubicBezTo>
                    <a:pt x="255" y="71"/>
                    <a:pt x="255" y="71"/>
                    <a:pt x="255" y="71"/>
                  </a:cubicBezTo>
                  <a:cubicBezTo>
                    <a:pt x="254" y="71"/>
                    <a:pt x="254" y="71"/>
                    <a:pt x="254" y="71"/>
                  </a:cubicBezTo>
                  <a:cubicBezTo>
                    <a:pt x="254" y="72"/>
                    <a:pt x="254" y="72"/>
                    <a:pt x="254" y="72"/>
                  </a:cubicBezTo>
                  <a:cubicBezTo>
                    <a:pt x="253" y="72"/>
                    <a:pt x="253" y="72"/>
                    <a:pt x="253" y="72"/>
                  </a:cubicBezTo>
                  <a:cubicBezTo>
                    <a:pt x="253" y="72"/>
                    <a:pt x="253" y="72"/>
                    <a:pt x="253" y="72"/>
                  </a:cubicBezTo>
                  <a:cubicBezTo>
                    <a:pt x="254" y="71"/>
                    <a:pt x="254" y="71"/>
                    <a:pt x="254" y="71"/>
                  </a:cubicBezTo>
                  <a:cubicBezTo>
                    <a:pt x="254" y="71"/>
                    <a:pt x="254" y="71"/>
                    <a:pt x="254" y="71"/>
                  </a:cubicBezTo>
                  <a:cubicBezTo>
                    <a:pt x="256" y="69"/>
                    <a:pt x="256" y="69"/>
                    <a:pt x="256" y="69"/>
                  </a:cubicBezTo>
                  <a:cubicBezTo>
                    <a:pt x="256" y="69"/>
                    <a:pt x="256" y="69"/>
                    <a:pt x="256" y="69"/>
                  </a:cubicBezTo>
                  <a:cubicBezTo>
                    <a:pt x="256" y="68"/>
                    <a:pt x="256" y="68"/>
                    <a:pt x="256" y="68"/>
                  </a:cubicBezTo>
                  <a:cubicBezTo>
                    <a:pt x="256" y="66"/>
                    <a:pt x="256" y="66"/>
                    <a:pt x="256" y="66"/>
                  </a:cubicBezTo>
                  <a:cubicBezTo>
                    <a:pt x="256" y="66"/>
                    <a:pt x="256" y="66"/>
                    <a:pt x="256" y="66"/>
                  </a:cubicBezTo>
                  <a:cubicBezTo>
                    <a:pt x="255" y="65"/>
                    <a:pt x="255" y="65"/>
                    <a:pt x="255" y="65"/>
                  </a:cubicBezTo>
                  <a:cubicBezTo>
                    <a:pt x="255" y="66"/>
                    <a:pt x="255" y="66"/>
                    <a:pt x="255" y="66"/>
                  </a:cubicBezTo>
                  <a:cubicBezTo>
                    <a:pt x="254" y="66"/>
                    <a:pt x="254" y="66"/>
                    <a:pt x="254" y="66"/>
                  </a:cubicBezTo>
                  <a:cubicBezTo>
                    <a:pt x="254" y="65"/>
                    <a:pt x="254" y="65"/>
                    <a:pt x="254" y="65"/>
                  </a:cubicBezTo>
                  <a:cubicBezTo>
                    <a:pt x="254" y="65"/>
                    <a:pt x="254" y="65"/>
                    <a:pt x="254" y="65"/>
                  </a:cubicBezTo>
                  <a:cubicBezTo>
                    <a:pt x="253" y="64"/>
                    <a:pt x="253" y="64"/>
                    <a:pt x="253" y="64"/>
                  </a:cubicBezTo>
                  <a:cubicBezTo>
                    <a:pt x="252" y="64"/>
                    <a:pt x="252" y="64"/>
                    <a:pt x="252" y="64"/>
                  </a:cubicBezTo>
                  <a:cubicBezTo>
                    <a:pt x="251" y="63"/>
                    <a:pt x="251" y="63"/>
                    <a:pt x="251" y="63"/>
                  </a:cubicBezTo>
                  <a:cubicBezTo>
                    <a:pt x="250" y="63"/>
                    <a:pt x="250" y="63"/>
                    <a:pt x="250" y="63"/>
                  </a:cubicBezTo>
                  <a:cubicBezTo>
                    <a:pt x="250" y="63"/>
                    <a:pt x="250" y="63"/>
                    <a:pt x="250" y="63"/>
                  </a:cubicBezTo>
                  <a:cubicBezTo>
                    <a:pt x="249" y="63"/>
                    <a:pt x="249" y="63"/>
                    <a:pt x="249" y="63"/>
                  </a:cubicBezTo>
                  <a:cubicBezTo>
                    <a:pt x="248" y="63"/>
                    <a:pt x="248" y="63"/>
                    <a:pt x="248" y="63"/>
                  </a:cubicBezTo>
                  <a:cubicBezTo>
                    <a:pt x="247" y="63"/>
                    <a:pt x="247" y="63"/>
                    <a:pt x="247" y="63"/>
                  </a:cubicBezTo>
                  <a:cubicBezTo>
                    <a:pt x="247" y="63"/>
                    <a:pt x="247" y="63"/>
                    <a:pt x="247" y="63"/>
                  </a:cubicBezTo>
                  <a:cubicBezTo>
                    <a:pt x="247" y="64"/>
                    <a:pt x="247" y="64"/>
                    <a:pt x="247" y="64"/>
                  </a:cubicBezTo>
                  <a:cubicBezTo>
                    <a:pt x="247" y="65"/>
                    <a:pt x="247" y="65"/>
                    <a:pt x="247" y="65"/>
                  </a:cubicBezTo>
                  <a:cubicBezTo>
                    <a:pt x="247" y="66"/>
                    <a:pt x="247" y="66"/>
                    <a:pt x="247" y="66"/>
                  </a:cubicBezTo>
                  <a:cubicBezTo>
                    <a:pt x="247" y="66"/>
                    <a:pt x="247" y="66"/>
                    <a:pt x="247" y="66"/>
                  </a:cubicBezTo>
                  <a:cubicBezTo>
                    <a:pt x="246" y="64"/>
                    <a:pt x="246" y="64"/>
                    <a:pt x="246" y="64"/>
                  </a:cubicBezTo>
                  <a:cubicBezTo>
                    <a:pt x="246" y="65"/>
                    <a:pt x="246" y="65"/>
                    <a:pt x="246" y="65"/>
                  </a:cubicBezTo>
                  <a:cubicBezTo>
                    <a:pt x="246" y="66"/>
                    <a:pt x="246" y="66"/>
                    <a:pt x="246" y="66"/>
                  </a:cubicBezTo>
                  <a:cubicBezTo>
                    <a:pt x="247" y="66"/>
                    <a:pt x="247" y="66"/>
                    <a:pt x="247" y="66"/>
                  </a:cubicBezTo>
                  <a:cubicBezTo>
                    <a:pt x="248" y="68"/>
                    <a:pt x="248" y="68"/>
                    <a:pt x="248" y="68"/>
                  </a:cubicBezTo>
                  <a:cubicBezTo>
                    <a:pt x="249" y="68"/>
                    <a:pt x="249" y="68"/>
                    <a:pt x="249" y="68"/>
                  </a:cubicBezTo>
                  <a:cubicBezTo>
                    <a:pt x="248" y="68"/>
                    <a:pt x="248" y="68"/>
                    <a:pt x="248" y="68"/>
                  </a:cubicBezTo>
                  <a:cubicBezTo>
                    <a:pt x="247" y="68"/>
                    <a:pt x="247" y="68"/>
                    <a:pt x="247" y="68"/>
                  </a:cubicBezTo>
                  <a:cubicBezTo>
                    <a:pt x="247" y="69"/>
                    <a:pt x="247" y="69"/>
                    <a:pt x="247" y="69"/>
                  </a:cubicBezTo>
                  <a:cubicBezTo>
                    <a:pt x="248" y="70"/>
                    <a:pt x="248" y="70"/>
                    <a:pt x="248" y="70"/>
                  </a:cubicBezTo>
                  <a:cubicBezTo>
                    <a:pt x="249" y="70"/>
                    <a:pt x="249" y="70"/>
                    <a:pt x="249" y="70"/>
                  </a:cubicBezTo>
                  <a:cubicBezTo>
                    <a:pt x="249" y="71"/>
                    <a:pt x="249" y="71"/>
                    <a:pt x="249" y="71"/>
                  </a:cubicBezTo>
                  <a:cubicBezTo>
                    <a:pt x="249" y="71"/>
                    <a:pt x="249" y="71"/>
                    <a:pt x="249" y="71"/>
                  </a:cubicBezTo>
                  <a:cubicBezTo>
                    <a:pt x="247" y="71"/>
                    <a:pt x="247" y="71"/>
                    <a:pt x="247" y="71"/>
                  </a:cubicBezTo>
                  <a:cubicBezTo>
                    <a:pt x="247" y="71"/>
                    <a:pt x="247" y="71"/>
                    <a:pt x="247" y="71"/>
                  </a:cubicBezTo>
                  <a:cubicBezTo>
                    <a:pt x="247" y="71"/>
                    <a:pt x="247" y="71"/>
                    <a:pt x="247" y="71"/>
                  </a:cubicBezTo>
                  <a:cubicBezTo>
                    <a:pt x="247" y="72"/>
                    <a:pt x="247" y="72"/>
                    <a:pt x="247" y="72"/>
                  </a:cubicBezTo>
                  <a:cubicBezTo>
                    <a:pt x="248" y="71"/>
                    <a:pt x="248" y="71"/>
                    <a:pt x="248" y="71"/>
                  </a:cubicBezTo>
                  <a:cubicBezTo>
                    <a:pt x="248" y="72"/>
                    <a:pt x="248" y="72"/>
                    <a:pt x="248" y="72"/>
                  </a:cubicBezTo>
                  <a:cubicBezTo>
                    <a:pt x="250" y="71"/>
                    <a:pt x="250" y="71"/>
                    <a:pt x="250" y="71"/>
                  </a:cubicBezTo>
                  <a:cubicBezTo>
                    <a:pt x="250" y="72"/>
                    <a:pt x="250" y="72"/>
                    <a:pt x="250" y="72"/>
                  </a:cubicBezTo>
                  <a:cubicBezTo>
                    <a:pt x="251" y="72"/>
                    <a:pt x="251" y="72"/>
                    <a:pt x="251" y="72"/>
                  </a:cubicBezTo>
                  <a:cubicBezTo>
                    <a:pt x="251" y="73"/>
                    <a:pt x="251" y="73"/>
                    <a:pt x="251" y="73"/>
                  </a:cubicBezTo>
                  <a:cubicBezTo>
                    <a:pt x="252" y="74"/>
                    <a:pt x="252" y="74"/>
                    <a:pt x="252" y="74"/>
                  </a:cubicBezTo>
                  <a:cubicBezTo>
                    <a:pt x="253" y="74"/>
                    <a:pt x="253" y="74"/>
                    <a:pt x="253" y="74"/>
                  </a:cubicBezTo>
                  <a:cubicBezTo>
                    <a:pt x="253" y="73"/>
                    <a:pt x="253" y="73"/>
                    <a:pt x="253" y="73"/>
                  </a:cubicBezTo>
                  <a:cubicBezTo>
                    <a:pt x="253" y="73"/>
                    <a:pt x="253" y="73"/>
                    <a:pt x="253" y="73"/>
                  </a:cubicBezTo>
                  <a:cubicBezTo>
                    <a:pt x="254" y="73"/>
                    <a:pt x="254" y="73"/>
                    <a:pt x="254" y="73"/>
                  </a:cubicBezTo>
                  <a:cubicBezTo>
                    <a:pt x="254" y="73"/>
                    <a:pt x="254" y="73"/>
                    <a:pt x="254" y="73"/>
                  </a:cubicBezTo>
                  <a:cubicBezTo>
                    <a:pt x="255" y="74"/>
                    <a:pt x="255" y="74"/>
                    <a:pt x="255" y="74"/>
                  </a:cubicBezTo>
                  <a:cubicBezTo>
                    <a:pt x="254" y="74"/>
                    <a:pt x="254" y="74"/>
                    <a:pt x="254" y="74"/>
                  </a:cubicBezTo>
                  <a:cubicBezTo>
                    <a:pt x="254" y="76"/>
                    <a:pt x="254" y="76"/>
                    <a:pt x="254" y="76"/>
                  </a:cubicBezTo>
                  <a:cubicBezTo>
                    <a:pt x="254" y="77"/>
                    <a:pt x="254" y="77"/>
                    <a:pt x="254" y="77"/>
                  </a:cubicBezTo>
                  <a:cubicBezTo>
                    <a:pt x="254" y="77"/>
                    <a:pt x="254" y="77"/>
                    <a:pt x="254" y="77"/>
                  </a:cubicBezTo>
                  <a:cubicBezTo>
                    <a:pt x="255" y="78"/>
                    <a:pt x="255" y="78"/>
                    <a:pt x="255" y="78"/>
                  </a:cubicBezTo>
                  <a:cubicBezTo>
                    <a:pt x="254" y="79"/>
                    <a:pt x="254" y="79"/>
                    <a:pt x="254" y="79"/>
                  </a:cubicBezTo>
                  <a:cubicBezTo>
                    <a:pt x="254" y="80"/>
                    <a:pt x="254" y="80"/>
                    <a:pt x="254" y="80"/>
                  </a:cubicBezTo>
                  <a:cubicBezTo>
                    <a:pt x="254" y="81"/>
                    <a:pt x="254" y="81"/>
                    <a:pt x="254" y="81"/>
                  </a:cubicBezTo>
                  <a:cubicBezTo>
                    <a:pt x="253" y="81"/>
                    <a:pt x="253" y="81"/>
                    <a:pt x="253" y="81"/>
                  </a:cubicBezTo>
                  <a:cubicBezTo>
                    <a:pt x="252" y="82"/>
                    <a:pt x="252" y="82"/>
                    <a:pt x="252" y="82"/>
                  </a:cubicBezTo>
                  <a:cubicBezTo>
                    <a:pt x="251" y="82"/>
                    <a:pt x="251" y="82"/>
                    <a:pt x="251" y="82"/>
                  </a:cubicBezTo>
                  <a:cubicBezTo>
                    <a:pt x="250" y="83"/>
                    <a:pt x="250" y="83"/>
                    <a:pt x="250" y="83"/>
                  </a:cubicBezTo>
                  <a:cubicBezTo>
                    <a:pt x="251" y="84"/>
                    <a:pt x="251" y="84"/>
                    <a:pt x="251" y="84"/>
                  </a:cubicBezTo>
                  <a:cubicBezTo>
                    <a:pt x="250" y="84"/>
                    <a:pt x="250" y="84"/>
                    <a:pt x="250" y="84"/>
                  </a:cubicBezTo>
                  <a:cubicBezTo>
                    <a:pt x="249" y="85"/>
                    <a:pt x="249" y="85"/>
                    <a:pt x="249" y="85"/>
                  </a:cubicBezTo>
                  <a:cubicBezTo>
                    <a:pt x="249" y="86"/>
                    <a:pt x="249" y="86"/>
                    <a:pt x="249" y="86"/>
                  </a:cubicBezTo>
                  <a:cubicBezTo>
                    <a:pt x="250" y="86"/>
                    <a:pt x="250" y="86"/>
                    <a:pt x="250" y="86"/>
                  </a:cubicBezTo>
                  <a:cubicBezTo>
                    <a:pt x="250" y="86"/>
                    <a:pt x="250" y="86"/>
                    <a:pt x="250" y="86"/>
                  </a:cubicBezTo>
                  <a:cubicBezTo>
                    <a:pt x="249" y="87"/>
                    <a:pt x="249" y="87"/>
                    <a:pt x="249" y="87"/>
                  </a:cubicBezTo>
                  <a:cubicBezTo>
                    <a:pt x="249" y="87"/>
                    <a:pt x="249" y="87"/>
                    <a:pt x="249" y="87"/>
                  </a:cubicBezTo>
                  <a:cubicBezTo>
                    <a:pt x="249" y="88"/>
                    <a:pt x="249" y="88"/>
                    <a:pt x="249" y="88"/>
                  </a:cubicBezTo>
                  <a:cubicBezTo>
                    <a:pt x="249" y="88"/>
                    <a:pt x="249" y="88"/>
                    <a:pt x="249" y="88"/>
                  </a:cubicBezTo>
                  <a:cubicBezTo>
                    <a:pt x="249" y="89"/>
                    <a:pt x="249" y="89"/>
                    <a:pt x="249" y="89"/>
                  </a:cubicBezTo>
                  <a:cubicBezTo>
                    <a:pt x="249" y="90"/>
                    <a:pt x="249" y="90"/>
                    <a:pt x="249" y="90"/>
                  </a:cubicBezTo>
                  <a:cubicBezTo>
                    <a:pt x="249" y="90"/>
                    <a:pt x="249" y="90"/>
                    <a:pt x="249" y="90"/>
                  </a:cubicBezTo>
                  <a:cubicBezTo>
                    <a:pt x="249" y="91"/>
                    <a:pt x="249" y="91"/>
                    <a:pt x="249" y="91"/>
                  </a:cubicBezTo>
                  <a:cubicBezTo>
                    <a:pt x="250" y="91"/>
                    <a:pt x="250" y="91"/>
                    <a:pt x="250" y="91"/>
                  </a:cubicBezTo>
                  <a:cubicBezTo>
                    <a:pt x="251" y="91"/>
                    <a:pt x="251" y="91"/>
                    <a:pt x="251" y="91"/>
                  </a:cubicBezTo>
                  <a:cubicBezTo>
                    <a:pt x="251" y="90"/>
                    <a:pt x="251" y="90"/>
                    <a:pt x="251" y="90"/>
                  </a:cubicBezTo>
                  <a:cubicBezTo>
                    <a:pt x="251" y="90"/>
                    <a:pt x="251" y="90"/>
                    <a:pt x="251" y="90"/>
                  </a:cubicBezTo>
                  <a:cubicBezTo>
                    <a:pt x="251" y="90"/>
                    <a:pt x="251" y="90"/>
                    <a:pt x="251" y="90"/>
                  </a:cubicBezTo>
                  <a:cubicBezTo>
                    <a:pt x="252" y="90"/>
                    <a:pt x="252" y="90"/>
                    <a:pt x="252" y="90"/>
                  </a:cubicBezTo>
                  <a:cubicBezTo>
                    <a:pt x="253" y="89"/>
                    <a:pt x="253" y="89"/>
                    <a:pt x="253" y="89"/>
                  </a:cubicBezTo>
                  <a:cubicBezTo>
                    <a:pt x="253" y="90"/>
                    <a:pt x="253" y="90"/>
                    <a:pt x="253" y="90"/>
                  </a:cubicBezTo>
                  <a:cubicBezTo>
                    <a:pt x="252" y="91"/>
                    <a:pt x="252" y="91"/>
                    <a:pt x="252" y="91"/>
                  </a:cubicBezTo>
                  <a:cubicBezTo>
                    <a:pt x="252" y="91"/>
                    <a:pt x="252" y="91"/>
                    <a:pt x="252" y="91"/>
                  </a:cubicBezTo>
                  <a:cubicBezTo>
                    <a:pt x="252" y="91"/>
                    <a:pt x="252" y="91"/>
                    <a:pt x="252" y="91"/>
                  </a:cubicBezTo>
                  <a:cubicBezTo>
                    <a:pt x="252" y="92"/>
                    <a:pt x="252" y="92"/>
                    <a:pt x="252" y="92"/>
                  </a:cubicBezTo>
                  <a:cubicBezTo>
                    <a:pt x="252" y="92"/>
                    <a:pt x="252" y="92"/>
                    <a:pt x="252" y="92"/>
                  </a:cubicBezTo>
                  <a:cubicBezTo>
                    <a:pt x="253" y="93"/>
                    <a:pt x="253" y="93"/>
                    <a:pt x="253" y="93"/>
                  </a:cubicBezTo>
                  <a:cubicBezTo>
                    <a:pt x="254" y="93"/>
                    <a:pt x="254" y="93"/>
                    <a:pt x="254" y="93"/>
                  </a:cubicBezTo>
                  <a:cubicBezTo>
                    <a:pt x="254" y="93"/>
                    <a:pt x="254" y="93"/>
                    <a:pt x="254" y="93"/>
                  </a:cubicBezTo>
                  <a:cubicBezTo>
                    <a:pt x="255" y="93"/>
                    <a:pt x="255" y="93"/>
                    <a:pt x="255" y="93"/>
                  </a:cubicBezTo>
                  <a:cubicBezTo>
                    <a:pt x="255" y="93"/>
                    <a:pt x="255" y="93"/>
                    <a:pt x="255" y="93"/>
                  </a:cubicBezTo>
                  <a:cubicBezTo>
                    <a:pt x="256" y="92"/>
                    <a:pt x="256" y="92"/>
                    <a:pt x="256" y="92"/>
                  </a:cubicBezTo>
                  <a:cubicBezTo>
                    <a:pt x="256" y="92"/>
                    <a:pt x="256" y="92"/>
                    <a:pt x="256" y="92"/>
                  </a:cubicBezTo>
                  <a:cubicBezTo>
                    <a:pt x="257" y="91"/>
                    <a:pt x="257" y="91"/>
                    <a:pt x="257" y="91"/>
                  </a:cubicBezTo>
                  <a:cubicBezTo>
                    <a:pt x="257" y="91"/>
                    <a:pt x="257" y="91"/>
                    <a:pt x="257" y="91"/>
                  </a:cubicBezTo>
                  <a:cubicBezTo>
                    <a:pt x="257" y="92"/>
                    <a:pt x="257" y="92"/>
                    <a:pt x="257" y="92"/>
                  </a:cubicBezTo>
                  <a:cubicBezTo>
                    <a:pt x="257" y="92"/>
                    <a:pt x="257" y="92"/>
                    <a:pt x="257" y="92"/>
                  </a:cubicBezTo>
                  <a:cubicBezTo>
                    <a:pt x="257" y="92"/>
                    <a:pt x="257" y="92"/>
                    <a:pt x="257" y="92"/>
                  </a:cubicBezTo>
                  <a:cubicBezTo>
                    <a:pt x="258" y="92"/>
                    <a:pt x="258" y="92"/>
                    <a:pt x="258" y="92"/>
                  </a:cubicBezTo>
                  <a:cubicBezTo>
                    <a:pt x="258" y="91"/>
                    <a:pt x="258" y="91"/>
                    <a:pt x="258" y="91"/>
                  </a:cubicBezTo>
                  <a:cubicBezTo>
                    <a:pt x="259" y="91"/>
                    <a:pt x="259" y="91"/>
                    <a:pt x="259" y="91"/>
                  </a:cubicBezTo>
                  <a:cubicBezTo>
                    <a:pt x="259" y="91"/>
                    <a:pt x="259" y="91"/>
                    <a:pt x="259" y="91"/>
                  </a:cubicBezTo>
                  <a:cubicBezTo>
                    <a:pt x="259" y="92"/>
                    <a:pt x="259" y="92"/>
                    <a:pt x="259" y="92"/>
                  </a:cubicBezTo>
                  <a:cubicBezTo>
                    <a:pt x="258" y="94"/>
                    <a:pt x="258" y="94"/>
                    <a:pt x="258" y="94"/>
                  </a:cubicBezTo>
                  <a:cubicBezTo>
                    <a:pt x="257" y="94"/>
                    <a:pt x="257" y="94"/>
                    <a:pt x="257" y="94"/>
                  </a:cubicBezTo>
                  <a:cubicBezTo>
                    <a:pt x="257" y="95"/>
                    <a:pt x="257" y="95"/>
                    <a:pt x="257" y="95"/>
                  </a:cubicBezTo>
                  <a:cubicBezTo>
                    <a:pt x="258" y="95"/>
                    <a:pt x="258" y="95"/>
                    <a:pt x="258" y="95"/>
                  </a:cubicBezTo>
                  <a:cubicBezTo>
                    <a:pt x="259" y="95"/>
                    <a:pt x="259" y="95"/>
                    <a:pt x="259" y="95"/>
                  </a:cubicBezTo>
                  <a:cubicBezTo>
                    <a:pt x="260" y="95"/>
                    <a:pt x="260" y="95"/>
                    <a:pt x="260" y="95"/>
                  </a:cubicBezTo>
                  <a:cubicBezTo>
                    <a:pt x="260" y="96"/>
                    <a:pt x="260" y="96"/>
                    <a:pt x="260" y="96"/>
                  </a:cubicBezTo>
                  <a:cubicBezTo>
                    <a:pt x="261" y="96"/>
                    <a:pt x="261" y="96"/>
                    <a:pt x="261" y="96"/>
                  </a:cubicBezTo>
                  <a:cubicBezTo>
                    <a:pt x="261" y="95"/>
                    <a:pt x="261" y="95"/>
                    <a:pt x="261" y="95"/>
                  </a:cubicBezTo>
                  <a:cubicBezTo>
                    <a:pt x="262" y="95"/>
                    <a:pt x="262" y="95"/>
                    <a:pt x="262" y="95"/>
                  </a:cubicBezTo>
                  <a:cubicBezTo>
                    <a:pt x="262" y="96"/>
                    <a:pt x="262" y="96"/>
                    <a:pt x="262" y="96"/>
                  </a:cubicBezTo>
                  <a:cubicBezTo>
                    <a:pt x="262" y="96"/>
                    <a:pt x="262" y="96"/>
                    <a:pt x="262" y="96"/>
                  </a:cubicBezTo>
                  <a:cubicBezTo>
                    <a:pt x="262" y="96"/>
                    <a:pt x="262" y="96"/>
                    <a:pt x="262" y="96"/>
                  </a:cubicBezTo>
                  <a:cubicBezTo>
                    <a:pt x="263" y="97"/>
                    <a:pt x="263" y="97"/>
                    <a:pt x="263" y="97"/>
                  </a:cubicBezTo>
                  <a:cubicBezTo>
                    <a:pt x="264" y="96"/>
                    <a:pt x="264" y="96"/>
                    <a:pt x="264" y="96"/>
                  </a:cubicBezTo>
                  <a:cubicBezTo>
                    <a:pt x="263" y="96"/>
                    <a:pt x="263" y="96"/>
                    <a:pt x="263" y="96"/>
                  </a:cubicBezTo>
                  <a:cubicBezTo>
                    <a:pt x="263" y="95"/>
                    <a:pt x="263" y="95"/>
                    <a:pt x="263" y="95"/>
                  </a:cubicBezTo>
                  <a:cubicBezTo>
                    <a:pt x="264" y="95"/>
                    <a:pt x="264" y="95"/>
                    <a:pt x="264" y="95"/>
                  </a:cubicBezTo>
                  <a:cubicBezTo>
                    <a:pt x="264" y="95"/>
                    <a:pt x="264" y="95"/>
                    <a:pt x="264" y="95"/>
                  </a:cubicBezTo>
                  <a:cubicBezTo>
                    <a:pt x="264" y="96"/>
                    <a:pt x="264" y="96"/>
                    <a:pt x="264" y="96"/>
                  </a:cubicBezTo>
                  <a:cubicBezTo>
                    <a:pt x="264" y="97"/>
                    <a:pt x="264" y="97"/>
                    <a:pt x="264" y="97"/>
                  </a:cubicBezTo>
                  <a:cubicBezTo>
                    <a:pt x="265" y="97"/>
                    <a:pt x="265" y="97"/>
                    <a:pt x="265" y="97"/>
                  </a:cubicBezTo>
                  <a:cubicBezTo>
                    <a:pt x="265" y="96"/>
                    <a:pt x="265" y="96"/>
                    <a:pt x="265" y="96"/>
                  </a:cubicBezTo>
                  <a:cubicBezTo>
                    <a:pt x="265" y="95"/>
                    <a:pt x="265" y="95"/>
                    <a:pt x="265" y="95"/>
                  </a:cubicBezTo>
                  <a:cubicBezTo>
                    <a:pt x="266" y="95"/>
                    <a:pt x="266" y="95"/>
                    <a:pt x="266" y="95"/>
                  </a:cubicBezTo>
                  <a:cubicBezTo>
                    <a:pt x="266" y="96"/>
                    <a:pt x="266" y="96"/>
                    <a:pt x="266" y="96"/>
                  </a:cubicBezTo>
                  <a:cubicBezTo>
                    <a:pt x="265" y="96"/>
                    <a:pt x="265" y="96"/>
                    <a:pt x="265" y="96"/>
                  </a:cubicBezTo>
                  <a:cubicBezTo>
                    <a:pt x="265" y="97"/>
                    <a:pt x="265" y="97"/>
                    <a:pt x="265" y="97"/>
                  </a:cubicBezTo>
                  <a:cubicBezTo>
                    <a:pt x="267" y="97"/>
                    <a:pt x="267" y="97"/>
                    <a:pt x="267" y="97"/>
                  </a:cubicBezTo>
                  <a:cubicBezTo>
                    <a:pt x="267" y="96"/>
                    <a:pt x="267" y="96"/>
                    <a:pt x="267" y="96"/>
                  </a:cubicBezTo>
                  <a:cubicBezTo>
                    <a:pt x="268" y="95"/>
                    <a:pt x="268" y="95"/>
                    <a:pt x="268" y="95"/>
                  </a:cubicBezTo>
                  <a:cubicBezTo>
                    <a:pt x="268" y="96"/>
                    <a:pt x="268" y="96"/>
                    <a:pt x="268" y="96"/>
                  </a:cubicBezTo>
                  <a:cubicBezTo>
                    <a:pt x="268" y="96"/>
                    <a:pt x="268" y="96"/>
                    <a:pt x="268" y="96"/>
                  </a:cubicBezTo>
                  <a:cubicBezTo>
                    <a:pt x="268" y="97"/>
                    <a:pt x="268" y="97"/>
                    <a:pt x="268" y="97"/>
                  </a:cubicBezTo>
                  <a:cubicBezTo>
                    <a:pt x="269" y="97"/>
                    <a:pt x="269" y="97"/>
                    <a:pt x="269" y="97"/>
                  </a:cubicBezTo>
                  <a:cubicBezTo>
                    <a:pt x="269" y="96"/>
                    <a:pt x="269" y="96"/>
                    <a:pt x="269" y="96"/>
                  </a:cubicBezTo>
                  <a:cubicBezTo>
                    <a:pt x="269" y="95"/>
                    <a:pt x="269" y="95"/>
                    <a:pt x="269" y="95"/>
                  </a:cubicBezTo>
                  <a:cubicBezTo>
                    <a:pt x="269" y="97"/>
                    <a:pt x="269" y="97"/>
                    <a:pt x="269" y="97"/>
                  </a:cubicBezTo>
                  <a:cubicBezTo>
                    <a:pt x="269" y="97"/>
                    <a:pt x="269" y="97"/>
                    <a:pt x="269" y="97"/>
                  </a:cubicBezTo>
                  <a:cubicBezTo>
                    <a:pt x="270" y="97"/>
                    <a:pt x="270" y="97"/>
                    <a:pt x="270" y="97"/>
                  </a:cubicBezTo>
                  <a:cubicBezTo>
                    <a:pt x="271" y="98"/>
                    <a:pt x="271" y="98"/>
                    <a:pt x="271" y="98"/>
                  </a:cubicBezTo>
                  <a:cubicBezTo>
                    <a:pt x="272" y="98"/>
                    <a:pt x="272" y="98"/>
                    <a:pt x="272" y="98"/>
                  </a:cubicBezTo>
                  <a:cubicBezTo>
                    <a:pt x="273" y="98"/>
                    <a:pt x="273" y="98"/>
                    <a:pt x="273" y="98"/>
                  </a:cubicBezTo>
                  <a:cubicBezTo>
                    <a:pt x="273" y="98"/>
                    <a:pt x="273" y="98"/>
                    <a:pt x="273" y="98"/>
                  </a:cubicBezTo>
                  <a:cubicBezTo>
                    <a:pt x="274" y="98"/>
                    <a:pt x="274" y="98"/>
                    <a:pt x="274" y="98"/>
                  </a:cubicBezTo>
                  <a:cubicBezTo>
                    <a:pt x="274" y="97"/>
                    <a:pt x="274" y="97"/>
                    <a:pt x="274" y="97"/>
                  </a:cubicBezTo>
                  <a:cubicBezTo>
                    <a:pt x="274" y="97"/>
                    <a:pt x="274" y="97"/>
                    <a:pt x="274" y="97"/>
                  </a:cubicBezTo>
                  <a:cubicBezTo>
                    <a:pt x="275" y="96"/>
                    <a:pt x="275" y="96"/>
                    <a:pt x="275" y="96"/>
                  </a:cubicBezTo>
                  <a:cubicBezTo>
                    <a:pt x="276" y="95"/>
                    <a:pt x="276" y="95"/>
                    <a:pt x="276" y="95"/>
                  </a:cubicBezTo>
                  <a:cubicBezTo>
                    <a:pt x="275" y="95"/>
                    <a:pt x="275" y="95"/>
                    <a:pt x="275" y="95"/>
                  </a:cubicBezTo>
                  <a:cubicBezTo>
                    <a:pt x="276" y="94"/>
                    <a:pt x="276" y="94"/>
                    <a:pt x="276" y="94"/>
                  </a:cubicBezTo>
                  <a:cubicBezTo>
                    <a:pt x="276" y="94"/>
                    <a:pt x="276" y="94"/>
                    <a:pt x="276" y="94"/>
                  </a:cubicBezTo>
                  <a:cubicBezTo>
                    <a:pt x="276" y="95"/>
                    <a:pt x="276" y="95"/>
                    <a:pt x="276" y="95"/>
                  </a:cubicBezTo>
                  <a:cubicBezTo>
                    <a:pt x="277" y="95"/>
                    <a:pt x="277" y="95"/>
                    <a:pt x="277" y="95"/>
                  </a:cubicBezTo>
                  <a:cubicBezTo>
                    <a:pt x="277" y="95"/>
                    <a:pt x="277" y="95"/>
                    <a:pt x="277" y="95"/>
                  </a:cubicBezTo>
                  <a:cubicBezTo>
                    <a:pt x="276" y="96"/>
                    <a:pt x="276" y="96"/>
                    <a:pt x="276" y="96"/>
                  </a:cubicBezTo>
                  <a:cubicBezTo>
                    <a:pt x="276" y="97"/>
                    <a:pt x="276" y="97"/>
                    <a:pt x="276" y="97"/>
                  </a:cubicBezTo>
                  <a:cubicBezTo>
                    <a:pt x="276" y="99"/>
                    <a:pt x="276" y="99"/>
                    <a:pt x="276" y="99"/>
                  </a:cubicBezTo>
                  <a:close/>
                  <a:moveTo>
                    <a:pt x="245" y="62"/>
                  </a:moveTo>
                  <a:cubicBezTo>
                    <a:pt x="246" y="62"/>
                    <a:pt x="246" y="62"/>
                    <a:pt x="246" y="62"/>
                  </a:cubicBezTo>
                  <a:cubicBezTo>
                    <a:pt x="246" y="62"/>
                    <a:pt x="246" y="62"/>
                    <a:pt x="246" y="62"/>
                  </a:cubicBezTo>
                  <a:cubicBezTo>
                    <a:pt x="245" y="62"/>
                    <a:pt x="245" y="62"/>
                    <a:pt x="245" y="62"/>
                  </a:cubicBezTo>
                  <a:cubicBezTo>
                    <a:pt x="245" y="62"/>
                    <a:pt x="245" y="62"/>
                    <a:pt x="245" y="62"/>
                  </a:cubicBezTo>
                  <a:cubicBezTo>
                    <a:pt x="245" y="62"/>
                    <a:pt x="245" y="62"/>
                    <a:pt x="245" y="62"/>
                  </a:cubicBezTo>
                  <a:close/>
                  <a:moveTo>
                    <a:pt x="244" y="67"/>
                  </a:moveTo>
                  <a:cubicBezTo>
                    <a:pt x="244" y="67"/>
                    <a:pt x="244" y="67"/>
                    <a:pt x="244" y="67"/>
                  </a:cubicBezTo>
                  <a:cubicBezTo>
                    <a:pt x="244" y="66"/>
                    <a:pt x="244" y="66"/>
                    <a:pt x="244" y="66"/>
                  </a:cubicBezTo>
                  <a:cubicBezTo>
                    <a:pt x="245" y="67"/>
                    <a:pt x="245" y="67"/>
                    <a:pt x="245" y="67"/>
                  </a:cubicBezTo>
                  <a:cubicBezTo>
                    <a:pt x="244" y="67"/>
                    <a:pt x="244" y="67"/>
                    <a:pt x="244" y="67"/>
                  </a:cubicBezTo>
                  <a:cubicBezTo>
                    <a:pt x="244" y="67"/>
                    <a:pt x="244" y="67"/>
                    <a:pt x="244" y="67"/>
                  </a:cubicBezTo>
                  <a:close/>
                  <a:moveTo>
                    <a:pt x="222" y="74"/>
                  </a:moveTo>
                  <a:cubicBezTo>
                    <a:pt x="222" y="75"/>
                    <a:pt x="222" y="75"/>
                    <a:pt x="222" y="75"/>
                  </a:cubicBezTo>
                  <a:cubicBezTo>
                    <a:pt x="223" y="75"/>
                    <a:pt x="223" y="75"/>
                    <a:pt x="223" y="75"/>
                  </a:cubicBezTo>
                  <a:cubicBezTo>
                    <a:pt x="223" y="75"/>
                    <a:pt x="223" y="75"/>
                    <a:pt x="223" y="75"/>
                  </a:cubicBezTo>
                  <a:cubicBezTo>
                    <a:pt x="222" y="74"/>
                    <a:pt x="222" y="74"/>
                    <a:pt x="222" y="74"/>
                  </a:cubicBezTo>
                  <a:close/>
                  <a:moveTo>
                    <a:pt x="236" y="62"/>
                  </a:moveTo>
                  <a:cubicBezTo>
                    <a:pt x="236" y="62"/>
                    <a:pt x="236" y="62"/>
                    <a:pt x="236" y="62"/>
                  </a:cubicBezTo>
                  <a:cubicBezTo>
                    <a:pt x="237" y="63"/>
                    <a:pt x="237" y="63"/>
                    <a:pt x="237" y="63"/>
                  </a:cubicBezTo>
                  <a:cubicBezTo>
                    <a:pt x="237" y="64"/>
                    <a:pt x="237" y="64"/>
                    <a:pt x="237" y="64"/>
                  </a:cubicBezTo>
                  <a:cubicBezTo>
                    <a:pt x="237" y="63"/>
                    <a:pt x="237" y="63"/>
                    <a:pt x="237" y="63"/>
                  </a:cubicBezTo>
                  <a:cubicBezTo>
                    <a:pt x="237" y="63"/>
                    <a:pt x="237" y="63"/>
                    <a:pt x="237" y="63"/>
                  </a:cubicBezTo>
                  <a:cubicBezTo>
                    <a:pt x="237" y="62"/>
                    <a:pt x="237" y="62"/>
                    <a:pt x="237" y="62"/>
                  </a:cubicBezTo>
                  <a:cubicBezTo>
                    <a:pt x="236" y="62"/>
                    <a:pt x="236" y="62"/>
                    <a:pt x="236" y="62"/>
                  </a:cubicBezTo>
                  <a:close/>
                  <a:moveTo>
                    <a:pt x="230" y="62"/>
                  </a:moveTo>
                  <a:cubicBezTo>
                    <a:pt x="230" y="63"/>
                    <a:pt x="230" y="63"/>
                    <a:pt x="230" y="63"/>
                  </a:cubicBezTo>
                  <a:cubicBezTo>
                    <a:pt x="230" y="63"/>
                    <a:pt x="230" y="63"/>
                    <a:pt x="230" y="63"/>
                  </a:cubicBezTo>
                  <a:cubicBezTo>
                    <a:pt x="231" y="63"/>
                    <a:pt x="231" y="63"/>
                    <a:pt x="231" y="63"/>
                  </a:cubicBezTo>
                  <a:cubicBezTo>
                    <a:pt x="231" y="63"/>
                    <a:pt x="231" y="63"/>
                    <a:pt x="231" y="63"/>
                  </a:cubicBezTo>
                  <a:cubicBezTo>
                    <a:pt x="232" y="63"/>
                    <a:pt x="232" y="63"/>
                    <a:pt x="232" y="63"/>
                  </a:cubicBezTo>
                  <a:cubicBezTo>
                    <a:pt x="233" y="62"/>
                    <a:pt x="233" y="62"/>
                    <a:pt x="233" y="62"/>
                  </a:cubicBezTo>
                  <a:cubicBezTo>
                    <a:pt x="234" y="62"/>
                    <a:pt x="234" y="62"/>
                    <a:pt x="234" y="62"/>
                  </a:cubicBezTo>
                  <a:cubicBezTo>
                    <a:pt x="235" y="62"/>
                    <a:pt x="235" y="62"/>
                    <a:pt x="235" y="62"/>
                  </a:cubicBezTo>
                  <a:cubicBezTo>
                    <a:pt x="235" y="62"/>
                    <a:pt x="235" y="62"/>
                    <a:pt x="235" y="62"/>
                  </a:cubicBezTo>
                  <a:cubicBezTo>
                    <a:pt x="233" y="61"/>
                    <a:pt x="233" y="61"/>
                    <a:pt x="233" y="61"/>
                  </a:cubicBezTo>
                  <a:cubicBezTo>
                    <a:pt x="232" y="62"/>
                    <a:pt x="232" y="62"/>
                    <a:pt x="232" y="62"/>
                  </a:cubicBezTo>
                  <a:cubicBezTo>
                    <a:pt x="232" y="62"/>
                    <a:pt x="232" y="62"/>
                    <a:pt x="232" y="62"/>
                  </a:cubicBezTo>
                  <a:cubicBezTo>
                    <a:pt x="231" y="62"/>
                    <a:pt x="231" y="62"/>
                    <a:pt x="231" y="62"/>
                  </a:cubicBezTo>
                  <a:cubicBezTo>
                    <a:pt x="230" y="62"/>
                    <a:pt x="230" y="62"/>
                    <a:pt x="230" y="62"/>
                  </a:cubicBezTo>
                  <a:cubicBezTo>
                    <a:pt x="230" y="62"/>
                    <a:pt x="230" y="62"/>
                    <a:pt x="230" y="62"/>
                  </a:cubicBezTo>
                  <a:close/>
                  <a:moveTo>
                    <a:pt x="223" y="65"/>
                  </a:moveTo>
                  <a:cubicBezTo>
                    <a:pt x="222" y="64"/>
                    <a:pt x="222" y="64"/>
                    <a:pt x="222" y="64"/>
                  </a:cubicBezTo>
                  <a:cubicBezTo>
                    <a:pt x="221" y="64"/>
                    <a:pt x="221" y="64"/>
                    <a:pt x="221" y="64"/>
                  </a:cubicBezTo>
                  <a:cubicBezTo>
                    <a:pt x="220" y="64"/>
                    <a:pt x="220" y="64"/>
                    <a:pt x="220" y="64"/>
                  </a:cubicBezTo>
                  <a:cubicBezTo>
                    <a:pt x="220" y="63"/>
                    <a:pt x="220" y="63"/>
                    <a:pt x="220" y="63"/>
                  </a:cubicBezTo>
                  <a:cubicBezTo>
                    <a:pt x="221" y="62"/>
                    <a:pt x="221" y="62"/>
                    <a:pt x="221" y="62"/>
                  </a:cubicBezTo>
                  <a:cubicBezTo>
                    <a:pt x="221" y="62"/>
                    <a:pt x="221" y="62"/>
                    <a:pt x="221" y="62"/>
                  </a:cubicBezTo>
                  <a:cubicBezTo>
                    <a:pt x="221" y="61"/>
                    <a:pt x="221" y="61"/>
                    <a:pt x="221" y="61"/>
                  </a:cubicBezTo>
                  <a:cubicBezTo>
                    <a:pt x="221" y="60"/>
                    <a:pt x="221" y="60"/>
                    <a:pt x="221" y="60"/>
                  </a:cubicBezTo>
                  <a:cubicBezTo>
                    <a:pt x="221" y="60"/>
                    <a:pt x="221" y="60"/>
                    <a:pt x="221" y="60"/>
                  </a:cubicBezTo>
                  <a:cubicBezTo>
                    <a:pt x="222" y="60"/>
                    <a:pt x="222" y="60"/>
                    <a:pt x="222" y="60"/>
                  </a:cubicBezTo>
                  <a:cubicBezTo>
                    <a:pt x="223" y="60"/>
                    <a:pt x="223" y="60"/>
                    <a:pt x="223" y="60"/>
                  </a:cubicBezTo>
                  <a:cubicBezTo>
                    <a:pt x="223" y="60"/>
                    <a:pt x="223" y="60"/>
                    <a:pt x="223" y="60"/>
                  </a:cubicBezTo>
                  <a:cubicBezTo>
                    <a:pt x="223" y="61"/>
                    <a:pt x="223" y="61"/>
                    <a:pt x="223" y="61"/>
                  </a:cubicBezTo>
                  <a:cubicBezTo>
                    <a:pt x="223" y="61"/>
                    <a:pt x="223" y="61"/>
                    <a:pt x="223" y="61"/>
                  </a:cubicBezTo>
                  <a:cubicBezTo>
                    <a:pt x="222" y="61"/>
                    <a:pt x="222" y="61"/>
                    <a:pt x="222" y="61"/>
                  </a:cubicBezTo>
                  <a:cubicBezTo>
                    <a:pt x="223" y="62"/>
                    <a:pt x="223" y="62"/>
                    <a:pt x="223" y="62"/>
                  </a:cubicBezTo>
                  <a:cubicBezTo>
                    <a:pt x="224" y="62"/>
                    <a:pt x="224" y="62"/>
                    <a:pt x="224" y="62"/>
                  </a:cubicBezTo>
                  <a:cubicBezTo>
                    <a:pt x="224" y="62"/>
                    <a:pt x="224" y="62"/>
                    <a:pt x="224" y="62"/>
                  </a:cubicBezTo>
                  <a:cubicBezTo>
                    <a:pt x="223" y="62"/>
                    <a:pt x="223" y="62"/>
                    <a:pt x="223" y="62"/>
                  </a:cubicBezTo>
                  <a:cubicBezTo>
                    <a:pt x="224" y="63"/>
                    <a:pt x="224" y="63"/>
                    <a:pt x="224" y="63"/>
                  </a:cubicBezTo>
                  <a:cubicBezTo>
                    <a:pt x="224" y="64"/>
                    <a:pt x="224" y="64"/>
                    <a:pt x="224" y="64"/>
                  </a:cubicBezTo>
                  <a:cubicBezTo>
                    <a:pt x="223" y="64"/>
                    <a:pt x="223" y="64"/>
                    <a:pt x="223" y="64"/>
                  </a:cubicBezTo>
                  <a:cubicBezTo>
                    <a:pt x="223" y="65"/>
                    <a:pt x="223" y="65"/>
                    <a:pt x="223" y="65"/>
                  </a:cubicBezTo>
                  <a:close/>
                  <a:moveTo>
                    <a:pt x="222" y="67"/>
                  </a:moveTo>
                  <a:cubicBezTo>
                    <a:pt x="223" y="68"/>
                    <a:pt x="223" y="68"/>
                    <a:pt x="223" y="68"/>
                  </a:cubicBezTo>
                  <a:cubicBezTo>
                    <a:pt x="224" y="67"/>
                    <a:pt x="224" y="67"/>
                    <a:pt x="224" y="67"/>
                  </a:cubicBezTo>
                  <a:cubicBezTo>
                    <a:pt x="225" y="66"/>
                    <a:pt x="225" y="66"/>
                    <a:pt x="225" y="66"/>
                  </a:cubicBezTo>
                  <a:cubicBezTo>
                    <a:pt x="224" y="65"/>
                    <a:pt x="224" y="65"/>
                    <a:pt x="224" y="65"/>
                  </a:cubicBezTo>
                  <a:cubicBezTo>
                    <a:pt x="223" y="65"/>
                    <a:pt x="223" y="65"/>
                    <a:pt x="223" y="65"/>
                  </a:cubicBezTo>
                  <a:cubicBezTo>
                    <a:pt x="222" y="65"/>
                    <a:pt x="222" y="65"/>
                    <a:pt x="222" y="65"/>
                  </a:cubicBezTo>
                  <a:cubicBezTo>
                    <a:pt x="221" y="65"/>
                    <a:pt x="221" y="65"/>
                    <a:pt x="221" y="65"/>
                  </a:cubicBezTo>
                  <a:cubicBezTo>
                    <a:pt x="220" y="65"/>
                    <a:pt x="220" y="65"/>
                    <a:pt x="220" y="65"/>
                  </a:cubicBezTo>
                  <a:cubicBezTo>
                    <a:pt x="220" y="65"/>
                    <a:pt x="220" y="65"/>
                    <a:pt x="220" y="65"/>
                  </a:cubicBezTo>
                  <a:cubicBezTo>
                    <a:pt x="219" y="65"/>
                    <a:pt x="219" y="65"/>
                    <a:pt x="219" y="65"/>
                  </a:cubicBezTo>
                  <a:cubicBezTo>
                    <a:pt x="219" y="65"/>
                    <a:pt x="219" y="65"/>
                    <a:pt x="219" y="65"/>
                  </a:cubicBezTo>
                  <a:cubicBezTo>
                    <a:pt x="218" y="66"/>
                    <a:pt x="218" y="66"/>
                    <a:pt x="218" y="66"/>
                  </a:cubicBezTo>
                  <a:cubicBezTo>
                    <a:pt x="219" y="66"/>
                    <a:pt x="219" y="66"/>
                    <a:pt x="219" y="66"/>
                  </a:cubicBezTo>
                  <a:cubicBezTo>
                    <a:pt x="219" y="66"/>
                    <a:pt x="219" y="66"/>
                    <a:pt x="219" y="66"/>
                  </a:cubicBezTo>
                  <a:cubicBezTo>
                    <a:pt x="219" y="67"/>
                    <a:pt x="219" y="67"/>
                    <a:pt x="219" y="67"/>
                  </a:cubicBezTo>
                  <a:cubicBezTo>
                    <a:pt x="220" y="67"/>
                    <a:pt x="220" y="67"/>
                    <a:pt x="220" y="67"/>
                  </a:cubicBezTo>
                  <a:cubicBezTo>
                    <a:pt x="221" y="67"/>
                    <a:pt x="221" y="67"/>
                    <a:pt x="221" y="67"/>
                  </a:cubicBezTo>
                  <a:cubicBezTo>
                    <a:pt x="222" y="67"/>
                    <a:pt x="222" y="67"/>
                    <a:pt x="222" y="67"/>
                  </a:cubicBezTo>
                  <a:close/>
                  <a:moveTo>
                    <a:pt x="218" y="69"/>
                  </a:moveTo>
                  <a:cubicBezTo>
                    <a:pt x="220" y="69"/>
                    <a:pt x="220" y="69"/>
                    <a:pt x="220" y="69"/>
                  </a:cubicBezTo>
                  <a:cubicBezTo>
                    <a:pt x="221" y="69"/>
                    <a:pt x="221" y="69"/>
                    <a:pt x="221" y="69"/>
                  </a:cubicBezTo>
                  <a:cubicBezTo>
                    <a:pt x="222" y="69"/>
                    <a:pt x="222" y="69"/>
                    <a:pt x="222" y="69"/>
                  </a:cubicBezTo>
                  <a:cubicBezTo>
                    <a:pt x="222" y="69"/>
                    <a:pt x="222" y="69"/>
                    <a:pt x="222" y="69"/>
                  </a:cubicBezTo>
                  <a:cubicBezTo>
                    <a:pt x="223" y="69"/>
                    <a:pt x="223" y="69"/>
                    <a:pt x="223" y="69"/>
                  </a:cubicBezTo>
                  <a:cubicBezTo>
                    <a:pt x="224" y="69"/>
                    <a:pt x="224" y="69"/>
                    <a:pt x="224" y="69"/>
                  </a:cubicBezTo>
                  <a:cubicBezTo>
                    <a:pt x="224" y="68"/>
                    <a:pt x="224" y="68"/>
                    <a:pt x="224" y="68"/>
                  </a:cubicBezTo>
                  <a:cubicBezTo>
                    <a:pt x="223" y="68"/>
                    <a:pt x="223" y="68"/>
                    <a:pt x="223" y="68"/>
                  </a:cubicBezTo>
                  <a:cubicBezTo>
                    <a:pt x="221" y="68"/>
                    <a:pt x="221" y="68"/>
                    <a:pt x="221" y="68"/>
                  </a:cubicBezTo>
                  <a:cubicBezTo>
                    <a:pt x="220" y="68"/>
                    <a:pt x="220" y="68"/>
                    <a:pt x="220" y="68"/>
                  </a:cubicBezTo>
                  <a:cubicBezTo>
                    <a:pt x="220" y="68"/>
                    <a:pt x="220" y="68"/>
                    <a:pt x="220" y="68"/>
                  </a:cubicBezTo>
                  <a:cubicBezTo>
                    <a:pt x="219" y="68"/>
                    <a:pt x="219" y="68"/>
                    <a:pt x="219" y="68"/>
                  </a:cubicBezTo>
                  <a:cubicBezTo>
                    <a:pt x="218" y="68"/>
                    <a:pt x="218" y="68"/>
                    <a:pt x="218" y="68"/>
                  </a:cubicBezTo>
                  <a:cubicBezTo>
                    <a:pt x="218" y="69"/>
                    <a:pt x="218" y="69"/>
                    <a:pt x="218" y="69"/>
                  </a:cubicBezTo>
                  <a:close/>
                  <a:moveTo>
                    <a:pt x="218" y="71"/>
                  </a:moveTo>
                  <a:cubicBezTo>
                    <a:pt x="219" y="70"/>
                    <a:pt x="219" y="70"/>
                    <a:pt x="219" y="70"/>
                  </a:cubicBezTo>
                  <a:cubicBezTo>
                    <a:pt x="219" y="70"/>
                    <a:pt x="219" y="70"/>
                    <a:pt x="219" y="70"/>
                  </a:cubicBezTo>
                  <a:cubicBezTo>
                    <a:pt x="220" y="70"/>
                    <a:pt x="220" y="70"/>
                    <a:pt x="220" y="70"/>
                  </a:cubicBezTo>
                  <a:cubicBezTo>
                    <a:pt x="222" y="69"/>
                    <a:pt x="222" y="69"/>
                    <a:pt x="222" y="69"/>
                  </a:cubicBezTo>
                  <a:cubicBezTo>
                    <a:pt x="223" y="70"/>
                    <a:pt x="223" y="70"/>
                    <a:pt x="223" y="70"/>
                  </a:cubicBezTo>
                  <a:cubicBezTo>
                    <a:pt x="223" y="69"/>
                    <a:pt x="223" y="69"/>
                    <a:pt x="223" y="69"/>
                  </a:cubicBezTo>
                  <a:cubicBezTo>
                    <a:pt x="224" y="69"/>
                    <a:pt x="224" y="69"/>
                    <a:pt x="224" y="69"/>
                  </a:cubicBezTo>
                  <a:cubicBezTo>
                    <a:pt x="224" y="70"/>
                    <a:pt x="224" y="70"/>
                    <a:pt x="224" y="70"/>
                  </a:cubicBezTo>
                  <a:cubicBezTo>
                    <a:pt x="223" y="70"/>
                    <a:pt x="223" y="70"/>
                    <a:pt x="223" y="70"/>
                  </a:cubicBezTo>
                  <a:cubicBezTo>
                    <a:pt x="222" y="70"/>
                    <a:pt x="222" y="70"/>
                    <a:pt x="222" y="70"/>
                  </a:cubicBezTo>
                  <a:cubicBezTo>
                    <a:pt x="221" y="70"/>
                    <a:pt x="221" y="70"/>
                    <a:pt x="221" y="70"/>
                  </a:cubicBezTo>
                  <a:cubicBezTo>
                    <a:pt x="221" y="71"/>
                    <a:pt x="221" y="71"/>
                    <a:pt x="221" y="71"/>
                  </a:cubicBezTo>
                  <a:cubicBezTo>
                    <a:pt x="220" y="71"/>
                    <a:pt x="220" y="71"/>
                    <a:pt x="220" y="71"/>
                  </a:cubicBezTo>
                  <a:cubicBezTo>
                    <a:pt x="219" y="71"/>
                    <a:pt x="219" y="71"/>
                    <a:pt x="219" y="71"/>
                  </a:cubicBezTo>
                  <a:cubicBezTo>
                    <a:pt x="219" y="71"/>
                    <a:pt x="219" y="71"/>
                    <a:pt x="219" y="71"/>
                  </a:cubicBezTo>
                  <a:cubicBezTo>
                    <a:pt x="218" y="71"/>
                    <a:pt x="218" y="71"/>
                    <a:pt x="218" y="71"/>
                  </a:cubicBezTo>
                  <a:cubicBezTo>
                    <a:pt x="218" y="71"/>
                    <a:pt x="218" y="71"/>
                    <a:pt x="218" y="71"/>
                  </a:cubicBezTo>
                  <a:cubicBezTo>
                    <a:pt x="218" y="71"/>
                    <a:pt x="218" y="71"/>
                    <a:pt x="218" y="71"/>
                  </a:cubicBezTo>
                  <a:close/>
                  <a:moveTo>
                    <a:pt x="197" y="47"/>
                  </a:moveTo>
                  <a:cubicBezTo>
                    <a:pt x="197" y="46"/>
                    <a:pt x="197" y="46"/>
                    <a:pt x="197" y="46"/>
                  </a:cubicBezTo>
                  <a:cubicBezTo>
                    <a:pt x="197" y="46"/>
                    <a:pt x="197" y="46"/>
                    <a:pt x="197" y="46"/>
                  </a:cubicBezTo>
                  <a:cubicBezTo>
                    <a:pt x="198" y="46"/>
                    <a:pt x="198" y="46"/>
                    <a:pt x="198" y="46"/>
                  </a:cubicBezTo>
                  <a:cubicBezTo>
                    <a:pt x="198" y="46"/>
                    <a:pt x="198" y="46"/>
                    <a:pt x="198" y="46"/>
                  </a:cubicBezTo>
                  <a:cubicBezTo>
                    <a:pt x="197" y="47"/>
                    <a:pt x="197" y="47"/>
                    <a:pt x="197" y="47"/>
                  </a:cubicBezTo>
                  <a:close/>
                  <a:moveTo>
                    <a:pt x="191" y="49"/>
                  </a:moveTo>
                  <a:cubicBezTo>
                    <a:pt x="192" y="49"/>
                    <a:pt x="192" y="49"/>
                    <a:pt x="192" y="49"/>
                  </a:cubicBezTo>
                  <a:cubicBezTo>
                    <a:pt x="192" y="48"/>
                    <a:pt x="192" y="48"/>
                    <a:pt x="192" y="48"/>
                  </a:cubicBezTo>
                  <a:cubicBezTo>
                    <a:pt x="194" y="49"/>
                    <a:pt x="194" y="49"/>
                    <a:pt x="194" y="49"/>
                  </a:cubicBezTo>
                  <a:cubicBezTo>
                    <a:pt x="194" y="49"/>
                    <a:pt x="194" y="49"/>
                    <a:pt x="194" y="49"/>
                  </a:cubicBezTo>
                  <a:cubicBezTo>
                    <a:pt x="195" y="49"/>
                    <a:pt x="195" y="49"/>
                    <a:pt x="195" y="49"/>
                  </a:cubicBezTo>
                  <a:cubicBezTo>
                    <a:pt x="195" y="50"/>
                    <a:pt x="195" y="50"/>
                    <a:pt x="195" y="50"/>
                  </a:cubicBezTo>
                  <a:cubicBezTo>
                    <a:pt x="195" y="50"/>
                    <a:pt x="195" y="50"/>
                    <a:pt x="195" y="50"/>
                  </a:cubicBezTo>
                  <a:cubicBezTo>
                    <a:pt x="195" y="51"/>
                    <a:pt x="195" y="51"/>
                    <a:pt x="195" y="51"/>
                  </a:cubicBezTo>
                  <a:cubicBezTo>
                    <a:pt x="194" y="51"/>
                    <a:pt x="194" y="51"/>
                    <a:pt x="194" y="51"/>
                  </a:cubicBezTo>
                  <a:cubicBezTo>
                    <a:pt x="193" y="51"/>
                    <a:pt x="193" y="51"/>
                    <a:pt x="193" y="51"/>
                  </a:cubicBezTo>
                  <a:cubicBezTo>
                    <a:pt x="193" y="51"/>
                    <a:pt x="193" y="51"/>
                    <a:pt x="193" y="51"/>
                  </a:cubicBezTo>
                  <a:cubicBezTo>
                    <a:pt x="192" y="50"/>
                    <a:pt x="192" y="50"/>
                    <a:pt x="192" y="50"/>
                  </a:cubicBezTo>
                  <a:cubicBezTo>
                    <a:pt x="192" y="49"/>
                    <a:pt x="192" y="49"/>
                    <a:pt x="192" y="49"/>
                  </a:cubicBezTo>
                  <a:cubicBezTo>
                    <a:pt x="191" y="49"/>
                    <a:pt x="191" y="49"/>
                    <a:pt x="191" y="49"/>
                  </a:cubicBezTo>
                  <a:cubicBezTo>
                    <a:pt x="191" y="49"/>
                    <a:pt x="191" y="49"/>
                    <a:pt x="191" y="49"/>
                  </a:cubicBezTo>
                  <a:close/>
                  <a:moveTo>
                    <a:pt x="160" y="50"/>
                  </a:moveTo>
                  <a:cubicBezTo>
                    <a:pt x="159" y="50"/>
                    <a:pt x="159" y="50"/>
                    <a:pt x="159" y="50"/>
                  </a:cubicBezTo>
                  <a:cubicBezTo>
                    <a:pt x="159" y="50"/>
                    <a:pt x="159" y="50"/>
                    <a:pt x="159" y="50"/>
                  </a:cubicBezTo>
                  <a:cubicBezTo>
                    <a:pt x="159" y="50"/>
                    <a:pt x="159" y="50"/>
                    <a:pt x="159" y="50"/>
                  </a:cubicBezTo>
                  <a:cubicBezTo>
                    <a:pt x="160" y="50"/>
                    <a:pt x="160" y="50"/>
                    <a:pt x="160" y="50"/>
                  </a:cubicBezTo>
                  <a:cubicBezTo>
                    <a:pt x="160" y="50"/>
                    <a:pt x="160" y="50"/>
                    <a:pt x="160" y="50"/>
                  </a:cubicBezTo>
                  <a:cubicBezTo>
                    <a:pt x="160" y="50"/>
                    <a:pt x="160" y="50"/>
                    <a:pt x="160" y="50"/>
                  </a:cubicBezTo>
                  <a:close/>
                  <a:moveTo>
                    <a:pt x="163" y="54"/>
                  </a:moveTo>
                  <a:cubicBezTo>
                    <a:pt x="164" y="54"/>
                    <a:pt x="164" y="54"/>
                    <a:pt x="164" y="54"/>
                  </a:cubicBezTo>
                  <a:cubicBezTo>
                    <a:pt x="164" y="54"/>
                    <a:pt x="164" y="54"/>
                    <a:pt x="164" y="54"/>
                  </a:cubicBezTo>
                  <a:cubicBezTo>
                    <a:pt x="163" y="55"/>
                    <a:pt x="163" y="55"/>
                    <a:pt x="163" y="55"/>
                  </a:cubicBezTo>
                  <a:cubicBezTo>
                    <a:pt x="163" y="55"/>
                    <a:pt x="163" y="54"/>
                    <a:pt x="163" y="54"/>
                  </a:cubicBezTo>
                  <a:close/>
                  <a:moveTo>
                    <a:pt x="165" y="53"/>
                  </a:moveTo>
                  <a:cubicBezTo>
                    <a:pt x="165" y="53"/>
                    <a:pt x="165" y="53"/>
                    <a:pt x="165" y="53"/>
                  </a:cubicBezTo>
                  <a:cubicBezTo>
                    <a:pt x="165" y="52"/>
                    <a:pt x="165" y="52"/>
                    <a:pt x="165" y="52"/>
                  </a:cubicBezTo>
                  <a:cubicBezTo>
                    <a:pt x="166" y="52"/>
                    <a:pt x="166" y="52"/>
                    <a:pt x="166" y="52"/>
                  </a:cubicBezTo>
                  <a:cubicBezTo>
                    <a:pt x="166" y="51"/>
                    <a:pt x="166" y="51"/>
                    <a:pt x="166" y="51"/>
                  </a:cubicBezTo>
                  <a:cubicBezTo>
                    <a:pt x="167" y="51"/>
                    <a:pt x="167" y="51"/>
                    <a:pt x="167" y="51"/>
                  </a:cubicBezTo>
                  <a:cubicBezTo>
                    <a:pt x="168" y="50"/>
                    <a:pt x="168" y="50"/>
                    <a:pt x="168" y="50"/>
                  </a:cubicBezTo>
                  <a:cubicBezTo>
                    <a:pt x="168" y="51"/>
                    <a:pt x="168" y="51"/>
                    <a:pt x="168" y="51"/>
                  </a:cubicBezTo>
                  <a:cubicBezTo>
                    <a:pt x="168" y="51"/>
                    <a:pt x="168" y="51"/>
                    <a:pt x="168" y="51"/>
                  </a:cubicBezTo>
                  <a:cubicBezTo>
                    <a:pt x="167" y="52"/>
                    <a:pt x="167" y="52"/>
                    <a:pt x="167" y="52"/>
                  </a:cubicBezTo>
                  <a:cubicBezTo>
                    <a:pt x="167" y="53"/>
                    <a:pt x="167" y="53"/>
                    <a:pt x="167" y="53"/>
                  </a:cubicBezTo>
                  <a:cubicBezTo>
                    <a:pt x="167" y="53"/>
                    <a:pt x="167" y="53"/>
                    <a:pt x="167" y="53"/>
                  </a:cubicBezTo>
                  <a:cubicBezTo>
                    <a:pt x="166" y="54"/>
                    <a:pt x="166" y="54"/>
                    <a:pt x="166" y="54"/>
                  </a:cubicBezTo>
                  <a:cubicBezTo>
                    <a:pt x="166" y="54"/>
                    <a:pt x="166" y="54"/>
                    <a:pt x="166" y="54"/>
                  </a:cubicBezTo>
                  <a:cubicBezTo>
                    <a:pt x="167" y="55"/>
                    <a:pt x="167" y="55"/>
                    <a:pt x="167" y="55"/>
                  </a:cubicBezTo>
                  <a:cubicBezTo>
                    <a:pt x="167" y="54"/>
                    <a:pt x="167" y="54"/>
                    <a:pt x="167" y="54"/>
                  </a:cubicBezTo>
                  <a:cubicBezTo>
                    <a:pt x="168" y="54"/>
                    <a:pt x="168" y="54"/>
                    <a:pt x="168" y="54"/>
                  </a:cubicBezTo>
                  <a:cubicBezTo>
                    <a:pt x="168" y="55"/>
                    <a:pt x="168" y="55"/>
                    <a:pt x="168" y="55"/>
                  </a:cubicBezTo>
                  <a:cubicBezTo>
                    <a:pt x="168" y="55"/>
                    <a:pt x="168" y="55"/>
                    <a:pt x="168" y="55"/>
                  </a:cubicBezTo>
                  <a:cubicBezTo>
                    <a:pt x="169" y="54"/>
                    <a:pt x="169" y="54"/>
                    <a:pt x="169" y="54"/>
                  </a:cubicBezTo>
                  <a:cubicBezTo>
                    <a:pt x="170" y="54"/>
                    <a:pt x="170" y="54"/>
                    <a:pt x="170" y="54"/>
                  </a:cubicBezTo>
                  <a:cubicBezTo>
                    <a:pt x="170" y="54"/>
                    <a:pt x="170" y="54"/>
                    <a:pt x="170" y="54"/>
                  </a:cubicBezTo>
                  <a:cubicBezTo>
                    <a:pt x="171" y="53"/>
                    <a:pt x="171" y="53"/>
                    <a:pt x="171" y="53"/>
                  </a:cubicBezTo>
                  <a:cubicBezTo>
                    <a:pt x="171" y="52"/>
                    <a:pt x="171" y="52"/>
                    <a:pt x="171" y="52"/>
                  </a:cubicBezTo>
                  <a:cubicBezTo>
                    <a:pt x="171" y="52"/>
                    <a:pt x="171" y="52"/>
                    <a:pt x="171" y="52"/>
                  </a:cubicBezTo>
                  <a:cubicBezTo>
                    <a:pt x="172" y="51"/>
                    <a:pt x="172" y="51"/>
                    <a:pt x="172" y="51"/>
                  </a:cubicBezTo>
                  <a:cubicBezTo>
                    <a:pt x="172" y="50"/>
                    <a:pt x="172" y="50"/>
                    <a:pt x="172" y="50"/>
                  </a:cubicBezTo>
                  <a:cubicBezTo>
                    <a:pt x="172" y="50"/>
                    <a:pt x="172" y="50"/>
                    <a:pt x="172" y="50"/>
                  </a:cubicBezTo>
                  <a:cubicBezTo>
                    <a:pt x="173" y="50"/>
                    <a:pt x="173" y="50"/>
                    <a:pt x="173" y="50"/>
                  </a:cubicBezTo>
                  <a:cubicBezTo>
                    <a:pt x="173" y="51"/>
                    <a:pt x="173" y="51"/>
                    <a:pt x="173" y="51"/>
                  </a:cubicBezTo>
                  <a:cubicBezTo>
                    <a:pt x="173" y="52"/>
                    <a:pt x="173" y="52"/>
                    <a:pt x="173" y="52"/>
                  </a:cubicBezTo>
                  <a:cubicBezTo>
                    <a:pt x="172" y="53"/>
                    <a:pt x="172" y="53"/>
                    <a:pt x="172" y="53"/>
                  </a:cubicBezTo>
                  <a:cubicBezTo>
                    <a:pt x="173" y="53"/>
                    <a:pt x="173" y="53"/>
                    <a:pt x="173" y="53"/>
                  </a:cubicBezTo>
                  <a:cubicBezTo>
                    <a:pt x="173" y="53"/>
                    <a:pt x="173" y="53"/>
                    <a:pt x="173" y="53"/>
                  </a:cubicBezTo>
                  <a:cubicBezTo>
                    <a:pt x="174" y="52"/>
                    <a:pt x="174" y="52"/>
                    <a:pt x="174" y="52"/>
                  </a:cubicBezTo>
                  <a:cubicBezTo>
                    <a:pt x="174" y="52"/>
                    <a:pt x="174" y="52"/>
                    <a:pt x="174" y="52"/>
                  </a:cubicBezTo>
                  <a:cubicBezTo>
                    <a:pt x="174" y="51"/>
                    <a:pt x="174" y="51"/>
                    <a:pt x="174" y="51"/>
                  </a:cubicBezTo>
                  <a:cubicBezTo>
                    <a:pt x="175" y="51"/>
                    <a:pt x="175" y="51"/>
                    <a:pt x="175" y="51"/>
                  </a:cubicBezTo>
                  <a:cubicBezTo>
                    <a:pt x="176" y="50"/>
                    <a:pt x="176" y="50"/>
                    <a:pt x="176" y="50"/>
                  </a:cubicBezTo>
                  <a:cubicBezTo>
                    <a:pt x="176" y="49"/>
                    <a:pt x="176" y="49"/>
                    <a:pt x="176" y="49"/>
                  </a:cubicBezTo>
                  <a:cubicBezTo>
                    <a:pt x="176" y="48"/>
                    <a:pt x="176" y="48"/>
                    <a:pt x="176" y="48"/>
                  </a:cubicBezTo>
                  <a:cubicBezTo>
                    <a:pt x="176" y="48"/>
                    <a:pt x="176" y="48"/>
                    <a:pt x="176" y="48"/>
                  </a:cubicBezTo>
                  <a:cubicBezTo>
                    <a:pt x="177" y="48"/>
                    <a:pt x="177" y="48"/>
                    <a:pt x="177" y="48"/>
                  </a:cubicBezTo>
                  <a:cubicBezTo>
                    <a:pt x="178" y="48"/>
                    <a:pt x="178" y="48"/>
                    <a:pt x="178" y="48"/>
                  </a:cubicBezTo>
                  <a:cubicBezTo>
                    <a:pt x="179" y="47"/>
                    <a:pt x="179" y="47"/>
                    <a:pt x="179" y="47"/>
                  </a:cubicBezTo>
                  <a:cubicBezTo>
                    <a:pt x="179" y="46"/>
                    <a:pt x="179" y="46"/>
                    <a:pt x="179" y="46"/>
                  </a:cubicBezTo>
                  <a:cubicBezTo>
                    <a:pt x="180" y="46"/>
                    <a:pt x="180" y="46"/>
                    <a:pt x="180" y="46"/>
                  </a:cubicBezTo>
                  <a:cubicBezTo>
                    <a:pt x="180" y="45"/>
                    <a:pt x="180" y="45"/>
                    <a:pt x="180" y="45"/>
                  </a:cubicBezTo>
                  <a:cubicBezTo>
                    <a:pt x="181" y="46"/>
                    <a:pt x="181" y="46"/>
                    <a:pt x="181" y="46"/>
                  </a:cubicBezTo>
                  <a:cubicBezTo>
                    <a:pt x="181" y="45"/>
                    <a:pt x="181" y="45"/>
                    <a:pt x="181" y="45"/>
                  </a:cubicBezTo>
                  <a:cubicBezTo>
                    <a:pt x="182" y="45"/>
                    <a:pt x="182" y="45"/>
                    <a:pt x="182" y="45"/>
                  </a:cubicBezTo>
                  <a:cubicBezTo>
                    <a:pt x="181" y="47"/>
                    <a:pt x="181" y="47"/>
                    <a:pt x="181" y="47"/>
                  </a:cubicBezTo>
                  <a:cubicBezTo>
                    <a:pt x="180" y="48"/>
                    <a:pt x="180" y="48"/>
                    <a:pt x="180" y="48"/>
                  </a:cubicBezTo>
                  <a:cubicBezTo>
                    <a:pt x="180" y="49"/>
                    <a:pt x="180" y="49"/>
                    <a:pt x="180" y="49"/>
                  </a:cubicBezTo>
                  <a:cubicBezTo>
                    <a:pt x="180" y="49"/>
                    <a:pt x="180" y="49"/>
                    <a:pt x="180" y="49"/>
                  </a:cubicBezTo>
                  <a:cubicBezTo>
                    <a:pt x="180" y="50"/>
                    <a:pt x="180" y="50"/>
                    <a:pt x="180" y="50"/>
                  </a:cubicBezTo>
                  <a:cubicBezTo>
                    <a:pt x="179" y="50"/>
                    <a:pt x="179" y="50"/>
                    <a:pt x="179" y="50"/>
                  </a:cubicBezTo>
                  <a:cubicBezTo>
                    <a:pt x="178" y="52"/>
                    <a:pt x="178" y="52"/>
                    <a:pt x="178" y="52"/>
                  </a:cubicBezTo>
                  <a:cubicBezTo>
                    <a:pt x="178" y="52"/>
                    <a:pt x="178" y="52"/>
                    <a:pt x="178" y="52"/>
                  </a:cubicBezTo>
                  <a:cubicBezTo>
                    <a:pt x="178" y="53"/>
                    <a:pt x="178" y="53"/>
                    <a:pt x="178" y="53"/>
                  </a:cubicBezTo>
                  <a:cubicBezTo>
                    <a:pt x="178" y="53"/>
                    <a:pt x="178" y="53"/>
                    <a:pt x="178" y="53"/>
                  </a:cubicBezTo>
                  <a:cubicBezTo>
                    <a:pt x="179" y="54"/>
                    <a:pt x="179" y="54"/>
                    <a:pt x="179" y="54"/>
                  </a:cubicBezTo>
                  <a:cubicBezTo>
                    <a:pt x="179" y="54"/>
                    <a:pt x="179" y="54"/>
                    <a:pt x="179" y="54"/>
                  </a:cubicBezTo>
                  <a:cubicBezTo>
                    <a:pt x="180" y="53"/>
                    <a:pt x="180" y="53"/>
                    <a:pt x="180" y="53"/>
                  </a:cubicBezTo>
                  <a:cubicBezTo>
                    <a:pt x="181" y="53"/>
                    <a:pt x="181" y="53"/>
                    <a:pt x="181" y="53"/>
                  </a:cubicBezTo>
                  <a:cubicBezTo>
                    <a:pt x="181" y="52"/>
                    <a:pt x="181" y="52"/>
                    <a:pt x="181" y="52"/>
                  </a:cubicBezTo>
                  <a:cubicBezTo>
                    <a:pt x="181" y="52"/>
                    <a:pt x="181" y="52"/>
                    <a:pt x="181" y="52"/>
                  </a:cubicBezTo>
                  <a:cubicBezTo>
                    <a:pt x="182" y="51"/>
                    <a:pt x="182" y="51"/>
                    <a:pt x="182" y="51"/>
                  </a:cubicBezTo>
                  <a:cubicBezTo>
                    <a:pt x="182" y="50"/>
                    <a:pt x="182" y="50"/>
                    <a:pt x="182" y="50"/>
                  </a:cubicBezTo>
                  <a:cubicBezTo>
                    <a:pt x="183" y="50"/>
                    <a:pt x="183" y="50"/>
                    <a:pt x="183" y="50"/>
                  </a:cubicBezTo>
                  <a:cubicBezTo>
                    <a:pt x="183" y="50"/>
                    <a:pt x="183" y="50"/>
                    <a:pt x="183" y="50"/>
                  </a:cubicBezTo>
                  <a:cubicBezTo>
                    <a:pt x="183" y="51"/>
                    <a:pt x="183" y="51"/>
                    <a:pt x="183" y="51"/>
                  </a:cubicBezTo>
                  <a:cubicBezTo>
                    <a:pt x="184" y="51"/>
                    <a:pt x="184" y="51"/>
                    <a:pt x="184" y="51"/>
                  </a:cubicBezTo>
                  <a:cubicBezTo>
                    <a:pt x="185" y="50"/>
                    <a:pt x="185" y="50"/>
                    <a:pt x="185" y="50"/>
                  </a:cubicBezTo>
                  <a:cubicBezTo>
                    <a:pt x="186" y="50"/>
                    <a:pt x="186" y="50"/>
                    <a:pt x="186" y="50"/>
                  </a:cubicBezTo>
                  <a:cubicBezTo>
                    <a:pt x="187" y="49"/>
                    <a:pt x="187" y="49"/>
                    <a:pt x="187" y="49"/>
                  </a:cubicBezTo>
                  <a:cubicBezTo>
                    <a:pt x="187" y="48"/>
                    <a:pt x="187" y="48"/>
                    <a:pt x="187" y="48"/>
                  </a:cubicBezTo>
                  <a:cubicBezTo>
                    <a:pt x="188" y="47"/>
                    <a:pt x="188" y="47"/>
                    <a:pt x="188" y="47"/>
                  </a:cubicBezTo>
                  <a:cubicBezTo>
                    <a:pt x="188" y="46"/>
                    <a:pt x="188" y="46"/>
                    <a:pt x="188" y="46"/>
                  </a:cubicBezTo>
                  <a:cubicBezTo>
                    <a:pt x="188" y="46"/>
                    <a:pt x="188" y="46"/>
                    <a:pt x="188" y="46"/>
                  </a:cubicBezTo>
                  <a:cubicBezTo>
                    <a:pt x="189" y="47"/>
                    <a:pt x="189" y="47"/>
                    <a:pt x="189" y="47"/>
                  </a:cubicBezTo>
                  <a:cubicBezTo>
                    <a:pt x="190" y="47"/>
                    <a:pt x="190" y="47"/>
                    <a:pt x="190" y="47"/>
                  </a:cubicBezTo>
                  <a:cubicBezTo>
                    <a:pt x="190" y="46"/>
                    <a:pt x="190" y="46"/>
                    <a:pt x="190" y="46"/>
                  </a:cubicBezTo>
                  <a:cubicBezTo>
                    <a:pt x="190" y="46"/>
                    <a:pt x="190" y="46"/>
                    <a:pt x="190" y="46"/>
                  </a:cubicBezTo>
                  <a:cubicBezTo>
                    <a:pt x="189" y="45"/>
                    <a:pt x="189" y="45"/>
                    <a:pt x="189" y="45"/>
                  </a:cubicBezTo>
                  <a:cubicBezTo>
                    <a:pt x="189" y="44"/>
                    <a:pt x="189" y="44"/>
                    <a:pt x="189" y="44"/>
                  </a:cubicBezTo>
                  <a:cubicBezTo>
                    <a:pt x="190" y="44"/>
                    <a:pt x="190" y="44"/>
                    <a:pt x="190" y="44"/>
                  </a:cubicBezTo>
                  <a:cubicBezTo>
                    <a:pt x="191" y="43"/>
                    <a:pt x="191" y="43"/>
                    <a:pt x="191" y="43"/>
                  </a:cubicBezTo>
                  <a:cubicBezTo>
                    <a:pt x="192" y="43"/>
                    <a:pt x="192" y="43"/>
                    <a:pt x="192" y="43"/>
                  </a:cubicBezTo>
                  <a:cubicBezTo>
                    <a:pt x="192" y="43"/>
                    <a:pt x="192" y="43"/>
                    <a:pt x="192" y="43"/>
                  </a:cubicBezTo>
                  <a:cubicBezTo>
                    <a:pt x="193" y="43"/>
                    <a:pt x="193" y="43"/>
                    <a:pt x="193" y="43"/>
                  </a:cubicBezTo>
                  <a:cubicBezTo>
                    <a:pt x="194" y="42"/>
                    <a:pt x="194" y="42"/>
                    <a:pt x="194" y="42"/>
                  </a:cubicBezTo>
                  <a:cubicBezTo>
                    <a:pt x="193" y="42"/>
                    <a:pt x="193" y="42"/>
                    <a:pt x="193" y="42"/>
                  </a:cubicBezTo>
                  <a:cubicBezTo>
                    <a:pt x="193" y="40"/>
                    <a:pt x="193" y="40"/>
                    <a:pt x="193" y="40"/>
                  </a:cubicBezTo>
                  <a:cubicBezTo>
                    <a:pt x="194" y="40"/>
                    <a:pt x="194" y="40"/>
                    <a:pt x="194" y="40"/>
                  </a:cubicBezTo>
                  <a:cubicBezTo>
                    <a:pt x="193" y="39"/>
                    <a:pt x="193" y="39"/>
                    <a:pt x="193" y="39"/>
                  </a:cubicBezTo>
                  <a:cubicBezTo>
                    <a:pt x="193" y="38"/>
                    <a:pt x="193" y="38"/>
                    <a:pt x="193" y="38"/>
                  </a:cubicBezTo>
                  <a:cubicBezTo>
                    <a:pt x="193" y="38"/>
                    <a:pt x="193" y="38"/>
                    <a:pt x="193" y="38"/>
                  </a:cubicBezTo>
                  <a:cubicBezTo>
                    <a:pt x="192" y="38"/>
                    <a:pt x="192" y="38"/>
                    <a:pt x="192" y="38"/>
                  </a:cubicBezTo>
                  <a:cubicBezTo>
                    <a:pt x="191" y="39"/>
                    <a:pt x="191" y="39"/>
                    <a:pt x="191" y="39"/>
                  </a:cubicBezTo>
                  <a:cubicBezTo>
                    <a:pt x="191" y="40"/>
                    <a:pt x="191" y="40"/>
                    <a:pt x="191" y="40"/>
                  </a:cubicBezTo>
                  <a:cubicBezTo>
                    <a:pt x="191" y="40"/>
                    <a:pt x="191" y="40"/>
                    <a:pt x="191" y="40"/>
                  </a:cubicBezTo>
                  <a:cubicBezTo>
                    <a:pt x="191" y="41"/>
                    <a:pt x="191" y="41"/>
                    <a:pt x="191" y="41"/>
                  </a:cubicBezTo>
                  <a:cubicBezTo>
                    <a:pt x="190" y="41"/>
                    <a:pt x="190" y="41"/>
                    <a:pt x="190" y="41"/>
                  </a:cubicBezTo>
                  <a:cubicBezTo>
                    <a:pt x="190" y="40"/>
                    <a:pt x="190" y="40"/>
                    <a:pt x="190" y="40"/>
                  </a:cubicBezTo>
                  <a:cubicBezTo>
                    <a:pt x="190" y="40"/>
                    <a:pt x="190" y="40"/>
                    <a:pt x="190" y="40"/>
                  </a:cubicBezTo>
                  <a:cubicBezTo>
                    <a:pt x="190" y="41"/>
                    <a:pt x="190" y="41"/>
                    <a:pt x="190" y="41"/>
                  </a:cubicBezTo>
                  <a:cubicBezTo>
                    <a:pt x="189" y="41"/>
                    <a:pt x="189" y="41"/>
                    <a:pt x="189" y="41"/>
                  </a:cubicBezTo>
                  <a:cubicBezTo>
                    <a:pt x="189" y="41"/>
                    <a:pt x="189" y="41"/>
                    <a:pt x="189" y="41"/>
                  </a:cubicBezTo>
                  <a:cubicBezTo>
                    <a:pt x="189" y="39"/>
                    <a:pt x="189" y="39"/>
                    <a:pt x="189" y="39"/>
                  </a:cubicBezTo>
                  <a:cubicBezTo>
                    <a:pt x="188" y="39"/>
                    <a:pt x="188" y="39"/>
                    <a:pt x="188" y="39"/>
                  </a:cubicBezTo>
                  <a:cubicBezTo>
                    <a:pt x="187" y="39"/>
                    <a:pt x="187" y="39"/>
                    <a:pt x="187" y="39"/>
                  </a:cubicBezTo>
                  <a:cubicBezTo>
                    <a:pt x="187" y="39"/>
                    <a:pt x="187" y="39"/>
                    <a:pt x="187" y="39"/>
                  </a:cubicBezTo>
                  <a:cubicBezTo>
                    <a:pt x="186" y="39"/>
                    <a:pt x="186" y="39"/>
                    <a:pt x="186" y="39"/>
                  </a:cubicBezTo>
                  <a:cubicBezTo>
                    <a:pt x="185" y="39"/>
                    <a:pt x="185" y="39"/>
                    <a:pt x="185" y="39"/>
                  </a:cubicBezTo>
                  <a:cubicBezTo>
                    <a:pt x="185" y="39"/>
                    <a:pt x="185" y="39"/>
                    <a:pt x="185" y="39"/>
                  </a:cubicBezTo>
                  <a:cubicBezTo>
                    <a:pt x="183" y="39"/>
                    <a:pt x="183" y="39"/>
                    <a:pt x="183" y="39"/>
                  </a:cubicBezTo>
                  <a:cubicBezTo>
                    <a:pt x="182" y="39"/>
                    <a:pt x="182" y="39"/>
                    <a:pt x="182" y="39"/>
                  </a:cubicBezTo>
                  <a:cubicBezTo>
                    <a:pt x="181" y="40"/>
                    <a:pt x="181" y="40"/>
                    <a:pt x="181" y="40"/>
                  </a:cubicBezTo>
                  <a:cubicBezTo>
                    <a:pt x="181" y="40"/>
                    <a:pt x="181" y="40"/>
                    <a:pt x="181" y="40"/>
                  </a:cubicBezTo>
                  <a:cubicBezTo>
                    <a:pt x="181" y="40"/>
                    <a:pt x="181" y="40"/>
                    <a:pt x="181" y="40"/>
                  </a:cubicBezTo>
                  <a:cubicBezTo>
                    <a:pt x="180" y="40"/>
                    <a:pt x="180" y="40"/>
                    <a:pt x="180" y="40"/>
                  </a:cubicBezTo>
                  <a:cubicBezTo>
                    <a:pt x="178" y="42"/>
                    <a:pt x="178" y="42"/>
                    <a:pt x="178" y="42"/>
                  </a:cubicBezTo>
                  <a:cubicBezTo>
                    <a:pt x="177" y="42"/>
                    <a:pt x="177" y="42"/>
                    <a:pt x="177" y="42"/>
                  </a:cubicBezTo>
                  <a:cubicBezTo>
                    <a:pt x="177" y="42"/>
                    <a:pt x="177" y="42"/>
                    <a:pt x="177" y="42"/>
                  </a:cubicBezTo>
                  <a:cubicBezTo>
                    <a:pt x="176" y="43"/>
                    <a:pt x="176" y="43"/>
                    <a:pt x="176" y="43"/>
                  </a:cubicBezTo>
                  <a:cubicBezTo>
                    <a:pt x="175" y="43"/>
                    <a:pt x="175" y="43"/>
                    <a:pt x="175" y="43"/>
                  </a:cubicBezTo>
                  <a:cubicBezTo>
                    <a:pt x="174" y="44"/>
                    <a:pt x="174" y="44"/>
                    <a:pt x="174" y="44"/>
                  </a:cubicBezTo>
                  <a:cubicBezTo>
                    <a:pt x="174" y="44"/>
                    <a:pt x="174" y="44"/>
                    <a:pt x="174" y="44"/>
                  </a:cubicBezTo>
                  <a:cubicBezTo>
                    <a:pt x="172" y="44"/>
                    <a:pt x="172" y="44"/>
                    <a:pt x="172" y="44"/>
                  </a:cubicBezTo>
                  <a:cubicBezTo>
                    <a:pt x="172" y="44"/>
                    <a:pt x="172" y="44"/>
                    <a:pt x="172" y="44"/>
                  </a:cubicBezTo>
                  <a:cubicBezTo>
                    <a:pt x="171" y="44"/>
                    <a:pt x="171" y="44"/>
                    <a:pt x="171" y="44"/>
                  </a:cubicBezTo>
                  <a:cubicBezTo>
                    <a:pt x="171" y="45"/>
                    <a:pt x="171" y="45"/>
                    <a:pt x="171" y="45"/>
                  </a:cubicBezTo>
                  <a:cubicBezTo>
                    <a:pt x="170" y="45"/>
                    <a:pt x="170" y="45"/>
                    <a:pt x="170" y="45"/>
                  </a:cubicBezTo>
                  <a:cubicBezTo>
                    <a:pt x="169" y="46"/>
                    <a:pt x="169" y="46"/>
                    <a:pt x="169" y="46"/>
                  </a:cubicBezTo>
                  <a:cubicBezTo>
                    <a:pt x="168" y="46"/>
                    <a:pt x="168" y="46"/>
                    <a:pt x="168" y="46"/>
                  </a:cubicBezTo>
                  <a:cubicBezTo>
                    <a:pt x="167" y="46"/>
                    <a:pt x="167" y="46"/>
                    <a:pt x="167" y="46"/>
                  </a:cubicBezTo>
                  <a:cubicBezTo>
                    <a:pt x="166" y="46"/>
                    <a:pt x="166" y="46"/>
                    <a:pt x="166" y="46"/>
                  </a:cubicBezTo>
                  <a:cubicBezTo>
                    <a:pt x="164" y="46"/>
                    <a:pt x="164" y="46"/>
                    <a:pt x="164" y="46"/>
                  </a:cubicBezTo>
                  <a:cubicBezTo>
                    <a:pt x="163" y="48"/>
                    <a:pt x="163" y="48"/>
                    <a:pt x="163" y="48"/>
                  </a:cubicBezTo>
                  <a:cubicBezTo>
                    <a:pt x="162" y="48"/>
                    <a:pt x="162" y="48"/>
                    <a:pt x="162" y="48"/>
                  </a:cubicBezTo>
                  <a:cubicBezTo>
                    <a:pt x="161" y="48"/>
                    <a:pt x="161" y="48"/>
                    <a:pt x="161" y="48"/>
                  </a:cubicBezTo>
                  <a:cubicBezTo>
                    <a:pt x="161" y="49"/>
                    <a:pt x="161" y="49"/>
                    <a:pt x="161" y="49"/>
                  </a:cubicBezTo>
                  <a:cubicBezTo>
                    <a:pt x="161" y="49"/>
                    <a:pt x="161" y="49"/>
                    <a:pt x="161" y="49"/>
                  </a:cubicBezTo>
                  <a:cubicBezTo>
                    <a:pt x="162" y="49"/>
                    <a:pt x="162" y="49"/>
                    <a:pt x="162" y="49"/>
                  </a:cubicBezTo>
                  <a:cubicBezTo>
                    <a:pt x="161" y="49"/>
                    <a:pt x="161" y="49"/>
                    <a:pt x="161" y="49"/>
                  </a:cubicBezTo>
                  <a:cubicBezTo>
                    <a:pt x="161" y="50"/>
                    <a:pt x="161" y="50"/>
                    <a:pt x="161" y="50"/>
                  </a:cubicBezTo>
                  <a:cubicBezTo>
                    <a:pt x="161" y="50"/>
                    <a:pt x="161" y="50"/>
                    <a:pt x="161" y="50"/>
                  </a:cubicBezTo>
                  <a:cubicBezTo>
                    <a:pt x="161" y="51"/>
                    <a:pt x="161" y="51"/>
                    <a:pt x="161" y="51"/>
                  </a:cubicBezTo>
                  <a:cubicBezTo>
                    <a:pt x="160" y="51"/>
                    <a:pt x="160" y="51"/>
                    <a:pt x="160" y="51"/>
                  </a:cubicBezTo>
                  <a:cubicBezTo>
                    <a:pt x="160" y="51"/>
                    <a:pt x="160" y="51"/>
                    <a:pt x="160" y="51"/>
                  </a:cubicBezTo>
                  <a:cubicBezTo>
                    <a:pt x="161" y="52"/>
                    <a:pt x="161" y="52"/>
                    <a:pt x="161" y="52"/>
                  </a:cubicBezTo>
                  <a:cubicBezTo>
                    <a:pt x="162" y="51"/>
                    <a:pt x="162" y="51"/>
                    <a:pt x="162" y="51"/>
                  </a:cubicBezTo>
                  <a:cubicBezTo>
                    <a:pt x="162" y="51"/>
                    <a:pt x="162" y="51"/>
                    <a:pt x="162" y="51"/>
                  </a:cubicBezTo>
                  <a:cubicBezTo>
                    <a:pt x="163" y="51"/>
                    <a:pt x="163" y="51"/>
                    <a:pt x="163" y="51"/>
                  </a:cubicBezTo>
                  <a:cubicBezTo>
                    <a:pt x="164" y="51"/>
                    <a:pt x="164" y="51"/>
                    <a:pt x="164" y="51"/>
                  </a:cubicBezTo>
                  <a:cubicBezTo>
                    <a:pt x="164" y="52"/>
                    <a:pt x="164" y="52"/>
                    <a:pt x="164" y="52"/>
                  </a:cubicBezTo>
                  <a:cubicBezTo>
                    <a:pt x="164" y="53"/>
                    <a:pt x="164" y="53"/>
                    <a:pt x="164" y="53"/>
                  </a:cubicBezTo>
                  <a:cubicBezTo>
                    <a:pt x="165" y="53"/>
                    <a:pt x="165" y="53"/>
                    <a:pt x="165" y="53"/>
                  </a:cubicBezTo>
                  <a:close/>
                  <a:moveTo>
                    <a:pt x="250" y="98"/>
                  </a:moveTo>
                  <a:cubicBezTo>
                    <a:pt x="250" y="98"/>
                    <a:pt x="250" y="98"/>
                    <a:pt x="250" y="98"/>
                  </a:cubicBezTo>
                  <a:cubicBezTo>
                    <a:pt x="251" y="98"/>
                    <a:pt x="251" y="98"/>
                    <a:pt x="251" y="98"/>
                  </a:cubicBezTo>
                  <a:cubicBezTo>
                    <a:pt x="251" y="98"/>
                    <a:pt x="251" y="98"/>
                    <a:pt x="251" y="98"/>
                  </a:cubicBezTo>
                  <a:cubicBezTo>
                    <a:pt x="250" y="99"/>
                    <a:pt x="250" y="99"/>
                    <a:pt x="250" y="99"/>
                  </a:cubicBezTo>
                  <a:cubicBezTo>
                    <a:pt x="250" y="99"/>
                    <a:pt x="250" y="99"/>
                    <a:pt x="250" y="99"/>
                  </a:cubicBezTo>
                  <a:cubicBezTo>
                    <a:pt x="250" y="98"/>
                    <a:pt x="250" y="98"/>
                    <a:pt x="250" y="98"/>
                  </a:cubicBezTo>
                  <a:close/>
                  <a:moveTo>
                    <a:pt x="240" y="81"/>
                  </a:moveTo>
                  <a:cubicBezTo>
                    <a:pt x="239" y="80"/>
                    <a:pt x="239" y="80"/>
                    <a:pt x="239" y="80"/>
                  </a:cubicBezTo>
                  <a:cubicBezTo>
                    <a:pt x="238" y="80"/>
                    <a:pt x="238" y="80"/>
                    <a:pt x="238" y="80"/>
                  </a:cubicBezTo>
                  <a:cubicBezTo>
                    <a:pt x="238" y="80"/>
                    <a:pt x="238" y="80"/>
                    <a:pt x="238" y="80"/>
                  </a:cubicBezTo>
                  <a:cubicBezTo>
                    <a:pt x="239" y="80"/>
                    <a:pt x="239" y="80"/>
                    <a:pt x="239" y="80"/>
                  </a:cubicBezTo>
                  <a:cubicBezTo>
                    <a:pt x="239" y="81"/>
                    <a:pt x="239" y="81"/>
                    <a:pt x="239" y="81"/>
                  </a:cubicBezTo>
                  <a:cubicBezTo>
                    <a:pt x="239" y="81"/>
                    <a:pt x="239" y="81"/>
                    <a:pt x="239" y="81"/>
                  </a:cubicBezTo>
                  <a:cubicBezTo>
                    <a:pt x="238" y="81"/>
                    <a:pt x="238" y="81"/>
                    <a:pt x="238" y="81"/>
                  </a:cubicBezTo>
                  <a:cubicBezTo>
                    <a:pt x="237" y="81"/>
                    <a:pt x="237" y="81"/>
                    <a:pt x="237" y="81"/>
                  </a:cubicBezTo>
                  <a:cubicBezTo>
                    <a:pt x="238" y="82"/>
                    <a:pt x="238" y="82"/>
                    <a:pt x="238" y="82"/>
                  </a:cubicBezTo>
                  <a:cubicBezTo>
                    <a:pt x="238" y="82"/>
                    <a:pt x="238" y="82"/>
                    <a:pt x="238" y="82"/>
                  </a:cubicBezTo>
                  <a:cubicBezTo>
                    <a:pt x="238" y="83"/>
                    <a:pt x="238" y="83"/>
                    <a:pt x="238" y="83"/>
                  </a:cubicBezTo>
                  <a:cubicBezTo>
                    <a:pt x="237" y="82"/>
                    <a:pt x="237" y="82"/>
                    <a:pt x="237" y="82"/>
                  </a:cubicBezTo>
                  <a:cubicBezTo>
                    <a:pt x="236" y="83"/>
                    <a:pt x="236" y="83"/>
                    <a:pt x="236" y="83"/>
                  </a:cubicBezTo>
                  <a:cubicBezTo>
                    <a:pt x="235" y="83"/>
                    <a:pt x="235" y="83"/>
                    <a:pt x="235" y="83"/>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5" y="85"/>
                    <a:pt x="235" y="85"/>
                    <a:pt x="235" y="85"/>
                  </a:cubicBezTo>
                  <a:cubicBezTo>
                    <a:pt x="235" y="85"/>
                    <a:pt x="235" y="85"/>
                    <a:pt x="235" y="85"/>
                  </a:cubicBezTo>
                  <a:cubicBezTo>
                    <a:pt x="235" y="85"/>
                    <a:pt x="235" y="85"/>
                    <a:pt x="235" y="85"/>
                  </a:cubicBezTo>
                  <a:cubicBezTo>
                    <a:pt x="236" y="85"/>
                    <a:pt x="236" y="85"/>
                    <a:pt x="236" y="85"/>
                  </a:cubicBezTo>
                  <a:cubicBezTo>
                    <a:pt x="236" y="85"/>
                    <a:pt x="236" y="85"/>
                    <a:pt x="236" y="85"/>
                  </a:cubicBezTo>
                  <a:cubicBezTo>
                    <a:pt x="236" y="86"/>
                    <a:pt x="236" y="86"/>
                    <a:pt x="236" y="86"/>
                  </a:cubicBezTo>
                  <a:cubicBezTo>
                    <a:pt x="236" y="86"/>
                    <a:pt x="236" y="86"/>
                    <a:pt x="236" y="86"/>
                  </a:cubicBezTo>
                  <a:cubicBezTo>
                    <a:pt x="236" y="86"/>
                    <a:pt x="236" y="86"/>
                    <a:pt x="236" y="86"/>
                  </a:cubicBezTo>
                  <a:cubicBezTo>
                    <a:pt x="237" y="86"/>
                    <a:pt x="237" y="86"/>
                    <a:pt x="237" y="86"/>
                  </a:cubicBezTo>
                  <a:cubicBezTo>
                    <a:pt x="237" y="86"/>
                    <a:pt x="237" y="86"/>
                    <a:pt x="237" y="86"/>
                  </a:cubicBezTo>
                  <a:cubicBezTo>
                    <a:pt x="237" y="87"/>
                    <a:pt x="237" y="87"/>
                    <a:pt x="237" y="87"/>
                  </a:cubicBezTo>
                  <a:cubicBezTo>
                    <a:pt x="237" y="87"/>
                    <a:pt x="237" y="87"/>
                    <a:pt x="237" y="87"/>
                  </a:cubicBezTo>
                  <a:cubicBezTo>
                    <a:pt x="238" y="87"/>
                    <a:pt x="238" y="87"/>
                    <a:pt x="238" y="87"/>
                  </a:cubicBezTo>
                  <a:cubicBezTo>
                    <a:pt x="238" y="87"/>
                    <a:pt x="238" y="87"/>
                    <a:pt x="238" y="87"/>
                  </a:cubicBezTo>
                  <a:cubicBezTo>
                    <a:pt x="238" y="88"/>
                    <a:pt x="238" y="88"/>
                    <a:pt x="238" y="88"/>
                  </a:cubicBezTo>
                  <a:cubicBezTo>
                    <a:pt x="238" y="88"/>
                    <a:pt x="238" y="88"/>
                    <a:pt x="238" y="88"/>
                  </a:cubicBezTo>
                  <a:cubicBezTo>
                    <a:pt x="239" y="88"/>
                    <a:pt x="239" y="88"/>
                    <a:pt x="239" y="88"/>
                  </a:cubicBezTo>
                  <a:cubicBezTo>
                    <a:pt x="239" y="89"/>
                    <a:pt x="239" y="89"/>
                    <a:pt x="239" y="89"/>
                  </a:cubicBezTo>
                  <a:cubicBezTo>
                    <a:pt x="240" y="89"/>
                    <a:pt x="240" y="89"/>
                    <a:pt x="240" y="89"/>
                  </a:cubicBezTo>
                  <a:cubicBezTo>
                    <a:pt x="241" y="89"/>
                    <a:pt x="241" y="89"/>
                    <a:pt x="241" y="89"/>
                  </a:cubicBezTo>
                  <a:cubicBezTo>
                    <a:pt x="242" y="89"/>
                    <a:pt x="242" y="89"/>
                    <a:pt x="242" y="89"/>
                  </a:cubicBezTo>
                  <a:cubicBezTo>
                    <a:pt x="242" y="90"/>
                    <a:pt x="242" y="90"/>
                    <a:pt x="242" y="90"/>
                  </a:cubicBezTo>
                  <a:cubicBezTo>
                    <a:pt x="243" y="89"/>
                    <a:pt x="243" y="89"/>
                    <a:pt x="243" y="89"/>
                  </a:cubicBezTo>
                  <a:cubicBezTo>
                    <a:pt x="242" y="89"/>
                    <a:pt x="242" y="89"/>
                    <a:pt x="242" y="89"/>
                  </a:cubicBezTo>
                  <a:cubicBezTo>
                    <a:pt x="243" y="89"/>
                    <a:pt x="243" y="89"/>
                    <a:pt x="243" y="89"/>
                  </a:cubicBezTo>
                  <a:cubicBezTo>
                    <a:pt x="244" y="88"/>
                    <a:pt x="244" y="88"/>
                    <a:pt x="244" y="88"/>
                  </a:cubicBezTo>
                  <a:cubicBezTo>
                    <a:pt x="243" y="87"/>
                    <a:pt x="243" y="87"/>
                    <a:pt x="243" y="87"/>
                  </a:cubicBezTo>
                  <a:cubicBezTo>
                    <a:pt x="244" y="86"/>
                    <a:pt x="244" y="86"/>
                    <a:pt x="244" y="86"/>
                  </a:cubicBezTo>
                  <a:cubicBezTo>
                    <a:pt x="244" y="85"/>
                    <a:pt x="244" y="85"/>
                    <a:pt x="244" y="85"/>
                  </a:cubicBezTo>
                  <a:cubicBezTo>
                    <a:pt x="245" y="84"/>
                    <a:pt x="245" y="84"/>
                    <a:pt x="245" y="84"/>
                  </a:cubicBezTo>
                  <a:cubicBezTo>
                    <a:pt x="245" y="83"/>
                    <a:pt x="245" y="83"/>
                    <a:pt x="245" y="83"/>
                  </a:cubicBezTo>
                  <a:cubicBezTo>
                    <a:pt x="245" y="83"/>
                    <a:pt x="245" y="83"/>
                    <a:pt x="245" y="83"/>
                  </a:cubicBezTo>
                  <a:cubicBezTo>
                    <a:pt x="245" y="82"/>
                    <a:pt x="245" y="82"/>
                    <a:pt x="245" y="82"/>
                  </a:cubicBezTo>
                  <a:cubicBezTo>
                    <a:pt x="244" y="81"/>
                    <a:pt x="244" y="81"/>
                    <a:pt x="244" y="81"/>
                  </a:cubicBezTo>
                  <a:cubicBezTo>
                    <a:pt x="244" y="81"/>
                    <a:pt x="244" y="81"/>
                    <a:pt x="244" y="81"/>
                  </a:cubicBezTo>
                  <a:cubicBezTo>
                    <a:pt x="244" y="80"/>
                    <a:pt x="244" y="80"/>
                    <a:pt x="244" y="80"/>
                  </a:cubicBezTo>
                  <a:cubicBezTo>
                    <a:pt x="244" y="80"/>
                    <a:pt x="244" y="80"/>
                    <a:pt x="244" y="80"/>
                  </a:cubicBezTo>
                  <a:cubicBezTo>
                    <a:pt x="243" y="79"/>
                    <a:pt x="243" y="79"/>
                    <a:pt x="243" y="79"/>
                  </a:cubicBezTo>
                  <a:cubicBezTo>
                    <a:pt x="242" y="79"/>
                    <a:pt x="242" y="79"/>
                    <a:pt x="242" y="79"/>
                  </a:cubicBezTo>
                  <a:cubicBezTo>
                    <a:pt x="241" y="79"/>
                    <a:pt x="241" y="79"/>
                    <a:pt x="241" y="79"/>
                  </a:cubicBezTo>
                  <a:cubicBezTo>
                    <a:pt x="240" y="79"/>
                    <a:pt x="240" y="79"/>
                    <a:pt x="240" y="79"/>
                  </a:cubicBezTo>
                  <a:cubicBezTo>
                    <a:pt x="240" y="80"/>
                    <a:pt x="240" y="80"/>
                    <a:pt x="240" y="80"/>
                  </a:cubicBezTo>
                  <a:cubicBezTo>
                    <a:pt x="240" y="80"/>
                    <a:pt x="240" y="80"/>
                    <a:pt x="240" y="80"/>
                  </a:cubicBezTo>
                  <a:cubicBezTo>
                    <a:pt x="240" y="81"/>
                    <a:pt x="240" y="81"/>
                    <a:pt x="240" y="81"/>
                  </a:cubicBezTo>
                  <a:cubicBezTo>
                    <a:pt x="240" y="81"/>
                    <a:pt x="240" y="81"/>
                    <a:pt x="240" y="81"/>
                  </a:cubicBezTo>
                  <a:close/>
                  <a:moveTo>
                    <a:pt x="245" y="74"/>
                  </a:moveTo>
                  <a:cubicBezTo>
                    <a:pt x="245" y="74"/>
                    <a:pt x="245" y="74"/>
                    <a:pt x="245" y="74"/>
                  </a:cubicBezTo>
                  <a:cubicBezTo>
                    <a:pt x="245" y="74"/>
                    <a:pt x="245" y="74"/>
                    <a:pt x="245" y="74"/>
                  </a:cubicBezTo>
                  <a:cubicBezTo>
                    <a:pt x="246" y="74"/>
                    <a:pt x="246" y="74"/>
                    <a:pt x="246" y="74"/>
                  </a:cubicBezTo>
                  <a:cubicBezTo>
                    <a:pt x="246" y="74"/>
                    <a:pt x="246" y="74"/>
                    <a:pt x="245" y="74"/>
                  </a:cubicBezTo>
                  <a:close/>
                  <a:moveTo>
                    <a:pt x="244" y="78"/>
                  </a:moveTo>
                  <a:cubicBezTo>
                    <a:pt x="244" y="78"/>
                    <a:pt x="244" y="78"/>
                    <a:pt x="244" y="78"/>
                  </a:cubicBezTo>
                  <a:cubicBezTo>
                    <a:pt x="244" y="78"/>
                    <a:pt x="244" y="78"/>
                    <a:pt x="244" y="78"/>
                  </a:cubicBezTo>
                  <a:cubicBezTo>
                    <a:pt x="244" y="77"/>
                    <a:pt x="244" y="77"/>
                    <a:pt x="244" y="77"/>
                  </a:cubicBezTo>
                  <a:cubicBezTo>
                    <a:pt x="244" y="77"/>
                    <a:pt x="244" y="77"/>
                    <a:pt x="244" y="77"/>
                  </a:cubicBezTo>
                  <a:cubicBezTo>
                    <a:pt x="244" y="76"/>
                    <a:pt x="244" y="76"/>
                    <a:pt x="244" y="76"/>
                  </a:cubicBezTo>
                  <a:cubicBezTo>
                    <a:pt x="244" y="76"/>
                    <a:pt x="244" y="76"/>
                    <a:pt x="244" y="76"/>
                  </a:cubicBezTo>
                  <a:cubicBezTo>
                    <a:pt x="246" y="76"/>
                    <a:pt x="246" y="76"/>
                    <a:pt x="246" y="76"/>
                  </a:cubicBezTo>
                  <a:cubicBezTo>
                    <a:pt x="245" y="77"/>
                    <a:pt x="245" y="77"/>
                    <a:pt x="245" y="77"/>
                  </a:cubicBezTo>
                  <a:cubicBezTo>
                    <a:pt x="245" y="78"/>
                    <a:pt x="245" y="78"/>
                    <a:pt x="245" y="78"/>
                  </a:cubicBezTo>
                  <a:cubicBezTo>
                    <a:pt x="245" y="78"/>
                    <a:pt x="244" y="78"/>
                    <a:pt x="244" y="78"/>
                  </a:cubicBezTo>
                  <a:close/>
                  <a:moveTo>
                    <a:pt x="238" y="77"/>
                  </a:moveTo>
                  <a:cubicBezTo>
                    <a:pt x="238" y="76"/>
                    <a:pt x="238" y="76"/>
                    <a:pt x="238" y="76"/>
                  </a:cubicBezTo>
                  <a:cubicBezTo>
                    <a:pt x="238" y="76"/>
                    <a:pt x="238" y="76"/>
                    <a:pt x="238" y="76"/>
                  </a:cubicBezTo>
                  <a:cubicBezTo>
                    <a:pt x="239" y="76"/>
                    <a:pt x="239" y="76"/>
                    <a:pt x="239" y="76"/>
                  </a:cubicBezTo>
                  <a:cubicBezTo>
                    <a:pt x="239" y="76"/>
                    <a:pt x="239" y="76"/>
                    <a:pt x="239" y="76"/>
                  </a:cubicBezTo>
                  <a:cubicBezTo>
                    <a:pt x="239" y="76"/>
                    <a:pt x="239" y="76"/>
                    <a:pt x="239" y="76"/>
                  </a:cubicBezTo>
                  <a:cubicBezTo>
                    <a:pt x="239" y="77"/>
                    <a:pt x="239" y="77"/>
                    <a:pt x="239" y="77"/>
                  </a:cubicBezTo>
                  <a:cubicBezTo>
                    <a:pt x="238" y="77"/>
                    <a:pt x="238" y="77"/>
                    <a:pt x="238" y="77"/>
                  </a:cubicBezTo>
                  <a:close/>
                  <a:moveTo>
                    <a:pt x="237" y="78"/>
                  </a:moveTo>
                  <a:cubicBezTo>
                    <a:pt x="237" y="77"/>
                    <a:pt x="237" y="77"/>
                    <a:pt x="237" y="77"/>
                  </a:cubicBezTo>
                  <a:cubicBezTo>
                    <a:pt x="237" y="77"/>
                    <a:pt x="237" y="77"/>
                    <a:pt x="237" y="77"/>
                  </a:cubicBezTo>
                  <a:cubicBezTo>
                    <a:pt x="237" y="77"/>
                    <a:pt x="237" y="77"/>
                    <a:pt x="237" y="77"/>
                  </a:cubicBezTo>
                  <a:cubicBezTo>
                    <a:pt x="237" y="77"/>
                    <a:pt x="237" y="77"/>
                    <a:pt x="237" y="77"/>
                  </a:cubicBezTo>
                  <a:cubicBezTo>
                    <a:pt x="237" y="78"/>
                    <a:pt x="237" y="78"/>
                    <a:pt x="237" y="78"/>
                  </a:cubicBezTo>
                  <a:close/>
                  <a:moveTo>
                    <a:pt x="238" y="79"/>
                  </a:moveTo>
                  <a:cubicBezTo>
                    <a:pt x="238" y="79"/>
                    <a:pt x="238" y="79"/>
                    <a:pt x="238" y="79"/>
                  </a:cubicBezTo>
                  <a:cubicBezTo>
                    <a:pt x="238" y="79"/>
                    <a:pt x="238" y="79"/>
                    <a:pt x="238" y="79"/>
                  </a:cubicBezTo>
                  <a:cubicBezTo>
                    <a:pt x="238" y="78"/>
                    <a:pt x="238" y="78"/>
                    <a:pt x="238" y="78"/>
                  </a:cubicBezTo>
                  <a:cubicBezTo>
                    <a:pt x="238" y="78"/>
                    <a:pt x="238" y="78"/>
                    <a:pt x="238" y="78"/>
                  </a:cubicBezTo>
                  <a:cubicBezTo>
                    <a:pt x="239" y="78"/>
                    <a:pt x="239" y="78"/>
                    <a:pt x="239" y="78"/>
                  </a:cubicBezTo>
                  <a:cubicBezTo>
                    <a:pt x="239" y="79"/>
                    <a:pt x="239" y="79"/>
                    <a:pt x="239" y="79"/>
                  </a:cubicBezTo>
                  <a:cubicBezTo>
                    <a:pt x="238" y="79"/>
                    <a:pt x="238" y="79"/>
                    <a:pt x="238" y="79"/>
                  </a:cubicBezTo>
                  <a:cubicBezTo>
                    <a:pt x="238" y="79"/>
                    <a:pt x="238" y="79"/>
                    <a:pt x="238" y="79"/>
                  </a:cubicBezTo>
                  <a:close/>
                  <a:moveTo>
                    <a:pt x="236" y="80"/>
                  </a:moveTo>
                  <a:cubicBezTo>
                    <a:pt x="236" y="80"/>
                    <a:pt x="236" y="80"/>
                    <a:pt x="236" y="80"/>
                  </a:cubicBezTo>
                  <a:cubicBezTo>
                    <a:pt x="235" y="79"/>
                    <a:pt x="235" y="79"/>
                    <a:pt x="235" y="79"/>
                  </a:cubicBezTo>
                  <a:cubicBezTo>
                    <a:pt x="236" y="79"/>
                    <a:pt x="236" y="79"/>
                    <a:pt x="236" y="79"/>
                  </a:cubicBezTo>
                  <a:cubicBezTo>
                    <a:pt x="236" y="78"/>
                    <a:pt x="236" y="78"/>
                    <a:pt x="236" y="78"/>
                  </a:cubicBezTo>
                  <a:cubicBezTo>
                    <a:pt x="237" y="78"/>
                    <a:pt x="237" y="78"/>
                    <a:pt x="237" y="78"/>
                  </a:cubicBezTo>
                  <a:cubicBezTo>
                    <a:pt x="237" y="78"/>
                    <a:pt x="237" y="78"/>
                    <a:pt x="237" y="78"/>
                  </a:cubicBezTo>
                  <a:cubicBezTo>
                    <a:pt x="237" y="79"/>
                    <a:pt x="237" y="79"/>
                    <a:pt x="237" y="79"/>
                  </a:cubicBezTo>
                  <a:cubicBezTo>
                    <a:pt x="237" y="79"/>
                    <a:pt x="237" y="79"/>
                    <a:pt x="237" y="79"/>
                  </a:cubicBezTo>
                  <a:cubicBezTo>
                    <a:pt x="237" y="80"/>
                    <a:pt x="237" y="80"/>
                    <a:pt x="237" y="80"/>
                  </a:cubicBezTo>
                  <a:cubicBezTo>
                    <a:pt x="237" y="80"/>
                    <a:pt x="237" y="80"/>
                    <a:pt x="237" y="80"/>
                  </a:cubicBezTo>
                  <a:cubicBezTo>
                    <a:pt x="236" y="80"/>
                    <a:pt x="236" y="80"/>
                    <a:pt x="236" y="80"/>
                  </a:cubicBezTo>
                  <a:cubicBezTo>
                    <a:pt x="236" y="80"/>
                    <a:pt x="236" y="80"/>
                    <a:pt x="236" y="80"/>
                  </a:cubicBezTo>
                  <a:close/>
                  <a:moveTo>
                    <a:pt x="234" y="81"/>
                  </a:moveTo>
                  <a:cubicBezTo>
                    <a:pt x="234" y="80"/>
                    <a:pt x="234" y="80"/>
                    <a:pt x="234" y="80"/>
                  </a:cubicBezTo>
                  <a:cubicBezTo>
                    <a:pt x="234" y="80"/>
                    <a:pt x="234" y="80"/>
                    <a:pt x="234" y="80"/>
                  </a:cubicBezTo>
                  <a:cubicBezTo>
                    <a:pt x="234" y="80"/>
                    <a:pt x="234" y="80"/>
                    <a:pt x="234" y="80"/>
                  </a:cubicBezTo>
                  <a:cubicBezTo>
                    <a:pt x="234" y="80"/>
                    <a:pt x="234" y="80"/>
                    <a:pt x="234" y="80"/>
                  </a:cubicBezTo>
                  <a:cubicBezTo>
                    <a:pt x="234" y="81"/>
                    <a:pt x="234" y="81"/>
                    <a:pt x="234" y="81"/>
                  </a:cubicBezTo>
                  <a:close/>
                  <a:moveTo>
                    <a:pt x="225" y="82"/>
                  </a:moveTo>
                  <a:cubicBezTo>
                    <a:pt x="224" y="81"/>
                    <a:pt x="224" y="81"/>
                    <a:pt x="224" y="81"/>
                  </a:cubicBezTo>
                  <a:cubicBezTo>
                    <a:pt x="223" y="81"/>
                    <a:pt x="223" y="81"/>
                    <a:pt x="223" y="81"/>
                  </a:cubicBezTo>
                  <a:cubicBezTo>
                    <a:pt x="223" y="81"/>
                    <a:pt x="223" y="81"/>
                    <a:pt x="223" y="81"/>
                  </a:cubicBezTo>
                  <a:cubicBezTo>
                    <a:pt x="223" y="80"/>
                    <a:pt x="223" y="80"/>
                    <a:pt x="223" y="80"/>
                  </a:cubicBezTo>
                  <a:cubicBezTo>
                    <a:pt x="223" y="80"/>
                    <a:pt x="223" y="80"/>
                    <a:pt x="223" y="80"/>
                  </a:cubicBezTo>
                  <a:cubicBezTo>
                    <a:pt x="223" y="79"/>
                    <a:pt x="223" y="79"/>
                    <a:pt x="223" y="79"/>
                  </a:cubicBezTo>
                  <a:cubicBezTo>
                    <a:pt x="224" y="78"/>
                    <a:pt x="224" y="78"/>
                    <a:pt x="224" y="78"/>
                  </a:cubicBezTo>
                  <a:cubicBezTo>
                    <a:pt x="224" y="79"/>
                    <a:pt x="224" y="79"/>
                    <a:pt x="224" y="79"/>
                  </a:cubicBezTo>
                  <a:cubicBezTo>
                    <a:pt x="224" y="79"/>
                    <a:pt x="224" y="79"/>
                    <a:pt x="224" y="79"/>
                  </a:cubicBezTo>
                  <a:cubicBezTo>
                    <a:pt x="225" y="79"/>
                    <a:pt x="225" y="79"/>
                    <a:pt x="225" y="79"/>
                  </a:cubicBezTo>
                  <a:cubicBezTo>
                    <a:pt x="224" y="78"/>
                    <a:pt x="224" y="78"/>
                    <a:pt x="224" y="78"/>
                  </a:cubicBezTo>
                  <a:cubicBezTo>
                    <a:pt x="224" y="78"/>
                    <a:pt x="224" y="78"/>
                    <a:pt x="224" y="78"/>
                  </a:cubicBezTo>
                  <a:cubicBezTo>
                    <a:pt x="224" y="78"/>
                    <a:pt x="224" y="78"/>
                    <a:pt x="224" y="78"/>
                  </a:cubicBezTo>
                  <a:cubicBezTo>
                    <a:pt x="223" y="77"/>
                    <a:pt x="223" y="77"/>
                    <a:pt x="223" y="77"/>
                  </a:cubicBezTo>
                  <a:cubicBezTo>
                    <a:pt x="223" y="77"/>
                    <a:pt x="223" y="77"/>
                    <a:pt x="223" y="77"/>
                  </a:cubicBezTo>
                  <a:cubicBezTo>
                    <a:pt x="223" y="77"/>
                    <a:pt x="223" y="77"/>
                    <a:pt x="223" y="77"/>
                  </a:cubicBezTo>
                  <a:cubicBezTo>
                    <a:pt x="223" y="77"/>
                    <a:pt x="223" y="77"/>
                    <a:pt x="223" y="77"/>
                  </a:cubicBezTo>
                  <a:cubicBezTo>
                    <a:pt x="224" y="77"/>
                    <a:pt x="224" y="77"/>
                    <a:pt x="224" y="77"/>
                  </a:cubicBezTo>
                  <a:cubicBezTo>
                    <a:pt x="224" y="77"/>
                    <a:pt x="224" y="77"/>
                    <a:pt x="224" y="77"/>
                  </a:cubicBezTo>
                  <a:cubicBezTo>
                    <a:pt x="224" y="76"/>
                    <a:pt x="224" y="76"/>
                    <a:pt x="224" y="76"/>
                  </a:cubicBezTo>
                  <a:cubicBezTo>
                    <a:pt x="225" y="76"/>
                    <a:pt x="225" y="76"/>
                    <a:pt x="225" y="76"/>
                  </a:cubicBezTo>
                  <a:cubicBezTo>
                    <a:pt x="225" y="76"/>
                    <a:pt x="225" y="76"/>
                    <a:pt x="225" y="76"/>
                  </a:cubicBezTo>
                  <a:cubicBezTo>
                    <a:pt x="227" y="77"/>
                    <a:pt x="227" y="77"/>
                    <a:pt x="227" y="77"/>
                  </a:cubicBezTo>
                  <a:cubicBezTo>
                    <a:pt x="227" y="76"/>
                    <a:pt x="227" y="76"/>
                    <a:pt x="227" y="76"/>
                  </a:cubicBezTo>
                  <a:cubicBezTo>
                    <a:pt x="227" y="76"/>
                    <a:pt x="227" y="76"/>
                    <a:pt x="227" y="76"/>
                  </a:cubicBezTo>
                  <a:cubicBezTo>
                    <a:pt x="226" y="76"/>
                    <a:pt x="226" y="76"/>
                    <a:pt x="226" y="76"/>
                  </a:cubicBezTo>
                  <a:cubicBezTo>
                    <a:pt x="226" y="76"/>
                    <a:pt x="226" y="76"/>
                    <a:pt x="226" y="76"/>
                  </a:cubicBezTo>
                  <a:cubicBezTo>
                    <a:pt x="228" y="76"/>
                    <a:pt x="228" y="76"/>
                    <a:pt x="228" y="76"/>
                  </a:cubicBezTo>
                  <a:cubicBezTo>
                    <a:pt x="228" y="75"/>
                    <a:pt x="228" y="75"/>
                    <a:pt x="228" y="75"/>
                  </a:cubicBezTo>
                  <a:cubicBezTo>
                    <a:pt x="230" y="75"/>
                    <a:pt x="230" y="75"/>
                    <a:pt x="230" y="75"/>
                  </a:cubicBezTo>
                  <a:cubicBezTo>
                    <a:pt x="230" y="75"/>
                    <a:pt x="230" y="75"/>
                    <a:pt x="230" y="75"/>
                  </a:cubicBezTo>
                  <a:cubicBezTo>
                    <a:pt x="231" y="75"/>
                    <a:pt x="231" y="75"/>
                    <a:pt x="231" y="75"/>
                  </a:cubicBezTo>
                  <a:cubicBezTo>
                    <a:pt x="231" y="75"/>
                    <a:pt x="231" y="75"/>
                    <a:pt x="231" y="75"/>
                  </a:cubicBezTo>
                  <a:cubicBezTo>
                    <a:pt x="227" y="74"/>
                    <a:pt x="227" y="74"/>
                    <a:pt x="227" y="74"/>
                  </a:cubicBezTo>
                  <a:cubicBezTo>
                    <a:pt x="226" y="74"/>
                    <a:pt x="226" y="74"/>
                    <a:pt x="226" y="74"/>
                  </a:cubicBezTo>
                  <a:cubicBezTo>
                    <a:pt x="226" y="74"/>
                    <a:pt x="226" y="74"/>
                    <a:pt x="226" y="74"/>
                  </a:cubicBezTo>
                  <a:cubicBezTo>
                    <a:pt x="224" y="74"/>
                    <a:pt x="224" y="74"/>
                    <a:pt x="224" y="74"/>
                  </a:cubicBezTo>
                  <a:cubicBezTo>
                    <a:pt x="223" y="74"/>
                    <a:pt x="223" y="74"/>
                    <a:pt x="223" y="74"/>
                  </a:cubicBezTo>
                  <a:cubicBezTo>
                    <a:pt x="223" y="74"/>
                    <a:pt x="223" y="74"/>
                    <a:pt x="223" y="74"/>
                  </a:cubicBezTo>
                  <a:cubicBezTo>
                    <a:pt x="222" y="73"/>
                    <a:pt x="222" y="73"/>
                    <a:pt x="222" y="73"/>
                  </a:cubicBezTo>
                  <a:cubicBezTo>
                    <a:pt x="221" y="73"/>
                    <a:pt x="221" y="73"/>
                    <a:pt x="221" y="73"/>
                  </a:cubicBezTo>
                  <a:cubicBezTo>
                    <a:pt x="221" y="74"/>
                    <a:pt x="221" y="74"/>
                    <a:pt x="221" y="74"/>
                  </a:cubicBezTo>
                  <a:cubicBezTo>
                    <a:pt x="221" y="74"/>
                    <a:pt x="221" y="74"/>
                    <a:pt x="221" y="74"/>
                  </a:cubicBezTo>
                  <a:cubicBezTo>
                    <a:pt x="220" y="74"/>
                    <a:pt x="220" y="74"/>
                    <a:pt x="220" y="74"/>
                  </a:cubicBezTo>
                  <a:cubicBezTo>
                    <a:pt x="220" y="73"/>
                    <a:pt x="220" y="73"/>
                    <a:pt x="220" y="73"/>
                  </a:cubicBezTo>
                  <a:cubicBezTo>
                    <a:pt x="220" y="72"/>
                    <a:pt x="220" y="72"/>
                    <a:pt x="220" y="72"/>
                  </a:cubicBezTo>
                  <a:cubicBezTo>
                    <a:pt x="220" y="73"/>
                    <a:pt x="220" y="73"/>
                    <a:pt x="220" y="73"/>
                  </a:cubicBezTo>
                  <a:cubicBezTo>
                    <a:pt x="221" y="72"/>
                    <a:pt x="221" y="72"/>
                    <a:pt x="221" y="72"/>
                  </a:cubicBezTo>
                  <a:cubicBezTo>
                    <a:pt x="221" y="72"/>
                    <a:pt x="221" y="72"/>
                    <a:pt x="221" y="72"/>
                  </a:cubicBezTo>
                  <a:cubicBezTo>
                    <a:pt x="222" y="72"/>
                    <a:pt x="222" y="72"/>
                    <a:pt x="222" y="72"/>
                  </a:cubicBezTo>
                  <a:cubicBezTo>
                    <a:pt x="222" y="72"/>
                    <a:pt x="222" y="72"/>
                    <a:pt x="222" y="72"/>
                  </a:cubicBezTo>
                  <a:cubicBezTo>
                    <a:pt x="222" y="71"/>
                    <a:pt x="222" y="71"/>
                    <a:pt x="222" y="71"/>
                  </a:cubicBezTo>
                  <a:cubicBezTo>
                    <a:pt x="222" y="71"/>
                    <a:pt x="222" y="71"/>
                    <a:pt x="222" y="71"/>
                  </a:cubicBezTo>
                  <a:cubicBezTo>
                    <a:pt x="223" y="71"/>
                    <a:pt x="223" y="71"/>
                    <a:pt x="223" y="71"/>
                  </a:cubicBezTo>
                  <a:cubicBezTo>
                    <a:pt x="224" y="71"/>
                    <a:pt x="224" y="71"/>
                    <a:pt x="224" y="71"/>
                  </a:cubicBezTo>
                  <a:cubicBezTo>
                    <a:pt x="224" y="71"/>
                    <a:pt x="224" y="71"/>
                    <a:pt x="224" y="71"/>
                  </a:cubicBezTo>
                  <a:cubicBezTo>
                    <a:pt x="224" y="72"/>
                    <a:pt x="224" y="72"/>
                    <a:pt x="224" y="72"/>
                  </a:cubicBezTo>
                  <a:cubicBezTo>
                    <a:pt x="224" y="73"/>
                    <a:pt x="224" y="73"/>
                    <a:pt x="224" y="73"/>
                  </a:cubicBezTo>
                  <a:cubicBezTo>
                    <a:pt x="225" y="73"/>
                    <a:pt x="225" y="73"/>
                    <a:pt x="225" y="73"/>
                  </a:cubicBezTo>
                  <a:cubicBezTo>
                    <a:pt x="225" y="72"/>
                    <a:pt x="225" y="72"/>
                    <a:pt x="225" y="72"/>
                  </a:cubicBezTo>
                  <a:cubicBezTo>
                    <a:pt x="225" y="72"/>
                    <a:pt x="225" y="72"/>
                    <a:pt x="225" y="72"/>
                  </a:cubicBezTo>
                  <a:cubicBezTo>
                    <a:pt x="224" y="71"/>
                    <a:pt x="224" y="71"/>
                    <a:pt x="224" y="71"/>
                  </a:cubicBezTo>
                  <a:cubicBezTo>
                    <a:pt x="225" y="70"/>
                    <a:pt x="225" y="70"/>
                    <a:pt x="225" y="70"/>
                  </a:cubicBezTo>
                  <a:cubicBezTo>
                    <a:pt x="226" y="70"/>
                    <a:pt x="226" y="70"/>
                    <a:pt x="226" y="70"/>
                  </a:cubicBezTo>
                  <a:cubicBezTo>
                    <a:pt x="226" y="70"/>
                    <a:pt x="226" y="70"/>
                    <a:pt x="226" y="70"/>
                  </a:cubicBezTo>
                  <a:cubicBezTo>
                    <a:pt x="225" y="69"/>
                    <a:pt x="225" y="69"/>
                    <a:pt x="225" y="69"/>
                  </a:cubicBezTo>
                  <a:cubicBezTo>
                    <a:pt x="225" y="68"/>
                    <a:pt x="225" y="68"/>
                    <a:pt x="225" y="68"/>
                  </a:cubicBezTo>
                  <a:cubicBezTo>
                    <a:pt x="226" y="68"/>
                    <a:pt x="226" y="68"/>
                    <a:pt x="226" y="68"/>
                  </a:cubicBezTo>
                  <a:cubicBezTo>
                    <a:pt x="226" y="68"/>
                    <a:pt x="226" y="68"/>
                    <a:pt x="226" y="68"/>
                  </a:cubicBezTo>
                  <a:cubicBezTo>
                    <a:pt x="227" y="67"/>
                    <a:pt x="227" y="67"/>
                    <a:pt x="227" y="67"/>
                  </a:cubicBezTo>
                  <a:cubicBezTo>
                    <a:pt x="227" y="67"/>
                    <a:pt x="227" y="67"/>
                    <a:pt x="227" y="67"/>
                  </a:cubicBezTo>
                  <a:cubicBezTo>
                    <a:pt x="226" y="67"/>
                    <a:pt x="226" y="67"/>
                    <a:pt x="226" y="67"/>
                  </a:cubicBezTo>
                  <a:cubicBezTo>
                    <a:pt x="226" y="67"/>
                    <a:pt x="226" y="67"/>
                    <a:pt x="226" y="67"/>
                  </a:cubicBezTo>
                  <a:cubicBezTo>
                    <a:pt x="226" y="66"/>
                    <a:pt x="226" y="66"/>
                    <a:pt x="226" y="66"/>
                  </a:cubicBezTo>
                  <a:cubicBezTo>
                    <a:pt x="227" y="66"/>
                    <a:pt x="227" y="66"/>
                    <a:pt x="227" y="66"/>
                  </a:cubicBezTo>
                  <a:cubicBezTo>
                    <a:pt x="227" y="65"/>
                    <a:pt x="227" y="65"/>
                    <a:pt x="227" y="65"/>
                  </a:cubicBezTo>
                  <a:cubicBezTo>
                    <a:pt x="228" y="65"/>
                    <a:pt x="228" y="65"/>
                    <a:pt x="228" y="65"/>
                  </a:cubicBezTo>
                  <a:cubicBezTo>
                    <a:pt x="228" y="65"/>
                    <a:pt x="228" y="65"/>
                    <a:pt x="228" y="65"/>
                  </a:cubicBezTo>
                  <a:cubicBezTo>
                    <a:pt x="228" y="66"/>
                    <a:pt x="228" y="66"/>
                    <a:pt x="228" y="66"/>
                  </a:cubicBezTo>
                  <a:cubicBezTo>
                    <a:pt x="229" y="66"/>
                    <a:pt x="229" y="66"/>
                    <a:pt x="229" y="66"/>
                  </a:cubicBezTo>
                  <a:cubicBezTo>
                    <a:pt x="229" y="67"/>
                    <a:pt x="229" y="67"/>
                    <a:pt x="229" y="67"/>
                  </a:cubicBezTo>
                  <a:cubicBezTo>
                    <a:pt x="229" y="67"/>
                    <a:pt x="229" y="67"/>
                    <a:pt x="229" y="67"/>
                  </a:cubicBezTo>
                  <a:cubicBezTo>
                    <a:pt x="229" y="68"/>
                    <a:pt x="229" y="68"/>
                    <a:pt x="229" y="68"/>
                  </a:cubicBezTo>
                  <a:cubicBezTo>
                    <a:pt x="229" y="68"/>
                    <a:pt x="229" y="68"/>
                    <a:pt x="229" y="68"/>
                  </a:cubicBezTo>
                  <a:cubicBezTo>
                    <a:pt x="230" y="71"/>
                    <a:pt x="230" y="71"/>
                    <a:pt x="230" y="71"/>
                  </a:cubicBezTo>
                  <a:cubicBezTo>
                    <a:pt x="229" y="71"/>
                    <a:pt x="229" y="71"/>
                    <a:pt x="229" y="71"/>
                  </a:cubicBezTo>
                  <a:cubicBezTo>
                    <a:pt x="229" y="72"/>
                    <a:pt x="229" y="72"/>
                    <a:pt x="229" y="72"/>
                  </a:cubicBezTo>
                  <a:cubicBezTo>
                    <a:pt x="230" y="72"/>
                    <a:pt x="230" y="72"/>
                    <a:pt x="230" y="72"/>
                  </a:cubicBezTo>
                  <a:cubicBezTo>
                    <a:pt x="231" y="72"/>
                    <a:pt x="231" y="72"/>
                    <a:pt x="231" y="72"/>
                  </a:cubicBezTo>
                  <a:cubicBezTo>
                    <a:pt x="231" y="71"/>
                    <a:pt x="231" y="71"/>
                    <a:pt x="231" y="71"/>
                  </a:cubicBezTo>
                  <a:cubicBezTo>
                    <a:pt x="231" y="70"/>
                    <a:pt x="231" y="70"/>
                    <a:pt x="231" y="70"/>
                  </a:cubicBezTo>
                  <a:cubicBezTo>
                    <a:pt x="232" y="70"/>
                    <a:pt x="232" y="70"/>
                    <a:pt x="232" y="70"/>
                  </a:cubicBezTo>
                  <a:cubicBezTo>
                    <a:pt x="232" y="69"/>
                    <a:pt x="232" y="69"/>
                    <a:pt x="232" y="69"/>
                  </a:cubicBezTo>
                  <a:cubicBezTo>
                    <a:pt x="230" y="68"/>
                    <a:pt x="230" y="68"/>
                    <a:pt x="230" y="68"/>
                  </a:cubicBezTo>
                  <a:cubicBezTo>
                    <a:pt x="230" y="68"/>
                    <a:pt x="230" y="68"/>
                    <a:pt x="230" y="68"/>
                  </a:cubicBezTo>
                  <a:cubicBezTo>
                    <a:pt x="231" y="68"/>
                    <a:pt x="231" y="68"/>
                    <a:pt x="231" y="68"/>
                  </a:cubicBezTo>
                  <a:cubicBezTo>
                    <a:pt x="232" y="68"/>
                    <a:pt x="232" y="68"/>
                    <a:pt x="232" y="68"/>
                  </a:cubicBezTo>
                  <a:cubicBezTo>
                    <a:pt x="232" y="68"/>
                    <a:pt x="232" y="68"/>
                    <a:pt x="232" y="68"/>
                  </a:cubicBezTo>
                  <a:cubicBezTo>
                    <a:pt x="231" y="67"/>
                    <a:pt x="231" y="67"/>
                    <a:pt x="231" y="67"/>
                  </a:cubicBezTo>
                  <a:cubicBezTo>
                    <a:pt x="231" y="66"/>
                    <a:pt x="231" y="66"/>
                    <a:pt x="231" y="66"/>
                  </a:cubicBezTo>
                  <a:cubicBezTo>
                    <a:pt x="231" y="65"/>
                    <a:pt x="231" y="65"/>
                    <a:pt x="231" y="65"/>
                  </a:cubicBezTo>
                  <a:cubicBezTo>
                    <a:pt x="231" y="64"/>
                    <a:pt x="231" y="64"/>
                    <a:pt x="231" y="64"/>
                  </a:cubicBezTo>
                  <a:cubicBezTo>
                    <a:pt x="232" y="64"/>
                    <a:pt x="232" y="64"/>
                    <a:pt x="232" y="64"/>
                  </a:cubicBezTo>
                  <a:cubicBezTo>
                    <a:pt x="232" y="64"/>
                    <a:pt x="232" y="64"/>
                    <a:pt x="232" y="64"/>
                  </a:cubicBezTo>
                  <a:cubicBezTo>
                    <a:pt x="233" y="64"/>
                    <a:pt x="233" y="64"/>
                    <a:pt x="233" y="64"/>
                  </a:cubicBezTo>
                  <a:cubicBezTo>
                    <a:pt x="233" y="64"/>
                    <a:pt x="233" y="64"/>
                    <a:pt x="233" y="64"/>
                  </a:cubicBezTo>
                  <a:cubicBezTo>
                    <a:pt x="233" y="64"/>
                    <a:pt x="234" y="63"/>
                    <a:pt x="234" y="63"/>
                  </a:cubicBezTo>
                  <a:cubicBezTo>
                    <a:pt x="234" y="63"/>
                    <a:pt x="235" y="63"/>
                    <a:pt x="235" y="63"/>
                  </a:cubicBezTo>
                  <a:cubicBezTo>
                    <a:pt x="235" y="64"/>
                    <a:pt x="235" y="64"/>
                    <a:pt x="235" y="64"/>
                  </a:cubicBezTo>
                  <a:cubicBezTo>
                    <a:pt x="236" y="64"/>
                    <a:pt x="236" y="64"/>
                    <a:pt x="236" y="64"/>
                  </a:cubicBezTo>
                  <a:cubicBezTo>
                    <a:pt x="236" y="64"/>
                    <a:pt x="236" y="64"/>
                    <a:pt x="236" y="64"/>
                  </a:cubicBezTo>
                  <a:cubicBezTo>
                    <a:pt x="237" y="64"/>
                    <a:pt x="237" y="64"/>
                    <a:pt x="237" y="64"/>
                  </a:cubicBezTo>
                  <a:cubicBezTo>
                    <a:pt x="237" y="66"/>
                    <a:pt x="237" y="66"/>
                    <a:pt x="237" y="66"/>
                  </a:cubicBezTo>
                  <a:cubicBezTo>
                    <a:pt x="236" y="67"/>
                    <a:pt x="236" y="67"/>
                    <a:pt x="236" y="67"/>
                  </a:cubicBezTo>
                  <a:cubicBezTo>
                    <a:pt x="236" y="67"/>
                    <a:pt x="236" y="67"/>
                    <a:pt x="236" y="67"/>
                  </a:cubicBezTo>
                  <a:cubicBezTo>
                    <a:pt x="237" y="67"/>
                    <a:pt x="237" y="67"/>
                    <a:pt x="237" y="67"/>
                  </a:cubicBezTo>
                  <a:cubicBezTo>
                    <a:pt x="237" y="67"/>
                    <a:pt x="237" y="67"/>
                    <a:pt x="237" y="67"/>
                  </a:cubicBezTo>
                  <a:cubicBezTo>
                    <a:pt x="237" y="67"/>
                    <a:pt x="237" y="67"/>
                    <a:pt x="237" y="67"/>
                  </a:cubicBezTo>
                  <a:cubicBezTo>
                    <a:pt x="238" y="66"/>
                    <a:pt x="238" y="66"/>
                    <a:pt x="238" y="66"/>
                  </a:cubicBezTo>
                  <a:cubicBezTo>
                    <a:pt x="238" y="65"/>
                    <a:pt x="238" y="65"/>
                    <a:pt x="238" y="65"/>
                  </a:cubicBezTo>
                  <a:cubicBezTo>
                    <a:pt x="238" y="65"/>
                    <a:pt x="238" y="65"/>
                    <a:pt x="238" y="65"/>
                  </a:cubicBezTo>
                  <a:cubicBezTo>
                    <a:pt x="239" y="65"/>
                    <a:pt x="239" y="65"/>
                    <a:pt x="239" y="65"/>
                  </a:cubicBezTo>
                  <a:cubicBezTo>
                    <a:pt x="240" y="65"/>
                    <a:pt x="240" y="65"/>
                    <a:pt x="240" y="65"/>
                  </a:cubicBezTo>
                  <a:cubicBezTo>
                    <a:pt x="240" y="64"/>
                    <a:pt x="240" y="64"/>
                    <a:pt x="240" y="64"/>
                  </a:cubicBezTo>
                  <a:cubicBezTo>
                    <a:pt x="239" y="64"/>
                    <a:pt x="239" y="64"/>
                    <a:pt x="239" y="64"/>
                  </a:cubicBezTo>
                  <a:cubicBezTo>
                    <a:pt x="240" y="64"/>
                    <a:pt x="240" y="64"/>
                    <a:pt x="240" y="64"/>
                  </a:cubicBezTo>
                  <a:cubicBezTo>
                    <a:pt x="240" y="65"/>
                    <a:pt x="240" y="65"/>
                    <a:pt x="240" y="65"/>
                  </a:cubicBezTo>
                  <a:cubicBezTo>
                    <a:pt x="240" y="65"/>
                    <a:pt x="240" y="65"/>
                    <a:pt x="240" y="65"/>
                  </a:cubicBezTo>
                  <a:cubicBezTo>
                    <a:pt x="240" y="65"/>
                    <a:pt x="240" y="65"/>
                    <a:pt x="240" y="65"/>
                  </a:cubicBezTo>
                  <a:cubicBezTo>
                    <a:pt x="240" y="66"/>
                    <a:pt x="240" y="66"/>
                    <a:pt x="240" y="66"/>
                  </a:cubicBezTo>
                  <a:cubicBezTo>
                    <a:pt x="240" y="66"/>
                    <a:pt x="240" y="66"/>
                    <a:pt x="240" y="66"/>
                  </a:cubicBezTo>
                  <a:cubicBezTo>
                    <a:pt x="240" y="66"/>
                    <a:pt x="240" y="66"/>
                    <a:pt x="240" y="66"/>
                  </a:cubicBezTo>
                  <a:cubicBezTo>
                    <a:pt x="241" y="67"/>
                    <a:pt x="241" y="67"/>
                    <a:pt x="241" y="67"/>
                  </a:cubicBezTo>
                  <a:cubicBezTo>
                    <a:pt x="241" y="67"/>
                    <a:pt x="241" y="67"/>
                    <a:pt x="241" y="67"/>
                  </a:cubicBezTo>
                  <a:cubicBezTo>
                    <a:pt x="241" y="68"/>
                    <a:pt x="241" y="68"/>
                    <a:pt x="241" y="68"/>
                  </a:cubicBezTo>
                  <a:cubicBezTo>
                    <a:pt x="240" y="69"/>
                    <a:pt x="240" y="69"/>
                    <a:pt x="240" y="69"/>
                  </a:cubicBezTo>
                  <a:cubicBezTo>
                    <a:pt x="240" y="70"/>
                    <a:pt x="240" y="70"/>
                    <a:pt x="240" y="70"/>
                  </a:cubicBezTo>
                  <a:cubicBezTo>
                    <a:pt x="240" y="71"/>
                    <a:pt x="240" y="71"/>
                    <a:pt x="240" y="71"/>
                  </a:cubicBezTo>
                  <a:cubicBezTo>
                    <a:pt x="239" y="71"/>
                    <a:pt x="239" y="71"/>
                    <a:pt x="239" y="71"/>
                  </a:cubicBezTo>
                  <a:cubicBezTo>
                    <a:pt x="239" y="72"/>
                    <a:pt x="239" y="72"/>
                    <a:pt x="239" y="72"/>
                  </a:cubicBezTo>
                  <a:cubicBezTo>
                    <a:pt x="238" y="73"/>
                    <a:pt x="238" y="73"/>
                    <a:pt x="238" y="73"/>
                  </a:cubicBezTo>
                  <a:cubicBezTo>
                    <a:pt x="237" y="73"/>
                    <a:pt x="237" y="73"/>
                    <a:pt x="237" y="73"/>
                  </a:cubicBezTo>
                  <a:cubicBezTo>
                    <a:pt x="237" y="74"/>
                    <a:pt x="237" y="74"/>
                    <a:pt x="237" y="74"/>
                  </a:cubicBezTo>
                  <a:cubicBezTo>
                    <a:pt x="237" y="74"/>
                    <a:pt x="237" y="74"/>
                    <a:pt x="237" y="74"/>
                  </a:cubicBezTo>
                  <a:cubicBezTo>
                    <a:pt x="236" y="75"/>
                    <a:pt x="236" y="75"/>
                    <a:pt x="236" y="75"/>
                  </a:cubicBezTo>
                  <a:cubicBezTo>
                    <a:pt x="236" y="75"/>
                    <a:pt x="236" y="75"/>
                    <a:pt x="236" y="75"/>
                  </a:cubicBezTo>
                  <a:cubicBezTo>
                    <a:pt x="235" y="75"/>
                    <a:pt x="235" y="75"/>
                    <a:pt x="235" y="75"/>
                  </a:cubicBezTo>
                  <a:cubicBezTo>
                    <a:pt x="235" y="75"/>
                    <a:pt x="235" y="75"/>
                    <a:pt x="235" y="75"/>
                  </a:cubicBezTo>
                  <a:cubicBezTo>
                    <a:pt x="235" y="76"/>
                    <a:pt x="235" y="76"/>
                    <a:pt x="235" y="76"/>
                  </a:cubicBezTo>
                  <a:cubicBezTo>
                    <a:pt x="236" y="76"/>
                    <a:pt x="236" y="76"/>
                    <a:pt x="236" y="76"/>
                  </a:cubicBezTo>
                  <a:cubicBezTo>
                    <a:pt x="236" y="77"/>
                    <a:pt x="236" y="77"/>
                    <a:pt x="236" y="77"/>
                  </a:cubicBezTo>
                  <a:cubicBezTo>
                    <a:pt x="235" y="78"/>
                    <a:pt x="235" y="78"/>
                    <a:pt x="235" y="78"/>
                  </a:cubicBezTo>
                  <a:cubicBezTo>
                    <a:pt x="234" y="78"/>
                    <a:pt x="234" y="78"/>
                    <a:pt x="234" y="78"/>
                  </a:cubicBezTo>
                  <a:cubicBezTo>
                    <a:pt x="234" y="78"/>
                    <a:pt x="234" y="78"/>
                    <a:pt x="234" y="78"/>
                  </a:cubicBezTo>
                  <a:cubicBezTo>
                    <a:pt x="234" y="77"/>
                    <a:pt x="234" y="77"/>
                    <a:pt x="234" y="77"/>
                  </a:cubicBezTo>
                  <a:cubicBezTo>
                    <a:pt x="234" y="77"/>
                    <a:pt x="234" y="77"/>
                    <a:pt x="234" y="77"/>
                  </a:cubicBezTo>
                  <a:cubicBezTo>
                    <a:pt x="233" y="77"/>
                    <a:pt x="233" y="77"/>
                    <a:pt x="233" y="77"/>
                  </a:cubicBezTo>
                  <a:cubicBezTo>
                    <a:pt x="233" y="78"/>
                    <a:pt x="233" y="78"/>
                    <a:pt x="233" y="78"/>
                  </a:cubicBezTo>
                  <a:cubicBezTo>
                    <a:pt x="233" y="78"/>
                    <a:pt x="233" y="78"/>
                    <a:pt x="233" y="78"/>
                  </a:cubicBezTo>
                  <a:cubicBezTo>
                    <a:pt x="232" y="79"/>
                    <a:pt x="232" y="79"/>
                    <a:pt x="232" y="79"/>
                  </a:cubicBezTo>
                  <a:cubicBezTo>
                    <a:pt x="231" y="79"/>
                    <a:pt x="231" y="79"/>
                    <a:pt x="231" y="79"/>
                  </a:cubicBezTo>
                  <a:cubicBezTo>
                    <a:pt x="231" y="80"/>
                    <a:pt x="231" y="80"/>
                    <a:pt x="231" y="80"/>
                  </a:cubicBezTo>
                  <a:cubicBezTo>
                    <a:pt x="232" y="80"/>
                    <a:pt x="232" y="80"/>
                    <a:pt x="232" y="80"/>
                  </a:cubicBezTo>
                  <a:cubicBezTo>
                    <a:pt x="232" y="80"/>
                    <a:pt x="232" y="80"/>
                    <a:pt x="232" y="80"/>
                  </a:cubicBezTo>
                  <a:cubicBezTo>
                    <a:pt x="232" y="80"/>
                    <a:pt x="232" y="80"/>
                    <a:pt x="232" y="80"/>
                  </a:cubicBezTo>
                  <a:cubicBezTo>
                    <a:pt x="232" y="81"/>
                    <a:pt x="232" y="81"/>
                    <a:pt x="232" y="81"/>
                  </a:cubicBezTo>
                  <a:cubicBezTo>
                    <a:pt x="232" y="81"/>
                    <a:pt x="232" y="81"/>
                    <a:pt x="232" y="81"/>
                  </a:cubicBezTo>
                  <a:cubicBezTo>
                    <a:pt x="232" y="82"/>
                    <a:pt x="232" y="82"/>
                    <a:pt x="232" y="82"/>
                  </a:cubicBezTo>
                  <a:cubicBezTo>
                    <a:pt x="232" y="82"/>
                    <a:pt x="232" y="82"/>
                    <a:pt x="232" y="82"/>
                  </a:cubicBezTo>
                  <a:cubicBezTo>
                    <a:pt x="231" y="81"/>
                    <a:pt x="231" y="81"/>
                    <a:pt x="231" y="81"/>
                  </a:cubicBezTo>
                  <a:cubicBezTo>
                    <a:pt x="231" y="80"/>
                    <a:pt x="231" y="80"/>
                    <a:pt x="231" y="80"/>
                  </a:cubicBezTo>
                  <a:cubicBezTo>
                    <a:pt x="231" y="80"/>
                    <a:pt x="231" y="80"/>
                    <a:pt x="231" y="80"/>
                  </a:cubicBezTo>
                  <a:cubicBezTo>
                    <a:pt x="230" y="80"/>
                    <a:pt x="230" y="80"/>
                    <a:pt x="230" y="80"/>
                  </a:cubicBezTo>
                  <a:cubicBezTo>
                    <a:pt x="230" y="81"/>
                    <a:pt x="230" y="81"/>
                    <a:pt x="230" y="81"/>
                  </a:cubicBezTo>
                  <a:cubicBezTo>
                    <a:pt x="231" y="82"/>
                    <a:pt x="231" y="82"/>
                    <a:pt x="231" y="82"/>
                  </a:cubicBezTo>
                  <a:cubicBezTo>
                    <a:pt x="230" y="82"/>
                    <a:pt x="230" y="82"/>
                    <a:pt x="230" y="82"/>
                  </a:cubicBezTo>
                  <a:cubicBezTo>
                    <a:pt x="228" y="82"/>
                    <a:pt x="228" y="82"/>
                    <a:pt x="228" y="82"/>
                  </a:cubicBezTo>
                  <a:cubicBezTo>
                    <a:pt x="227" y="82"/>
                    <a:pt x="227" y="82"/>
                    <a:pt x="227" y="82"/>
                  </a:cubicBezTo>
                  <a:cubicBezTo>
                    <a:pt x="227" y="81"/>
                    <a:pt x="227" y="81"/>
                    <a:pt x="227" y="81"/>
                  </a:cubicBezTo>
                  <a:cubicBezTo>
                    <a:pt x="227" y="82"/>
                    <a:pt x="227" y="82"/>
                    <a:pt x="227" y="82"/>
                  </a:cubicBezTo>
                  <a:cubicBezTo>
                    <a:pt x="226" y="82"/>
                    <a:pt x="226" y="82"/>
                    <a:pt x="226" y="82"/>
                  </a:cubicBezTo>
                  <a:cubicBezTo>
                    <a:pt x="226" y="81"/>
                    <a:pt x="226" y="81"/>
                    <a:pt x="226" y="81"/>
                  </a:cubicBezTo>
                  <a:cubicBezTo>
                    <a:pt x="226" y="80"/>
                    <a:pt x="226" y="80"/>
                    <a:pt x="226" y="80"/>
                  </a:cubicBezTo>
                  <a:cubicBezTo>
                    <a:pt x="225" y="81"/>
                    <a:pt x="225" y="81"/>
                    <a:pt x="225" y="81"/>
                  </a:cubicBezTo>
                  <a:cubicBezTo>
                    <a:pt x="225" y="81"/>
                    <a:pt x="225" y="81"/>
                    <a:pt x="225" y="81"/>
                  </a:cubicBezTo>
                  <a:cubicBezTo>
                    <a:pt x="225" y="82"/>
                    <a:pt x="225" y="82"/>
                    <a:pt x="225" y="82"/>
                  </a:cubicBezTo>
                  <a:close/>
                  <a:moveTo>
                    <a:pt x="167" y="60"/>
                  </a:moveTo>
                  <a:cubicBezTo>
                    <a:pt x="167" y="59"/>
                    <a:pt x="167" y="59"/>
                    <a:pt x="167" y="59"/>
                  </a:cubicBezTo>
                  <a:cubicBezTo>
                    <a:pt x="167" y="58"/>
                    <a:pt x="167" y="58"/>
                    <a:pt x="167" y="58"/>
                  </a:cubicBezTo>
                  <a:cubicBezTo>
                    <a:pt x="169" y="57"/>
                    <a:pt x="169" y="57"/>
                    <a:pt x="169" y="57"/>
                  </a:cubicBezTo>
                  <a:cubicBezTo>
                    <a:pt x="170" y="57"/>
                    <a:pt x="170" y="57"/>
                    <a:pt x="170" y="57"/>
                  </a:cubicBezTo>
                  <a:cubicBezTo>
                    <a:pt x="171" y="56"/>
                    <a:pt x="171" y="56"/>
                    <a:pt x="171" y="56"/>
                  </a:cubicBezTo>
                  <a:cubicBezTo>
                    <a:pt x="171" y="56"/>
                    <a:pt x="171" y="56"/>
                    <a:pt x="171" y="56"/>
                  </a:cubicBezTo>
                  <a:cubicBezTo>
                    <a:pt x="173" y="55"/>
                    <a:pt x="173" y="55"/>
                    <a:pt x="173" y="55"/>
                  </a:cubicBezTo>
                  <a:cubicBezTo>
                    <a:pt x="174" y="55"/>
                    <a:pt x="174" y="55"/>
                    <a:pt x="174" y="55"/>
                  </a:cubicBezTo>
                  <a:cubicBezTo>
                    <a:pt x="175" y="55"/>
                    <a:pt x="175" y="55"/>
                    <a:pt x="175" y="55"/>
                  </a:cubicBezTo>
                  <a:cubicBezTo>
                    <a:pt x="175" y="55"/>
                    <a:pt x="175" y="55"/>
                    <a:pt x="175" y="55"/>
                  </a:cubicBezTo>
                  <a:cubicBezTo>
                    <a:pt x="177" y="55"/>
                    <a:pt x="177" y="55"/>
                    <a:pt x="177" y="55"/>
                  </a:cubicBezTo>
                  <a:cubicBezTo>
                    <a:pt x="177" y="55"/>
                    <a:pt x="177" y="55"/>
                    <a:pt x="177" y="55"/>
                  </a:cubicBezTo>
                  <a:cubicBezTo>
                    <a:pt x="177" y="55"/>
                    <a:pt x="177" y="55"/>
                    <a:pt x="177" y="55"/>
                  </a:cubicBezTo>
                  <a:cubicBezTo>
                    <a:pt x="175" y="56"/>
                    <a:pt x="175" y="56"/>
                    <a:pt x="175" y="56"/>
                  </a:cubicBezTo>
                  <a:cubicBezTo>
                    <a:pt x="174" y="57"/>
                    <a:pt x="174" y="57"/>
                    <a:pt x="174" y="57"/>
                  </a:cubicBezTo>
                  <a:cubicBezTo>
                    <a:pt x="171" y="59"/>
                    <a:pt x="171" y="59"/>
                    <a:pt x="171" y="59"/>
                  </a:cubicBezTo>
                  <a:cubicBezTo>
                    <a:pt x="170" y="60"/>
                    <a:pt x="170" y="60"/>
                    <a:pt x="170" y="60"/>
                  </a:cubicBezTo>
                  <a:cubicBezTo>
                    <a:pt x="170" y="60"/>
                    <a:pt x="170" y="60"/>
                    <a:pt x="170" y="60"/>
                  </a:cubicBezTo>
                  <a:cubicBezTo>
                    <a:pt x="169" y="60"/>
                    <a:pt x="169" y="60"/>
                    <a:pt x="169" y="60"/>
                  </a:cubicBezTo>
                  <a:cubicBezTo>
                    <a:pt x="169" y="60"/>
                    <a:pt x="169" y="60"/>
                    <a:pt x="169" y="60"/>
                  </a:cubicBezTo>
                  <a:cubicBezTo>
                    <a:pt x="168" y="61"/>
                    <a:pt x="168" y="61"/>
                    <a:pt x="168" y="61"/>
                  </a:cubicBezTo>
                  <a:cubicBezTo>
                    <a:pt x="168" y="60"/>
                    <a:pt x="168" y="60"/>
                    <a:pt x="168" y="60"/>
                  </a:cubicBezTo>
                  <a:cubicBezTo>
                    <a:pt x="168" y="60"/>
                    <a:pt x="168" y="60"/>
                    <a:pt x="168" y="60"/>
                  </a:cubicBezTo>
                  <a:cubicBezTo>
                    <a:pt x="167" y="60"/>
                    <a:pt x="167" y="60"/>
                    <a:pt x="167" y="60"/>
                  </a:cubicBezTo>
                  <a:close/>
                  <a:moveTo>
                    <a:pt x="210" y="76"/>
                  </a:moveTo>
                  <a:cubicBezTo>
                    <a:pt x="210" y="76"/>
                    <a:pt x="210" y="76"/>
                    <a:pt x="210" y="76"/>
                  </a:cubicBezTo>
                  <a:cubicBezTo>
                    <a:pt x="210" y="75"/>
                    <a:pt x="210" y="75"/>
                    <a:pt x="210" y="75"/>
                  </a:cubicBezTo>
                  <a:cubicBezTo>
                    <a:pt x="211" y="75"/>
                    <a:pt x="211" y="75"/>
                    <a:pt x="211" y="75"/>
                  </a:cubicBezTo>
                  <a:cubicBezTo>
                    <a:pt x="211" y="75"/>
                    <a:pt x="211" y="75"/>
                    <a:pt x="211" y="75"/>
                  </a:cubicBezTo>
                  <a:cubicBezTo>
                    <a:pt x="211" y="74"/>
                    <a:pt x="211" y="74"/>
                    <a:pt x="211" y="74"/>
                  </a:cubicBezTo>
                  <a:cubicBezTo>
                    <a:pt x="212" y="74"/>
                    <a:pt x="212" y="74"/>
                    <a:pt x="212" y="74"/>
                  </a:cubicBezTo>
                  <a:cubicBezTo>
                    <a:pt x="213" y="73"/>
                    <a:pt x="213" y="73"/>
                    <a:pt x="213" y="73"/>
                  </a:cubicBezTo>
                  <a:cubicBezTo>
                    <a:pt x="213" y="73"/>
                    <a:pt x="213" y="73"/>
                    <a:pt x="213" y="73"/>
                  </a:cubicBezTo>
                  <a:cubicBezTo>
                    <a:pt x="213" y="74"/>
                    <a:pt x="213" y="74"/>
                    <a:pt x="213" y="74"/>
                  </a:cubicBezTo>
                  <a:cubicBezTo>
                    <a:pt x="214" y="74"/>
                    <a:pt x="214" y="74"/>
                    <a:pt x="214" y="74"/>
                  </a:cubicBezTo>
                  <a:cubicBezTo>
                    <a:pt x="214" y="75"/>
                    <a:pt x="214" y="75"/>
                    <a:pt x="214" y="75"/>
                  </a:cubicBezTo>
                  <a:cubicBezTo>
                    <a:pt x="213" y="76"/>
                    <a:pt x="213" y="76"/>
                    <a:pt x="213" y="76"/>
                  </a:cubicBezTo>
                  <a:cubicBezTo>
                    <a:pt x="213" y="77"/>
                    <a:pt x="213" y="77"/>
                    <a:pt x="213" y="77"/>
                  </a:cubicBezTo>
                  <a:cubicBezTo>
                    <a:pt x="212" y="77"/>
                    <a:pt x="212" y="77"/>
                    <a:pt x="212" y="77"/>
                  </a:cubicBezTo>
                  <a:cubicBezTo>
                    <a:pt x="211" y="77"/>
                    <a:pt x="211" y="77"/>
                    <a:pt x="211" y="77"/>
                  </a:cubicBezTo>
                  <a:cubicBezTo>
                    <a:pt x="211" y="77"/>
                    <a:pt x="211" y="77"/>
                    <a:pt x="211" y="77"/>
                  </a:cubicBezTo>
                  <a:cubicBezTo>
                    <a:pt x="210" y="76"/>
                    <a:pt x="210" y="76"/>
                    <a:pt x="210" y="76"/>
                  </a:cubicBezTo>
                  <a:cubicBezTo>
                    <a:pt x="210" y="76"/>
                    <a:pt x="210" y="76"/>
                    <a:pt x="210" y="76"/>
                  </a:cubicBezTo>
                  <a:close/>
                  <a:moveTo>
                    <a:pt x="176" y="75"/>
                  </a:moveTo>
                  <a:cubicBezTo>
                    <a:pt x="176" y="74"/>
                    <a:pt x="176" y="74"/>
                    <a:pt x="176" y="74"/>
                  </a:cubicBezTo>
                  <a:cubicBezTo>
                    <a:pt x="176" y="73"/>
                    <a:pt x="176" y="73"/>
                    <a:pt x="176" y="73"/>
                  </a:cubicBezTo>
                  <a:cubicBezTo>
                    <a:pt x="176" y="72"/>
                    <a:pt x="176" y="72"/>
                    <a:pt x="176" y="72"/>
                  </a:cubicBezTo>
                  <a:cubicBezTo>
                    <a:pt x="177" y="72"/>
                    <a:pt x="177" y="72"/>
                    <a:pt x="177" y="72"/>
                  </a:cubicBezTo>
                  <a:cubicBezTo>
                    <a:pt x="179" y="72"/>
                    <a:pt x="179" y="72"/>
                    <a:pt x="179" y="72"/>
                  </a:cubicBezTo>
                  <a:cubicBezTo>
                    <a:pt x="179" y="72"/>
                    <a:pt x="179" y="72"/>
                    <a:pt x="179" y="72"/>
                  </a:cubicBezTo>
                  <a:cubicBezTo>
                    <a:pt x="180" y="72"/>
                    <a:pt x="180" y="72"/>
                    <a:pt x="180" y="72"/>
                  </a:cubicBezTo>
                  <a:cubicBezTo>
                    <a:pt x="181" y="72"/>
                    <a:pt x="181" y="72"/>
                    <a:pt x="181" y="72"/>
                  </a:cubicBezTo>
                  <a:cubicBezTo>
                    <a:pt x="182" y="71"/>
                    <a:pt x="182" y="71"/>
                    <a:pt x="182" y="71"/>
                  </a:cubicBezTo>
                  <a:cubicBezTo>
                    <a:pt x="184" y="71"/>
                    <a:pt x="184" y="71"/>
                    <a:pt x="184" y="71"/>
                  </a:cubicBezTo>
                  <a:cubicBezTo>
                    <a:pt x="185" y="72"/>
                    <a:pt x="185" y="72"/>
                    <a:pt x="185" y="72"/>
                  </a:cubicBezTo>
                  <a:cubicBezTo>
                    <a:pt x="186" y="72"/>
                    <a:pt x="186" y="72"/>
                    <a:pt x="186" y="72"/>
                  </a:cubicBezTo>
                  <a:cubicBezTo>
                    <a:pt x="187" y="72"/>
                    <a:pt x="187" y="72"/>
                    <a:pt x="187" y="72"/>
                  </a:cubicBezTo>
                  <a:cubicBezTo>
                    <a:pt x="187" y="71"/>
                    <a:pt x="187" y="71"/>
                    <a:pt x="187" y="71"/>
                  </a:cubicBezTo>
                  <a:cubicBezTo>
                    <a:pt x="189" y="71"/>
                    <a:pt x="189" y="71"/>
                    <a:pt x="189" y="71"/>
                  </a:cubicBezTo>
                  <a:cubicBezTo>
                    <a:pt x="190" y="71"/>
                    <a:pt x="190" y="71"/>
                    <a:pt x="190" y="71"/>
                  </a:cubicBezTo>
                  <a:cubicBezTo>
                    <a:pt x="190" y="70"/>
                    <a:pt x="190" y="70"/>
                    <a:pt x="190" y="70"/>
                  </a:cubicBezTo>
                  <a:cubicBezTo>
                    <a:pt x="190" y="70"/>
                    <a:pt x="190" y="70"/>
                    <a:pt x="190" y="70"/>
                  </a:cubicBezTo>
                  <a:cubicBezTo>
                    <a:pt x="189" y="71"/>
                    <a:pt x="189" y="71"/>
                    <a:pt x="189" y="71"/>
                  </a:cubicBezTo>
                  <a:cubicBezTo>
                    <a:pt x="188" y="71"/>
                    <a:pt x="188" y="71"/>
                    <a:pt x="188" y="71"/>
                  </a:cubicBezTo>
                  <a:cubicBezTo>
                    <a:pt x="188" y="70"/>
                    <a:pt x="188" y="70"/>
                    <a:pt x="188" y="70"/>
                  </a:cubicBezTo>
                  <a:cubicBezTo>
                    <a:pt x="187" y="71"/>
                    <a:pt x="187" y="71"/>
                    <a:pt x="187" y="71"/>
                  </a:cubicBezTo>
                  <a:cubicBezTo>
                    <a:pt x="186" y="71"/>
                    <a:pt x="186" y="71"/>
                    <a:pt x="186" y="71"/>
                  </a:cubicBezTo>
                  <a:cubicBezTo>
                    <a:pt x="186" y="70"/>
                    <a:pt x="186" y="70"/>
                    <a:pt x="186" y="70"/>
                  </a:cubicBezTo>
                  <a:cubicBezTo>
                    <a:pt x="185" y="70"/>
                    <a:pt x="185" y="70"/>
                    <a:pt x="185" y="70"/>
                  </a:cubicBezTo>
                  <a:cubicBezTo>
                    <a:pt x="184" y="70"/>
                    <a:pt x="184" y="70"/>
                    <a:pt x="184" y="70"/>
                  </a:cubicBezTo>
                  <a:cubicBezTo>
                    <a:pt x="183" y="70"/>
                    <a:pt x="183" y="70"/>
                    <a:pt x="183" y="70"/>
                  </a:cubicBezTo>
                  <a:cubicBezTo>
                    <a:pt x="183" y="70"/>
                    <a:pt x="183" y="70"/>
                    <a:pt x="183" y="70"/>
                  </a:cubicBezTo>
                  <a:cubicBezTo>
                    <a:pt x="182" y="70"/>
                    <a:pt x="182" y="70"/>
                    <a:pt x="182" y="70"/>
                  </a:cubicBezTo>
                  <a:cubicBezTo>
                    <a:pt x="181" y="70"/>
                    <a:pt x="181" y="70"/>
                    <a:pt x="181" y="70"/>
                  </a:cubicBezTo>
                  <a:cubicBezTo>
                    <a:pt x="180" y="70"/>
                    <a:pt x="180" y="70"/>
                    <a:pt x="180" y="70"/>
                  </a:cubicBezTo>
                  <a:cubicBezTo>
                    <a:pt x="180" y="69"/>
                    <a:pt x="180" y="69"/>
                    <a:pt x="180" y="69"/>
                  </a:cubicBezTo>
                  <a:cubicBezTo>
                    <a:pt x="181" y="69"/>
                    <a:pt x="181" y="69"/>
                    <a:pt x="181" y="69"/>
                  </a:cubicBezTo>
                  <a:cubicBezTo>
                    <a:pt x="182" y="68"/>
                    <a:pt x="182" y="68"/>
                    <a:pt x="182" y="68"/>
                  </a:cubicBezTo>
                  <a:cubicBezTo>
                    <a:pt x="182" y="68"/>
                    <a:pt x="182" y="68"/>
                    <a:pt x="182" y="68"/>
                  </a:cubicBezTo>
                  <a:cubicBezTo>
                    <a:pt x="181" y="68"/>
                    <a:pt x="181" y="68"/>
                    <a:pt x="181" y="68"/>
                  </a:cubicBezTo>
                  <a:cubicBezTo>
                    <a:pt x="180" y="69"/>
                    <a:pt x="180" y="69"/>
                    <a:pt x="180" y="69"/>
                  </a:cubicBezTo>
                  <a:cubicBezTo>
                    <a:pt x="180" y="68"/>
                    <a:pt x="180" y="68"/>
                    <a:pt x="180" y="68"/>
                  </a:cubicBezTo>
                  <a:cubicBezTo>
                    <a:pt x="179" y="68"/>
                    <a:pt x="179" y="68"/>
                    <a:pt x="179" y="68"/>
                  </a:cubicBezTo>
                  <a:cubicBezTo>
                    <a:pt x="179" y="69"/>
                    <a:pt x="179" y="69"/>
                    <a:pt x="179" y="69"/>
                  </a:cubicBezTo>
                  <a:cubicBezTo>
                    <a:pt x="178" y="70"/>
                    <a:pt x="178" y="70"/>
                    <a:pt x="178" y="70"/>
                  </a:cubicBezTo>
                  <a:cubicBezTo>
                    <a:pt x="178" y="70"/>
                    <a:pt x="178" y="70"/>
                    <a:pt x="178" y="70"/>
                  </a:cubicBezTo>
                  <a:cubicBezTo>
                    <a:pt x="177" y="70"/>
                    <a:pt x="177" y="70"/>
                    <a:pt x="177" y="70"/>
                  </a:cubicBezTo>
                  <a:cubicBezTo>
                    <a:pt x="176" y="70"/>
                    <a:pt x="176" y="70"/>
                    <a:pt x="176" y="70"/>
                  </a:cubicBezTo>
                  <a:cubicBezTo>
                    <a:pt x="176" y="69"/>
                    <a:pt x="176" y="69"/>
                    <a:pt x="176" y="69"/>
                  </a:cubicBezTo>
                  <a:cubicBezTo>
                    <a:pt x="176" y="69"/>
                    <a:pt x="176" y="69"/>
                    <a:pt x="176" y="69"/>
                  </a:cubicBezTo>
                  <a:cubicBezTo>
                    <a:pt x="176" y="69"/>
                    <a:pt x="176" y="69"/>
                    <a:pt x="176" y="69"/>
                  </a:cubicBezTo>
                  <a:cubicBezTo>
                    <a:pt x="175" y="68"/>
                    <a:pt x="175" y="68"/>
                    <a:pt x="175" y="68"/>
                  </a:cubicBezTo>
                  <a:cubicBezTo>
                    <a:pt x="175" y="69"/>
                    <a:pt x="175" y="69"/>
                    <a:pt x="175" y="69"/>
                  </a:cubicBezTo>
                  <a:cubicBezTo>
                    <a:pt x="175" y="70"/>
                    <a:pt x="175" y="70"/>
                    <a:pt x="175" y="70"/>
                  </a:cubicBezTo>
                  <a:cubicBezTo>
                    <a:pt x="174" y="69"/>
                    <a:pt x="174" y="69"/>
                    <a:pt x="174" y="69"/>
                  </a:cubicBezTo>
                  <a:cubicBezTo>
                    <a:pt x="174" y="68"/>
                    <a:pt x="174" y="68"/>
                    <a:pt x="174" y="68"/>
                  </a:cubicBezTo>
                  <a:cubicBezTo>
                    <a:pt x="173" y="68"/>
                    <a:pt x="173" y="68"/>
                    <a:pt x="173" y="68"/>
                  </a:cubicBezTo>
                  <a:cubicBezTo>
                    <a:pt x="173" y="67"/>
                    <a:pt x="173" y="67"/>
                    <a:pt x="173" y="67"/>
                  </a:cubicBezTo>
                  <a:cubicBezTo>
                    <a:pt x="173" y="67"/>
                    <a:pt x="173" y="67"/>
                    <a:pt x="173" y="67"/>
                  </a:cubicBezTo>
                  <a:cubicBezTo>
                    <a:pt x="172" y="68"/>
                    <a:pt x="172" y="68"/>
                    <a:pt x="172" y="68"/>
                  </a:cubicBezTo>
                  <a:cubicBezTo>
                    <a:pt x="172" y="68"/>
                    <a:pt x="172" y="68"/>
                    <a:pt x="172" y="68"/>
                  </a:cubicBezTo>
                  <a:cubicBezTo>
                    <a:pt x="171" y="67"/>
                    <a:pt x="171" y="67"/>
                    <a:pt x="171" y="67"/>
                  </a:cubicBezTo>
                  <a:cubicBezTo>
                    <a:pt x="169" y="66"/>
                    <a:pt x="169" y="66"/>
                    <a:pt x="169" y="66"/>
                  </a:cubicBezTo>
                  <a:cubicBezTo>
                    <a:pt x="169" y="65"/>
                    <a:pt x="169" y="65"/>
                    <a:pt x="169" y="65"/>
                  </a:cubicBezTo>
                  <a:cubicBezTo>
                    <a:pt x="170" y="65"/>
                    <a:pt x="170" y="65"/>
                    <a:pt x="170" y="65"/>
                  </a:cubicBezTo>
                  <a:cubicBezTo>
                    <a:pt x="170" y="65"/>
                    <a:pt x="170" y="65"/>
                    <a:pt x="170" y="65"/>
                  </a:cubicBezTo>
                  <a:cubicBezTo>
                    <a:pt x="170" y="64"/>
                    <a:pt x="170" y="64"/>
                    <a:pt x="170" y="64"/>
                  </a:cubicBezTo>
                  <a:cubicBezTo>
                    <a:pt x="172" y="63"/>
                    <a:pt x="172" y="63"/>
                    <a:pt x="172" y="63"/>
                  </a:cubicBezTo>
                  <a:cubicBezTo>
                    <a:pt x="173" y="63"/>
                    <a:pt x="173" y="63"/>
                    <a:pt x="173" y="63"/>
                  </a:cubicBezTo>
                  <a:cubicBezTo>
                    <a:pt x="173" y="63"/>
                    <a:pt x="173" y="63"/>
                    <a:pt x="173" y="63"/>
                  </a:cubicBezTo>
                  <a:cubicBezTo>
                    <a:pt x="175" y="63"/>
                    <a:pt x="175" y="63"/>
                    <a:pt x="175" y="63"/>
                  </a:cubicBezTo>
                  <a:cubicBezTo>
                    <a:pt x="176" y="64"/>
                    <a:pt x="176" y="64"/>
                    <a:pt x="176" y="64"/>
                  </a:cubicBezTo>
                  <a:cubicBezTo>
                    <a:pt x="177" y="64"/>
                    <a:pt x="177" y="64"/>
                    <a:pt x="177" y="64"/>
                  </a:cubicBezTo>
                  <a:cubicBezTo>
                    <a:pt x="178" y="63"/>
                    <a:pt x="178" y="63"/>
                    <a:pt x="178" y="63"/>
                  </a:cubicBezTo>
                  <a:cubicBezTo>
                    <a:pt x="179" y="63"/>
                    <a:pt x="179" y="63"/>
                    <a:pt x="179" y="63"/>
                  </a:cubicBezTo>
                  <a:cubicBezTo>
                    <a:pt x="180" y="63"/>
                    <a:pt x="180" y="63"/>
                    <a:pt x="180" y="63"/>
                  </a:cubicBezTo>
                  <a:cubicBezTo>
                    <a:pt x="179" y="62"/>
                    <a:pt x="179" y="62"/>
                    <a:pt x="179" y="62"/>
                  </a:cubicBezTo>
                  <a:cubicBezTo>
                    <a:pt x="179" y="62"/>
                    <a:pt x="179" y="62"/>
                    <a:pt x="179" y="62"/>
                  </a:cubicBezTo>
                  <a:cubicBezTo>
                    <a:pt x="178" y="62"/>
                    <a:pt x="178" y="62"/>
                    <a:pt x="178" y="62"/>
                  </a:cubicBezTo>
                  <a:cubicBezTo>
                    <a:pt x="177" y="62"/>
                    <a:pt x="177" y="62"/>
                    <a:pt x="177" y="62"/>
                  </a:cubicBezTo>
                  <a:cubicBezTo>
                    <a:pt x="175" y="62"/>
                    <a:pt x="175" y="62"/>
                    <a:pt x="175" y="62"/>
                  </a:cubicBezTo>
                  <a:cubicBezTo>
                    <a:pt x="174" y="62"/>
                    <a:pt x="174" y="62"/>
                    <a:pt x="174" y="62"/>
                  </a:cubicBezTo>
                  <a:cubicBezTo>
                    <a:pt x="174" y="61"/>
                    <a:pt x="174" y="61"/>
                    <a:pt x="174" y="61"/>
                  </a:cubicBezTo>
                  <a:cubicBezTo>
                    <a:pt x="175" y="60"/>
                    <a:pt x="175" y="60"/>
                    <a:pt x="175" y="60"/>
                  </a:cubicBezTo>
                  <a:cubicBezTo>
                    <a:pt x="176" y="59"/>
                    <a:pt x="176" y="59"/>
                    <a:pt x="176" y="59"/>
                  </a:cubicBezTo>
                  <a:cubicBezTo>
                    <a:pt x="177" y="59"/>
                    <a:pt x="177" y="59"/>
                    <a:pt x="177" y="59"/>
                  </a:cubicBezTo>
                  <a:cubicBezTo>
                    <a:pt x="178" y="59"/>
                    <a:pt x="178" y="59"/>
                    <a:pt x="178" y="59"/>
                  </a:cubicBezTo>
                  <a:cubicBezTo>
                    <a:pt x="180" y="59"/>
                    <a:pt x="180" y="59"/>
                    <a:pt x="180" y="59"/>
                  </a:cubicBezTo>
                  <a:cubicBezTo>
                    <a:pt x="181" y="59"/>
                    <a:pt x="181" y="59"/>
                    <a:pt x="181" y="59"/>
                  </a:cubicBezTo>
                  <a:cubicBezTo>
                    <a:pt x="183" y="59"/>
                    <a:pt x="183" y="59"/>
                    <a:pt x="183" y="59"/>
                  </a:cubicBezTo>
                  <a:cubicBezTo>
                    <a:pt x="183" y="59"/>
                    <a:pt x="183" y="59"/>
                    <a:pt x="183" y="59"/>
                  </a:cubicBezTo>
                  <a:cubicBezTo>
                    <a:pt x="183" y="59"/>
                    <a:pt x="183" y="59"/>
                    <a:pt x="183" y="59"/>
                  </a:cubicBezTo>
                  <a:cubicBezTo>
                    <a:pt x="182" y="59"/>
                    <a:pt x="182" y="59"/>
                    <a:pt x="182" y="59"/>
                  </a:cubicBezTo>
                  <a:cubicBezTo>
                    <a:pt x="181" y="58"/>
                    <a:pt x="181" y="58"/>
                    <a:pt x="181" y="58"/>
                  </a:cubicBezTo>
                  <a:cubicBezTo>
                    <a:pt x="180" y="58"/>
                    <a:pt x="180" y="58"/>
                    <a:pt x="180" y="58"/>
                  </a:cubicBezTo>
                  <a:cubicBezTo>
                    <a:pt x="179" y="58"/>
                    <a:pt x="179" y="58"/>
                    <a:pt x="179" y="58"/>
                  </a:cubicBezTo>
                  <a:cubicBezTo>
                    <a:pt x="178" y="57"/>
                    <a:pt x="178" y="57"/>
                    <a:pt x="178" y="57"/>
                  </a:cubicBezTo>
                  <a:cubicBezTo>
                    <a:pt x="179" y="56"/>
                    <a:pt x="179" y="56"/>
                    <a:pt x="179" y="56"/>
                  </a:cubicBezTo>
                  <a:cubicBezTo>
                    <a:pt x="180" y="56"/>
                    <a:pt x="180" y="56"/>
                    <a:pt x="180" y="56"/>
                  </a:cubicBezTo>
                  <a:cubicBezTo>
                    <a:pt x="180" y="55"/>
                    <a:pt x="180" y="55"/>
                    <a:pt x="180" y="55"/>
                  </a:cubicBezTo>
                  <a:cubicBezTo>
                    <a:pt x="181" y="55"/>
                    <a:pt x="181" y="55"/>
                    <a:pt x="181" y="55"/>
                  </a:cubicBezTo>
                  <a:cubicBezTo>
                    <a:pt x="182" y="55"/>
                    <a:pt x="182" y="55"/>
                    <a:pt x="182" y="55"/>
                  </a:cubicBezTo>
                  <a:cubicBezTo>
                    <a:pt x="183" y="55"/>
                    <a:pt x="183" y="55"/>
                    <a:pt x="183" y="55"/>
                  </a:cubicBezTo>
                  <a:cubicBezTo>
                    <a:pt x="183" y="55"/>
                    <a:pt x="183" y="55"/>
                    <a:pt x="183" y="55"/>
                  </a:cubicBezTo>
                  <a:cubicBezTo>
                    <a:pt x="184" y="55"/>
                    <a:pt x="184" y="55"/>
                    <a:pt x="184" y="55"/>
                  </a:cubicBezTo>
                  <a:cubicBezTo>
                    <a:pt x="185" y="56"/>
                    <a:pt x="185" y="56"/>
                    <a:pt x="185" y="56"/>
                  </a:cubicBezTo>
                  <a:cubicBezTo>
                    <a:pt x="185" y="56"/>
                    <a:pt x="185" y="56"/>
                    <a:pt x="185" y="56"/>
                  </a:cubicBezTo>
                  <a:cubicBezTo>
                    <a:pt x="185" y="55"/>
                    <a:pt x="185" y="55"/>
                    <a:pt x="185" y="55"/>
                  </a:cubicBezTo>
                  <a:cubicBezTo>
                    <a:pt x="184" y="55"/>
                    <a:pt x="184" y="55"/>
                    <a:pt x="184" y="55"/>
                  </a:cubicBezTo>
                  <a:cubicBezTo>
                    <a:pt x="184" y="54"/>
                    <a:pt x="184" y="54"/>
                    <a:pt x="184" y="54"/>
                  </a:cubicBezTo>
                  <a:cubicBezTo>
                    <a:pt x="183" y="54"/>
                    <a:pt x="183" y="54"/>
                    <a:pt x="183" y="54"/>
                  </a:cubicBezTo>
                  <a:cubicBezTo>
                    <a:pt x="184" y="53"/>
                    <a:pt x="184" y="53"/>
                    <a:pt x="184" y="53"/>
                  </a:cubicBezTo>
                  <a:cubicBezTo>
                    <a:pt x="186" y="53"/>
                    <a:pt x="186" y="53"/>
                    <a:pt x="186" y="53"/>
                  </a:cubicBezTo>
                  <a:cubicBezTo>
                    <a:pt x="187" y="53"/>
                    <a:pt x="187" y="53"/>
                    <a:pt x="187" y="53"/>
                  </a:cubicBezTo>
                  <a:cubicBezTo>
                    <a:pt x="188" y="53"/>
                    <a:pt x="188" y="53"/>
                    <a:pt x="188" y="53"/>
                  </a:cubicBezTo>
                  <a:cubicBezTo>
                    <a:pt x="189" y="54"/>
                    <a:pt x="189" y="54"/>
                    <a:pt x="189" y="54"/>
                  </a:cubicBezTo>
                  <a:cubicBezTo>
                    <a:pt x="190" y="55"/>
                    <a:pt x="190" y="55"/>
                    <a:pt x="190" y="55"/>
                  </a:cubicBezTo>
                  <a:cubicBezTo>
                    <a:pt x="189" y="55"/>
                    <a:pt x="189" y="55"/>
                    <a:pt x="189" y="55"/>
                  </a:cubicBezTo>
                  <a:cubicBezTo>
                    <a:pt x="188" y="56"/>
                    <a:pt x="188" y="56"/>
                    <a:pt x="188" y="56"/>
                  </a:cubicBezTo>
                  <a:cubicBezTo>
                    <a:pt x="189" y="57"/>
                    <a:pt x="189" y="57"/>
                    <a:pt x="189" y="57"/>
                  </a:cubicBezTo>
                  <a:cubicBezTo>
                    <a:pt x="190" y="57"/>
                    <a:pt x="190" y="57"/>
                    <a:pt x="190" y="57"/>
                  </a:cubicBezTo>
                  <a:cubicBezTo>
                    <a:pt x="191" y="57"/>
                    <a:pt x="191" y="57"/>
                    <a:pt x="191" y="57"/>
                  </a:cubicBezTo>
                  <a:cubicBezTo>
                    <a:pt x="191" y="57"/>
                    <a:pt x="191" y="57"/>
                    <a:pt x="191" y="57"/>
                  </a:cubicBezTo>
                  <a:cubicBezTo>
                    <a:pt x="192" y="57"/>
                    <a:pt x="192" y="57"/>
                    <a:pt x="192" y="57"/>
                  </a:cubicBezTo>
                  <a:cubicBezTo>
                    <a:pt x="192" y="57"/>
                    <a:pt x="192" y="57"/>
                    <a:pt x="192" y="57"/>
                  </a:cubicBezTo>
                  <a:cubicBezTo>
                    <a:pt x="192" y="58"/>
                    <a:pt x="192" y="58"/>
                    <a:pt x="192" y="58"/>
                  </a:cubicBezTo>
                  <a:cubicBezTo>
                    <a:pt x="193" y="58"/>
                    <a:pt x="193" y="58"/>
                    <a:pt x="193" y="58"/>
                  </a:cubicBezTo>
                  <a:cubicBezTo>
                    <a:pt x="193" y="59"/>
                    <a:pt x="193" y="59"/>
                    <a:pt x="193" y="59"/>
                  </a:cubicBezTo>
                  <a:cubicBezTo>
                    <a:pt x="192" y="59"/>
                    <a:pt x="192" y="59"/>
                    <a:pt x="192" y="59"/>
                  </a:cubicBezTo>
                  <a:cubicBezTo>
                    <a:pt x="192" y="60"/>
                    <a:pt x="192" y="60"/>
                    <a:pt x="192" y="60"/>
                  </a:cubicBezTo>
                  <a:cubicBezTo>
                    <a:pt x="193" y="61"/>
                    <a:pt x="193" y="61"/>
                    <a:pt x="193" y="61"/>
                  </a:cubicBezTo>
                  <a:cubicBezTo>
                    <a:pt x="193" y="62"/>
                    <a:pt x="193" y="62"/>
                    <a:pt x="193" y="62"/>
                  </a:cubicBezTo>
                  <a:cubicBezTo>
                    <a:pt x="192" y="63"/>
                    <a:pt x="192" y="63"/>
                    <a:pt x="192" y="63"/>
                  </a:cubicBezTo>
                  <a:cubicBezTo>
                    <a:pt x="192" y="62"/>
                    <a:pt x="192" y="62"/>
                    <a:pt x="192" y="62"/>
                  </a:cubicBezTo>
                  <a:cubicBezTo>
                    <a:pt x="191" y="63"/>
                    <a:pt x="191" y="63"/>
                    <a:pt x="191" y="63"/>
                  </a:cubicBezTo>
                  <a:cubicBezTo>
                    <a:pt x="191" y="63"/>
                    <a:pt x="191" y="63"/>
                    <a:pt x="191" y="63"/>
                  </a:cubicBezTo>
                  <a:cubicBezTo>
                    <a:pt x="192" y="63"/>
                    <a:pt x="192" y="63"/>
                    <a:pt x="192" y="63"/>
                  </a:cubicBezTo>
                  <a:cubicBezTo>
                    <a:pt x="193" y="63"/>
                    <a:pt x="193" y="63"/>
                    <a:pt x="193" y="63"/>
                  </a:cubicBezTo>
                  <a:cubicBezTo>
                    <a:pt x="193" y="63"/>
                    <a:pt x="193" y="63"/>
                    <a:pt x="193" y="63"/>
                  </a:cubicBezTo>
                  <a:cubicBezTo>
                    <a:pt x="193" y="65"/>
                    <a:pt x="193" y="65"/>
                    <a:pt x="193" y="65"/>
                  </a:cubicBezTo>
                  <a:cubicBezTo>
                    <a:pt x="192" y="66"/>
                    <a:pt x="192" y="66"/>
                    <a:pt x="192" y="66"/>
                  </a:cubicBezTo>
                  <a:cubicBezTo>
                    <a:pt x="192" y="67"/>
                    <a:pt x="192" y="67"/>
                    <a:pt x="192" y="67"/>
                  </a:cubicBezTo>
                  <a:cubicBezTo>
                    <a:pt x="192" y="67"/>
                    <a:pt x="192" y="67"/>
                    <a:pt x="192" y="67"/>
                  </a:cubicBezTo>
                  <a:cubicBezTo>
                    <a:pt x="193" y="67"/>
                    <a:pt x="193" y="67"/>
                    <a:pt x="193" y="67"/>
                  </a:cubicBezTo>
                  <a:cubicBezTo>
                    <a:pt x="194" y="67"/>
                    <a:pt x="194" y="67"/>
                    <a:pt x="194" y="67"/>
                  </a:cubicBezTo>
                  <a:cubicBezTo>
                    <a:pt x="194" y="67"/>
                    <a:pt x="194" y="67"/>
                    <a:pt x="194" y="67"/>
                  </a:cubicBezTo>
                  <a:cubicBezTo>
                    <a:pt x="195" y="67"/>
                    <a:pt x="195" y="67"/>
                    <a:pt x="195" y="67"/>
                  </a:cubicBezTo>
                  <a:cubicBezTo>
                    <a:pt x="196" y="68"/>
                    <a:pt x="196" y="68"/>
                    <a:pt x="196" y="68"/>
                  </a:cubicBezTo>
                  <a:cubicBezTo>
                    <a:pt x="196" y="67"/>
                    <a:pt x="196" y="67"/>
                    <a:pt x="196" y="67"/>
                  </a:cubicBezTo>
                  <a:cubicBezTo>
                    <a:pt x="198" y="68"/>
                    <a:pt x="198" y="68"/>
                    <a:pt x="198" y="68"/>
                  </a:cubicBezTo>
                  <a:cubicBezTo>
                    <a:pt x="198" y="69"/>
                    <a:pt x="198" y="69"/>
                    <a:pt x="198" y="69"/>
                  </a:cubicBezTo>
                  <a:cubicBezTo>
                    <a:pt x="199" y="69"/>
                    <a:pt x="199" y="69"/>
                    <a:pt x="199" y="69"/>
                  </a:cubicBezTo>
                  <a:cubicBezTo>
                    <a:pt x="199" y="68"/>
                    <a:pt x="199" y="68"/>
                    <a:pt x="199" y="68"/>
                  </a:cubicBezTo>
                  <a:cubicBezTo>
                    <a:pt x="198" y="68"/>
                    <a:pt x="198" y="68"/>
                    <a:pt x="198" y="68"/>
                  </a:cubicBezTo>
                  <a:cubicBezTo>
                    <a:pt x="200" y="67"/>
                    <a:pt x="200" y="67"/>
                    <a:pt x="200" y="67"/>
                  </a:cubicBezTo>
                  <a:cubicBezTo>
                    <a:pt x="199" y="66"/>
                    <a:pt x="199" y="66"/>
                    <a:pt x="199" y="66"/>
                  </a:cubicBezTo>
                  <a:cubicBezTo>
                    <a:pt x="199" y="65"/>
                    <a:pt x="199" y="65"/>
                    <a:pt x="199" y="65"/>
                  </a:cubicBezTo>
                  <a:cubicBezTo>
                    <a:pt x="199" y="65"/>
                    <a:pt x="199" y="65"/>
                    <a:pt x="199" y="65"/>
                  </a:cubicBezTo>
                  <a:cubicBezTo>
                    <a:pt x="198" y="64"/>
                    <a:pt x="198" y="64"/>
                    <a:pt x="198" y="64"/>
                  </a:cubicBezTo>
                  <a:cubicBezTo>
                    <a:pt x="199" y="63"/>
                    <a:pt x="199" y="63"/>
                    <a:pt x="199" y="63"/>
                  </a:cubicBezTo>
                  <a:cubicBezTo>
                    <a:pt x="199" y="63"/>
                    <a:pt x="199" y="63"/>
                    <a:pt x="199" y="63"/>
                  </a:cubicBezTo>
                  <a:cubicBezTo>
                    <a:pt x="200" y="63"/>
                    <a:pt x="200" y="63"/>
                    <a:pt x="200" y="63"/>
                  </a:cubicBezTo>
                  <a:cubicBezTo>
                    <a:pt x="201" y="63"/>
                    <a:pt x="201" y="63"/>
                    <a:pt x="201" y="63"/>
                  </a:cubicBezTo>
                  <a:cubicBezTo>
                    <a:pt x="202" y="62"/>
                    <a:pt x="202" y="62"/>
                    <a:pt x="202" y="62"/>
                  </a:cubicBezTo>
                  <a:cubicBezTo>
                    <a:pt x="201" y="61"/>
                    <a:pt x="201" y="61"/>
                    <a:pt x="201" y="61"/>
                  </a:cubicBezTo>
                  <a:cubicBezTo>
                    <a:pt x="201" y="60"/>
                    <a:pt x="201" y="60"/>
                    <a:pt x="201" y="60"/>
                  </a:cubicBezTo>
                  <a:cubicBezTo>
                    <a:pt x="201" y="59"/>
                    <a:pt x="201" y="59"/>
                    <a:pt x="201" y="59"/>
                  </a:cubicBezTo>
                  <a:cubicBezTo>
                    <a:pt x="200" y="58"/>
                    <a:pt x="200" y="58"/>
                    <a:pt x="200" y="58"/>
                  </a:cubicBezTo>
                  <a:cubicBezTo>
                    <a:pt x="201" y="57"/>
                    <a:pt x="201" y="57"/>
                    <a:pt x="201" y="57"/>
                  </a:cubicBezTo>
                  <a:cubicBezTo>
                    <a:pt x="202" y="57"/>
                    <a:pt x="202" y="57"/>
                    <a:pt x="202" y="57"/>
                  </a:cubicBezTo>
                  <a:cubicBezTo>
                    <a:pt x="202" y="57"/>
                    <a:pt x="202" y="57"/>
                    <a:pt x="202" y="57"/>
                  </a:cubicBezTo>
                  <a:cubicBezTo>
                    <a:pt x="203" y="57"/>
                    <a:pt x="203" y="57"/>
                    <a:pt x="203" y="57"/>
                  </a:cubicBezTo>
                  <a:cubicBezTo>
                    <a:pt x="203" y="57"/>
                    <a:pt x="203" y="57"/>
                    <a:pt x="203" y="57"/>
                  </a:cubicBezTo>
                  <a:cubicBezTo>
                    <a:pt x="203" y="56"/>
                    <a:pt x="203" y="56"/>
                    <a:pt x="203" y="56"/>
                  </a:cubicBezTo>
                  <a:cubicBezTo>
                    <a:pt x="204" y="56"/>
                    <a:pt x="204" y="56"/>
                    <a:pt x="204" y="56"/>
                  </a:cubicBezTo>
                  <a:cubicBezTo>
                    <a:pt x="206" y="54"/>
                    <a:pt x="206" y="54"/>
                    <a:pt x="206" y="54"/>
                  </a:cubicBezTo>
                  <a:cubicBezTo>
                    <a:pt x="207" y="54"/>
                    <a:pt x="207" y="54"/>
                    <a:pt x="207" y="54"/>
                  </a:cubicBezTo>
                  <a:cubicBezTo>
                    <a:pt x="208" y="55"/>
                    <a:pt x="208" y="55"/>
                    <a:pt x="208" y="55"/>
                  </a:cubicBezTo>
                  <a:cubicBezTo>
                    <a:pt x="208" y="55"/>
                    <a:pt x="208" y="55"/>
                    <a:pt x="208" y="55"/>
                  </a:cubicBezTo>
                  <a:cubicBezTo>
                    <a:pt x="208" y="56"/>
                    <a:pt x="208" y="56"/>
                    <a:pt x="208" y="56"/>
                  </a:cubicBezTo>
                  <a:cubicBezTo>
                    <a:pt x="208" y="56"/>
                    <a:pt x="208" y="56"/>
                    <a:pt x="208" y="56"/>
                  </a:cubicBezTo>
                  <a:cubicBezTo>
                    <a:pt x="207" y="56"/>
                    <a:pt x="207" y="56"/>
                    <a:pt x="207" y="56"/>
                  </a:cubicBezTo>
                  <a:cubicBezTo>
                    <a:pt x="207" y="57"/>
                    <a:pt x="207" y="57"/>
                    <a:pt x="207" y="57"/>
                  </a:cubicBezTo>
                  <a:cubicBezTo>
                    <a:pt x="207" y="57"/>
                    <a:pt x="207" y="57"/>
                    <a:pt x="207" y="57"/>
                  </a:cubicBezTo>
                  <a:cubicBezTo>
                    <a:pt x="207" y="58"/>
                    <a:pt x="207" y="58"/>
                    <a:pt x="207" y="58"/>
                  </a:cubicBezTo>
                  <a:cubicBezTo>
                    <a:pt x="207" y="59"/>
                    <a:pt x="207" y="59"/>
                    <a:pt x="207" y="59"/>
                  </a:cubicBezTo>
                  <a:cubicBezTo>
                    <a:pt x="207" y="59"/>
                    <a:pt x="207" y="59"/>
                    <a:pt x="207" y="59"/>
                  </a:cubicBezTo>
                  <a:cubicBezTo>
                    <a:pt x="207" y="61"/>
                    <a:pt x="207" y="61"/>
                    <a:pt x="207" y="61"/>
                  </a:cubicBezTo>
                  <a:cubicBezTo>
                    <a:pt x="206" y="62"/>
                    <a:pt x="206" y="62"/>
                    <a:pt x="206" y="62"/>
                  </a:cubicBezTo>
                  <a:cubicBezTo>
                    <a:pt x="206" y="62"/>
                    <a:pt x="206" y="62"/>
                    <a:pt x="206" y="62"/>
                  </a:cubicBezTo>
                  <a:cubicBezTo>
                    <a:pt x="205" y="63"/>
                    <a:pt x="205" y="63"/>
                    <a:pt x="205" y="63"/>
                  </a:cubicBezTo>
                  <a:cubicBezTo>
                    <a:pt x="204" y="63"/>
                    <a:pt x="204" y="63"/>
                    <a:pt x="204" y="63"/>
                  </a:cubicBezTo>
                  <a:cubicBezTo>
                    <a:pt x="204" y="64"/>
                    <a:pt x="204" y="64"/>
                    <a:pt x="204" y="64"/>
                  </a:cubicBezTo>
                  <a:cubicBezTo>
                    <a:pt x="205" y="64"/>
                    <a:pt x="205" y="64"/>
                    <a:pt x="205" y="64"/>
                  </a:cubicBezTo>
                  <a:cubicBezTo>
                    <a:pt x="205" y="63"/>
                    <a:pt x="205" y="63"/>
                    <a:pt x="205" y="63"/>
                  </a:cubicBezTo>
                  <a:cubicBezTo>
                    <a:pt x="207" y="63"/>
                    <a:pt x="207" y="63"/>
                    <a:pt x="207" y="63"/>
                  </a:cubicBezTo>
                  <a:cubicBezTo>
                    <a:pt x="207" y="64"/>
                    <a:pt x="207" y="64"/>
                    <a:pt x="207" y="64"/>
                  </a:cubicBezTo>
                  <a:cubicBezTo>
                    <a:pt x="206" y="65"/>
                    <a:pt x="206" y="65"/>
                    <a:pt x="206" y="65"/>
                  </a:cubicBezTo>
                  <a:cubicBezTo>
                    <a:pt x="205" y="65"/>
                    <a:pt x="205" y="65"/>
                    <a:pt x="205" y="65"/>
                  </a:cubicBezTo>
                  <a:cubicBezTo>
                    <a:pt x="204" y="66"/>
                    <a:pt x="204" y="66"/>
                    <a:pt x="204" y="66"/>
                  </a:cubicBezTo>
                  <a:cubicBezTo>
                    <a:pt x="203" y="67"/>
                    <a:pt x="203" y="67"/>
                    <a:pt x="203" y="67"/>
                  </a:cubicBezTo>
                  <a:cubicBezTo>
                    <a:pt x="204" y="68"/>
                    <a:pt x="204" y="68"/>
                    <a:pt x="204" y="68"/>
                  </a:cubicBezTo>
                  <a:cubicBezTo>
                    <a:pt x="204" y="67"/>
                    <a:pt x="204" y="67"/>
                    <a:pt x="204" y="67"/>
                  </a:cubicBezTo>
                  <a:cubicBezTo>
                    <a:pt x="206" y="66"/>
                    <a:pt x="206" y="66"/>
                    <a:pt x="206" y="66"/>
                  </a:cubicBezTo>
                  <a:cubicBezTo>
                    <a:pt x="206" y="66"/>
                    <a:pt x="206" y="66"/>
                    <a:pt x="206" y="66"/>
                  </a:cubicBezTo>
                  <a:cubicBezTo>
                    <a:pt x="207" y="65"/>
                    <a:pt x="207" y="65"/>
                    <a:pt x="207" y="65"/>
                  </a:cubicBezTo>
                  <a:cubicBezTo>
                    <a:pt x="208" y="66"/>
                    <a:pt x="208" y="66"/>
                    <a:pt x="208" y="66"/>
                  </a:cubicBezTo>
                  <a:cubicBezTo>
                    <a:pt x="208" y="67"/>
                    <a:pt x="208" y="67"/>
                    <a:pt x="208" y="67"/>
                  </a:cubicBezTo>
                  <a:cubicBezTo>
                    <a:pt x="207" y="68"/>
                    <a:pt x="207" y="68"/>
                    <a:pt x="207" y="68"/>
                  </a:cubicBezTo>
                  <a:cubicBezTo>
                    <a:pt x="207" y="69"/>
                    <a:pt x="207" y="69"/>
                    <a:pt x="207" y="69"/>
                  </a:cubicBezTo>
                  <a:cubicBezTo>
                    <a:pt x="208" y="68"/>
                    <a:pt x="208" y="68"/>
                    <a:pt x="208" y="68"/>
                  </a:cubicBezTo>
                  <a:cubicBezTo>
                    <a:pt x="209" y="68"/>
                    <a:pt x="209" y="68"/>
                    <a:pt x="209" y="68"/>
                  </a:cubicBezTo>
                  <a:cubicBezTo>
                    <a:pt x="209" y="67"/>
                    <a:pt x="209" y="67"/>
                    <a:pt x="209" y="67"/>
                  </a:cubicBezTo>
                  <a:cubicBezTo>
                    <a:pt x="209" y="67"/>
                    <a:pt x="209" y="67"/>
                    <a:pt x="209" y="67"/>
                  </a:cubicBezTo>
                  <a:cubicBezTo>
                    <a:pt x="209" y="66"/>
                    <a:pt x="209" y="66"/>
                    <a:pt x="209" y="66"/>
                  </a:cubicBezTo>
                  <a:cubicBezTo>
                    <a:pt x="209" y="66"/>
                    <a:pt x="209" y="66"/>
                    <a:pt x="209" y="66"/>
                  </a:cubicBezTo>
                  <a:cubicBezTo>
                    <a:pt x="211" y="65"/>
                    <a:pt x="211" y="65"/>
                    <a:pt x="211" y="65"/>
                  </a:cubicBezTo>
                  <a:cubicBezTo>
                    <a:pt x="211" y="65"/>
                    <a:pt x="211" y="65"/>
                    <a:pt x="211" y="65"/>
                  </a:cubicBezTo>
                  <a:cubicBezTo>
                    <a:pt x="212" y="65"/>
                    <a:pt x="212" y="65"/>
                    <a:pt x="212" y="65"/>
                  </a:cubicBezTo>
                  <a:cubicBezTo>
                    <a:pt x="213" y="67"/>
                    <a:pt x="213" y="67"/>
                    <a:pt x="213" y="67"/>
                  </a:cubicBezTo>
                  <a:cubicBezTo>
                    <a:pt x="213" y="67"/>
                    <a:pt x="213" y="67"/>
                    <a:pt x="213" y="67"/>
                  </a:cubicBezTo>
                  <a:cubicBezTo>
                    <a:pt x="213" y="68"/>
                    <a:pt x="213" y="68"/>
                    <a:pt x="213" y="68"/>
                  </a:cubicBezTo>
                  <a:cubicBezTo>
                    <a:pt x="212" y="70"/>
                    <a:pt x="212" y="70"/>
                    <a:pt x="212" y="70"/>
                  </a:cubicBezTo>
                  <a:cubicBezTo>
                    <a:pt x="211" y="71"/>
                    <a:pt x="211" y="71"/>
                    <a:pt x="211" y="71"/>
                  </a:cubicBezTo>
                  <a:cubicBezTo>
                    <a:pt x="210" y="71"/>
                    <a:pt x="210" y="71"/>
                    <a:pt x="210" y="71"/>
                  </a:cubicBezTo>
                  <a:cubicBezTo>
                    <a:pt x="209" y="71"/>
                    <a:pt x="209" y="71"/>
                    <a:pt x="209" y="71"/>
                  </a:cubicBezTo>
                  <a:cubicBezTo>
                    <a:pt x="209" y="72"/>
                    <a:pt x="209" y="72"/>
                    <a:pt x="209" y="72"/>
                  </a:cubicBezTo>
                  <a:cubicBezTo>
                    <a:pt x="209" y="72"/>
                    <a:pt x="209" y="72"/>
                    <a:pt x="209" y="72"/>
                  </a:cubicBezTo>
                  <a:cubicBezTo>
                    <a:pt x="208" y="74"/>
                    <a:pt x="208" y="74"/>
                    <a:pt x="208" y="74"/>
                  </a:cubicBezTo>
                  <a:cubicBezTo>
                    <a:pt x="208" y="74"/>
                    <a:pt x="208" y="74"/>
                    <a:pt x="208" y="74"/>
                  </a:cubicBezTo>
                  <a:cubicBezTo>
                    <a:pt x="207" y="74"/>
                    <a:pt x="207" y="74"/>
                    <a:pt x="207" y="74"/>
                  </a:cubicBezTo>
                  <a:cubicBezTo>
                    <a:pt x="207" y="75"/>
                    <a:pt x="207" y="75"/>
                    <a:pt x="207" y="75"/>
                  </a:cubicBezTo>
                  <a:cubicBezTo>
                    <a:pt x="207" y="75"/>
                    <a:pt x="207" y="75"/>
                    <a:pt x="207" y="75"/>
                  </a:cubicBezTo>
                  <a:cubicBezTo>
                    <a:pt x="206" y="75"/>
                    <a:pt x="206" y="75"/>
                    <a:pt x="206" y="75"/>
                  </a:cubicBezTo>
                  <a:cubicBezTo>
                    <a:pt x="206" y="75"/>
                    <a:pt x="206" y="75"/>
                    <a:pt x="206" y="75"/>
                  </a:cubicBezTo>
                  <a:cubicBezTo>
                    <a:pt x="206" y="76"/>
                    <a:pt x="206" y="76"/>
                    <a:pt x="206" y="76"/>
                  </a:cubicBezTo>
                  <a:cubicBezTo>
                    <a:pt x="205" y="76"/>
                    <a:pt x="205" y="76"/>
                    <a:pt x="205" y="76"/>
                  </a:cubicBezTo>
                  <a:cubicBezTo>
                    <a:pt x="205" y="76"/>
                    <a:pt x="205" y="76"/>
                    <a:pt x="205" y="76"/>
                  </a:cubicBezTo>
                  <a:cubicBezTo>
                    <a:pt x="204" y="76"/>
                    <a:pt x="204" y="76"/>
                    <a:pt x="204" y="76"/>
                  </a:cubicBezTo>
                  <a:cubicBezTo>
                    <a:pt x="203" y="76"/>
                    <a:pt x="203" y="76"/>
                    <a:pt x="203" y="76"/>
                  </a:cubicBezTo>
                  <a:cubicBezTo>
                    <a:pt x="202" y="76"/>
                    <a:pt x="202" y="76"/>
                    <a:pt x="202" y="76"/>
                  </a:cubicBezTo>
                  <a:cubicBezTo>
                    <a:pt x="201" y="77"/>
                    <a:pt x="201" y="77"/>
                    <a:pt x="201" y="77"/>
                  </a:cubicBezTo>
                  <a:cubicBezTo>
                    <a:pt x="199" y="76"/>
                    <a:pt x="199" y="76"/>
                    <a:pt x="199" y="76"/>
                  </a:cubicBezTo>
                  <a:cubicBezTo>
                    <a:pt x="199" y="76"/>
                    <a:pt x="199" y="76"/>
                    <a:pt x="199" y="76"/>
                  </a:cubicBezTo>
                  <a:cubicBezTo>
                    <a:pt x="200" y="75"/>
                    <a:pt x="200" y="75"/>
                    <a:pt x="200" y="75"/>
                  </a:cubicBezTo>
                  <a:cubicBezTo>
                    <a:pt x="200" y="75"/>
                    <a:pt x="200" y="75"/>
                    <a:pt x="200" y="75"/>
                  </a:cubicBezTo>
                  <a:cubicBezTo>
                    <a:pt x="199" y="74"/>
                    <a:pt x="199" y="74"/>
                    <a:pt x="199" y="74"/>
                  </a:cubicBezTo>
                  <a:cubicBezTo>
                    <a:pt x="198" y="75"/>
                    <a:pt x="198" y="75"/>
                    <a:pt x="198" y="75"/>
                  </a:cubicBezTo>
                  <a:cubicBezTo>
                    <a:pt x="198" y="75"/>
                    <a:pt x="198" y="75"/>
                    <a:pt x="198" y="75"/>
                  </a:cubicBezTo>
                  <a:cubicBezTo>
                    <a:pt x="198" y="76"/>
                    <a:pt x="198" y="76"/>
                    <a:pt x="198" y="76"/>
                  </a:cubicBezTo>
                  <a:cubicBezTo>
                    <a:pt x="196" y="75"/>
                    <a:pt x="196" y="75"/>
                    <a:pt x="196" y="75"/>
                  </a:cubicBezTo>
                  <a:cubicBezTo>
                    <a:pt x="196" y="75"/>
                    <a:pt x="196" y="75"/>
                    <a:pt x="196" y="75"/>
                  </a:cubicBezTo>
                  <a:cubicBezTo>
                    <a:pt x="197" y="74"/>
                    <a:pt x="197" y="74"/>
                    <a:pt x="197" y="74"/>
                  </a:cubicBezTo>
                  <a:cubicBezTo>
                    <a:pt x="197" y="74"/>
                    <a:pt x="197" y="74"/>
                    <a:pt x="197" y="74"/>
                  </a:cubicBezTo>
                  <a:cubicBezTo>
                    <a:pt x="196" y="74"/>
                    <a:pt x="196" y="74"/>
                    <a:pt x="196" y="74"/>
                  </a:cubicBezTo>
                  <a:cubicBezTo>
                    <a:pt x="196" y="74"/>
                    <a:pt x="196" y="74"/>
                    <a:pt x="196" y="74"/>
                  </a:cubicBezTo>
                  <a:cubicBezTo>
                    <a:pt x="195" y="74"/>
                    <a:pt x="195" y="74"/>
                    <a:pt x="195" y="74"/>
                  </a:cubicBezTo>
                  <a:cubicBezTo>
                    <a:pt x="195" y="74"/>
                    <a:pt x="195" y="74"/>
                    <a:pt x="195" y="74"/>
                  </a:cubicBezTo>
                  <a:cubicBezTo>
                    <a:pt x="193" y="75"/>
                    <a:pt x="193" y="75"/>
                    <a:pt x="193" y="75"/>
                  </a:cubicBezTo>
                  <a:cubicBezTo>
                    <a:pt x="193" y="75"/>
                    <a:pt x="193" y="75"/>
                    <a:pt x="193" y="75"/>
                  </a:cubicBezTo>
                  <a:cubicBezTo>
                    <a:pt x="192" y="75"/>
                    <a:pt x="192" y="75"/>
                    <a:pt x="192" y="75"/>
                  </a:cubicBezTo>
                  <a:cubicBezTo>
                    <a:pt x="192" y="75"/>
                    <a:pt x="192" y="75"/>
                    <a:pt x="192" y="75"/>
                  </a:cubicBezTo>
                  <a:cubicBezTo>
                    <a:pt x="191" y="75"/>
                    <a:pt x="191" y="75"/>
                    <a:pt x="191" y="75"/>
                  </a:cubicBezTo>
                  <a:cubicBezTo>
                    <a:pt x="190" y="75"/>
                    <a:pt x="190" y="75"/>
                    <a:pt x="190" y="75"/>
                  </a:cubicBezTo>
                  <a:cubicBezTo>
                    <a:pt x="190" y="75"/>
                    <a:pt x="190" y="75"/>
                    <a:pt x="190" y="75"/>
                  </a:cubicBezTo>
                  <a:cubicBezTo>
                    <a:pt x="189" y="75"/>
                    <a:pt x="189" y="75"/>
                    <a:pt x="189" y="75"/>
                  </a:cubicBezTo>
                  <a:cubicBezTo>
                    <a:pt x="188" y="75"/>
                    <a:pt x="188" y="75"/>
                    <a:pt x="188" y="75"/>
                  </a:cubicBezTo>
                  <a:cubicBezTo>
                    <a:pt x="188" y="76"/>
                    <a:pt x="188" y="76"/>
                    <a:pt x="188" y="76"/>
                  </a:cubicBezTo>
                  <a:cubicBezTo>
                    <a:pt x="188" y="76"/>
                    <a:pt x="188" y="76"/>
                    <a:pt x="188" y="76"/>
                  </a:cubicBezTo>
                  <a:cubicBezTo>
                    <a:pt x="187" y="76"/>
                    <a:pt x="187" y="76"/>
                    <a:pt x="187" y="76"/>
                  </a:cubicBezTo>
                  <a:cubicBezTo>
                    <a:pt x="187" y="77"/>
                    <a:pt x="187" y="77"/>
                    <a:pt x="187" y="77"/>
                  </a:cubicBezTo>
                  <a:cubicBezTo>
                    <a:pt x="186" y="77"/>
                    <a:pt x="186" y="77"/>
                    <a:pt x="186" y="77"/>
                  </a:cubicBezTo>
                  <a:cubicBezTo>
                    <a:pt x="185" y="77"/>
                    <a:pt x="185" y="77"/>
                    <a:pt x="185" y="77"/>
                  </a:cubicBezTo>
                  <a:cubicBezTo>
                    <a:pt x="184" y="77"/>
                    <a:pt x="184" y="77"/>
                    <a:pt x="184" y="77"/>
                  </a:cubicBezTo>
                  <a:cubicBezTo>
                    <a:pt x="183" y="77"/>
                    <a:pt x="183" y="77"/>
                    <a:pt x="183" y="77"/>
                  </a:cubicBezTo>
                  <a:cubicBezTo>
                    <a:pt x="183" y="77"/>
                    <a:pt x="183" y="77"/>
                    <a:pt x="183" y="77"/>
                  </a:cubicBezTo>
                  <a:cubicBezTo>
                    <a:pt x="182" y="77"/>
                    <a:pt x="182" y="77"/>
                    <a:pt x="182" y="77"/>
                  </a:cubicBezTo>
                  <a:cubicBezTo>
                    <a:pt x="181" y="77"/>
                    <a:pt x="181" y="77"/>
                    <a:pt x="181" y="77"/>
                  </a:cubicBezTo>
                  <a:cubicBezTo>
                    <a:pt x="179" y="77"/>
                    <a:pt x="179" y="77"/>
                    <a:pt x="179" y="77"/>
                  </a:cubicBezTo>
                  <a:cubicBezTo>
                    <a:pt x="178" y="77"/>
                    <a:pt x="178" y="77"/>
                    <a:pt x="178" y="77"/>
                  </a:cubicBezTo>
                  <a:cubicBezTo>
                    <a:pt x="177" y="76"/>
                    <a:pt x="177" y="76"/>
                    <a:pt x="177" y="76"/>
                  </a:cubicBezTo>
                  <a:cubicBezTo>
                    <a:pt x="176" y="76"/>
                    <a:pt x="176" y="76"/>
                    <a:pt x="176" y="76"/>
                  </a:cubicBezTo>
                  <a:cubicBezTo>
                    <a:pt x="176" y="75"/>
                    <a:pt x="176" y="75"/>
                    <a:pt x="176" y="75"/>
                  </a:cubicBezTo>
                  <a:close/>
                  <a:moveTo>
                    <a:pt x="123" y="100"/>
                  </a:moveTo>
                  <a:cubicBezTo>
                    <a:pt x="123" y="98"/>
                    <a:pt x="123" y="98"/>
                    <a:pt x="123" y="98"/>
                  </a:cubicBezTo>
                  <a:cubicBezTo>
                    <a:pt x="124" y="97"/>
                    <a:pt x="124" y="97"/>
                    <a:pt x="124" y="97"/>
                  </a:cubicBezTo>
                  <a:cubicBezTo>
                    <a:pt x="123" y="96"/>
                    <a:pt x="123" y="96"/>
                    <a:pt x="123" y="96"/>
                  </a:cubicBezTo>
                  <a:cubicBezTo>
                    <a:pt x="124" y="95"/>
                    <a:pt x="124" y="95"/>
                    <a:pt x="124" y="95"/>
                  </a:cubicBezTo>
                  <a:cubicBezTo>
                    <a:pt x="124" y="94"/>
                    <a:pt x="124" y="94"/>
                    <a:pt x="124" y="94"/>
                  </a:cubicBezTo>
                  <a:cubicBezTo>
                    <a:pt x="123" y="94"/>
                    <a:pt x="123" y="94"/>
                    <a:pt x="123" y="94"/>
                  </a:cubicBezTo>
                  <a:cubicBezTo>
                    <a:pt x="122" y="92"/>
                    <a:pt x="122" y="92"/>
                    <a:pt x="122" y="92"/>
                  </a:cubicBezTo>
                  <a:cubicBezTo>
                    <a:pt x="123" y="92"/>
                    <a:pt x="123" y="92"/>
                    <a:pt x="123" y="92"/>
                  </a:cubicBezTo>
                  <a:cubicBezTo>
                    <a:pt x="123" y="91"/>
                    <a:pt x="123" y="91"/>
                    <a:pt x="123" y="91"/>
                  </a:cubicBezTo>
                  <a:cubicBezTo>
                    <a:pt x="122" y="91"/>
                    <a:pt x="122" y="91"/>
                    <a:pt x="122" y="91"/>
                  </a:cubicBezTo>
                  <a:cubicBezTo>
                    <a:pt x="120" y="91"/>
                    <a:pt x="120" y="91"/>
                    <a:pt x="120" y="91"/>
                  </a:cubicBezTo>
                  <a:cubicBezTo>
                    <a:pt x="120" y="90"/>
                    <a:pt x="120" y="90"/>
                    <a:pt x="120" y="90"/>
                  </a:cubicBezTo>
                  <a:cubicBezTo>
                    <a:pt x="121" y="90"/>
                    <a:pt x="121" y="90"/>
                    <a:pt x="121" y="90"/>
                  </a:cubicBezTo>
                  <a:cubicBezTo>
                    <a:pt x="122" y="90"/>
                    <a:pt x="122" y="90"/>
                    <a:pt x="122" y="90"/>
                  </a:cubicBezTo>
                  <a:cubicBezTo>
                    <a:pt x="123" y="89"/>
                    <a:pt x="123" y="89"/>
                    <a:pt x="123" y="89"/>
                  </a:cubicBezTo>
                  <a:cubicBezTo>
                    <a:pt x="123" y="88"/>
                    <a:pt x="123" y="88"/>
                    <a:pt x="123" y="88"/>
                  </a:cubicBezTo>
                  <a:cubicBezTo>
                    <a:pt x="124" y="88"/>
                    <a:pt x="124" y="88"/>
                    <a:pt x="124" y="88"/>
                  </a:cubicBezTo>
                  <a:cubicBezTo>
                    <a:pt x="124" y="88"/>
                    <a:pt x="124" y="88"/>
                    <a:pt x="124" y="88"/>
                  </a:cubicBezTo>
                  <a:cubicBezTo>
                    <a:pt x="125" y="88"/>
                    <a:pt x="125" y="88"/>
                    <a:pt x="125" y="88"/>
                  </a:cubicBezTo>
                  <a:cubicBezTo>
                    <a:pt x="126" y="86"/>
                    <a:pt x="126" y="86"/>
                    <a:pt x="126" y="86"/>
                  </a:cubicBezTo>
                  <a:cubicBezTo>
                    <a:pt x="127" y="86"/>
                    <a:pt x="127" y="86"/>
                    <a:pt x="127" y="86"/>
                  </a:cubicBezTo>
                  <a:cubicBezTo>
                    <a:pt x="127" y="86"/>
                    <a:pt x="127" y="86"/>
                    <a:pt x="127" y="86"/>
                  </a:cubicBezTo>
                  <a:cubicBezTo>
                    <a:pt x="128" y="85"/>
                    <a:pt x="128" y="85"/>
                    <a:pt x="128" y="85"/>
                  </a:cubicBezTo>
                  <a:cubicBezTo>
                    <a:pt x="129" y="84"/>
                    <a:pt x="129" y="84"/>
                    <a:pt x="129" y="84"/>
                  </a:cubicBezTo>
                  <a:cubicBezTo>
                    <a:pt x="129" y="83"/>
                    <a:pt x="129" y="83"/>
                    <a:pt x="129" y="83"/>
                  </a:cubicBezTo>
                  <a:cubicBezTo>
                    <a:pt x="129" y="84"/>
                    <a:pt x="129" y="84"/>
                    <a:pt x="129" y="84"/>
                  </a:cubicBezTo>
                  <a:cubicBezTo>
                    <a:pt x="132" y="84"/>
                    <a:pt x="132" y="84"/>
                    <a:pt x="132" y="84"/>
                  </a:cubicBezTo>
                  <a:cubicBezTo>
                    <a:pt x="132" y="83"/>
                    <a:pt x="132" y="83"/>
                    <a:pt x="132" y="83"/>
                  </a:cubicBezTo>
                  <a:cubicBezTo>
                    <a:pt x="131" y="82"/>
                    <a:pt x="131" y="82"/>
                    <a:pt x="131" y="82"/>
                  </a:cubicBezTo>
                  <a:cubicBezTo>
                    <a:pt x="131" y="81"/>
                    <a:pt x="131" y="81"/>
                    <a:pt x="131" y="81"/>
                  </a:cubicBezTo>
                  <a:cubicBezTo>
                    <a:pt x="132" y="81"/>
                    <a:pt x="132" y="81"/>
                    <a:pt x="132" y="81"/>
                  </a:cubicBezTo>
                  <a:cubicBezTo>
                    <a:pt x="134" y="79"/>
                    <a:pt x="134" y="79"/>
                    <a:pt x="134" y="79"/>
                  </a:cubicBezTo>
                  <a:cubicBezTo>
                    <a:pt x="135" y="78"/>
                    <a:pt x="135" y="78"/>
                    <a:pt x="135" y="78"/>
                  </a:cubicBezTo>
                  <a:cubicBezTo>
                    <a:pt x="137" y="78"/>
                    <a:pt x="137" y="78"/>
                    <a:pt x="137" y="78"/>
                  </a:cubicBezTo>
                  <a:cubicBezTo>
                    <a:pt x="137" y="77"/>
                    <a:pt x="137" y="77"/>
                    <a:pt x="137" y="77"/>
                  </a:cubicBezTo>
                  <a:cubicBezTo>
                    <a:pt x="138" y="76"/>
                    <a:pt x="138" y="76"/>
                    <a:pt x="138" y="76"/>
                  </a:cubicBezTo>
                  <a:cubicBezTo>
                    <a:pt x="139" y="76"/>
                    <a:pt x="139" y="76"/>
                    <a:pt x="139" y="76"/>
                  </a:cubicBezTo>
                  <a:cubicBezTo>
                    <a:pt x="140" y="75"/>
                    <a:pt x="140" y="75"/>
                    <a:pt x="140" y="75"/>
                  </a:cubicBezTo>
                  <a:cubicBezTo>
                    <a:pt x="139" y="75"/>
                    <a:pt x="139" y="75"/>
                    <a:pt x="139" y="75"/>
                  </a:cubicBezTo>
                  <a:cubicBezTo>
                    <a:pt x="139" y="73"/>
                    <a:pt x="139" y="73"/>
                    <a:pt x="139" y="73"/>
                  </a:cubicBezTo>
                  <a:cubicBezTo>
                    <a:pt x="139" y="72"/>
                    <a:pt x="139" y="72"/>
                    <a:pt x="139" y="72"/>
                  </a:cubicBezTo>
                  <a:cubicBezTo>
                    <a:pt x="140" y="71"/>
                    <a:pt x="140" y="71"/>
                    <a:pt x="140" y="71"/>
                  </a:cubicBezTo>
                  <a:cubicBezTo>
                    <a:pt x="140" y="71"/>
                    <a:pt x="140" y="71"/>
                    <a:pt x="140" y="71"/>
                  </a:cubicBezTo>
                  <a:cubicBezTo>
                    <a:pt x="140" y="70"/>
                    <a:pt x="140" y="70"/>
                    <a:pt x="140" y="70"/>
                  </a:cubicBezTo>
                  <a:cubicBezTo>
                    <a:pt x="141" y="70"/>
                    <a:pt x="141" y="70"/>
                    <a:pt x="141" y="70"/>
                  </a:cubicBezTo>
                  <a:cubicBezTo>
                    <a:pt x="142" y="70"/>
                    <a:pt x="142" y="70"/>
                    <a:pt x="142" y="70"/>
                  </a:cubicBezTo>
                  <a:cubicBezTo>
                    <a:pt x="145" y="70"/>
                    <a:pt x="145" y="70"/>
                    <a:pt x="145" y="70"/>
                  </a:cubicBezTo>
                  <a:cubicBezTo>
                    <a:pt x="145" y="70"/>
                    <a:pt x="145" y="70"/>
                    <a:pt x="145" y="70"/>
                  </a:cubicBezTo>
                  <a:cubicBezTo>
                    <a:pt x="148" y="70"/>
                    <a:pt x="148" y="70"/>
                    <a:pt x="148" y="70"/>
                  </a:cubicBezTo>
                  <a:cubicBezTo>
                    <a:pt x="150" y="69"/>
                    <a:pt x="150" y="69"/>
                    <a:pt x="150" y="69"/>
                  </a:cubicBezTo>
                  <a:cubicBezTo>
                    <a:pt x="153" y="70"/>
                    <a:pt x="153" y="70"/>
                    <a:pt x="153" y="70"/>
                  </a:cubicBezTo>
                  <a:cubicBezTo>
                    <a:pt x="152" y="71"/>
                    <a:pt x="152" y="71"/>
                    <a:pt x="152" y="71"/>
                  </a:cubicBezTo>
                  <a:cubicBezTo>
                    <a:pt x="153" y="71"/>
                    <a:pt x="153" y="71"/>
                    <a:pt x="153" y="71"/>
                  </a:cubicBezTo>
                  <a:cubicBezTo>
                    <a:pt x="154" y="72"/>
                    <a:pt x="154" y="72"/>
                    <a:pt x="154" y="72"/>
                  </a:cubicBezTo>
                  <a:cubicBezTo>
                    <a:pt x="156" y="73"/>
                    <a:pt x="156" y="73"/>
                    <a:pt x="156" y="73"/>
                  </a:cubicBezTo>
                  <a:cubicBezTo>
                    <a:pt x="156" y="74"/>
                    <a:pt x="156" y="74"/>
                    <a:pt x="156" y="74"/>
                  </a:cubicBezTo>
                  <a:cubicBezTo>
                    <a:pt x="155" y="74"/>
                    <a:pt x="155" y="74"/>
                    <a:pt x="155" y="74"/>
                  </a:cubicBezTo>
                  <a:cubicBezTo>
                    <a:pt x="156" y="74"/>
                    <a:pt x="156" y="74"/>
                    <a:pt x="156" y="74"/>
                  </a:cubicBezTo>
                  <a:cubicBezTo>
                    <a:pt x="157" y="74"/>
                    <a:pt x="157" y="74"/>
                    <a:pt x="157" y="74"/>
                  </a:cubicBezTo>
                  <a:cubicBezTo>
                    <a:pt x="158" y="74"/>
                    <a:pt x="158" y="74"/>
                    <a:pt x="158" y="74"/>
                  </a:cubicBezTo>
                  <a:cubicBezTo>
                    <a:pt x="157" y="75"/>
                    <a:pt x="157" y="75"/>
                    <a:pt x="157" y="75"/>
                  </a:cubicBezTo>
                  <a:cubicBezTo>
                    <a:pt x="156" y="76"/>
                    <a:pt x="156" y="76"/>
                    <a:pt x="156" y="76"/>
                  </a:cubicBezTo>
                  <a:cubicBezTo>
                    <a:pt x="156" y="77"/>
                    <a:pt x="156" y="77"/>
                    <a:pt x="156" y="77"/>
                  </a:cubicBezTo>
                  <a:cubicBezTo>
                    <a:pt x="158" y="76"/>
                    <a:pt x="158" y="76"/>
                    <a:pt x="158" y="76"/>
                  </a:cubicBezTo>
                  <a:cubicBezTo>
                    <a:pt x="158" y="75"/>
                    <a:pt x="158" y="75"/>
                    <a:pt x="158" y="75"/>
                  </a:cubicBezTo>
                  <a:cubicBezTo>
                    <a:pt x="159" y="74"/>
                    <a:pt x="159" y="74"/>
                    <a:pt x="159" y="74"/>
                  </a:cubicBezTo>
                  <a:cubicBezTo>
                    <a:pt x="160" y="75"/>
                    <a:pt x="160" y="75"/>
                    <a:pt x="160" y="75"/>
                  </a:cubicBezTo>
                  <a:cubicBezTo>
                    <a:pt x="161" y="74"/>
                    <a:pt x="161" y="74"/>
                    <a:pt x="161" y="74"/>
                  </a:cubicBezTo>
                  <a:cubicBezTo>
                    <a:pt x="162" y="74"/>
                    <a:pt x="162" y="74"/>
                    <a:pt x="162" y="74"/>
                  </a:cubicBezTo>
                  <a:cubicBezTo>
                    <a:pt x="162" y="75"/>
                    <a:pt x="162" y="75"/>
                    <a:pt x="162" y="75"/>
                  </a:cubicBezTo>
                  <a:cubicBezTo>
                    <a:pt x="163" y="77"/>
                    <a:pt x="163" y="77"/>
                    <a:pt x="163" y="77"/>
                  </a:cubicBezTo>
                  <a:cubicBezTo>
                    <a:pt x="164" y="79"/>
                    <a:pt x="164" y="79"/>
                    <a:pt x="164" y="79"/>
                  </a:cubicBezTo>
                  <a:cubicBezTo>
                    <a:pt x="163" y="79"/>
                    <a:pt x="163" y="79"/>
                    <a:pt x="163" y="79"/>
                  </a:cubicBezTo>
                  <a:cubicBezTo>
                    <a:pt x="164" y="81"/>
                    <a:pt x="164" y="81"/>
                    <a:pt x="164" y="81"/>
                  </a:cubicBezTo>
                  <a:cubicBezTo>
                    <a:pt x="164" y="82"/>
                    <a:pt x="164" y="82"/>
                    <a:pt x="164" y="82"/>
                  </a:cubicBezTo>
                  <a:cubicBezTo>
                    <a:pt x="164" y="82"/>
                    <a:pt x="164" y="82"/>
                    <a:pt x="164" y="82"/>
                  </a:cubicBezTo>
                  <a:cubicBezTo>
                    <a:pt x="164" y="83"/>
                    <a:pt x="164" y="83"/>
                    <a:pt x="164" y="83"/>
                  </a:cubicBezTo>
                  <a:cubicBezTo>
                    <a:pt x="164" y="84"/>
                    <a:pt x="164" y="84"/>
                    <a:pt x="164" y="84"/>
                  </a:cubicBezTo>
                  <a:cubicBezTo>
                    <a:pt x="164" y="84"/>
                    <a:pt x="164" y="84"/>
                    <a:pt x="164" y="84"/>
                  </a:cubicBezTo>
                  <a:cubicBezTo>
                    <a:pt x="163" y="85"/>
                    <a:pt x="163" y="85"/>
                    <a:pt x="163" y="85"/>
                  </a:cubicBezTo>
                  <a:cubicBezTo>
                    <a:pt x="162" y="86"/>
                    <a:pt x="162" y="86"/>
                    <a:pt x="162" y="86"/>
                  </a:cubicBezTo>
                  <a:cubicBezTo>
                    <a:pt x="161" y="86"/>
                    <a:pt x="161" y="86"/>
                    <a:pt x="161" y="86"/>
                  </a:cubicBezTo>
                  <a:cubicBezTo>
                    <a:pt x="159" y="86"/>
                    <a:pt x="159" y="86"/>
                    <a:pt x="159" y="86"/>
                  </a:cubicBezTo>
                  <a:cubicBezTo>
                    <a:pt x="158" y="86"/>
                    <a:pt x="158" y="86"/>
                    <a:pt x="158" y="86"/>
                  </a:cubicBezTo>
                  <a:cubicBezTo>
                    <a:pt x="155" y="87"/>
                    <a:pt x="155" y="87"/>
                    <a:pt x="155" y="87"/>
                  </a:cubicBezTo>
                  <a:cubicBezTo>
                    <a:pt x="154" y="87"/>
                    <a:pt x="154" y="87"/>
                    <a:pt x="154" y="87"/>
                  </a:cubicBezTo>
                  <a:cubicBezTo>
                    <a:pt x="152" y="88"/>
                    <a:pt x="152" y="88"/>
                    <a:pt x="152" y="88"/>
                  </a:cubicBezTo>
                  <a:cubicBezTo>
                    <a:pt x="151" y="88"/>
                    <a:pt x="151" y="88"/>
                    <a:pt x="151" y="88"/>
                  </a:cubicBezTo>
                  <a:cubicBezTo>
                    <a:pt x="150" y="89"/>
                    <a:pt x="150" y="89"/>
                    <a:pt x="150" y="89"/>
                  </a:cubicBezTo>
                  <a:cubicBezTo>
                    <a:pt x="149" y="89"/>
                    <a:pt x="149" y="89"/>
                    <a:pt x="149" y="89"/>
                  </a:cubicBezTo>
                  <a:cubicBezTo>
                    <a:pt x="148" y="89"/>
                    <a:pt x="148" y="89"/>
                    <a:pt x="148" y="89"/>
                  </a:cubicBezTo>
                  <a:cubicBezTo>
                    <a:pt x="148" y="89"/>
                    <a:pt x="148" y="89"/>
                    <a:pt x="148" y="89"/>
                  </a:cubicBezTo>
                  <a:cubicBezTo>
                    <a:pt x="147" y="89"/>
                    <a:pt x="147" y="89"/>
                    <a:pt x="147" y="89"/>
                  </a:cubicBezTo>
                  <a:cubicBezTo>
                    <a:pt x="146" y="89"/>
                    <a:pt x="146" y="89"/>
                    <a:pt x="146" y="89"/>
                  </a:cubicBezTo>
                  <a:cubicBezTo>
                    <a:pt x="145" y="90"/>
                    <a:pt x="145" y="90"/>
                    <a:pt x="145" y="90"/>
                  </a:cubicBezTo>
                  <a:cubicBezTo>
                    <a:pt x="144" y="91"/>
                    <a:pt x="144" y="91"/>
                    <a:pt x="144" y="91"/>
                  </a:cubicBezTo>
                  <a:cubicBezTo>
                    <a:pt x="144" y="91"/>
                    <a:pt x="144" y="91"/>
                    <a:pt x="144" y="91"/>
                  </a:cubicBezTo>
                  <a:cubicBezTo>
                    <a:pt x="144" y="92"/>
                    <a:pt x="144" y="92"/>
                    <a:pt x="144" y="92"/>
                  </a:cubicBezTo>
                  <a:cubicBezTo>
                    <a:pt x="142" y="92"/>
                    <a:pt x="142" y="92"/>
                    <a:pt x="142" y="92"/>
                  </a:cubicBezTo>
                  <a:cubicBezTo>
                    <a:pt x="141" y="93"/>
                    <a:pt x="141" y="93"/>
                    <a:pt x="141" y="93"/>
                  </a:cubicBezTo>
                  <a:cubicBezTo>
                    <a:pt x="140" y="93"/>
                    <a:pt x="140" y="93"/>
                    <a:pt x="140" y="93"/>
                  </a:cubicBezTo>
                  <a:cubicBezTo>
                    <a:pt x="139" y="92"/>
                    <a:pt x="139" y="92"/>
                    <a:pt x="139" y="92"/>
                  </a:cubicBezTo>
                  <a:cubicBezTo>
                    <a:pt x="139" y="93"/>
                    <a:pt x="139" y="93"/>
                    <a:pt x="139" y="93"/>
                  </a:cubicBezTo>
                  <a:cubicBezTo>
                    <a:pt x="139" y="94"/>
                    <a:pt x="139" y="94"/>
                    <a:pt x="139" y="94"/>
                  </a:cubicBezTo>
                  <a:cubicBezTo>
                    <a:pt x="138" y="94"/>
                    <a:pt x="138" y="94"/>
                    <a:pt x="138" y="94"/>
                  </a:cubicBezTo>
                  <a:cubicBezTo>
                    <a:pt x="137" y="95"/>
                    <a:pt x="137" y="95"/>
                    <a:pt x="137" y="95"/>
                  </a:cubicBezTo>
                  <a:cubicBezTo>
                    <a:pt x="136" y="96"/>
                    <a:pt x="136" y="96"/>
                    <a:pt x="136" y="96"/>
                  </a:cubicBezTo>
                  <a:cubicBezTo>
                    <a:pt x="135" y="97"/>
                    <a:pt x="135" y="97"/>
                    <a:pt x="135" y="97"/>
                  </a:cubicBezTo>
                  <a:cubicBezTo>
                    <a:pt x="136" y="97"/>
                    <a:pt x="136" y="97"/>
                    <a:pt x="136" y="97"/>
                  </a:cubicBezTo>
                  <a:cubicBezTo>
                    <a:pt x="134" y="99"/>
                    <a:pt x="134" y="99"/>
                    <a:pt x="134" y="99"/>
                  </a:cubicBezTo>
                  <a:cubicBezTo>
                    <a:pt x="134" y="99"/>
                    <a:pt x="134" y="99"/>
                    <a:pt x="134" y="99"/>
                  </a:cubicBezTo>
                  <a:cubicBezTo>
                    <a:pt x="132" y="99"/>
                    <a:pt x="132" y="99"/>
                    <a:pt x="132" y="99"/>
                  </a:cubicBezTo>
                  <a:cubicBezTo>
                    <a:pt x="131" y="100"/>
                    <a:pt x="131" y="100"/>
                    <a:pt x="131" y="100"/>
                  </a:cubicBezTo>
                  <a:cubicBezTo>
                    <a:pt x="130" y="100"/>
                    <a:pt x="130" y="100"/>
                    <a:pt x="130" y="100"/>
                  </a:cubicBezTo>
                  <a:cubicBezTo>
                    <a:pt x="130" y="99"/>
                    <a:pt x="130" y="99"/>
                    <a:pt x="130" y="99"/>
                  </a:cubicBezTo>
                  <a:cubicBezTo>
                    <a:pt x="130" y="99"/>
                    <a:pt x="130" y="99"/>
                    <a:pt x="130" y="99"/>
                  </a:cubicBezTo>
                  <a:cubicBezTo>
                    <a:pt x="130" y="98"/>
                    <a:pt x="130" y="98"/>
                    <a:pt x="130" y="98"/>
                  </a:cubicBezTo>
                  <a:cubicBezTo>
                    <a:pt x="130" y="97"/>
                    <a:pt x="130" y="97"/>
                    <a:pt x="130" y="97"/>
                  </a:cubicBezTo>
                  <a:cubicBezTo>
                    <a:pt x="129" y="98"/>
                    <a:pt x="129" y="98"/>
                    <a:pt x="129" y="98"/>
                  </a:cubicBezTo>
                  <a:cubicBezTo>
                    <a:pt x="129" y="98"/>
                    <a:pt x="129" y="98"/>
                    <a:pt x="129" y="98"/>
                  </a:cubicBezTo>
                  <a:cubicBezTo>
                    <a:pt x="129" y="98"/>
                    <a:pt x="129" y="98"/>
                    <a:pt x="129" y="98"/>
                  </a:cubicBezTo>
                  <a:cubicBezTo>
                    <a:pt x="127" y="100"/>
                    <a:pt x="127" y="100"/>
                    <a:pt x="127" y="100"/>
                  </a:cubicBezTo>
                  <a:cubicBezTo>
                    <a:pt x="126" y="100"/>
                    <a:pt x="126" y="100"/>
                    <a:pt x="126" y="100"/>
                  </a:cubicBezTo>
                  <a:cubicBezTo>
                    <a:pt x="125" y="100"/>
                    <a:pt x="125" y="100"/>
                    <a:pt x="125" y="100"/>
                  </a:cubicBezTo>
                  <a:cubicBezTo>
                    <a:pt x="125" y="100"/>
                    <a:pt x="125" y="100"/>
                    <a:pt x="125" y="100"/>
                  </a:cubicBezTo>
                  <a:cubicBezTo>
                    <a:pt x="124" y="100"/>
                    <a:pt x="124" y="100"/>
                    <a:pt x="124" y="100"/>
                  </a:cubicBezTo>
                  <a:cubicBezTo>
                    <a:pt x="123" y="100"/>
                    <a:pt x="123" y="100"/>
                    <a:pt x="123" y="100"/>
                  </a:cubicBezTo>
                  <a:cubicBezTo>
                    <a:pt x="123" y="100"/>
                    <a:pt x="123" y="100"/>
                    <a:pt x="123" y="100"/>
                  </a:cubicBezTo>
                  <a:cubicBezTo>
                    <a:pt x="123" y="100"/>
                    <a:pt x="123" y="100"/>
                    <a:pt x="123" y="100"/>
                  </a:cubicBezTo>
                  <a:close/>
                  <a:moveTo>
                    <a:pt x="236" y="88"/>
                  </a:moveTo>
                  <a:cubicBezTo>
                    <a:pt x="236" y="88"/>
                    <a:pt x="236" y="88"/>
                    <a:pt x="236" y="88"/>
                  </a:cubicBezTo>
                  <a:cubicBezTo>
                    <a:pt x="236" y="89"/>
                    <a:pt x="236" y="89"/>
                    <a:pt x="236" y="89"/>
                  </a:cubicBezTo>
                  <a:cubicBezTo>
                    <a:pt x="236" y="89"/>
                    <a:pt x="236" y="89"/>
                    <a:pt x="236" y="89"/>
                  </a:cubicBezTo>
                  <a:cubicBezTo>
                    <a:pt x="236" y="90"/>
                    <a:pt x="236" y="90"/>
                    <a:pt x="236" y="90"/>
                  </a:cubicBezTo>
                  <a:cubicBezTo>
                    <a:pt x="235" y="89"/>
                    <a:pt x="235" y="89"/>
                    <a:pt x="235" y="89"/>
                  </a:cubicBezTo>
                  <a:cubicBezTo>
                    <a:pt x="235" y="88"/>
                    <a:pt x="235" y="88"/>
                    <a:pt x="235" y="88"/>
                  </a:cubicBezTo>
                  <a:cubicBezTo>
                    <a:pt x="236" y="88"/>
                    <a:pt x="236" y="88"/>
                    <a:pt x="236" y="88"/>
                  </a:cubicBezTo>
                  <a:close/>
                  <a:moveTo>
                    <a:pt x="227" y="88"/>
                  </a:moveTo>
                  <a:cubicBezTo>
                    <a:pt x="227" y="87"/>
                    <a:pt x="227" y="87"/>
                    <a:pt x="227" y="87"/>
                  </a:cubicBezTo>
                  <a:cubicBezTo>
                    <a:pt x="229" y="87"/>
                    <a:pt x="229" y="87"/>
                    <a:pt x="229" y="87"/>
                  </a:cubicBezTo>
                  <a:cubicBezTo>
                    <a:pt x="229" y="87"/>
                    <a:pt x="229" y="87"/>
                    <a:pt x="229" y="87"/>
                  </a:cubicBezTo>
                  <a:cubicBezTo>
                    <a:pt x="229" y="88"/>
                    <a:pt x="229" y="88"/>
                    <a:pt x="229" y="88"/>
                  </a:cubicBezTo>
                  <a:cubicBezTo>
                    <a:pt x="228" y="88"/>
                    <a:pt x="228" y="88"/>
                    <a:pt x="228" y="88"/>
                  </a:cubicBezTo>
                  <a:cubicBezTo>
                    <a:pt x="228" y="88"/>
                    <a:pt x="228" y="88"/>
                    <a:pt x="228" y="88"/>
                  </a:cubicBezTo>
                  <a:cubicBezTo>
                    <a:pt x="227" y="88"/>
                    <a:pt x="227" y="88"/>
                    <a:pt x="227" y="88"/>
                  </a:cubicBezTo>
                  <a:close/>
                  <a:moveTo>
                    <a:pt x="218" y="92"/>
                  </a:moveTo>
                  <a:cubicBezTo>
                    <a:pt x="219" y="93"/>
                    <a:pt x="219" y="93"/>
                    <a:pt x="219" y="93"/>
                  </a:cubicBezTo>
                  <a:cubicBezTo>
                    <a:pt x="220" y="93"/>
                    <a:pt x="220" y="93"/>
                    <a:pt x="220" y="93"/>
                  </a:cubicBezTo>
                  <a:cubicBezTo>
                    <a:pt x="221" y="94"/>
                    <a:pt x="221" y="94"/>
                    <a:pt x="221" y="94"/>
                  </a:cubicBezTo>
                  <a:cubicBezTo>
                    <a:pt x="221" y="94"/>
                    <a:pt x="221" y="94"/>
                    <a:pt x="221" y="94"/>
                  </a:cubicBezTo>
                  <a:cubicBezTo>
                    <a:pt x="222" y="94"/>
                    <a:pt x="222" y="94"/>
                    <a:pt x="222" y="94"/>
                  </a:cubicBezTo>
                  <a:cubicBezTo>
                    <a:pt x="223" y="93"/>
                    <a:pt x="223" y="93"/>
                    <a:pt x="223" y="93"/>
                  </a:cubicBezTo>
                  <a:cubicBezTo>
                    <a:pt x="224" y="94"/>
                    <a:pt x="224" y="94"/>
                    <a:pt x="224" y="94"/>
                  </a:cubicBezTo>
                  <a:cubicBezTo>
                    <a:pt x="225" y="93"/>
                    <a:pt x="225" y="93"/>
                    <a:pt x="225" y="93"/>
                  </a:cubicBezTo>
                  <a:cubicBezTo>
                    <a:pt x="225" y="93"/>
                    <a:pt x="225" y="93"/>
                    <a:pt x="225" y="93"/>
                  </a:cubicBezTo>
                  <a:cubicBezTo>
                    <a:pt x="226" y="93"/>
                    <a:pt x="226" y="93"/>
                    <a:pt x="226" y="93"/>
                  </a:cubicBezTo>
                  <a:cubicBezTo>
                    <a:pt x="226" y="92"/>
                    <a:pt x="226" y="92"/>
                    <a:pt x="226" y="92"/>
                  </a:cubicBezTo>
                  <a:cubicBezTo>
                    <a:pt x="225" y="92"/>
                    <a:pt x="225" y="92"/>
                    <a:pt x="225" y="92"/>
                  </a:cubicBezTo>
                  <a:cubicBezTo>
                    <a:pt x="224" y="92"/>
                    <a:pt x="224" y="92"/>
                    <a:pt x="224" y="92"/>
                  </a:cubicBezTo>
                  <a:cubicBezTo>
                    <a:pt x="223" y="92"/>
                    <a:pt x="223" y="92"/>
                    <a:pt x="223" y="92"/>
                  </a:cubicBezTo>
                  <a:cubicBezTo>
                    <a:pt x="223" y="92"/>
                    <a:pt x="223" y="92"/>
                    <a:pt x="223" y="92"/>
                  </a:cubicBezTo>
                  <a:cubicBezTo>
                    <a:pt x="222" y="92"/>
                    <a:pt x="222" y="92"/>
                    <a:pt x="222" y="92"/>
                  </a:cubicBezTo>
                  <a:cubicBezTo>
                    <a:pt x="221" y="92"/>
                    <a:pt x="221" y="92"/>
                    <a:pt x="221" y="92"/>
                  </a:cubicBezTo>
                  <a:cubicBezTo>
                    <a:pt x="220" y="92"/>
                    <a:pt x="220" y="92"/>
                    <a:pt x="220" y="92"/>
                  </a:cubicBezTo>
                  <a:cubicBezTo>
                    <a:pt x="219" y="92"/>
                    <a:pt x="219" y="92"/>
                    <a:pt x="219" y="92"/>
                  </a:cubicBezTo>
                  <a:cubicBezTo>
                    <a:pt x="218" y="92"/>
                    <a:pt x="218" y="92"/>
                    <a:pt x="218" y="92"/>
                  </a:cubicBezTo>
                  <a:close/>
                  <a:moveTo>
                    <a:pt x="214" y="120"/>
                  </a:moveTo>
                  <a:cubicBezTo>
                    <a:pt x="213" y="120"/>
                    <a:pt x="213" y="120"/>
                    <a:pt x="213" y="120"/>
                  </a:cubicBezTo>
                  <a:cubicBezTo>
                    <a:pt x="213" y="120"/>
                    <a:pt x="213" y="120"/>
                    <a:pt x="213" y="120"/>
                  </a:cubicBezTo>
                  <a:cubicBezTo>
                    <a:pt x="214" y="120"/>
                    <a:pt x="214" y="120"/>
                    <a:pt x="214" y="120"/>
                  </a:cubicBezTo>
                  <a:cubicBezTo>
                    <a:pt x="214" y="120"/>
                    <a:pt x="214" y="120"/>
                    <a:pt x="214" y="120"/>
                  </a:cubicBezTo>
                  <a:cubicBezTo>
                    <a:pt x="214" y="120"/>
                    <a:pt x="214" y="120"/>
                    <a:pt x="214" y="120"/>
                  </a:cubicBezTo>
                  <a:close/>
                  <a:moveTo>
                    <a:pt x="208" y="120"/>
                  </a:moveTo>
                  <a:cubicBezTo>
                    <a:pt x="208" y="119"/>
                    <a:pt x="208" y="119"/>
                    <a:pt x="208" y="119"/>
                  </a:cubicBezTo>
                  <a:cubicBezTo>
                    <a:pt x="208" y="118"/>
                    <a:pt x="208" y="118"/>
                    <a:pt x="208" y="118"/>
                  </a:cubicBezTo>
                  <a:cubicBezTo>
                    <a:pt x="207" y="118"/>
                    <a:pt x="207" y="118"/>
                    <a:pt x="207" y="118"/>
                  </a:cubicBezTo>
                  <a:cubicBezTo>
                    <a:pt x="207" y="118"/>
                    <a:pt x="207" y="118"/>
                    <a:pt x="207" y="118"/>
                  </a:cubicBezTo>
                  <a:cubicBezTo>
                    <a:pt x="207" y="118"/>
                    <a:pt x="207" y="118"/>
                    <a:pt x="207" y="118"/>
                  </a:cubicBezTo>
                  <a:cubicBezTo>
                    <a:pt x="207" y="117"/>
                    <a:pt x="207" y="117"/>
                    <a:pt x="207" y="117"/>
                  </a:cubicBezTo>
                  <a:cubicBezTo>
                    <a:pt x="207" y="116"/>
                    <a:pt x="207" y="116"/>
                    <a:pt x="207" y="116"/>
                  </a:cubicBezTo>
                  <a:cubicBezTo>
                    <a:pt x="206" y="116"/>
                    <a:pt x="206" y="116"/>
                    <a:pt x="206" y="116"/>
                  </a:cubicBezTo>
                  <a:cubicBezTo>
                    <a:pt x="207" y="115"/>
                    <a:pt x="207" y="115"/>
                    <a:pt x="207" y="115"/>
                  </a:cubicBezTo>
                  <a:cubicBezTo>
                    <a:pt x="206" y="114"/>
                    <a:pt x="206" y="114"/>
                    <a:pt x="206" y="114"/>
                  </a:cubicBezTo>
                  <a:cubicBezTo>
                    <a:pt x="207" y="113"/>
                    <a:pt x="207" y="113"/>
                    <a:pt x="207" y="113"/>
                  </a:cubicBezTo>
                  <a:cubicBezTo>
                    <a:pt x="206" y="113"/>
                    <a:pt x="206" y="113"/>
                    <a:pt x="206" y="113"/>
                  </a:cubicBezTo>
                  <a:cubicBezTo>
                    <a:pt x="206" y="112"/>
                    <a:pt x="206" y="112"/>
                    <a:pt x="206" y="112"/>
                  </a:cubicBezTo>
                  <a:cubicBezTo>
                    <a:pt x="206" y="112"/>
                    <a:pt x="206" y="112"/>
                    <a:pt x="206" y="112"/>
                  </a:cubicBezTo>
                  <a:cubicBezTo>
                    <a:pt x="205" y="111"/>
                    <a:pt x="205" y="111"/>
                    <a:pt x="205" y="111"/>
                  </a:cubicBezTo>
                  <a:cubicBezTo>
                    <a:pt x="205" y="110"/>
                    <a:pt x="205" y="110"/>
                    <a:pt x="205" y="110"/>
                  </a:cubicBezTo>
                  <a:cubicBezTo>
                    <a:pt x="204" y="109"/>
                    <a:pt x="204" y="109"/>
                    <a:pt x="204" y="109"/>
                  </a:cubicBezTo>
                  <a:cubicBezTo>
                    <a:pt x="204" y="109"/>
                    <a:pt x="204" y="109"/>
                    <a:pt x="204" y="109"/>
                  </a:cubicBezTo>
                  <a:cubicBezTo>
                    <a:pt x="204" y="108"/>
                    <a:pt x="204" y="108"/>
                    <a:pt x="204" y="108"/>
                  </a:cubicBezTo>
                  <a:cubicBezTo>
                    <a:pt x="204" y="107"/>
                    <a:pt x="204" y="107"/>
                    <a:pt x="204" y="107"/>
                  </a:cubicBezTo>
                  <a:cubicBezTo>
                    <a:pt x="203" y="107"/>
                    <a:pt x="203" y="107"/>
                    <a:pt x="203" y="107"/>
                  </a:cubicBezTo>
                  <a:cubicBezTo>
                    <a:pt x="203" y="107"/>
                    <a:pt x="203" y="107"/>
                    <a:pt x="203" y="107"/>
                  </a:cubicBezTo>
                  <a:cubicBezTo>
                    <a:pt x="202" y="107"/>
                    <a:pt x="202" y="107"/>
                    <a:pt x="202" y="107"/>
                  </a:cubicBezTo>
                  <a:cubicBezTo>
                    <a:pt x="202" y="107"/>
                    <a:pt x="202" y="107"/>
                    <a:pt x="202" y="107"/>
                  </a:cubicBezTo>
                  <a:cubicBezTo>
                    <a:pt x="201" y="107"/>
                    <a:pt x="201" y="107"/>
                    <a:pt x="201" y="107"/>
                  </a:cubicBezTo>
                  <a:cubicBezTo>
                    <a:pt x="201" y="106"/>
                    <a:pt x="201" y="106"/>
                    <a:pt x="201" y="106"/>
                  </a:cubicBezTo>
                  <a:cubicBezTo>
                    <a:pt x="202" y="106"/>
                    <a:pt x="202" y="106"/>
                    <a:pt x="202" y="106"/>
                  </a:cubicBezTo>
                  <a:cubicBezTo>
                    <a:pt x="202" y="104"/>
                    <a:pt x="202" y="104"/>
                    <a:pt x="202" y="104"/>
                  </a:cubicBezTo>
                  <a:cubicBezTo>
                    <a:pt x="202" y="104"/>
                    <a:pt x="202" y="104"/>
                    <a:pt x="202" y="104"/>
                  </a:cubicBezTo>
                  <a:cubicBezTo>
                    <a:pt x="202" y="103"/>
                    <a:pt x="202" y="103"/>
                    <a:pt x="202" y="103"/>
                  </a:cubicBezTo>
                  <a:cubicBezTo>
                    <a:pt x="202" y="102"/>
                    <a:pt x="202" y="102"/>
                    <a:pt x="202" y="102"/>
                  </a:cubicBezTo>
                  <a:cubicBezTo>
                    <a:pt x="202" y="102"/>
                    <a:pt x="202" y="102"/>
                    <a:pt x="202" y="102"/>
                  </a:cubicBezTo>
                  <a:cubicBezTo>
                    <a:pt x="203" y="100"/>
                    <a:pt x="203" y="100"/>
                    <a:pt x="203" y="100"/>
                  </a:cubicBezTo>
                  <a:cubicBezTo>
                    <a:pt x="204" y="100"/>
                    <a:pt x="204" y="100"/>
                    <a:pt x="204" y="100"/>
                  </a:cubicBezTo>
                  <a:cubicBezTo>
                    <a:pt x="204" y="100"/>
                    <a:pt x="204" y="100"/>
                    <a:pt x="204" y="100"/>
                  </a:cubicBezTo>
                  <a:cubicBezTo>
                    <a:pt x="204" y="99"/>
                    <a:pt x="204" y="99"/>
                    <a:pt x="204" y="99"/>
                  </a:cubicBezTo>
                  <a:cubicBezTo>
                    <a:pt x="205" y="100"/>
                    <a:pt x="205" y="100"/>
                    <a:pt x="205" y="100"/>
                  </a:cubicBezTo>
                  <a:cubicBezTo>
                    <a:pt x="206" y="99"/>
                    <a:pt x="206" y="99"/>
                    <a:pt x="206" y="99"/>
                  </a:cubicBezTo>
                  <a:cubicBezTo>
                    <a:pt x="207" y="100"/>
                    <a:pt x="207" y="100"/>
                    <a:pt x="207" y="100"/>
                  </a:cubicBezTo>
                  <a:cubicBezTo>
                    <a:pt x="207" y="100"/>
                    <a:pt x="207" y="100"/>
                    <a:pt x="207" y="100"/>
                  </a:cubicBezTo>
                  <a:cubicBezTo>
                    <a:pt x="207" y="100"/>
                    <a:pt x="207" y="100"/>
                    <a:pt x="207" y="100"/>
                  </a:cubicBezTo>
                  <a:cubicBezTo>
                    <a:pt x="206" y="101"/>
                    <a:pt x="206" y="101"/>
                    <a:pt x="206" y="101"/>
                  </a:cubicBezTo>
                  <a:cubicBezTo>
                    <a:pt x="206" y="101"/>
                    <a:pt x="206" y="101"/>
                    <a:pt x="206" y="101"/>
                  </a:cubicBezTo>
                  <a:cubicBezTo>
                    <a:pt x="207" y="101"/>
                    <a:pt x="207" y="101"/>
                    <a:pt x="207" y="101"/>
                  </a:cubicBezTo>
                  <a:cubicBezTo>
                    <a:pt x="207" y="102"/>
                    <a:pt x="207" y="102"/>
                    <a:pt x="207" y="102"/>
                  </a:cubicBezTo>
                  <a:cubicBezTo>
                    <a:pt x="207" y="102"/>
                    <a:pt x="207" y="102"/>
                    <a:pt x="207" y="102"/>
                  </a:cubicBezTo>
                  <a:cubicBezTo>
                    <a:pt x="208" y="103"/>
                    <a:pt x="208" y="103"/>
                    <a:pt x="208" y="103"/>
                  </a:cubicBezTo>
                  <a:cubicBezTo>
                    <a:pt x="208" y="104"/>
                    <a:pt x="208" y="104"/>
                    <a:pt x="208" y="104"/>
                  </a:cubicBezTo>
                  <a:cubicBezTo>
                    <a:pt x="209" y="105"/>
                    <a:pt x="209" y="105"/>
                    <a:pt x="209" y="105"/>
                  </a:cubicBezTo>
                  <a:cubicBezTo>
                    <a:pt x="210" y="105"/>
                    <a:pt x="210" y="105"/>
                    <a:pt x="210" y="105"/>
                  </a:cubicBezTo>
                  <a:cubicBezTo>
                    <a:pt x="210" y="104"/>
                    <a:pt x="210" y="104"/>
                    <a:pt x="210" y="104"/>
                  </a:cubicBezTo>
                  <a:cubicBezTo>
                    <a:pt x="210" y="104"/>
                    <a:pt x="210" y="104"/>
                    <a:pt x="210" y="104"/>
                  </a:cubicBezTo>
                  <a:cubicBezTo>
                    <a:pt x="210" y="104"/>
                    <a:pt x="210" y="104"/>
                    <a:pt x="210" y="104"/>
                  </a:cubicBezTo>
                  <a:cubicBezTo>
                    <a:pt x="211" y="103"/>
                    <a:pt x="211" y="103"/>
                    <a:pt x="211" y="103"/>
                  </a:cubicBezTo>
                  <a:cubicBezTo>
                    <a:pt x="211" y="102"/>
                    <a:pt x="211" y="102"/>
                    <a:pt x="211" y="102"/>
                  </a:cubicBezTo>
                  <a:cubicBezTo>
                    <a:pt x="211" y="102"/>
                    <a:pt x="211" y="102"/>
                    <a:pt x="211" y="102"/>
                  </a:cubicBezTo>
                  <a:cubicBezTo>
                    <a:pt x="211" y="101"/>
                    <a:pt x="211" y="101"/>
                    <a:pt x="211" y="101"/>
                  </a:cubicBezTo>
                  <a:cubicBezTo>
                    <a:pt x="211" y="100"/>
                    <a:pt x="211" y="100"/>
                    <a:pt x="211" y="100"/>
                  </a:cubicBezTo>
                  <a:cubicBezTo>
                    <a:pt x="211" y="100"/>
                    <a:pt x="211" y="100"/>
                    <a:pt x="211" y="100"/>
                  </a:cubicBezTo>
                  <a:cubicBezTo>
                    <a:pt x="212" y="100"/>
                    <a:pt x="212" y="100"/>
                    <a:pt x="212" y="100"/>
                  </a:cubicBezTo>
                  <a:cubicBezTo>
                    <a:pt x="213" y="100"/>
                    <a:pt x="213" y="100"/>
                    <a:pt x="213" y="100"/>
                  </a:cubicBezTo>
                  <a:cubicBezTo>
                    <a:pt x="213" y="101"/>
                    <a:pt x="213" y="101"/>
                    <a:pt x="213" y="101"/>
                  </a:cubicBezTo>
                  <a:cubicBezTo>
                    <a:pt x="214" y="101"/>
                    <a:pt x="214" y="101"/>
                    <a:pt x="214" y="101"/>
                  </a:cubicBezTo>
                  <a:cubicBezTo>
                    <a:pt x="214" y="100"/>
                    <a:pt x="214" y="100"/>
                    <a:pt x="214" y="100"/>
                  </a:cubicBezTo>
                  <a:cubicBezTo>
                    <a:pt x="213" y="99"/>
                    <a:pt x="213" y="99"/>
                    <a:pt x="213" y="99"/>
                  </a:cubicBezTo>
                  <a:cubicBezTo>
                    <a:pt x="213" y="99"/>
                    <a:pt x="213" y="99"/>
                    <a:pt x="213" y="99"/>
                  </a:cubicBezTo>
                  <a:cubicBezTo>
                    <a:pt x="213" y="99"/>
                    <a:pt x="213" y="99"/>
                    <a:pt x="213" y="99"/>
                  </a:cubicBezTo>
                  <a:cubicBezTo>
                    <a:pt x="212" y="99"/>
                    <a:pt x="212" y="99"/>
                    <a:pt x="212" y="99"/>
                  </a:cubicBezTo>
                  <a:cubicBezTo>
                    <a:pt x="211" y="99"/>
                    <a:pt x="211" y="99"/>
                    <a:pt x="211" y="99"/>
                  </a:cubicBezTo>
                  <a:cubicBezTo>
                    <a:pt x="210" y="98"/>
                    <a:pt x="210" y="98"/>
                    <a:pt x="210" y="98"/>
                  </a:cubicBezTo>
                  <a:cubicBezTo>
                    <a:pt x="210" y="98"/>
                    <a:pt x="210" y="98"/>
                    <a:pt x="210" y="98"/>
                  </a:cubicBezTo>
                  <a:cubicBezTo>
                    <a:pt x="210" y="97"/>
                    <a:pt x="210" y="97"/>
                    <a:pt x="210" y="97"/>
                  </a:cubicBezTo>
                  <a:cubicBezTo>
                    <a:pt x="210" y="96"/>
                    <a:pt x="210" y="96"/>
                    <a:pt x="210" y="96"/>
                  </a:cubicBezTo>
                  <a:cubicBezTo>
                    <a:pt x="210" y="96"/>
                    <a:pt x="210" y="96"/>
                    <a:pt x="210" y="96"/>
                  </a:cubicBezTo>
                  <a:cubicBezTo>
                    <a:pt x="211" y="96"/>
                    <a:pt x="211" y="96"/>
                    <a:pt x="211" y="96"/>
                  </a:cubicBezTo>
                  <a:cubicBezTo>
                    <a:pt x="211" y="95"/>
                    <a:pt x="211" y="95"/>
                    <a:pt x="211" y="95"/>
                  </a:cubicBezTo>
                  <a:cubicBezTo>
                    <a:pt x="212" y="96"/>
                    <a:pt x="212" y="96"/>
                    <a:pt x="212" y="96"/>
                  </a:cubicBezTo>
                  <a:cubicBezTo>
                    <a:pt x="212" y="96"/>
                    <a:pt x="212" y="96"/>
                    <a:pt x="212" y="96"/>
                  </a:cubicBezTo>
                  <a:cubicBezTo>
                    <a:pt x="213" y="98"/>
                    <a:pt x="213" y="98"/>
                    <a:pt x="213" y="98"/>
                  </a:cubicBezTo>
                  <a:cubicBezTo>
                    <a:pt x="213" y="98"/>
                    <a:pt x="213" y="98"/>
                    <a:pt x="213" y="98"/>
                  </a:cubicBezTo>
                  <a:cubicBezTo>
                    <a:pt x="213" y="97"/>
                    <a:pt x="213" y="97"/>
                    <a:pt x="213" y="97"/>
                  </a:cubicBezTo>
                  <a:cubicBezTo>
                    <a:pt x="213" y="97"/>
                    <a:pt x="213" y="97"/>
                    <a:pt x="213" y="97"/>
                  </a:cubicBezTo>
                  <a:cubicBezTo>
                    <a:pt x="213" y="96"/>
                    <a:pt x="213" y="96"/>
                    <a:pt x="213" y="96"/>
                  </a:cubicBezTo>
                  <a:cubicBezTo>
                    <a:pt x="213" y="95"/>
                    <a:pt x="213" y="95"/>
                    <a:pt x="213" y="95"/>
                  </a:cubicBezTo>
                  <a:cubicBezTo>
                    <a:pt x="212" y="95"/>
                    <a:pt x="212" y="95"/>
                    <a:pt x="212" y="95"/>
                  </a:cubicBezTo>
                  <a:cubicBezTo>
                    <a:pt x="212" y="94"/>
                    <a:pt x="212" y="94"/>
                    <a:pt x="212" y="94"/>
                  </a:cubicBezTo>
                  <a:cubicBezTo>
                    <a:pt x="213" y="94"/>
                    <a:pt x="213" y="94"/>
                    <a:pt x="213" y="94"/>
                  </a:cubicBezTo>
                  <a:cubicBezTo>
                    <a:pt x="213" y="93"/>
                    <a:pt x="213" y="93"/>
                    <a:pt x="213" y="93"/>
                  </a:cubicBezTo>
                  <a:cubicBezTo>
                    <a:pt x="214" y="93"/>
                    <a:pt x="214" y="93"/>
                    <a:pt x="214" y="93"/>
                  </a:cubicBezTo>
                  <a:cubicBezTo>
                    <a:pt x="214" y="93"/>
                    <a:pt x="214" y="93"/>
                    <a:pt x="214" y="93"/>
                  </a:cubicBezTo>
                  <a:cubicBezTo>
                    <a:pt x="215" y="93"/>
                    <a:pt x="215" y="93"/>
                    <a:pt x="215" y="93"/>
                  </a:cubicBezTo>
                  <a:cubicBezTo>
                    <a:pt x="215" y="94"/>
                    <a:pt x="215" y="94"/>
                    <a:pt x="215" y="94"/>
                  </a:cubicBezTo>
                  <a:cubicBezTo>
                    <a:pt x="216" y="94"/>
                    <a:pt x="216" y="94"/>
                    <a:pt x="216" y="94"/>
                  </a:cubicBezTo>
                  <a:cubicBezTo>
                    <a:pt x="217" y="93"/>
                    <a:pt x="217" y="93"/>
                    <a:pt x="217" y="93"/>
                  </a:cubicBezTo>
                  <a:cubicBezTo>
                    <a:pt x="216" y="93"/>
                    <a:pt x="216" y="93"/>
                    <a:pt x="216" y="93"/>
                  </a:cubicBezTo>
                  <a:cubicBezTo>
                    <a:pt x="215" y="93"/>
                    <a:pt x="215" y="93"/>
                    <a:pt x="215" y="93"/>
                  </a:cubicBezTo>
                  <a:cubicBezTo>
                    <a:pt x="216" y="92"/>
                    <a:pt x="216" y="92"/>
                    <a:pt x="216" y="92"/>
                  </a:cubicBezTo>
                  <a:cubicBezTo>
                    <a:pt x="217" y="92"/>
                    <a:pt x="217" y="92"/>
                    <a:pt x="217" y="92"/>
                  </a:cubicBezTo>
                  <a:cubicBezTo>
                    <a:pt x="218" y="92"/>
                    <a:pt x="218" y="92"/>
                    <a:pt x="218" y="92"/>
                  </a:cubicBezTo>
                  <a:cubicBezTo>
                    <a:pt x="218" y="93"/>
                    <a:pt x="218" y="93"/>
                    <a:pt x="218" y="93"/>
                  </a:cubicBezTo>
                  <a:cubicBezTo>
                    <a:pt x="218" y="93"/>
                    <a:pt x="218" y="93"/>
                    <a:pt x="218" y="93"/>
                  </a:cubicBezTo>
                  <a:cubicBezTo>
                    <a:pt x="218" y="93"/>
                    <a:pt x="218" y="93"/>
                    <a:pt x="218" y="93"/>
                  </a:cubicBezTo>
                  <a:cubicBezTo>
                    <a:pt x="218" y="94"/>
                    <a:pt x="218" y="94"/>
                    <a:pt x="218" y="94"/>
                  </a:cubicBezTo>
                  <a:cubicBezTo>
                    <a:pt x="219" y="95"/>
                    <a:pt x="219" y="95"/>
                    <a:pt x="219" y="95"/>
                  </a:cubicBezTo>
                  <a:cubicBezTo>
                    <a:pt x="219" y="94"/>
                    <a:pt x="219" y="94"/>
                    <a:pt x="219" y="94"/>
                  </a:cubicBezTo>
                  <a:cubicBezTo>
                    <a:pt x="220" y="95"/>
                    <a:pt x="220" y="95"/>
                    <a:pt x="220" y="95"/>
                  </a:cubicBezTo>
                  <a:cubicBezTo>
                    <a:pt x="221" y="95"/>
                    <a:pt x="221" y="95"/>
                    <a:pt x="221" y="95"/>
                  </a:cubicBezTo>
                  <a:cubicBezTo>
                    <a:pt x="222" y="94"/>
                    <a:pt x="222" y="94"/>
                    <a:pt x="222" y="94"/>
                  </a:cubicBezTo>
                  <a:cubicBezTo>
                    <a:pt x="223" y="94"/>
                    <a:pt x="223" y="94"/>
                    <a:pt x="223" y="94"/>
                  </a:cubicBezTo>
                  <a:cubicBezTo>
                    <a:pt x="225" y="94"/>
                    <a:pt x="225" y="94"/>
                    <a:pt x="225" y="94"/>
                  </a:cubicBezTo>
                  <a:cubicBezTo>
                    <a:pt x="225" y="95"/>
                    <a:pt x="225" y="95"/>
                    <a:pt x="225" y="95"/>
                  </a:cubicBezTo>
                  <a:cubicBezTo>
                    <a:pt x="226" y="95"/>
                    <a:pt x="226" y="95"/>
                    <a:pt x="226" y="95"/>
                  </a:cubicBezTo>
                  <a:cubicBezTo>
                    <a:pt x="226" y="95"/>
                    <a:pt x="226" y="95"/>
                    <a:pt x="226" y="95"/>
                  </a:cubicBezTo>
                  <a:cubicBezTo>
                    <a:pt x="226" y="96"/>
                    <a:pt x="226" y="96"/>
                    <a:pt x="226" y="96"/>
                  </a:cubicBezTo>
                  <a:cubicBezTo>
                    <a:pt x="226" y="96"/>
                    <a:pt x="226" y="96"/>
                    <a:pt x="226" y="96"/>
                  </a:cubicBezTo>
                  <a:cubicBezTo>
                    <a:pt x="226" y="97"/>
                    <a:pt x="226" y="97"/>
                    <a:pt x="226" y="97"/>
                  </a:cubicBezTo>
                  <a:cubicBezTo>
                    <a:pt x="225" y="98"/>
                    <a:pt x="225" y="98"/>
                    <a:pt x="225" y="98"/>
                  </a:cubicBezTo>
                  <a:cubicBezTo>
                    <a:pt x="224" y="97"/>
                    <a:pt x="224" y="97"/>
                    <a:pt x="224" y="97"/>
                  </a:cubicBezTo>
                  <a:cubicBezTo>
                    <a:pt x="224" y="97"/>
                    <a:pt x="224" y="97"/>
                    <a:pt x="224" y="97"/>
                  </a:cubicBezTo>
                  <a:cubicBezTo>
                    <a:pt x="223" y="98"/>
                    <a:pt x="223" y="98"/>
                    <a:pt x="223" y="98"/>
                  </a:cubicBezTo>
                  <a:cubicBezTo>
                    <a:pt x="223" y="98"/>
                    <a:pt x="223" y="98"/>
                    <a:pt x="223" y="98"/>
                  </a:cubicBezTo>
                  <a:cubicBezTo>
                    <a:pt x="223" y="98"/>
                    <a:pt x="223" y="98"/>
                    <a:pt x="223" y="98"/>
                  </a:cubicBezTo>
                  <a:cubicBezTo>
                    <a:pt x="224" y="99"/>
                    <a:pt x="224" y="99"/>
                    <a:pt x="224" y="99"/>
                  </a:cubicBezTo>
                  <a:cubicBezTo>
                    <a:pt x="224" y="99"/>
                    <a:pt x="224" y="99"/>
                    <a:pt x="224" y="99"/>
                  </a:cubicBezTo>
                  <a:cubicBezTo>
                    <a:pt x="223" y="100"/>
                    <a:pt x="223" y="100"/>
                    <a:pt x="223" y="100"/>
                  </a:cubicBezTo>
                  <a:cubicBezTo>
                    <a:pt x="223" y="100"/>
                    <a:pt x="223" y="100"/>
                    <a:pt x="223" y="100"/>
                  </a:cubicBezTo>
                  <a:cubicBezTo>
                    <a:pt x="223" y="100"/>
                    <a:pt x="223" y="100"/>
                    <a:pt x="223" y="100"/>
                  </a:cubicBezTo>
                  <a:cubicBezTo>
                    <a:pt x="222" y="100"/>
                    <a:pt x="222" y="100"/>
                    <a:pt x="222" y="100"/>
                  </a:cubicBezTo>
                  <a:cubicBezTo>
                    <a:pt x="221" y="100"/>
                    <a:pt x="221" y="100"/>
                    <a:pt x="221" y="100"/>
                  </a:cubicBezTo>
                  <a:cubicBezTo>
                    <a:pt x="221" y="101"/>
                    <a:pt x="221" y="101"/>
                    <a:pt x="221" y="101"/>
                  </a:cubicBezTo>
                  <a:cubicBezTo>
                    <a:pt x="219" y="101"/>
                    <a:pt x="219" y="101"/>
                    <a:pt x="219" y="101"/>
                  </a:cubicBezTo>
                  <a:cubicBezTo>
                    <a:pt x="218" y="102"/>
                    <a:pt x="218" y="102"/>
                    <a:pt x="218" y="102"/>
                  </a:cubicBezTo>
                  <a:cubicBezTo>
                    <a:pt x="218" y="102"/>
                    <a:pt x="218" y="102"/>
                    <a:pt x="218" y="102"/>
                  </a:cubicBezTo>
                  <a:cubicBezTo>
                    <a:pt x="217" y="103"/>
                    <a:pt x="217" y="103"/>
                    <a:pt x="217" y="103"/>
                  </a:cubicBezTo>
                  <a:cubicBezTo>
                    <a:pt x="217" y="103"/>
                    <a:pt x="217" y="103"/>
                    <a:pt x="217" y="103"/>
                  </a:cubicBezTo>
                  <a:cubicBezTo>
                    <a:pt x="217" y="103"/>
                    <a:pt x="217" y="103"/>
                    <a:pt x="217" y="103"/>
                  </a:cubicBezTo>
                  <a:cubicBezTo>
                    <a:pt x="218" y="103"/>
                    <a:pt x="218" y="103"/>
                    <a:pt x="218" y="103"/>
                  </a:cubicBezTo>
                  <a:cubicBezTo>
                    <a:pt x="219" y="103"/>
                    <a:pt x="219" y="103"/>
                    <a:pt x="219" y="103"/>
                  </a:cubicBezTo>
                  <a:cubicBezTo>
                    <a:pt x="219" y="103"/>
                    <a:pt x="219" y="103"/>
                    <a:pt x="219" y="103"/>
                  </a:cubicBezTo>
                  <a:cubicBezTo>
                    <a:pt x="221" y="103"/>
                    <a:pt x="221" y="103"/>
                    <a:pt x="221" y="103"/>
                  </a:cubicBezTo>
                  <a:cubicBezTo>
                    <a:pt x="221" y="104"/>
                    <a:pt x="221" y="104"/>
                    <a:pt x="221" y="104"/>
                  </a:cubicBezTo>
                  <a:cubicBezTo>
                    <a:pt x="221" y="104"/>
                    <a:pt x="221" y="104"/>
                    <a:pt x="221" y="104"/>
                  </a:cubicBezTo>
                  <a:cubicBezTo>
                    <a:pt x="220" y="104"/>
                    <a:pt x="220" y="104"/>
                    <a:pt x="220" y="104"/>
                  </a:cubicBezTo>
                  <a:cubicBezTo>
                    <a:pt x="221" y="105"/>
                    <a:pt x="221" y="105"/>
                    <a:pt x="221" y="105"/>
                  </a:cubicBezTo>
                  <a:cubicBezTo>
                    <a:pt x="221" y="105"/>
                    <a:pt x="221" y="105"/>
                    <a:pt x="221" y="105"/>
                  </a:cubicBezTo>
                  <a:cubicBezTo>
                    <a:pt x="221" y="106"/>
                    <a:pt x="221" y="106"/>
                    <a:pt x="221" y="106"/>
                  </a:cubicBezTo>
                  <a:cubicBezTo>
                    <a:pt x="220" y="106"/>
                    <a:pt x="220" y="106"/>
                    <a:pt x="220" y="106"/>
                  </a:cubicBezTo>
                  <a:cubicBezTo>
                    <a:pt x="220" y="107"/>
                    <a:pt x="220" y="107"/>
                    <a:pt x="220" y="107"/>
                  </a:cubicBezTo>
                  <a:cubicBezTo>
                    <a:pt x="220" y="108"/>
                    <a:pt x="220" y="108"/>
                    <a:pt x="220" y="108"/>
                  </a:cubicBezTo>
                  <a:cubicBezTo>
                    <a:pt x="221" y="107"/>
                    <a:pt x="221" y="107"/>
                    <a:pt x="221" y="107"/>
                  </a:cubicBezTo>
                  <a:cubicBezTo>
                    <a:pt x="222" y="106"/>
                    <a:pt x="222" y="106"/>
                    <a:pt x="222" y="106"/>
                  </a:cubicBezTo>
                  <a:cubicBezTo>
                    <a:pt x="222" y="106"/>
                    <a:pt x="222" y="106"/>
                    <a:pt x="222" y="106"/>
                  </a:cubicBezTo>
                  <a:cubicBezTo>
                    <a:pt x="223" y="106"/>
                    <a:pt x="223" y="106"/>
                    <a:pt x="223" y="106"/>
                  </a:cubicBezTo>
                  <a:cubicBezTo>
                    <a:pt x="222" y="107"/>
                    <a:pt x="222" y="107"/>
                    <a:pt x="222" y="107"/>
                  </a:cubicBezTo>
                  <a:cubicBezTo>
                    <a:pt x="222" y="108"/>
                    <a:pt x="222" y="108"/>
                    <a:pt x="222" y="108"/>
                  </a:cubicBezTo>
                  <a:cubicBezTo>
                    <a:pt x="222" y="109"/>
                    <a:pt x="222" y="109"/>
                    <a:pt x="222" y="109"/>
                  </a:cubicBezTo>
                  <a:cubicBezTo>
                    <a:pt x="222" y="110"/>
                    <a:pt x="222" y="110"/>
                    <a:pt x="222" y="110"/>
                  </a:cubicBezTo>
                  <a:cubicBezTo>
                    <a:pt x="220" y="110"/>
                    <a:pt x="220" y="110"/>
                    <a:pt x="220" y="110"/>
                  </a:cubicBezTo>
                  <a:cubicBezTo>
                    <a:pt x="220" y="111"/>
                    <a:pt x="220" y="111"/>
                    <a:pt x="220" y="111"/>
                  </a:cubicBezTo>
                  <a:cubicBezTo>
                    <a:pt x="219" y="111"/>
                    <a:pt x="219" y="111"/>
                    <a:pt x="219" y="111"/>
                  </a:cubicBezTo>
                  <a:cubicBezTo>
                    <a:pt x="220" y="111"/>
                    <a:pt x="220" y="111"/>
                    <a:pt x="220" y="111"/>
                  </a:cubicBezTo>
                  <a:cubicBezTo>
                    <a:pt x="219" y="112"/>
                    <a:pt x="219" y="112"/>
                    <a:pt x="219" y="112"/>
                  </a:cubicBezTo>
                  <a:cubicBezTo>
                    <a:pt x="219" y="112"/>
                    <a:pt x="219" y="112"/>
                    <a:pt x="219" y="112"/>
                  </a:cubicBezTo>
                  <a:cubicBezTo>
                    <a:pt x="219" y="112"/>
                    <a:pt x="219" y="112"/>
                    <a:pt x="219" y="112"/>
                  </a:cubicBezTo>
                  <a:cubicBezTo>
                    <a:pt x="218" y="112"/>
                    <a:pt x="218" y="112"/>
                    <a:pt x="218" y="112"/>
                  </a:cubicBezTo>
                  <a:cubicBezTo>
                    <a:pt x="218" y="113"/>
                    <a:pt x="218" y="113"/>
                    <a:pt x="218" y="113"/>
                  </a:cubicBezTo>
                  <a:cubicBezTo>
                    <a:pt x="219" y="113"/>
                    <a:pt x="219" y="113"/>
                    <a:pt x="219" y="113"/>
                  </a:cubicBezTo>
                  <a:cubicBezTo>
                    <a:pt x="219" y="114"/>
                    <a:pt x="219" y="114"/>
                    <a:pt x="219" y="114"/>
                  </a:cubicBezTo>
                  <a:cubicBezTo>
                    <a:pt x="218" y="114"/>
                    <a:pt x="218" y="114"/>
                    <a:pt x="218" y="114"/>
                  </a:cubicBezTo>
                  <a:cubicBezTo>
                    <a:pt x="219" y="115"/>
                    <a:pt x="219" y="115"/>
                    <a:pt x="219" y="115"/>
                  </a:cubicBezTo>
                  <a:cubicBezTo>
                    <a:pt x="218" y="115"/>
                    <a:pt x="218" y="115"/>
                    <a:pt x="218" y="115"/>
                  </a:cubicBezTo>
                  <a:cubicBezTo>
                    <a:pt x="217" y="115"/>
                    <a:pt x="217" y="115"/>
                    <a:pt x="217" y="115"/>
                  </a:cubicBezTo>
                  <a:cubicBezTo>
                    <a:pt x="217" y="115"/>
                    <a:pt x="217" y="115"/>
                    <a:pt x="217" y="115"/>
                  </a:cubicBezTo>
                  <a:cubicBezTo>
                    <a:pt x="216" y="115"/>
                    <a:pt x="216" y="115"/>
                    <a:pt x="216" y="115"/>
                  </a:cubicBezTo>
                  <a:cubicBezTo>
                    <a:pt x="215" y="116"/>
                    <a:pt x="215" y="116"/>
                    <a:pt x="215" y="116"/>
                  </a:cubicBezTo>
                  <a:cubicBezTo>
                    <a:pt x="215" y="116"/>
                    <a:pt x="215" y="116"/>
                    <a:pt x="215" y="116"/>
                  </a:cubicBezTo>
                  <a:cubicBezTo>
                    <a:pt x="214" y="117"/>
                    <a:pt x="214" y="117"/>
                    <a:pt x="214" y="117"/>
                  </a:cubicBezTo>
                  <a:cubicBezTo>
                    <a:pt x="213" y="116"/>
                    <a:pt x="213" y="116"/>
                    <a:pt x="213" y="116"/>
                  </a:cubicBezTo>
                  <a:cubicBezTo>
                    <a:pt x="212" y="117"/>
                    <a:pt x="212" y="117"/>
                    <a:pt x="212" y="117"/>
                  </a:cubicBezTo>
                  <a:cubicBezTo>
                    <a:pt x="211" y="116"/>
                    <a:pt x="211" y="116"/>
                    <a:pt x="211" y="116"/>
                  </a:cubicBezTo>
                  <a:cubicBezTo>
                    <a:pt x="211" y="115"/>
                    <a:pt x="211" y="115"/>
                    <a:pt x="211" y="115"/>
                  </a:cubicBezTo>
                  <a:cubicBezTo>
                    <a:pt x="212" y="114"/>
                    <a:pt x="212" y="114"/>
                    <a:pt x="212" y="114"/>
                  </a:cubicBezTo>
                  <a:cubicBezTo>
                    <a:pt x="212" y="113"/>
                    <a:pt x="212" y="113"/>
                    <a:pt x="212" y="113"/>
                  </a:cubicBezTo>
                  <a:cubicBezTo>
                    <a:pt x="210" y="114"/>
                    <a:pt x="210" y="114"/>
                    <a:pt x="210" y="114"/>
                  </a:cubicBezTo>
                  <a:cubicBezTo>
                    <a:pt x="210" y="115"/>
                    <a:pt x="210" y="115"/>
                    <a:pt x="210" y="115"/>
                  </a:cubicBezTo>
                  <a:cubicBezTo>
                    <a:pt x="211" y="117"/>
                    <a:pt x="211" y="117"/>
                    <a:pt x="211" y="117"/>
                  </a:cubicBezTo>
                  <a:cubicBezTo>
                    <a:pt x="211" y="117"/>
                    <a:pt x="211" y="117"/>
                    <a:pt x="211" y="117"/>
                  </a:cubicBezTo>
                  <a:cubicBezTo>
                    <a:pt x="211" y="118"/>
                    <a:pt x="211" y="118"/>
                    <a:pt x="211" y="118"/>
                  </a:cubicBezTo>
                  <a:cubicBezTo>
                    <a:pt x="210" y="118"/>
                    <a:pt x="210" y="118"/>
                    <a:pt x="210" y="118"/>
                  </a:cubicBezTo>
                  <a:cubicBezTo>
                    <a:pt x="209" y="119"/>
                    <a:pt x="209" y="119"/>
                    <a:pt x="209" y="119"/>
                  </a:cubicBezTo>
                  <a:cubicBezTo>
                    <a:pt x="209" y="119"/>
                    <a:pt x="208" y="120"/>
                    <a:pt x="208" y="120"/>
                  </a:cubicBezTo>
                  <a:close/>
                  <a:moveTo>
                    <a:pt x="223" y="101"/>
                  </a:moveTo>
                  <a:cubicBezTo>
                    <a:pt x="223" y="101"/>
                    <a:pt x="223" y="101"/>
                    <a:pt x="223" y="101"/>
                  </a:cubicBezTo>
                  <a:cubicBezTo>
                    <a:pt x="223" y="101"/>
                    <a:pt x="223" y="101"/>
                    <a:pt x="223" y="101"/>
                  </a:cubicBezTo>
                  <a:cubicBezTo>
                    <a:pt x="224" y="101"/>
                    <a:pt x="224" y="101"/>
                    <a:pt x="224" y="101"/>
                  </a:cubicBezTo>
                  <a:cubicBezTo>
                    <a:pt x="223" y="101"/>
                    <a:pt x="223" y="101"/>
                    <a:pt x="223" y="101"/>
                  </a:cubicBezTo>
                  <a:close/>
                  <a:moveTo>
                    <a:pt x="222" y="104"/>
                  </a:moveTo>
                  <a:cubicBezTo>
                    <a:pt x="223" y="104"/>
                    <a:pt x="223" y="104"/>
                    <a:pt x="223" y="104"/>
                  </a:cubicBezTo>
                  <a:cubicBezTo>
                    <a:pt x="224" y="103"/>
                    <a:pt x="224" y="103"/>
                    <a:pt x="224" y="103"/>
                  </a:cubicBezTo>
                  <a:cubicBezTo>
                    <a:pt x="224" y="103"/>
                    <a:pt x="224" y="103"/>
                    <a:pt x="224" y="103"/>
                  </a:cubicBezTo>
                  <a:cubicBezTo>
                    <a:pt x="223" y="102"/>
                    <a:pt x="223" y="102"/>
                    <a:pt x="223" y="102"/>
                  </a:cubicBezTo>
                  <a:cubicBezTo>
                    <a:pt x="223" y="102"/>
                    <a:pt x="223" y="102"/>
                    <a:pt x="223" y="102"/>
                  </a:cubicBezTo>
                  <a:cubicBezTo>
                    <a:pt x="223" y="102"/>
                    <a:pt x="223" y="102"/>
                    <a:pt x="223" y="102"/>
                  </a:cubicBezTo>
                  <a:cubicBezTo>
                    <a:pt x="222" y="103"/>
                    <a:pt x="222" y="103"/>
                    <a:pt x="222" y="103"/>
                  </a:cubicBezTo>
                  <a:cubicBezTo>
                    <a:pt x="222" y="103"/>
                    <a:pt x="222" y="103"/>
                    <a:pt x="222" y="103"/>
                  </a:cubicBezTo>
                  <a:cubicBezTo>
                    <a:pt x="222" y="104"/>
                    <a:pt x="222" y="104"/>
                    <a:pt x="222" y="104"/>
                  </a:cubicBezTo>
                  <a:cubicBezTo>
                    <a:pt x="222" y="104"/>
                    <a:pt x="222" y="104"/>
                    <a:pt x="222" y="104"/>
                  </a:cubicBezTo>
                  <a:close/>
                  <a:moveTo>
                    <a:pt x="222" y="106"/>
                  </a:moveTo>
                  <a:cubicBezTo>
                    <a:pt x="222" y="106"/>
                    <a:pt x="222" y="106"/>
                    <a:pt x="222" y="106"/>
                  </a:cubicBezTo>
                  <a:cubicBezTo>
                    <a:pt x="223" y="105"/>
                    <a:pt x="223" y="105"/>
                    <a:pt x="223" y="105"/>
                  </a:cubicBezTo>
                  <a:cubicBezTo>
                    <a:pt x="222" y="105"/>
                    <a:pt x="222" y="105"/>
                    <a:pt x="222" y="105"/>
                  </a:cubicBezTo>
                  <a:cubicBezTo>
                    <a:pt x="221" y="105"/>
                    <a:pt x="221" y="105"/>
                    <a:pt x="221" y="105"/>
                  </a:cubicBezTo>
                  <a:cubicBezTo>
                    <a:pt x="221" y="106"/>
                    <a:pt x="221" y="106"/>
                    <a:pt x="221" y="106"/>
                  </a:cubicBezTo>
                  <a:cubicBezTo>
                    <a:pt x="222" y="106"/>
                    <a:pt x="222" y="106"/>
                    <a:pt x="222" y="106"/>
                  </a:cubicBezTo>
                  <a:close/>
                  <a:moveTo>
                    <a:pt x="188" y="89"/>
                  </a:moveTo>
                  <a:cubicBezTo>
                    <a:pt x="188" y="89"/>
                    <a:pt x="188" y="89"/>
                    <a:pt x="188" y="89"/>
                  </a:cubicBezTo>
                  <a:cubicBezTo>
                    <a:pt x="188" y="90"/>
                    <a:pt x="188" y="90"/>
                    <a:pt x="188" y="90"/>
                  </a:cubicBezTo>
                  <a:cubicBezTo>
                    <a:pt x="189" y="89"/>
                    <a:pt x="189" y="89"/>
                    <a:pt x="189" y="89"/>
                  </a:cubicBezTo>
                  <a:cubicBezTo>
                    <a:pt x="190" y="90"/>
                    <a:pt x="190" y="90"/>
                    <a:pt x="190" y="90"/>
                  </a:cubicBezTo>
                  <a:cubicBezTo>
                    <a:pt x="190" y="89"/>
                    <a:pt x="190" y="89"/>
                    <a:pt x="190" y="89"/>
                  </a:cubicBezTo>
                  <a:cubicBezTo>
                    <a:pt x="189" y="89"/>
                    <a:pt x="189" y="89"/>
                    <a:pt x="189" y="89"/>
                  </a:cubicBezTo>
                  <a:cubicBezTo>
                    <a:pt x="188" y="89"/>
                    <a:pt x="188" y="89"/>
                    <a:pt x="188" y="89"/>
                  </a:cubicBezTo>
                  <a:cubicBezTo>
                    <a:pt x="188" y="89"/>
                    <a:pt x="188" y="89"/>
                    <a:pt x="188" y="89"/>
                  </a:cubicBezTo>
                  <a:close/>
                  <a:moveTo>
                    <a:pt x="194" y="99"/>
                  </a:moveTo>
                  <a:cubicBezTo>
                    <a:pt x="193" y="98"/>
                    <a:pt x="193" y="98"/>
                    <a:pt x="193" y="98"/>
                  </a:cubicBezTo>
                  <a:cubicBezTo>
                    <a:pt x="193" y="96"/>
                    <a:pt x="193" y="96"/>
                    <a:pt x="193" y="96"/>
                  </a:cubicBezTo>
                  <a:cubicBezTo>
                    <a:pt x="193" y="96"/>
                    <a:pt x="193" y="96"/>
                    <a:pt x="193" y="96"/>
                  </a:cubicBezTo>
                  <a:cubicBezTo>
                    <a:pt x="193" y="95"/>
                    <a:pt x="193" y="95"/>
                    <a:pt x="193" y="95"/>
                  </a:cubicBezTo>
                  <a:cubicBezTo>
                    <a:pt x="193" y="95"/>
                    <a:pt x="193" y="95"/>
                    <a:pt x="193" y="95"/>
                  </a:cubicBezTo>
                  <a:cubicBezTo>
                    <a:pt x="192" y="94"/>
                    <a:pt x="192" y="94"/>
                    <a:pt x="192" y="94"/>
                  </a:cubicBezTo>
                  <a:cubicBezTo>
                    <a:pt x="192" y="93"/>
                    <a:pt x="192" y="93"/>
                    <a:pt x="192" y="93"/>
                  </a:cubicBezTo>
                  <a:cubicBezTo>
                    <a:pt x="192" y="92"/>
                    <a:pt x="192" y="92"/>
                    <a:pt x="192" y="92"/>
                  </a:cubicBezTo>
                  <a:cubicBezTo>
                    <a:pt x="191" y="91"/>
                    <a:pt x="191" y="91"/>
                    <a:pt x="191" y="91"/>
                  </a:cubicBezTo>
                  <a:cubicBezTo>
                    <a:pt x="191" y="91"/>
                    <a:pt x="191" y="91"/>
                    <a:pt x="191" y="91"/>
                  </a:cubicBezTo>
                  <a:cubicBezTo>
                    <a:pt x="192" y="90"/>
                    <a:pt x="192" y="90"/>
                    <a:pt x="192" y="90"/>
                  </a:cubicBezTo>
                  <a:cubicBezTo>
                    <a:pt x="193" y="90"/>
                    <a:pt x="193" y="90"/>
                    <a:pt x="193" y="90"/>
                  </a:cubicBezTo>
                  <a:cubicBezTo>
                    <a:pt x="194" y="89"/>
                    <a:pt x="194" y="89"/>
                    <a:pt x="194" y="89"/>
                  </a:cubicBezTo>
                  <a:cubicBezTo>
                    <a:pt x="195" y="89"/>
                    <a:pt x="195" y="89"/>
                    <a:pt x="195" y="89"/>
                  </a:cubicBezTo>
                  <a:cubicBezTo>
                    <a:pt x="196" y="89"/>
                    <a:pt x="196" y="89"/>
                    <a:pt x="196" y="89"/>
                  </a:cubicBezTo>
                  <a:cubicBezTo>
                    <a:pt x="196" y="89"/>
                    <a:pt x="196" y="89"/>
                    <a:pt x="196" y="89"/>
                  </a:cubicBezTo>
                  <a:cubicBezTo>
                    <a:pt x="197" y="90"/>
                    <a:pt x="197" y="90"/>
                    <a:pt x="197" y="90"/>
                  </a:cubicBezTo>
                  <a:cubicBezTo>
                    <a:pt x="198" y="90"/>
                    <a:pt x="198" y="90"/>
                    <a:pt x="198" y="90"/>
                  </a:cubicBezTo>
                  <a:cubicBezTo>
                    <a:pt x="198" y="90"/>
                    <a:pt x="198" y="90"/>
                    <a:pt x="198" y="90"/>
                  </a:cubicBezTo>
                  <a:cubicBezTo>
                    <a:pt x="199" y="90"/>
                    <a:pt x="199" y="90"/>
                    <a:pt x="199" y="90"/>
                  </a:cubicBezTo>
                  <a:cubicBezTo>
                    <a:pt x="200" y="90"/>
                    <a:pt x="200" y="90"/>
                    <a:pt x="200" y="90"/>
                  </a:cubicBezTo>
                  <a:cubicBezTo>
                    <a:pt x="200" y="91"/>
                    <a:pt x="200" y="91"/>
                    <a:pt x="200" y="91"/>
                  </a:cubicBezTo>
                  <a:cubicBezTo>
                    <a:pt x="200" y="91"/>
                    <a:pt x="200" y="91"/>
                    <a:pt x="200" y="91"/>
                  </a:cubicBezTo>
                  <a:cubicBezTo>
                    <a:pt x="200" y="92"/>
                    <a:pt x="200" y="92"/>
                    <a:pt x="200" y="92"/>
                  </a:cubicBezTo>
                  <a:cubicBezTo>
                    <a:pt x="201" y="92"/>
                    <a:pt x="201" y="92"/>
                    <a:pt x="201" y="92"/>
                  </a:cubicBezTo>
                  <a:cubicBezTo>
                    <a:pt x="201" y="93"/>
                    <a:pt x="201" y="93"/>
                    <a:pt x="201" y="93"/>
                  </a:cubicBezTo>
                  <a:cubicBezTo>
                    <a:pt x="200" y="93"/>
                    <a:pt x="200" y="93"/>
                    <a:pt x="200" y="93"/>
                  </a:cubicBezTo>
                  <a:cubicBezTo>
                    <a:pt x="200" y="94"/>
                    <a:pt x="200" y="94"/>
                    <a:pt x="200" y="94"/>
                  </a:cubicBezTo>
                  <a:cubicBezTo>
                    <a:pt x="199" y="95"/>
                    <a:pt x="199" y="95"/>
                    <a:pt x="199" y="95"/>
                  </a:cubicBezTo>
                  <a:cubicBezTo>
                    <a:pt x="199" y="95"/>
                    <a:pt x="199" y="95"/>
                    <a:pt x="199" y="95"/>
                  </a:cubicBezTo>
                  <a:cubicBezTo>
                    <a:pt x="198" y="96"/>
                    <a:pt x="198" y="96"/>
                    <a:pt x="198" y="96"/>
                  </a:cubicBezTo>
                  <a:cubicBezTo>
                    <a:pt x="196" y="97"/>
                    <a:pt x="196" y="97"/>
                    <a:pt x="196" y="97"/>
                  </a:cubicBezTo>
                  <a:cubicBezTo>
                    <a:pt x="195" y="98"/>
                    <a:pt x="195" y="98"/>
                    <a:pt x="195" y="98"/>
                  </a:cubicBezTo>
                  <a:cubicBezTo>
                    <a:pt x="195" y="98"/>
                    <a:pt x="195" y="98"/>
                    <a:pt x="195" y="98"/>
                  </a:cubicBezTo>
                  <a:cubicBezTo>
                    <a:pt x="194" y="98"/>
                    <a:pt x="194" y="98"/>
                    <a:pt x="194" y="98"/>
                  </a:cubicBezTo>
                  <a:cubicBezTo>
                    <a:pt x="194" y="99"/>
                    <a:pt x="194" y="99"/>
                    <a:pt x="194" y="99"/>
                  </a:cubicBezTo>
                  <a:cubicBezTo>
                    <a:pt x="194" y="99"/>
                    <a:pt x="194" y="99"/>
                    <a:pt x="194" y="99"/>
                  </a:cubicBezTo>
                  <a:close/>
                  <a:moveTo>
                    <a:pt x="226" y="115"/>
                  </a:moveTo>
                  <a:cubicBezTo>
                    <a:pt x="224" y="114"/>
                    <a:pt x="224" y="114"/>
                    <a:pt x="224" y="114"/>
                  </a:cubicBezTo>
                  <a:cubicBezTo>
                    <a:pt x="224" y="114"/>
                    <a:pt x="224" y="114"/>
                    <a:pt x="224" y="114"/>
                  </a:cubicBezTo>
                  <a:cubicBezTo>
                    <a:pt x="222" y="114"/>
                    <a:pt x="222" y="114"/>
                    <a:pt x="222" y="114"/>
                  </a:cubicBezTo>
                  <a:cubicBezTo>
                    <a:pt x="223" y="113"/>
                    <a:pt x="223" y="113"/>
                    <a:pt x="223" y="113"/>
                  </a:cubicBezTo>
                  <a:cubicBezTo>
                    <a:pt x="223" y="113"/>
                    <a:pt x="223" y="113"/>
                    <a:pt x="223" y="113"/>
                  </a:cubicBezTo>
                  <a:cubicBezTo>
                    <a:pt x="224" y="113"/>
                    <a:pt x="224" y="113"/>
                    <a:pt x="224" y="113"/>
                  </a:cubicBezTo>
                  <a:cubicBezTo>
                    <a:pt x="224" y="113"/>
                    <a:pt x="224" y="113"/>
                    <a:pt x="224" y="113"/>
                  </a:cubicBezTo>
                  <a:cubicBezTo>
                    <a:pt x="224" y="113"/>
                    <a:pt x="224" y="113"/>
                    <a:pt x="224" y="113"/>
                  </a:cubicBezTo>
                  <a:cubicBezTo>
                    <a:pt x="223" y="113"/>
                    <a:pt x="223" y="113"/>
                    <a:pt x="223" y="113"/>
                  </a:cubicBezTo>
                  <a:cubicBezTo>
                    <a:pt x="223" y="112"/>
                    <a:pt x="223" y="112"/>
                    <a:pt x="223" y="112"/>
                  </a:cubicBezTo>
                  <a:cubicBezTo>
                    <a:pt x="224" y="111"/>
                    <a:pt x="224" y="111"/>
                    <a:pt x="224" y="111"/>
                  </a:cubicBezTo>
                  <a:cubicBezTo>
                    <a:pt x="225" y="110"/>
                    <a:pt x="225" y="110"/>
                    <a:pt x="225" y="110"/>
                  </a:cubicBezTo>
                  <a:cubicBezTo>
                    <a:pt x="225" y="109"/>
                    <a:pt x="225" y="109"/>
                    <a:pt x="225" y="109"/>
                  </a:cubicBezTo>
                  <a:cubicBezTo>
                    <a:pt x="225" y="109"/>
                    <a:pt x="225" y="109"/>
                    <a:pt x="225" y="109"/>
                  </a:cubicBezTo>
                  <a:cubicBezTo>
                    <a:pt x="225" y="108"/>
                    <a:pt x="225" y="108"/>
                    <a:pt x="225" y="108"/>
                  </a:cubicBezTo>
                  <a:cubicBezTo>
                    <a:pt x="224" y="108"/>
                    <a:pt x="224" y="108"/>
                    <a:pt x="224" y="108"/>
                  </a:cubicBezTo>
                  <a:cubicBezTo>
                    <a:pt x="225" y="107"/>
                    <a:pt x="225" y="107"/>
                    <a:pt x="225" y="107"/>
                  </a:cubicBezTo>
                  <a:cubicBezTo>
                    <a:pt x="225" y="106"/>
                    <a:pt x="225" y="106"/>
                    <a:pt x="225" y="106"/>
                  </a:cubicBezTo>
                  <a:cubicBezTo>
                    <a:pt x="226" y="105"/>
                    <a:pt x="226" y="105"/>
                    <a:pt x="226" y="105"/>
                  </a:cubicBezTo>
                  <a:cubicBezTo>
                    <a:pt x="226" y="104"/>
                    <a:pt x="226" y="104"/>
                    <a:pt x="226" y="104"/>
                  </a:cubicBezTo>
                  <a:cubicBezTo>
                    <a:pt x="226" y="104"/>
                    <a:pt x="226" y="104"/>
                    <a:pt x="226" y="104"/>
                  </a:cubicBezTo>
                  <a:cubicBezTo>
                    <a:pt x="227" y="103"/>
                    <a:pt x="227" y="103"/>
                    <a:pt x="227" y="103"/>
                  </a:cubicBezTo>
                  <a:cubicBezTo>
                    <a:pt x="227" y="102"/>
                    <a:pt x="227" y="102"/>
                    <a:pt x="227" y="102"/>
                  </a:cubicBezTo>
                  <a:cubicBezTo>
                    <a:pt x="228" y="102"/>
                    <a:pt x="228" y="102"/>
                    <a:pt x="228" y="102"/>
                  </a:cubicBezTo>
                  <a:cubicBezTo>
                    <a:pt x="228" y="101"/>
                    <a:pt x="228" y="101"/>
                    <a:pt x="228" y="101"/>
                  </a:cubicBezTo>
                  <a:cubicBezTo>
                    <a:pt x="229" y="100"/>
                    <a:pt x="229" y="100"/>
                    <a:pt x="229" y="100"/>
                  </a:cubicBezTo>
                  <a:cubicBezTo>
                    <a:pt x="229" y="99"/>
                    <a:pt x="229" y="99"/>
                    <a:pt x="229" y="99"/>
                  </a:cubicBezTo>
                  <a:cubicBezTo>
                    <a:pt x="230" y="99"/>
                    <a:pt x="230" y="99"/>
                    <a:pt x="230" y="99"/>
                  </a:cubicBezTo>
                  <a:cubicBezTo>
                    <a:pt x="230" y="98"/>
                    <a:pt x="230" y="98"/>
                    <a:pt x="230" y="98"/>
                  </a:cubicBezTo>
                  <a:cubicBezTo>
                    <a:pt x="230" y="98"/>
                    <a:pt x="230" y="98"/>
                    <a:pt x="230" y="98"/>
                  </a:cubicBezTo>
                  <a:cubicBezTo>
                    <a:pt x="230" y="97"/>
                    <a:pt x="230" y="97"/>
                    <a:pt x="230" y="97"/>
                  </a:cubicBezTo>
                  <a:cubicBezTo>
                    <a:pt x="231" y="97"/>
                    <a:pt x="231" y="97"/>
                    <a:pt x="231" y="97"/>
                  </a:cubicBezTo>
                  <a:cubicBezTo>
                    <a:pt x="232" y="98"/>
                    <a:pt x="232" y="98"/>
                    <a:pt x="232" y="98"/>
                  </a:cubicBezTo>
                  <a:cubicBezTo>
                    <a:pt x="232" y="99"/>
                    <a:pt x="232" y="99"/>
                    <a:pt x="232" y="99"/>
                  </a:cubicBezTo>
                  <a:cubicBezTo>
                    <a:pt x="233" y="99"/>
                    <a:pt x="233" y="99"/>
                    <a:pt x="233" y="99"/>
                  </a:cubicBezTo>
                  <a:cubicBezTo>
                    <a:pt x="233" y="98"/>
                    <a:pt x="233" y="98"/>
                    <a:pt x="233" y="98"/>
                  </a:cubicBezTo>
                  <a:cubicBezTo>
                    <a:pt x="232" y="97"/>
                    <a:pt x="232" y="97"/>
                    <a:pt x="232" y="97"/>
                  </a:cubicBezTo>
                  <a:cubicBezTo>
                    <a:pt x="232" y="97"/>
                    <a:pt x="232" y="97"/>
                    <a:pt x="232" y="97"/>
                  </a:cubicBezTo>
                  <a:cubicBezTo>
                    <a:pt x="233" y="97"/>
                    <a:pt x="233" y="97"/>
                    <a:pt x="233" y="97"/>
                  </a:cubicBezTo>
                  <a:cubicBezTo>
                    <a:pt x="232" y="96"/>
                    <a:pt x="232" y="96"/>
                    <a:pt x="232" y="96"/>
                  </a:cubicBezTo>
                  <a:cubicBezTo>
                    <a:pt x="233" y="95"/>
                    <a:pt x="233" y="95"/>
                    <a:pt x="233" y="95"/>
                  </a:cubicBezTo>
                  <a:cubicBezTo>
                    <a:pt x="235" y="94"/>
                    <a:pt x="235" y="94"/>
                    <a:pt x="235" y="94"/>
                  </a:cubicBezTo>
                  <a:cubicBezTo>
                    <a:pt x="236" y="94"/>
                    <a:pt x="236" y="94"/>
                    <a:pt x="236" y="94"/>
                  </a:cubicBezTo>
                  <a:cubicBezTo>
                    <a:pt x="237" y="94"/>
                    <a:pt x="237" y="94"/>
                    <a:pt x="237" y="94"/>
                  </a:cubicBezTo>
                  <a:cubicBezTo>
                    <a:pt x="237" y="95"/>
                    <a:pt x="237" y="95"/>
                    <a:pt x="237" y="95"/>
                  </a:cubicBezTo>
                  <a:cubicBezTo>
                    <a:pt x="238" y="94"/>
                    <a:pt x="238" y="94"/>
                    <a:pt x="238" y="94"/>
                  </a:cubicBezTo>
                  <a:cubicBezTo>
                    <a:pt x="238" y="95"/>
                    <a:pt x="238" y="95"/>
                    <a:pt x="238" y="95"/>
                  </a:cubicBezTo>
                  <a:cubicBezTo>
                    <a:pt x="239" y="95"/>
                    <a:pt x="239" y="95"/>
                    <a:pt x="239" y="95"/>
                  </a:cubicBezTo>
                  <a:cubicBezTo>
                    <a:pt x="240" y="95"/>
                    <a:pt x="240" y="95"/>
                    <a:pt x="240" y="95"/>
                  </a:cubicBezTo>
                  <a:cubicBezTo>
                    <a:pt x="241" y="95"/>
                    <a:pt x="241" y="95"/>
                    <a:pt x="241" y="95"/>
                  </a:cubicBezTo>
                  <a:cubicBezTo>
                    <a:pt x="241" y="96"/>
                    <a:pt x="241" y="96"/>
                    <a:pt x="241" y="96"/>
                  </a:cubicBezTo>
                  <a:cubicBezTo>
                    <a:pt x="242" y="96"/>
                    <a:pt x="242" y="96"/>
                    <a:pt x="242" y="96"/>
                  </a:cubicBezTo>
                  <a:cubicBezTo>
                    <a:pt x="242" y="96"/>
                    <a:pt x="242" y="96"/>
                    <a:pt x="242" y="96"/>
                  </a:cubicBezTo>
                  <a:cubicBezTo>
                    <a:pt x="243" y="97"/>
                    <a:pt x="243" y="97"/>
                    <a:pt x="243" y="97"/>
                  </a:cubicBezTo>
                  <a:cubicBezTo>
                    <a:pt x="242" y="97"/>
                    <a:pt x="242" y="97"/>
                    <a:pt x="242" y="97"/>
                  </a:cubicBezTo>
                  <a:cubicBezTo>
                    <a:pt x="243" y="98"/>
                    <a:pt x="243" y="98"/>
                    <a:pt x="243" y="98"/>
                  </a:cubicBezTo>
                  <a:cubicBezTo>
                    <a:pt x="243" y="97"/>
                    <a:pt x="243" y="97"/>
                    <a:pt x="243" y="97"/>
                  </a:cubicBezTo>
                  <a:cubicBezTo>
                    <a:pt x="245" y="97"/>
                    <a:pt x="245" y="97"/>
                    <a:pt x="245" y="97"/>
                  </a:cubicBezTo>
                  <a:cubicBezTo>
                    <a:pt x="247" y="98"/>
                    <a:pt x="247" y="98"/>
                    <a:pt x="247" y="98"/>
                  </a:cubicBezTo>
                  <a:cubicBezTo>
                    <a:pt x="248" y="98"/>
                    <a:pt x="248" y="98"/>
                    <a:pt x="248" y="98"/>
                  </a:cubicBezTo>
                  <a:cubicBezTo>
                    <a:pt x="248" y="99"/>
                    <a:pt x="248" y="99"/>
                    <a:pt x="248" y="99"/>
                  </a:cubicBezTo>
                  <a:cubicBezTo>
                    <a:pt x="248" y="99"/>
                    <a:pt x="248" y="99"/>
                    <a:pt x="248" y="99"/>
                  </a:cubicBezTo>
                  <a:cubicBezTo>
                    <a:pt x="249" y="100"/>
                    <a:pt x="249" y="100"/>
                    <a:pt x="249" y="100"/>
                  </a:cubicBezTo>
                  <a:cubicBezTo>
                    <a:pt x="248" y="100"/>
                    <a:pt x="248" y="100"/>
                    <a:pt x="248" y="100"/>
                  </a:cubicBezTo>
                  <a:cubicBezTo>
                    <a:pt x="248" y="100"/>
                    <a:pt x="248" y="100"/>
                    <a:pt x="248" y="100"/>
                  </a:cubicBezTo>
                  <a:cubicBezTo>
                    <a:pt x="247" y="101"/>
                    <a:pt x="247" y="101"/>
                    <a:pt x="247" y="101"/>
                  </a:cubicBezTo>
                  <a:cubicBezTo>
                    <a:pt x="246" y="102"/>
                    <a:pt x="246" y="102"/>
                    <a:pt x="246" y="102"/>
                  </a:cubicBezTo>
                  <a:cubicBezTo>
                    <a:pt x="246" y="103"/>
                    <a:pt x="246" y="103"/>
                    <a:pt x="246" y="103"/>
                  </a:cubicBezTo>
                  <a:cubicBezTo>
                    <a:pt x="245" y="103"/>
                    <a:pt x="245" y="103"/>
                    <a:pt x="245" y="103"/>
                  </a:cubicBezTo>
                  <a:cubicBezTo>
                    <a:pt x="245" y="103"/>
                    <a:pt x="245" y="103"/>
                    <a:pt x="245" y="103"/>
                  </a:cubicBezTo>
                  <a:cubicBezTo>
                    <a:pt x="243" y="104"/>
                    <a:pt x="243" y="104"/>
                    <a:pt x="243" y="104"/>
                  </a:cubicBezTo>
                  <a:cubicBezTo>
                    <a:pt x="242" y="106"/>
                    <a:pt x="242" y="106"/>
                    <a:pt x="242" y="106"/>
                  </a:cubicBezTo>
                  <a:cubicBezTo>
                    <a:pt x="241" y="106"/>
                    <a:pt x="241" y="106"/>
                    <a:pt x="241" y="106"/>
                  </a:cubicBezTo>
                  <a:cubicBezTo>
                    <a:pt x="241" y="106"/>
                    <a:pt x="241" y="106"/>
                    <a:pt x="241" y="106"/>
                  </a:cubicBezTo>
                  <a:cubicBezTo>
                    <a:pt x="241" y="106"/>
                    <a:pt x="241" y="106"/>
                    <a:pt x="241" y="106"/>
                  </a:cubicBezTo>
                  <a:cubicBezTo>
                    <a:pt x="241" y="107"/>
                    <a:pt x="241" y="107"/>
                    <a:pt x="241" y="107"/>
                  </a:cubicBezTo>
                  <a:cubicBezTo>
                    <a:pt x="239" y="108"/>
                    <a:pt x="239" y="108"/>
                    <a:pt x="239" y="108"/>
                  </a:cubicBezTo>
                  <a:cubicBezTo>
                    <a:pt x="238" y="109"/>
                    <a:pt x="238" y="109"/>
                    <a:pt x="238" y="109"/>
                  </a:cubicBezTo>
                  <a:cubicBezTo>
                    <a:pt x="237" y="110"/>
                    <a:pt x="237" y="110"/>
                    <a:pt x="237" y="110"/>
                  </a:cubicBezTo>
                  <a:cubicBezTo>
                    <a:pt x="236" y="110"/>
                    <a:pt x="236" y="110"/>
                    <a:pt x="236" y="110"/>
                  </a:cubicBezTo>
                  <a:cubicBezTo>
                    <a:pt x="235" y="110"/>
                    <a:pt x="235" y="110"/>
                    <a:pt x="235" y="110"/>
                  </a:cubicBezTo>
                  <a:cubicBezTo>
                    <a:pt x="235" y="109"/>
                    <a:pt x="235" y="109"/>
                    <a:pt x="235" y="109"/>
                  </a:cubicBezTo>
                  <a:cubicBezTo>
                    <a:pt x="234" y="110"/>
                    <a:pt x="234" y="110"/>
                    <a:pt x="234" y="110"/>
                  </a:cubicBezTo>
                  <a:cubicBezTo>
                    <a:pt x="233" y="109"/>
                    <a:pt x="233" y="109"/>
                    <a:pt x="233" y="109"/>
                  </a:cubicBezTo>
                  <a:cubicBezTo>
                    <a:pt x="233" y="108"/>
                    <a:pt x="233" y="108"/>
                    <a:pt x="233" y="108"/>
                  </a:cubicBezTo>
                  <a:cubicBezTo>
                    <a:pt x="233" y="108"/>
                    <a:pt x="233" y="108"/>
                    <a:pt x="233" y="108"/>
                  </a:cubicBezTo>
                  <a:cubicBezTo>
                    <a:pt x="232" y="108"/>
                    <a:pt x="232" y="108"/>
                    <a:pt x="232" y="108"/>
                  </a:cubicBezTo>
                  <a:cubicBezTo>
                    <a:pt x="231" y="108"/>
                    <a:pt x="231" y="108"/>
                    <a:pt x="231" y="108"/>
                  </a:cubicBezTo>
                  <a:cubicBezTo>
                    <a:pt x="230" y="108"/>
                    <a:pt x="230" y="108"/>
                    <a:pt x="230" y="108"/>
                  </a:cubicBezTo>
                  <a:cubicBezTo>
                    <a:pt x="230" y="108"/>
                    <a:pt x="230" y="108"/>
                    <a:pt x="230" y="108"/>
                  </a:cubicBezTo>
                  <a:cubicBezTo>
                    <a:pt x="229" y="108"/>
                    <a:pt x="229" y="108"/>
                    <a:pt x="229" y="108"/>
                  </a:cubicBezTo>
                  <a:cubicBezTo>
                    <a:pt x="229" y="108"/>
                    <a:pt x="229" y="108"/>
                    <a:pt x="229" y="108"/>
                  </a:cubicBezTo>
                  <a:cubicBezTo>
                    <a:pt x="229" y="108"/>
                    <a:pt x="229" y="108"/>
                    <a:pt x="229" y="108"/>
                  </a:cubicBezTo>
                  <a:cubicBezTo>
                    <a:pt x="231" y="108"/>
                    <a:pt x="231" y="108"/>
                    <a:pt x="231" y="108"/>
                  </a:cubicBezTo>
                  <a:cubicBezTo>
                    <a:pt x="231" y="109"/>
                    <a:pt x="231" y="109"/>
                    <a:pt x="231" y="109"/>
                  </a:cubicBezTo>
                  <a:cubicBezTo>
                    <a:pt x="230" y="110"/>
                    <a:pt x="230" y="110"/>
                    <a:pt x="230" y="110"/>
                  </a:cubicBezTo>
                  <a:cubicBezTo>
                    <a:pt x="231" y="110"/>
                    <a:pt x="231" y="110"/>
                    <a:pt x="231" y="110"/>
                  </a:cubicBezTo>
                  <a:cubicBezTo>
                    <a:pt x="231" y="111"/>
                    <a:pt x="231" y="111"/>
                    <a:pt x="231" y="111"/>
                  </a:cubicBezTo>
                  <a:cubicBezTo>
                    <a:pt x="230" y="112"/>
                    <a:pt x="230" y="112"/>
                    <a:pt x="230" y="112"/>
                  </a:cubicBezTo>
                  <a:cubicBezTo>
                    <a:pt x="230" y="112"/>
                    <a:pt x="230" y="112"/>
                    <a:pt x="230" y="112"/>
                  </a:cubicBezTo>
                  <a:cubicBezTo>
                    <a:pt x="229" y="113"/>
                    <a:pt x="229" y="113"/>
                    <a:pt x="229" y="113"/>
                  </a:cubicBezTo>
                  <a:cubicBezTo>
                    <a:pt x="228" y="113"/>
                    <a:pt x="228" y="113"/>
                    <a:pt x="228" y="113"/>
                  </a:cubicBezTo>
                  <a:cubicBezTo>
                    <a:pt x="228" y="113"/>
                    <a:pt x="228" y="113"/>
                    <a:pt x="228" y="113"/>
                  </a:cubicBezTo>
                  <a:cubicBezTo>
                    <a:pt x="227" y="114"/>
                    <a:pt x="227" y="114"/>
                    <a:pt x="227" y="114"/>
                  </a:cubicBezTo>
                  <a:cubicBezTo>
                    <a:pt x="227" y="114"/>
                    <a:pt x="227" y="114"/>
                    <a:pt x="227" y="114"/>
                  </a:cubicBezTo>
                  <a:cubicBezTo>
                    <a:pt x="226" y="114"/>
                    <a:pt x="226" y="114"/>
                    <a:pt x="226" y="114"/>
                  </a:cubicBezTo>
                  <a:cubicBezTo>
                    <a:pt x="226" y="115"/>
                    <a:pt x="226" y="115"/>
                    <a:pt x="226" y="115"/>
                  </a:cubicBezTo>
                  <a:cubicBezTo>
                    <a:pt x="226" y="115"/>
                    <a:pt x="226" y="115"/>
                    <a:pt x="226" y="115"/>
                  </a:cubicBezTo>
                  <a:close/>
                  <a:moveTo>
                    <a:pt x="280" y="119"/>
                  </a:moveTo>
                  <a:cubicBezTo>
                    <a:pt x="279" y="118"/>
                    <a:pt x="279" y="118"/>
                    <a:pt x="279" y="118"/>
                  </a:cubicBezTo>
                  <a:cubicBezTo>
                    <a:pt x="278" y="118"/>
                    <a:pt x="278" y="118"/>
                    <a:pt x="278" y="118"/>
                  </a:cubicBezTo>
                  <a:cubicBezTo>
                    <a:pt x="278" y="117"/>
                    <a:pt x="278" y="117"/>
                    <a:pt x="278" y="117"/>
                  </a:cubicBezTo>
                  <a:cubicBezTo>
                    <a:pt x="277" y="117"/>
                    <a:pt x="277" y="117"/>
                    <a:pt x="277" y="117"/>
                  </a:cubicBezTo>
                  <a:cubicBezTo>
                    <a:pt x="277" y="116"/>
                    <a:pt x="277" y="116"/>
                    <a:pt x="277" y="116"/>
                  </a:cubicBezTo>
                  <a:cubicBezTo>
                    <a:pt x="277" y="115"/>
                    <a:pt x="277" y="115"/>
                    <a:pt x="277" y="115"/>
                  </a:cubicBezTo>
                  <a:cubicBezTo>
                    <a:pt x="278" y="114"/>
                    <a:pt x="278" y="114"/>
                    <a:pt x="278" y="114"/>
                  </a:cubicBezTo>
                  <a:cubicBezTo>
                    <a:pt x="278" y="114"/>
                    <a:pt x="278" y="114"/>
                    <a:pt x="278" y="114"/>
                  </a:cubicBezTo>
                  <a:cubicBezTo>
                    <a:pt x="278" y="113"/>
                    <a:pt x="278" y="113"/>
                    <a:pt x="278" y="113"/>
                  </a:cubicBezTo>
                  <a:cubicBezTo>
                    <a:pt x="278" y="113"/>
                    <a:pt x="278" y="113"/>
                    <a:pt x="278" y="113"/>
                  </a:cubicBezTo>
                  <a:cubicBezTo>
                    <a:pt x="277" y="112"/>
                    <a:pt x="277" y="112"/>
                    <a:pt x="277" y="112"/>
                  </a:cubicBezTo>
                  <a:cubicBezTo>
                    <a:pt x="277" y="112"/>
                    <a:pt x="277" y="112"/>
                    <a:pt x="277" y="112"/>
                  </a:cubicBezTo>
                  <a:cubicBezTo>
                    <a:pt x="277" y="110"/>
                    <a:pt x="277" y="110"/>
                    <a:pt x="277" y="110"/>
                  </a:cubicBezTo>
                  <a:cubicBezTo>
                    <a:pt x="278" y="110"/>
                    <a:pt x="278" y="110"/>
                    <a:pt x="278" y="110"/>
                  </a:cubicBezTo>
                  <a:cubicBezTo>
                    <a:pt x="278" y="110"/>
                    <a:pt x="278" y="110"/>
                    <a:pt x="278" y="110"/>
                  </a:cubicBezTo>
                  <a:cubicBezTo>
                    <a:pt x="278" y="109"/>
                    <a:pt x="278" y="109"/>
                    <a:pt x="278" y="109"/>
                  </a:cubicBezTo>
                  <a:cubicBezTo>
                    <a:pt x="279" y="108"/>
                    <a:pt x="279" y="108"/>
                    <a:pt x="279" y="108"/>
                  </a:cubicBezTo>
                  <a:cubicBezTo>
                    <a:pt x="279" y="107"/>
                    <a:pt x="279" y="107"/>
                    <a:pt x="279" y="107"/>
                  </a:cubicBezTo>
                  <a:cubicBezTo>
                    <a:pt x="280" y="107"/>
                    <a:pt x="280" y="107"/>
                    <a:pt x="280" y="107"/>
                  </a:cubicBezTo>
                  <a:cubicBezTo>
                    <a:pt x="280" y="108"/>
                    <a:pt x="280" y="108"/>
                    <a:pt x="280" y="108"/>
                  </a:cubicBezTo>
                  <a:cubicBezTo>
                    <a:pt x="280" y="108"/>
                    <a:pt x="280" y="108"/>
                    <a:pt x="280" y="108"/>
                  </a:cubicBezTo>
                  <a:cubicBezTo>
                    <a:pt x="282" y="109"/>
                    <a:pt x="282" y="109"/>
                    <a:pt x="282" y="109"/>
                  </a:cubicBezTo>
                  <a:cubicBezTo>
                    <a:pt x="283" y="109"/>
                    <a:pt x="283" y="109"/>
                    <a:pt x="283" y="109"/>
                  </a:cubicBezTo>
                  <a:cubicBezTo>
                    <a:pt x="284" y="110"/>
                    <a:pt x="284" y="110"/>
                    <a:pt x="284" y="110"/>
                  </a:cubicBezTo>
                  <a:cubicBezTo>
                    <a:pt x="284" y="109"/>
                    <a:pt x="284" y="109"/>
                    <a:pt x="284" y="109"/>
                  </a:cubicBezTo>
                  <a:cubicBezTo>
                    <a:pt x="286" y="110"/>
                    <a:pt x="286" y="110"/>
                    <a:pt x="286" y="110"/>
                  </a:cubicBezTo>
                  <a:cubicBezTo>
                    <a:pt x="287" y="110"/>
                    <a:pt x="287" y="110"/>
                    <a:pt x="287" y="110"/>
                  </a:cubicBezTo>
                  <a:cubicBezTo>
                    <a:pt x="287" y="110"/>
                    <a:pt x="287" y="110"/>
                    <a:pt x="287" y="110"/>
                  </a:cubicBezTo>
                  <a:cubicBezTo>
                    <a:pt x="288" y="111"/>
                    <a:pt x="288" y="111"/>
                    <a:pt x="288" y="111"/>
                  </a:cubicBezTo>
                  <a:cubicBezTo>
                    <a:pt x="289" y="112"/>
                    <a:pt x="289" y="112"/>
                    <a:pt x="289" y="112"/>
                  </a:cubicBezTo>
                  <a:cubicBezTo>
                    <a:pt x="289" y="112"/>
                    <a:pt x="289" y="112"/>
                    <a:pt x="289" y="112"/>
                  </a:cubicBezTo>
                  <a:cubicBezTo>
                    <a:pt x="289" y="113"/>
                    <a:pt x="289" y="113"/>
                    <a:pt x="289" y="113"/>
                  </a:cubicBezTo>
                  <a:cubicBezTo>
                    <a:pt x="289" y="114"/>
                    <a:pt x="289" y="114"/>
                    <a:pt x="289" y="114"/>
                  </a:cubicBezTo>
                  <a:cubicBezTo>
                    <a:pt x="290" y="114"/>
                    <a:pt x="290" y="114"/>
                    <a:pt x="290" y="114"/>
                  </a:cubicBezTo>
                  <a:cubicBezTo>
                    <a:pt x="290" y="115"/>
                    <a:pt x="290" y="115"/>
                    <a:pt x="290" y="115"/>
                  </a:cubicBezTo>
                  <a:cubicBezTo>
                    <a:pt x="290" y="115"/>
                    <a:pt x="290" y="115"/>
                    <a:pt x="290" y="115"/>
                  </a:cubicBezTo>
                  <a:cubicBezTo>
                    <a:pt x="290" y="116"/>
                    <a:pt x="290" y="116"/>
                    <a:pt x="290" y="116"/>
                  </a:cubicBezTo>
                  <a:cubicBezTo>
                    <a:pt x="290" y="117"/>
                    <a:pt x="290" y="117"/>
                    <a:pt x="290" y="117"/>
                  </a:cubicBezTo>
                  <a:cubicBezTo>
                    <a:pt x="290" y="117"/>
                    <a:pt x="290" y="117"/>
                    <a:pt x="290" y="117"/>
                  </a:cubicBezTo>
                  <a:cubicBezTo>
                    <a:pt x="290" y="118"/>
                    <a:pt x="290" y="118"/>
                    <a:pt x="290" y="118"/>
                  </a:cubicBezTo>
                  <a:cubicBezTo>
                    <a:pt x="291" y="118"/>
                    <a:pt x="291" y="118"/>
                    <a:pt x="291" y="118"/>
                  </a:cubicBezTo>
                  <a:cubicBezTo>
                    <a:pt x="291" y="119"/>
                    <a:pt x="291" y="119"/>
                    <a:pt x="291" y="119"/>
                  </a:cubicBezTo>
                  <a:cubicBezTo>
                    <a:pt x="290" y="119"/>
                    <a:pt x="290" y="119"/>
                    <a:pt x="290" y="119"/>
                  </a:cubicBezTo>
                  <a:cubicBezTo>
                    <a:pt x="290" y="119"/>
                    <a:pt x="290" y="119"/>
                    <a:pt x="290" y="119"/>
                  </a:cubicBezTo>
                  <a:cubicBezTo>
                    <a:pt x="288" y="119"/>
                    <a:pt x="288" y="119"/>
                    <a:pt x="288" y="119"/>
                  </a:cubicBezTo>
                  <a:cubicBezTo>
                    <a:pt x="288" y="119"/>
                    <a:pt x="288" y="119"/>
                    <a:pt x="288" y="119"/>
                  </a:cubicBezTo>
                  <a:cubicBezTo>
                    <a:pt x="286" y="118"/>
                    <a:pt x="286" y="118"/>
                    <a:pt x="286" y="118"/>
                  </a:cubicBezTo>
                  <a:cubicBezTo>
                    <a:pt x="286" y="118"/>
                    <a:pt x="286" y="118"/>
                    <a:pt x="286" y="118"/>
                  </a:cubicBezTo>
                  <a:cubicBezTo>
                    <a:pt x="285" y="118"/>
                    <a:pt x="285" y="118"/>
                    <a:pt x="285" y="118"/>
                  </a:cubicBezTo>
                  <a:cubicBezTo>
                    <a:pt x="284" y="118"/>
                    <a:pt x="284" y="118"/>
                    <a:pt x="284" y="118"/>
                  </a:cubicBezTo>
                  <a:cubicBezTo>
                    <a:pt x="284" y="117"/>
                    <a:pt x="284" y="117"/>
                    <a:pt x="284" y="117"/>
                  </a:cubicBezTo>
                  <a:cubicBezTo>
                    <a:pt x="282" y="118"/>
                    <a:pt x="282" y="118"/>
                    <a:pt x="282" y="118"/>
                  </a:cubicBezTo>
                  <a:cubicBezTo>
                    <a:pt x="282" y="118"/>
                    <a:pt x="282" y="118"/>
                    <a:pt x="282" y="118"/>
                  </a:cubicBezTo>
                  <a:cubicBezTo>
                    <a:pt x="281" y="119"/>
                    <a:pt x="281" y="119"/>
                    <a:pt x="281" y="119"/>
                  </a:cubicBezTo>
                  <a:cubicBezTo>
                    <a:pt x="280" y="119"/>
                    <a:pt x="280" y="119"/>
                    <a:pt x="280" y="119"/>
                  </a:cubicBezTo>
                  <a:close/>
                  <a:moveTo>
                    <a:pt x="275" y="120"/>
                  </a:moveTo>
                  <a:cubicBezTo>
                    <a:pt x="275" y="119"/>
                    <a:pt x="275" y="119"/>
                    <a:pt x="275" y="119"/>
                  </a:cubicBezTo>
                  <a:cubicBezTo>
                    <a:pt x="275" y="119"/>
                    <a:pt x="275" y="119"/>
                    <a:pt x="275" y="119"/>
                  </a:cubicBezTo>
                  <a:cubicBezTo>
                    <a:pt x="276" y="119"/>
                    <a:pt x="276" y="119"/>
                    <a:pt x="276" y="119"/>
                  </a:cubicBezTo>
                  <a:cubicBezTo>
                    <a:pt x="276" y="119"/>
                    <a:pt x="276" y="119"/>
                    <a:pt x="276" y="119"/>
                  </a:cubicBezTo>
                  <a:cubicBezTo>
                    <a:pt x="275" y="120"/>
                    <a:pt x="275" y="120"/>
                    <a:pt x="275" y="120"/>
                  </a:cubicBezTo>
                  <a:close/>
                  <a:moveTo>
                    <a:pt x="276" y="121"/>
                  </a:moveTo>
                  <a:cubicBezTo>
                    <a:pt x="276" y="120"/>
                    <a:pt x="276" y="120"/>
                    <a:pt x="276" y="120"/>
                  </a:cubicBezTo>
                  <a:cubicBezTo>
                    <a:pt x="276" y="120"/>
                    <a:pt x="276" y="120"/>
                    <a:pt x="276" y="120"/>
                  </a:cubicBezTo>
                  <a:cubicBezTo>
                    <a:pt x="277" y="120"/>
                    <a:pt x="277" y="120"/>
                    <a:pt x="277" y="120"/>
                  </a:cubicBezTo>
                  <a:cubicBezTo>
                    <a:pt x="277" y="120"/>
                    <a:pt x="277" y="120"/>
                    <a:pt x="277" y="120"/>
                  </a:cubicBezTo>
                  <a:cubicBezTo>
                    <a:pt x="276" y="121"/>
                    <a:pt x="276" y="121"/>
                    <a:pt x="276" y="121"/>
                  </a:cubicBezTo>
                  <a:close/>
                  <a:moveTo>
                    <a:pt x="279" y="121"/>
                  </a:moveTo>
                  <a:cubicBezTo>
                    <a:pt x="278" y="120"/>
                    <a:pt x="278" y="120"/>
                    <a:pt x="278" y="120"/>
                  </a:cubicBezTo>
                  <a:cubicBezTo>
                    <a:pt x="278" y="120"/>
                    <a:pt x="278" y="120"/>
                    <a:pt x="278" y="120"/>
                  </a:cubicBezTo>
                  <a:cubicBezTo>
                    <a:pt x="278" y="120"/>
                    <a:pt x="278" y="120"/>
                    <a:pt x="278" y="120"/>
                  </a:cubicBezTo>
                  <a:cubicBezTo>
                    <a:pt x="279" y="120"/>
                    <a:pt x="279" y="120"/>
                    <a:pt x="279" y="120"/>
                  </a:cubicBezTo>
                  <a:cubicBezTo>
                    <a:pt x="279" y="121"/>
                    <a:pt x="279" y="121"/>
                    <a:pt x="279" y="121"/>
                  </a:cubicBezTo>
                  <a:close/>
                  <a:moveTo>
                    <a:pt x="224" y="138"/>
                  </a:moveTo>
                  <a:cubicBezTo>
                    <a:pt x="224" y="137"/>
                    <a:pt x="224" y="137"/>
                    <a:pt x="224" y="137"/>
                  </a:cubicBezTo>
                  <a:cubicBezTo>
                    <a:pt x="224" y="137"/>
                    <a:pt x="224" y="137"/>
                    <a:pt x="224" y="137"/>
                  </a:cubicBezTo>
                  <a:cubicBezTo>
                    <a:pt x="224" y="137"/>
                    <a:pt x="224" y="137"/>
                    <a:pt x="224" y="137"/>
                  </a:cubicBezTo>
                  <a:cubicBezTo>
                    <a:pt x="225" y="137"/>
                    <a:pt x="225" y="137"/>
                    <a:pt x="225" y="137"/>
                  </a:cubicBezTo>
                  <a:cubicBezTo>
                    <a:pt x="225" y="137"/>
                    <a:pt x="225" y="137"/>
                    <a:pt x="225" y="137"/>
                  </a:cubicBezTo>
                  <a:cubicBezTo>
                    <a:pt x="224" y="137"/>
                    <a:pt x="224" y="137"/>
                    <a:pt x="224" y="137"/>
                  </a:cubicBezTo>
                  <a:cubicBezTo>
                    <a:pt x="224" y="138"/>
                    <a:pt x="224" y="138"/>
                    <a:pt x="224" y="138"/>
                  </a:cubicBezTo>
                  <a:close/>
                  <a:moveTo>
                    <a:pt x="226" y="142"/>
                  </a:moveTo>
                  <a:cubicBezTo>
                    <a:pt x="226" y="143"/>
                    <a:pt x="226" y="143"/>
                    <a:pt x="226" y="143"/>
                  </a:cubicBezTo>
                  <a:cubicBezTo>
                    <a:pt x="227" y="142"/>
                    <a:pt x="227" y="142"/>
                    <a:pt x="227" y="142"/>
                  </a:cubicBezTo>
                  <a:cubicBezTo>
                    <a:pt x="227" y="142"/>
                    <a:pt x="227" y="142"/>
                    <a:pt x="227" y="142"/>
                  </a:cubicBezTo>
                  <a:cubicBezTo>
                    <a:pt x="227" y="141"/>
                    <a:pt x="227" y="141"/>
                    <a:pt x="227" y="141"/>
                  </a:cubicBezTo>
                  <a:cubicBezTo>
                    <a:pt x="227" y="141"/>
                    <a:pt x="227" y="141"/>
                    <a:pt x="227" y="141"/>
                  </a:cubicBezTo>
                  <a:cubicBezTo>
                    <a:pt x="226" y="142"/>
                    <a:pt x="226" y="142"/>
                    <a:pt x="226" y="142"/>
                  </a:cubicBezTo>
                  <a:close/>
                  <a:moveTo>
                    <a:pt x="226" y="142"/>
                  </a:moveTo>
                  <a:cubicBezTo>
                    <a:pt x="225" y="142"/>
                    <a:pt x="225" y="142"/>
                    <a:pt x="225" y="142"/>
                  </a:cubicBezTo>
                  <a:cubicBezTo>
                    <a:pt x="226" y="143"/>
                    <a:pt x="226" y="143"/>
                    <a:pt x="226" y="143"/>
                  </a:cubicBezTo>
                  <a:cubicBezTo>
                    <a:pt x="226" y="143"/>
                    <a:pt x="226" y="143"/>
                    <a:pt x="226" y="143"/>
                  </a:cubicBezTo>
                  <a:cubicBezTo>
                    <a:pt x="226" y="143"/>
                    <a:pt x="226" y="143"/>
                    <a:pt x="226" y="143"/>
                  </a:cubicBezTo>
                  <a:cubicBezTo>
                    <a:pt x="226" y="143"/>
                    <a:pt x="226" y="143"/>
                    <a:pt x="226" y="143"/>
                  </a:cubicBezTo>
                  <a:cubicBezTo>
                    <a:pt x="226" y="142"/>
                    <a:pt x="226" y="142"/>
                    <a:pt x="226" y="142"/>
                  </a:cubicBezTo>
                  <a:cubicBezTo>
                    <a:pt x="226" y="141"/>
                    <a:pt x="226" y="141"/>
                    <a:pt x="226" y="141"/>
                  </a:cubicBezTo>
                  <a:cubicBezTo>
                    <a:pt x="226" y="142"/>
                    <a:pt x="226" y="142"/>
                    <a:pt x="226" y="142"/>
                  </a:cubicBezTo>
                  <a:close/>
                  <a:moveTo>
                    <a:pt x="243" y="139"/>
                  </a:moveTo>
                  <a:cubicBezTo>
                    <a:pt x="242" y="139"/>
                    <a:pt x="242" y="139"/>
                    <a:pt x="242" y="139"/>
                  </a:cubicBezTo>
                  <a:cubicBezTo>
                    <a:pt x="242" y="138"/>
                    <a:pt x="242" y="138"/>
                    <a:pt x="242" y="138"/>
                  </a:cubicBezTo>
                  <a:cubicBezTo>
                    <a:pt x="241" y="138"/>
                    <a:pt x="241" y="138"/>
                    <a:pt x="241" y="138"/>
                  </a:cubicBezTo>
                  <a:cubicBezTo>
                    <a:pt x="241" y="138"/>
                    <a:pt x="241" y="138"/>
                    <a:pt x="241" y="138"/>
                  </a:cubicBezTo>
                  <a:cubicBezTo>
                    <a:pt x="241" y="138"/>
                    <a:pt x="241" y="138"/>
                    <a:pt x="241" y="138"/>
                  </a:cubicBezTo>
                  <a:cubicBezTo>
                    <a:pt x="240" y="138"/>
                    <a:pt x="240" y="138"/>
                    <a:pt x="240" y="138"/>
                  </a:cubicBezTo>
                  <a:cubicBezTo>
                    <a:pt x="240" y="137"/>
                    <a:pt x="240" y="137"/>
                    <a:pt x="240" y="137"/>
                  </a:cubicBezTo>
                  <a:cubicBezTo>
                    <a:pt x="241" y="137"/>
                    <a:pt x="241" y="137"/>
                    <a:pt x="241" y="137"/>
                  </a:cubicBezTo>
                  <a:cubicBezTo>
                    <a:pt x="241" y="137"/>
                    <a:pt x="241" y="137"/>
                    <a:pt x="241" y="137"/>
                  </a:cubicBezTo>
                  <a:cubicBezTo>
                    <a:pt x="242" y="137"/>
                    <a:pt x="242" y="137"/>
                    <a:pt x="242" y="137"/>
                  </a:cubicBezTo>
                  <a:cubicBezTo>
                    <a:pt x="242" y="137"/>
                    <a:pt x="242" y="137"/>
                    <a:pt x="242" y="137"/>
                  </a:cubicBezTo>
                  <a:cubicBezTo>
                    <a:pt x="243" y="138"/>
                    <a:pt x="243" y="138"/>
                    <a:pt x="243" y="138"/>
                  </a:cubicBezTo>
                  <a:cubicBezTo>
                    <a:pt x="243" y="138"/>
                    <a:pt x="243" y="138"/>
                    <a:pt x="243" y="138"/>
                  </a:cubicBezTo>
                  <a:cubicBezTo>
                    <a:pt x="243" y="139"/>
                    <a:pt x="243" y="139"/>
                    <a:pt x="243" y="139"/>
                  </a:cubicBezTo>
                  <a:cubicBezTo>
                    <a:pt x="243" y="139"/>
                    <a:pt x="243" y="139"/>
                    <a:pt x="243" y="139"/>
                  </a:cubicBezTo>
                  <a:close/>
                  <a:moveTo>
                    <a:pt x="252" y="142"/>
                  </a:moveTo>
                  <a:cubicBezTo>
                    <a:pt x="252" y="142"/>
                    <a:pt x="252" y="142"/>
                    <a:pt x="252" y="142"/>
                  </a:cubicBezTo>
                  <a:cubicBezTo>
                    <a:pt x="251" y="142"/>
                    <a:pt x="251" y="142"/>
                    <a:pt x="251" y="142"/>
                  </a:cubicBezTo>
                  <a:cubicBezTo>
                    <a:pt x="252" y="142"/>
                    <a:pt x="252" y="142"/>
                    <a:pt x="252" y="142"/>
                  </a:cubicBezTo>
                  <a:cubicBezTo>
                    <a:pt x="252" y="142"/>
                    <a:pt x="252" y="142"/>
                    <a:pt x="252" y="142"/>
                  </a:cubicBezTo>
                  <a:cubicBezTo>
                    <a:pt x="253" y="142"/>
                    <a:pt x="253" y="142"/>
                    <a:pt x="253" y="142"/>
                  </a:cubicBezTo>
                  <a:cubicBezTo>
                    <a:pt x="252" y="142"/>
                    <a:pt x="252" y="142"/>
                    <a:pt x="252" y="142"/>
                  </a:cubicBezTo>
                  <a:close/>
                  <a:moveTo>
                    <a:pt x="253" y="142"/>
                  </a:moveTo>
                  <a:cubicBezTo>
                    <a:pt x="254" y="143"/>
                    <a:pt x="254" y="143"/>
                    <a:pt x="254" y="143"/>
                  </a:cubicBezTo>
                  <a:cubicBezTo>
                    <a:pt x="254" y="142"/>
                    <a:pt x="254" y="142"/>
                    <a:pt x="254" y="142"/>
                  </a:cubicBezTo>
                  <a:cubicBezTo>
                    <a:pt x="253" y="142"/>
                    <a:pt x="253" y="142"/>
                    <a:pt x="253" y="142"/>
                  </a:cubicBezTo>
                  <a:close/>
                  <a:moveTo>
                    <a:pt x="255" y="143"/>
                  </a:moveTo>
                  <a:cubicBezTo>
                    <a:pt x="255" y="143"/>
                    <a:pt x="255" y="143"/>
                    <a:pt x="255" y="143"/>
                  </a:cubicBezTo>
                  <a:cubicBezTo>
                    <a:pt x="256" y="143"/>
                    <a:pt x="256" y="143"/>
                    <a:pt x="256" y="143"/>
                  </a:cubicBezTo>
                  <a:cubicBezTo>
                    <a:pt x="256" y="143"/>
                    <a:pt x="256" y="143"/>
                    <a:pt x="256" y="143"/>
                  </a:cubicBezTo>
                  <a:cubicBezTo>
                    <a:pt x="256" y="143"/>
                    <a:pt x="256" y="143"/>
                    <a:pt x="256" y="143"/>
                  </a:cubicBezTo>
                  <a:cubicBezTo>
                    <a:pt x="255" y="143"/>
                    <a:pt x="255" y="143"/>
                    <a:pt x="255" y="143"/>
                  </a:cubicBezTo>
                  <a:cubicBezTo>
                    <a:pt x="255" y="142"/>
                    <a:pt x="255" y="142"/>
                    <a:pt x="255" y="142"/>
                  </a:cubicBezTo>
                  <a:cubicBezTo>
                    <a:pt x="255" y="142"/>
                    <a:pt x="255" y="142"/>
                    <a:pt x="255" y="142"/>
                  </a:cubicBezTo>
                  <a:cubicBezTo>
                    <a:pt x="254" y="143"/>
                    <a:pt x="254" y="143"/>
                    <a:pt x="254" y="143"/>
                  </a:cubicBezTo>
                  <a:cubicBezTo>
                    <a:pt x="255" y="143"/>
                    <a:pt x="255" y="143"/>
                    <a:pt x="255" y="143"/>
                  </a:cubicBezTo>
                  <a:close/>
                  <a:moveTo>
                    <a:pt x="265" y="155"/>
                  </a:moveTo>
                  <a:cubicBezTo>
                    <a:pt x="265" y="155"/>
                    <a:pt x="265" y="155"/>
                    <a:pt x="265" y="155"/>
                  </a:cubicBezTo>
                  <a:cubicBezTo>
                    <a:pt x="265" y="155"/>
                    <a:pt x="265" y="155"/>
                    <a:pt x="265" y="155"/>
                  </a:cubicBezTo>
                  <a:cubicBezTo>
                    <a:pt x="265" y="154"/>
                    <a:pt x="265" y="154"/>
                    <a:pt x="265" y="154"/>
                  </a:cubicBezTo>
                  <a:cubicBezTo>
                    <a:pt x="265" y="154"/>
                    <a:pt x="265" y="154"/>
                    <a:pt x="265" y="154"/>
                  </a:cubicBezTo>
                  <a:cubicBezTo>
                    <a:pt x="266" y="154"/>
                    <a:pt x="266" y="154"/>
                    <a:pt x="266" y="154"/>
                  </a:cubicBezTo>
                  <a:cubicBezTo>
                    <a:pt x="266" y="155"/>
                    <a:pt x="266" y="155"/>
                    <a:pt x="266" y="155"/>
                  </a:cubicBezTo>
                  <a:cubicBezTo>
                    <a:pt x="266" y="155"/>
                    <a:pt x="266" y="155"/>
                    <a:pt x="266" y="155"/>
                  </a:cubicBezTo>
                  <a:cubicBezTo>
                    <a:pt x="265" y="155"/>
                    <a:pt x="265" y="155"/>
                    <a:pt x="265" y="155"/>
                  </a:cubicBezTo>
                  <a:close/>
                  <a:moveTo>
                    <a:pt x="264" y="158"/>
                  </a:moveTo>
                  <a:cubicBezTo>
                    <a:pt x="264" y="157"/>
                    <a:pt x="264" y="157"/>
                    <a:pt x="264" y="157"/>
                  </a:cubicBezTo>
                  <a:cubicBezTo>
                    <a:pt x="264" y="156"/>
                    <a:pt x="264" y="156"/>
                    <a:pt x="264" y="156"/>
                  </a:cubicBezTo>
                  <a:cubicBezTo>
                    <a:pt x="264" y="156"/>
                    <a:pt x="264" y="156"/>
                    <a:pt x="264" y="156"/>
                  </a:cubicBezTo>
                  <a:cubicBezTo>
                    <a:pt x="265" y="156"/>
                    <a:pt x="265" y="156"/>
                    <a:pt x="265" y="156"/>
                  </a:cubicBezTo>
                  <a:cubicBezTo>
                    <a:pt x="265" y="157"/>
                    <a:pt x="265" y="157"/>
                    <a:pt x="265" y="157"/>
                  </a:cubicBezTo>
                  <a:cubicBezTo>
                    <a:pt x="265" y="157"/>
                    <a:pt x="265" y="157"/>
                    <a:pt x="265" y="157"/>
                  </a:cubicBezTo>
                  <a:cubicBezTo>
                    <a:pt x="264" y="158"/>
                    <a:pt x="264" y="158"/>
                    <a:pt x="264" y="158"/>
                  </a:cubicBezTo>
                  <a:cubicBezTo>
                    <a:pt x="264" y="158"/>
                    <a:pt x="264" y="158"/>
                    <a:pt x="264" y="158"/>
                  </a:cubicBezTo>
                  <a:close/>
                  <a:moveTo>
                    <a:pt x="258" y="146"/>
                  </a:moveTo>
                  <a:cubicBezTo>
                    <a:pt x="258" y="145"/>
                    <a:pt x="258" y="145"/>
                    <a:pt x="258" y="145"/>
                  </a:cubicBezTo>
                  <a:cubicBezTo>
                    <a:pt x="258" y="145"/>
                    <a:pt x="258" y="145"/>
                    <a:pt x="258" y="145"/>
                  </a:cubicBezTo>
                  <a:cubicBezTo>
                    <a:pt x="258" y="146"/>
                    <a:pt x="258" y="146"/>
                    <a:pt x="258" y="146"/>
                  </a:cubicBezTo>
                  <a:close/>
                  <a:moveTo>
                    <a:pt x="257" y="146"/>
                  </a:moveTo>
                  <a:cubicBezTo>
                    <a:pt x="256" y="145"/>
                    <a:pt x="256" y="145"/>
                    <a:pt x="256" y="145"/>
                  </a:cubicBezTo>
                  <a:cubicBezTo>
                    <a:pt x="257" y="145"/>
                    <a:pt x="257" y="145"/>
                    <a:pt x="257" y="145"/>
                  </a:cubicBezTo>
                  <a:cubicBezTo>
                    <a:pt x="257" y="146"/>
                    <a:pt x="257" y="146"/>
                    <a:pt x="257" y="146"/>
                  </a:cubicBezTo>
                  <a:cubicBezTo>
                    <a:pt x="257" y="146"/>
                    <a:pt x="257" y="146"/>
                    <a:pt x="257" y="146"/>
                  </a:cubicBezTo>
                  <a:close/>
                  <a:moveTo>
                    <a:pt x="257" y="146"/>
                  </a:moveTo>
                  <a:cubicBezTo>
                    <a:pt x="257" y="147"/>
                    <a:pt x="257" y="147"/>
                    <a:pt x="257" y="147"/>
                  </a:cubicBezTo>
                  <a:cubicBezTo>
                    <a:pt x="258" y="147"/>
                    <a:pt x="258" y="147"/>
                    <a:pt x="258" y="147"/>
                  </a:cubicBezTo>
                  <a:cubicBezTo>
                    <a:pt x="258" y="147"/>
                    <a:pt x="258" y="147"/>
                    <a:pt x="258" y="147"/>
                  </a:cubicBezTo>
                  <a:cubicBezTo>
                    <a:pt x="258" y="146"/>
                    <a:pt x="258" y="146"/>
                    <a:pt x="258" y="146"/>
                  </a:cubicBezTo>
                  <a:cubicBezTo>
                    <a:pt x="258" y="146"/>
                    <a:pt x="258" y="146"/>
                    <a:pt x="258" y="146"/>
                  </a:cubicBezTo>
                  <a:cubicBezTo>
                    <a:pt x="257" y="146"/>
                    <a:pt x="257" y="146"/>
                    <a:pt x="257" y="146"/>
                  </a:cubicBezTo>
                  <a:cubicBezTo>
                    <a:pt x="257" y="146"/>
                    <a:pt x="257" y="146"/>
                    <a:pt x="257" y="146"/>
                  </a:cubicBezTo>
                  <a:close/>
                  <a:moveTo>
                    <a:pt x="263" y="144"/>
                  </a:moveTo>
                  <a:cubicBezTo>
                    <a:pt x="263" y="144"/>
                    <a:pt x="263" y="144"/>
                    <a:pt x="263" y="144"/>
                  </a:cubicBezTo>
                  <a:cubicBezTo>
                    <a:pt x="264" y="145"/>
                    <a:pt x="264" y="145"/>
                    <a:pt x="264" y="145"/>
                  </a:cubicBezTo>
                  <a:cubicBezTo>
                    <a:pt x="264" y="145"/>
                    <a:pt x="264" y="145"/>
                    <a:pt x="264" y="145"/>
                  </a:cubicBezTo>
                  <a:cubicBezTo>
                    <a:pt x="264" y="145"/>
                    <a:pt x="264" y="145"/>
                    <a:pt x="264" y="145"/>
                  </a:cubicBezTo>
                  <a:cubicBezTo>
                    <a:pt x="264" y="146"/>
                    <a:pt x="264" y="146"/>
                    <a:pt x="264" y="146"/>
                  </a:cubicBezTo>
                  <a:cubicBezTo>
                    <a:pt x="264" y="146"/>
                    <a:pt x="264" y="146"/>
                    <a:pt x="264" y="146"/>
                  </a:cubicBezTo>
                  <a:cubicBezTo>
                    <a:pt x="264" y="145"/>
                    <a:pt x="264" y="145"/>
                    <a:pt x="264" y="145"/>
                  </a:cubicBezTo>
                  <a:cubicBezTo>
                    <a:pt x="265" y="145"/>
                    <a:pt x="265" y="145"/>
                    <a:pt x="265" y="145"/>
                  </a:cubicBezTo>
                  <a:cubicBezTo>
                    <a:pt x="266" y="145"/>
                    <a:pt x="266" y="145"/>
                    <a:pt x="266" y="145"/>
                  </a:cubicBezTo>
                  <a:cubicBezTo>
                    <a:pt x="266" y="145"/>
                    <a:pt x="266" y="145"/>
                    <a:pt x="266" y="145"/>
                  </a:cubicBezTo>
                  <a:cubicBezTo>
                    <a:pt x="266" y="145"/>
                    <a:pt x="266" y="145"/>
                    <a:pt x="266" y="145"/>
                  </a:cubicBezTo>
                  <a:cubicBezTo>
                    <a:pt x="266" y="144"/>
                    <a:pt x="266" y="144"/>
                    <a:pt x="266" y="144"/>
                  </a:cubicBezTo>
                  <a:cubicBezTo>
                    <a:pt x="265" y="144"/>
                    <a:pt x="265" y="144"/>
                    <a:pt x="265" y="144"/>
                  </a:cubicBezTo>
                  <a:cubicBezTo>
                    <a:pt x="264" y="144"/>
                    <a:pt x="264" y="144"/>
                    <a:pt x="264" y="144"/>
                  </a:cubicBezTo>
                  <a:cubicBezTo>
                    <a:pt x="264" y="143"/>
                    <a:pt x="264" y="143"/>
                    <a:pt x="264" y="143"/>
                  </a:cubicBezTo>
                  <a:cubicBezTo>
                    <a:pt x="263" y="144"/>
                    <a:pt x="263" y="144"/>
                    <a:pt x="263" y="144"/>
                  </a:cubicBezTo>
                  <a:cubicBezTo>
                    <a:pt x="263" y="144"/>
                    <a:pt x="263" y="144"/>
                    <a:pt x="263" y="144"/>
                  </a:cubicBezTo>
                  <a:close/>
                  <a:moveTo>
                    <a:pt x="273" y="144"/>
                  </a:moveTo>
                  <a:cubicBezTo>
                    <a:pt x="273" y="143"/>
                    <a:pt x="273" y="143"/>
                    <a:pt x="273" y="143"/>
                  </a:cubicBezTo>
                  <a:cubicBezTo>
                    <a:pt x="273" y="143"/>
                    <a:pt x="273" y="143"/>
                    <a:pt x="273" y="143"/>
                  </a:cubicBezTo>
                  <a:cubicBezTo>
                    <a:pt x="273" y="144"/>
                    <a:pt x="273" y="144"/>
                    <a:pt x="273" y="144"/>
                  </a:cubicBezTo>
                  <a:cubicBezTo>
                    <a:pt x="273" y="144"/>
                    <a:pt x="273" y="144"/>
                    <a:pt x="273" y="144"/>
                  </a:cubicBezTo>
                  <a:close/>
                  <a:moveTo>
                    <a:pt x="269" y="147"/>
                  </a:moveTo>
                  <a:cubicBezTo>
                    <a:pt x="270" y="147"/>
                    <a:pt x="270" y="147"/>
                    <a:pt x="270" y="147"/>
                  </a:cubicBezTo>
                  <a:cubicBezTo>
                    <a:pt x="270" y="146"/>
                    <a:pt x="270" y="146"/>
                    <a:pt x="270" y="146"/>
                  </a:cubicBezTo>
                  <a:cubicBezTo>
                    <a:pt x="271" y="146"/>
                    <a:pt x="271" y="146"/>
                    <a:pt x="271" y="146"/>
                  </a:cubicBezTo>
                  <a:cubicBezTo>
                    <a:pt x="271" y="146"/>
                    <a:pt x="271" y="146"/>
                    <a:pt x="271" y="146"/>
                  </a:cubicBezTo>
                  <a:cubicBezTo>
                    <a:pt x="272" y="146"/>
                    <a:pt x="272" y="146"/>
                    <a:pt x="272" y="146"/>
                  </a:cubicBezTo>
                  <a:cubicBezTo>
                    <a:pt x="272" y="146"/>
                    <a:pt x="272" y="146"/>
                    <a:pt x="272" y="146"/>
                  </a:cubicBezTo>
                  <a:cubicBezTo>
                    <a:pt x="272" y="146"/>
                    <a:pt x="272" y="146"/>
                    <a:pt x="272" y="146"/>
                  </a:cubicBezTo>
                  <a:cubicBezTo>
                    <a:pt x="271" y="147"/>
                    <a:pt x="271" y="147"/>
                    <a:pt x="271" y="147"/>
                  </a:cubicBezTo>
                  <a:cubicBezTo>
                    <a:pt x="270" y="147"/>
                    <a:pt x="270" y="147"/>
                    <a:pt x="270" y="147"/>
                  </a:cubicBezTo>
                  <a:cubicBezTo>
                    <a:pt x="270" y="147"/>
                    <a:pt x="270" y="147"/>
                    <a:pt x="270" y="147"/>
                  </a:cubicBezTo>
                  <a:cubicBezTo>
                    <a:pt x="269" y="147"/>
                    <a:pt x="269" y="147"/>
                    <a:pt x="269" y="147"/>
                  </a:cubicBezTo>
                  <a:close/>
                  <a:moveTo>
                    <a:pt x="266" y="152"/>
                  </a:moveTo>
                  <a:cubicBezTo>
                    <a:pt x="268" y="151"/>
                    <a:pt x="268" y="151"/>
                    <a:pt x="268" y="151"/>
                  </a:cubicBezTo>
                  <a:cubicBezTo>
                    <a:pt x="268" y="150"/>
                    <a:pt x="268" y="150"/>
                    <a:pt x="268" y="150"/>
                  </a:cubicBezTo>
                  <a:cubicBezTo>
                    <a:pt x="268" y="150"/>
                    <a:pt x="268" y="150"/>
                    <a:pt x="268" y="150"/>
                  </a:cubicBezTo>
                  <a:cubicBezTo>
                    <a:pt x="269" y="150"/>
                    <a:pt x="269" y="150"/>
                    <a:pt x="269" y="150"/>
                  </a:cubicBezTo>
                  <a:cubicBezTo>
                    <a:pt x="270" y="149"/>
                    <a:pt x="270" y="149"/>
                    <a:pt x="270" y="149"/>
                  </a:cubicBezTo>
                  <a:cubicBezTo>
                    <a:pt x="270" y="148"/>
                    <a:pt x="270" y="148"/>
                    <a:pt x="270" y="148"/>
                  </a:cubicBezTo>
                  <a:cubicBezTo>
                    <a:pt x="269" y="148"/>
                    <a:pt x="269" y="148"/>
                    <a:pt x="269" y="148"/>
                  </a:cubicBezTo>
                  <a:cubicBezTo>
                    <a:pt x="269" y="148"/>
                    <a:pt x="269" y="148"/>
                    <a:pt x="269" y="148"/>
                  </a:cubicBezTo>
                  <a:cubicBezTo>
                    <a:pt x="269" y="149"/>
                    <a:pt x="269" y="149"/>
                    <a:pt x="269" y="149"/>
                  </a:cubicBezTo>
                  <a:cubicBezTo>
                    <a:pt x="268" y="149"/>
                    <a:pt x="268" y="149"/>
                    <a:pt x="268" y="149"/>
                  </a:cubicBezTo>
                  <a:cubicBezTo>
                    <a:pt x="267" y="150"/>
                    <a:pt x="267" y="150"/>
                    <a:pt x="267" y="150"/>
                  </a:cubicBezTo>
                  <a:cubicBezTo>
                    <a:pt x="267" y="150"/>
                    <a:pt x="267" y="150"/>
                    <a:pt x="267" y="150"/>
                  </a:cubicBezTo>
                  <a:cubicBezTo>
                    <a:pt x="266" y="150"/>
                    <a:pt x="266" y="150"/>
                    <a:pt x="266" y="150"/>
                  </a:cubicBezTo>
                  <a:cubicBezTo>
                    <a:pt x="265" y="150"/>
                    <a:pt x="265" y="150"/>
                    <a:pt x="265" y="150"/>
                  </a:cubicBezTo>
                  <a:cubicBezTo>
                    <a:pt x="265" y="151"/>
                    <a:pt x="265" y="151"/>
                    <a:pt x="265" y="151"/>
                  </a:cubicBezTo>
                  <a:cubicBezTo>
                    <a:pt x="264" y="151"/>
                    <a:pt x="264" y="151"/>
                    <a:pt x="264" y="151"/>
                  </a:cubicBezTo>
                  <a:cubicBezTo>
                    <a:pt x="264" y="152"/>
                    <a:pt x="264" y="152"/>
                    <a:pt x="264" y="152"/>
                  </a:cubicBezTo>
                  <a:cubicBezTo>
                    <a:pt x="265" y="152"/>
                    <a:pt x="265" y="152"/>
                    <a:pt x="265" y="152"/>
                  </a:cubicBezTo>
                  <a:cubicBezTo>
                    <a:pt x="265" y="152"/>
                    <a:pt x="265" y="152"/>
                    <a:pt x="265" y="152"/>
                  </a:cubicBezTo>
                  <a:cubicBezTo>
                    <a:pt x="266" y="152"/>
                    <a:pt x="266" y="152"/>
                    <a:pt x="266" y="152"/>
                  </a:cubicBezTo>
                  <a:close/>
                  <a:moveTo>
                    <a:pt x="273" y="152"/>
                  </a:moveTo>
                  <a:cubicBezTo>
                    <a:pt x="273" y="150"/>
                    <a:pt x="273" y="150"/>
                    <a:pt x="273" y="150"/>
                  </a:cubicBezTo>
                  <a:cubicBezTo>
                    <a:pt x="273" y="150"/>
                    <a:pt x="273" y="150"/>
                    <a:pt x="273" y="150"/>
                  </a:cubicBezTo>
                  <a:cubicBezTo>
                    <a:pt x="274" y="149"/>
                    <a:pt x="274" y="149"/>
                    <a:pt x="274" y="149"/>
                  </a:cubicBezTo>
                  <a:cubicBezTo>
                    <a:pt x="274" y="149"/>
                    <a:pt x="274" y="149"/>
                    <a:pt x="274" y="149"/>
                  </a:cubicBezTo>
                  <a:cubicBezTo>
                    <a:pt x="275" y="149"/>
                    <a:pt x="275" y="149"/>
                    <a:pt x="275" y="149"/>
                  </a:cubicBezTo>
                  <a:cubicBezTo>
                    <a:pt x="275" y="150"/>
                    <a:pt x="275" y="150"/>
                    <a:pt x="275" y="150"/>
                  </a:cubicBezTo>
                  <a:cubicBezTo>
                    <a:pt x="275" y="151"/>
                    <a:pt x="275" y="151"/>
                    <a:pt x="275" y="151"/>
                  </a:cubicBezTo>
                  <a:cubicBezTo>
                    <a:pt x="274" y="151"/>
                    <a:pt x="274" y="151"/>
                    <a:pt x="274" y="151"/>
                  </a:cubicBezTo>
                  <a:cubicBezTo>
                    <a:pt x="274" y="152"/>
                    <a:pt x="274" y="152"/>
                    <a:pt x="274" y="152"/>
                  </a:cubicBezTo>
                  <a:cubicBezTo>
                    <a:pt x="273" y="152"/>
                    <a:pt x="273" y="152"/>
                    <a:pt x="273" y="152"/>
                  </a:cubicBezTo>
                  <a:close/>
                  <a:moveTo>
                    <a:pt x="279" y="158"/>
                  </a:moveTo>
                  <a:cubicBezTo>
                    <a:pt x="279" y="157"/>
                    <a:pt x="279" y="157"/>
                    <a:pt x="279" y="157"/>
                  </a:cubicBezTo>
                  <a:cubicBezTo>
                    <a:pt x="279" y="156"/>
                    <a:pt x="279" y="156"/>
                    <a:pt x="279" y="156"/>
                  </a:cubicBezTo>
                  <a:cubicBezTo>
                    <a:pt x="278" y="155"/>
                    <a:pt x="278" y="155"/>
                    <a:pt x="278" y="155"/>
                  </a:cubicBezTo>
                  <a:cubicBezTo>
                    <a:pt x="278" y="155"/>
                    <a:pt x="278" y="155"/>
                    <a:pt x="278" y="155"/>
                  </a:cubicBezTo>
                  <a:cubicBezTo>
                    <a:pt x="278" y="156"/>
                    <a:pt x="278" y="156"/>
                    <a:pt x="278" y="156"/>
                  </a:cubicBezTo>
                  <a:cubicBezTo>
                    <a:pt x="278" y="157"/>
                    <a:pt x="278" y="157"/>
                    <a:pt x="278" y="157"/>
                  </a:cubicBezTo>
                  <a:cubicBezTo>
                    <a:pt x="278" y="158"/>
                    <a:pt x="278" y="158"/>
                    <a:pt x="278" y="158"/>
                  </a:cubicBezTo>
                  <a:cubicBezTo>
                    <a:pt x="278" y="158"/>
                    <a:pt x="278" y="158"/>
                    <a:pt x="278" y="158"/>
                  </a:cubicBezTo>
                  <a:cubicBezTo>
                    <a:pt x="278" y="158"/>
                    <a:pt x="278" y="158"/>
                    <a:pt x="278" y="158"/>
                  </a:cubicBezTo>
                  <a:cubicBezTo>
                    <a:pt x="279" y="158"/>
                    <a:pt x="279" y="158"/>
                    <a:pt x="279" y="158"/>
                  </a:cubicBezTo>
                  <a:cubicBezTo>
                    <a:pt x="279" y="158"/>
                    <a:pt x="279" y="158"/>
                    <a:pt x="279" y="158"/>
                  </a:cubicBezTo>
                  <a:close/>
                  <a:moveTo>
                    <a:pt x="280" y="157"/>
                  </a:moveTo>
                  <a:cubicBezTo>
                    <a:pt x="279" y="157"/>
                    <a:pt x="279" y="157"/>
                    <a:pt x="279" y="157"/>
                  </a:cubicBezTo>
                  <a:cubicBezTo>
                    <a:pt x="280" y="156"/>
                    <a:pt x="280" y="156"/>
                    <a:pt x="280" y="156"/>
                  </a:cubicBezTo>
                  <a:cubicBezTo>
                    <a:pt x="280" y="157"/>
                    <a:pt x="280" y="157"/>
                    <a:pt x="280" y="157"/>
                  </a:cubicBezTo>
                  <a:cubicBezTo>
                    <a:pt x="280" y="157"/>
                    <a:pt x="280" y="157"/>
                    <a:pt x="280" y="157"/>
                  </a:cubicBezTo>
                  <a:cubicBezTo>
                    <a:pt x="280" y="158"/>
                    <a:pt x="280" y="158"/>
                    <a:pt x="280" y="158"/>
                  </a:cubicBezTo>
                  <a:cubicBezTo>
                    <a:pt x="280" y="157"/>
                    <a:pt x="280" y="157"/>
                    <a:pt x="280" y="157"/>
                  </a:cubicBezTo>
                  <a:close/>
                  <a:moveTo>
                    <a:pt x="281" y="159"/>
                  </a:moveTo>
                  <a:cubicBezTo>
                    <a:pt x="280" y="159"/>
                    <a:pt x="280" y="159"/>
                    <a:pt x="280" y="159"/>
                  </a:cubicBezTo>
                  <a:cubicBezTo>
                    <a:pt x="281" y="158"/>
                    <a:pt x="281" y="158"/>
                    <a:pt x="281" y="158"/>
                  </a:cubicBezTo>
                  <a:cubicBezTo>
                    <a:pt x="281" y="158"/>
                    <a:pt x="281" y="158"/>
                    <a:pt x="281" y="158"/>
                  </a:cubicBezTo>
                  <a:cubicBezTo>
                    <a:pt x="281" y="159"/>
                    <a:pt x="281" y="159"/>
                    <a:pt x="281" y="159"/>
                  </a:cubicBezTo>
                  <a:cubicBezTo>
                    <a:pt x="281" y="159"/>
                    <a:pt x="281" y="159"/>
                    <a:pt x="281" y="159"/>
                  </a:cubicBezTo>
                  <a:close/>
                  <a:moveTo>
                    <a:pt x="278" y="161"/>
                  </a:moveTo>
                  <a:cubicBezTo>
                    <a:pt x="278" y="161"/>
                    <a:pt x="278" y="161"/>
                    <a:pt x="278" y="161"/>
                  </a:cubicBezTo>
                  <a:cubicBezTo>
                    <a:pt x="278" y="162"/>
                    <a:pt x="278" y="162"/>
                    <a:pt x="278" y="162"/>
                  </a:cubicBezTo>
                  <a:cubicBezTo>
                    <a:pt x="278" y="163"/>
                    <a:pt x="278" y="163"/>
                    <a:pt x="278" y="163"/>
                  </a:cubicBezTo>
                  <a:cubicBezTo>
                    <a:pt x="278" y="163"/>
                    <a:pt x="278" y="163"/>
                    <a:pt x="278" y="163"/>
                  </a:cubicBezTo>
                  <a:cubicBezTo>
                    <a:pt x="279" y="163"/>
                    <a:pt x="279" y="163"/>
                    <a:pt x="279" y="163"/>
                  </a:cubicBezTo>
                  <a:cubicBezTo>
                    <a:pt x="280" y="163"/>
                    <a:pt x="280" y="163"/>
                    <a:pt x="280" y="163"/>
                  </a:cubicBezTo>
                  <a:cubicBezTo>
                    <a:pt x="280" y="163"/>
                    <a:pt x="280" y="163"/>
                    <a:pt x="280" y="163"/>
                  </a:cubicBezTo>
                  <a:cubicBezTo>
                    <a:pt x="281" y="163"/>
                    <a:pt x="281" y="163"/>
                    <a:pt x="281" y="163"/>
                  </a:cubicBezTo>
                  <a:cubicBezTo>
                    <a:pt x="282" y="163"/>
                    <a:pt x="282" y="163"/>
                    <a:pt x="282" y="163"/>
                  </a:cubicBezTo>
                  <a:cubicBezTo>
                    <a:pt x="282" y="163"/>
                    <a:pt x="282" y="163"/>
                    <a:pt x="282" y="163"/>
                  </a:cubicBezTo>
                  <a:cubicBezTo>
                    <a:pt x="282" y="162"/>
                    <a:pt x="282" y="162"/>
                    <a:pt x="282" y="162"/>
                  </a:cubicBezTo>
                  <a:cubicBezTo>
                    <a:pt x="282" y="162"/>
                    <a:pt x="282" y="162"/>
                    <a:pt x="282" y="162"/>
                  </a:cubicBezTo>
                  <a:cubicBezTo>
                    <a:pt x="281" y="161"/>
                    <a:pt x="281" y="161"/>
                    <a:pt x="281" y="161"/>
                  </a:cubicBezTo>
                  <a:cubicBezTo>
                    <a:pt x="281" y="161"/>
                    <a:pt x="281" y="161"/>
                    <a:pt x="281" y="161"/>
                  </a:cubicBezTo>
                  <a:cubicBezTo>
                    <a:pt x="280" y="161"/>
                    <a:pt x="280" y="161"/>
                    <a:pt x="280" y="161"/>
                  </a:cubicBezTo>
                  <a:cubicBezTo>
                    <a:pt x="280" y="161"/>
                    <a:pt x="280" y="161"/>
                    <a:pt x="280" y="161"/>
                  </a:cubicBezTo>
                  <a:cubicBezTo>
                    <a:pt x="280" y="161"/>
                    <a:pt x="280" y="161"/>
                    <a:pt x="280" y="161"/>
                  </a:cubicBezTo>
                  <a:cubicBezTo>
                    <a:pt x="280" y="160"/>
                    <a:pt x="280" y="160"/>
                    <a:pt x="280" y="160"/>
                  </a:cubicBezTo>
                  <a:cubicBezTo>
                    <a:pt x="279" y="160"/>
                    <a:pt x="279" y="160"/>
                    <a:pt x="279" y="160"/>
                  </a:cubicBezTo>
                  <a:cubicBezTo>
                    <a:pt x="279" y="161"/>
                    <a:pt x="279" y="161"/>
                    <a:pt x="279" y="161"/>
                  </a:cubicBezTo>
                  <a:cubicBezTo>
                    <a:pt x="278" y="161"/>
                    <a:pt x="278" y="161"/>
                    <a:pt x="278" y="161"/>
                  </a:cubicBezTo>
                  <a:cubicBezTo>
                    <a:pt x="278" y="161"/>
                    <a:pt x="278" y="161"/>
                    <a:pt x="278" y="161"/>
                  </a:cubicBezTo>
                  <a:close/>
                  <a:moveTo>
                    <a:pt x="255" y="190"/>
                  </a:moveTo>
                  <a:cubicBezTo>
                    <a:pt x="256" y="190"/>
                    <a:pt x="256" y="190"/>
                    <a:pt x="256" y="190"/>
                  </a:cubicBezTo>
                  <a:cubicBezTo>
                    <a:pt x="256" y="190"/>
                    <a:pt x="256" y="190"/>
                    <a:pt x="256" y="190"/>
                  </a:cubicBezTo>
                  <a:cubicBezTo>
                    <a:pt x="256" y="190"/>
                    <a:pt x="256" y="190"/>
                    <a:pt x="256" y="190"/>
                  </a:cubicBezTo>
                  <a:cubicBezTo>
                    <a:pt x="255" y="190"/>
                    <a:pt x="255" y="190"/>
                    <a:pt x="255" y="190"/>
                  </a:cubicBezTo>
                  <a:cubicBezTo>
                    <a:pt x="255" y="190"/>
                    <a:pt x="255" y="190"/>
                    <a:pt x="255" y="190"/>
                  </a:cubicBezTo>
                  <a:close/>
                  <a:moveTo>
                    <a:pt x="242" y="171"/>
                  </a:moveTo>
                  <a:cubicBezTo>
                    <a:pt x="242" y="171"/>
                    <a:pt x="242" y="171"/>
                    <a:pt x="242" y="171"/>
                  </a:cubicBezTo>
                  <a:cubicBezTo>
                    <a:pt x="243" y="171"/>
                    <a:pt x="243" y="171"/>
                    <a:pt x="243" y="171"/>
                  </a:cubicBezTo>
                  <a:cubicBezTo>
                    <a:pt x="243" y="171"/>
                    <a:pt x="243" y="171"/>
                    <a:pt x="243" y="171"/>
                  </a:cubicBezTo>
                  <a:cubicBezTo>
                    <a:pt x="242" y="171"/>
                    <a:pt x="242" y="171"/>
                    <a:pt x="242" y="171"/>
                  </a:cubicBezTo>
                  <a:cubicBezTo>
                    <a:pt x="242" y="171"/>
                    <a:pt x="242" y="171"/>
                    <a:pt x="242" y="171"/>
                  </a:cubicBezTo>
                  <a:cubicBezTo>
                    <a:pt x="242" y="171"/>
                    <a:pt x="242" y="171"/>
                    <a:pt x="242" y="171"/>
                  </a:cubicBezTo>
                  <a:close/>
                  <a:moveTo>
                    <a:pt x="239" y="175"/>
                  </a:moveTo>
                  <a:cubicBezTo>
                    <a:pt x="239" y="175"/>
                    <a:pt x="239" y="175"/>
                    <a:pt x="239" y="175"/>
                  </a:cubicBezTo>
                  <a:cubicBezTo>
                    <a:pt x="238" y="174"/>
                    <a:pt x="238" y="174"/>
                    <a:pt x="238" y="174"/>
                  </a:cubicBezTo>
                  <a:cubicBezTo>
                    <a:pt x="237" y="174"/>
                    <a:pt x="237" y="174"/>
                    <a:pt x="237" y="174"/>
                  </a:cubicBezTo>
                  <a:cubicBezTo>
                    <a:pt x="238" y="173"/>
                    <a:pt x="238" y="173"/>
                    <a:pt x="238" y="173"/>
                  </a:cubicBezTo>
                  <a:cubicBezTo>
                    <a:pt x="237" y="173"/>
                    <a:pt x="237" y="173"/>
                    <a:pt x="237" y="173"/>
                  </a:cubicBezTo>
                  <a:cubicBezTo>
                    <a:pt x="237" y="172"/>
                    <a:pt x="237" y="172"/>
                    <a:pt x="237" y="172"/>
                  </a:cubicBezTo>
                  <a:cubicBezTo>
                    <a:pt x="237" y="171"/>
                    <a:pt x="237" y="171"/>
                    <a:pt x="237" y="171"/>
                  </a:cubicBezTo>
                  <a:cubicBezTo>
                    <a:pt x="237" y="171"/>
                    <a:pt x="237" y="171"/>
                    <a:pt x="237" y="171"/>
                  </a:cubicBezTo>
                  <a:cubicBezTo>
                    <a:pt x="237" y="172"/>
                    <a:pt x="237" y="172"/>
                    <a:pt x="237" y="172"/>
                  </a:cubicBezTo>
                  <a:cubicBezTo>
                    <a:pt x="238" y="172"/>
                    <a:pt x="238" y="172"/>
                    <a:pt x="238" y="172"/>
                  </a:cubicBezTo>
                  <a:cubicBezTo>
                    <a:pt x="238" y="172"/>
                    <a:pt x="238" y="172"/>
                    <a:pt x="238" y="172"/>
                  </a:cubicBezTo>
                  <a:cubicBezTo>
                    <a:pt x="239" y="173"/>
                    <a:pt x="239" y="173"/>
                    <a:pt x="239" y="173"/>
                  </a:cubicBezTo>
                  <a:cubicBezTo>
                    <a:pt x="239" y="174"/>
                    <a:pt x="239" y="174"/>
                    <a:pt x="239" y="174"/>
                  </a:cubicBezTo>
                  <a:cubicBezTo>
                    <a:pt x="240" y="174"/>
                    <a:pt x="240" y="174"/>
                    <a:pt x="240" y="174"/>
                  </a:cubicBezTo>
                  <a:cubicBezTo>
                    <a:pt x="240" y="174"/>
                    <a:pt x="240" y="174"/>
                    <a:pt x="240" y="174"/>
                  </a:cubicBezTo>
                  <a:cubicBezTo>
                    <a:pt x="240" y="175"/>
                    <a:pt x="240" y="175"/>
                    <a:pt x="240" y="175"/>
                  </a:cubicBezTo>
                  <a:cubicBezTo>
                    <a:pt x="239" y="175"/>
                    <a:pt x="239" y="175"/>
                    <a:pt x="239" y="175"/>
                  </a:cubicBezTo>
                  <a:cubicBezTo>
                    <a:pt x="239" y="175"/>
                    <a:pt x="239" y="175"/>
                    <a:pt x="239" y="175"/>
                  </a:cubicBezTo>
                  <a:close/>
                  <a:moveTo>
                    <a:pt x="234" y="175"/>
                  </a:moveTo>
                  <a:cubicBezTo>
                    <a:pt x="234" y="174"/>
                    <a:pt x="234" y="174"/>
                    <a:pt x="234" y="174"/>
                  </a:cubicBezTo>
                  <a:cubicBezTo>
                    <a:pt x="234" y="174"/>
                    <a:pt x="234" y="174"/>
                    <a:pt x="234" y="174"/>
                  </a:cubicBezTo>
                  <a:cubicBezTo>
                    <a:pt x="234" y="173"/>
                    <a:pt x="234" y="173"/>
                    <a:pt x="234" y="173"/>
                  </a:cubicBezTo>
                  <a:cubicBezTo>
                    <a:pt x="234" y="172"/>
                    <a:pt x="234" y="172"/>
                    <a:pt x="234" y="172"/>
                  </a:cubicBezTo>
                  <a:cubicBezTo>
                    <a:pt x="234" y="171"/>
                    <a:pt x="234" y="171"/>
                    <a:pt x="234" y="171"/>
                  </a:cubicBezTo>
                  <a:cubicBezTo>
                    <a:pt x="234" y="171"/>
                    <a:pt x="234" y="171"/>
                    <a:pt x="234" y="171"/>
                  </a:cubicBezTo>
                  <a:cubicBezTo>
                    <a:pt x="235" y="172"/>
                    <a:pt x="235" y="172"/>
                    <a:pt x="235" y="172"/>
                  </a:cubicBezTo>
                  <a:cubicBezTo>
                    <a:pt x="234" y="172"/>
                    <a:pt x="234" y="172"/>
                    <a:pt x="234" y="172"/>
                  </a:cubicBezTo>
                  <a:cubicBezTo>
                    <a:pt x="234" y="173"/>
                    <a:pt x="234" y="173"/>
                    <a:pt x="234" y="173"/>
                  </a:cubicBezTo>
                  <a:cubicBezTo>
                    <a:pt x="235" y="173"/>
                    <a:pt x="235" y="173"/>
                    <a:pt x="235" y="173"/>
                  </a:cubicBezTo>
                  <a:cubicBezTo>
                    <a:pt x="234" y="175"/>
                    <a:pt x="234" y="175"/>
                    <a:pt x="234" y="175"/>
                  </a:cubicBezTo>
                  <a:cubicBezTo>
                    <a:pt x="234" y="175"/>
                    <a:pt x="234" y="175"/>
                    <a:pt x="234" y="175"/>
                  </a:cubicBezTo>
                  <a:close/>
                  <a:moveTo>
                    <a:pt x="233" y="156"/>
                  </a:moveTo>
                  <a:cubicBezTo>
                    <a:pt x="233" y="157"/>
                    <a:pt x="233" y="157"/>
                    <a:pt x="233" y="157"/>
                  </a:cubicBezTo>
                  <a:cubicBezTo>
                    <a:pt x="233" y="157"/>
                    <a:pt x="233" y="157"/>
                    <a:pt x="233" y="157"/>
                  </a:cubicBezTo>
                  <a:cubicBezTo>
                    <a:pt x="234" y="157"/>
                    <a:pt x="234" y="157"/>
                    <a:pt x="234" y="157"/>
                  </a:cubicBezTo>
                  <a:cubicBezTo>
                    <a:pt x="235" y="156"/>
                    <a:pt x="235" y="156"/>
                    <a:pt x="235" y="156"/>
                  </a:cubicBezTo>
                  <a:cubicBezTo>
                    <a:pt x="235" y="156"/>
                    <a:pt x="235" y="156"/>
                    <a:pt x="235" y="156"/>
                  </a:cubicBezTo>
                  <a:cubicBezTo>
                    <a:pt x="234" y="156"/>
                    <a:pt x="234" y="156"/>
                    <a:pt x="234" y="156"/>
                  </a:cubicBezTo>
                  <a:cubicBezTo>
                    <a:pt x="233" y="156"/>
                    <a:pt x="233" y="156"/>
                    <a:pt x="233" y="156"/>
                  </a:cubicBezTo>
                  <a:close/>
                  <a:moveTo>
                    <a:pt x="233" y="156"/>
                  </a:moveTo>
                  <a:cubicBezTo>
                    <a:pt x="234" y="155"/>
                    <a:pt x="234" y="155"/>
                    <a:pt x="234" y="155"/>
                  </a:cubicBezTo>
                  <a:cubicBezTo>
                    <a:pt x="234" y="154"/>
                    <a:pt x="234" y="154"/>
                    <a:pt x="234" y="154"/>
                  </a:cubicBezTo>
                  <a:cubicBezTo>
                    <a:pt x="235" y="153"/>
                    <a:pt x="235" y="153"/>
                    <a:pt x="235" y="153"/>
                  </a:cubicBezTo>
                  <a:cubicBezTo>
                    <a:pt x="235" y="153"/>
                    <a:pt x="235" y="153"/>
                    <a:pt x="235" y="153"/>
                  </a:cubicBezTo>
                  <a:cubicBezTo>
                    <a:pt x="236" y="153"/>
                    <a:pt x="236" y="153"/>
                    <a:pt x="236" y="153"/>
                  </a:cubicBezTo>
                  <a:cubicBezTo>
                    <a:pt x="236" y="154"/>
                    <a:pt x="236" y="154"/>
                    <a:pt x="236" y="154"/>
                  </a:cubicBezTo>
                  <a:cubicBezTo>
                    <a:pt x="235" y="155"/>
                    <a:pt x="235" y="155"/>
                    <a:pt x="235" y="155"/>
                  </a:cubicBezTo>
                  <a:cubicBezTo>
                    <a:pt x="235" y="155"/>
                    <a:pt x="235" y="155"/>
                    <a:pt x="235" y="155"/>
                  </a:cubicBezTo>
                  <a:cubicBezTo>
                    <a:pt x="235" y="156"/>
                    <a:pt x="235" y="156"/>
                    <a:pt x="235" y="156"/>
                  </a:cubicBezTo>
                  <a:cubicBezTo>
                    <a:pt x="233" y="156"/>
                    <a:pt x="233" y="156"/>
                    <a:pt x="233" y="156"/>
                  </a:cubicBezTo>
                  <a:close/>
                  <a:moveTo>
                    <a:pt x="191" y="148"/>
                  </a:moveTo>
                  <a:cubicBezTo>
                    <a:pt x="191" y="147"/>
                    <a:pt x="191" y="147"/>
                    <a:pt x="191" y="147"/>
                  </a:cubicBezTo>
                  <a:cubicBezTo>
                    <a:pt x="191" y="147"/>
                    <a:pt x="191" y="147"/>
                    <a:pt x="191" y="147"/>
                  </a:cubicBezTo>
                  <a:cubicBezTo>
                    <a:pt x="191" y="147"/>
                    <a:pt x="191" y="147"/>
                    <a:pt x="191" y="147"/>
                  </a:cubicBezTo>
                  <a:cubicBezTo>
                    <a:pt x="191" y="147"/>
                    <a:pt x="191" y="147"/>
                    <a:pt x="191" y="147"/>
                  </a:cubicBezTo>
                  <a:cubicBezTo>
                    <a:pt x="191" y="148"/>
                    <a:pt x="191" y="148"/>
                    <a:pt x="191" y="148"/>
                  </a:cubicBezTo>
                  <a:close/>
                  <a:moveTo>
                    <a:pt x="155" y="138"/>
                  </a:moveTo>
                  <a:cubicBezTo>
                    <a:pt x="155" y="138"/>
                    <a:pt x="155" y="138"/>
                    <a:pt x="155" y="138"/>
                  </a:cubicBezTo>
                  <a:cubicBezTo>
                    <a:pt x="156" y="138"/>
                    <a:pt x="156" y="138"/>
                    <a:pt x="156" y="138"/>
                  </a:cubicBezTo>
                  <a:cubicBezTo>
                    <a:pt x="155" y="138"/>
                    <a:pt x="155" y="138"/>
                    <a:pt x="155" y="138"/>
                  </a:cubicBezTo>
                  <a:cubicBezTo>
                    <a:pt x="155" y="138"/>
                    <a:pt x="155" y="138"/>
                    <a:pt x="155" y="138"/>
                  </a:cubicBezTo>
                  <a:close/>
                  <a:moveTo>
                    <a:pt x="152" y="140"/>
                  </a:moveTo>
                  <a:cubicBezTo>
                    <a:pt x="153" y="140"/>
                    <a:pt x="153" y="140"/>
                    <a:pt x="153" y="140"/>
                  </a:cubicBezTo>
                  <a:cubicBezTo>
                    <a:pt x="152" y="139"/>
                    <a:pt x="152" y="139"/>
                    <a:pt x="152" y="139"/>
                  </a:cubicBezTo>
                  <a:cubicBezTo>
                    <a:pt x="152" y="139"/>
                    <a:pt x="152" y="139"/>
                    <a:pt x="152" y="139"/>
                  </a:cubicBezTo>
                  <a:cubicBezTo>
                    <a:pt x="152" y="140"/>
                    <a:pt x="152" y="140"/>
                    <a:pt x="152" y="140"/>
                  </a:cubicBezTo>
                  <a:close/>
                  <a:moveTo>
                    <a:pt x="153" y="142"/>
                  </a:moveTo>
                  <a:cubicBezTo>
                    <a:pt x="153" y="142"/>
                    <a:pt x="153" y="142"/>
                    <a:pt x="153" y="142"/>
                  </a:cubicBezTo>
                  <a:cubicBezTo>
                    <a:pt x="153" y="142"/>
                    <a:pt x="153" y="142"/>
                    <a:pt x="153" y="142"/>
                  </a:cubicBezTo>
                  <a:cubicBezTo>
                    <a:pt x="153" y="142"/>
                    <a:pt x="153" y="142"/>
                    <a:pt x="153" y="142"/>
                  </a:cubicBezTo>
                  <a:cubicBezTo>
                    <a:pt x="153" y="142"/>
                    <a:pt x="153" y="142"/>
                    <a:pt x="153" y="142"/>
                  </a:cubicBezTo>
                  <a:close/>
                  <a:moveTo>
                    <a:pt x="153" y="143"/>
                  </a:moveTo>
                  <a:cubicBezTo>
                    <a:pt x="152" y="142"/>
                    <a:pt x="152" y="142"/>
                    <a:pt x="152" y="142"/>
                  </a:cubicBezTo>
                  <a:cubicBezTo>
                    <a:pt x="152" y="142"/>
                    <a:pt x="152" y="142"/>
                    <a:pt x="152" y="142"/>
                  </a:cubicBezTo>
                  <a:cubicBezTo>
                    <a:pt x="152" y="143"/>
                    <a:pt x="152" y="143"/>
                    <a:pt x="152" y="143"/>
                  </a:cubicBezTo>
                  <a:cubicBezTo>
                    <a:pt x="153" y="143"/>
                    <a:pt x="153" y="143"/>
                    <a:pt x="153" y="143"/>
                  </a:cubicBezTo>
                  <a:close/>
                  <a:moveTo>
                    <a:pt x="154" y="145"/>
                  </a:moveTo>
                  <a:cubicBezTo>
                    <a:pt x="155" y="146"/>
                    <a:pt x="155" y="146"/>
                    <a:pt x="155" y="146"/>
                  </a:cubicBezTo>
                  <a:cubicBezTo>
                    <a:pt x="155" y="146"/>
                    <a:pt x="155" y="146"/>
                    <a:pt x="155" y="146"/>
                  </a:cubicBezTo>
                  <a:cubicBezTo>
                    <a:pt x="156" y="145"/>
                    <a:pt x="156" y="145"/>
                    <a:pt x="156" y="145"/>
                  </a:cubicBezTo>
                  <a:cubicBezTo>
                    <a:pt x="155" y="145"/>
                    <a:pt x="155" y="145"/>
                    <a:pt x="155" y="145"/>
                  </a:cubicBezTo>
                  <a:cubicBezTo>
                    <a:pt x="156" y="144"/>
                    <a:pt x="156" y="144"/>
                    <a:pt x="156" y="144"/>
                  </a:cubicBezTo>
                  <a:cubicBezTo>
                    <a:pt x="155" y="144"/>
                    <a:pt x="155" y="144"/>
                    <a:pt x="155" y="144"/>
                  </a:cubicBezTo>
                  <a:cubicBezTo>
                    <a:pt x="155" y="145"/>
                    <a:pt x="155" y="145"/>
                    <a:pt x="155" y="145"/>
                  </a:cubicBezTo>
                  <a:cubicBezTo>
                    <a:pt x="155" y="145"/>
                    <a:pt x="155" y="145"/>
                    <a:pt x="155" y="145"/>
                  </a:cubicBezTo>
                  <a:cubicBezTo>
                    <a:pt x="154" y="145"/>
                    <a:pt x="154" y="145"/>
                    <a:pt x="154" y="145"/>
                  </a:cubicBezTo>
                  <a:close/>
                  <a:moveTo>
                    <a:pt x="153" y="149"/>
                  </a:moveTo>
                  <a:cubicBezTo>
                    <a:pt x="153" y="148"/>
                    <a:pt x="153" y="148"/>
                    <a:pt x="153" y="148"/>
                  </a:cubicBezTo>
                  <a:cubicBezTo>
                    <a:pt x="153" y="148"/>
                    <a:pt x="153" y="148"/>
                    <a:pt x="153" y="148"/>
                  </a:cubicBezTo>
                  <a:cubicBezTo>
                    <a:pt x="153" y="147"/>
                    <a:pt x="153" y="147"/>
                    <a:pt x="153" y="147"/>
                  </a:cubicBezTo>
                  <a:cubicBezTo>
                    <a:pt x="154" y="146"/>
                    <a:pt x="154" y="146"/>
                    <a:pt x="154" y="146"/>
                  </a:cubicBezTo>
                  <a:cubicBezTo>
                    <a:pt x="154" y="147"/>
                    <a:pt x="154" y="147"/>
                    <a:pt x="154" y="147"/>
                  </a:cubicBezTo>
                  <a:cubicBezTo>
                    <a:pt x="154" y="147"/>
                    <a:pt x="154" y="147"/>
                    <a:pt x="154" y="147"/>
                  </a:cubicBezTo>
                  <a:cubicBezTo>
                    <a:pt x="154" y="148"/>
                    <a:pt x="154" y="148"/>
                    <a:pt x="154" y="148"/>
                  </a:cubicBezTo>
                  <a:cubicBezTo>
                    <a:pt x="154" y="148"/>
                    <a:pt x="154" y="148"/>
                    <a:pt x="154" y="148"/>
                  </a:cubicBezTo>
                  <a:cubicBezTo>
                    <a:pt x="154" y="149"/>
                    <a:pt x="154" y="149"/>
                    <a:pt x="154" y="149"/>
                  </a:cubicBezTo>
                  <a:cubicBezTo>
                    <a:pt x="154" y="149"/>
                    <a:pt x="154" y="149"/>
                    <a:pt x="154" y="149"/>
                  </a:cubicBezTo>
                  <a:cubicBezTo>
                    <a:pt x="154" y="149"/>
                    <a:pt x="154" y="149"/>
                    <a:pt x="154" y="149"/>
                  </a:cubicBezTo>
                  <a:cubicBezTo>
                    <a:pt x="153" y="149"/>
                    <a:pt x="153" y="149"/>
                    <a:pt x="153" y="149"/>
                  </a:cubicBezTo>
                  <a:close/>
                  <a:moveTo>
                    <a:pt x="186" y="131"/>
                  </a:moveTo>
                  <a:cubicBezTo>
                    <a:pt x="186" y="131"/>
                    <a:pt x="186" y="131"/>
                    <a:pt x="186" y="131"/>
                  </a:cubicBezTo>
                  <a:cubicBezTo>
                    <a:pt x="186" y="131"/>
                    <a:pt x="186" y="131"/>
                    <a:pt x="186" y="131"/>
                  </a:cubicBezTo>
                  <a:cubicBezTo>
                    <a:pt x="187" y="131"/>
                    <a:pt x="187" y="131"/>
                    <a:pt x="187" y="131"/>
                  </a:cubicBezTo>
                  <a:cubicBezTo>
                    <a:pt x="186" y="131"/>
                    <a:pt x="186" y="131"/>
                    <a:pt x="186" y="131"/>
                  </a:cubicBezTo>
                  <a:cubicBezTo>
                    <a:pt x="186" y="131"/>
                    <a:pt x="186" y="131"/>
                    <a:pt x="186" y="131"/>
                  </a:cubicBezTo>
                  <a:close/>
                  <a:moveTo>
                    <a:pt x="197" y="125"/>
                  </a:moveTo>
                  <a:cubicBezTo>
                    <a:pt x="197" y="124"/>
                    <a:pt x="197" y="124"/>
                    <a:pt x="197" y="124"/>
                  </a:cubicBezTo>
                  <a:cubicBezTo>
                    <a:pt x="197" y="124"/>
                    <a:pt x="197" y="124"/>
                    <a:pt x="197" y="124"/>
                  </a:cubicBezTo>
                  <a:cubicBezTo>
                    <a:pt x="197" y="123"/>
                    <a:pt x="197" y="123"/>
                    <a:pt x="197" y="123"/>
                  </a:cubicBezTo>
                  <a:cubicBezTo>
                    <a:pt x="197" y="123"/>
                    <a:pt x="197" y="123"/>
                    <a:pt x="197" y="123"/>
                  </a:cubicBezTo>
                  <a:cubicBezTo>
                    <a:pt x="198" y="123"/>
                    <a:pt x="198" y="123"/>
                    <a:pt x="198" y="123"/>
                  </a:cubicBezTo>
                  <a:cubicBezTo>
                    <a:pt x="198" y="123"/>
                    <a:pt x="198" y="123"/>
                    <a:pt x="198" y="123"/>
                  </a:cubicBezTo>
                  <a:cubicBezTo>
                    <a:pt x="198" y="124"/>
                    <a:pt x="198" y="124"/>
                    <a:pt x="198" y="124"/>
                  </a:cubicBezTo>
                  <a:cubicBezTo>
                    <a:pt x="198" y="124"/>
                    <a:pt x="198" y="124"/>
                    <a:pt x="198" y="124"/>
                  </a:cubicBezTo>
                  <a:cubicBezTo>
                    <a:pt x="197" y="125"/>
                    <a:pt x="197" y="125"/>
                    <a:pt x="197" y="125"/>
                  </a:cubicBezTo>
                  <a:cubicBezTo>
                    <a:pt x="197" y="125"/>
                    <a:pt x="197" y="125"/>
                    <a:pt x="197" y="125"/>
                  </a:cubicBezTo>
                  <a:close/>
                  <a:moveTo>
                    <a:pt x="185" y="137"/>
                  </a:moveTo>
                  <a:cubicBezTo>
                    <a:pt x="185" y="137"/>
                    <a:pt x="185" y="137"/>
                    <a:pt x="185" y="137"/>
                  </a:cubicBezTo>
                  <a:cubicBezTo>
                    <a:pt x="185" y="136"/>
                    <a:pt x="185" y="136"/>
                    <a:pt x="185" y="136"/>
                  </a:cubicBezTo>
                  <a:cubicBezTo>
                    <a:pt x="185" y="136"/>
                    <a:pt x="185" y="136"/>
                    <a:pt x="185" y="136"/>
                  </a:cubicBezTo>
                  <a:cubicBezTo>
                    <a:pt x="185" y="136"/>
                    <a:pt x="185" y="136"/>
                    <a:pt x="185" y="136"/>
                  </a:cubicBezTo>
                  <a:cubicBezTo>
                    <a:pt x="186" y="135"/>
                    <a:pt x="186" y="135"/>
                    <a:pt x="186" y="135"/>
                  </a:cubicBezTo>
                  <a:cubicBezTo>
                    <a:pt x="186" y="135"/>
                    <a:pt x="186" y="135"/>
                    <a:pt x="186" y="135"/>
                  </a:cubicBezTo>
                  <a:cubicBezTo>
                    <a:pt x="185" y="135"/>
                    <a:pt x="185" y="135"/>
                    <a:pt x="185" y="135"/>
                  </a:cubicBezTo>
                  <a:cubicBezTo>
                    <a:pt x="185" y="134"/>
                    <a:pt x="185" y="134"/>
                    <a:pt x="185" y="134"/>
                  </a:cubicBezTo>
                  <a:cubicBezTo>
                    <a:pt x="185" y="133"/>
                    <a:pt x="185" y="133"/>
                    <a:pt x="185" y="133"/>
                  </a:cubicBezTo>
                  <a:cubicBezTo>
                    <a:pt x="186" y="133"/>
                    <a:pt x="186" y="133"/>
                    <a:pt x="186" y="133"/>
                  </a:cubicBezTo>
                  <a:cubicBezTo>
                    <a:pt x="186" y="133"/>
                    <a:pt x="186" y="133"/>
                    <a:pt x="186" y="133"/>
                  </a:cubicBezTo>
                  <a:cubicBezTo>
                    <a:pt x="185" y="132"/>
                    <a:pt x="185" y="132"/>
                    <a:pt x="185" y="132"/>
                  </a:cubicBezTo>
                  <a:cubicBezTo>
                    <a:pt x="184" y="132"/>
                    <a:pt x="184" y="132"/>
                    <a:pt x="184" y="132"/>
                  </a:cubicBezTo>
                  <a:cubicBezTo>
                    <a:pt x="184" y="133"/>
                    <a:pt x="184" y="133"/>
                    <a:pt x="184" y="133"/>
                  </a:cubicBezTo>
                  <a:cubicBezTo>
                    <a:pt x="184" y="133"/>
                    <a:pt x="184" y="133"/>
                    <a:pt x="184" y="133"/>
                  </a:cubicBezTo>
                  <a:cubicBezTo>
                    <a:pt x="183" y="133"/>
                    <a:pt x="183" y="133"/>
                    <a:pt x="183" y="133"/>
                  </a:cubicBezTo>
                  <a:cubicBezTo>
                    <a:pt x="182" y="133"/>
                    <a:pt x="182" y="133"/>
                    <a:pt x="182" y="133"/>
                  </a:cubicBezTo>
                  <a:cubicBezTo>
                    <a:pt x="181" y="134"/>
                    <a:pt x="181" y="134"/>
                    <a:pt x="181" y="134"/>
                  </a:cubicBezTo>
                  <a:cubicBezTo>
                    <a:pt x="180" y="134"/>
                    <a:pt x="180" y="134"/>
                    <a:pt x="180" y="134"/>
                  </a:cubicBezTo>
                  <a:cubicBezTo>
                    <a:pt x="180" y="134"/>
                    <a:pt x="180" y="134"/>
                    <a:pt x="180" y="134"/>
                  </a:cubicBezTo>
                  <a:cubicBezTo>
                    <a:pt x="181" y="133"/>
                    <a:pt x="181" y="133"/>
                    <a:pt x="181" y="133"/>
                  </a:cubicBezTo>
                  <a:cubicBezTo>
                    <a:pt x="182" y="133"/>
                    <a:pt x="182" y="133"/>
                    <a:pt x="182" y="133"/>
                  </a:cubicBezTo>
                  <a:cubicBezTo>
                    <a:pt x="182" y="132"/>
                    <a:pt x="182" y="132"/>
                    <a:pt x="182" y="132"/>
                  </a:cubicBezTo>
                  <a:cubicBezTo>
                    <a:pt x="182" y="132"/>
                    <a:pt x="182" y="132"/>
                    <a:pt x="182" y="132"/>
                  </a:cubicBezTo>
                  <a:cubicBezTo>
                    <a:pt x="181" y="132"/>
                    <a:pt x="181" y="132"/>
                    <a:pt x="181" y="132"/>
                  </a:cubicBezTo>
                  <a:cubicBezTo>
                    <a:pt x="181" y="132"/>
                    <a:pt x="181" y="132"/>
                    <a:pt x="181" y="132"/>
                  </a:cubicBezTo>
                  <a:cubicBezTo>
                    <a:pt x="182" y="131"/>
                    <a:pt x="182" y="131"/>
                    <a:pt x="182" y="131"/>
                  </a:cubicBezTo>
                  <a:cubicBezTo>
                    <a:pt x="181" y="130"/>
                    <a:pt x="181" y="130"/>
                    <a:pt x="181" y="130"/>
                  </a:cubicBezTo>
                  <a:cubicBezTo>
                    <a:pt x="182" y="130"/>
                    <a:pt x="182" y="130"/>
                    <a:pt x="182" y="130"/>
                  </a:cubicBezTo>
                  <a:cubicBezTo>
                    <a:pt x="182" y="130"/>
                    <a:pt x="182" y="130"/>
                    <a:pt x="182" y="130"/>
                  </a:cubicBezTo>
                  <a:cubicBezTo>
                    <a:pt x="182" y="130"/>
                    <a:pt x="182" y="130"/>
                    <a:pt x="182" y="130"/>
                  </a:cubicBezTo>
                  <a:cubicBezTo>
                    <a:pt x="183" y="131"/>
                    <a:pt x="183" y="131"/>
                    <a:pt x="183" y="131"/>
                  </a:cubicBezTo>
                  <a:cubicBezTo>
                    <a:pt x="183" y="132"/>
                    <a:pt x="183" y="132"/>
                    <a:pt x="183" y="132"/>
                  </a:cubicBezTo>
                  <a:cubicBezTo>
                    <a:pt x="184" y="131"/>
                    <a:pt x="184" y="131"/>
                    <a:pt x="184" y="131"/>
                  </a:cubicBezTo>
                  <a:cubicBezTo>
                    <a:pt x="185" y="131"/>
                    <a:pt x="185" y="131"/>
                    <a:pt x="185" y="131"/>
                  </a:cubicBezTo>
                  <a:cubicBezTo>
                    <a:pt x="185" y="131"/>
                    <a:pt x="185" y="131"/>
                    <a:pt x="185" y="131"/>
                  </a:cubicBezTo>
                  <a:cubicBezTo>
                    <a:pt x="184" y="130"/>
                    <a:pt x="184" y="130"/>
                    <a:pt x="184" y="130"/>
                  </a:cubicBezTo>
                  <a:cubicBezTo>
                    <a:pt x="185" y="130"/>
                    <a:pt x="185" y="130"/>
                    <a:pt x="185" y="130"/>
                  </a:cubicBezTo>
                  <a:cubicBezTo>
                    <a:pt x="185" y="130"/>
                    <a:pt x="185" y="130"/>
                    <a:pt x="185" y="130"/>
                  </a:cubicBezTo>
                  <a:cubicBezTo>
                    <a:pt x="185" y="130"/>
                    <a:pt x="185" y="130"/>
                    <a:pt x="185" y="130"/>
                  </a:cubicBezTo>
                  <a:cubicBezTo>
                    <a:pt x="186" y="130"/>
                    <a:pt x="186" y="130"/>
                    <a:pt x="186" y="130"/>
                  </a:cubicBezTo>
                  <a:cubicBezTo>
                    <a:pt x="187" y="129"/>
                    <a:pt x="187" y="129"/>
                    <a:pt x="187" y="129"/>
                  </a:cubicBezTo>
                  <a:cubicBezTo>
                    <a:pt x="187" y="129"/>
                    <a:pt x="187" y="129"/>
                    <a:pt x="187" y="129"/>
                  </a:cubicBezTo>
                  <a:cubicBezTo>
                    <a:pt x="187" y="129"/>
                    <a:pt x="187" y="129"/>
                    <a:pt x="187" y="129"/>
                  </a:cubicBezTo>
                  <a:cubicBezTo>
                    <a:pt x="187" y="129"/>
                    <a:pt x="187" y="129"/>
                    <a:pt x="187" y="129"/>
                  </a:cubicBezTo>
                  <a:cubicBezTo>
                    <a:pt x="188" y="129"/>
                    <a:pt x="188" y="129"/>
                    <a:pt x="188" y="129"/>
                  </a:cubicBezTo>
                  <a:cubicBezTo>
                    <a:pt x="187" y="130"/>
                    <a:pt x="187" y="130"/>
                    <a:pt x="187" y="130"/>
                  </a:cubicBezTo>
                  <a:cubicBezTo>
                    <a:pt x="187" y="131"/>
                    <a:pt x="187" y="131"/>
                    <a:pt x="187" y="131"/>
                  </a:cubicBezTo>
                  <a:cubicBezTo>
                    <a:pt x="188" y="131"/>
                    <a:pt x="188" y="131"/>
                    <a:pt x="188" y="131"/>
                  </a:cubicBezTo>
                  <a:cubicBezTo>
                    <a:pt x="188" y="131"/>
                    <a:pt x="188" y="131"/>
                    <a:pt x="188" y="131"/>
                  </a:cubicBezTo>
                  <a:cubicBezTo>
                    <a:pt x="188" y="132"/>
                    <a:pt x="188" y="132"/>
                    <a:pt x="188" y="132"/>
                  </a:cubicBezTo>
                  <a:cubicBezTo>
                    <a:pt x="188" y="132"/>
                    <a:pt x="188" y="132"/>
                    <a:pt x="188" y="132"/>
                  </a:cubicBezTo>
                  <a:cubicBezTo>
                    <a:pt x="189" y="131"/>
                    <a:pt x="189" y="131"/>
                    <a:pt x="189" y="131"/>
                  </a:cubicBezTo>
                  <a:cubicBezTo>
                    <a:pt x="189" y="130"/>
                    <a:pt x="189" y="130"/>
                    <a:pt x="189" y="130"/>
                  </a:cubicBezTo>
                  <a:cubicBezTo>
                    <a:pt x="190" y="129"/>
                    <a:pt x="190" y="129"/>
                    <a:pt x="190" y="129"/>
                  </a:cubicBezTo>
                  <a:cubicBezTo>
                    <a:pt x="190" y="129"/>
                    <a:pt x="190" y="129"/>
                    <a:pt x="190" y="129"/>
                  </a:cubicBezTo>
                  <a:cubicBezTo>
                    <a:pt x="190" y="130"/>
                    <a:pt x="190" y="130"/>
                    <a:pt x="190" y="130"/>
                  </a:cubicBezTo>
                  <a:cubicBezTo>
                    <a:pt x="190" y="131"/>
                    <a:pt x="190" y="131"/>
                    <a:pt x="190" y="131"/>
                  </a:cubicBezTo>
                  <a:cubicBezTo>
                    <a:pt x="190" y="132"/>
                    <a:pt x="190" y="132"/>
                    <a:pt x="190" y="132"/>
                  </a:cubicBezTo>
                  <a:cubicBezTo>
                    <a:pt x="190" y="132"/>
                    <a:pt x="190" y="132"/>
                    <a:pt x="190" y="132"/>
                  </a:cubicBezTo>
                  <a:cubicBezTo>
                    <a:pt x="191" y="132"/>
                    <a:pt x="191" y="132"/>
                    <a:pt x="191" y="132"/>
                  </a:cubicBezTo>
                  <a:cubicBezTo>
                    <a:pt x="191" y="132"/>
                    <a:pt x="191" y="132"/>
                    <a:pt x="191" y="132"/>
                  </a:cubicBezTo>
                  <a:cubicBezTo>
                    <a:pt x="192" y="131"/>
                    <a:pt x="192" y="131"/>
                    <a:pt x="192" y="131"/>
                  </a:cubicBezTo>
                  <a:cubicBezTo>
                    <a:pt x="193" y="130"/>
                    <a:pt x="193" y="130"/>
                    <a:pt x="193" y="130"/>
                  </a:cubicBezTo>
                  <a:cubicBezTo>
                    <a:pt x="193" y="129"/>
                    <a:pt x="193" y="129"/>
                    <a:pt x="193" y="129"/>
                  </a:cubicBezTo>
                  <a:cubicBezTo>
                    <a:pt x="193" y="128"/>
                    <a:pt x="193" y="128"/>
                    <a:pt x="193" y="128"/>
                  </a:cubicBezTo>
                  <a:cubicBezTo>
                    <a:pt x="193" y="128"/>
                    <a:pt x="193" y="128"/>
                    <a:pt x="193" y="128"/>
                  </a:cubicBezTo>
                  <a:cubicBezTo>
                    <a:pt x="193" y="127"/>
                    <a:pt x="193" y="127"/>
                    <a:pt x="193" y="127"/>
                  </a:cubicBezTo>
                  <a:cubicBezTo>
                    <a:pt x="192" y="127"/>
                    <a:pt x="192" y="127"/>
                    <a:pt x="192" y="127"/>
                  </a:cubicBezTo>
                  <a:cubicBezTo>
                    <a:pt x="192" y="127"/>
                    <a:pt x="192" y="127"/>
                    <a:pt x="192" y="127"/>
                  </a:cubicBezTo>
                  <a:cubicBezTo>
                    <a:pt x="191" y="127"/>
                    <a:pt x="191" y="127"/>
                    <a:pt x="191" y="127"/>
                  </a:cubicBezTo>
                  <a:cubicBezTo>
                    <a:pt x="191" y="127"/>
                    <a:pt x="191" y="127"/>
                    <a:pt x="191" y="127"/>
                  </a:cubicBezTo>
                  <a:cubicBezTo>
                    <a:pt x="192" y="126"/>
                    <a:pt x="192" y="126"/>
                    <a:pt x="192" y="126"/>
                  </a:cubicBezTo>
                  <a:cubicBezTo>
                    <a:pt x="192" y="126"/>
                    <a:pt x="192" y="126"/>
                    <a:pt x="192" y="126"/>
                  </a:cubicBezTo>
                  <a:cubicBezTo>
                    <a:pt x="191" y="126"/>
                    <a:pt x="191" y="126"/>
                    <a:pt x="191" y="126"/>
                  </a:cubicBezTo>
                  <a:cubicBezTo>
                    <a:pt x="191" y="126"/>
                    <a:pt x="191" y="126"/>
                    <a:pt x="191" y="126"/>
                  </a:cubicBezTo>
                  <a:cubicBezTo>
                    <a:pt x="190" y="125"/>
                    <a:pt x="190" y="125"/>
                    <a:pt x="190" y="125"/>
                  </a:cubicBezTo>
                  <a:cubicBezTo>
                    <a:pt x="190" y="125"/>
                    <a:pt x="190" y="125"/>
                    <a:pt x="190" y="125"/>
                  </a:cubicBezTo>
                  <a:cubicBezTo>
                    <a:pt x="189" y="123"/>
                    <a:pt x="189" y="123"/>
                    <a:pt x="189" y="123"/>
                  </a:cubicBezTo>
                  <a:cubicBezTo>
                    <a:pt x="189" y="122"/>
                    <a:pt x="189" y="122"/>
                    <a:pt x="189" y="122"/>
                  </a:cubicBezTo>
                  <a:cubicBezTo>
                    <a:pt x="190" y="121"/>
                    <a:pt x="190" y="121"/>
                    <a:pt x="190" y="121"/>
                  </a:cubicBezTo>
                  <a:cubicBezTo>
                    <a:pt x="189" y="120"/>
                    <a:pt x="189" y="120"/>
                    <a:pt x="189" y="120"/>
                  </a:cubicBezTo>
                  <a:cubicBezTo>
                    <a:pt x="189" y="121"/>
                    <a:pt x="189" y="121"/>
                    <a:pt x="189" y="121"/>
                  </a:cubicBezTo>
                  <a:cubicBezTo>
                    <a:pt x="189" y="122"/>
                    <a:pt x="189" y="122"/>
                    <a:pt x="189" y="122"/>
                  </a:cubicBezTo>
                  <a:cubicBezTo>
                    <a:pt x="188" y="121"/>
                    <a:pt x="188" y="121"/>
                    <a:pt x="188" y="121"/>
                  </a:cubicBezTo>
                  <a:cubicBezTo>
                    <a:pt x="187" y="121"/>
                    <a:pt x="187" y="121"/>
                    <a:pt x="187" y="121"/>
                  </a:cubicBezTo>
                  <a:cubicBezTo>
                    <a:pt x="187" y="119"/>
                    <a:pt x="187" y="119"/>
                    <a:pt x="187" y="119"/>
                  </a:cubicBezTo>
                  <a:cubicBezTo>
                    <a:pt x="186" y="119"/>
                    <a:pt x="186" y="119"/>
                    <a:pt x="186" y="119"/>
                  </a:cubicBezTo>
                  <a:cubicBezTo>
                    <a:pt x="186" y="117"/>
                    <a:pt x="186" y="117"/>
                    <a:pt x="186" y="117"/>
                  </a:cubicBezTo>
                  <a:cubicBezTo>
                    <a:pt x="185" y="117"/>
                    <a:pt x="185" y="117"/>
                    <a:pt x="185" y="117"/>
                  </a:cubicBezTo>
                  <a:cubicBezTo>
                    <a:pt x="185" y="116"/>
                    <a:pt x="185" y="116"/>
                    <a:pt x="185" y="116"/>
                  </a:cubicBezTo>
                  <a:cubicBezTo>
                    <a:pt x="185" y="115"/>
                    <a:pt x="185" y="115"/>
                    <a:pt x="185" y="115"/>
                  </a:cubicBezTo>
                  <a:cubicBezTo>
                    <a:pt x="185" y="115"/>
                    <a:pt x="185" y="115"/>
                    <a:pt x="185" y="115"/>
                  </a:cubicBezTo>
                  <a:cubicBezTo>
                    <a:pt x="186" y="115"/>
                    <a:pt x="186" y="115"/>
                    <a:pt x="186" y="115"/>
                  </a:cubicBezTo>
                  <a:cubicBezTo>
                    <a:pt x="186" y="114"/>
                    <a:pt x="186" y="114"/>
                    <a:pt x="186" y="114"/>
                  </a:cubicBezTo>
                  <a:cubicBezTo>
                    <a:pt x="187" y="114"/>
                    <a:pt x="187" y="114"/>
                    <a:pt x="187" y="114"/>
                  </a:cubicBezTo>
                  <a:cubicBezTo>
                    <a:pt x="187" y="114"/>
                    <a:pt x="187" y="114"/>
                    <a:pt x="187" y="114"/>
                  </a:cubicBezTo>
                  <a:cubicBezTo>
                    <a:pt x="188" y="114"/>
                    <a:pt x="188" y="114"/>
                    <a:pt x="188" y="114"/>
                  </a:cubicBezTo>
                  <a:cubicBezTo>
                    <a:pt x="188" y="113"/>
                    <a:pt x="188" y="113"/>
                    <a:pt x="188" y="113"/>
                  </a:cubicBezTo>
                  <a:cubicBezTo>
                    <a:pt x="188" y="112"/>
                    <a:pt x="188" y="112"/>
                    <a:pt x="188" y="112"/>
                  </a:cubicBezTo>
                  <a:cubicBezTo>
                    <a:pt x="188" y="111"/>
                    <a:pt x="188" y="111"/>
                    <a:pt x="188" y="111"/>
                  </a:cubicBezTo>
                  <a:cubicBezTo>
                    <a:pt x="189" y="110"/>
                    <a:pt x="189" y="110"/>
                    <a:pt x="189" y="110"/>
                  </a:cubicBezTo>
                  <a:cubicBezTo>
                    <a:pt x="188" y="109"/>
                    <a:pt x="188" y="109"/>
                    <a:pt x="188" y="109"/>
                  </a:cubicBezTo>
                  <a:cubicBezTo>
                    <a:pt x="188" y="108"/>
                    <a:pt x="188" y="108"/>
                    <a:pt x="188" y="108"/>
                  </a:cubicBezTo>
                  <a:cubicBezTo>
                    <a:pt x="189" y="108"/>
                    <a:pt x="189" y="108"/>
                    <a:pt x="189" y="108"/>
                  </a:cubicBezTo>
                  <a:cubicBezTo>
                    <a:pt x="189" y="107"/>
                    <a:pt x="189" y="107"/>
                    <a:pt x="189" y="107"/>
                  </a:cubicBezTo>
                  <a:cubicBezTo>
                    <a:pt x="190" y="106"/>
                    <a:pt x="190" y="106"/>
                    <a:pt x="190" y="106"/>
                  </a:cubicBezTo>
                  <a:cubicBezTo>
                    <a:pt x="190" y="105"/>
                    <a:pt x="190" y="105"/>
                    <a:pt x="190" y="105"/>
                  </a:cubicBezTo>
                  <a:cubicBezTo>
                    <a:pt x="190" y="104"/>
                    <a:pt x="190" y="104"/>
                    <a:pt x="190" y="104"/>
                  </a:cubicBezTo>
                  <a:cubicBezTo>
                    <a:pt x="190" y="103"/>
                    <a:pt x="190" y="103"/>
                    <a:pt x="190" y="103"/>
                  </a:cubicBezTo>
                  <a:cubicBezTo>
                    <a:pt x="191" y="103"/>
                    <a:pt x="191" y="103"/>
                    <a:pt x="191" y="103"/>
                  </a:cubicBezTo>
                  <a:cubicBezTo>
                    <a:pt x="191" y="102"/>
                    <a:pt x="191" y="102"/>
                    <a:pt x="191" y="102"/>
                  </a:cubicBezTo>
                  <a:cubicBezTo>
                    <a:pt x="192" y="101"/>
                    <a:pt x="192" y="101"/>
                    <a:pt x="192" y="101"/>
                  </a:cubicBezTo>
                  <a:cubicBezTo>
                    <a:pt x="192" y="100"/>
                    <a:pt x="192" y="100"/>
                    <a:pt x="192" y="100"/>
                  </a:cubicBezTo>
                  <a:cubicBezTo>
                    <a:pt x="192" y="100"/>
                    <a:pt x="192" y="100"/>
                    <a:pt x="192" y="100"/>
                  </a:cubicBezTo>
                  <a:cubicBezTo>
                    <a:pt x="192" y="99"/>
                    <a:pt x="192" y="99"/>
                    <a:pt x="192" y="99"/>
                  </a:cubicBezTo>
                  <a:cubicBezTo>
                    <a:pt x="193" y="99"/>
                    <a:pt x="193" y="99"/>
                    <a:pt x="193" y="99"/>
                  </a:cubicBezTo>
                  <a:cubicBezTo>
                    <a:pt x="192" y="98"/>
                    <a:pt x="192" y="98"/>
                    <a:pt x="192" y="98"/>
                  </a:cubicBezTo>
                  <a:cubicBezTo>
                    <a:pt x="192" y="97"/>
                    <a:pt x="192" y="97"/>
                    <a:pt x="192" y="97"/>
                  </a:cubicBezTo>
                  <a:cubicBezTo>
                    <a:pt x="192" y="97"/>
                    <a:pt x="192" y="97"/>
                    <a:pt x="192" y="97"/>
                  </a:cubicBezTo>
                  <a:cubicBezTo>
                    <a:pt x="191" y="96"/>
                    <a:pt x="191" y="96"/>
                    <a:pt x="191" y="96"/>
                  </a:cubicBezTo>
                  <a:cubicBezTo>
                    <a:pt x="191" y="95"/>
                    <a:pt x="191" y="95"/>
                    <a:pt x="191" y="95"/>
                  </a:cubicBezTo>
                  <a:cubicBezTo>
                    <a:pt x="191" y="95"/>
                    <a:pt x="191" y="95"/>
                    <a:pt x="191" y="95"/>
                  </a:cubicBezTo>
                  <a:cubicBezTo>
                    <a:pt x="191" y="93"/>
                    <a:pt x="191" y="93"/>
                    <a:pt x="191" y="93"/>
                  </a:cubicBezTo>
                  <a:cubicBezTo>
                    <a:pt x="190" y="93"/>
                    <a:pt x="190" y="93"/>
                    <a:pt x="190" y="93"/>
                  </a:cubicBezTo>
                  <a:cubicBezTo>
                    <a:pt x="190" y="93"/>
                    <a:pt x="190" y="93"/>
                    <a:pt x="190" y="93"/>
                  </a:cubicBezTo>
                  <a:cubicBezTo>
                    <a:pt x="189" y="93"/>
                    <a:pt x="189" y="93"/>
                    <a:pt x="189" y="93"/>
                  </a:cubicBezTo>
                  <a:cubicBezTo>
                    <a:pt x="189" y="94"/>
                    <a:pt x="189" y="94"/>
                    <a:pt x="189" y="94"/>
                  </a:cubicBezTo>
                  <a:cubicBezTo>
                    <a:pt x="189" y="94"/>
                    <a:pt x="189" y="94"/>
                    <a:pt x="189" y="94"/>
                  </a:cubicBezTo>
                  <a:cubicBezTo>
                    <a:pt x="188" y="92"/>
                    <a:pt x="188" y="92"/>
                    <a:pt x="188" y="92"/>
                  </a:cubicBezTo>
                  <a:cubicBezTo>
                    <a:pt x="187" y="92"/>
                    <a:pt x="187" y="92"/>
                    <a:pt x="187" y="92"/>
                  </a:cubicBezTo>
                  <a:cubicBezTo>
                    <a:pt x="187" y="92"/>
                    <a:pt x="187" y="92"/>
                    <a:pt x="187" y="92"/>
                  </a:cubicBezTo>
                  <a:cubicBezTo>
                    <a:pt x="186" y="92"/>
                    <a:pt x="186" y="92"/>
                    <a:pt x="186" y="92"/>
                  </a:cubicBezTo>
                  <a:cubicBezTo>
                    <a:pt x="186" y="93"/>
                    <a:pt x="186" y="93"/>
                    <a:pt x="186" y="93"/>
                  </a:cubicBezTo>
                  <a:cubicBezTo>
                    <a:pt x="186" y="93"/>
                    <a:pt x="186" y="93"/>
                    <a:pt x="186" y="93"/>
                  </a:cubicBezTo>
                  <a:cubicBezTo>
                    <a:pt x="185" y="93"/>
                    <a:pt x="185" y="93"/>
                    <a:pt x="185" y="93"/>
                  </a:cubicBezTo>
                  <a:cubicBezTo>
                    <a:pt x="185" y="94"/>
                    <a:pt x="185" y="94"/>
                    <a:pt x="185" y="94"/>
                  </a:cubicBezTo>
                  <a:cubicBezTo>
                    <a:pt x="185" y="95"/>
                    <a:pt x="185" y="95"/>
                    <a:pt x="185" y="95"/>
                  </a:cubicBezTo>
                  <a:cubicBezTo>
                    <a:pt x="184" y="95"/>
                    <a:pt x="184" y="95"/>
                    <a:pt x="184" y="95"/>
                  </a:cubicBezTo>
                  <a:cubicBezTo>
                    <a:pt x="184" y="97"/>
                    <a:pt x="184" y="97"/>
                    <a:pt x="184" y="97"/>
                  </a:cubicBezTo>
                  <a:cubicBezTo>
                    <a:pt x="184" y="98"/>
                    <a:pt x="184" y="98"/>
                    <a:pt x="184" y="98"/>
                  </a:cubicBezTo>
                  <a:cubicBezTo>
                    <a:pt x="183" y="98"/>
                    <a:pt x="183" y="98"/>
                    <a:pt x="183" y="98"/>
                  </a:cubicBezTo>
                  <a:cubicBezTo>
                    <a:pt x="183" y="99"/>
                    <a:pt x="183" y="99"/>
                    <a:pt x="183" y="99"/>
                  </a:cubicBezTo>
                  <a:cubicBezTo>
                    <a:pt x="183" y="99"/>
                    <a:pt x="183" y="99"/>
                    <a:pt x="183" y="99"/>
                  </a:cubicBezTo>
                  <a:cubicBezTo>
                    <a:pt x="183" y="100"/>
                    <a:pt x="183" y="100"/>
                    <a:pt x="183" y="100"/>
                  </a:cubicBezTo>
                  <a:cubicBezTo>
                    <a:pt x="182" y="100"/>
                    <a:pt x="182" y="100"/>
                    <a:pt x="182" y="100"/>
                  </a:cubicBezTo>
                  <a:cubicBezTo>
                    <a:pt x="182" y="102"/>
                    <a:pt x="182" y="102"/>
                    <a:pt x="182" y="102"/>
                  </a:cubicBezTo>
                  <a:cubicBezTo>
                    <a:pt x="181" y="102"/>
                    <a:pt x="181" y="102"/>
                    <a:pt x="181" y="102"/>
                  </a:cubicBezTo>
                  <a:cubicBezTo>
                    <a:pt x="181" y="102"/>
                    <a:pt x="181" y="102"/>
                    <a:pt x="181" y="102"/>
                  </a:cubicBezTo>
                  <a:cubicBezTo>
                    <a:pt x="180" y="104"/>
                    <a:pt x="180" y="104"/>
                    <a:pt x="180" y="104"/>
                  </a:cubicBezTo>
                  <a:cubicBezTo>
                    <a:pt x="181" y="104"/>
                    <a:pt x="181" y="104"/>
                    <a:pt x="181" y="104"/>
                  </a:cubicBezTo>
                  <a:cubicBezTo>
                    <a:pt x="180" y="105"/>
                    <a:pt x="180" y="105"/>
                    <a:pt x="180" y="105"/>
                  </a:cubicBezTo>
                  <a:cubicBezTo>
                    <a:pt x="180" y="106"/>
                    <a:pt x="180" y="106"/>
                    <a:pt x="180" y="106"/>
                  </a:cubicBezTo>
                  <a:cubicBezTo>
                    <a:pt x="180" y="106"/>
                    <a:pt x="180" y="106"/>
                    <a:pt x="180" y="106"/>
                  </a:cubicBezTo>
                  <a:cubicBezTo>
                    <a:pt x="180" y="107"/>
                    <a:pt x="180" y="107"/>
                    <a:pt x="180" y="107"/>
                  </a:cubicBezTo>
                  <a:cubicBezTo>
                    <a:pt x="180" y="108"/>
                    <a:pt x="180" y="108"/>
                    <a:pt x="180" y="108"/>
                  </a:cubicBezTo>
                  <a:cubicBezTo>
                    <a:pt x="179" y="108"/>
                    <a:pt x="179" y="108"/>
                    <a:pt x="179" y="108"/>
                  </a:cubicBezTo>
                  <a:cubicBezTo>
                    <a:pt x="179" y="108"/>
                    <a:pt x="179" y="108"/>
                    <a:pt x="179" y="108"/>
                  </a:cubicBezTo>
                  <a:cubicBezTo>
                    <a:pt x="180" y="108"/>
                    <a:pt x="180" y="108"/>
                    <a:pt x="180" y="108"/>
                  </a:cubicBezTo>
                  <a:cubicBezTo>
                    <a:pt x="180" y="109"/>
                    <a:pt x="180" y="109"/>
                    <a:pt x="180" y="109"/>
                  </a:cubicBezTo>
                  <a:cubicBezTo>
                    <a:pt x="180" y="109"/>
                    <a:pt x="180" y="109"/>
                    <a:pt x="180" y="109"/>
                  </a:cubicBezTo>
                  <a:cubicBezTo>
                    <a:pt x="179" y="109"/>
                    <a:pt x="179" y="109"/>
                    <a:pt x="179" y="109"/>
                  </a:cubicBezTo>
                  <a:cubicBezTo>
                    <a:pt x="178" y="109"/>
                    <a:pt x="178" y="109"/>
                    <a:pt x="178" y="109"/>
                  </a:cubicBezTo>
                  <a:cubicBezTo>
                    <a:pt x="178" y="109"/>
                    <a:pt x="178" y="109"/>
                    <a:pt x="178" y="109"/>
                  </a:cubicBezTo>
                  <a:cubicBezTo>
                    <a:pt x="177" y="109"/>
                    <a:pt x="177" y="109"/>
                    <a:pt x="177" y="109"/>
                  </a:cubicBezTo>
                  <a:cubicBezTo>
                    <a:pt x="177" y="110"/>
                    <a:pt x="177" y="110"/>
                    <a:pt x="177" y="110"/>
                  </a:cubicBezTo>
                  <a:cubicBezTo>
                    <a:pt x="177" y="111"/>
                    <a:pt x="177" y="111"/>
                    <a:pt x="177" y="111"/>
                  </a:cubicBezTo>
                  <a:cubicBezTo>
                    <a:pt x="176" y="110"/>
                    <a:pt x="176" y="110"/>
                    <a:pt x="176" y="110"/>
                  </a:cubicBezTo>
                  <a:cubicBezTo>
                    <a:pt x="176" y="109"/>
                    <a:pt x="176" y="109"/>
                    <a:pt x="176" y="109"/>
                  </a:cubicBezTo>
                  <a:cubicBezTo>
                    <a:pt x="177" y="109"/>
                    <a:pt x="177" y="109"/>
                    <a:pt x="177" y="109"/>
                  </a:cubicBezTo>
                  <a:cubicBezTo>
                    <a:pt x="176" y="108"/>
                    <a:pt x="176" y="108"/>
                    <a:pt x="176" y="108"/>
                  </a:cubicBezTo>
                  <a:cubicBezTo>
                    <a:pt x="176" y="107"/>
                    <a:pt x="176" y="107"/>
                    <a:pt x="176" y="107"/>
                  </a:cubicBezTo>
                  <a:cubicBezTo>
                    <a:pt x="177" y="106"/>
                    <a:pt x="177" y="106"/>
                    <a:pt x="177" y="106"/>
                  </a:cubicBezTo>
                  <a:cubicBezTo>
                    <a:pt x="177" y="105"/>
                    <a:pt x="177" y="105"/>
                    <a:pt x="177" y="105"/>
                  </a:cubicBezTo>
                  <a:cubicBezTo>
                    <a:pt x="177" y="105"/>
                    <a:pt x="177" y="105"/>
                    <a:pt x="177" y="105"/>
                  </a:cubicBezTo>
                  <a:cubicBezTo>
                    <a:pt x="178" y="104"/>
                    <a:pt x="178" y="104"/>
                    <a:pt x="178" y="104"/>
                  </a:cubicBezTo>
                  <a:cubicBezTo>
                    <a:pt x="178" y="103"/>
                    <a:pt x="178" y="103"/>
                    <a:pt x="178" y="103"/>
                  </a:cubicBezTo>
                  <a:cubicBezTo>
                    <a:pt x="178" y="102"/>
                    <a:pt x="178" y="102"/>
                    <a:pt x="178" y="102"/>
                  </a:cubicBezTo>
                  <a:cubicBezTo>
                    <a:pt x="179" y="101"/>
                    <a:pt x="179" y="101"/>
                    <a:pt x="179" y="101"/>
                  </a:cubicBezTo>
                  <a:cubicBezTo>
                    <a:pt x="179" y="100"/>
                    <a:pt x="179" y="100"/>
                    <a:pt x="179" y="100"/>
                  </a:cubicBezTo>
                  <a:cubicBezTo>
                    <a:pt x="179" y="100"/>
                    <a:pt x="179" y="100"/>
                    <a:pt x="179" y="100"/>
                  </a:cubicBezTo>
                  <a:cubicBezTo>
                    <a:pt x="178" y="100"/>
                    <a:pt x="178" y="100"/>
                    <a:pt x="178" y="100"/>
                  </a:cubicBezTo>
                  <a:cubicBezTo>
                    <a:pt x="178" y="100"/>
                    <a:pt x="178" y="100"/>
                    <a:pt x="178" y="100"/>
                  </a:cubicBezTo>
                  <a:cubicBezTo>
                    <a:pt x="179" y="99"/>
                    <a:pt x="179" y="99"/>
                    <a:pt x="179" y="99"/>
                  </a:cubicBezTo>
                  <a:cubicBezTo>
                    <a:pt x="179" y="97"/>
                    <a:pt x="179" y="97"/>
                    <a:pt x="179" y="97"/>
                  </a:cubicBezTo>
                  <a:cubicBezTo>
                    <a:pt x="179" y="97"/>
                    <a:pt x="179" y="97"/>
                    <a:pt x="179" y="97"/>
                  </a:cubicBezTo>
                  <a:cubicBezTo>
                    <a:pt x="178" y="96"/>
                    <a:pt x="178" y="96"/>
                    <a:pt x="178" y="96"/>
                  </a:cubicBezTo>
                  <a:cubicBezTo>
                    <a:pt x="179" y="96"/>
                    <a:pt x="179" y="96"/>
                    <a:pt x="179" y="96"/>
                  </a:cubicBezTo>
                  <a:cubicBezTo>
                    <a:pt x="179" y="95"/>
                    <a:pt x="179" y="95"/>
                    <a:pt x="179" y="95"/>
                  </a:cubicBezTo>
                  <a:cubicBezTo>
                    <a:pt x="178" y="95"/>
                    <a:pt x="178" y="95"/>
                    <a:pt x="178" y="95"/>
                  </a:cubicBezTo>
                  <a:cubicBezTo>
                    <a:pt x="177" y="94"/>
                    <a:pt x="177" y="94"/>
                    <a:pt x="177" y="94"/>
                  </a:cubicBezTo>
                  <a:cubicBezTo>
                    <a:pt x="176" y="94"/>
                    <a:pt x="176" y="94"/>
                    <a:pt x="176" y="94"/>
                  </a:cubicBezTo>
                  <a:cubicBezTo>
                    <a:pt x="176" y="95"/>
                    <a:pt x="176" y="95"/>
                    <a:pt x="176" y="95"/>
                  </a:cubicBezTo>
                  <a:cubicBezTo>
                    <a:pt x="177" y="96"/>
                    <a:pt x="177" y="96"/>
                    <a:pt x="177" y="96"/>
                  </a:cubicBezTo>
                  <a:cubicBezTo>
                    <a:pt x="177" y="96"/>
                    <a:pt x="177" y="96"/>
                    <a:pt x="177" y="96"/>
                  </a:cubicBezTo>
                  <a:cubicBezTo>
                    <a:pt x="177" y="97"/>
                    <a:pt x="177" y="97"/>
                    <a:pt x="177" y="97"/>
                  </a:cubicBezTo>
                  <a:cubicBezTo>
                    <a:pt x="177" y="97"/>
                    <a:pt x="177" y="97"/>
                    <a:pt x="177" y="97"/>
                  </a:cubicBezTo>
                  <a:cubicBezTo>
                    <a:pt x="176" y="97"/>
                    <a:pt x="176" y="97"/>
                    <a:pt x="176" y="97"/>
                  </a:cubicBezTo>
                  <a:cubicBezTo>
                    <a:pt x="176" y="97"/>
                    <a:pt x="176" y="97"/>
                    <a:pt x="176" y="97"/>
                  </a:cubicBezTo>
                  <a:cubicBezTo>
                    <a:pt x="175" y="97"/>
                    <a:pt x="175" y="97"/>
                    <a:pt x="175" y="97"/>
                  </a:cubicBezTo>
                  <a:cubicBezTo>
                    <a:pt x="175" y="98"/>
                    <a:pt x="175" y="98"/>
                    <a:pt x="175" y="98"/>
                  </a:cubicBezTo>
                  <a:cubicBezTo>
                    <a:pt x="176" y="98"/>
                    <a:pt x="176" y="98"/>
                    <a:pt x="176" y="98"/>
                  </a:cubicBezTo>
                  <a:cubicBezTo>
                    <a:pt x="176" y="98"/>
                    <a:pt x="176" y="98"/>
                    <a:pt x="176" y="98"/>
                  </a:cubicBezTo>
                  <a:cubicBezTo>
                    <a:pt x="176" y="99"/>
                    <a:pt x="176" y="99"/>
                    <a:pt x="176" y="99"/>
                  </a:cubicBezTo>
                  <a:cubicBezTo>
                    <a:pt x="176" y="100"/>
                    <a:pt x="176" y="100"/>
                    <a:pt x="176" y="100"/>
                  </a:cubicBezTo>
                  <a:cubicBezTo>
                    <a:pt x="176" y="99"/>
                    <a:pt x="176" y="99"/>
                    <a:pt x="176" y="99"/>
                  </a:cubicBezTo>
                  <a:cubicBezTo>
                    <a:pt x="175" y="99"/>
                    <a:pt x="175" y="99"/>
                    <a:pt x="175" y="99"/>
                  </a:cubicBezTo>
                  <a:cubicBezTo>
                    <a:pt x="175" y="100"/>
                    <a:pt x="175" y="100"/>
                    <a:pt x="175" y="100"/>
                  </a:cubicBezTo>
                  <a:cubicBezTo>
                    <a:pt x="174" y="99"/>
                    <a:pt x="174" y="99"/>
                    <a:pt x="174" y="99"/>
                  </a:cubicBezTo>
                  <a:cubicBezTo>
                    <a:pt x="174" y="99"/>
                    <a:pt x="174" y="99"/>
                    <a:pt x="174" y="99"/>
                  </a:cubicBezTo>
                  <a:cubicBezTo>
                    <a:pt x="174" y="99"/>
                    <a:pt x="174" y="99"/>
                    <a:pt x="174" y="99"/>
                  </a:cubicBezTo>
                  <a:cubicBezTo>
                    <a:pt x="173" y="100"/>
                    <a:pt x="173" y="100"/>
                    <a:pt x="173" y="100"/>
                  </a:cubicBezTo>
                  <a:cubicBezTo>
                    <a:pt x="173" y="99"/>
                    <a:pt x="173" y="99"/>
                    <a:pt x="173" y="99"/>
                  </a:cubicBezTo>
                  <a:cubicBezTo>
                    <a:pt x="173" y="99"/>
                    <a:pt x="173" y="99"/>
                    <a:pt x="173" y="99"/>
                  </a:cubicBezTo>
                  <a:cubicBezTo>
                    <a:pt x="173" y="98"/>
                    <a:pt x="173" y="98"/>
                    <a:pt x="173" y="98"/>
                  </a:cubicBezTo>
                  <a:cubicBezTo>
                    <a:pt x="173" y="98"/>
                    <a:pt x="173" y="98"/>
                    <a:pt x="173" y="98"/>
                  </a:cubicBezTo>
                  <a:cubicBezTo>
                    <a:pt x="172" y="98"/>
                    <a:pt x="172" y="98"/>
                    <a:pt x="172" y="98"/>
                  </a:cubicBezTo>
                  <a:cubicBezTo>
                    <a:pt x="171" y="99"/>
                    <a:pt x="171" y="99"/>
                    <a:pt x="171" y="99"/>
                  </a:cubicBezTo>
                  <a:cubicBezTo>
                    <a:pt x="170" y="98"/>
                    <a:pt x="170" y="98"/>
                    <a:pt x="170" y="98"/>
                  </a:cubicBezTo>
                  <a:cubicBezTo>
                    <a:pt x="170" y="98"/>
                    <a:pt x="170" y="98"/>
                    <a:pt x="170" y="98"/>
                  </a:cubicBezTo>
                  <a:cubicBezTo>
                    <a:pt x="169" y="99"/>
                    <a:pt x="169" y="99"/>
                    <a:pt x="169" y="99"/>
                  </a:cubicBezTo>
                  <a:cubicBezTo>
                    <a:pt x="168" y="99"/>
                    <a:pt x="168" y="99"/>
                    <a:pt x="168" y="99"/>
                  </a:cubicBezTo>
                  <a:cubicBezTo>
                    <a:pt x="168" y="98"/>
                    <a:pt x="168" y="98"/>
                    <a:pt x="168" y="98"/>
                  </a:cubicBezTo>
                  <a:cubicBezTo>
                    <a:pt x="167" y="99"/>
                    <a:pt x="167" y="99"/>
                    <a:pt x="167" y="99"/>
                  </a:cubicBezTo>
                  <a:cubicBezTo>
                    <a:pt x="167" y="98"/>
                    <a:pt x="167" y="98"/>
                    <a:pt x="167" y="98"/>
                  </a:cubicBezTo>
                  <a:cubicBezTo>
                    <a:pt x="167" y="98"/>
                    <a:pt x="167" y="98"/>
                    <a:pt x="167" y="98"/>
                  </a:cubicBezTo>
                  <a:cubicBezTo>
                    <a:pt x="168" y="98"/>
                    <a:pt x="168" y="98"/>
                    <a:pt x="168" y="98"/>
                  </a:cubicBezTo>
                  <a:cubicBezTo>
                    <a:pt x="169" y="98"/>
                    <a:pt x="169" y="98"/>
                    <a:pt x="169" y="98"/>
                  </a:cubicBezTo>
                  <a:cubicBezTo>
                    <a:pt x="170" y="97"/>
                    <a:pt x="170" y="97"/>
                    <a:pt x="170" y="97"/>
                  </a:cubicBezTo>
                  <a:cubicBezTo>
                    <a:pt x="170" y="97"/>
                    <a:pt x="170" y="97"/>
                    <a:pt x="170" y="97"/>
                  </a:cubicBezTo>
                  <a:cubicBezTo>
                    <a:pt x="171" y="97"/>
                    <a:pt x="171" y="97"/>
                    <a:pt x="171" y="97"/>
                  </a:cubicBezTo>
                  <a:cubicBezTo>
                    <a:pt x="171" y="97"/>
                    <a:pt x="171" y="97"/>
                    <a:pt x="171" y="97"/>
                  </a:cubicBezTo>
                  <a:cubicBezTo>
                    <a:pt x="172" y="96"/>
                    <a:pt x="172" y="96"/>
                    <a:pt x="172" y="96"/>
                  </a:cubicBezTo>
                  <a:cubicBezTo>
                    <a:pt x="172" y="96"/>
                    <a:pt x="172" y="96"/>
                    <a:pt x="172" y="96"/>
                  </a:cubicBezTo>
                  <a:cubicBezTo>
                    <a:pt x="172" y="95"/>
                    <a:pt x="172" y="95"/>
                    <a:pt x="172" y="95"/>
                  </a:cubicBezTo>
                  <a:cubicBezTo>
                    <a:pt x="172" y="95"/>
                    <a:pt x="172" y="95"/>
                    <a:pt x="172" y="95"/>
                  </a:cubicBezTo>
                  <a:cubicBezTo>
                    <a:pt x="171" y="93"/>
                    <a:pt x="171" y="93"/>
                    <a:pt x="171" y="93"/>
                  </a:cubicBezTo>
                  <a:cubicBezTo>
                    <a:pt x="170" y="93"/>
                    <a:pt x="170" y="93"/>
                    <a:pt x="170" y="93"/>
                  </a:cubicBezTo>
                  <a:cubicBezTo>
                    <a:pt x="170" y="93"/>
                    <a:pt x="170" y="93"/>
                    <a:pt x="170" y="93"/>
                  </a:cubicBezTo>
                  <a:cubicBezTo>
                    <a:pt x="169" y="91"/>
                    <a:pt x="169" y="91"/>
                    <a:pt x="169" y="91"/>
                  </a:cubicBezTo>
                  <a:cubicBezTo>
                    <a:pt x="168" y="91"/>
                    <a:pt x="168" y="91"/>
                    <a:pt x="168" y="91"/>
                  </a:cubicBezTo>
                  <a:cubicBezTo>
                    <a:pt x="168" y="91"/>
                    <a:pt x="168" y="91"/>
                    <a:pt x="168" y="91"/>
                  </a:cubicBezTo>
                  <a:cubicBezTo>
                    <a:pt x="167" y="92"/>
                    <a:pt x="167" y="92"/>
                    <a:pt x="167" y="92"/>
                  </a:cubicBezTo>
                  <a:cubicBezTo>
                    <a:pt x="166" y="92"/>
                    <a:pt x="166" y="92"/>
                    <a:pt x="166" y="92"/>
                  </a:cubicBezTo>
                  <a:cubicBezTo>
                    <a:pt x="165" y="93"/>
                    <a:pt x="165" y="93"/>
                    <a:pt x="165" y="93"/>
                  </a:cubicBezTo>
                  <a:cubicBezTo>
                    <a:pt x="165" y="93"/>
                    <a:pt x="165" y="93"/>
                    <a:pt x="165" y="93"/>
                  </a:cubicBezTo>
                  <a:cubicBezTo>
                    <a:pt x="165" y="94"/>
                    <a:pt x="165" y="94"/>
                    <a:pt x="165" y="94"/>
                  </a:cubicBezTo>
                  <a:cubicBezTo>
                    <a:pt x="164" y="94"/>
                    <a:pt x="164" y="94"/>
                    <a:pt x="164" y="94"/>
                  </a:cubicBezTo>
                  <a:cubicBezTo>
                    <a:pt x="164" y="94"/>
                    <a:pt x="164" y="94"/>
                    <a:pt x="164" y="94"/>
                  </a:cubicBezTo>
                  <a:cubicBezTo>
                    <a:pt x="164" y="94"/>
                    <a:pt x="164" y="94"/>
                    <a:pt x="164" y="94"/>
                  </a:cubicBezTo>
                  <a:cubicBezTo>
                    <a:pt x="163" y="94"/>
                    <a:pt x="163" y="94"/>
                    <a:pt x="163" y="94"/>
                  </a:cubicBezTo>
                  <a:cubicBezTo>
                    <a:pt x="162" y="94"/>
                    <a:pt x="162" y="94"/>
                    <a:pt x="162" y="94"/>
                  </a:cubicBezTo>
                  <a:cubicBezTo>
                    <a:pt x="162" y="94"/>
                    <a:pt x="162" y="94"/>
                    <a:pt x="162" y="94"/>
                  </a:cubicBezTo>
                  <a:cubicBezTo>
                    <a:pt x="161" y="94"/>
                    <a:pt x="161" y="94"/>
                    <a:pt x="161" y="94"/>
                  </a:cubicBezTo>
                  <a:cubicBezTo>
                    <a:pt x="160" y="94"/>
                    <a:pt x="160" y="94"/>
                    <a:pt x="160" y="94"/>
                  </a:cubicBezTo>
                  <a:cubicBezTo>
                    <a:pt x="160" y="94"/>
                    <a:pt x="160" y="94"/>
                    <a:pt x="160" y="94"/>
                  </a:cubicBezTo>
                  <a:cubicBezTo>
                    <a:pt x="160" y="93"/>
                    <a:pt x="160" y="93"/>
                    <a:pt x="160" y="93"/>
                  </a:cubicBezTo>
                  <a:cubicBezTo>
                    <a:pt x="162" y="93"/>
                    <a:pt x="162" y="93"/>
                    <a:pt x="162" y="93"/>
                  </a:cubicBezTo>
                  <a:cubicBezTo>
                    <a:pt x="162" y="92"/>
                    <a:pt x="162" y="92"/>
                    <a:pt x="162" y="92"/>
                  </a:cubicBezTo>
                  <a:cubicBezTo>
                    <a:pt x="163" y="92"/>
                    <a:pt x="163" y="92"/>
                    <a:pt x="163" y="92"/>
                  </a:cubicBezTo>
                  <a:cubicBezTo>
                    <a:pt x="163" y="92"/>
                    <a:pt x="163" y="92"/>
                    <a:pt x="163" y="92"/>
                  </a:cubicBezTo>
                  <a:cubicBezTo>
                    <a:pt x="164" y="91"/>
                    <a:pt x="164" y="91"/>
                    <a:pt x="164" y="91"/>
                  </a:cubicBezTo>
                  <a:cubicBezTo>
                    <a:pt x="164" y="91"/>
                    <a:pt x="164" y="91"/>
                    <a:pt x="164" y="91"/>
                  </a:cubicBezTo>
                  <a:cubicBezTo>
                    <a:pt x="164" y="90"/>
                    <a:pt x="164" y="90"/>
                    <a:pt x="164" y="90"/>
                  </a:cubicBezTo>
                  <a:cubicBezTo>
                    <a:pt x="165" y="90"/>
                    <a:pt x="165" y="90"/>
                    <a:pt x="165" y="90"/>
                  </a:cubicBezTo>
                  <a:cubicBezTo>
                    <a:pt x="166" y="89"/>
                    <a:pt x="166" y="89"/>
                    <a:pt x="166" y="89"/>
                  </a:cubicBezTo>
                  <a:cubicBezTo>
                    <a:pt x="166" y="88"/>
                    <a:pt x="166" y="88"/>
                    <a:pt x="166" y="88"/>
                  </a:cubicBezTo>
                  <a:cubicBezTo>
                    <a:pt x="166" y="87"/>
                    <a:pt x="166" y="87"/>
                    <a:pt x="166" y="87"/>
                  </a:cubicBezTo>
                  <a:cubicBezTo>
                    <a:pt x="165" y="86"/>
                    <a:pt x="165" y="86"/>
                    <a:pt x="165" y="86"/>
                  </a:cubicBezTo>
                  <a:cubicBezTo>
                    <a:pt x="165" y="86"/>
                    <a:pt x="165" y="86"/>
                    <a:pt x="165" y="86"/>
                  </a:cubicBezTo>
                  <a:cubicBezTo>
                    <a:pt x="163" y="87"/>
                    <a:pt x="163" y="87"/>
                    <a:pt x="163" y="87"/>
                  </a:cubicBezTo>
                  <a:cubicBezTo>
                    <a:pt x="162" y="87"/>
                    <a:pt x="162" y="87"/>
                    <a:pt x="162" y="87"/>
                  </a:cubicBezTo>
                  <a:cubicBezTo>
                    <a:pt x="160" y="88"/>
                    <a:pt x="160" y="88"/>
                    <a:pt x="160" y="88"/>
                  </a:cubicBezTo>
                  <a:cubicBezTo>
                    <a:pt x="157" y="88"/>
                    <a:pt x="157" y="88"/>
                    <a:pt x="157" y="88"/>
                  </a:cubicBezTo>
                  <a:cubicBezTo>
                    <a:pt x="153" y="90"/>
                    <a:pt x="153" y="90"/>
                    <a:pt x="153" y="90"/>
                  </a:cubicBezTo>
                  <a:cubicBezTo>
                    <a:pt x="152" y="90"/>
                    <a:pt x="152" y="90"/>
                    <a:pt x="152" y="90"/>
                  </a:cubicBezTo>
                  <a:cubicBezTo>
                    <a:pt x="149" y="91"/>
                    <a:pt x="149" y="91"/>
                    <a:pt x="149" y="91"/>
                  </a:cubicBezTo>
                  <a:cubicBezTo>
                    <a:pt x="146" y="92"/>
                    <a:pt x="146" y="92"/>
                    <a:pt x="146" y="92"/>
                  </a:cubicBezTo>
                  <a:cubicBezTo>
                    <a:pt x="145" y="93"/>
                    <a:pt x="145" y="93"/>
                    <a:pt x="145" y="93"/>
                  </a:cubicBezTo>
                  <a:cubicBezTo>
                    <a:pt x="145" y="94"/>
                    <a:pt x="145" y="94"/>
                    <a:pt x="145" y="94"/>
                  </a:cubicBezTo>
                  <a:cubicBezTo>
                    <a:pt x="146" y="94"/>
                    <a:pt x="146" y="94"/>
                    <a:pt x="146" y="94"/>
                  </a:cubicBezTo>
                  <a:cubicBezTo>
                    <a:pt x="146" y="94"/>
                    <a:pt x="146" y="94"/>
                    <a:pt x="146" y="94"/>
                  </a:cubicBezTo>
                  <a:cubicBezTo>
                    <a:pt x="145" y="95"/>
                    <a:pt x="145" y="95"/>
                    <a:pt x="145" y="95"/>
                  </a:cubicBezTo>
                  <a:cubicBezTo>
                    <a:pt x="144" y="95"/>
                    <a:pt x="144" y="95"/>
                    <a:pt x="144" y="95"/>
                  </a:cubicBezTo>
                  <a:cubicBezTo>
                    <a:pt x="143" y="96"/>
                    <a:pt x="143" y="96"/>
                    <a:pt x="143" y="96"/>
                  </a:cubicBezTo>
                  <a:cubicBezTo>
                    <a:pt x="142" y="96"/>
                    <a:pt x="142" y="96"/>
                    <a:pt x="142" y="96"/>
                  </a:cubicBezTo>
                  <a:cubicBezTo>
                    <a:pt x="141" y="96"/>
                    <a:pt x="141" y="96"/>
                    <a:pt x="141" y="96"/>
                  </a:cubicBezTo>
                  <a:cubicBezTo>
                    <a:pt x="141" y="97"/>
                    <a:pt x="141" y="97"/>
                    <a:pt x="141" y="97"/>
                  </a:cubicBezTo>
                  <a:cubicBezTo>
                    <a:pt x="140" y="98"/>
                    <a:pt x="140" y="98"/>
                    <a:pt x="140" y="98"/>
                  </a:cubicBezTo>
                  <a:cubicBezTo>
                    <a:pt x="139" y="99"/>
                    <a:pt x="139" y="99"/>
                    <a:pt x="139" y="99"/>
                  </a:cubicBezTo>
                  <a:cubicBezTo>
                    <a:pt x="139" y="100"/>
                    <a:pt x="139" y="100"/>
                    <a:pt x="139" y="100"/>
                  </a:cubicBezTo>
                  <a:cubicBezTo>
                    <a:pt x="140" y="99"/>
                    <a:pt x="140" y="99"/>
                    <a:pt x="140" y="99"/>
                  </a:cubicBezTo>
                  <a:cubicBezTo>
                    <a:pt x="140" y="100"/>
                    <a:pt x="140" y="100"/>
                    <a:pt x="140" y="100"/>
                  </a:cubicBezTo>
                  <a:cubicBezTo>
                    <a:pt x="140" y="100"/>
                    <a:pt x="140" y="100"/>
                    <a:pt x="140" y="100"/>
                  </a:cubicBezTo>
                  <a:cubicBezTo>
                    <a:pt x="140" y="100"/>
                    <a:pt x="140" y="100"/>
                    <a:pt x="140" y="100"/>
                  </a:cubicBezTo>
                  <a:cubicBezTo>
                    <a:pt x="141" y="100"/>
                    <a:pt x="141" y="100"/>
                    <a:pt x="141" y="100"/>
                  </a:cubicBezTo>
                  <a:cubicBezTo>
                    <a:pt x="142" y="100"/>
                    <a:pt x="142" y="100"/>
                    <a:pt x="142" y="100"/>
                  </a:cubicBezTo>
                  <a:cubicBezTo>
                    <a:pt x="143" y="100"/>
                    <a:pt x="143" y="100"/>
                    <a:pt x="143" y="100"/>
                  </a:cubicBezTo>
                  <a:cubicBezTo>
                    <a:pt x="143" y="100"/>
                    <a:pt x="143" y="100"/>
                    <a:pt x="143" y="100"/>
                  </a:cubicBezTo>
                  <a:cubicBezTo>
                    <a:pt x="143" y="101"/>
                    <a:pt x="143" y="101"/>
                    <a:pt x="143" y="101"/>
                  </a:cubicBezTo>
                  <a:cubicBezTo>
                    <a:pt x="142" y="101"/>
                    <a:pt x="142" y="101"/>
                    <a:pt x="142" y="101"/>
                  </a:cubicBezTo>
                  <a:cubicBezTo>
                    <a:pt x="141" y="101"/>
                    <a:pt x="141" y="101"/>
                    <a:pt x="141" y="101"/>
                  </a:cubicBezTo>
                  <a:cubicBezTo>
                    <a:pt x="140" y="101"/>
                    <a:pt x="140" y="101"/>
                    <a:pt x="140" y="101"/>
                  </a:cubicBezTo>
                  <a:cubicBezTo>
                    <a:pt x="140" y="102"/>
                    <a:pt x="140" y="102"/>
                    <a:pt x="140" y="102"/>
                  </a:cubicBezTo>
                  <a:cubicBezTo>
                    <a:pt x="142" y="103"/>
                    <a:pt x="142" y="103"/>
                    <a:pt x="142" y="103"/>
                  </a:cubicBezTo>
                  <a:cubicBezTo>
                    <a:pt x="143" y="102"/>
                    <a:pt x="143" y="102"/>
                    <a:pt x="143" y="102"/>
                  </a:cubicBezTo>
                  <a:cubicBezTo>
                    <a:pt x="143" y="102"/>
                    <a:pt x="143" y="102"/>
                    <a:pt x="143" y="102"/>
                  </a:cubicBezTo>
                  <a:cubicBezTo>
                    <a:pt x="143" y="102"/>
                    <a:pt x="143" y="102"/>
                    <a:pt x="143" y="102"/>
                  </a:cubicBezTo>
                  <a:cubicBezTo>
                    <a:pt x="143" y="102"/>
                    <a:pt x="143" y="102"/>
                    <a:pt x="143" y="102"/>
                  </a:cubicBezTo>
                  <a:cubicBezTo>
                    <a:pt x="143" y="103"/>
                    <a:pt x="143" y="103"/>
                    <a:pt x="143" y="103"/>
                  </a:cubicBezTo>
                  <a:cubicBezTo>
                    <a:pt x="144" y="103"/>
                    <a:pt x="144" y="103"/>
                    <a:pt x="144" y="103"/>
                  </a:cubicBezTo>
                  <a:cubicBezTo>
                    <a:pt x="145" y="103"/>
                    <a:pt x="145" y="103"/>
                    <a:pt x="145" y="103"/>
                  </a:cubicBezTo>
                  <a:cubicBezTo>
                    <a:pt x="147" y="102"/>
                    <a:pt x="147" y="102"/>
                    <a:pt x="147" y="102"/>
                  </a:cubicBezTo>
                  <a:cubicBezTo>
                    <a:pt x="148" y="102"/>
                    <a:pt x="148" y="102"/>
                    <a:pt x="148" y="102"/>
                  </a:cubicBezTo>
                  <a:cubicBezTo>
                    <a:pt x="149" y="103"/>
                    <a:pt x="149" y="103"/>
                    <a:pt x="149" y="103"/>
                  </a:cubicBezTo>
                  <a:cubicBezTo>
                    <a:pt x="150" y="103"/>
                    <a:pt x="150" y="103"/>
                    <a:pt x="150" y="103"/>
                  </a:cubicBezTo>
                  <a:cubicBezTo>
                    <a:pt x="151" y="103"/>
                    <a:pt x="151" y="103"/>
                    <a:pt x="151" y="103"/>
                  </a:cubicBezTo>
                  <a:cubicBezTo>
                    <a:pt x="151" y="104"/>
                    <a:pt x="151" y="104"/>
                    <a:pt x="151" y="104"/>
                  </a:cubicBezTo>
                  <a:cubicBezTo>
                    <a:pt x="152" y="104"/>
                    <a:pt x="152" y="104"/>
                    <a:pt x="152" y="104"/>
                  </a:cubicBezTo>
                  <a:cubicBezTo>
                    <a:pt x="151" y="104"/>
                    <a:pt x="151" y="104"/>
                    <a:pt x="151" y="104"/>
                  </a:cubicBezTo>
                  <a:cubicBezTo>
                    <a:pt x="151" y="104"/>
                    <a:pt x="151" y="104"/>
                    <a:pt x="151" y="104"/>
                  </a:cubicBezTo>
                  <a:cubicBezTo>
                    <a:pt x="150" y="104"/>
                    <a:pt x="150" y="104"/>
                    <a:pt x="150" y="104"/>
                  </a:cubicBezTo>
                  <a:cubicBezTo>
                    <a:pt x="148" y="104"/>
                    <a:pt x="148" y="104"/>
                    <a:pt x="148" y="104"/>
                  </a:cubicBezTo>
                  <a:cubicBezTo>
                    <a:pt x="148" y="104"/>
                    <a:pt x="148" y="104"/>
                    <a:pt x="148" y="104"/>
                  </a:cubicBezTo>
                  <a:cubicBezTo>
                    <a:pt x="149" y="104"/>
                    <a:pt x="149" y="104"/>
                    <a:pt x="149" y="104"/>
                  </a:cubicBezTo>
                  <a:cubicBezTo>
                    <a:pt x="149" y="105"/>
                    <a:pt x="149" y="105"/>
                    <a:pt x="149" y="105"/>
                  </a:cubicBezTo>
                  <a:cubicBezTo>
                    <a:pt x="148" y="105"/>
                    <a:pt x="148" y="105"/>
                    <a:pt x="148" y="105"/>
                  </a:cubicBezTo>
                  <a:cubicBezTo>
                    <a:pt x="147" y="104"/>
                    <a:pt x="147" y="104"/>
                    <a:pt x="147" y="104"/>
                  </a:cubicBezTo>
                  <a:cubicBezTo>
                    <a:pt x="145" y="104"/>
                    <a:pt x="145" y="104"/>
                    <a:pt x="145" y="104"/>
                  </a:cubicBezTo>
                  <a:cubicBezTo>
                    <a:pt x="144" y="105"/>
                    <a:pt x="144" y="105"/>
                    <a:pt x="144" y="105"/>
                  </a:cubicBezTo>
                  <a:cubicBezTo>
                    <a:pt x="144" y="104"/>
                    <a:pt x="144" y="104"/>
                    <a:pt x="144" y="104"/>
                  </a:cubicBezTo>
                  <a:cubicBezTo>
                    <a:pt x="143" y="104"/>
                    <a:pt x="143" y="104"/>
                    <a:pt x="143" y="104"/>
                  </a:cubicBezTo>
                  <a:cubicBezTo>
                    <a:pt x="143" y="105"/>
                    <a:pt x="143" y="105"/>
                    <a:pt x="143" y="105"/>
                  </a:cubicBezTo>
                  <a:cubicBezTo>
                    <a:pt x="142" y="105"/>
                    <a:pt x="142" y="105"/>
                    <a:pt x="142" y="105"/>
                  </a:cubicBezTo>
                  <a:cubicBezTo>
                    <a:pt x="140" y="105"/>
                    <a:pt x="140" y="105"/>
                    <a:pt x="140" y="105"/>
                  </a:cubicBezTo>
                  <a:cubicBezTo>
                    <a:pt x="140" y="105"/>
                    <a:pt x="140" y="105"/>
                    <a:pt x="140" y="105"/>
                  </a:cubicBezTo>
                  <a:cubicBezTo>
                    <a:pt x="138" y="105"/>
                    <a:pt x="138" y="105"/>
                    <a:pt x="138" y="105"/>
                  </a:cubicBezTo>
                  <a:cubicBezTo>
                    <a:pt x="138" y="106"/>
                    <a:pt x="138" y="106"/>
                    <a:pt x="138" y="106"/>
                  </a:cubicBezTo>
                  <a:cubicBezTo>
                    <a:pt x="138" y="108"/>
                    <a:pt x="138" y="108"/>
                    <a:pt x="138" y="108"/>
                  </a:cubicBezTo>
                  <a:cubicBezTo>
                    <a:pt x="138" y="109"/>
                    <a:pt x="138" y="109"/>
                    <a:pt x="138" y="109"/>
                  </a:cubicBezTo>
                  <a:cubicBezTo>
                    <a:pt x="138" y="110"/>
                    <a:pt x="138" y="110"/>
                    <a:pt x="138" y="110"/>
                  </a:cubicBezTo>
                  <a:cubicBezTo>
                    <a:pt x="138" y="110"/>
                    <a:pt x="138" y="110"/>
                    <a:pt x="138" y="110"/>
                  </a:cubicBezTo>
                  <a:cubicBezTo>
                    <a:pt x="138" y="110"/>
                    <a:pt x="138" y="110"/>
                    <a:pt x="138" y="110"/>
                  </a:cubicBezTo>
                  <a:cubicBezTo>
                    <a:pt x="138" y="111"/>
                    <a:pt x="138" y="111"/>
                    <a:pt x="138" y="111"/>
                  </a:cubicBezTo>
                  <a:cubicBezTo>
                    <a:pt x="139" y="111"/>
                    <a:pt x="139" y="111"/>
                    <a:pt x="139" y="111"/>
                  </a:cubicBezTo>
                  <a:cubicBezTo>
                    <a:pt x="139" y="111"/>
                    <a:pt x="139" y="111"/>
                    <a:pt x="139" y="111"/>
                  </a:cubicBezTo>
                  <a:cubicBezTo>
                    <a:pt x="140" y="111"/>
                    <a:pt x="140" y="111"/>
                    <a:pt x="140" y="111"/>
                  </a:cubicBezTo>
                  <a:cubicBezTo>
                    <a:pt x="141" y="111"/>
                    <a:pt x="141" y="111"/>
                    <a:pt x="141" y="111"/>
                  </a:cubicBezTo>
                  <a:cubicBezTo>
                    <a:pt x="141" y="111"/>
                    <a:pt x="141" y="111"/>
                    <a:pt x="141" y="111"/>
                  </a:cubicBezTo>
                  <a:cubicBezTo>
                    <a:pt x="141" y="110"/>
                    <a:pt x="141" y="110"/>
                    <a:pt x="141" y="110"/>
                  </a:cubicBezTo>
                  <a:cubicBezTo>
                    <a:pt x="142" y="111"/>
                    <a:pt x="142" y="111"/>
                    <a:pt x="142" y="111"/>
                  </a:cubicBezTo>
                  <a:cubicBezTo>
                    <a:pt x="142" y="111"/>
                    <a:pt x="142" y="111"/>
                    <a:pt x="142" y="111"/>
                  </a:cubicBezTo>
                  <a:cubicBezTo>
                    <a:pt x="142" y="111"/>
                    <a:pt x="142" y="111"/>
                    <a:pt x="142" y="111"/>
                  </a:cubicBezTo>
                  <a:cubicBezTo>
                    <a:pt x="143" y="111"/>
                    <a:pt x="143" y="111"/>
                    <a:pt x="143" y="111"/>
                  </a:cubicBezTo>
                  <a:cubicBezTo>
                    <a:pt x="143" y="112"/>
                    <a:pt x="143" y="112"/>
                    <a:pt x="143" y="112"/>
                  </a:cubicBezTo>
                  <a:cubicBezTo>
                    <a:pt x="144" y="112"/>
                    <a:pt x="144" y="112"/>
                    <a:pt x="144" y="112"/>
                  </a:cubicBezTo>
                  <a:cubicBezTo>
                    <a:pt x="144" y="112"/>
                    <a:pt x="144" y="112"/>
                    <a:pt x="144" y="112"/>
                  </a:cubicBezTo>
                  <a:cubicBezTo>
                    <a:pt x="145" y="112"/>
                    <a:pt x="145" y="112"/>
                    <a:pt x="145" y="112"/>
                  </a:cubicBezTo>
                  <a:cubicBezTo>
                    <a:pt x="145" y="112"/>
                    <a:pt x="145" y="112"/>
                    <a:pt x="145" y="112"/>
                  </a:cubicBezTo>
                  <a:cubicBezTo>
                    <a:pt x="146" y="112"/>
                    <a:pt x="146" y="112"/>
                    <a:pt x="146" y="112"/>
                  </a:cubicBezTo>
                  <a:cubicBezTo>
                    <a:pt x="147" y="112"/>
                    <a:pt x="147" y="112"/>
                    <a:pt x="147" y="112"/>
                  </a:cubicBezTo>
                  <a:cubicBezTo>
                    <a:pt x="148" y="112"/>
                    <a:pt x="148" y="112"/>
                    <a:pt x="148" y="112"/>
                  </a:cubicBezTo>
                  <a:cubicBezTo>
                    <a:pt x="148" y="112"/>
                    <a:pt x="148" y="112"/>
                    <a:pt x="148" y="112"/>
                  </a:cubicBezTo>
                  <a:cubicBezTo>
                    <a:pt x="149" y="112"/>
                    <a:pt x="149" y="112"/>
                    <a:pt x="149" y="112"/>
                  </a:cubicBezTo>
                  <a:cubicBezTo>
                    <a:pt x="150" y="112"/>
                    <a:pt x="150" y="112"/>
                    <a:pt x="150" y="112"/>
                  </a:cubicBezTo>
                  <a:cubicBezTo>
                    <a:pt x="151" y="112"/>
                    <a:pt x="151" y="112"/>
                    <a:pt x="151" y="112"/>
                  </a:cubicBezTo>
                  <a:cubicBezTo>
                    <a:pt x="151" y="112"/>
                    <a:pt x="151" y="112"/>
                    <a:pt x="151" y="112"/>
                  </a:cubicBezTo>
                  <a:cubicBezTo>
                    <a:pt x="152" y="113"/>
                    <a:pt x="152" y="113"/>
                    <a:pt x="152" y="113"/>
                  </a:cubicBezTo>
                  <a:cubicBezTo>
                    <a:pt x="152" y="113"/>
                    <a:pt x="152" y="113"/>
                    <a:pt x="152" y="113"/>
                  </a:cubicBezTo>
                  <a:cubicBezTo>
                    <a:pt x="152" y="113"/>
                    <a:pt x="152" y="113"/>
                    <a:pt x="152" y="113"/>
                  </a:cubicBezTo>
                  <a:cubicBezTo>
                    <a:pt x="153" y="114"/>
                    <a:pt x="153" y="114"/>
                    <a:pt x="153" y="114"/>
                  </a:cubicBezTo>
                  <a:cubicBezTo>
                    <a:pt x="153" y="114"/>
                    <a:pt x="153" y="114"/>
                    <a:pt x="153" y="114"/>
                  </a:cubicBezTo>
                  <a:cubicBezTo>
                    <a:pt x="153" y="114"/>
                    <a:pt x="153" y="114"/>
                    <a:pt x="153" y="114"/>
                  </a:cubicBezTo>
                  <a:cubicBezTo>
                    <a:pt x="154" y="114"/>
                    <a:pt x="154" y="114"/>
                    <a:pt x="154" y="114"/>
                  </a:cubicBezTo>
                  <a:cubicBezTo>
                    <a:pt x="155" y="115"/>
                    <a:pt x="155" y="115"/>
                    <a:pt x="155" y="115"/>
                  </a:cubicBezTo>
                  <a:cubicBezTo>
                    <a:pt x="155" y="115"/>
                    <a:pt x="155" y="115"/>
                    <a:pt x="155" y="115"/>
                  </a:cubicBezTo>
                  <a:cubicBezTo>
                    <a:pt x="155" y="115"/>
                    <a:pt x="155" y="115"/>
                    <a:pt x="155" y="115"/>
                  </a:cubicBezTo>
                  <a:cubicBezTo>
                    <a:pt x="156" y="116"/>
                    <a:pt x="156" y="116"/>
                    <a:pt x="156" y="116"/>
                  </a:cubicBezTo>
                  <a:cubicBezTo>
                    <a:pt x="156" y="116"/>
                    <a:pt x="156" y="116"/>
                    <a:pt x="156" y="116"/>
                  </a:cubicBezTo>
                  <a:cubicBezTo>
                    <a:pt x="156" y="117"/>
                    <a:pt x="156" y="117"/>
                    <a:pt x="156" y="117"/>
                  </a:cubicBezTo>
                  <a:cubicBezTo>
                    <a:pt x="157" y="117"/>
                    <a:pt x="157" y="117"/>
                    <a:pt x="157" y="117"/>
                  </a:cubicBezTo>
                  <a:cubicBezTo>
                    <a:pt x="158" y="118"/>
                    <a:pt x="158" y="118"/>
                    <a:pt x="158" y="118"/>
                  </a:cubicBezTo>
                  <a:cubicBezTo>
                    <a:pt x="158" y="119"/>
                    <a:pt x="158" y="119"/>
                    <a:pt x="158" y="119"/>
                  </a:cubicBezTo>
                  <a:cubicBezTo>
                    <a:pt x="158" y="119"/>
                    <a:pt x="158" y="119"/>
                    <a:pt x="158" y="119"/>
                  </a:cubicBezTo>
                  <a:cubicBezTo>
                    <a:pt x="158" y="119"/>
                    <a:pt x="158" y="119"/>
                    <a:pt x="158" y="119"/>
                  </a:cubicBezTo>
                  <a:cubicBezTo>
                    <a:pt x="157" y="119"/>
                    <a:pt x="157" y="119"/>
                    <a:pt x="157" y="119"/>
                  </a:cubicBezTo>
                  <a:cubicBezTo>
                    <a:pt x="156" y="119"/>
                    <a:pt x="156" y="119"/>
                    <a:pt x="156" y="119"/>
                  </a:cubicBezTo>
                  <a:cubicBezTo>
                    <a:pt x="154" y="118"/>
                    <a:pt x="154" y="118"/>
                    <a:pt x="154" y="118"/>
                  </a:cubicBezTo>
                  <a:cubicBezTo>
                    <a:pt x="154" y="119"/>
                    <a:pt x="154" y="119"/>
                    <a:pt x="154" y="119"/>
                  </a:cubicBezTo>
                  <a:cubicBezTo>
                    <a:pt x="153" y="118"/>
                    <a:pt x="153" y="118"/>
                    <a:pt x="153" y="118"/>
                  </a:cubicBezTo>
                  <a:cubicBezTo>
                    <a:pt x="153" y="119"/>
                    <a:pt x="153" y="119"/>
                    <a:pt x="153" y="119"/>
                  </a:cubicBezTo>
                  <a:cubicBezTo>
                    <a:pt x="152" y="119"/>
                    <a:pt x="152" y="119"/>
                    <a:pt x="152" y="119"/>
                  </a:cubicBezTo>
                  <a:cubicBezTo>
                    <a:pt x="152" y="118"/>
                    <a:pt x="152" y="118"/>
                    <a:pt x="152" y="118"/>
                  </a:cubicBezTo>
                  <a:cubicBezTo>
                    <a:pt x="151" y="118"/>
                    <a:pt x="151" y="118"/>
                    <a:pt x="151" y="118"/>
                  </a:cubicBezTo>
                  <a:cubicBezTo>
                    <a:pt x="151" y="117"/>
                    <a:pt x="151" y="117"/>
                    <a:pt x="151" y="117"/>
                  </a:cubicBezTo>
                  <a:cubicBezTo>
                    <a:pt x="150" y="117"/>
                    <a:pt x="150" y="117"/>
                    <a:pt x="150" y="117"/>
                  </a:cubicBezTo>
                  <a:cubicBezTo>
                    <a:pt x="149" y="117"/>
                    <a:pt x="149" y="117"/>
                    <a:pt x="149" y="117"/>
                  </a:cubicBezTo>
                  <a:cubicBezTo>
                    <a:pt x="149" y="117"/>
                    <a:pt x="149" y="117"/>
                    <a:pt x="149" y="117"/>
                  </a:cubicBezTo>
                  <a:cubicBezTo>
                    <a:pt x="148" y="117"/>
                    <a:pt x="148" y="117"/>
                    <a:pt x="148" y="117"/>
                  </a:cubicBezTo>
                  <a:cubicBezTo>
                    <a:pt x="147" y="116"/>
                    <a:pt x="147" y="116"/>
                    <a:pt x="147" y="116"/>
                  </a:cubicBezTo>
                  <a:cubicBezTo>
                    <a:pt x="147" y="116"/>
                    <a:pt x="147" y="116"/>
                    <a:pt x="147" y="116"/>
                  </a:cubicBezTo>
                  <a:cubicBezTo>
                    <a:pt x="147" y="116"/>
                    <a:pt x="147" y="116"/>
                    <a:pt x="147" y="116"/>
                  </a:cubicBezTo>
                  <a:cubicBezTo>
                    <a:pt x="146" y="116"/>
                    <a:pt x="146" y="116"/>
                    <a:pt x="146" y="116"/>
                  </a:cubicBezTo>
                  <a:cubicBezTo>
                    <a:pt x="146" y="116"/>
                    <a:pt x="146" y="116"/>
                    <a:pt x="146" y="116"/>
                  </a:cubicBezTo>
                  <a:cubicBezTo>
                    <a:pt x="145" y="115"/>
                    <a:pt x="145" y="115"/>
                    <a:pt x="145" y="115"/>
                  </a:cubicBezTo>
                  <a:cubicBezTo>
                    <a:pt x="143" y="115"/>
                    <a:pt x="143" y="115"/>
                    <a:pt x="143" y="115"/>
                  </a:cubicBezTo>
                  <a:cubicBezTo>
                    <a:pt x="142" y="115"/>
                    <a:pt x="142" y="115"/>
                    <a:pt x="142" y="115"/>
                  </a:cubicBezTo>
                  <a:cubicBezTo>
                    <a:pt x="141" y="115"/>
                    <a:pt x="141" y="115"/>
                    <a:pt x="141" y="115"/>
                  </a:cubicBezTo>
                  <a:cubicBezTo>
                    <a:pt x="138" y="115"/>
                    <a:pt x="138" y="115"/>
                    <a:pt x="138" y="115"/>
                  </a:cubicBezTo>
                  <a:cubicBezTo>
                    <a:pt x="137" y="115"/>
                    <a:pt x="137" y="115"/>
                    <a:pt x="137" y="115"/>
                  </a:cubicBezTo>
                  <a:cubicBezTo>
                    <a:pt x="136" y="116"/>
                    <a:pt x="136" y="116"/>
                    <a:pt x="136" y="116"/>
                  </a:cubicBezTo>
                  <a:cubicBezTo>
                    <a:pt x="136" y="116"/>
                    <a:pt x="136" y="116"/>
                    <a:pt x="136" y="116"/>
                  </a:cubicBezTo>
                  <a:cubicBezTo>
                    <a:pt x="135" y="117"/>
                    <a:pt x="135" y="117"/>
                    <a:pt x="135" y="117"/>
                  </a:cubicBezTo>
                  <a:cubicBezTo>
                    <a:pt x="135" y="118"/>
                    <a:pt x="135" y="118"/>
                    <a:pt x="135" y="118"/>
                  </a:cubicBezTo>
                  <a:cubicBezTo>
                    <a:pt x="135" y="120"/>
                    <a:pt x="135" y="120"/>
                    <a:pt x="135" y="120"/>
                  </a:cubicBezTo>
                  <a:cubicBezTo>
                    <a:pt x="135" y="120"/>
                    <a:pt x="135" y="120"/>
                    <a:pt x="135" y="120"/>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6" y="123"/>
                    <a:pt x="136" y="123"/>
                    <a:pt x="136" y="123"/>
                  </a:cubicBezTo>
                  <a:cubicBezTo>
                    <a:pt x="136" y="124"/>
                    <a:pt x="136" y="124"/>
                    <a:pt x="136" y="124"/>
                  </a:cubicBezTo>
                  <a:cubicBezTo>
                    <a:pt x="136" y="124"/>
                    <a:pt x="136" y="124"/>
                    <a:pt x="136" y="124"/>
                  </a:cubicBezTo>
                  <a:cubicBezTo>
                    <a:pt x="138" y="125"/>
                    <a:pt x="138" y="125"/>
                    <a:pt x="138" y="125"/>
                  </a:cubicBezTo>
                  <a:cubicBezTo>
                    <a:pt x="138" y="125"/>
                    <a:pt x="138" y="125"/>
                    <a:pt x="138" y="125"/>
                  </a:cubicBezTo>
                  <a:cubicBezTo>
                    <a:pt x="139" y="125"/>
                    <a:pt x="139" y="125"/>
                    <a:pt x="139" y="125"/>
                  </a:cubicBezTo>
                  <a:cubicBezTo>
                    <a:pt x="139" y="125"/>
                    <a:pt x="139" y="125"/>
                    <a:pt x="139" y="125"/>
                  </a:cubicBezTo>
                  <a:cubicBezTo>
                    <a:pt x="140" y="125"/>
                    <a:pt x="140" y="125"/>
                    <a:pt x="140" y="125"/>
                  </a:cubicBezTo>
                  <a:cubicBezTo>
                    <a:pt x="141" y="125"/>
                    <a:pt x="141" y="125"/>
                    <a:pt x="141" y="125"/>
                  </a:cubicBezTo>
                  <a:cubicBezTo>
                    <a:pt x="141" y="125"/>
                    <a:pt x="141" y="125"/>
                    <a:pt x="141" y="125"/>
                  </a:cubicBezTo>
                  <a:cubicBezTo>
                    <a:pt x="142" y="126"/>
                    <a:pt x="142" y="126"/>
                    <a:pt x="142" y="126"/>
                  </a:cubicBezTo>
                  <a:cubicBezTo>
                    <a:pt x="143" y="126"/>
                    <a:pt x="143" y="126"/>
                    <a:pt x="143" y="126"/>
                  </a:cubicBezTo>
                  <a:cubicBezTo>
                    <a:pt x="143" y="127"/>
                    <a:pt x="143" y="127"/>
                    <a:pt x="143" y="127"/>
                  </a:cubicBezTo>
                  <a:cubicBezTo>
                    <a:pt x="144" y="127"/>
                    <a:pt x="144" y="127"/>
                    <a:pt x="144" y="127"/>
                  </a:cubicBezTo>
                  <a:cubicBezTo>
                    <a:pt x="144" y="127"/>
                    <a:pt x="144" y="127"/>
                    <a:pt x="144" y="127"/>
                  </a:cubicBezTo>
                  <a:cubicBezTo>
                    <a:pt x="143" y="127"/>
                    <a:pt x="143" y="127"/>
                    <a:pt x="143" y="127"/>
                  </a:cubicBezTo>
                  <a:cubicBezTo>
                    <a:pt x="143" y="128"/>
                    <a:pt x="143" y="128"/>
                    <a:pt x="143" y="128"/>
                  </a:cubicBezTo>
                  <a:cubicBezTo>
                    <a:pt x="143" y="128"/>
                    <a:pt x="143" y="128"/>
                    <a:pt x="143" y="128"/>
                  </a:cubicBezTo>
                  <a:cubicBezTo>
                    <a:pt x="143" y="129"/>
                    <a:pt x="143" y="129"/>
                    <a:pt x="143" y="129"/>
                  </a:cubicBezTo>
                  <a:cubicBezTo>
                    <a:pt x="143" y="129"/>
                    <a:pt x="143" y="129"/>
                    <a:pt x="143" y="129"/>
                  </a:cubicBezTo>
                  <a:cubicBezTo>
                    <a:pt x="142" y="130"/>
                    <a:pt x="142" y="130"/>
                    <a:pt x="142" y="130"/>
                  </a:cubicBezTo>
                  <a:cubicBezTo>
                    <a:pt x="142" y="130"/>
                    <a:pt x="142" y="130"/>
                    <a:pt x="142" y="130"/>
                  </a:cubicBezTo>
                  <a:cubicBezTo>
                    <a:pt x="141" y="131"/>
                    <a:pt x="141" y="131"/>
                    <a:pt x="141" y="131"/>
                  </a:cubicBezTo>
                  <a:cubicBezTo>
                    <a:pt x="142" y="131"/>
                    <a:pt x="142" y="131"/>
                    <a:pt x="142" y="131"/>
                  </a:cubicBezTo>
                  <a:cubicBezTo>
                    <a:pt x="142" y="132"/>
                    <a:pt x="142" y="132"/>
                    <a:pt x="142" y="132"/>
                  </a:cubicBezTo>
                  <a:cubicBezTo>
                    <a:pt x="142" y="133"/>
                    <a:pt x="142" y="133"/>
                    <a:pt x="142" y="133"/>
                  </a:cubicBezTo>
                  <a:cubicBezTo>
                    <a:pt x="142" y="133"/>
                    <a:pt x="142" y="133"/>
                    <a:pt x="142" y="133"/>
                  </a:cubicBezTo>
                  <a:cubicBezTo>
                    <a:pt x="141" y="134"/>
                    <a:pt x="141" y="134"/>
                    <a:pt x="141" y="134"/>
                  </a:cubicBezTo>
                  <a:cubicBezTo>
                    <a:pt x="142" y="134"/>
                    <a:pt x="142" y="134"/>
                    <a:pt x="142" y="134"/>
                  </a:cubicBezTo>
                  <a:cubicBezTo>
                    <a:pt x="143" y="134"/>
                    <a:pt x="143" y="134"/>
                    <a:pt x="143" y="134"/>
                  </a:cubicBezTo>
                  <a:cubicBezTo>
                    <a:pt x="144" y="134"/>
                    <a:pt x="144" y="134"/>
                    <a:pt x="144" y="134"/>
                  </a:cubicBezTo>
                  <a:cubicBezTo>
                    <a:pt x="144" y="134"/>
                    <a:pt x="144" y="134"/>
                    <a:pt x="144" y="134"/>
                  </a:cubicBezTo>
                  <a:cubicBezTo>
                    <a:pt x="144" y="134"/>
                    <a:pt x="144" y="134"/>
                    <a:pt x="144" y="134"/>
                  </a:cubicBezTo>
                  <a:cubicBezTo>
                    <a:pt x="145" y="134"/>
                    <a:pt x="145" y="134"/>
                    <a:pt x="145" y="134"/>
                  </a:cubicBezTo>
                  <a:cubicBezTo>
                    <a:pt x="145" y="134"/>
                    <a:pt x="145" y="134"/>
                    <a:pt x="145" y="134"/>
                  </a:cubicBezTo>
                  <a:cubicBezTo>
                    <a:pt x="146" y="134"/>
                    <a:pt x="146" y="134"/>
                    <a:pt x="146" y="134"/>
                  </a:cubicBezTo>
                  <a:cubicBezTo>
                    <a:pt x="147" y="134"/>
                    <a:pt x="147" y="134"/>
                    <a:pt x="147" y="134"/>
                  </a:cubicBezTo>
                  <a:cubicBezTo>
                    <a:pt x="148" y="135"/>
                    <a:pt x="148" y="135"/>
                    <a:pt x="148" y="135"/>
                  </a:cubicBezTo>
                  <a:cubicBezTo>
                    <a:pt x="149" y="134"/>
                    <a:pt x="149" y="134"/>
                    <a:pt x="149" y="134"/>
                  </a:cubicBezTo>
                  <a:cubicBezTo>
                    <a:pt x="150" y="134"/>
                    <a:pt x="150" y="134"/>
                    <a:pt x="150" y="134"/>
                  </a:cubicBezTo>
                  <a:cubicBezTo>
                    <a:pt x="150" y="135"/>
                    <a:pt x="150" y="135"/>
                    <a:pt x="150" y="135"/>
                  </a:cubicBezTo>
                  <a:cubicBezTo>
                    <a:pt x="150" y="135"/>
                    <a:pt x="150" y="135"/>
                    <a:pt x="150" y="135"/>
                  </a:cubicBezTo>
                  <a:cubicBezTo>
                    <a:pt x="151" y="134"/>
                    <a:pt x="151" y="134"/>
                    <a:pt x="151" y="134"/>
                  </a:cubicBezTo>
                  <a:cubicBezTo>
                    <a:pt x="151" y="134"/>
                    <a:pt x="151" y="134"/>
                    <a:pt x="151" y="134"/>
                  </a:cubicBezTo>
                  <a:cubicBezTo>
                    <a:pt x="152" y="134"/>
                    <a:pt x="152" y="134"/>
                    <a:pt x="152" y="134"/>
                  </a:cubicBezTo>
                  <a:cubicBezTo>
                    <a:pt x="152" y="135"/>
                    <a:pt x="152" y="135"/>
                    <a:pt x="152" y="135"/>
                  </a:cubicBezTo>
                  <a:cubicBezTo>
                    <a:pt x="152" y="135"/>
                    <a:pt x="152" y="135"/>
                    <a:pt x="152" y="135"/>
                  </a:cubicBezTo>
                  <a:cubicBezTo>
                    <a:pt x="152" y="135"/>
                    <a:pt x="152" y="135"/>
                    <a:pt x="152" y="135"/>
                  </a:cubicBezTo>
                  <a:cubicBezTo>
                    <a:pt x="153" y="135"/>
                    <a:pt x="153" y="135"/>
                    <a:pt x="153" y="135"/>
                  </a:cubicBezTo>
                  <a:cubicBezTo>
                    <a:pt x="153" y="135"/>
                    <a:pt x="153" y="135"/>
                    <a:pt x="153" y="135"/>
                  </a:cubicBezTo>
                  <a:cubicBezTo>
                    <a:pt x="154" y="135"/>
                    <a:pt x="154" y="135"/>
                    <a:pt x="154" y="135"/>
                  </a:cubicBezTo>
                  <a:cubicBezTo>
                    <a:pt x="154" y="135"/>
                    <a:pt x="154" y="135"/>
                    <a:pt x="154" y="135"/>
                  </a:cubicBezTo>
                  <a:cubicBezTo>
                    <a:pt x="155" y="135"/>
                    <a:pt x="155" y="135"/>
                    <a:pt x="155" y="135"/>
                  </a:cubicBezTo>
                  <a:cubicBezTo>
                    <a:pt x="155" y="134"/>
                    <a:pt x="155" y="134"/>
                    <a:pt x="155" y="134"/>
                  </a:cubicBezTo>
                  <a:cubicBezTo>
                    <a:pt x="156" y="134"/>
                    <a:pt x="156" y="134"/>
                    <a:pt x="156" y="134"/>
                  </a:cubicBezTo>
                  <a:cubicBezTo>
                    <a:pt x="157" y="134"/>
                    <a:pt x="157" y="134"/>
                    <a:pt x="157" y="134"/>
                  </a:cubicBezTo>
                  <a:cubicBezTo>
                    <a:pt x="158" y="133"/>
                    <a:pt x="158" y="133"/>
                    <a:pt x="158" y="133"/>
                  </a:cubicBezTo>
                  <a:cubicBezTo>
                    <a:pt x="159" y="133"/>
                    <a:pt x="159" y="133"/>
                    <a:pt x="159" y="133"/>
                  </a:cubicBezTo>
                  <a:cubicBezTo>
                    <a:pt x="160" y="133"/>
                    <a:pt x="160" y="133"/>
                    <a:pt x="160" y="133"/>
                  </a:cubicBezTo>
                  <a:cubicBezTo>
                    <a:pt x="160" y="133"/>
                    <a:pt x="160" y="133"/>
                    <a:pt x="160" y="133"/>
                  </a:cubicBezTo>
                  <a:cubicBezTo>
                    <a:pt x="160" y="133"/>
                    <a:pt x="160" y="133"/>
                    <a:pt x="160" y="133"/>
                  </a:cubicBezTo>
                  <a:cubicBezTo>
                    <a:pt x="161" y="133"/>
                    <a:pt x="161" y="133"/>
                    <a:pt x="161" y="133"/>
                  </a:cubicBezTo>
                  <a:cubicBezTo>
                    <a:pt x="162" y="133"/>
                    <a:pt x="162" y="133"/>
                    <a:pt x="162" y="133"/>
                  </a:cubicBezTo>
                  <a:cubicBezTo>
                    <a:pt x="162" y="133"/>
                    <a:pt x="162" y="133"/>
                    <a:pt x="162" y="133"/>
                  </a:cubicBezTo>
                  <a:cubicBezTo>
                    <a:pt x="164" y="133"/>
                    <a:pt x="164" y="133"/>
                    <a:pt x="164" y="133"/>
                  </a:cubicBezTo>
                  <a:cubicBezTo>
                    <a:pt x="166" y="132"/>
                    <a:pt x="166" y="132"/>
                    <a:pt x="166" y="132"/>
                  </a:cubicBezTo>
                  <a:cubicBezTo>
                    <a:pt x="166" y="131"/>
                    <a:pt x="166" y="131"/>
                    <a:pt x="166" y="131"/>
                  </a:cubicBezTo>
                  <a:cubicBezTo>
                    <a:pt x="166" y="131"/>
                    <a:pt x="166" y="131"/>
                    <a:pt x="166" y="131"/>
                  </a:cubicBezTo>
                  <a:cubicBezTo>
                    <a:pt x="167" y="132"/>
                    <a:pt x="167" y="132"/>
                    <a:pt x="167" y="132"/>
                  </a:cubicBezTo>
                  <a:cubicBezTo>
                    <a:pt x="167" y="131"/>
                    <a:pt x="167" y="131"/>
                    <a:pt x="167" y="131"/>
                  </a:cubicBezTo>
                  <a:cubicBezTo>
                    <a:pt x="168" y="131"/>
                    <a:pt x="168" y="131"/>
                    <a:pt x="168" y="131"/>
                  </a:cubicBezTo>
                  <a:cubicBezTo>
                    <a:pt x="168" y="130"/>
                    <a:pt x="168" y="130"/>
                    <a:pt x="168" y="130"/>
                  </a:cubicBezTo>
                  <a:cubicBezTo>
                    <a:pt x="168" y="130"/>
                    <a:pt x="168" y="130"/>
                    <a:pt x="168" y="130"/>
                  </a:cubicBezTo>
                  <a:cubicBezTo>
                    <a:pt x="168" y="130"/>
                    <a:pt x="168" y="130"/>
                    <a:pt x="168" y="130"/>
                  </a:cubicBezTo>
                  <a:cubicBezTo>
                    <a:pt x="169" y="130"/>
                    <a:pt x="169" y="130"/>
                    <a:pt x="169" y="130"/>
                  </a:cubicBezTo>
                  <a:cubicBezTo>
                    <a:pt x="169" y="130"/>
                    <a:pt x="169" y="130"/>
                    <a:pt x="169" y="130"/>
                  </a:cubicBezTo>
                  <a:cubicBezTo>
                    <a:pt x="169" y="129"/>
                    <a:pt x="169" y="129"/>
                    <a:pt x="169" y="129"/>
                  </a:cubicBezTo>
                  <a:cubicBezTo>
                    <a:pt x="169" y="129"/>
                    <a:pt x="169" y="129"/>
                    <a:pt x="169" y="129"/>
                  </a:cubicBezTo>
                  <a:cubicBezTo>
                    <a:pt x="170" y="129"/>
                    <a:pt x="170" y="129"/>
                    <a:pt x="170" y="129"/>
                  </a:cubicBezTo>
                  <a:cubicBezTo>
                    <a:pt x="170" y="130"/>
                    <a:pt x="170" y="130"/>
                    <a:pt x="170" y="130"/>
                  </a:cubicBezTo>
                  <a:cubicBezTo>
                    <a:pt x="170" y="130"/>
                    <a:pt x="170" y="130"/>
                    <a:pt x="170" y="130"/>
                  </a:cubicBezTo>
                  <a:cubicBezTo>
                    <a:pt x="170" y="131"/>
                    <a:pt x="170" y="131"/>
                    <a:pt x="170" y="131"/>
                  </a:cubicBezTo>
                  <a:cubicBezTo>
                    <a:pt x="170" y="131"/>
                    <a:pt x="170" y="131"/>
                    <a:pt x="170" y="131"/>
                  </a:cubicBezTo>
                  <a:cubicBezTo>
                    <a:pt x="170" y="131"/>
                    <a:pt x="170" y="131"/>
                    <a:pt x="170" y="131"/>
                  </a:cubicBezTo>
                  <a:cubicBezTo>
                    <a:pt x="169" y="132"/>
                    <a:pt x="169" y="132"/>
                    <a:pt x="169" y="132"/>
                  </a:cubicBezTo>
                  <a:cubicBezTo>
                    <a:pt x="169" y="132"/>
                    <a:pt x="169" y="132"/>
                    <a:pt x="169" y="132"/>
                  </a:cubicBezTo>
                  <a:cubicBezTo>
                    <a:pt x="169" y="132"/>
                    <a:pt x="169" y="132"/>
                    <a:pt x="169" y="132"/>
                  </a:cubicBezTo>
                  <a:cubicBezTo>
                    <a:pt x="170" y="133"/>
                    <a:pt x="170" y="133"/>
                    <a:pt x="170" y="133"/>
                  </a:cubicBezTo>
                  <a:cubicBezTo>
                    <a:pt x="170" y="133"/>
                    <a:pt x="170" y="133"/>
                    <a:pt x="170" y="133"/>
                  </a:cubicBezTo>
                  <a:cubicBezTo>
                    <a:pt x="171" y="133"/>
                    <a:pt x="171" y="133"/>
                    <a:pt x="171" y="133"/>
                  </a:cubicBezTo>
                  <a:cubicBezTo>
                    <a:pt x="171" y="133"/>
                    <a:pt x="171" y="133"/>
                    <a:pt x="171" y="133"/>
                  </a:cubicBezTo>
                  <a:cubicBezTo>
                    <a:pt x="172" y="133"/>
                    <a:pt x="172" y="133"/>
                    <a:pt x="172" y="133"/>
                  </a:cubicBezTo>
                  <a:cubicBezTo>
                    <a:pt x="172" y="134"/>
                    <a:pt x="172" y="134"/>
                    <a:pt x="172" y="134"/>
                  </a:cubicBezTo>
                  <a:cubicBezTo>
                    <a:pt x="172" y="134"/>
                    <a:pt x="172" y="134"/>
                    <a:pt x="172" y="134"/>
                  </a:cubicBezTo>
                  <a:cubicBezTo>
                    <a:pt x="172" y="134"/>
                    <a:pt x="172" y="134"/>
                    <a:pt x="172" y="134"/>
                  </a:cubicBezTo>
                  <a:cubicBezTo>
                    <a:pt x="173" y="134"/>
                    <a:pt x="173" y="134"/>
                    <a:pt x="173" y="134"/>
                  </a:cubicBezTo>
                  <a:cubicBezTo>
                    <a:pt x="173" y="134"/>
                    <a:pt x="173" y="134"/>
                    <a:pt x="173" y="134"/>
                  </a:cubicBezTo>
                  <a:cubicBezTo>
                    <a:pt x="173" y="134"/>
                    <a:pt x="173" y="134"/>
                    <a:pt x="173" y="134"/>
                  </a:cubicBezTo>
                  <a:cubicBezTo>
                    <a:pt x="173" y="135"/>
                    <a:pt x="173" y="135"/>
                    <a:pt x="173" y="135"/>
                  </a:cubicBezTo>
                  <a:cubicBezTo>
                    <a:pt x="172" y="135"/>
                    <a:pt x="172" y="135"/>
                    <a:pt x="172" y="135"/>
                  </a:cubicBezTo>
                  <a:cubicBezTo>
                    <a:pt x="172" y="135"/>
                    <a:pt x="172" y="135"/>
                    <a:pt x="172" y="135"/>
                  </a:cubicBezTo>
                  <a:cubicBezTo>
                    <a:pt x="172" y="136"/>
                    <a:pt x="172" y="136"/>
                    <a:pt x="172" y="136"/>
                  </a:cubicBezTo>
                  <a:cubicBezTo>
                    <a:pt x="172" y="136"/>
                    <a:pt x="172" y="136"/>
                    <a:pt x="172" y="136"/>
                  </a:cubicBezTo>
                  <a:cubicBezTo>
                    <a:pt x="173" y="136"/>
                    <a:pt x="173" y="136"/>
                    <a:pt x="173" y="136"/>
                  </a:cubicBezTo>
                  <a:cubicBezTo>
                    <a:pt x="173" y="136"/>
                    <a:pt x="173" y="136"/>
                    <a:pt x="173" y="136"/>
                  </a:cubicBezTo>
                  <a:cubicBezTo>
                    <a:pt x="174" y="136"/>
                    <a:pt x="174" y="136"/>
                    <a:pt x="174" y="136"/>
                  </a:cubicBezTo>
                  <a:cubicBezTo>
                    <a:pt x="175" y="135"/>
                    <a:pt x="175" y="135"/>
                    <a:pt x="175" y="135"/>
                  </a:cubicBezTo>
                  <a:cubicBezTo>
                    <a:pt x="175" y="135"/>
                    <a:pt x="175" y="135"/>
                    <a:pt x="175" y="135"/>
                  </a:cubicBezTo>
                  <a:cubicBezTo>
                    <a:pt x="175" y="136"/>
                    <a:pt x="175" y="136"/>
                    <a:pt x="175" y="136"/>
                  </a:cubicBezTo>
                  <a:cubicBezTo>
                    <a:pt x="175" y="137"/>
                    <a:pt x="175" y="137"/>
                    <a:pt x="175" y="137"/>
                  </a:cubicBezTo>
                  <a:cubicBezTo>
                    <a:pt x="176" y="137"/>
                    <a:pt x="176" y="137"/>
                    <a:pt x="176" y="137"/>
                  </a:cubicBezTo>
                  <a:cubicBezTo>
                    <a:pt x="176" y="137"/>
                    <a:pt x="176" y="137"/>
                    <a:pt x="176" y="137"/>
                  </a:cubicBezTo>
                  <a:cubicBezTo>
                    <a:pt x="177" y="137"/>
                    <a:pt x="177" y="137"/>
                    <a:pt x="177" y="137"/>
                  </a:cubicBezTo>
                  <a:cubicBezTo>
                    <a:pt x="177" y="137"/>
                    <a:pt x="177" y="137"/>
                    <a:pt x="177" y="137"/>
                  </a:cubicBezTo>
                  <a:cubicBezTo>
                    <a:pt x="178" y="137"/>
                    <a:pt x="178" y="137"/>
                    <a:pt x="178" y="137"/>
                  </a:cubicBezTo>
                  <a:cubicBezTo>
                    <a:pt x="178" y="138"/>
                    <a:pt x="178" y="138"/>
                    <a:pt x="178" y="138"/>
                  </a:cubicBezTo>
                  <a:cubicBezTo>
                    <a:pt x="179" y="138"/>
                    <a:pt x="179" y="138"/>
                    <a:pt x="179" y="138"/>
                  </a:cubicBezTo>
                  <a:cubicBezTo>
                    <a:pt x="179" y="137"/>
                    <a:pt x="179" y="137"/>
                    <a:pt x="179" y="137"/>
                  </a:cubicBezTo>
                  <a:cubicBezTo>
                    <a:pt x="179" y="137"/>
                    <a:pt x="179" y="137"/>
                    <a:pt x="179" y="137"/>
                  </a:cubicBezTo>
                  <a:cubicBezTo>
                    <a:pt x="180" y="137"/>
                    <a:pt x="180" y="137"/>
                    <a:pt x="180" y="137"/>
                  </a:cubicBezTo>
                  <a:cubicBezTo>
                    <a:pt x="180" y="137"/>
                    <a:pt x="180" y="137"/>
                    <a:pt x="180" y="137"/>
                  </a:cubicBezTo>
                  <a:cubicBezTo>
                    <a:pt x="180" y="138"/>
                    <a:pt x="180" y="138"/>
                    <a:pt x="180" y="138"/>
                  </a:cubicBezTo>
                  <a:cubicBezTo>
                    <a:pt x="180" y="138"/>
                    <a:pt x="180" y="138"/>
                    <a:pt x="180" y="138"/>
                  </a:cubicBezTo>
                  <a:cubicBezTo>
                    <a:pt x="181" y="138"/>
                    <a:pt x="181" y="138"/>
                    <a:pt x="181" y="138"/>
                  </a:cubicBezTo>
                  <a:cubicBezTo>
                    <a:pt x="181" y="137"/>
                    <a:pt x="181" y="137"/>
                    <a:pt x="181" y="137"/>
                  </a:cubicBezTo>
                  <a:cubicBezTo>
                    <a:pt x="182" y="137"/>
                    <a:pt x="182" y="137"/>
                    <a:pt x="182" y="137"/>
                  </a:cubicBezTo>
                  <a:cubicBezTo>
                    <a:pt x="182" y="138"/>
                    <a:pt x="182" y="138"/>
                    <a:pt x="182" y="138"/>
                  </a:cubicBezTo>
                  <a:cubicBezTo>
                    <a:pt x="182" y="138"/>
                    <a:pt x="182" y="138"/>
                    <a:pt x="182" y="138"/>
                  </a:cubicBezTo>
                  <a:cubicBezTo>
                    <a:pt x="183" y="137"/>
                    <a:pt x="183" y="137"/>
                    <a:pt x="183" y="137"/>
                  </a:cubicBezTo>
                  <a:cubicBezTo>
                    <a:pt x="183" y="137"/>
                    <a:pt x="183" y="137"/>
                    <a:pt x="183" y="137"/>
                  </a:cubicBezTo>
                  <a:cubicBezTo>
                    <a:pt x="183" y="137"/>
                    <a:pt x="183" y="137"/>
                    <a:pt x="183" y="137"/>
                  </a:cubicBezTo>
                  <a:cubicBezTo>
                    <a:pt x="184" y="137"/>
                    <a:pt x="184" y="137"/>
                    <a:pt x="184" y="137"/>
                  </a:cubicBezTo>
                  <a:cubicBezTo>
                    <a:pt x="184" y="137"/>
                    <a:pt x="184" y="137"/>
                    <a:pt x="184" y="137"/>
                  </a:cubicBezTo>
                  <a:cubicBezTo>
                    <a:pt x="184" y="137"/>
                    <a:pt x="184" y="137"/>
                    <a:pt x="184" y="137"/>
                  </a:cubicBezTo>
                  <a:cubicBezTo>
                    <a:pt x="185" y="137"/>
                    <a:pt x="185" y="137"/>
                    <a:pt x="185" y="137"/>
                  </a:cubicBezTo>
                  <a:close/>
                  <a:moveTo>
                    <a:pt x="267" y="165"/>
                  </a:moveTo>
                  <a:cubicBezTo>
                    <a:pt x="268" y="165"/>
                    <a:pt x="268" y="165"/>
                    <a:pt x="268" y="165"/>
                  </a:cubicBezTo>
                  <a:cubicBezTo>
                    <a:pt x="268" y="164"/>
                    <a:pt x="268" y="164"/>
                    <a:pt x="268" y="164"/>
                  </a:cubicBezTo>
                  <a:cubicBezTo>
                    <a:pt x="268" y="163"/>
                    <a:pt x="268" y="163"/>
                    <a:pt x="268" y="163"/>
                  </a:cubicBezTo>
                  <a:cubicBezTo>
                    <a:pt x="268" y="162"/>
                    <a:pt x="268" y="162"/>
                    <a:pt x="268" y="162"/>
                  </a:cubicBezTo>
                  <a:cubicBezTo>
                    <a:pt x="269" y="161"/>
                    <a:pt x="269" y="161"/>
                    <a:pt x="269" y="161"/>
                  </a:cubicBezTo>
                  <a:cubicBezTo>
                    <a:pt x="269" y="161"/>
                    <a:pt x="269" y="161"/>
                    <a:pt x="269" y="161"/>
                  </a:cubicBezTo>
                  <a:cubicBezTo>
                    <a:pt x="270" y="160"/>
                    <a:pt x="270" y="160"/>
                    <a:pt x="270" y="160"/>
                  </a:cubicBezTo>
                  <a:cubicBezTo>
                    <a:pt x="271" y="158"/>
                    <a:pt x="271" y="158"/>
                    <a:pt x="271" y="158"/>
                  </a:cubicBezTo>
                  <a:cubicBezTo>
                    <a:pt x="272" y="158"/>
                    <a:pt x="272" y="158"/>
                    <a:pt x="272" y="158"/>
                  </a:cubicBezTo>
                  <a:cubicBezTo>
                    <a:pt x="273" y="158"/>
                    <a:pt x="273" y="158"/>
                    <a:pt x="273" y="158"/>
                  </a:cubicBezTo>
                  <a:cubicBezTo>
                    <a:pt x="273" y="158"/>
                    <a:pt x="273" y="158"/>
                    <a:pt x="273" y="158"/>
                  </a:cubicBezTo>
                  <a:cubicBezTo>
                    <a:pt x="273" y="158"/>
                    <a:pt x="273" y="158"/>
                    <a:pt x="273" y="158"/>
                  </a:cubicBezTo>
                  <a:cubicBezTo>
                    <a:pt x="274" y="157"/>
                    <a:pt x="274" y="157"/>
                    <a:pt x="274" y="157"/>
                  </a:cubicBezTo>
                  <a:cubicBezTo>
                    <a:pt x="275" y="158"/>
                    <a:pt x="275" y="158"/>
                    <a:pt x="275" y="158"/>
                  </a:cubicBezTo>
                  <a:cubicBezTo>
                    <a:pt x="276" y="158"/>
                    <a:pt x="276" y="158"/>
                    <a:pt x="276" y="158"/>
                  </a:cubicBezTo>
                  <a:cubicBezTo>
                    <a:pt x="276" y="158"/>
                    <a:pt x="276" y="158"/>
                    <a:pt x="276" y="158"/>
                  </a:cubicBezTo>
                  <a:cubicBezTo>
                    <a:pt x="277" y="159"/>
                    <a:pt x="277" y="159"/>
                    <a:pt x="277" y="159"/>
                  </a:cubicBezTo>
                  <a:cubicBezTo>
                    <a:pt x="277" y="160"/>
                    <a:pt x="277" y="160"/>
                    <a:pt x="277" y="160"/>
                  </a:cubicBezTo>
                  <a:cubicBezTo>
                    <a:pt x="277" y="160"/>
                    <a:pt x="277" y="160"/>
                    <a:pt x="277" y="160"/>
                  </a:cubicBezTo>
                  <a:cubicBezTo>
                    <a:pt x="276" y="161"/>
                    <a:pt x="276" y="161"/>
                    <a:pt x="276" y="161"/>
                  </a:cubicBezTo>
                  <a:cubicBezTo>
                    <a:pt x="276" y="162"/>
                    <a:pt x="276" y="162"/>
                    <a:pt x="276" y="162"/>
                  </a:cubicBezTo>
                  <a:cubicBezTo>
                    <a:pt x="276" y="162"/>
                    <a:pt x="276" y="162"/>
                    <a:pt x="276" y="162"/>
                  </a:cubicBezTo>
                  <a:cubicBezTo>
                    <a:pt x="275" y="164"/>
                    <a:pt x="275" y="164"/>
                    <a:pt x="275" y="164"/>
                  </a:cubicBezTo>
                  <a:cubicBezTo>
                    <a:pt x="274" y="165"/>
                    <a:pt x="274" y="165"/>
                    <a:pt x="274" y="165"/>
                  </a:cubicBezTo>
                  <a:cubicBezTo>
                    <a:pt x="274" y="165"/>
                    <a:pt x="274" y="165"/>
                    <a:pt x="274" y="165"/>
                  </a:cubicBezTo>
                  <a:cubicBezTo>
                    <a:pt x="272" y="165"/>
                    <a:pt x="272" y="165"/>
                    <a:pt x="272" y="165"/>
                  </a:cubicBezTo>
                  <a:cubicBezTo>
                    <a:pt x="272" y="166"/>
                    <a:pt x="272" y="166"/>
                    <a:pt x="272" y="166"/>
                  </a:cubicBezTo>
                  <a:cubicBezTo>
                    <a:pt x="272" y="166"/>
                    <a:pt x="272" y="166"/>
                    <a:pt x="272" y="166"/>
                  </a:cubicBezTo>
                  <a:cubicBezTo>
                    <a:pt x="271" y="166"/>
                    <a:pt x="271" y="166"/>
                    <a:pt x="271" y="166"/>
                  </a:cubicBezTo>
                  <a:cubicBezTo>
                    <a:pt x="270" y="166"/>
                    <a:pt x="270" y="166"/>
                    <a:pt x="270" y="166"/>
                  </a:cubicBezTo>
                  <a:cubicBezTo>
                    <a:pt x="269" y="166"/>
                    <a:pt x="269" y="166"/>
                    <a:pt x="269" y="166"/>
                  </a:cubicBezTo>
                  <a:cubicBezTo>
                    <a:pt x="268" y="166"/>
                    <a:pt x="268" y="166"/>
                    <a:pt x="268" y="166"/>
                  </a:cubicBezTo>
                  <a:cubicBezTo>
                    <a:pt x="268" y="166"/>
                    <a:pt x="268" y="166"/>
                    <a:pt x="268" y="166"/>
                  </a:cubicBezTo>
                  <a:cubicBezTo>
                    <a:pt x="267" y="165"/>
                    <a:pt x="267" y="165"/>
                    <a:pt x="267" y="165"/>
                  </a:cubicBezTo>
                  <a:close/>
                  <a:moveTo>
                    <a:pt x="189" y="135"/>
                  </a:moveTo>
                  <a:cubicBezTo>
                    <a:pt x="189" y="134"/>
                    <a:pt x="189" y="134"/>
                    <a:pt x="189" y="134"/>
                  </a:cubicBezTo>
                  <a:cubicBezTo>
                    <a:pt x="189" y="134"/>
                    <a:pt x="189" y="134"/>
                    <a:pt x="189" y="134"/>
                  </a:cubicBezTo>
                  <a:cubicBezTo>
                    <a:pt x="189" y="134"/>
                    <a:pt x="189" y="134"/>
                    <a:pt x="189" y="134"/>
                  </a:cubicBezTo>
                  <a:cubicBezTo>
                    <a:pt x="189" y="133"/>
                    <a:pt x="189" y="133"/>
                    <a:pt x="189" y="133"/>
                  </a:cubicBezTo>
                  <a:cubicBezTo>
                    <a:pt x="189" y="133"/>
                    <a:pt x="189" y="133"/>
                    <a:pt x="189" y="133"/>
                  </a:cubicBezTo>
                  <a:cubicBezTo>
                    <a:pt x="190" y="133"/>
                    <a:pt x="190" y="133"/>
                    <a:pt x="190" y="133"/>
                  </a:cubicBezTo>
                  <a:cubicBezTo>
                    <a:pt x="190" y="133"/>
                    <a:pt x="190" y="133"/>
                    <a:pt x="190" y="133"/>
                  </a:cubicBezTo>
                  <a:cubicBezTo>
                    <a:pt x="190" y="133"/>
                    <a:pt x="190" y="133"/>
                    <a:pt x="190" y="133"/>
                  </a:cubicBezTo>
                  <a:cubicBezTo>
                    <a:pt x="190" y="134"/>
                    <a:pt x="190" y="134"/>
                    <a:pt x="190" y="134"/>
                  </a:cubicBezTo>
                  <a:cubicBezTo>
                    <a:pt x="190" y="134"/>
                    <a:pt x="190" y="134"/>
                    <a:pt x="190" y="134"/>
                  </a:cubicBezTo>
                  <a:cubicBezTo>
                    <a:pt x="189" y="134"/>
                    <a:pt x="189" y="134"/>
                    <a:pt x="189" y="134"/>
                  </a:cubicBezTo>
                  <a:cubicBezTo>
                    <a:pt x="189" y="135"/>
                    <a:pt x="189" y="135"/>
                    <a:pt x="189" y="135"/>
                  </a:cubicBezTo>
                  <a:cubicBezTo>
                    <a:pt x="189" y="135"/>
                    <a:pt x="189" y="135"/>
                    <a:pt x="189" y="135"/>
                  </a:cubicBezTo>
                  <a:close/>
                  <a:moveTo>
                    <a:pt x="181" y="141"/>
                  </a:moveTo>
                  <a:cubicBezTo>
                    <a:pt x="182" y="141"/>
                    <a:pt x="182" y="141"/>
                    <a:pt x="182" y="141"/>
                  </a:cubicBezTo>
                  <a:cubicBezTo>
                    <a:pt x="182" y="140"/>
                    <a:pt x="182" y="140"/>
                    <a:pt x="182" y="140"/>
                  </a:cubicBezTo>
                  <a:cubicBezTo>
                    <a:pt x="182" y="140"/>
                    <a:pt x="182" y="140"/>
                    <a:pt x="182" y="140"/>
                  </a:cubicBezTo>
                  <a:cubicBezTo>
                    <a:pt x="182" y="139"/>
                    <a:pt x="182" y="139"/>
                    <a:pt x="182" y="139"/>
                  </a:cubicBezTo>
                  <a:cubicBezTo>
                    <a:pt x="182" y="139"/>
                    <a:pt x="182" y="139"/>
                    <a:pt x="182" y="139"/>
                  </a:cubicBezTo>
                  <a:cubicBezTo>
                    <a:pt x="182" y="139"/>
                    <a:pt x="182" y="139"/>
                    <a:pt x="182" y="139"/>
                  </a:cubicBezTo>
                  <a:cubicBezTo>
                    <a:pt x="181" y="140"/>
                    <a:pt x="181" y="140"/>
                    <a:pt x="181" y="140"/>
                  </a:cubicBezTo>
                  <a:cubicBezTo>
                    <a:pt x="181" y="140"/>
                    <a:pt x="181" y="140"/>
                    <a:pt x="181" y="140"/>
                  </a:cubicBezTo>
                  <a:cubicBezTo>
                    <a:pt x="180" y="140"/>
                    <a:pt x="180" y="140"/>
                    <a:pt x="180" y="140"/>
                  </a:cubicBezTo>
                  <a:cubicBezTo>
                    <a:pt x="181" y="141"/>
                    <a:pt x="181" y="141"/>
                    <a:pt x="181" y="141"/>
                  </a:cubicBezTo>
                  <a:cubicBezTo>
                    <a:pt x="181" y="141"/>
                    <a:pt x="181" y="141"/>
                    <a:pt x="181" y="141"/>
                  </a:cubicBezTo>
                  <a:close/>
                  <a:moveTo>
                    <a:pt x="190" y="140"/>
                  </a:moveTo>
                  <a:cubicBezTo>
                    <a:pt x="189" y="140"/>
                    <a:pt x="189" y="140"/>
                    <a:pt x="189" y="140"/>
                  </a:cubicBezTo>
                  <a:cubicBezTo>
                    <a:pt x="189" y="140"/>
                    <a:pt x="189" y="140"/>
                    <a:pt x="189" y="140"/>
                  </a:cubicBezTo>
                  <a:cubicBezTo>
                    <a:pt x="189" y="141"/>
                    <a:pt x="189" y="141"/>
                    <a:pt x="189" y="141"/>
                  </a:cubicBezTo>
                  <a:cubicBezTo>
                    <a:pt x="188" y="140"/>
                    <a:pt x="188" y="140"/>
                    <a:pt x="188" y="140"/>
                  </a:cubicBezTo>
                  <a:cubicBezTo>
                    <a:pt x="188" y="140"/>
                    <a:pt x="188" y="140"/>
                    <a:pt x="188" y="140"/>
                  </a:cubicBezTo>
                  <a:cubicBezTo>
                    <a:pt x="189" y="139"/>
                    <a:pt x="189" y="139"/>
                    <a:pt x="189" y="139"/>
                  </a:cubicBezTo>
                  <a:cubicBezTo>
                    <a:pt x="189" y="138"/>
                    <a:pt x="189" y="138"/>
                    <a:pt x="189" y="138"/>
                  </a:cubicBezTo>
                  <a:cubicBezTo>
                    <a:pt x="190" y="138"/>
                    <a:pt x="190" y="138"/>
                    <a:pt x="190" y="138"/>
                  </a:cubicBezTo>
                  <a:cubicBezTo>
                    <a:pt x="190" y="138"/>
                    <a:pt x="190" y="138"/>
                    <a:pt x="190" y="138"/>
                  </a:cubicBezTo>
                  <a:cubicBezTo>
                    <a:pt x="190" y="138"/>
                    <a:pt x="190" y="138"/>
                    <a:pt x="190" y="138"/>
                  </a:cubicBezTo>
                  <a:cubicBezTo>
                    <a:pt x="191" y="139"/>
                    <a:pt x="191" y="139"/>
                    <a:pt x="191" y="139"/>
                  </a:cubicBezTo>
                  <a:cubicBezTo>
                    <a:pt x="190" y="140"/>
                    <a:pt x="190" y="140"/>
                    <a:pt x="190" y="140"/>
                  </a:cubicBezTo>
                  <a:close/>
                  <a:moveTo>
                    <a:pt x="191" y="139"/>
                  </a:moveTo>
                  <a:cubicBezTo>
                    <a:pt x="191" y="138"/>
                    <a:pt x="191" y="138"/>
                    <a:pt x="191" y="138"/>
                  </a:cubicBezTo>
                  <a:cubicBezTo>
                    <a:pt x="191" y="138"/>
                    <a:pt x="191" y="138"/>
                    <a:pt x="191" y="138"/>
                  </a:cubicBezTo>
                  <a:cubicBezTo>
                    <a:pt x="191" y="137"/>
                    <a:pt x="191" y="137"/>
                    <a:pt x="191" y="137"/>
                  </a:cubicBezTo>
                  <a:cubicBezTo>
                    <a:pt x="192" y="137"/>
                    <a:pt x="192" y="137"/>
                    <a:pt x="192" y="137"/>
                  </a:cubicBezTo>
                  <a:cubicBezTo>
                    <a:pt x="192" y="137"/>
                    <a:pt x="192" y="137"/>
                    <a:pt x="192" y="137"/>
                  </a:cubicBezTo>
                  <a:cubicBezTo>
                    <a:pt x="192" y="138"/>
                    <a:pt x="192" y="138"/>
                    <a:pt x="192" y="138"/>
                  </a:cubicBezTo>
                  <a:cubicBezTo>
                    <a:pt x="192" y="138"/>
                    <a:pt x="192" y="138"/>
                    <a:pt x="192" y="138"/>
                  </a:cubicBezTo>
                  <a:cubicBezTo>
                    <a:pt x="192" y="138"/>
                    <a:pt x="191" y="139"/>
                    <a:pt x="191" y="139"/>
                  </a:cubicBezTo>
                  <a:close/>
                  <a:moveTo>
                    <a:pt x="208" y="139"/>
                  </a:moveTo>
                  <a:cubicBezTo>
                    <a:pt x="208" y="137"/>
                    <a:pt x="208" y="137"/>
                    <a:pt x="208" y="137"/>
                  </a:cubicBezTo>
                  <a:cubicBezTo>
                    <a:pt x="209" y="137"/>
                    <a:pt x="209" y="137"/>
                    <a:pt x="209" y="137"/>
                  </a:cubicBezTo>
                  <a:cubicBezTo>
                    <a:pt x="210" y="137"/>
                    <a:pt x="210" y="137"/>
                    <a:pt x="210" y="137"/>
                  </a:cubicBezTo>
                  <a:cubicBezTo>
                    <a:pt x="210" y="138"/>
                    <a:pt x="210" y="138"/>
                    <a:pt x="210" y="138"/>
                  </a:cubicBezTo>
                  <a:cubicBezTo>
                    <a:pt x="209" y="139"/>
                    <a:pt x="209" y="139"/>
                    <a:pt x="209" y="139"/>
                  </a:cubicBezTo>
                  <a:cubicBezTo>
                    <a:pt x="209" y="139"/>
                    <a:pt x="209" y="139"/>
                    <a:pt x="209" y="139"/>
                  </a:cubicBezTo>
                  <a:cubicBezTo>
                    <a:pt x="209" y="139"/>
                    <a:pt x="209" y="139"/>
                    <a:pt x="209" y="139"/>
                  </a:cubicBezTo>
                  <a:cubicBezTo>
                    <a:pt x="209" y="138"/>
                    <a:pt x="209" y="138"/>
                    <a:pt x="209" y="138"/>
                  </a:cubicBezTo>
                  <a:cubicBezTo>
                    <a:pt x="208" y="138"/>
                    <a:pt x="208" y="138"/>
                    <a:pt x="208" y="138"/>
                  </a:cubicBezTo>
                  <a:cubicBezTo>
                    <a:pt x="208" y="139"/>
                    <a:pt x="208" y="139"/>
                    <a:pt x="208" y="139"/>
                  </a:cubicBezTo>
                  <a:cubicBezTo>
                    <a:pt x="208" y="139"/>
                    <a:pt x="208" y="139"/>
                    <a:pt x="208" y="139"/>
                  </a:cubicBezTo>
                  <a:close/>
                  <a:moveTo>
                    <a:pt x="207" y="138"/>
                  </a:moveTo>
                  <a:cubicBezTo>
                    <a:pt x="207" y="138"/>
                    <a:pt x="207" y="138"/>
                    <a:pt x="207" y="138"/>
                  </a:cubicBezTo>
                  <a:cubicBezTo>
                    <a:pt x="208" y="137"/>
                    <a:pt x="208" y="137"/>
                    <a:pt x="208" y="137"/>
                  </a:cubicBezTo>
                  <a:cubicBezTo>
                    <a:pt x="207" y="136"/>
                    <a:pt x="207" y="136"/>
                    <a:pt x="207" y="136"/>
                  </a:cubicBezTo>
                  <a:cubicBezTo>
                    <a:pt x="207" y="137"/>
                    <a:pt x="207" y="137"/>
                    <a:pt x="207" y="137"/>
                  </a:cubicBezTo>
                  <a:cubicBezTo>
                    <a:pt x="207" y="138"/>
                    <a:pt x="207" y="138"/>
                    <a:pt x="207" y="138"/>
                  </a:cubicBezTo>
                  <a:close/>
                  <a:moveTo>
                    <a:pt x="206" y="145"/>
                  </a:moveTo>
                  <a:cubicBezTo>
                    <a:pt x="207" y="144"/>
                    <a:pt x="207" y="144"/>
                    <a:pt x="207" y="144"/>
                  </a:cubicBezTo>
                  <a:cubicBezTo>
                    <a:pt x="208" y="144"/>
                    <a:pt x="208" y="144"/>
                    <a:pt x="208" y="144"/>
                  </a:cubicBezTo>
                  <a:cubicBezTo>
                    <a:pt x="208" y="143"/>
                    <a:pt x="208" y="143"/>
                    <a:pt x="208" y="143"/>
                  </a:cubicBezTo>
                  <a:cubicBezTo>
                    <a:pt x="207" y="143"/>
                    <a:pt x="207" y="143"/>
                    <a:pt x="207" y="143"/>
                  </a:cubicBezTo>
                  <a:cubicBezTo>
                    <a:pt x="207" y="143"/>
                    <a:pt x="207" y="143"/>
                    <a:pt x="207" y="143"/>
                  </a:cubicBezTo>
                  <a:cubicBezTo>
                    <a:pt x="207" y="141"/>
                    <a:pt x="207" y="141"/>
                    <a:pt x="207" y="141"/>
                  </a:cubicBezTo>
                  <a:cubicBezTo>
                    <a:pt x="208" y="140"/>
                    <a:pt x="208" y="140"/>
                    <a:pt x="208" y="140"/>
                  </a:cubicBezTo>
                  <a:cubicBezTo>
                    <a:pt x="207" y="141"/>
                    <a:pt x="207" y="141"/>
                    <a:pt x="207" y="141"/>
                  </a:cubicBezTo>
                  <a:cubicBezTo>
                    <a:pt x="206" y="142"/>
                    <a:pt x="206" y="142"/>
                    <a:pt x="206" y="142"/>
                  </a:cubicBezTo>
                  <a:cubicBezTo>
                    <a:pt x="206" y="141"/>
                    <a:pt x="206" y="141"/>
                    <a:pt x="206" y="141"/>
                  </a:cubicBezTo>
                  <a:cubicBezTo>
                    <a:pt x="207" y="139"/>
                    <a:pt x="207" y="139"/>
                    <a:pt x="207" y="139"/>
                  </a:cubicBezTo>
                  <a:cubicBezTo>
                    <a:pt x="206" y="137"/>
                    <a:pt x="206" y="137"/>
                    <a:pt x="206" y="137"/>
                  </a:cubicBezTo>
                  <a:cubicBezTo>
                    <a:pt x="205" y="136"/>
                    <a:pt x="205" y="136"/>
                    <a:pt x="205" y="136"/>
                  </a:cubicBezTo>
                  <a:cubicBezTo>
                    <a:pt x="205" y="135"/>
                    <a:pt x="205" y="135"/>
                    <a:pt x="205" y="135"/>
                  </a:cubicBezTo>
                  <a:cubicBezTo>
                    <a:pt x="204" y="135"/>
                    <a:pt x="204" y="135"/>
                    <a:pt x="204" y="135"/>
                  </a:cubicBezTo>
                  <a:cubicBezTo>
                    <a:pt x="204" y="136"/>
                    <a:pt x="204" y="136"/>
                    <a:pt x="204" y="136"/>
                  </a:cubicBezTo>
                  <a:cubicBezTo>
                    <a:pt x="204" y="135"/>
                    <a:pt x="204" y="135"/>
                    <a:pt x="204" y="135"/>
                  </a:cubicBezTo>
                  <a:cubicBezTo>
                    <a:pt x="204" y="134"/>
                    <a:pt x="204" y="134"/>
                    <a:pt x="204" y="134"/>
                  </a:cubicBezTo>
                  <a:cubicBezTo>
                    <a:pt x="204" y="134"/>
                    <a:pt x="204" y="134"/>
                    <a:pt x="204" y="134"/>
                  </a:cubicBezTo>
                  <a:cubicBezTo>
                    <a:pt x="204" y="133"/>
                    <a:pt x="204" y="133"/>
                    <a:pt x="204" y="133"/>
                  </a:cubicBezTo>
                  <a:cubicBezTo>
                    <a:pt x="204" y="132"/>
                    <a:pt x="204" y="132"/>
                    <a:pt x="204" y="132"/>
                  </a:cubicBezTo>
                  <a:cubicBezTo>
                    <a:pt x="203" y="132"/>
                    <a:pt x="203" y="132"/>
                    <a:pt x="203" y="132"/>
                  </a:cubicBezTo>
                  <a:cubicBezTo>
                    <a:pt x="202" y="133"/>
                    <a:pt x="202" y="133"/>
                    <a:pt x="202" y="133"/>
                  </a:cubicBezTo>
                  <a:cubicBezTo>
                    <a:pt x="201" y="135"/>
                    <a:pt x="201" y="135"/>
                    <a:pt x="201" y="135"/>
                  </a:cubicBezTo>
                  <a:cubicBezTo>
                    <a:pt x="201" y="136"/>
                    <a:pt x="201" y="136"/>
                    <a:pt x="201" y="136"/>
                  </a:cubicBezTo>
                  <a:cubicBezTo>
                    <a:pt x="201" y="136"/>
                    <a:pt x="201" y="136"/>
                    <a:pt x="201" y="136"/>
                  </a:cubicBezTo>
                  <a:cubicBezTo>
                    <a:pt x="200" y="135"/>
                    <a:pt x="200" y="135"/>
                    <a:pt x="200" y="135"/>
                  </a:cubicBezTo>
                  <a:cubicBezTo>
                    <a:pt x="200" y="135"/>
                    <a:pt x="200" y="135"/>
                    <a:pt x="200" y="135"/>
                  </a:cubicBezTo>
                  <a:cubicBezTo>
                    <a:pt x="200" y="136"/>
                    <a:pt x="200" y="136"/>
                    <a:pt x="200" y="136"/>
                  </a:cubicBezTo>
                  <a:cubicBezTo>
                    <a:pt x="199" y="136"/>
                    <a:pt x="199" y="136"/>
                    <a:pt x="199" y="136"/>
                  </a:cubicBezTo>
                  <a:cubicBezTo>
                    <a:pt x="200" y="136"/>
                    <a:pt x="200" y="136"/>
                    <a:pt x="200" y="136"/>
                  </a:cubicBezTo>
                  <a:cubicBezTo>
                    <a:pt x="199" y="137"/>
                    <a:pt x="199" y="137"/>
                    <a:pt x="199" y="137"/>
                  </a:cubicBezTo>
                  <a:cubicBezTo>
                    <a:pt x="198" y="137"/>
                    <a:pt x="198" y="137"/>
                    <a:pt x="198" y="137"/>
                  </a:cubicBezTo>
                  <a:cubicBezTo>
                    <a:pt x="198" y="138"/>
                    <a:pt x="198" y="138"/>
                    <a:pt x="198" y="138"/>
                  </a:cubicBezTo>
                  <a:cubicBezTo>
                    <a:pt x="196" y="138"/>
                    <a:pt x="196" y="138"/>
                    <a:pt x="196" y="138"/>
                  </a:cubicBezTo>
                  <a:cubicBezTo>
                    <a:pt x="196" y="138"/>
                    <a:pt x="196" y="138"/>
                    <a:pt x="196" y="138"/>
                  </a:cubicBezTo>
                  <a:cubicBezTo>
                    <a:pt x="195" y="138"/>
                    <a:pt x="195" y="138"/>
                    <a:pt x="195" y="138"/>
                  </a:cubicBezTo>
                  <a:cubicBezTo>
                    <a:pt x="193" y="139"/>
                    <a:pt x="193" y="139"/>
                    <a:pt x="193" y="139"/>
                  </a:cubicBezTo>
                  <a:cubicBezTo>
                    <a:pt x="193" y="140"/>
                    <a:pt x="193" y="140"/>
                    <a:pt x="193" y="140"/>
                  </a:cubicBezTo>
                  <a:cubicBezTo>
                    <a:pt x="194" y="141"/>
                    <a:pt x="194" y="141"/>
                    <a:pt x="194" y="141"/>
                  </a:cubicBezTo>
                  <a:cubicBezTo>
                    <a:pt x="195" y="140"/>
                    <a:pt x="195" y="140"/>
                    <a:pt x="195" y="140"/>
                  </a:cubicBezTo>
                  <a:cubicBezTo>
                    <a:pt x="195" y="140"/>
                    <a:pt x="195" y="140"/>
                    <a:pt x="195" y="140"/>
                  </a:cubicBezTo>
                  <a:cubicBezTo>
                    <a:pt x="195" y="139"/>
                    <a:pt x="195" y="139"/>
                    <a:pt x="195" y="139"/>
                  </a:cubicBezTo>
                  <a:cubicBezTo>
                    <a:pt x="196" y="140"/>
                    <a:pt x="196" y="140"/>
                    <a:pt x="196" y="140"/>
                  </a:cubicBezTo>
                  <a:cubicBezTo>
                    <a:pt x="196" y="141"/>
                    <a:pt x="196" y="141"/>
                    <a:pt x="196" y="141"/>
                  </a:cubicBezTo>
                  <a:cubicBezTo>
                    <a:pt x="197" y="142"/>
                    <a:pt x="197" y="142"/>
                    <a:pt x="197" y="142"/>
                  </a:cubicBezTo>
                  <a:cubicBezTo>
                    <a:pt x="197" y="141"/>
                    <a:pt x="197" y="141"/>
                    <a:pt x="197" y="141"/>
                  </a:cubicBezTo>
                  <a:cubicBezTo>
                    <a:pt x="197" y="141"/>
                    <a:pt x="197" y="141"/>
                    <a:pt x="197" y="141"/>
                  </a:cubicBezTo>
                  <a:cubicBezTo>
                    <a:pt x="197" y="142"/>
                    <a:pt x="197" y="142"/>
                    <a:pt x="197" y="142"/>
                  </a:cubicBezTo>
                  <a:cubicBezTo>
                    <a:pt x="198" y="143"/>
                    <a:pt x="198" y="143"/>
                    <a:pt x="198" y="143"/>
                  </a:cubicBezTo>
                  <a:cubicBezTo>
                    <a:pt x="199" y="143"/>
                    <a:pt x="199" y="143"/>
                    <a:pt x="199" y="143"/>
                  </a:cubicBezTo>
                  <a:cubicBezTo>
                    <a:pt x="199" y="145"/>
                    <a:pt x="199" y="145"/>
                    <a:pt x="199" y="145"/>
                  </a:cubicBezTo>
                  <a:cubicBezTo>
                    <a:pt x="200" y="145"/>
                    <a:pt x="200" y="145"/>
                    <a:pt x="200" y="145"/>
                  </a:cubicBezTo>
                  <a:cubicBezTo>
                    <a:pt x="201" y="144"/>
                    <a:pt x="201" y="144"/>
                    <a:pt x="201" y="144"/>
                  </a:cubicBezTo>
                  <a:cubicBezTo>
                    <a:pt x="201" y="145"/>
                    <a:pt x="201" y="145"/>
                    <a:pt x="201" y="145"/>
                  </a:cubicBezTo>
                  <a:cubicBezTo>
                    <a:pt x="202" y="146"/>
                    <a:pt x="202" y="146"/>
                    <a:pt x="202" y="146"/>
                  </a:cubicBezTo>
                  <a:cubicBezTo>
                    <a:pt x="203" y="146"/>
                    <a:pt x="203" y="146"/>
                    <a:pt x="203" y="146"/>
                  </a:cubicBezTo>
                  <a:cubicBezTo>
                    <a:pt x="203" y="146"/>
                    <a:pt x="203" y="146"/>
                    <a:pt x="203" y="146"/>
                  </a:cubicBezTo>
                  <a:cubicBezTo>
                    <a:pt x="204" y="145"/>
                    <a:pt x="204" y="145"/>
                    <a:pt x="204" y="145"/>
                  </a:cubicBezTo>
                  <a:cubicBezTo>
                    <a:pt x="205" y="145"/>
                    <a:pt x="205" y="145"/>
                    <a:pt x="205" y="145"/>
                  </a:cubicBezTo>
                  <a:cubicBezTo>
                    <a:pt x="206" y="144"/>
                    <a:pt x="206" y="144"/>
                    <a:pt x="206" y="144"/>
                  </a:cubicBezTo>
                  <a:cubicBezTo>
                    <a:pt x="206" y="145"/>
                    <a:pt x="206" y="145"/>
                    <a:pt x="206" y="145"/>
                  </a:cubicBezTo>
                  <a:close/>
                  <a:moveTo>
                    <a:pt x="297" y="139"/>
                  </a:moveTo>
                  <a:cubicBezTo>
                    <a:pt x="297" y="139"/>
                    <a:pt x="297" y="139"/>
                    <a:pt x="297" y="139"/>
                  </a:cubicBezTo>
                  <a:cubicBezTo>
                    <a:pt x="297" y="138"/>
                    <a:pt x="297" y="138"/>
                    <a:pt x="297" y="138"/>
                  </a:cubicBezTo>
                  <a:cubicBezTo>
                    <a:pt x="297" y="137"/>
                    <a:pt x="297" y="137"/>
                    <a:pt x="297" y="137"/>
                  </a:cubicBezTo>
                  <a:cubicBezTo>
                    <a:pt x="298" y="137"/>
                    <a:pt x="298" y="137"/>
                    <a:pt x="298" y="137"/>
                  </a:cubicBezTo>
                  <a:cubicBezTo>
                    <a:pt x="299" y="137"/>
                    <a:pt x="299" y="137"/>
                    <a:pt x="299" y="137"/>
                  </a:cubicBezTo>
                  <a:cubicBezTo>
                    <a:pt x="299" y="138"/>
                    <a:pt x="299" y="138"/>
                    <a:pt x="299" y="138"/>
                  </a:cubicBezTo>
                  <a:cubicBezTo>
                    <a:pt x="299" y="138"/>
                    <a:pt x="299" y="138"/>
                    <a:pt x="299" y="138"/>
                  </a:cubicBezTo>
                  <a:cubicBezTo>
                    <a:pt x="300" y="138"/>
                    <a:pt x="300" y="138"/>
                    <a:pt x="300" y="138"/>
                  </a:cubicBezTo>
                  <a:cubicBezTo>
                    <a:pt x="299" y="139"/>
                    <a:pt x="299" y="139"/>
                    <a:pt x="299" y="139"/>
                  </a:cubicBezTo>
                  <a:cubicBezTo>
                    <a:pt x="298" y="139"/>
                    <a:pt x="298" y="139"/>
                    <a:pt x="298" y="139"/>
                  </a:cubicBezTo>
                  <a:cubicBezTo>
                    <a:pt x="298" y="139"/>
                    <a:pt x="298" y="139"/>
                    <a:pt x="298" y="139"/>
                  </a:cubicBezTo>
                  <a:cubicBezTo>
                    <a:pt x="298" y="139"/>
                    <a:pt x="298" y="139"/>
                    <a:pt x="298" y="139"/>
                  </a:cubicBezTo>
                  <a:cubicBezTo>
                    <a:pt x="297" y="139"/>
                    <a:pt x="297" y="139"/>
                    <a:pt x="297" y="139"/>
                  </a:cubicBezTo>
                  <a:cubicBezTo>
                    <a:pt x="297" y="139"/>
                    <a:pt x="297" y="139"/>
                    <a:pt x="297" y="139"/>
                  </a:cubicBezTo>
                  <a:close/>
                  <a:moveTo>
                    <a:pt x="295" y="209"/>
                  </a:moveTo>
                  <a:cubicBezTo>
                    <a:pt x="294" y="209"/>
                    <a:pt x="294" y="209"/>
                    <a:pt x="294" y="209"/>
                  </a:cubicBezTo>
                  <a:cubicBezTo>
                    <a:pt x="293" y="209"/>
                    <a:pt x="293" y="209"/>
                    <a:pt x="293" y="209"/>
                  </a:cubicBezTo>
                  <a:cubicBezTo>
                    <a:pt x="292" y="209"/>
                    <a:pt x="292" y="209"/>
                    <a:pt x="292" y="209"/>
                  </a:cubicBezTo>
                  <a:cubicBezTo>
                    <a:pt x="291" y="208"/>
                    <a:pt x="291" y="208"/>
                    <a:pt x="291" y="208"/>
                  </a:cubicBezTo>
                  <a:cubicBezTo>
                    <a:pt x="291" y="208"/>
                    <a:pt x="291" y="208"/>
                    <a:pt x="291" y="208"/>
                  </a:cubicBezTo>
                  <a:cubicBezTo>
                    <a:pt x="290" y="207"/>
                    <a:pt x="290" y="207"/>
                    <a:pt x="290" y="207"/>
                  </a:cubicBezTo>
                  <a:cubicBezTo>
                    <a:pt x="289" y="207"/>
                    <a:pt x="289" y="207"/>
                    <a:pt x="289" y="207"/>
                  </a:cubicBezTo>
                  <a:cubicBezTo>
                    <a:pt x="289" y="206"/>
                    <a:pt x="289" y="206"/>
                    <a:pt x="289" y="206"/>
                  </a:cubicBezTo>
                  <a:cubicBezTo>
                    <a:pt x="288" y="206"/>
                    <a:pt x="288" y="206"/>
                    <a:pt x="288" y="206"/>
                  </a:cubicBezTo>
                  <a:cubicBezTo>
                    <a:pt x="288" y="206"/>
                    <a:pt x="288" y="206"/>
                    <a:pt x="288" y="206"/>
                  </a:cubicBezTo>
                  <a:cubicBezTo>
                    <a:pt x="287" y="206"/>
                    <a:pt x="287" y="206"/>
                    <a:pt x="287" y="206"/>
                  </a:cubicBezTo>
                  <a:cubicBezTo>
                    <a:pt x="286" y="206"/>
                    <a:pt x="286" y="206"/>
                    <a:pt x="286" y="206"/>
                  </a:cubicBezTo>
                  <a:cubicBezTo>
                    <a:pt x="286" y="205"/>
                    <a:pt x="286" y="205"/>
                    <a:pt x="286" y="205"/>
                  </a:cubicBezTo>
                  <a:cubicBezTo>
                    <a:pt x="285" y="205"/>
                    <a:pt x="285" y="205"/>
                    <a:pt x="285" y="205"/>
                  </a:cubicBezTo>
                  <a:cubicBezTo>
                    <a:pt x="285" y="205"/>
                    <a:pt x="285" y="205"/>
                    <a:pt x="285" y="205"/>
                  </a:cubicBezTo>
                  <a:cubicBezTo>
                    <a:pt x="284" y="204"/>
                    <a:pt x="284" y="204"/>
                    <a:pt x="284" y="204"/>
                  </a:cubicBezTo>
                  <a:cubicBezTo>
                    <a:pt x="284" y="204"/>
                    <a:pt x="284" y="204"/>
                    <a:pt x="284" y="204"/>
                  </a:cubicBezTo>
                  <a:cubicBezTo>
                    <a:pt x="284" y="204"/>
                    <a:pt x="284" y="204"/>
                    <a:pt x="284" y="204"/>
                  </a:cubicBezTo>
                  <a:cubicBezTo>
                    <a:pt x="283" y="203"/>
                    <a:pt x="283" y="203"/>
                    <a:pt x="283" y="203"/>
                  </a:cubicBezTo>
                  <a:cubicBezTo>
                    <a:pt x="283" y="203"/>
                    <a:pt x="283" y="203"/>
                    <a:pt x="283" y="203"/>
                  </a:cubicBezTo>
                  <a:cubicBezTo>
                    <a:pt x="283" y="202"/>
                    <a:pt x="283" y="202"/>
                    <a:pt x="283" y="202"/>
                  </a:cubicBezTo>
                  <a:cubicBezTo>
                    <a:pt x="283" y="202"/>
                    <a:pt x="283" y="202"/>
                    <a:pt x="283" y="202"/>
                  </a:cubicBezTo>
                  <a:cubicBezTo>
                    <a:pt x="283" y="202"/>
                    <a:pt x="283" y="202"/>
                    <a:pt x="283" y="202"/>
                  </a:cubicBezTo>
                  <a:cubicBezTo>
                    <a:pt x="282" y="202"/>
                    <a:pt x="282" y="202"/>
                    <a:pt x="282" y="202"/>
                  </a:cubicBezTo>
                  <a:cubicBezTo>
                    <a:pt x="282" y="202"/>
                    <a:pt x="282" y="202"/>
                    <a:pt x="282" y="202"/>
                  </a:cubicBezTo>
                  <a:cubicBezTo>
                    <a:pt x="282" y="202"/>
                    <a:pt x="282" y="202"/>
                    <a:pt x="282" y="202"/>
                  </a:cubicBezTo>
                  <a:cubicBezTo>
                    <a:pt x="282" y="202"/>
                    <a:pt x="282" y="202"/>
                    <a:pt x="282" y="202"/>
                  </a:cubicBezTo>
                  <a:cubicBezTo>
                    <a:pt x="281" y="202"/>
                    <a:pt x="281" y="202"/>
                    <a:pt x="281" y="202"/>
                  </a:cubicBezTo>
                  <a:cubicBezTo>
                    <a:pt x="280" y="201"/>
                    <a:pt x="280" y="201"/>
                    <a:pt x="280" y="201"/>
                  </a:cubicBezTo>
                  <a:cubicBezTo>
                    <a:pt x="279" y="201"/>
                    <a:pt x="279" y="201"/>
                    <a:pt x="279" y="201"/>
                  </a:cubicBezTo>
                  <a:cubicBezTo>
                    <a:pt x="279" y="200"/>
                    <a:pt x="279" y="200"/>
                    <a:pt x="279" y="200"/>
                  </a:cubicBezTo>
                  <a:cubicBezTo>
                    <a:pt x="278" y="200"/>
                    <a:pt x="278" y="200"/>
                    <a:pt x="278" y="200"/>
                  </a:cubicBezTo>
                  <a:cubicBezTo>
                    <a:pt x="278" y="199"/>
                    <a:pt x="278" y="199"/>
                    <a:pt x="278" y="199"/>
                  </a:cubicBezTo>
                  <a:cubicBezTo>
                    <a:pt x="277" y="199"/>
                    <a:pt x="277" y="199"/>
                    <a:pt x="277" y="199"/>
                  </a:cubicBezTo>
                  <a:cubicBezTo>
                    <a:pt x="277" y="199"/>
                    <a:pt x="277" y="199"/>
                    <a:pt x="277" y="199"/>
                  </a:cubicBezTo>
                  <a:cubicBezTo>
                    <a:pt x="276" y="198"/>
                    <a:pt x="276" y="198"/>
                    <a:pt x="276" y="198"/>
                  </a:cubicBezTo>
                  <a:cubicBezTo>
                    <a:pt x="276" y="197"/>
                    <a:pt x="276" y="197"/>
                    <a:pt x="276" y="197"/>
                  </a:cubicBezTo>
                  <a:cubicBezTo>
                    <a:pt x="275" y="197"/>
                    <a:pt x="275" y="197"/>
                    <a:pt x="275" y="197"/>
                  </a:cubicBezTo>
                  <a:cubicBezTo>
                    <a:pt x="276" y="196"/>
                    <a:pt x="276" y="196"/>
                    <a:pt x="276" y="196"/>
                  </a:cubicBezTo>
                  <a:cubicBezTo>
                    <a:pt x="277" y="197"/>
                    <a:pt x="277" y="197"/>
                    <a:pt x="277" y="197"/>
                  </a:cubicBezTo>
                  <a:cubicBezTo>
                    <a:pt x="278" y="196"/>
                    <a:pt x="278" y="196"/>
                    <a:pt x="278" y="196"/>
                  </a:cubicBezTo>
                  <a:cubicBezTo>
                    <a:pt x="279" y="195"/>
                    <a:pt x="279" y="195"/>
                    <a:pt x="279" y="195"/>
                  </a:cubicBezTo>
                  <a:cubicBezTo>
                    <a:pt x="277" y="195"/>
                    <a:pt x="277" y="195"/>
                    <a:pt x="277" y="195"/>
                  </a:cubicBezTo>
                  <a:cubicBezTo>
                    <a:pt x="277" y="194"/>
                    <a:pt x="277" y="194"/>
                    <a:pt x="277" y="194"/>
                  </a:cubicBezTo>
                  <a:cubicBezTo>
                    <a:pt x="277" y="194"/>
                    <a:pt x="277" y="194"/>
                    <a:pt x="277" y="194"/>
                  </a:cubicBezTo>
                  <a:cubicBezTo>
                    <a:pt x="277" y="193"/>
                    <a:pt x="277" y="193"/>
                    <a:pt x="277" y="193"/>
                  </a:cubicBezTo>
                  <a:cubicBezTo>
                    <a:pt x="276" y="193"/>
                    <a:pt x="276" y="193"/>
                    <a:pt x="276" y="193"/>
                  </a:cubicBezTo>
                  <a:cubicBezTo>
                    <a:pt x="276" y="194"/>
                    <a:pt x="276" y="194"/>
                    <a:pt x="276" y="194"/>
                  </a:cubicBezTo>
                  <a:cubicBezTo>
                    <a:pt x="276" y="195"/>
                    <a:pt x="276" y="195"/>
                    <a:pt x="276" y="195"/>
                  </a:cubicBezTo>
                  <a:cubicBezTo>
                    <a:pt x="275" y="194"/>
                    <a:pt x="275" y="194"/>
                    <a:pt x="275" y="194"/>
                  </a:cubicBezTo>
                  <a:cubicBezTo>
                    <a:pt x="276" y="193"/>
                    <a:pt x="276" y="193"/>
                    <a:pt x="276" y="193"/>
                  </a:cubicBezTo>
                  <a:cubicBezTo>
                    <a:pt x="276" y="192"/>
                    <a:pt x="276" y="192"/>
                    <a:pt x="276" y="192"/>
                  </a:cubicBezTo>
                  <a:cubicBezTo>
                    <a:pt x="275" y="193"/>
                    <a:pt x="275" y="193"/>
                    <a:pt x="275" y="193"/>
                  </a:cubicBezTo>
                  <a:cubicBezTo>
                    <a:pt x="275" y="193"/>
                    <a:pt x="275" y="193"/>
                    <a:pt x="275" y="193"/>
                  </a:cubicBezTo>
                  <a:cubicBezTo>
                    <a:pt x="275" y="192"/>
                    <a:pt x="275" y="192"/>
                    <a:pt x="275" y="192"/>
                  </a:cubicBezTo>
                  <a:cubicBezTo>
                    <a:pt x="274" y="192"/>
                    <a:pt x="274" y="192"/>
                    <a:pt x="274" y="192"/>
                  </a:cubicBezTo>
                  <a:cubicBezTo>
                    <a:pt x="274" y="191"/>
                    <a:pt x="274" y="191"/>
                    <a:pt x="274" y="191"/>
                  </a:cubicBezTo>
                  <a:cubicBezTo>
                    <a:pt x="274" y="191"/>
                    <a:pt x="274" y="191"/>
                    <a:pt x="274" y="191"/>
                  </a:cubicBezTo>
                  <a:cubicBezTo>
                    <a:pt x="274" y="190"/>
                    <a:pt x="274" y="190"/>
                    <a:pt x="274" y="190"/>
                  </a:cubicBezTo>
                  <a:cubicBezTo>
                    <a:pt x="273" y="189"/>
                    <a:pt x="273" y="189"/>
                    <a:pt x="273" y="189"/>
                  </a:cubicBezTo>
                  <a:cubicBezTo>
                    <a:pt x="273" y="189"/>
                    <a:pt x="273" y="189"/>
                    <a:pt x="273" y="189"/>
                  </a:cubicBezTo>
                  <a:cubicBezTo>
                    <a:pt x="274" y="188"/>
                    <a:pt x="274" y="188"/>
                    <a:pt x="274" y="188"/>
                  </a:cubicBezTo>
                  <a:cubicBezTo>
                    <a:pt x="274" y="187"/>
                    <a:pt x="274" y="187"/>
                    <a:pt x="274" y="187"/>
                  </a:cubicBezTo>
                  <a:cubicBezTo>
                    <a:pt x="272" y="189"/>
                    <a:pt x="272" y="189"/>
                    <a:pt x="272" y="189"/>
                  </a:cubicBezTo>
                  <a:cubicBezTo>
                    <a:pt x="272" y="189"/>
                    <a:pt x="272" y="189"/>
                    <a:pt x="272" y="189"/>
                  </a:cubicBezTo>
                  <a:cubicBezTo>
                    <a:pt x="272" y="189"/>
                    <a:pt x="272" y="189"/>
                    <a:pt x="272" y="189"/>
                  </a:cubicBezTo>
                  <a:cubicBezTo>
                    <a:pt x="272" y="188"/>
                    <a:pt x="272" y="188"/>
                    <a:pt x="272" y="188"/>
                  </a:cubicBezTo>
                  <a:cubicBezTo>
                    <a:pt x="272" y="188"/>
                    <a:pt x="272" y="188"/>
                    <a:pt x="272" y="188"/>
                  </a:cubicBezTo>
                  <a:cubicBezTo>
                    <a:pt x="271" y="188"/>
                    <a:pt x="271" y="188"/>
                    <a:pt x="271" y="188"/>
                  </a:cubicBezTo>
                  <a:cubicBezTo>
                    <a:pt x="271" y="188"/>
                    <a:pt x="271" y="188"/>
                    <a:pt x="271" y="188"/>
                  </a:cubicBezTo>
                  <a:cubicBezTo>
                    <a:pt x="270" y="189"/>
                    <a:pt x="270" y="189"/>
                    <a:pt x="270" y="189"/>
                  </a:cubicBezTo>
                  <a:cubicBezTo>
                    <a:pt x="270" y="189"/>
                    <a:pt x="270" y="189"/>
                    <a:pt x="270" y="189"/>
                  </a:cubicBezTo>
                  <a:cubicBezTo>
                    <a:pt x="270" y="189"/>
                    <a:pt x="270" y="189"/>
                    <a:pt x="270" y="189"/>
                  </a:cubicBezTo>
                  <a:cubicBezTo>
                    <a:pt x="270" y="188"/>
                    <a:pt x="270" y="188"/>
                    <a:pt x="270" y="188"/>
                  </a:cubicBezTo>
                  <a:cubicBezTo>
                    <a:pt x="270" y="187"/>
                    <a:pt x="270" y="187"/>
                    <a:pt x="270" y="187"/>
                  </a:cubicBezTo>
                  <a:cubicBezTo>
                    <a:pt x="270" y="187"/>
                    <a:pt x="270" y="187"/>
                    <a:pt x="270" y="187"/>
                  </a:cubicBezTo>
                  <a:cubicBezTo>
                    <a:pt x="270" y="187"/>
                    <a:pt x="270" y="187"/>
                    <a:pt x="270" y="187"/>
                  </a:cubicBezTo>
                  <a:cubicBezTo>
                    <a:pt x="269" y="187"/>
                    <a:pt x="269" y="187"/>
                    <a:pt x="269" y="187"/>
                  </a:cubicBezTo>
                  <a:cubicBezTo>
                    <a:pt x="269" y="187"/>
                    <a:pt x="269" y="187"/>
                    <a:pt x="269" y="187"/>
                  </a:cubicBezTo>
                  <a:cubicBezTo>
                    <a:pt x="268" y="188"/>
                    <a:pt x="268" y="188"/>
                    <a:pt x="268" y="188"/>
                  </a:cubicBezTo>
                  <a:cubicBezTo>
                    <a:pt x="268" y="189"/>
                    <a:pt x="268" y="189"/>
                    <a:pt x="268" y="189"/>
                  </a:cubicBezTo>
                  <a:cubicBezTo>
                    <a:pt x="267" y="188"/>
                    <a:pt x="267" y="188"/>
                    <a:pt x="267" y="188"/>
                  </a:cubicBezTo>
                  <a:cubicBezTo>
                    <a:pt x="266" y="188"/>
                    <a:pt x="266" y="188"/>
                    <a:pt x="266" y="188"/>
                  </a:cubicBezTo>
                  <a:cubicBezTo>
                    <a:pt x="266" y="188"/>
                    <a:pt x="266" y="188"/>
                    <a:pt x="266" y="188"/>
                  </a:cubicBezTo>
                  <a:cubicBezTo>
                    <a:pt x="265" y="187"/>
                    <a:pt x="265" y="187"/>
                    <a:pt x="265" y="187"/>
                  </a:cubicBezTo>
                  <a:cubicBezTo>
                    <a:pt x="264" y="186"/>
                    <a:pt x="264" y="186"/>
                    <a:pt x="264" y="186"/>
                  </a:cubicBezTo>
                  <a:cubicBezTo>
                    <a:pt x="264" y="187"/>
                    <a:pt x="264" y="187"/>
                    <a:pt x="264" y="187"/>
                  </a:cubicBezTo>
                  <a:cubicBezTo>
                    <a:pt x="264" y="188"/>
                    <a:pt x="264" y="188"/>
                    <a:pt x="264" y="188"/>
                  </a:cubicBezTo>
                  <a:cubicBezTo>
                    <a:pt x="264" y="188"/>
                    <a:pt x="264" y="188"/>
                    <a:pt x="264" y="188"/>
                  </a:cubicBezTo>
                  <a:cubicBezTo>
                    <a:pt x="263" y="188"/>
                    <a:pt x="263" y="188"/>
                    <a:pt x="263" y="188"/>
                  </a:cubicBezTo>
                  <a:cubicBezTo>
                    <a:pt x="262" y="188"/>
                    <a:pt x="262" y="188"/>
                    <a:pt x="262" y="188"/>
                  </a:cubicBezTo>
                  <a:cubicBezTo>
                    <a:pt x="261" y="188"/>
                    <a:pt x="261" y="188"/>
                    <a:pt x="261" y="188"/>
                  </a:cubicBezTo>
                  <a:cubicBezTo>
                    <a:pt x="261" y="189"/>
                    <a:pt x="261" y="189"/>
                    <a:pt x="261" y="189"/>
                  </a:cubicBezTo>
                  <a:cubicBezTo>
                    <a:pt x="260" y="189"/>
                    <a:pt x="260" y="189"/>
                    <a:pt x="260" y="189"/>
                  </a:cubicBezTo>
                  <a:cubicBezTo>
                    <a:pt x="260" y="189"/>
                    <a:pt x="260" y="189"/>
                    <a:pt x="260" y="189"/>
                  </a:cubicBezTo>
                  <a:cubicBezTo>
                    <a:pt x="259" y="189"/>
                    <a:pt x="259" y="189"/>
                    <a:pt x="259" y="189"/>
                  </a:cubicBezTo>
                  <a:cubicBezTo>
                    <a:pt x="258" y="189"/>
                    <a:pt x="258" y="189"/>
                    <a:pt x="258" y="189"/>
                  </a:cubicBezTo>
                  <a:cubicBezTo>
                    <a:pt x="258" y="188"/>
                    <a:pt x="258" y="188"/>
                    <a:pt x="258" y="188"/>
                  </a:cubicBezTo>
                  <a:cubicBezTo>
                    <a:pt x="257" y="187"/>
                    <a:pt x="257" y="187"/>
                    <a:pt x="257" y="187"/>
                  </a:cubicBezTo>
                  <a:cubicBezTo>
                    <a:pt x="257" y="187"/>
                    <a:pt x="257" y="187"/>
                    <a:pt x="257" y="187"/>
                  </a:cubicBezTo>
                  <a:cubicBezTo>
                    <a:pt x="256" y="187"/>
                    <a:pt x="256" y="187"/>
                    <a:pt x="256" y="187"/>
                  </a:cubicBezTo>
                  <a:cubicBezTo>
                    <a:pt x="255" y="185"/>
                    <a:pt x="255" y="185"/>
                    <a:pt x="255" y="185"/>
                  </a:cubicBezTo>
                  <a:cubicBezTo>
                    <a:pt x="256" y="184"/>
                    <a:pt x="256" y="184"/>
                    <a:pt x="256" y="184"/>
                  </a:cubicBezTo>
                  <a:cubicBezTo>
                    <a:pt x="256" y="184"/>
                    <a:pt x="256" y="184"/>
                    <a:pt x="256" y="184"/>
                  </a:cubicBezTo>
                  <a:cubicBezTo>
                    <a:pt x="256" y="183"/>
                    <a:pt x="256" y="183"/>
                    <a:pt x="256" y="183"/>
                  </a:cubicBezTo>
                  <a:cubicBezTo>
                    <a:pt x="257" y="183"/>
                    <a:pt x="257" y="183"/>
                    <a:pt x="257" y="183"/>
                  </a:cubicBezTo>
                  <a:cubicBezTo>
                    <a:pt x="258" y="182"/>
                    <a:pt x="258" y="182"/>
                    <a:pt x="258" y="182"/>
                  </a:cubicBezTo>
                  <a:cubicBezTo>
                    <a:pt x="258" y="182"/>
                    <a:pt x="258" y="182"/>
                    <a:pt x="258" y="182"/>
                  </a:cubicBezTo>
                  <a:cubicBezTo>
                    <a:pt x="259" y="182"/>
                    <a:pt x="259" y="182"/>
                    <a:pt x="259" y="182"/>
                  </a:cubicBezTo>
                  <a:cubicBezTo>
                    <a:pt x="260" y="182"/>
                    <a:pt x="260" y="182"/>
                    <a:pt x="260" y="182"/>
                  </a:cubicBezTo>
                  <a:cubicBezTo>
                    <a:pt x="260" y="181"/>
                    <a:pt x="260" y="181"/>
                    <a:pt x="260" y="181"/>
                  </a:cubicBezTo>
                  <a:cubicBezTo>
                    <a:pt x="259" y="181"/>
                    <a:pt x="259" y="181"/>
                    <a:pt x="259" y="181"/>
                  </a:cubicBezTo>
                  <a:cubicBezTo>
                    <a:pt x="259" y="180"/>
                    <a:pt x="259" y="180"/>
                    <a:pt x="259" y="180"/>
                  </a:cubicBezTo>
                  <a:cubicBezTo>
                    <a:pt x="260" y="180"/>
                    <a:pt x="260" y="180"/>
                    <a:pt x="260" y="180"/>
                  </a:cubicBezTo>
                  <a:cubicBezTo>
                    <a:pt x="260" y="180"/>
                    <a:pt x="260" y="180"/>
                    <a:pt x="260" y="180"/>
                  </a:cubicBezTo>
                  <a:cubicBezTo>
                    <a:pt x="260" y="180"/>
                    <a:pt x="260" y="180"/>
                    <a:pt x="260" y="180"/>
                  </a:cubicBezTo>
                  <a:cubicBezTo>
                    <a:pt x="260" y="179"/>
                    <a:pt x="260" y="179"/>
                    <a:pt x="260" y="179"/>
                  </a:cubicBezTo>
                  <a:cubicBezTo>
                    <a:pt x="260" y="179"/>
                    <a:pt x="260" y="179"/>
                    <a:pt x="260" y="179"/>
                  </a:cubicBezTo>
                  <a:cubicBezTo>
                    <a:pt x="261" y="180"/>
                    <a:pt x="261" y="180"/>
                    <a:pt x="261" y="180"/>
                  </a:cubicBezTo>
                  <a:cubicBezTo>
                    <a:pt x="262" y="180"/>
                    <a:pt x="262" y="180"/>
                    <a:pt x="262" y="180"/>
                  </a:cubicBezTo>
                  <a:cubicBezTo>
                    <a:pt x="263" y="181"/>
                    <a:pt x="263" y="181"/>
                    <a:pt x="263" y="181"/>
                  </a:cubicBezTo>
                  <a:cubicBezTo>
                    <a:pt x="264" y="182"/>
                    <a:pt x="264" y="182"/>
                    <a:pt x="264" y="182"/>
                  </a:cubicBezTo>
                  <a:cubicBezTo>
                    <a:pt x="264" y="182"/>
                    <a:pt x="264" y="182"/>
                    <a:pt x="264" y="182"/>
                  </a:cubicBezTo>
                  <a:cubicBezTo>
                    <a:pt x="265" y="182"/>
                    <a:pt x="265" y="182"/>
                    <a:pt x="265" y="182"/>
                  </a:cubicBezTo>
                  <a:cubicBezTo>
                    <a:pt x="266" y="182"/>
                    <a:pt x="266" y="182"/>
                    <a:pt x="266" y="182"/>
                  </a:cubicBezTo>
                  <a:cubicBezTo>
                    <a:pt x="266" y="182"/>
                    <a:pt x="266" y="182"/>
                    <a:pt x="266" y="182"/>
                  </a:cubicBezTo>
                  <a:cubicBezTo>
                    <a:pt x="267" y="182"/>
                    <a:pt x="267" y="182"/>
                    <a:pt x="267" y="182"/>
                  </a:cubicBezTo>
                  <a:cubicBezTo>
                    <a:pt x="267" y="182"/>
                    <a:pt x="267" y="182"/>
                    <a:pt x="267" y="182"/>
                  </a:cubicBezTo>
                  <a:cubicBezTo>
                    <a:pt x="268" y="182"/>
                    <a:pt x="268" y="182"/>
                    <a:pt x="268" y="182"/>
                  </a:cubicBezTo>
                  <a:cubicBezTo>
                    <a:pt x="269" y="182"/>
                    <a:pt x="269" y="182"/>
                    <a:pt x="269" y="182"/>
                  </a:cubicBezTo>
                  <a:cubicBezTo>
                    <a:pt x="269" y="181"/>
                    <a:pt x="269" y="181"/>
                    <a:pt x="269" y="181"/>
                  </a:cubicBezTo>
                  <a:cubicBezTo>
                    <a:pt x="270" y="181"/>
                    <a:pt x="270" y="181"/>
                    <a:pt x="270" y="181"/>
                  </a:cubicBezTo>
                  <a:cubicBezTo>
                    <a:pt x="270" y="181"/>
                    <a:pt x="270" y="181"/>
                    <a:pt x="270" y="181"/>
                  </a:cubicBezTo>
                  <a:cubicBezTo>
                    <a:pt x="270" y="182"/>
                    <a:pt x="270" y="182"/>
                    <a:pt x="270" y="182"/>
                  </a:cubicBezTo>
                  <a:cubicBezTo>
                    <a:pt x="271" y="182"/>
                    <a:pt x="271" y="182"/>
                    <a:pt x="271" y="182"/>
                  </a:cubicBezTo>
                  <a:cubicBezTo>
                    <a:pt x="272" y="181"/>
                    <a:pt x="272" y="181"/>
                    <a:pt x="272" y="181"/>
                  </a:cubicBezTo>
                  <a:cubicBezTo>
                    <a:pt x="272" y="181"/>
                    <a:pt x="272" y="181"/>
                    <a:pt x="272" y="181"/>
                  </a:cubicBezTo>
                  <a:cubicBezTo>
                    <a:pt x="273" y="180"/>
                    <a:pt x="273" y="180"/>
                    <a:pt x="273" y="180"/>
                  </a:cubicBezTo>
                  <a:cubicBezTo>
                    <a:pt x="273" y="181"/>
                    <a:pt x="273" y="181"/>
                    <a:pt x="273" y="181"/>
                  </a:cubicBezTo>
                  <a:cubicBezTo>
                    <a:pt x="273" y="182"/>
                    <a:pt x="273" y="182"/>
                    <a:pt x="273" y="182"/>
                  </a:cubicBezTo>
                  <a:cubicBezTo>
                    <a:pt x="273" y="182"/>
                    <a:pt x="273" y="182"/>
                    <a:pt x="273" y="182"/>
                  </a:cubicBezTo>
                  <a:cubicBezTo>
                    <a:pt x="274" y="182"/>
                    <a:pt x="274" y="182"/>
                    <a:pt x="274" y="182"/>
                  </a:cubicBezTo>
                  <a:cubicBezTo>
                    <a:pt x="274" y="181"/>
                    <a:pt x="274" y="181"/>
                    <a:pt x="274" y="181"/>
                  </a:cubicBezTo>
                  <a:cubicBezTo>
                    <a:pt x="275" y="182"/>
                    <a:pt x="275" y="182"/>
                    <a:pt x="275" y="182"/>
                  </a:cubicBezTo>
                  <a:cubicBezTo>
                    <a:pt x="275" y="181"/>
                    <a:pt x="275" y="181"/>
                    <a:pt x="275" y="181"/>
                  </a:cubicBezTo>
                  <a:cubicBezTo>
                    <a:pt x="275" y="179"/>
                    <a:pt x="275" y="179"/>
                    <a:pt x="275" y="179"/>
                  </a:cubicBezTo>
                  <a:cubicBezTo>
                    <a:pt x="274" y="178"/>
                    <a:pt x="274" y="178"/>
                    <a:pt x="274" y="178"/>
                  </a:cubicBezTo>
                  <a:cubicBezTo>
                    <a:pt x="274" y="177"/>
                    <a:pt x="274" y="177"/>
                    <a:pt x="274" y="177"/>
                  </a:cubicBezTo>
                  <a:cubicBezTo>
                    <a:pt x="273" y="177"/>
                    <a:pt x="273" y="177"/>
                    <a:pt x="273" y="177"/>
                  </a:cubicBezTo>
                  <a:cubicBezTo>
                    <a:pt x="274" y="176"/>
                    <a:pt x="274" y="176"/>
                    <a:pt x="274" y="176"/>
                  </a:cubicBezTo>
                  <a:cubicBezTo>
                    <a:pt x="274" y="175"/>
                    <a:pt x="274" y="175"/>
                    <a:pt x="274" y="175"/>
                  </a:cubicBezTo>
                  <a:cubicBezTo>
                    <a:pt x="274" y="175"/>
                    <a:pt x="274" y="175"/>
                    <a:pt x="274" y="175"/>
                  </a:cubicBezTo>
                  <a:cubicBezTo>
                    <a:pt x="276" y="175"/>
                    <a:pt x="276" y="175"/>
                    <a:pt x="276" y="175"/>
                  </a:cubicBezTo>
                  <a:cubicBezTo>
                    <a:pt x="277" y="174"/>
                    <a:pt x="277" y="174"/>
                    <a:pt x="277" y="174"/>
                  </a:cubicBezTo>
                  <a:cubicBezTo>
                    <a:pt x="278" y="173"/>
                    <a:pt x="278" y="173"/>
                    <a:pt x="278" y="173"/>
                  </a:cubicBezTo>
                  <a:cubicBezTo>
                    <a:pt x="279" y="172"/>
                    <a:pt x="279" y="172"/>
                    <a:pt x="279" y="172"/>
                  </a:cubicBezTo>
                  <a:cubicBezTo>
                    <a:pt x="279" y="172"/>
                    <a:pt x="279" y="172"/>
                    <a:pt x="279" y="172"/>
                  </a:cubicBezTo>
                  <a:cubicBezTo>
                    <a:pt x="280" y="173"/>
                    <a:pt x="280" y="173"/>
                    <a:pt x="280" y="173"/>
                  </a:cubicBezTo>
                  <a:cubicBezTo>
                    <a:pt x="281" y="173"/>
                    <a:pt x="281" y="173"/>
                    <a:pt x="281" y="173"/>
                  </a:cubicBezTo>
                  <a:cubicBezTo>
                    <a:pt x="281" y="173"/>
                    <a:pt x="281" y="173"/>
                    <a:pt x="281" y="173"/>
                  </a:cubicBezTo>
                  <a:cubicBezTo>
                    <a:pt x="280" y="172"/>
                    <a:pt x="280" y="172"/>
                    <a:pt x="280" y="172"/>
                  </a:cubicBezTo>
                  <a:cubicBezTo>
                    <a:pt x="280" y="171"/>
                    <a:pt x="280" y="171"/>
                    <a:pt x="280" y="171"/>
                  </a:cubicBezTo>
                  <a:cubicBezTo>
                    <a:pt x="281" y="170"/>
                    <a:pt x="281" y="170"/>
                    <a:pt x="281" y="170"/>
                  </a:cubicBezTo>
                  <a:cubicBezTo>
                    <a:pt x="282" y="170"/>
                    <a:pt x="282" y="170"/>
                    <a:pt x="282" y="170"/>
                  </a:cubicBezTo>
                  <a:cubicBezTo>
                    <a:pt x="282" y="169"/>
                    <a:pt x="282" y="169"/>
                    <a:pt x="282" y="169"/>
                  </a:cubicBezTo>
                  <a:cubicBezTo>
                    <a:pt x="283" y="170"/>
                    <a:pt x="283" y="170"/>
                    <a:pt x="283" y="170"/>
                  </a:cubicBezTo>
                  <a:cubicBezTo>
                    <a:pt x="285" y="169"/>
                    <a:pt x="285" y="169"/>
                    <a:pt x="285" y="169"/>
                  </a:cubicBezTo>
                  <a:cubicBezTo>
                    <a:pt x="285" y="169"/>
                    <a:pt x="285" y="169"/>
                    <a:pt x="285" y="169"/>
                  </a:cubicBezTo>
                  <a:cubicBezTo>
                    <a:pt x="284" y="168"/>
                    <a:pt x="284" y="168"/>
                    <a:pt x="284" y="168"/>
                  </a:cubicBezTo>
                  <a:cubicBezTo>
                    <a:pt x="285" y="167"/>
                    <a:pt x="285" y="167"/>
                    <a:pt x="285" y="167"/>
                  </a:cubicBezTo>
                  <a:cubicBezTo>
                    <a:pt x="285" y="166"/>
                    <a:pt x="285" y="166"/>
                    <a:pt x="285" y="166"/>
                  </a:cubicBezTo>
                  <a:cubicBezTo>
                    <a:pt x="285" y="166"/>
                    <a:pt x="285" y="166"/>
                    <a:pt x="285" y="166"/>
                  </a:cubicBezTo>
                  <a:cubicBezTo>
                    <a:pt x="285" y="165"/>
                    <a:pt x="285" y="165"/>
                    <a:pt x="285" y="165"/>
                  </a:cubicBezTo>
                  <a:cubicBezTo>
                    <a:pt x="285" y="165"/>
                    <a:pt x="285" y="165"/>
                    <a:pt x="285" y="165"/>
                  </a:cubicBezTo>
                  <a:cubicBezTo>
                    <a:pt x="285" y="164"/>
                    <a:pt x="285" y="164"/>
                    <a:pt x="285" y="164"/>
                  </a:cubicBezTo>
                  <a:cubicBezTo>
                    <a:pt x="285" y="163"/>
                    <a:pt x="285" y="163"/>
                    <a:pt x="285" y="163"/>
                  </a:cubicBezTo>
                  <a:cubicBezTo>
                    <a:pt x="285" y="163"/>
                    <a:pt x="285" y="163"/>
                    <a:pt x="285" y="163"/>
                  </a:cubicBezTo>
                  <a:cubicBezTo>
                    <a:pt x="285" y="163"/>
                    <a:pt x="285" y="163"/>
                    <a:pt x="285" y="163"/>
                  </a:cubicBezTo>
                  <a:cubicBezTo>
                    <a:pt x="285" y="162"/>
                    <a:pt x="285" y="162"/>
                    <a:pt x="285" y="162"/>
                  </a:cubicBezTo>
                  <a:cubicBezTo>
                    <a:pt x="286" y="162"/>
                    <a:pt x="286" y="162"/>
                    <a:pt x="286" y="162"/>
                  </a:cubicBezTo>
                  <a:cubicBezTo>
                    <a:pt x="286" y="161"/>
                    <a:pt x="286" y="161"/>
                    <a:pt x="286" y="161"/>
                  </a:cubicBezTo>
                  <a:cubicBezTo>
                    <a:pt x="286" y="160"/>
                    <a:pt x="286" y="160"/>
                    <a:pt x="286" y="160"/>
                  </a:cubicBezTo>
                  <a:cubicBezTo>
                    <a:pt x="286" y="160"/>
                    <a:pt x="286" y="160"/>
                    <a:pt x="286" y="160"/>
                  </a:cubicBezTo>
                  <a:cubicBezTo>
                    <a:pt x="286" y="160"/>
                    <a:pt x="286" y="160"/>
                    <a:pt x="286" y="160"/>
                  </a:cubicBezTo>
                  <a:cubicBezTo>
                    <a:pt x="285" y="160"/>
                    <a:pt x="285" y="160"/>
                    <a:pt x="285" y="160"/>
                  </a:cubicBezTo>
                  <a:cubicBezTo>
                    <a:pt x="285" y="161"/>
                    <a:pt x="285" y="161"/>
                    <a:pt x="285" y="161"/>
                  </a:cubicBezTo>
                  <a:cubicBezTo>
                    <a:pt x="285" y="161"/>
                    <a:pt x="285" y="161"/>
                    <a:pt x="285" y="161"/>
                  </a:cubicBezTo>
                  <a:cubicBezTo>
                    <a:pt x="285" y="161"/>
                    <a:pt x="285" y="161"/>
                    <a:pt x="285" y="161"/>
                  </a:cubicBezTo>
                  <a:cubicBezTo>
                    <a:pt x="285" y="160"/>
                    <a:pt x="285" y="160"/>
                    <a:pt x="285" y="160"/>
                  </a:cubicBezTo>
                  <a:cubicBezTo>
                    <a:pt x="284" y="160"/>
                    <a:pt x="284" y="160"/>
                    <a:pt x="284" y="160"/>
                  </a:cubicBezTo>
                  <a:cubicBezTo>
                    <a:pt x="283" y="160"/>
                    <a:pt x="283" y="160"/>
                    <a:pt x="283" y="160"/>
                  </a:cubicBezTo>
                  <a:cubicBezTo>
                    <a:pt x="282" y="159"/>
                    <a:pt x="282" y="159"/>
                    <a:pt x="282" y="159"/>
                  </a:cubicBezTo>
                  <a:cubicBezTo>
                    <a:pt x="282" y="159"/>
                    <a:pt x="282" y="159"/>
                    <a:pt x="282" y="159"/>
                  </a:cubicBezTo>
                  <a:cubicBezTo>
                    <a:pt x="284" y="158"/>
                    <a:pt x="284" y="158"/>
                    <a:pt x="284" y="158"/>
                  </a:cubicBezTo>
                  <a:cubicBezTo>
                    <a:pt x="283" y="158"/>
                    <a:pt x="283" y="158"/>
                    <a:pt x="283" y="158"/>
                  </a:cubicBezTo>
                  <a:cubicBezTo>
                    <a:pt x="283" y="158"/>
                    <a:pt x="283" y="158"/>
                    <a:pt x="283" y="158"/>
                  </a:cubicBezTo>
                  <a:cubicBezTo>
                    <a:pt x="283" y="157"/>
                    <a:pt x="283" y="157"/>
                    <a:pt x="283" y="157"/>
                  </a:cubicBezTo>
                  <a:cubicBezTo>
                    <a:pt x="283" y="156"/>
                    <a:pt x="283" y="156"/>
                    <a:pt x="283" y="156"/>
                  </a:cubicBezTo>
                  <a:cubicBezTo>
                    <a:pt x="282" y="156"/>
                    <a:pt x="282" y="156"/>
                    <a:pt x="282" y="156"/>
                  </a:cubicBezTo>
                  <a:cubicBezTo>
                    <a:pt x="282" y="156"/>
                    <a:pt x="282" y="156"/>
                    <a:pt x="282" y="156"/>
                  </a:cubicBezTo>
                  <a:cubicBezTo>
                    <a:pt x="282" y="156"/>
                    <a:pt x="282" y="156"/>
                    <a:pt x="282" y="156"/>
                  </a:cubicBezTo>
                  <a:cubicBezTo>
                    <a:pt x="282" y="157"/>
                    <a:pt x="282" y="157"/>
                    <a:pt x="282" y="157"/>
                  </a:cubicBezTo>
                  <a:cubicBezTo>
                    <a:pt x="282" y="157"/>
                    <a:pt x="282" y="157"/>
                    <a:pt x="282" y="157"/>
                  </a:cubicBezTo>
                  <a:cubicBezTo>
                    <a:pt x="281" y="157"/>
                    <a:pt x="281" y="157"/>
                    <a:pt x="281" y="157"/>
                  </a:cubicBezTo>
                  <a:cubicBezTo>
                    <a:pt x="281" y="157"/>
                    <a:pt x="281" y="157"/>
                    <a:pt x="281" y="157"/>
                  </a:cubicBezTo>
                  <a:cubicBezTo>
                    <a:pt x="280" y="157"/>
                    <a:pt x="280" y="157"/>
                    <a:pt x="280" y="157"/>
                  </a:cubicBezTo>
                  <a:cubicBezTo>
                    <a:pt x="280" y="156"/>
                    <a:pt x="280" y="156"/>
                    <a:pt x="280" y="156"/>
                  </a:cubicBezTo>
                  <a:cubicBezTo>
                    <a:pt x="281" y="155"/>
                    <a:pt x="281" y="155"/>
                    <a:pt x="281" y="155"/>
                  </a:cubicBezTo>
                  <a:cubicBezTo>
                    <a:pt x="281" y="155"/>
                    <a:pt x="281" y="155"/>
                    <a:pt x="281" y="155"/>
                  </a:cubicBezTo>
                  <a:cubicBezTo>
                    <a:pt x="279" y="155"/>
                    <a:pt x="279" y="155"/>
                    <a:pt x="279" y="155"/>
                  </a:cubicBezTo>
                  <a:cubicBezTo>
                    <a:pt x="279" y="154"/>
                    <a:pt x="279" y="154"/>
                    <a:pt x="279" y="154"/>
                  </a:cubicBezTo>
                  <a:cubicBezTo>
                    <a:pt x="280" y="154"/>
                    <a:pt x="280" y="154"/>
                    <a:pt x="280" y="154"/>
                  </a:cubicBezTo>
                  <a:cubicBezTo>
                    <a:pt x="280" y="154"/>
                    <a:pt x="280" y="154"/>
                    <a:pt x="280" y="154"/>
                  </a:cubicBezTo>
                  <a:cubicBezTo>
                    <a:pt x="280" y="154"/>
                    <a:pt x="280" y="154"/>
                    <a:pt x="280" y="154"/>
                  </a:cubicBezTo>
                  <a:cubicBezTo>
                    <a:pt x="280" y="153"/>
                    <a:pt x="280" y="153"/>
                    <a:pt x="280" y="153"/>
                  </a:cubicBezTo>
                  <a:cubicBezTo>
                    <a:pt x="281" y="153"/>
                    <a:pt x="281" y="153"/>
                    <a:pt x="281" y="153"/>
                  </a:cubicBezTo>
                  <a:cubicBezTo>
                    <a:pt x="281" y="153"/>
                    <a:pt x="281" y="153"/>
                    <a:pt x="281" y="153"/>
                  </a:cubicBezTo>
                  <a:cubicBezTo>
                    <a:pt x="281" y="152"/>
                    <a:pt x="281" y="152"/>
                    <a:pt x="281" y="152"/>
                  </a:cubicBezTo>
                  <a:cubicBezTo>
                    <a:pt x="280" y="153"/>
                    <a:pt x="280" y="153"/>
                    <a:pt x="280" y="153"/>
                  </a:cubicBezTo>
                  <a:cubicBezTo>
                    <a:pt x="279" y="154"/>
                    <a:pt x="279" y="154"/>
                    <a:pt x="279" y="154"/>
                  </a:cubicBezTo>
                  <a:cubicBezTo>
                    <a:pt x="279" y="154"/>
                    <a:pt x="279" y="154"/>
                    <a:pt x="279" y="154"/>
                  </a:cubicBezTo>
                  <a:cubicBezTo>
                    <a:pt x="278" y="154"/>
                    <a:pt x="278" y="154"/>
                    <a:pt x="278" y="154"/>
                  </a:cubicBezTo>
                  <a:cubicBezTo>
                    <a:pt x="278" y="153"/>
                    <a:pt x="278" y="153"/>
                    <a:pt x="278" y="153"/>
                  </a:cubicBezTo>
                  <a:cubicBezTo>
                    <a:pt x="278" y="153"/>
                    <a:pt x="278" y="153"/>
                    <a:pt x="278" y="153"/>
                  </a:cubicBezTo>
                  <a:cubicBezTo>
                    <a:pt x="277" y="154"/>
                    <a:pt x="277" y="154"/>
                    <a:pt x="277" y="154"/>
                  </a:cubicBezTo>
                  <a:cubicBezTo>
                    <a:pt x="277" y="154"/>
                    <a:pt x="277" y="154"/>
                    <a:pt x="277" y="154"/>
                  </a:cubicBezTo>
                  <a:cubicBezTo>
                    <a:pt x="276" y="154"/>
                    <a:pt x="276" y="154"/>
                    <a:pt x="276" y="154"/>
                  </a:cubicBezTo>
                  <a:cubicBezTo>
                    <a:pt x="275" y="154"/>
                    <a:pt x="275" y="154"/>
                    <a:pt x="275" y="154"/>
                  </a:cubicBezTo>
                  <a:cubicBezTo>
                    <a:pt x="275" y="154"/>
                    <a:pt x="275" y="154"/>
                    <a:pt x="275" y="154"/>
                  </a:cubicBezTo>
                  <a:cubicBezTo>
                    <a:pt x="275" y="155"/>
                    <a:pt x="275" y="155"/>
                    <a:pt x="275" y="155"/>
                  </a:cubicBezTo>
                  <a:cubicBezTo>
                    <a:pt x="274" y="155"/>
                    <a:pt x="274" y="155"/>
                    <a:pt x="274" y="155"/>
                  </a:cubicBezTo>
                  <a:cubicBezTo>
                    <a:pt x="274" y="154"/>
                    <a:pt x="274" y="154"/>
                    <a:pt x="274" y="154"/>
                  </a:cubicBezTo>
                  <a:cubicBezTo>
                    <a:pt x="275" y="154"/>
                    <a:pt x="275" y="154"/>
                    <a:pt x="275" y="154"/>
                  </a:cubicBezTo>
                  <a:cubicBezTo>
                    <a:pt x="275" y="153"/>
                    <a:pt x="275" y="153"/>
                    <a:pt x="275" y="153"/>
                  </a:cubicBezTo>
                  <a:cubicBezTo>
                    <a:pt x="274" y="153"/>
                    <a:pt x="274" y="153"/>
                    <a:pt x="274" y="153"/>
                  </a:cubicBezTo>
                  <a:cubicBezTo>
                    <a:pt x="275" y="152"/>
                    <a:pt x="275" y="152"/>
                    <a:pt x="275" y="152"/>
                  </a:cubicBezTo>
                  <a:cubicBezTo>
                    <a:pt x="275" y="152"/>
                    <a:pt x="275" y="152"/>
                    <a:pt x="275" y="152"/>
                  </a:cubicBezTo>
                  <a:cubicBezTo>
                    <a:pt x="276" y="152"/>
                    <a:pt x="276" y="152"/>
                    <a:pt x="276" y="152"/>
                  </a:cubicBezTo>
                  <a:cubicBezTo>
                    <a:pt x="276" y="153"/>
                    <a:pt x="276" y="153"/>
                    <a:pt x="276" y="153"/>
                  </a:cubicBezTo>
                  <a:cubicBezTo>
                    <a:pt x="277" y="153"/>
                    <a:pt x="277" y="153"/>
                    <a:pt x="277" y="153"/>
                  </a:cubicBezTo>
                  <a:cubicBezTo>
                    <a:pt x="277" y="152"/>
                    <a:pt x="277" y="152"/>
                    <a:pt x="277" y="152"/>
                  </a:cubicBezTo>
                  <a:cubicBezTo>
                    <a:pt x="278" y="152"/>
                    <a:pt x="278" y="152"/>
                    <a:pt x="278" y="152"/>
                  </a:cubicBezTo>
                  <a:cubicBezTo>
                    <a:pt x="278" y="151"/>
                    <a:pt x="278" y="151"/>
                    <a:pt x="278" y="151"/>
                  </a:cubicBezTo>
                  <a:cubicBezTo>
                    <a:pt x="278" y="151"/>
                    <a:pt x="278" y="151"/>
                    <a:pt x="278" y="151"/>
                  </a:cubicBezTo>
                  <a:cubicBezTo>
                    <a:pt x="277" y="150"/>
                    <a:pt x="277" y="150"/>
                    <a:pt x="277" y="150"/>
                  </a:cubicBezTo>
                  <a:cubicBezTo>
                    <a:pt x="277" y="150"/>
                    <a:pt x="277" y="150"/>
                    <a:pt x="277" y="150"/>
                  </a:cubicBezTo>
                  <a:cubicBezTo>
                    <a:pt x="276" y="149"/>
                    <a:pt x="276" y="149"/>
                    <a:pt x="276" y="149"/>
                  </a:cubicBezTo>
                  <a:cubicBezTo>
                    <a:pt x="276" y="149"/>
                    <a:pt x="276" y="149"/>
                    <a:pt x="276" y="149"/>
                  </a:cubicBezTo>
                  <a:cubicBezTo>
                    <a:pt x="276" y="149"/>
                    <a:pt x="276" y="149"/>
                    <a:pt x="276" y="149"/>
                  </a:cubicBezTo>
                  <a:cubicBezTo>
                    <a:pt x="276" y="148"/>
                    <a:pt x="276" y="148"/>
                    <a:pt x="276" y="148"/>
                  </a:cubicBezTo>
                  <a:cubicBezTo>
                    <a:pt x="275" y="148"/>
                    <a:pt x="275" y="148"/>
                    <a:pt x="275" y="148"/>
                  </a:cubicBezTo>
                  <a:cubicBezTo>
                    <a:pt x="275" y="148"/>
                    <a:pt x="275" y="148"/>
                    <a:pt x="275" y="148"/>
                  </a:cubicBezTo>
                  <a:cubicBezTo>
                    <a:pt x="274" y="148"/>
                    <a:pt x="274" y="148"/>
                    <a:pt x="274" y="148"/>
                  </a:cubicBezTo>
                  <a:cubicBezTo>
                    <a:pt x="274" y="147"/>
                    <a:pt x="274" y="147"/>
                    <a:pt x="274" y="147"/>
                  </a:cubicBezTo>
                  <a:cubicBezTo>
                    <a:pt x="275" y="147"/>
                    <a:pt x="275" y="147"/>
                    <a:pt x="275" y="147"/>
                  </a:cubicBezTo>
                  <a:cubicBezTo>
                    <a:pt x="275" y="147"/>
                    <a:pt x="275" y="147"/>
                    <a:pt x="275" y="147"/>
                  </a:cubicBezTo>
                  <a:cubicBezTo>
                    <a:pt x="276" y="147"/>
                    <a:pt x="276" y="147"/>
                    <a:pt x="276" y="147"/>
                  </a:cubicBezTo>
                  <a:cubicBezTo>
                    <a:pt x="276" y="147"/>
                    <a:pt x="276" y="147"/>
                    <a:pt x="276" y="147"/>
                  </a:cubicBezTo>
                  <a:cubicBezTo>
                    <a:pt x="276" y="146"/>
                    <a:pt x="276" y="146"/>
                    <a:pt x="276" y="146"/>
                  </a:cubicBezTo>
                  <a:cubicBezTo>
                    <a:pt x="275" y="146"/>
                    <a:pt x="275" y="146"/>
                    <a:pt x="275" y="146"/>
                  </a:cubicBezTo>
                  <a:cubicBezTo>
                    <a:pt x="275" y="145"/>
                    <a:pt x="275" y="145"/>
                    <a:pt x="275" y="145"/>
                  </a:cubicBezTo>
                  <a:cubicBezTo>
                    <a:pt x="274" y="145"/>
                    <a:pt x="274" y="145"/>
                    <a:pt x="274" y="145"/>
                  </a:cubicBezTo>
                  <a:cubicBezTo>
                    <a:pt x="274" y="145"/>
                    <a:pt x="274" y="145"/>
                    <a:pt x="274" y="145"/>
                  </a:cubicBezTo>
                  <a:cubicBezTo>
                    <a:pt x="274" y="145"/>
                    <a:pt x="274" y="145"/>
                    <a:pt x="274" y="145"/>
                  </a:cubicBezTo>
                  <a:cubicBezTo>
                    <a:pt x="273" y="146"/>
                    <a:pt x="273" y="146"/>
                    <a:pt x="273" y="146"/>
                  </a:cubicBezTo>
                  <a:cubicBezTo>
                    <a:pt x="273" y="146"/>
                    <a:pt x="273" y="146"/>
                    <a:pt x="273" y="146"/>
                  </a:cubicBezTo>
                  <a:cubicBezTo>
                    <a:pt x="273" y="145"/>
                    <a:pt x="273" y="145"/>
                    <a:pt x="273" y="145"/>
                  </a:cubicBezTo>
                  <a:cubicBezTo>
                    <a:pt x="274" y="144"/>
                    <a:pt x="274" y="144"/>
                    <a:pt x="274" y="144"/>
                  </a:cubicBezTo>
                  <a:cubicBezTo>
                    <a:pt x="274" y="143"/>
                    <a:pt x="274" y="143"/>
                    <a:pt x="274" y="143"/>
                  </a:cubicBezTo>
                  <a:cubicBezTo>
                    <a:pt x="274" y="143"/>
                    <a:pt x="274" y="143"/>
                    <a:pt x="274" y="143"/>
                  </a:cubicBezTo>
                  <a:cubicBezTo>
                    <a:pt x="275" y="142"/>
                    <a:pt x="275" y="142"/>
                    <a:pt x="275" y="142"/>
                  </a:cubicBezTo>
                  <a:cubicBezTo>
                    <a:pt x="275" y="141"/>
                    <a:pt x="275" y="141"/>
                    <a:pt x="275" y="141"/>
                  </a:cubicBezTo>
                  <a:cubicBezTo>
                    <a:pt x="275" y="140"/>
                    <a:pt x="275" y="140"/>
                    <a:pt x="275" y="140"/>
                  </a:cubicBezTo>
                  <a:cubicBezTo>
                    <a:pt x="275" y="140"/>
                    <a:pt x="275" y="140"/>
                    <a:pt x="275" y="140"/>
                  </a:cubicBezTo>
                  <a:cubicBezTo>
                    <a:pt x="274" y="140"/>
                    <a:pt x="274" y="140"/>
                    <a:pt x="274" y="140"/>
                  </a:cubicBezTo>
                  <a:cubicBezTo>
                    <a:pt x="274" y="140"/>
                    <a:pt x="274" y="140"/>
                    <a:pt x="274" y="140"/>
                  </a:cubicBezTo>
                  <a:cubicBezTo>
                    <a:pt x="273" y="140"/>
                    <a:pt x="273" y="140"/>
                    <a:pt x="273" y="140"/>
                  </a:cubicBezTo>
                  <a:cubicBezTo>
                    <a:pt x="273" y="141"/>
                    <a:pt x="273" y="141"/>
                    <a:pt x="273" y="141"/>
                  </a:cubicBezTo>
                  <a:cubicBezTo>
                    <a:pt x="273" y="141"/>
                    <a:pt x="273" y="141"/>
                    <a:pt x="273" y="141"/>
                  </a:cubicBezTo>
                  <a:cubicBezTo>
                    <a:pt x="272" y="140"/>
                    <a:pt x="272" y="140"/>
                    <a:pt x="272" y="140"/>
                  </a:cubicBezTo>
                  <a:cubicBezTo>
                    <a:pt x="272" y="139"/>
                    <a:pt x="272" y="139"/>
                    <a:pt x="272" y="139"/>
                  </a:cubicBezTo>
                  <a:cubicBezTo>
                    <a:pt x="271" y="139"/>
                    <a:pt x="271" y="139"/>
                    <a:pt x="271" y="139"/>
                  </a:cubicBezTo>
                  <a:cubicBezTo>
                    <a:pt x="271" y="138"/>
                    <a:pt x="271" y="138"/>
                    <a:pt x="271" y="138"/>
                  </a:cubicBezTo>
                  <a:cubicBezTo>
                    <a:pt x="271" y="137"/>
                    <a:pt x="271" y="137"/>
                    <a:pt x="271" y="137"/>
                  </a:cubicBezTo>
                  <a:cubicBezTo>
                    <a:pt x="272" y="137"/>
                    <a:pt x="272" y="137"/>
                    <a:pt x="272" y="137"/>
                  </a:cubicBezTo>
                  <a:cubicBezTo>
                    <a:pt x="272" y="137"/>
                    <a:pt x="272" y="137"/>
                    <a:pt x="272" y="137"/>
                  </a:cubicBezTo>
                  <a:cubicBezTo>
                    <a:pt x="272" y="136"/>
                    <a:pt x="272" y="136"/>
                    <a:pt x="272" y="136"/>
                  </a:cubicBezTo>
                  <a:cubicBezTo>
                    <a:pt x="272" y="136"/>
                    <a:pt x="272" y="136"/>
                    <a:pt x="272" y="136"/>
                  </a:cubicBezTo>
                  <a:cubicBezTo>
                    <a:pt x="271" y="136"/>
                    <a:pt x="271" y="136"/>
                    <a:pt x="271" y="136"/>
                  </a:cubicBezTo>
                  <a:cubicBezTo>
                    <a:pt x="271" y="136"/>
                    <a:pt x="271" y="136"/>
                    <a:pt x="271" y="136"/>
                  </a:cubicBezTo>
                  <a:cubicBezTo>
                    <a:pt x="271" y="137"/>
                    <a:pt x="271" y="137"/>
                    <a:pt x="271" y="137"/>
                  </a:cubicBezTo>
                  <a:cubicBezTo>
                    <a:pt x="270" y="138"/>
                    <a:pt x="270" y="138"/>
                    <a:pt x="270" y="138"/>
                  </a:cubicBezTo>
                  <a:cubicBezTo>
                    <a:pt x="270" y="137"/>
                    <a:pt x="270" y="137"/>
                    <a:pt x="270" y="137"/>
                  </a:cubicBezTo>
                  <a:cubicBezTo>
                    <a:pt x="269" y="137"/>
                    <a:pt x="269" y="137"/>
                    <a:pt x="269" y="137"/>
                  </a:cubicBezTo>
                  <a:cubicBezTo>
                    <a:pt x="269" y="137"/>
                    <a:pt x="269" y="137"/>
                    <a:pt x="269" y="137"/>
                  </a:cubicBezTo>
                  <a:cubicBezTo>
                    <a:pt x="269" y="138"/>
                    <a:pt x="269" y="138"/>
                    <a:pt x="269" y="138"/>
                  </a:cubicBezTo>
                  <a:cubicBezTo>
                    <a:pt x="269" y="138"/>
                    <a:pt x="269" y="138"/>
                    <a:pt x="269" y="138"/>
                  </a:cubicBezTo>
                  <a:cubicBezTo>
                    <a:pt x="269" y="139"/>
                    <a:pt x="269" y="139"/>
                    <a:pt x="269" y="139"/>
                  </a:cubicBezTo>
                  <a:cubicBezTo>
                    <a:pt x="269" y="139"/>
                    <a:pt x="269" y="139"/>
                    <a:pt x="269" y="139"/>
                  </a:cubicBezTo>
                  <a:cubicBezTo>
                    <a:pt x="270" y="139"/>
                    <a:pt x="270" y="139"/>
                    <a:pt x="270" y="139"/>
                  </a:cubicBezTo>
                  <a:cubicBezTo>
                    <a:pt x="270" y="141"/>
                    <a:pt x="270" y="141"/>
                    <a:pt x="270" y="141"/>
                  </a:cubicBezTo>
                  <a:cubicBezTo>
                    <a:pt x="271" y="141"/>
                    <a:pt x="271" y="141"/>
                    <a:pt x="271" y="141"/>
                  </a:cubicBezTo>
                  <a:cubicBezTo>
                    <a:pt x="271" y="142"/>
                    <a:pt x="271" y="142"/>
                    <a:pt x="271" y="142"/>
                  </a:cubicBezTo>
                  <a:cubicBezTo>
                    <a:pt x="271" y="143"/>
                    <a:pt x="271" y="143"/>
                    <a:pt x="271" y="143"/>
                  </a:cubicBezTo>
                  <a:cubicBezTo>
                    <a:pt x="270" y="143"/>
                    <a:pt x="270" y="143"/>
                    <a:pt x="270" y="143"/>
                  </a:cubicBezTo>
                  <a:cubicBezTo>
                    <a:pt x="269" y="144"/>
                    <a:pt x="269" y="144"/>
                    <a:pt x="269" y="144"/>
                  </a:cubicBezTo>
                  <a:cubicBezTo>
                    <a:pt x="267" y="144"/>
                    <a:pt x="267" y="144"/>
                    <a:pt x="267" y="144"/>
                  </a:cubicBezTo>
                  <a:cubicBezTo>
                    <a:pt x="267" y="144"/>
                    <a:pt x="267" y="144"/>
                    <a:pt x="267" y="144"/>
                  </a:cubicBezTo>
                  <a:cubicBezTo>
                    <a:pt x="266" y="144"/>
                    <a:pt x="266" y="144"/>
                    <a:pt x="266" y="144"/>
                  </a:cubicBezTo>
                  <a:cubicBezTo>
                    <a:pt x="266" y="143"/>
                    <a:pt x="266" y="143"/>
                    <a:pt x="266" y="143"/>
                  </a:cubicBezTo>
                  <a:cubicBezTo>
                    <a:pt x="266" y="143"/>
                    <a:pt x="266" y="143"/>
                    <a:pt x="266" y="143"/>
                  </a:cubicBezTo>
                  <a:cubicBezTo>
                    <a:pt x="266" y="142"/>
                    <a:pt x="266" y="142"/>
                    <a:pt x="266" y="142"/>
                  </a:cubicBezTo>
                  <a:cubicBezTo>
                    <a:pt x="264" y="142"/>
                    <a:pt x="264" y="142"/>
                    <a:pt x="264" y="142"/>
                  </a:cubicBezTo>
                  <a:cubicBezTo>
                    <a:pt x="263" y="141"/>
                    <a:pt x="263" y="141"/>
                    <a:pt x="263" y="141"/>
                  </a:cubicBezTo>
                  <a:cubicBezTo>
                    <a:pt x="262" y="141"/>
                    <a:pt x="262" y="141"/>
                    <a:pt x="262" y="141"/>
                  </a:cubicBezTo>
                  <a:cubicBezTo>
                    <a:pt x="262" y="143"/>
                    <a:pt x="262" y="143"/>
                    <a:pt x="262" y="143"/>
                  </a:cubicBezTo>
                  <a:cubicBezTo>
                    <a:pt x="263" y="144"/>
                    <a:pt x="263" y="144"/>
                    <a:pt x="263" y="144"/>
                  </a:cubicBezTo>
                  <a:cubicBezTo>
                    <a:pt x="262" y="144"/>
                    <a:pt x="262" y="144"/>
                    <a:pt x="262" y="144"/>
                  </a:cubicBezTo>
                  <a:cubicBezTo>
                    <a:pt x="262" y="144"/>
                    <a:pt x="262" y="144"/>
                    <a:pt x="262" y="144"/>
                  </a:cubicBezTo>
                  <a:cubicBezTo>
                    <a:pt x="261" y="143"/>
                    <a:pt x="261" y="143"/>
                    <a:pt x="261" y="143"/>
                  </a:cubicBezTo>
                  <a:cubicBezTo>
                    <a:pt x="261" y="142"/>
                    <a:pt x="261" y="142"/>
                    <a:pt x="261" y="142"/>
                  </a:cubicBezTo>
                  <a:cubicBezTo>
                    <a:pt x="260" y="142"/>
                    <a:pt x="260" y="142"/>
                    <a:pt x="260" y="142"/>
                  </a:cubicBezTo>
                  <a:cubicBezTo>
                    <a:pt x="260" y="142"/>
                    <a:pt x="260" y="142"/>
                    <a:pt x="260" y="142"/>
                  </a:cubicBezTo>
                  <a:cubicBezTo>
                    <a:pt x="259" y="141"/>
                    <a:pt x="259" y="141"/>
                    <a:pt x="259" y="141"/>
                  </a:cubicBezTo>
                  <a:cubicBezTo>
                    <a:pt x="259" y="140"/>
                    <a:pt x="259" y="140"/>
                    <a:pt x="259" y="140"/>
                  </a:cubicBezTo>
                  <a:cubicBezTo>
                    <a:pt x="259" y="140"/>
                    <a:pt x="259" y="140"/>
                    <a:pt x="259" y="140"/>
                  </a:cubicBezTo>
                  <a:cubicBezTo>
                    <a:pt x="258" y="140"/>
                    <a:pt x="258" y="140"/>
                    <a:pt x="258" y="140"/>
                  </a:cubicBezTo>
                  <a:cubicBezTo>
                    <a:pt x="257" y="139"/>
                    <a:pt x="257" y="139"/>
                    <a:pt x="257" y="139"/>
                  </a:cubicBezTo>
                  <a:cubicBezTo>
                    <a:pt x="257" y="139"/>
                    <a:pt x="257" y="139"/>
                    <a:pt x="257" y="139"/>
                  </a:cubicBezTo>
                  <a:cubicBezTo>
                    <a:pt x="256" y="138"/>
                    <a:pt x="256" y="138"/>
                    <a:pt x="256" y="138"/>
                  </a:cubicBezTo>
                  <a:cubicBezTo>
                    <a:pt x="256" y="138"/>
                    <a:pt x="256" y="138"/>
                    <a:pt x="256" y="138"/>
                  </a:cubicBezTo>
                  <a:cubicBezTo>
                    <a:pt x="256" y="138"/>
                    <a:pt x="256" y="138"/>
                    <a:pt x="256" y="138"/>
                  </a:cubicBezTo>
                  <a:cubicBezTo>
                    <a:pt x="258" y="140"/>
                    <a:pt x="258" y="140"/>
                    <a:pt x="258" y="140"/>
                  </a:cubicBezTo>
                  <a:cubicBezTo>
                    <a:pt x="258" y="140"/>
                    <a:pt x="258" y="140"/>
                    <a:pt x="258" y="140"/>
                  </a:cubicBezTo>
                  <a:cubicBezTo>
                    <a:pt x="259" y="141"/>
                    <a:pt x="259" y="141"/>
                    <a:pt x="259" y="141"/>
                  </a:cubicBezTo>
                  <a:cubicBezTo>
                    <a:pt x="259" y="141"/>
                    <a:pt x="259" y="141"/>
                    <a:pt x="259" y="141"/>
                  </a:cubicBezTo>
                  <a:cubicBezTo>
                    <a:pt x="259" y="142"/>
                    <a:pt x="259" y="142"/>
                    <a:pt x="259" y="142"/>
                  </a:cubicBezTo>
                  <a:cubicBezTo>
                    <a:pt x="259" y="142"/>
                    <a:pt x="259" y="142"/>
                    <a:pt x="259" y="142"/>
                  </a:cubicBezTo>
                  <a:cubicBezTo>
                    <a:pt x="259" y="142"/>
                    <a:pt x="259" y="142"/>
                    <a:pt x="259" y="142"/>
                  </a:cubicBezTo>
                  <a:cubicBezTo>
                    <a:pt x="258" y="143"/>
                    <a:pt x="258" y="143"/>
                    <a:pt x="258" y="143"/>
                  </a:cubicBezTo>
                  <a:cubicBezTo>
                    <a:pt x="257" y="142"/>
                    <a:pt x="257" y="142"/>
                    <a:pt x="257" y="142"/>
                  </a:cubicBezTo>
                  <a:cubicBezTo>
                    <a:pt x="256" y="142"/>
                    <a:pt x="256" y="142"/>
                    <a:pt x="256" y="142"/>
                  </a:cubicBezTo>
                  <a:cubicBezTo>
                    <a:pt x="256" y="141"/>
                    <a:pt x="256" y="141"/>
                    <a:pt x="256" y="141"/>
                  </a:cubicBezTo>
                  <a:cubicBezTo>
                    <a:pt x="255" y="141"/>
                    <a:pt x="255" y="141"/>
                    <a:pt x="255" y="141"/>
                  </a:cubicBezTo>
                  <a:cubicBezTo>
                    <a:pt x="255" y="140"/>
                    <a:pt x="255" y="140"/>
                    <a:pt x="255" y="140"/>
                  </a:cubicBezTo>
                  <a:cubicBezTo>
                    <a:pt x="254" y="141"/>
                    <a:pt x="254" y="141"/>
                    <a:pt x="254" y="141"/>
                  </a:cubicBezTo>
                  <a:cubicBezTo>
                    <a:pt x="253" y="141"/>
                    <a:pt x="253" y="141"/>
                    <a:pt x="253" y="141"/>
                  </a:cubicBezTo>
                  <a:cubicBezTo>
                    <a:pt x="252" y="141"/>
                    <a:pt x="252" y="141"/>
                    <a:pt x="252" y="141"/>
                  </a:cubicBezTo>
                  <a:cubicBezTo>
                    <a:pt x="251" y="140"/>
                    <a:pt x="251" y="140"/>
                    <a:pt x="251" y="140"/>
                  </a:cubicBezTo>
                  <a:cubicBezTo>
                    <a:pt x="250" y="140"/>
                    <a:pt x="250" y="140"/>
                    <a:pt x="250" y="140"/>
                  </a:cubicBezTo>
                  <a:cubicBezTo>
                    <a:pt x="250" y="140"/>
                    <a:pt x="250" y="140"/>
                    <a:pt x="250" y="140"/>
                  </a:cubicBezTo>
                  <a:cubicBezTo>
                    <a:pt x="249" y="139"/>
                    <a:pt x="249" y="139"/>
                    <a:pt x="249" y="139"/>
                  </a:cubicBezTo>
                  <a:cubicBezTo>
                    <a:pt x="249" y="139"/>
                    <a:pt x="249" y="139"/>
                    <a:pt x="249" y="139"/>
                  </a:cubicBezTo>
                  <a:cubicBezTo>
                    <a:pt x="250" y="138"/>
                    <a:pt x="250" y="138"/>
                    <a:pt x="250" y="138"/>
                  </a:cubicBezTo>
                  <a:cubicBezTo>
                    <a:pt x="251" y="137"/>
                    <a:pt x="251" y="137"/>
                    <a:pt x="251" y="137"/>
                  </a:cubicBezTo>
                  <a:cubicBezTo>
                    <a:pt x="251" y="137"/>
                    <a:pt x="251" y="137"/>
                    <a:pt x="251" y="137"/>
                  </a:cubicBezTo>
                  <a:cubicBezTo>
                    <a:pt x="250" y="137"/>
                    <a:pt x="250" y="137"/>
                    <a:pt x="250" y="137"/>
                  </a:cubicBezTo>
                  <a:cubicBezTo>
                    <a:pt x="249" y="138"/>
                    <a:pt x="249" y="138"/>
                    <a:pt x="249" y="138"/>
                  </a:cubicBezTo>
                  <a:cubicBezTo>
                    <a:pt x="249" y="139"/>
                    <a:pt x="249" y="139"/>
                    <a:pt x="249" y="139"/>
                  </a:cubicBezTo>
                  <a:cubicBezTo>
                    <a:pt x="248" y="139"/>
                    <a:pt x="248" y="139"/>
                    <a:pt x="248" y="139"/>
                  </a:cubicBezTo>
                  <a:cubicBezTo>
                    <a:pt x="248" y="138"/>
                    <a:pt x="248" y="138"/>
                    <a:pt x="248" y="138"/>
                  </a:cubicBezTo>
                  <a:cubicBezTo>
                    <a:pt x="247" y="138"/>
                    <a:pt x="247" y="138"/>
                    <a:pt x="247" y="138"/>
                  </a:cubicBezTo>
                  <a:cubicBezTo>
                    <a:pt x="246" y="138"/>
                    <a:pt x="246" y="138"/>
                    <a:pt x="246" y="138"/>
                  </a:cubicBezTo>
                  <a:cubicBezTo>
                    <a:pt x="247" y="139"/>
                    <a:pt x="247" y="139"/>
                    <a:pt x="247" y="139"/>
                  </a:cubicBezTo>
                  <a:cubicBezTo>
                    <a:pt x="247" y="139"/>
                    <a:pt x="247" y="139"/>
                    <a:pt x="247" y="139"/>
                  </a:cubicBezTo>
                  <a:cubicBezTo>
                    <a:pt x="246" y="139"/>
                    <a:pt x="246" y="139"/>
                    <a:pt x="246" y="139"/>
                  </a:cubicBezTo>
                  <a:cubicBezTo>
                    <a:pt x="244" y="138"/>
                    <a:pt x="244" y="138"/>
                    <a:pt x="244" y="138"/>
                  </a:cubicBezTo>
                  <a:cubicBezTo>
                    <a:pt x="244" y="137"/>
                    <a:pt x="244" y="137"/>
                    <a:pt x="244" y="137"/>
                  </a:cubicBezTo>
                  <a:cubicBezTo>
                    <a:pt x="243" y="136"/>
                    <a:pt x="243" y="136"/>
                    <a:pt x="243" y="136"/>
                  </a:cubicBezTo>
                  <a:cubicBezTo>
                    <a:pt x="244" y="136"/>
                    <a:pt x="244" y="136"/>
                    <a:pt x="244" y="136"/>
                  </a:cubicBezTo>
                  <a:cubicBezTo>
                    <a:pt x="245" y="135"/>
                    <a:pt x="245" y="135"/>
                    <a:pt x="245" y="135"/>
                  </a:cubicBezTo>
                  <a:cubicBezTo>
                    <a:pt x="245" y="135"/>
                    <a:pt x="245" y="135"/>
                    <a:pt x="245" y="135"/>
                  </a:cubicBezTo>
                  <a:cubicBezTo>
                    <a:pt x="245" y="134"/>
                    <a:pt x="245" y="134"/>
                    <a:pt x="245" y="134"/>
                  </a:cubicBezTo>
                  <a:cubicBezTo>
                    <a:pt x="245" y="135"/>
                    <a:pt x="245" y="135"/>
                    <a:pt x="245" y="135"/>
                  </a:cubicBezTo>
                  <a:cubicBezTo>
                    <a:pt x="243" y="135"/>
                    <a:pt x="243" y="135"/>
                    <a:pt x="243" y="135"/>
                  </a:cubicBezTo>
                  <a:cubicBezTo>
                    <a:pt x="243" y="136"/>
                    <a:pt x="243" y="136"/>
                    <a:pt x="243" y="136"/>
                  </a:cubicBezTo>
                  <a:cubicBezTo>
                    <a:pt x="243" y="136"/>
                    <a:pt x="243" y="136"/>
                    <a:pt x="243" y="136"/>
                  </a:cubicBezTo>
                  <a:cubicBezTo>
                    <a:pt x="242" y="135"/>
                    <a:pt x="242" y="135"/>
                    <a:pt x="242" y="135"/>
                  </a:cubicBezTo>
                  <a:cubicBezTo>
                    <a:pt x="243" y="135"/>
                    <a:pt x="243" y="135"/>
                    <a:pt x="243" y="135"/>
                  </a:cubicBezTo>
                  <a:cubicBezTo>
                    <a:pt x="242" y="134"/>
                    <a:pt x="242" y="134"/>
                    <a:pt x="242" y="134"/>
                  </a:cubicBezTo>
                  <a:cubicBezTo>
                    <a:pt x="242" y="134"/>
                    <a:pt x="242" y="134"/>
                    <a:pt x="242" y="134"/>
                  </a:cubicBezTo>
                  <a:cubicBezTo>
                    <a:pt x="242" y="135"/>
                    <a:pt x="242" y="135"/>
                    <a:pt x="242" y="135"/>
                  </a:cubicBezTo>
                  <a:cubicBezTo>
                    <a:pt x="242" y="135"/>
                    <a:pt x="242" y="135"/>
                    <a:pt x="242" y="135"/>
                  </a:cubicBezTo>
                  <a:cubicBezTo>
                    <a:pt x="242" y="136"/>
                    <a:pt x="242" y="136"/>
                    <a:pt x="242" y="136"/>
                  </a:cubicBezTo>
                  <a:cubicBezTo>
                    <a:pt x="241" y="136"/>
                    <a:pt x="241" y="136"/>
                    <a:pt x="241" y="136"/>
                  </a:cubicBezTo>
                  <a:cubicBezTo>
                    <a:pt x="240" y="135"/>
                    <a:pt x="240" y="135"/>
                    <a:pt x="240" y="135"/>
                  </a:cubicBezTo>
                  <a:cubicBezTo>
                    <a:pt x="240" y="135"/>
                    <a:pt x="240" y="135"/>
                    <a:pt x="240" y="135"/>
                  </a:cubicBezTo>
                  <a:cubicBezTo>
                    <a:pt x="239" y="135"/>
                    <a:pt x="239" y="135"/>
                    <a:pt x="239" y="135"/>
                  </a:cubicBezTo>
                  <a:cubicBezTo>
                    <a:pt x="239" y="136"/>
                    <a:pt x="239" y="136"/>
                    <a:pt x="239" y="136"/>
                  </a:cubicBezTo>
                  <a:cubicBezTo>
                    <a:pt x="239" y="136"/>
                    <a:pt x="239" y="136"/>
                    <a:pt x="239" y="136"/>
                  </a:cubicBezTo>
                  <a:cubicBezTo>
                    <a:pt x="238" y="135"/>
                    <a:pt x="238" y="135"/>
                    <a:pt x="238" y="135"/>
                  </a:cubicBezTo>
                  <a:cubicBezTo>
                    <a:pt x="238" y="134"/>
                    <a:pt x="238" y="134"/>
                    <a:pt x="238" y="134"/>
                  </a:cubicBezTo>
                  <a:cubicBezTo>
                    <a:pt x="238" y="134"/>
                    <a:pt x="238" y="134"/>
                    <a:pt x="238" y="134"/>
                  </a:cubicBezTo>
                  <a:cubicBezTo>
                    <a:pt x="239" y="135"/>
                    <a:pt x="239" y="135"/>
                    <a:pt x="239" y="135"/>
                  </a:cubicBezTo>
                  <a:cubicBezTo>
                    <a:pt x="238" y="134"/>
                    <a:pt x="238" y="134"/>
                    <a:pt x="238" y="134"/>
                  </a:cubicBezTo>
                  <a:cubicBezTo>
                    <a:pt x="238" y="134"/>
                    <a:pt x="238" y="134"/>
                    <a:pt x="238" y="134"/>
                  </a:cubicBezTo>
                  <a:cubicBezTo>
                    <a:pt x="237" y="133"/>
                    <a:pt x="237" y="133"/>
                    <a:pt x="237" y="133"/>
                  </a:cubicBezTo>
                  <a:cubicBezTo>
                    <a:pt x="236" y="132"/>
                    <a:pt x="236" y="132"/>
                    <a:pt x="236" y="132"/>
                  </a:cubicBezTo>
                  <a:cubicBezTo>
                    <a:pt x="237" y="132"/>
                    <a:pt x="237" y="132"/>
                    <a:pt x="237" y="132"/>
                  </a:cubicBezTo>
                  <a:cubicBezTo>
                    <a:pt x="237" y="131"/>
                    <a:pt x="237" y="131"/>
                    <a:pt x="237" y="131"/>
                  </a:cubicBezTo>
                  <a:cubicBezTo>
                    <a:pt x="236" y="129"/>
                    <a:pt x="236" y="129"/>
                    <a:pt x="236" y="129"/>
                  </a:cubicBezTo>
                  <a:cubicBezTo>
                    <a:pt x="236" y="129"/>
                    <a:pt x="236" y="129"/>
                    <a:pt x="236" y="129"/>
                  </a:cubicBezTo>
                  <a:cubicBezTo>
                    <a:pt x="237" y="129"/>
                    <a:pt x="237" y="129"/>
                    <a:pt x="237" y="129"/>
                  </a:cubicBezTo>
                  <a:cubicBezTo>
                    <a:pt x="237" y="128"/>
                    <a:pt x="237" y="128"/>
                    <a:pt x="237" y="128"/>
                  </a:cubicBezTo>
                  <a:cubicBezTo>
                    <a:pt x="237" y="127"/>
                    <a:pt x="237" y="127"/>
                    <a:pt x="237" y="127"/>
                  </a:cubicBezTo>
                  <a:cubicBezTo>
                    <a:pt x="237" y="127"/>
                    <a:pt x="237" y="127"/>
                    <a:pt x="237" y="127"/>
                  </a:cubicBezTo>
                  <a:cubicBezTo>
                    <a:pt x="238" y="127"/>
                    <a:pt x="238" y="127"/>
                    <a:pt x="238" y="127"/>
                  </a:cubicBezTo>
                  <a:cubicBezTo>
                    <a:pt x="238" y="128"/>
                    <a:pt x="238" y="128"/>
                    <a:pt x="238" y="128"/>
                  </a:cubicBezTo>
                  <a:cubicBezTo>
                    <a:pt x="239" y="128"/>
                    <a:pt x="239" y="128"/>
                    <a:pt x="239" y="128"/>
                  </a:cubicBezTo>
                  <a:cubicBezTo>
                    <a:pt x="240" y="128"/>
                    <a:pt x="240" y="128"/>
                    <a:pt x="240" y="128"/>
                  </a:cubicBezTo>
                  <a:cubicBezTo>
                    <a:pt x="240" y="129"/>
                    <a:pt x="240" y="129"/>
                    <a:pt x="240" y="129"/>
                  </a:cubicBezTo>
                  <a:cubicBezTo>
                    <a:pt x="242" y="130"/>
                    <a:pt x="242" y="130"/>
                    <a:pt x="242" y="130"/>
                  </a:cubicBezTo>
                  <a:cubicBezTo>
                    <a:pt x="243" y="130"/>
                    <a:pt x="243" y="130"/>
                    <a:pt x="243" y="130"/>
                  </a:cubicBezTo>
                  <a:cubicBezTo>
                    <a:pt x="244" y="129"/>
                    <a:pt x="244" y="129"/>
                    <a:pt x="244" y="129"/>
                  </a:cubicBezTo>
                  <a:cubicBezTo>
                    <a:pt x="245" y="129"/>
                    <a:pt x="245" y="129"/>
                    <a:pt x="245" y="129"/>
                  </a:cubicBezTo>
                  <a:cubicBezTo>
                    <a:pt x="244" y="129"/>
                    <a:pt x="244" y="129"/>
                    <a:pt x="244" y="129"/>
                  </a:cubicBezTo>
                  <a:cubicBezTo>
                    <a:pt x="244" y="128"/>
                    <a:pt x="244" y="128"/>
                    <a:pt x="244" y="128"/>
                  </a:cubicBezTo>
                  <a:cubicBezTo>
                    <a:pt x="243" y="128"/>
                    <a:pt x="243" y="128"/>
                    <a:pt x="243" y="128"/>
                  </a:cubicBezTo>
                  <a:cubicBezTo>
                    <a:pt x="243" y="127"/>
                    <a:pt x="243" y="127"/>
                    <a:pt x="243" y="127"/>
                  </a:cubicBezTo>
                  <a:cubicBezTo>
                    <a:pt x="242" y="127"/>
                    <a:pt x="242" y="127"/>
                    <a:pt x="242" y="127"/>
                  </a:cubicBezTo>
                  <a:cubicBezTo>
                    <a:pt x="241" y="126"/>
                    <a:pt x="241" y="126"/>
                    <a:pt x="241" y="126"/>
                  </a:cubicBezTo>
                  <a:cubicBezTo>
                    <a:pt x="240" y="126"/>
                    <a:pt x="240" y="126"/>
                    <a:pt x="240" y="126"/>
                  </a:cubicBezTo>
                  <a:cubicBezTo>
                    <a:pt x="239" y="126"/>
                    <a:pt x="239" y="126"/>
                    <a:pt x="239" y="126"/>
                  </a:cubicBezTo>
                  <a:cubicBezTo>
                    <a:pt x="238" y="126"/>
                    <a:pt x="238" y="126"/>
                    <a:pt x="238" y="126"/>
                  </a:cubicBezTo>
                  <a:cubicBezTo>
                    <a:pt x="237" y="125"/>
                    <a:pt x="237" y="125"/>
                    <a:pt x="237" y="125"/>
                  </a:cubicBezTo>
                  <a:cubicBezTo>
                    <a:pt x="236" y="124"/>
                    <a:pt x="236" y="124"/>
                    <a:pt x="236" y="124"/>
                  </a:cubicBezTo>
                  <a:cubicBezTo>
                    <a:pt x="237" y="123"/>
                    <a:pt x="237" y="123"/>
                    <a:pt x="237" y="123"/>
                  </a:cubicBezTo>
                  <a:cubicBezTo>
                    <a:pt x="237" y="122"/>
                    <a:pt x="237" y="122"/>
                    <a:pt x="237" y="122"/>
                  </a:cubicBezTo>
                  <a:cubicBezTo>
                    <a:pt x="237" y="122"/>
                    <a:pt x="237" y="122"/>
                    <a:pt x="237" y="122"/>
                  </a:cubicBezTo>
                  <a:cubicBezTo>
                    <a:pt x="238" y="121"/>
                    <a:pt x="238" y="121"/>
                    <a:pt x="238" y="121"/>
                  </a:cubicBezTo>
                  <a:cubicBezTo>
                    <a:pt x="238" y="121"/>
                    <a:pt x="238" y="121"/>
                    <a:pt x="238" y="121"/>
                  </a:cubicBezTo>
                  <a:cubicBezTo>
                    <a:pt x="239" y="120"/>
                    <a:pt x="239" y="120"/>
                    <a:pt x="239" y="120"/>
                  </a:cubicBezTo>
                  <a:cubicBezTo>
                    <a:pt x="239" y="119"/>
                    <a:pt x="239" y="119"/>
                    <a:pt x="239" y="119"/>
                  </a:cubicBezTo>
                  <a:cubicBezTo>
                    <a:pt x="239" y="118"/>
                    <a:pt x="239" y="118"/>
                    <a:pt x="239" y="118"/>
                  </a:cubicBezTo>
                  <a:cubicBezTo>
                    <a:pt x="240" y="118"/>
                    <a:pt x="240" y="118"/>
                    <a:pt x="240" y="118"/>
                  </a:cubicBezTo>
                  <a:cubicBezTo>
                    <a:pt x="240" y="117"/>
                    <a:pt x="240" y="117"/>
                    <a:pt x="240" y="117"/>
                  </a:cubicBezTo>
                  <a:cubicBezTo>
                    <a:pt x="241" y="117"/>
                    <a:pt x="241" y="117"/>
                    <a:pt x="241" y="117"/>
                  </a:cubicBezTo>
                  <a:cubicBezTo>
                    <a:pt x="242" y="117"/>
                    <a:pt x="242" y="117"/>
                    <a:pt x="242" y="117"/>
                  </a:cubicBezTo>
                  <a:cubicBezTo>
                    <a:pt x="242" y="116"/>
                    <a:pt x="242" y="116"/>
                    <a:pt x="242" y="116"/>
                  </a:cubicBezTo>
                  <a:cubicBezTo>
                    <a:pt x="242" y="116"/>
                    <a:pt x="242" y="116"/>
                    <a:pt x="242" y="116"/>
                  </a:cubicBezTo>
                  <a:cubicBezTo>
                    <a:pt x="241" y="116"/>
                    <a:pt x="241" y="116"/>
                    <a:pt x="241" y="116"/>
                  </a:cubicBezTo>
                  <a:cubicBezTo>
                    <a:pt x="241" y="116"/>
                    <a:pt x="241" y="116"/>
                    <a:pt x="241" y="116"/>
                  </a:cubicBezTo>
                  <a:cubicBezTo>
                    <a:pt x="242" y="114"/>
                    <a:pt x="242" y="114"/>
                    <a:pt x="242" y="114"/>
                  </a:cubicBezTo>
                  <a:cubicBezTo>
                    <a:pt x="243" y="113"/>
                    <a:pt x="243" y="113"/>
                    <a:pt x="243" y="113"/>
                  </a:cubicBezTo>
                  <a:cubicBezTo>
                    <a:pt x="243" y="113"/>
                    <a:pt x="243" y="113"/>
                    <a:pt x="243" y="113"/>
                  </a:cubicBezTo>
                  <a:cubicBezTo>
                    <a:pt x="244" y="112"/>
                    <a:pt x="244" y="112"/>
                    <a:pt x="244" y="112"/>
                  </a:cubicBezTo>
                  <a:cubicBezTo>
                    <a:pt x="244" y="112"/>
                    <a:pt x="244" y="112"/>
                    <a:pt x="244" y="112"/>
                  </a:cubicBezTo>
                  <a:cubicBezTo>
                    <a:pt x="245" y="112"/>
                    <a:pt x="245" y="112"/>
                    <a:pt x="245" y="112"/>
                  </a:cubicBezTo>
                  <a:cubicBezTo>
                    <a:pt x="245" y="111"/>
                    <a:pt x="245" y="111"/>
                    <a:pt x="245" y="111"/>
                  </a:cubicBezTo>
                  <a:cubicBezTo>
                    <a:pt x="246" y="111"/>
                    <a:pt x="246" y="111"/>
                    <a:pt x="246" y="111"/>
                  </a:cubicBezTo>
                  <a:cubicBezTo>
                    <a:pt x="246" y="112"/>
                    <a:pt x="246" y="112"/>
                    <a:pt x="246" y="112"/>
                  </a:cubicBezTo>
                  <a:cubicBezTo>
                    <a:pt x="246" y="111"/>
                    <a:pt x="246" y="111"/>
                    <a:pt x="246" y="111"/>
                  </a:cubicBezTo>
                  <a:cubicBezTo>
                    <a:pt x="246" y="111"/>
                    <a:pt x="246" y="111"/>
                    <a:pt x="246" y="111"/>
                  </a:cubicBezTo>
                  <a:cubicBezTo>
                    <a:pt x="247" y="109"/>
                    <a:pt x="247" y="109"/>
                    <a:pt x="247" y="109"/>
                  </a:cubicBezTo>
                  <a:cubicBezTo>
                    <a:pt x="248" y="109"/>
                    <a:pt x="248" y="109"/>
                    <a:pt x="248" y="109"/>
                  </a:cubicBezTo>
                  <a:cubicBezTo>
                    <a:pt x="248" y="109"/>
                    <a:pt x="248" y="109"/>
                    <a:pt x="248" y="109"/>
                  </a:cubicBezTo>
                  <a:cubicBezTo>
                    <a:pt x="248" y="108"/>
                    <a:pt x="248" y="108"/>
                    <a:pt x="248" y="108"/>
                  </a:cubicBezTo>
                  <a:cubicBezTo>
                    <a:pt x="249" y="108"/>
                    <a:pt x="249" y="108"/>
                    <a:pt x="249" y="108"/>
                  </a:cubicBezTo>
                  <a:cubicBezTo>
                    <a:pt x="250" y="107"/>
                    <a:pt x="250" y="107"/>
                    <a:pt x="250" y="107"/>
                  </a:cubicBezTo>
                  <a:cubicBezTo>
                    <a:pt x="250" y="107"/>
                    <a:pt x="250" y="107"/>
                    <a:pt x="250" y="107"/>
                  </a:cubicBezTo>
                  <a:cubicBezTo>
                    <a:pt x="251" y="107"/>
                    <a:pt x="251" y="107"/>
                    <a:pt x="251" y="107"/>
                  </a:cubicBezTo>
                  <a:cubicBezTo>
                    <a:pt x="251" y="106"/>
                    <a:pt x="251" y="106"/>
                    <a:pt x="251" y="106"/>
                  </a:cubicBezTo>
                  <a:cubicBezTo>
                    <a:pt x="251" y="106"/>
                    <a:pt x="251" y="106"/>
                    <a:pt x="251" y="106"/>
                  </a:cubicBezTo>
                  <a:cubicBezTo>
                    <a:pt x="253" y="105"/>
                    <a:pt x="253" y="105"/>
                    <a:pt x="253" y="105"/>
                  </a:cubicBezTo>
                  <a:cubicBezTo>
                    <a:pt x="254" y="104"/>
                    <a:pt x="254" y="104"/>
                    <a:pt x="254" y="104"/>
                  </a:cubicBezTo>
                  <a:cubicBezTo>
                    <a:pt x="256" y="103"/>
                    <a:pt x="256" y="103"/>
                    <a:pt x="256" y="103"/>
                  </a:cubicBezTo>
                  <a:cubicBezTo>
                    <a:pt x="258" y="103"/>
                    <a:pt x="258" y="103"/>
                    <a:pt x="258" y="103"/>
                  </a:cubicBezTo>
                  <a:cubicBezTo>
                    <a:pt x="259" y="103"/>
                    <a:pt x="259" y="103"/>
                    <a:pt x="259" y="103"/>
                  </a:cubicBezTo>
                  <a:cubicBezTo>
                    <a:pt x="260" y="103"/>
                    <a:pt x="260" y="103"/>
                    <a:pt x="260" y="103"/>
                  </a:cubicBezTo>
                  <a:cubicBezTo>
                    <a:pt x="261" y="103"/>
                    <a:pt x="261" y="103"/>
                    <a:pt x="261" y="103"/>
                  </a:cubicBezTo>
                  <a:cubicBezTo>
                    <a:pt x="261" y="103"/>
                    <a:pt x="261" y="103"/>
                    <a:pt x="261" y="103"/>
                  </a:cubicBezTo>
                  <a:cubicBezTo>
                    <a:pt x="262" y="103"/>
                    <a:pt x="262" y="103"/>
                    <a:pt x="262" y="103"/>
                  </a:cubicBezTo>
                  <a:cubicBezTo>
                    <a:pt x="263" y="104"/>
                    <a:pt x="263" y="104"/>
                    <a:pt x="263" y="104"/>
                  </a:cubicBezTo>
                  <a:cubicBezTo>
                    <a:pt x="265" y="104"/>
                    <a:pt x="265" y="104"/>
                    <a:pt x="265" y="104"/>
                  </a:cubicBezTo>
                  <a:cubicBezTo>
                    <a:pt x="265" y="105"/>
                    <a:pt x="265" y="105"/>
                    <a:pt x="265" y="105"/>
                  </a:cubicBezTo>
                  <a:cubicBezTo>
                    <a:pt x="265" y="106"/>
                    <a:pt x="265" y="106"/>
                    <a:pt x="265" y="106"/>
                  </a:cubicBezTo>
                  <a:cubicBezTo>
                    <a:pt x="264" y="106"/>
                    <a:pt x="264" y="106"/>
                    <a:pt x="264" y="106"/>
                  </a:cubicBezTo>
                  <a:cubicBezTo>
                    <a:pt x="263" y="106"/>
                    <a:pt x="263" y="106"/>
                    <a:pt x="263" y="106"/>
                  </a:cubicBezTo>
                  <a:cubicBezTo>
                    <a:pt x="262" y="106"/>
                    <a:pt x="262" y="106"/>
                    <a:pt x="262" y="106"/>
                  </a:cubicBezTo>
                  <a:cubicBezTo>
                    <a:pt x="261" y="107"/>
                    <a:pt x="261" y="107"/>
                    <a:pt x="261" y="107"/>
                  </a:cubicBezTo>
                  <a:cubicBezTo>
                    <a:pt x="261" y="108"/>
                    <a:pt x="261" y="108"/>
                    <a:pt x="261" y="108"/>
                  </a:cubicBezTo>
                  <a:cubicBezTo>
                    <a:pt x="260" y="108"/>
                    <a:pt x="260" y="108"/>
                    <a:pt x="260" y="108"/>
                  </a:cubicBezTo>
                  <a:cubicBezTo>
                    <a:pt x="258" y="110"/>
                    <a:pt x="258" y="110"/>
                    <a:pt x="258" y="110"/>
                  </a:cubicBezTo>
                  <a:cubicBezTo>
                    <a:pt x="256" y="111"/>
                    <a:pt x="256" y="111"/>
                    <a:pt x="256" y="111"/>
                  </a:cubicBezTo>
                  <a:cubicBezTo>
                    <a:pt x="255" y="112"/>
                    <a:pt x="255" y="112"/>
                    <a:pt x="255" y="112"/>
                  </a:cubicBezTo>
                  <a:cubicBezTo>
                    <a:pt x="255" y="112"/>
                    <a:pt x="255" y="112"/>
                    <a:pt x="255" y="112"/>
                  </a:cubicBezTo>
                  <a:cubicBezTo>
                    <a:pt x="254" y="114"/>
                    <a:pt x="254" y="114"/>
                    <a:pt x="254" y="114"/>
                  </a:cubicBezTo>
                  <a:cubicBezTo>
                    <a:pt x="254" y="115"/>
                    <a:pt x="254" y="115"/>
                    <a:pt x="254" y="115"/>
                  </a:cubicBezTo>
                  <a:cubicBezTo>
                    <a:pt x="254" y="116"/>
                    <a:pt x="254" y="116"/>
                    <a:pt x="254" y="116"/>
                  </a:cubicBezTo>
                  <a:cubicBezTo>
                    <a:pt x="254" y="116"/>
                    <a:pt x="254" y="116"/>
                    <a:pt x="254" y="116"/>
                  </a:cubicBezTo>
                  <a:cubicBezTo>
                    <a:pt x="254" y="117"/>
                    <a:pt x="254" y="117"/>
                    <a:pt x="254" y="117"/>
                  </a:cubicBezTo>
                  <a:cubicBezTo>
                    <a:pt x="254" y="117"/>
                    <a:pt x="254" y="117"/>
                    <a:pt x="254" y="117"/>
                  </a:cubicBezTo>
                  <a:cubicBezTo>
                    <a:pt x="253" y="118"/>
                    <a:pt x="253" y="118"/>
                    <a:pt x="253" y="118"/>
                  </a:cubicBezTo>
                  <a:cubicBezTo>
                    <a:pt x="252" y="119"/>
                    <a:pt x="252" y="119"/>
                    <a:pt x="252" y="119"/>
                  </a:cubicBezTo>
                  <a:cubicBezTo>
                    <a:pt x="252" y="120"/>
                    <a:pt x="252" y="120"/>
                    <a:pt x="252" y="120"/>
                  </a:cubicBezTo>
                  <a:cubicBezTo>
                    <a:pt x="252" y="121"/>
                    <a:pt x="252" y="121"/>
                    <a:pt x="252" y="121"/>
                  </a:cubicBezTo>
                  <a:cubicBezTo>
                    <a:pt x="251" y="121"/>
                    <a:pt x="251" y="121"/>
                    <a:pt x="251" y="121"/>
                  </a:cubicBezTo>
                  <a:cubicBezTo>
                    <a:pt x="251" y="121"/>
                    <a:pt x="251" y="121"/>
                    <a:pt x="251" y="121"/>
                  </a:cubicBezTo>
                  <a:cubicBezTo>
                    <a:pt x="252" y="122"/>
                    <a:pt x="252" y="122"/>
                    <a:pt x="252" y="122"/>
                  </a:cubicBezTo>
                  <a:cubicBezTo>
                    <a:pt x="252" y="123"/>
                    <a:pt x="252" y="123"/>
                    <a:pt x="252" y="123"/>
                  </a:cubicBezTo>
                  <a:cubicBezTo>
                    <a:pt x="252" y="124"/>
                    <a:pt x="252" y="124"/>
                    <a:pt x="252" y="124"/>
                  </a:cubicBezTo>
                  <a:cubicBezTo>
                    <a:pt x="252" y="125"/>
                    <a:pt x="252" y="125"/>
                    <a:pt x="252" y="125"/>
                  </a:cubicBezTo>
                  <a:cubicBezTo>
                    <a:pt x="253" y="126"/>
                    <a:pt x="253" y="126"/>
                    <a:pt x="253" y="126"/>
                  </a:cubicBezTo>
                  <a:cubicBezTo>
                    <a:pt x="253" y="126"/>
                    <a:pt x="253" y="126"/>
                    <a:pt x="253" y="126"/>
                  </a:cubicBezTo>
                  <a:cubicBezTo>
                    <a:pt x="254" y="127"/>
                    <a:pt x="254" y="127"/>
                    <a:pt x="254" y="127"/>
                  </a:cubicBezTo>
                  <a:cubicBezTo>
                    <a:pt x="254" y="127"/>
                    <a:pt x="254" y="127"/>
                    <a:pt x="254" y="127"/>
                  </a:cubicBezTo>
                  <a:cubicBezTo>
                    <a:pt x="253" y="128"/>
                    <a:pt x="253" y="128"/>
                    <a:pt x="253" y="128"/>
                  </a:cubicBezTo>
                  <a:cubicBezTo>
                    <a:pt x="253" y="127"/>
                    <a:pt x="253" y="127"/>
                    <a:pt x="253" y="127"/>
                  </a:cubicBezTo>
                  <a:cubicBezTo>
                    <a:pt x="253" y="127"/>
                    <a:pt x="253" y="127"/>
                    <a:pt x="253" y="127"/>
                  </a:cubicBezTo>
                  <a:cubicBezTo>
                    <a:pt x="253" y="128"/>
                    <a:pt x="253" y="128"/>
                    <a:pt x="253" y="128"/>
                  </a:cubicBezTo>
                  <a:cubicBezTo>
                    <a:pt x="252" y="128"/>
                    <a:pt x="252" y="128"/>
                    <a:pt x="252" y="128"/>
                  </a:cubicBezTo>
                  <a:cubicBezTo>
                    <a:pt x="252" y="128"/>
                    <a:pt x="252" y="128"/>
                    <a:pt x="252" y="128"/>
                  </a:cubicBezTo>
                  <a:cubicBezTo>
                    <a:pt x="251" y="128"/>
                    <a:pt x="251" y="128"/>
                    <a:pt x="251" y="128"/>
                  </a:cubicBezTo>
                  <a:cubicBezTo>
                    <a:pt x="251" y="128"/>
                    <a:pt x="251" y="128"/>
                    <a:pt x="251" y="128"/>
                  </a:cubicBezTo>
                  <a:cubicBezTo>
                    <a:pt x="252" y="129"/>
                    <a:pt x="252" y="129"/>
                    <a:pt x="252" y="129"/>
                  </a:cubicBezTo>
                  <a:cubicBezTo>
                    <a:pt x="253" y="129"/>
                    <a:pt x="253" y="129"/>
                    <a:pt x="253" y="129"/>
                  </a:cubicBezTo>
                  <a:cubicBezTo>
                    <a:pt x="253" y="129"/>
                    <a:pt x="253" y="129"/>
                    <a:pt x="253" y="129"/>
                  </a:cubicBezTo>
                  <a:cubicBezTo>
                    <a:pt x="253" y="129"/>
                    <a:pt x="253" y="129"/>
                    <a:pt x="253" y="129"/>
                  </a:cubicBezTo>
                  <a:cubicBezTo>
                    <a:pt x="252" y="130"/>
                    <a:pt x="252" y="130"/>
                    <a:pt x="252" y="130"/>
                  </a:cubicBezTo>
                  <a:cubicBezTo>
                    <a:pt x="252" y="131"/>
                    <a:pt x="252" y="131"/>
                    <a:pt x="252" y="131"/>
                  </a:cubicBezTo>
                  <a:cubicBezTo>
                    <a:pt x="252" y="132"/>
                    <a:pt x="252" y="132"/>
                    <a:pt x="252" y="132"/>
                  </a:cubicBezTo>
                  <a:cubicBezTo>
                    <a:pt x="252" y="132"/>
                    <a:pt x="252" y="132"/>
                    <a:pt x="252" y="132"/>
                  </a:cubicBezTo>
                  <a:cubicBezTo>
                    <a:pt x="253" y="131"/>
                    <a:pt x="253" y="131"/>
                    <a:pt x="253" y="131"/>
                  </a:cubicBezTo>
                  <a:cubicBezTo>
                    <a:pt x="253" y="131"/>
                    <a:pt x="253" y="131"/>
                    <a:pt x="253" y="131"/>
                  </a:cubicBezTo>
                  <a:cubicBezTo>
                    <a:pt x="254" y="129"/>
                    <a:pt x="254" y="129"/>
                    <a:pt x="254" y="129"/>
                  </a:cubicBezTo>
                  <a:cubicBezTo>
                    <a:pt x="254" y="129"/>
                    <a:pt x="254" y="129"/>
                    <a:pt x="254" y="129"/>
                  </a:cubicBezTo>
                  <a:cubicBezTo>
                    <a:pt x="255" y="127"/>
                    <a:pt x="255" y="127"/>
                    <a:pt x="255" y="127"/>
                  </a:cubicBezTo>
                  <a:cubicBezTo>
                    <a:pt x="255" y="127"/>
                    <a:pt x="255" y="127"/>
                    <a:pt x="255" y="127"/>
                  </a:cubicBezTo>
                  <a:cubicBezTo>
                    <a:pt x="256" y="126"/>
                    <a:pt x="256" y="126"/>
                    <a:pt x="256" y="126"/>
                  </a:cubicBezTo>
                  <a:cubicBezTo>
                    <a:pt x="256" y="126"/>
                    <a:pt x="256" y="126"/>
                    <a:pt x="256" y="126"/>
                  </a:cubicBezTo>
                  <a:cubicBezTo>
                    <a:pt x="255" y="125"/>
                    <a:pt x="255" y="125"/>
                    <a:pt x="255" y="125"/>
                  </a:cubicBezTo>
                  <a:cubicBezTo>
                    <a:pt x="256" y="125"/>
                    <a:pt x="256" y="125"/>
                    <a:pt x="256" y="125"/>
                  </a:cubicBezTo>
                  <a:cubicBezTo>
                    <a:pt x="255" y="124"/>
                    <a:pt x="255" y="124"/>
                    <a:pt x="255" y="124"/>
                  </a:cubicBezTo>
                  <a:cubicBezTo>
                    <a:pt x="254" y="124"/>
                    <a:pt x="254" y="124"/>
                    <a:pt x="254" y="124"/>
                  </a:cubicBezTo>
                  <a:cubicBezTo>
                    <a:pt x="254" y="123"/>
                    <a:pt x="254" y="123"/>
                    <a:pt x="254" y="123"/>
                  </a:cubicBezTo>
                  <a:cubicBezTo>
                    <a:pt x="254" y="123"/>
                    <a:pt x="254" y="123"/>
                    <a:pt x="254" y="123"/>
                  </a:cubicBezTo>
                  <a:cubicBezTo>
                    <a:pt x="254" y="122"/>
                    <a:pt x="254" y="122"/>
                    <a:pt x="254" y="122"/>
                  </a:cubicBezTo>
                  <a:cubicBezTo>
                    <a:pt x="254" y="121"/>
                    <a:pt x="254" y="121"/>
                    <a:pt x="254" y="121"/>
                  </a:cubicBezTo>
                  <a:cubicBezTo>
                    <a:pt x="254" y="120"/>
                    <a:pt x="254" y="120"/>
                    <a:pt x="254" y="120"/>
                  </a:cubicBezTo>
                  <a:cubicBezTo>
                    <a:pt x="254" y="120"/>
                    <a:pt x="254" y="120"/>
                    <a:pt x="254" y="120"/>
                  </a:cubicBezTo>
                  <a:cubicBezTo>
                    <a:pt x="254" y="121"/>
                    <a:pt x="254" y="121"/>
                    <a:pt x="254" y="121"/>
                  </a:cubicBezTo>
                  <a:cubicBezTo>
                    <a:pt x="255" y="120"/>
                    <a:pt x="255" y="120"/>
                    <a:pt x="255" y="120"/>
                  </a:cubicBezTo>
                  <a:cubicBezTo>
                    <a:pt x="256" y="120"/>
                    <a:pt x="256" y="120"/>
                    <a:pt x="256" y="120"/>
                  </a:cubicBezTo>
                  <a:cubicBezTo>
                    <a:pt x="256" y="119"/>
                    <a:pt x="256" y="119"/>
                    <a:pt x="256" y="119"/>
                  </a:cubicBezTo>
                  <a:cubicBezTo>
                    <a:pt x="256" y="119"/>
                    <a:pt x="256" y="119"/>
                    <a:pt x="256" y="119"/>
                  </a:cubicBezTo>
                  <a:cubicBezTo>
                    <a:pt x="256" y="118"/>
                    <a:pt x="256" y="118"/>
                    <a:pt x="256" y="118"/>
                  </a:cubicBezTo>
                  <a:cubicBezTo>
                    <a:pt x="257" y="119"/>
                    <a:pt x="257" y="119"/>
                    <a:pt x="257" y="119"/>
                  </a:cubicBezTo>
                  <a:cubicBezTo>
                    <a:pt x="258" y="120"/>
                    <a:pt x="258" y="120"/>
                    <a:pt x="258" y="120"/>
                  </a:cubicBezTo>
                  <a:cubicBezTo>
                    <a:pt x="257" y="120"/>
                    <a:pt x="257" y="120"/>
                    <a:pt x="257" y="120"/>
                  </a:cubicBezTo>
                  <a:cubicBezTo>
                    <a:pt x="258" y="120"/>
                    <a:pt x="258" y="120"/>
                    <a:pt x="258" y="120"/>
                  </a:cubicBezTo>
                  <a:cubicBezTo>
                    <a:pt x="258" y="120"/>
                    <a:pt x="258" y="120"/>
                    <a:pt x="258" y="120"/>
                  </a:cubicBezTo>
                  <a:cubicBezTo>
                    <a:pt x="258" y="119"/>
                    <a:pt x="258" y="119"/>
                    <a:pt x="258" y="119"/>
                  </a:cubicBezTo>
                  <a:cubicBezTo>
                    <a:pt x="259" y="118"/>
                    <a:pt x="259" y="118"/>
                    <a:pt x="259" y="118"/>
                  </a:cubicBezTo>
                  <a:cubicBezTo>
                    <a:pt x="259" y="118"/>
                    <a:pt x="259" y="118"/>
                    <a:pt x="259" y="118"/>
                  </a:cubicBezTo>
                  <a:cubicBezTo>
                    <a:pt x="259" y="118"/>
                    <a:pt x="259" y="118"/>
                    <a:pt x="259" y="118"/>
                  </a:cubicBezTo>
                  <a:cubicBezTo>
                    <a:pt x="260" y="118"/>
                    <a:pt x="260" y="118"/>
                    <a:pt x="260" y="118"/>
                  </a:cubicBezTo>
                  <a:cubicBezTo>
                    <a:pt x="261" y="117"/>
                    <a:pt x="261" y="117"/>
                    <a:pt x="261" y="117"/>
                  </a:cubicBezTo>
                  <a:cubicBezTo>
                    <a:pt x="260" y="117"/>
                    <a:pt x="260" y="117"/>
                    <a:pt x="260" y="117"/>
                  </a:cubicBezTo>
                  <a:cubicBezTo>
                    <a:pt x="260" y="117"/>
                    <a:pt x="260" y="117"/>
                    <a:pt x="260" y="117"/>
                  </a:cubicBezTo>
                  <a:cubicBezTo>
                    <a:pt x="258" y="118"/>
                    <a:pt x="258" y="118"/>
                    <a:pt x="258" y="118"/>
                  </a:cubicBezTo>
                  <a:cubicBezTo>
                    <a:pt x="258" y="118"/>
                    <a:pt x="258" y="118"/>
                    <a:pt x="258" y="118"/>
                  </a:cubicBezTo>
                  <a:cubicBezTo>
                    <a:pt x="257" y="117"/>
                    <a:pt x="257" y="117"/>
                    <a:pt x="257" y="117"/>
                  </a:cubicBezTo>
                  <a:cubicBezTo>
                    <a:pt x="257" y="117"/>
                    <a:pt x="257" y="117"/>
                    <a:pt x="257" y="117"/>
                  </a:cubicBezTo>
                  <a:cubicBezTo>
                    <a:pt x="257" y="116"/>
                    <a:pt x="257" y="116"/>
                    <a:pt x="257" y="116"/>
                  </a:cubicBezTo>
                  <a:cubicBezTo>
                    <a:pt x="258" y="116"/>
                    <a:pt x="258" y="116"/>
                    <a:pt x="258" y="116"/>
                  </a:cubicBezTo>
                  <a:cubicBezTo>
                    <a:pt x="257" y="115"/>
                    <a:pt x="257" y="115"/>
                    <a:pt x="257" y="115"/>
                  </a:cubicBezTo>
                  <a:cubicBezTo>
                    <a:pt x="258" y="114"/>
                    <a:pt x="258" y="114"/>
                    <a:pt x="258" y="114"/>
                  </a:cubicBezTo>
                  <a:cubicBezTo>
                    <a:pt x="258" y="113"/>
                    <a:pt x="258" y="113"/>
                    <a:pt x="258" y="113"/>
                  </a:cubicBezTo>
                  <a:cubicBezTo>
                    <a:pt x="258" y="112"/>
                    <a:pt x="258" y="112"/>
                    <a:pt x="258" y="112"/>
                  </a:cubicBezTo>
                  <a:cubicBezTo>
                    <a:pt x="259" y="112"/>
                    <a:pt x="259" y="112"/>
                    <a:pt x="259" y="112"/>
                  </a:cubicBezTo>
                  <a:cubicBezTo>
                    <a:pt x="260" y="112"/>
                    <a:pt x="260" y="112"/>
                    <a:pt x="260" y="112"/>
                  </a:cubicBezTo>
                  <a:cubicBezTo>
                    <a:pt x="261" y="113"/>
                    <a:pt x="261" y="113"/>
                    <a:pt x="261" y="113"/>
                  </a:cubicBezTo>
                  <a:cubicBezTo>
                    <a:pt x="261" y="113"/>
                    <a:pt x="261" y="113"/>
                    <a:pt x="261" y="113"/>
                  </a:cubicBezTo>
                  <a:cubicBezTo>
                    <a:pt x="262" y="114"/>
                    <a:pt x="262" y="114"/>
                    <a:pt x="262" y="114"/>
                  </a:cubicBezTo>
                  <a:cubicBezTo>
                    <a:pt x="263" y="114"/>
                    <a:pt x="263" y="114"/>
                    <a:pt x="263" y="114"/>
                  </a:cubicBezTo>
                  <a:cubicBezTo>
                    <a:pt x="263" y="114"/>
                    <a:pt x="263" y="114"/>
                    <a:pt x="263" y="114"/>
                  </a:cubicBezTo>
                  <a:cubicBezTo>
                    <a:pt x="263" y="114"/>
                    <a:pt x="263" y="114"/>
                    <a:pt x="263" y="114"/>
                  </a:cubicBezTo>
                  <a:cubicBezTo>
                    <a:pt x="263" y="113"/>
                    <a:pt x="263" y="113"/>
                    <a:pt x="263" y="113"/>
                  </a:cubicBezTo>
                  <a:cubicBezTo>
                    <a:pt x="261" y="113"/>
                    <a:pt x="261" y="113"/>
                    <a:pt x="261" y="113"/>
                  </a:cubicBezTo>
                  <a:cubicBezTo>
                    <a:pt x="261" y="112"/>
                    <a:pt x="261" y="112"/>
                    <a:pt x="261" y="112"/>
                  </a:cubicBezTo>
                  <a:cubicBezTo>
                    <a:pt x="261" y="111"/>
                    <a:pt x="261" y="111"/>
                    <a:pt x="261" y="111"/>
                  </a:cubicBezTo>
                  <a:cubicBezTo>
                    <a:pt x="260" y="111"/>
                    <a:pt x="260" y="111"/>
                    <a:pt x="260" y="111"/>
                  </a:cubicBezTo>
                  <a:cubicBezTo>
                    <a:pt x="260" y="111"/>
                    <a:pt x="260" y="111"/>
                    <a:pt x="260" y="111"/>
                  </a:cubicBezTo>
                  <a:cubicBezTo>
                    <a:pt x="260" y="111"/>
                    <a:pt x="260" y="111"/>
                    <a:pt x="260" y="111"/>
                  </a:cubicBezTo>
                  <a:cubicBezTo>
                    <a:pt x="261" y="111"/>
                    <a:pt x="261" y="111"/>
                    <a:pt x="261" y="111"/>
                  </a:cubicBezTo>
                  <a:cubicBezTo>
                    <a:pt x="262" y="110"/>
                    <a:pt x="262" y="110"/>
                    <a:pt x="262" y="110"/>
                  </a:cubicBezTo>
                  <a:cubicBezTo>
                    <a:pt x="262" y="110"/>
                    <a:pt x="262" y="110"/>
                    <a:pt x="262" y="110"/>
                  </a:cubicBezTo>
                  <a:cubicBezTo>
                    <a:pt x="263" y="112"/>
                    <a:pt x="263" y="112"/>
                    <a:pt x="263" y="112"/>
                  </a:cubicBezTo>
                  <a:cubicBezTo>
                    <a:pt x="265" y="112"/>
                    <a:pt x="265" y="112"/>
                    <a:pt x="265" y="112"/>
                  </a:cubicBezTo>
                  <a:cubicBezTo>
                    <a:pt x="265" y="112"/>
                    <a:pt x="265" y="112"/>
                    <a:pt x="265" y="112"/>
                  </a:cubicBezTo>
                  <a:cubicBezTo>
                    <a:pt x="264" y="112"/>
                    <a:pt x="264" y="112"/>
                    <a:pt x="264" y="112"/>
                  </a:cubicBezTo>
                  <a:cubicBezTo>
                    <a:pt x="263" y="111"/>
                    <a:pt x="263" y="111"/>
                    <a:pt x="263" y="111"/>
                  </a:cubicBezTo>
                  <a:cubicBezTo>
                    <a:pt x="262" y="110"/>
                    <a:pt x="262" y="110"/>
                    <a:pt x="262" y="110"/>
                  </a:cubicBezTo>
                  <a:cubicBezTo>
                    <a:pt x="262" y="109"/>
                    <a:pt x="262" y="109"/>
                    <a:pt x="262" y="109"/>
                  </a:cubicBezTo>
                  <a:cubicBezTo>
                    <a:pt x="263" y="109"/>
                    <a:pt x="263" y="109"/>
                    <a:pt x="263" y="109"/>
                  </a:cubicBezTo>
                  <a:cubicBezTo>
                    <a:pt x="264" y="109"/>
                    <a:pt x="264" y="109"/>
                    <a:pt x="264" y="109"/>
                  </a:cubicBezTo>
                  <a:cubicBezTo>
                    <a:pt x="264" y="109"/>
                    <a:pt x="264" y="109"/>
                    <a:pt x="264" y="109"/>
                  </a:cubicBezTo>
                  <a:cubicBezTo>
                    <a:pt x="264" y="109"/>
                    <a:pt x="264" y="109"/>
                    <a:pt x="264" y="109"/>
                  </a:cubicBezTo>
                  <a:cubicBezTo>
                    <a:pt x="264" y="110"/>
                    <a:pt x="264" y="110"/>
                    <a:pt x="264" y="110"/>
                  </a:cubicBezTo>
                  <a:cubicBezTo>
                    <a:pt x="265" y="110"/>
                    <a:pt x="265" y="110"/>
                    <a:pt x="265" y="110"/>
                  </a:cubicBezTo>
                  <a:cubicBezTo>
                    <a:pt x="265" y="109"/>
                    <a:pt x="265" y="109"/>
                    <a:pt x="265" y="109"/>
                  </a:cubicBezTo>
                  <a:cubicBezTo>
                    <a:pt x="265" y="108"/>
                    <a:pt x="265" y="108"/>
                    <a:pt x="265" y="108"/>
                  </a:cubicBezTo>
                  <a:cubicBezTo>
                    <a:pt x="266" y="108"/>
                    <a:pt x="266" y="108"/>
                    <a:pt x="266" y="108"/>
                  </a:cubicBezTo>
                  <a:cubicBezTo>
                    <a:pt x="267" y="109"/>
                    <a:pt x="267" y="109"/>
                    <a:pt x="267" y="109"/>
                  </a:cubicBezTo>
                  <a:cubicBezTo>
                    <a:pt x="267" y="110"/>
                    <a:pt x="267" y="110"/>
                    <a:pt x="267" y="110"/>
                  </a:cubicBezTo>
                  <a:cubicBezTo>
                    <a:pt x="267" y="111"/>
                    <a:pt x="267" y="111"/>
                    <a:pt x="267" y="111"/>
                  </a:cubicBezTo>
                  <a:cubicBezTo>
                    <a:pt x="268" y="110"/>
                    <a:pt x="268" y="110"/>
                    <a:pt x="268" y="110"/>
                  </a:cubicBezTo>
                  <a:cubicBezTo>
                    <a:pt x="268" y="110"/>
                    <a:pt x="268" y="110"/>
                    <a:pt x="268" y="110"/>
                  </a:cubicBezTo>
                  <a:cubicBezTo>
                    <a:pt x="267" y="109"/>
                    <a:pt x="267" y="109"/>
                    <a:pt x="267" y="109"/>
                  </a:cubicBezTo>
                  <a:cubicBezTo>
                    <a:pt x="267" y="108"/>
                    <a:pt x="267" y="108"/>
                    <a:pt x="267" y="108"/>
                  </a:cubicBezTo>
                  <a:cubicBezTo>
                    <a:pt x="269" y="108"/>
                    <a:pt x="269" y="108"/>
                    <a:pt x="269" y="108"/>
                  </a:cubicBezTo>
                  <a:cubicBezTo>
                    <a:pt x="271" y="107"/>
                    <a:pt x="271" y="107"/>
                    <a:pt x="271" y="107"/>
                  </a:cubicBezTo>
                  <a:cubicBezTo>
                    <a:pt x="272" y="107"/>
                    <a:pt x="272" y="107"/>
                    <a:pt x="272" y="107"/>
                  </a:cubicBezTo>
                  <a:cubicBezTo>
                    <a:pt x="273" y="107"/>
                    <a:pt x="273" y="107"/>
                    <a:pt x="273" y="107"/>
                  </a:cubicBezTo>
                  <a:cubicBezTo>
                    <a:pt x="274" y="107"/>
                    <a:pt x="274" y="107"/>
                    <a:pt x="274" y="107"/>
                  </a:cubicBezTo>
                  <a:cubicBezTo>
                    <a:pt x="275" y="107"/>
                    <a:pt x="275" y="107"/>
                    <a:pt x="275" y="107"/>
                  </a:cubicBezTo>
                  <a:cubicBezTo>
                    <a:pt x="277" y="107"/>
                    <a:pt x="277" y="107"/>
                    <a:pt x="277" y="107"/>
                  </a:cubicBezTo>
                  <a:cubicBezTo>
                    <a:pt x="277" y="108"/>
                    <a:pt x="277" y="108"/>
                    <a:pt x="277" y="108"/>
                  </a:cubicBezTo>
                  <a:cubicBezTo>
                    <a:pt x="277" y="108"/>
                    <a:pt x="277" y="108"/>
                    <a:pt x="277" y="108"/>
                  </a:cubicBezTo>
                  <a:cubicBezTo>
                    <a:pt x="276" y="110"/>
                    <a:pt x="276" y="110"/>
                    <a:pt x="276" y="110"/>
                  </a:cubicBezTo>
                  <a:cubicBezTo>
                    <a:pt x="276" y="110"/>
                    <a:pt x="276" y="110"/>
                    <a:pt x="276" y="110"/>
                  </a:cubicBezTo>
                  <a:cubicBezTo>
                    <a:pt x="276" y="111"/>
                    <a:pt x="276" y="111"/>
                    <a:pt x="276" y="111"/>
                  </a:cubicBezTo>
                  <a:cubicBezTo>
                    <a:pt x="275" y="112"/>
                    <a:pt x="275" y="112"/>
                    <a:pt x="275" y="112"/>
                  </a:cubicBezTo>
                  <a:cubicBezTo>
                    <a:pt x="275" y="112"/>
                    <a:pt x="275" y="112"/>
                    <a:pt x="275" y="112"/>
                  </a:cubicBezTo>
                  <a:cubicBezTo>
                    <a:pt x="276" y="113"/>
                    <a:pt x="276" y="113"/>
                    <a:pt x="276" y="113"/>
                  </a:cubicBezTo>
                  <a:cubicBezTo>
                    <a:pt x="276" y="113"/>
                    <a:pt x="276" y="113"/>
                    <a:pt x="276" y="113"/>
                  </a:cubicBezTo>
                  <a:cubicBezTo>
                    <a:pt x="276" y="114"/>
                    <a:pt x="276" y="114"/>
                    <a:pt x="276" y="114"/>
                  </a:cubicBezTo>
                  <a:cubicBezTo>
                    <a:pt x="275" y="115"/>
                    <a:pt x="275" y="115"/>
                    <a:pt x="275" y="115"/>
                  </a:cubicBezTo>
                  <a:cubicBezTo>
                    <a:pt x="275" y="115"/>
                    <a:pt x="275" y="115"/>
                    <a:pt x="275" y="115"/>
                  </a:cubicBezTo>
                  <a:cubicBezTo>
                    <a:pt x="275" y="116"/>
                    <a:pt x="275" y="116"/>
                    <a:pt x="275" y="116"/>
                  </a:cubicBezTo>
                  <a:cubicBezTo>
                    <a:pt x="275" y="117"/>
                    <a:pt x="275" y="117"/>
                    <a:pt x="275" y="117"/>
                  </a:cubicBezTo>
                  <a:cubicBezTo>
                    <a:pt x="275" y="117"/>
                    <a:pt x="275" y="117"/>
                    <a:pt x="275" y="117"/>
                  </a:cubicBezTo>
                  <a:cubicBezTo>
                    <a:pt x="275" y="118"/>
                    <a:pt x="275" y="118"/>
                    <a:pt x="275" y="118"/>
                  </a:cubicBezTo>
                  <a:cubicBezTo>
                    <a:pt x="274" y="118"/>
                    <a:pt x="274" y="118"/>
                    <a:pt x="274" y="118"/>
                  </a:cubicBezTo>
                  <a:cubicBezTo>
                    <a:pt x="273" y="119"/>
                    <a:pt x="273" y="119"/>
                    <a:pt x="273" y="119"/>
                  </a:cubicBezTo>
                  <a:cubicBezTo>
                    <a:pt x="273" y="119"/>
                    <a:pt x="273" y="119"/>
                    <a:pt x="273" y="119"/>
                  </a:cubicBezTo>
                  <a:cubicBezTo>
                    <a:pt x="272" y="119"/>
                    <a:pt x="272" y="119"/>
                    <a:pt x="272" y="119"/>
                  </a:cubicBezTo>
                  <a:cubicBezTo>
                    <a:pt x="272" y="120"/>
                    <a:pt x="272" y="120"/>
                    <a:pt x="272" y="120"/>
                  </a:cubicBezTo>
                  <a:cubicBezTo>
                    <a:pt x="271" y="121"/>
                    <a:pt x="271" y="121"/>
                    <a:pt x="271" y="121"/>
                  </a:cubicBezTo>
                  <a:cubicBezTo>
                    <a:pt x="272" y="121"/>
                    <a:pt x="272" y="121"/>
                    <a:pt x="272" y="121"/>
                  </a:cubicBezTo>
                  <a:cubicBezTo>
                    <a:pt x="273" y="120"/>
                    <a:pt x="273" y="120"/>
                    <a:pt x="273" y="120"/>
                  </a:cubicBezTo>
                  <a:cubicBezTo>
                    <a:pt x="274" y="119"/>
                    <a:pt x="274" y="119"/>
                    <a:pt x="274" y="119"/>
                  </a:cubicBezTo>
                  <a:cubicBezTo>
                    <a:pt x="274" y="119"/>
                    <a:pt x="274" y="119"/>
                    <a:pt x="274" y="119"/>
                  </a:cubicBezTo>
                  <a:cubicBezTo>
                    <a:pt x="274" y="119"/>
                    <a:pt x="274" y="119"/>
                    <a:pt x="274" y="119"/>
                  </a:cubicBezTo>
                  <a:cubicBezTo>
                    <a:pt x="274" y="120"/>
                    <a:pt x="274" y="120"/>
                    <a:pt x="274" y="120"/>
                  </a:cubicBezTo>
                  <a:cubicBezTo>
                    <a:pt x="274" y="120"/>
                    <a:pt x="274" y="120"/>
                    <a:pt x="274" y="120"/>
                  </a:cubicBezTo>
                  <a:cubicBezTo>
                    <a:pt x="272" y="121"/>
                    <a:pt x="272" y="121"/>
                    <a:pt x="272" y="121"/>
                  </a:cubicBezTo>
                  <a:cubicBezTo>
                    <a:pt x="272" y="122"/>
                    <a:pt x="272" y="122"/>
                    <a:pt x="272" y="122"/>
                  </a:cubicBezTo>
                  <a:cubicBezTo>
                    <a:pt x="272" y="122"/>
                    <a:pt x="272" y="122"/>
                    <a:pt x="272" y="122"/>
                  </a:cubicBezTo>
                  <a:cubicBezTo>
                    <a:pt x="272" y="122"/>
                    <a:pt x="272" y="122"/>
                    <a:pt x="272" y="122"/>
                  </a:cubicBezTo>
                  <a:cubicBezTo>
                    <a:pt x="271" y="123"/>
                    <a:pt x="271" y="123"/>
                    <a:pt x="271" y="123"/>
                  </a:cubicBezTo>
                  <a:cubicBezTo>
                    <a:pt x="271" y="122"/>
                    <a:pt x="271" y="122"/>
                    <a:pt x="271" y="122"/>
                  </a:cubicBezTo>
                  <a:cubicBezTo>
                    <a:pt x="270" y="122"/>
                    <a:pt x="270" y="122"/>
                    <a:pt x="270" y="122"/>
                  </a:cubicBezTo>
                  <a:cubicBezTo>
                    <a:pt x="270" y="123"/>
                    <a:pt x="270" y="123"/>
                    <a:pt x="270" y="123"/>
                  </a:cubicBezTo>
                  <a:cubicBezTo>
                    <a:pt x="271" y="123"/>
                    <a:pt x="271" y="123"/>
                    <a:pt x="271" y="123"/>
                  </a:cubicBezTo>
                  <a:cubicBezTo>
                    <a:pt x="271" y="123"/>
                    <a:pt x="271" y="123"/>
                    <a:pt x="271" y="123"/>
                  </a:cubicBezTo>
                  <a:cubicBezTo>
                    <a:pt x="271" y="124"/>
                    <a:pt x="271" y="124"/>
                    <a:pt x="271" y="124"/>
                  </a:cubicBezTo>
                  <a:cubicBezTo>
                    <a:pt x="270" y="124"/>
                    <a:pt x="270" y="124"/>
                    <a:pt x="270" y="124"/>
                  </a:cubicBezTo>
                  <a:cubicBezTo>
                    <a:pt x="271" y="124"/>
                    <a:pt x="271" y="124"/>
                    <a:pt x="271" y="124"/>
                  </a:cubicBezTo>
                  <a:cubicBezTo>
                    <a:pt x="272" y="124"/>
                    <a:pt x="272" y="124"/>
                    <a:pt x="272" y="124"/>
                  </a:cubicBezTo>
                  <a:cubicBezTo>
                    <a:pt x="272" y="124"/>
                    <a:pt x="272" y="124"/>
                    <a:pt x="272" y="124"/>
                  </a:cubicBezTo>
                  <a:cubicBezTo>
                    <a:pt x="273" y="123"/>
                    <a:pt x="273" y="123"/>
                    <a:pt x="273" y="123"/>
                  </a:cubicBezTo>
                  <a:cubicBezTo>
                    <a:pt x="273" y="122"/>
                    <a:pt x="273" y="122"/>
                    <a:pt x="273" y="122"/>
                  </a:cubicBezTo>
                  <a:cubicBezTo>
                    <a:pt x="274" y="122"/>
                    <a:pt x="274" y="122"/>
                    <a:pt x="274" y="122"/>
                  </a:cubicBezTo>
                  <a:cubicBezTo>
                    <a:pt x="274" y="121"/>
                    <a:pt x="274" y="121"/>
                    <a:pt x="274" y="121"/>
                  </a:cubicBezTo>
                  <a:cubicBezTo>
                    <a:pt x="274" y="122"/>
                    <a:pt x="274" y="122"/>
                    <a:pt x="274" y="122"/>
                  </a:cubicBezTo>
                  <a:cubicBezTo>
                    <a:pt x="274" y="123"/>
                    <a:pt x="274" y="123"/>
                    <a:pt x="274" y="123"/>
                  </a:cubicBezTo>
                  <a:cubicBezTo>
                    <a:pt x="275" y="123"/>
                    <a:pt x="275" y="123"/>
                    <a:pt x="275" y="123"/>
                  </a:cubicBezTo>
                  <a:cubicBezTo>
                    <a:pt x="275" y="122"/>
                    <a:pt x="275" y="122"/>
                    <a:pt x="275" y="122"/>
                  </a:cubicBezTo>
                  <a:cubicBezTo>
                    <a:pt x="274" y="121"/>
                    <a:pt x="274" y="121"/>
                    <a:pt x="274" y="121"/>
                  </a:cubicBezTo>
                  <a:cubicBezTo>
                    <a:pt x="275" y="121"/>
                    <a:pt x="275" y="121"/>
                    <a:pt x="275" y="121"/>
                  </a:cubicBezTo>
                  <a:cubicBezTo>
                    <a:pt x="275" y="120"/>
                    <a:pt x="275" y="120"/>
                    <a:pt x="275" y="120"/>
                  </a:cubicBezTo>
                  <a:cubicBezTo>
                    <a:pt x="276" y="121"/>
                    <a:pt x="276" y="121"/>
                    <a:pt x="276" y="121"/>
                  </a:cubicBezTo>
                  <a:cubicBezTo>
                    <a:pt x="276" y="121"/>
                    <a:pt x="276" y="121"/>
                    <a:pt x="276" y="121"/>
                  </a:cubicBezTo>
                  <a:cubicBezTo>
                    <a:pt x="276" y="122"/>
                    <a:pt x="276" y="122"/>
                    <a:pt x="276" y="122"/>
                  </a:cubicBezTo>
                  <a:cubicBezTo>
                    <a:pt x="276" y="121"/>
                    <a:pt x="276" y="121"/>
                    <a:pt x="276" y="121"/>
                  </a:cubicBezTo>
                  <a:cubicBezTo>
                    <a:pt x="277" y="121"/>
                    <a:pt x="277" y="121"/>
                    <a:pt x="277" y="121"/>
                  </a:cubicBezTo>
                  <a:cubicBezTo>
                    <a:pt x="278" y="121"/>
                    <a:pt x="278" y="121"/>
                    <a:pt x="278" y="121"/>
                  </a:cubicBezTo>
                  <a:cubicBezTo>
                    <a:pt x="278" y="122"/>
                    <a:pt x="278" y="122"/>
                    <a:pt x="278" y="122"/>
                  </a:cubicBezTo>
                  <a:cubicBezTo>
                    <a:pt x="278" y="123"/>
                    <a:pt x="278" y="123"/>
                    <a:pt x="278" y="123"/>
                  </a:cubicBezTo>
                  <a:cubicBezTo>
                    <a:pt x="277" y="124"/>
                    <a:pt x="277" y="124"/>
                    <a:pt x="277" y="124"/>
                  </a:cubicBezTo>
                  <a:cubicBezTo>
                    <a:pt x="276" y="125"/>
                    <a:pt x="276" y="125"/>
                    <a:pt x="276" y="125"/>
                  </a:cubicBezTo>
                  <a:cubicBezTo>
                    <a:pt x="276" y="125"/>
                    <a:pt x="276" y="125"/>
                    <a:pt x="276" y="125"/>
                  </a:cubicBezTo>
                  <a:cubicBezTo>
                    <a:pt x="276" y="125"/>
                    <a:pt x="276" y="125"/>
                    <a:pt x="276" y="125"/>
                  </a:cubicBezTo>
                  <a:cubicBezTo>
                    <a:pt x="277" y="126"/>
                    <a:pt x="277" y="126"/>
                    <a:pt x="277" y="126"/>
                  </a:cubicBezTo>
                  <a:cubicBezTo>
                    <a:pt x="278" y="125"/>
                    <a:pt x="278" y="125"/>
                    <a:pt x="278" y="125"/>
                  </a:cubicBezTo>
                  <a:cubicBezTo>
                    <a:pt x="277" y="125"/>
                    <a:pt x="277" y="125"/>
                    <a:pt x="277" y="125"/>
                  </a:cubicBezTo>
                  <a:cubicBezTo>
                    <a:pt x="278" y="124"/>
                    <a:pt x="278" y="124"/>
                    <a:pt x="278" y="124"/>
                  </a:cubicBezTo>
                  <a:cubicBezTo>
                    <a:pt x="278" y="123"/>
                    <a:pt x="278" y="123"/>
                    <a:pt x="278" y="123"/>
                  </a:cubicBezTo>
                  <a:cubicBezTo>
                    <a:pt x="279" y="124"/>
                    <a:pt x="279" y="124"/>
                    <a:pt x="279" y="124"/>
                  </a:cubicBezTo>
                  <a:cubicBezTo>
                    <a:pt x="279" y="125"/>
                    <a:pt x="279" y="125"/>
                    <a:pt x="279" y="125"/>
                  </a:cubicBezTo>
                  <a:cubicBezTo>
                    <a:pt x="279" y="124"/>
                    <a:pt x="279" y="124"/>
                    <a:pt x="279" y="124"/>
                  </a:cubicBezTo>
                  <a:cubicBezTo>
                    <a:pt x="279" y="123"/>
                    <a:pt x="279" y="123"/>
                    <a:pt x="279" y="123"/>
                  </a:cubicBezTo>
                  <a:cubicBezTo>
                    <a:pt x="279" y="123"/>
                    <a:pt x="279" y="123"/>
                    <a:pt x="279" y="123"/>
                  </a:cubicBezTo>
                  <a:cubicBezTo>
                    <a:pt x="279" y="121"/>
                    <a:pt x="279" y="121"/>
                    <a:pt x="279" y="121"/>
                  </a:cubicBezTo>
                  <a:cubicBezTo>
                    <a:pt x="279" y="121"/>
                    <a:pt x="279" y="121"/>
                    <a:pt x="279" y="121"/>
                  </a:cubicBezTo>
                  <a:cubicBezTo>
                    <a:pt x="280" y="121"/>
                    <a:pt x="280" y="121"/>
                    <a:pt x="280" y="121"/>
                  </a:cubicBezTo>
                  <a:cubicBezTo>
                    <a:pt x="280" y="122"/>
                    <a:pt x="280" y="122"/>
                    <a:pt x="280" y="122"/>
                  </a:cubicBezTo>
                  <a:cubicBezTo>
                    <a:pt x="279" y="123"/>
                    <a:pt x="279" y="123"/>
                    <a:pt x="279" y="123"/>
                  </a:cubicBezTo>
                  <a:cubicBezTo>
                    <a:pt x="280" y="123"/>
                    <a:pt x="280" y="123"/>
                    <a:pt x="280" y="123"/>
                  </a:cubicBezTo>
                  <a:cubicBezTo>
                    <a:pt x="281" y="122"/>
                    <a:pt x="281" y="122"/>
                    <a:pt x="281" y="122"/>
                  </a:cubicBezTo>
                  <a:cubicBezTo>
                    <a:pt x="282" y="124"/>
                    <a:pt x="282" y="124"/>
                    <a:pt x="282" y="124"/>
                  </a:cubicBezTo>
                  <a:cubicBezTo>
                    <a:pt x="282" y="124"/>
                    <a:pt x="282" y="124"/>
                    <a:pt x="282" y="124"/>
                  </a:cubicBezTo>
                  <a:cubicBezTo>
                    <a:pt x="283" y="124"/>
                    <a:pt x="283" y="124"/>
                    <a:pt x="283" y="124"/>
                  </a:cubicBezTo>
                  <a:cubicBezTo>
                    <a:pt x="284" y="125"/>
                    <a:pt x="284" y="125"/>
                    <a:pt x="284" y="125"/>
                  </a:cubicBezTo>
                  <a:cubicBezTo>
                    <a:pt x="284" y="125"/>
                    <a:pt x="284" y="125"/>
                    <a:pt x="284" y="125"/>
                  </a:cubicBezTo>
                  <a:cubicBezTo>
                    <a:pt x="284" y="124"/>
                    <a:pt x="284" y="124"/>
                    <a:pt x="284" y="124"/>
                  </a:cubicBezTo>
                  <a:cubicBezTo>
                    <a:pt x="283" y="124"/>
                    <a:pt x="283" y="124"/>
                    <a:pt x="283" y="124"/>
                  </a:cubicBezTo>
                  <a:cubicBezTo>
                    <a:pt x="283" y="123"/>
                    <a:pt x="283" y="123"/>
                    <a:pt x="283" y="123"/>
                  </a:cubicBezTo>
                  <a:cubicBezTo>
                    <a:pt x="281" y="122"/>
                    <a:pt x="281" y="122"/>
                    <a:pt x="281" y="122"/>
                  </a:cubicBezTo>
                  <a:cubicBezTo>
                    <a:pt x="281" y="122"/>
                    <a:pt x="281" y="122"/>
                    <a:pt x="281" y="122"/>
                  </a:cubicBezTo>
                  <a:cubicBezTo>
                    <a:pt x="280" y="121"/>
                    <a:pt x="280" y="121"/>
                    <a:pt x="280" y="121"/>
                  </a:cubicBezTo>
                  <a:cubicBezTo>
                    <a:pt x="281" y="120"/>
                    <a:pt x="281" y="120"/>
                    <a:pt x="281" y="120"/>
                  </a:cubicBezTo>
                  <a:cubicBezTo>
                    <a:pt x="282" y="120"/>
                    <a:pt x="282" y="120"/>
                    <a:pt x="282" y="120"/>
                  </a:cubicBezTo>
                  <a:cubicBezTo>
                    <a:pt x="283" y="119"/>
                    <a:pt x="283" y="119"/>
                    <a:pt x="283" y="119"/>
                  </a:cubicBezTo>
                  <a:cubicBezTo>
                    <a:pt x="284" y="119"/>
                    <a:pt x="284" y="119"/>
                    <a:pt x="284" y="119"/>
                  </a:cubicBezTo>
                  <a:cubicBezTo>
                    <a:pt x="285" y="119"/>
                    <a:pt x="285" y="119"/>
                    <a:pt x="285" y="119"/>
                  </a:cubicBezTo>
                  <a:cubicBezTo>
                    <a:pt x="286" y="120"/>
                    <a:pt x="286" y="120"/>
                    <a:pt x="286" y="120"/>
                  </a:cubicBezTo>
                  <a:cubicBezTo>
                    <a:pt x="286" y="120"/>
                    <a:pt x="286" y="120"/>
                    <a:pt x="286" y="120"/>
                  </a:cubicBezTo>
                  <a:cubicBezTo>
                    <a:pt x="287" y="120"/>
                    <a:pt x="287" y="120"/>
                    <a:pt x="287" y="120"/>
                  </a:cubicBezTo>
                  <a:cubicBezTo>
                    <a:pt x="287" y="121"/>
                    <a:pt x="287" y="121"/>
                    <a:pt x="287" y="121"/>
                  </a:cubicBezTo>
                  <a:cubicBezTo>
                    <a:pt x="288" y="121"/>
                    <a:pt x="288" y="121"/>
                    <a:pt x="288" y="121"/>
                  </a:cubicBezTo>
                  <a:cubicBezTo>
                    <a:pt x="289" y="121"/>
                    <a:pt x="289" y="121"/>
                    <a:pt x="289" y="121"/>
                  </a:cubicBezTo>
                  <a:cubicBezTo>
                    <a:pt x="289" y="122"/>
                    <a:pt x="289" y="122"/>
                    <a:pt x="289" y="122"/>
                  </a:cubicBezTo>
                  <a:cubicBezTo>
                    <a:pt x="289" y="122"/>
                    <a:pt x="289" y="122"/>
                    <a:pt x="289" y="122"/>
                  </a:cubicBezTo>
                  <a:cubicBezTo>
                    <a:pt x="289" y="122"/>
                    <a:pt x="289" y="122"/>
                    <a:pt x="289" y="122"/>
                  </a:cubicBezTo>
                  <a:cubicBezTo>
                    <a:pt x="290" y="122"/>
                    <a:pt x="290" y="122"/>
                    <a:pt x="290" y="122"/>
                  </a:cubicBezTo>
                  <a:cubicBezTo>
                    <a:pt x="290" y="122"/>
                    <a:pt x="290" y="122"/>
                    <a:pt x="290" y="122"/>
                  </a:cubicBezTo>
                  <a:cubicBezTo>
                    <a:pt x="291" y="123"/>
                    <a:pt x="291" y="123"/>
                    <a:pt x="291" y="123"/>
                  </a:cubicBezTo>
                  <a:cubicBezTo>
                    <a:pt x="291" y="123"/>
                    <a:pt x="291" y="123"/>
                    <a:pt x="291" y="123"/>
                  </a:cubicBezTo>
                  <a:cubicBezTo>
                    <a:pt x="291" y="124"/>
                    <a:pt x="291" y="124"/>
                    <a:pt x="291" y="124"/>
                  </a:cubicBezTo>
                  <a:cubicBezTo>
                    <a:pt x="292" y="124"/>
                    <a:pt x="292" y="124"/>
                    <a:pt x="292" y="124"/>
                  </a:cubicBezTo>
                  <a:cubicBezTo>
                    <a:pt x="292" y="125"/>
                    <a:pt x="292" y="125"/>
                    <a:pt x="292" y="125"/>
                  </a:cubicBezTo>
                  <a:cubicBezTo>
                    <a:pt x="291" y="126"/>
                    <a:pt x="291" y="126"/>
                    <a:pt x="291" y="126"/>
                  </a:cubicBezTo>
                  <a:cubicBezTo>
                    <a:pt x="290" y="126"/>
                    <a:pt x="290" y="126"/>
                    <a:pt x="290" y="126"/>
                  </a:cubicBezTo>
                  <a:cubicBezTo>
                    <a:pt x="289" y="125"/>
                    <a:pt x="289" y="125"/>
                    <a:pt x="289" y="125"/>
                  </a:cubicBezTo>
                  <a:cubicBezTo>
                    <a:pt x="288" y="126"/>
                    <a:pt x="288" y="126"/>
                    <a:pt x="288" y="126"/>
                  </a:cubicBezTo>
                  <a:cubicBezTo>
                    <a:pt x="287" y="127"/>
                    <a:pt x="287" y="127"/>
                    <a:pt x="287" y="127"/>
                  </a:cubicBezTo>
                  <a:cubicBezTo>
                    <a:pt x="288" y="126"/>
                    <a:pt x="288" y="126"/>
                    <a:pt x="288" y="126"/>
                  </a:cubicBezTo>
                  <a:cubicBezTo>
                    <a:pt x="290" y="126"/>
                    <a:pt x="290" y="126"/>
                    <a:pt x="290" y="126"/>
                  </a:cubicBezTo>
                  <a:cubicBezTo>
                    <a:pt x="290" y="126"/>
                    <a:pt x="290" y="126"/>
                    <a:pt x="290" y="126"/>
                  </a:cubicBezTo>
                  <a:cubicBezTo>
                    <a:pt x="289" y="127"/>
                    <a:pt x="289" y="127"/>
                    <a:pt x="289" y="127"/>
                  </a:cubicBezTo>
                  <a:cubicBezTo>
                    <a:pt x="289" y="127"/>
                    <a:pt x="289" y="127"/>
                    <a:pt x="289" y="127"/>
                  </a:cubicBezTo>
                  <a:cubicBezTo>
                    <a:pt x="288" y="129"/>
                    <a:pt x="288" y="129"/>
                    <a:pt x="288" y="129"/>
                  </a:cubicBezTo>
                  <a:cubicBezTo>
                    <a:pt x="287" y="129"/>
                    <a:pt x="287" y="129"/>
                    <a:pt x="287" y="129"/>
                  </a:cubicBezTo>
                  <a:cubicBezTo>
                    <a:pt x="286" y="129"/>
                    <a:pt x="286" y="129"/>
                    <a:pt x="286" y="129"/>
                  </a:cubicBezTo>
                  <a:cubicBezTo>
                    <a:pt x="286" y="130"/>
                    <a:pt x="286" y="130"/>
                    <a:pt x="286" y="130"/>
                  </a:cubicBezTo>
                  <a:cubicBezTo>
                    <a:pt x="287" y="130"/>
                    <a:pt x="287" y="130"/>
                    <a:pt x="287" y="130"/>
                  </a:cubicBezTo>
                  <a:cubicBezTo>
                    <a:pt x="288" y="128"/>
                    <a:pt x="288" y="128"/>
                    <a:pt x="288" y="128"/>
                  </a:cubicBezTo>
                  <a:cubicBezTo>
                    <a:pt x="289" y="127"/>
                    <a:pt x="289" y="127"/>
                    <a:pt x="289" y="127"/>
                  </a:cubicBezTo>
                  <a:cubicBezTo>
                    <a:pt x="290" y="127"/>
                    <a:pt x="290" y="127"/>
                    <a:pt x="290" y="127"/>
                  </a:cubicBezTo>
                  <a:cubicBezTo>
                    <a:pt x="291" y="126"/>
                    <a:pt x="291" y="126"/>
                    <a:pt x="291" y="126"/>
                  </a:cubicBezTo>
                  <a:cubicBezTo>
                    <a:pt x="292" y="127"/>
                    <a:pt x="292" y="127"/>
                    <a:pt x="292" y="127"/>
                  </a:cubicBezTo>
                  <a:cubicBezTo>
                    <a:pt x="292" y="127"/>
                    <a:pt x="292" y="127"/>
                    <a:pt x="292" y="127"/>
                  </a:cubicBezTo>
                  <a:cubicBezTo>
                    <a:pt x="293" y="127"/>
                    <a:pt x="293" y="127"/>
                    <a:pt x="293" y="127"/>
                  </a:cubicBezTo>
                  <a:cubicBezTo>
                    <a:pt x="293" y="128"/>
                    <a:pt x="293" y="128"/>
                    <a:pt x="293" y="128"/>
                  </a:cubicBezTo>
                  <a:cubicBezTo>
                    <a:pt x="293" y="128"/>
                    <a:pt x="293" y="128"/>
                    <a:pt x="293" y="128"/>
                  </a:cubicBezTo>
                  <a:cubicBezTo>
                    <a:pt x="293" y="129"/>
                    <a:pt x="293" y="129"/>
                    <a:pt x="293" y="129"/>
                  </a:cubicBezTo>
                  <a:cubicBezTo>
                    <a:pt x="292" y="129"/>
                    <a:pt x="292" y="129"/>
                    <a:pt x="292" y="129"/>
                  </a:cubicBezTo>
                  <a:cubicBezTo>
                    <a:pt x="291" y="130"/>
                    <a:pt x="291" y="130"/>
                    <a:pt x="291" y="130"/>
                  </a:cubicBezTo>
                  <a:cubicBezTo>
                    <a:pt x="290" y="130"/>
                    <a:pt x="290" y="130"/>
                    <a:pt x="290" y="130"/>
                  </a:cubicBezTo>
                  <a:cubicBezTo>
                    <a:pt x="290" y="130"/>
                    <a:pt x="290" y="130"/>
                    <a:pt x="290" y="130"/>
                  </a:cubicBezTo>
                  <a:cubicBezTo>
                    <a:pt x="289" y="130"/>
                    <a:pt x="289" y="130"/>
                    <a:pt x="289" y="130"/>
                  </a:cubicBezTo>
                  <a:cubicBezTo>
                    <a:pt x="289" y="130"/>
                    <a:pt x="289" y="130"/>
                    <a:pt x="289" y="130"/>
                  </a:cubicBezTo>
                  <a:cubicBezTo>
                    <a:pt x="290" y="130"/>
                    <a:pt x="290" y="130"/>
                    <a:pt x="290" y="130"/>
                  </a:cubicBezTo>
                  <a:cubicBezTo>
                    <a:pt x="290" y="131"/>
                    <a:pt x="290" y="131"/>
                    <a:pt x="290" y="131"/>
                  </a:cubicBezTo>
                  <a:cubicBezTo>
                    <a:pt x="288" y="131"/>
                    <a:pt x="288" y="131"/>
                    <a:pt x="288" y="131"/>
                  </a:cubicBezTo>
                  <a:cubicBezTo>
                    <a:pt x="289" y="131"/>
                    <a:pt x="289" y="131"/>
                    <a:pt x="289" y="131"/>
                  </a:cubicBezTo>
                  <a:cubicBezTo>
                    <a:pt x="289" y="131"/>
                    <a:pt x="289" y="131"/>
                    <a:pt x="289" y="131"/>
                  </a:cubicBezTo>
                  <a:cubicBezTo>
                    <a:pt x="290" y="131"/>
                    <a:pt x="290" y="131"/>
                    <a:pt x="290" y="131"/>
                  </a:cubicBezTo>
                  <a:cubicBezTo>
                    <a:pt x="291" y="130"/>
                    <a:pt x="291" y="130"/>
                    <a:pt x="291" y="130"/>
                  </a:cubicBezTo>
                  <a:cubicBezTo>
                    <a:pt x="291" y="131"/>
                    <a:pt x="291" y="131"/>
                    <a:pt x="291" y="131"/>
                  </a:cubicBezTo>
                  <a:cubicBezTo>
                    <a:pt x="291" y="131"/>
                    <a:pt x="291" y="131"/>
                    <a:pt x="291" y="131"/>
                  </a:cubicBezTo>
                  <a:cubicBezTo>
                    <a:pt x="290" y="131"/>
                    <a:pt x="290" y="131"/>
                    <a:pt x="290" y="131"/>
                  </a:cubicBezTo>
                  <a:cubicBezTo>
                    <a:pt x="289" y="132"/>
                    <a:pt x="289" y="132"/>
                    <a:pt x="289" y="132"/>
                  </a:cubicBezTo>
                  <a:cubicBezTo>
                    <a:pt x="289" y="132"/>
                    <a:pt x="289" y="132"/>
                    <a:pt x="289" y="132"/>
                  </a:cubicBezTo>
                  <a:cubicBezTo>
                    <a:pt x="290" y="132"/>
                    <a:pt x="290" y="132"/>
                    <a:pt x="290" y="132"/>
                  </a:cubicBezTo>
                  <a:cubicBezTo>
                    <a:pt x="289" y="133"/>
                    <a:pt x="289" y="133"/>
                    <a:pt x="289" y="133"/>
                  </a:cubicBezTo>
                  <a:cubicBezTo>
                    <a:pt x="288" y="134"/>
                    <a:pt x="288" y="134"/>
                    <a:pt x="288" y="134"/>
                  </a:cubicBezTo>
                  <a:cubicBezTo>
                    <a:pt x="288" y="134"/>
                    <a:pt x="288" y="134"/>
                    <a:pt x="288" y="134"/>
                  </a:cubicBezTo>
                  <a:cubicBezTo>
                    <a:pt x="288" y="134"/>
                    <a:pt x="288" y="134"/>
                    <a:pt x="288" y="134"/>
                  </a:cubicBezTo>
                  <a:cubicBezTo>
                    <a:pt x="289" y="133"/>
                    <a:pt x="289" y="133"/>
                    <a:pt x="289" y="133"/>
                  </a:cubicBezTo>
                  <a:cubicBezTo>
                    <a:pt x="290" y="132"/>
                    <a:pt x="290" y="132"/>
                    <a:pt x="290" y="132"/>
                  </a:cubicBezTo>
                  <a:cubicBezTo>
                    <a:pt x="290" y="132"/>
                    <a:pt x="290" y="132"/>
                    <a:pt x="290" y="132"/>
                  </a:cubicBezTo>
                  <a:cubicBezTo>
                    <a:pt x="292" y="131"/>
                    <a:pt x="292" y="131"/>
                    <a:pt x="292" y="131"/>
                  </a:cubicBezTo>
                  <a:cubicBezTo>
                    <a:pt x="292" y="131"/>
                    <a:pt x="292" y="131"/>
                    <a:pt x="292" y="131"/>
                  </a:cubicBezTo>
                  <a:cubicBezTo>
                    <a:pt x="292" y="131"/>
                    <a:pt x="292" y="131"/>
                    <a:pt x="292" y="131"/>
                  </a:cubicBezTo>
                  <a:cubicBezTo>
                    <a:pt x="293" y="131"/>
                    <a:pt x="293" y="131"/>
                    <a:pt x="293" y="131"/>
                  </a:cubicBezTo>
                  <a:cubicBezTo>
                    <a:pt x="293" y="131"/>
                    <a:pt x="293" y="131"/>
                    <a:pt x="293" y="131"/>
                  </a:cubicBezTo>
                  <a:cubicBezTo>
                    <a:pt x="294" y="130"/>
                    <a:pt x="294" y="130"/>
                    <a:pt x="294" y="130"/>
                  </a:cubicBezTo>
                  <a:cubicBezTo>
                    <a:pt x="295" y="130"/>
                    <a:pt x="295" y="130"/>
                    <a:pt x="295" y="130"/>
                  </a:cubicBezTo>
                  <a:cubicBezTo>
                    <a:pt x="295" y="130"/>
                    <a:pt x="295" y="130"/>
                    <a:pt x="295" y="130"/>
                  </a:cubicBezTo>
                  <a:cubicBezTo>
                    <a:pt x="293" y="132"/>
                    <a:pt x="293" y="132"/>
                    <a:pt x="293" y="132"/>
                  </a:cubicBezTo>
                  <a:cubicBezTo>
                    <a:pt x="292" y="132"/>
                    <a:pt x="292" y="132"/>
                    <a:pt x="292" y="132"/>
                  </a:cubicBezTo>
                  <a:cubicBezTo>
                    <a:pt x="291" y="133"/>
                    <a:pt x="291" y="133"/>
                    <a:pt x="291" y="133"/>
                  </a:cubicBezTo>
                  <a:cubicBezTo>
                    <a:pt x="291" y="133"/>
                    <a:pt x="291" y="133"/>
                    <a:pt x="291" y="133"/>
                  </a:cubicBezTo>
                  <a:cubicBezTo>
                    <a:pt x="291" y="133"/>
                    <a:pt x="291" y="133"/>
                    <a:pt x="291" y="133"/>
                  </a:cubicBezTo>
                  <a:cubicBezTo>
                    <a:pt x="291" y="134"/>
                    <a:pt x="291" y="134"/>
                    <a:pt x="291" y="134"/>
                  </a:cubicBezTo>
                  <a:cubicBezTo>
                    <a:pt x="291" y="134"/>
                    <a:pt x="291" y="134"/>
                    <a:pt x="291" y="134"/>
                  </a:cubicBezTo>
                  <a:cubicBezTo>
                    <a:pt x="291" y="135"/>
                    <a:pt x="291" y="135"/>
                    <a:pt x="291" y="135"/>
                  </a:cubicBezTo>
                  <a:cubicBezTo>
                    <a:pt x="292" y="134"/>
                    <a:pt x="292" y="134"/>
                    <a:pt x="292" y="134"/>
                  </a:cubicBezTo>
                  <a:cubicBezTo>
                    <a:pt x="292" y="133"/>
                    <a:pt x="292" y="133"/>
                    <a:pt x="292" y="133"/>
                  </a:cubicBezTo>
                  <a:cubicBezTo>
                    <a:pt x="293" y="132"/>
                    <a:pt x="293" y="132"/>
                    <a:pt x="293" y="132"/>
                  </a:cubicBezTo>
                  <a:cubicBezTo>
                    <a:pt x="294" y="132"/>
                    <a:pt x="294" y="132"/>
                    <a:pt x="294" y="132"/>
                  </a:cubicBezTo>
                  <a:cubicBezTo>
                    <a:pt x="294" y="132"/>
                    <a:pt x="294" y="132"/>
                    <a:pt x="294" y="132"/>
                  </a:cubicBezTo>
                  <a:cubicBezTo>
                    <a:pt x="294" y="133"/>
                    <a:pt x="294" y="133"/>
                    <a:pt x="294" y="133"/>
                  </a:cubicBezTo>
                  <a:cubicBezTo>
                    <a:pt x="294" y="133"/>
                    <a:pt x="294" y="133"/>
                    <a:pt x="294" y="133"/>
                  </a:cubicBezTo>
                  <a:cubicBezTo>
                    <a:pt x="292" y="134"/>
                    <a:pt x="292" y="134"/>
                    <a:pt x="292" y="134"/>
                  </a:cubicBezTo>
                  <a:cubicBezTo>
                    <a:pt x="292" y="135"/>
                    <a:pt x="292" y="135"/>
                    <a:pt x="292" y="135"/>
                  </a:cubicBezTo>
                  <a:cubicBezTo>
                    <a:pt x="292" y="136"/>
                    <a:pt x="292" y="136"/>
                    <a:pt x="292" y="136"/>
                  </a:cubicBezTo>
                  <a:cubicBezTo>
                    <a:pt x="291" y="136"/>
                    <a:pt x="291" y="136"/>
                    <a:pt x="291" y="136"/>
                  </a:cubicBezTo>
                  <a:cubicBezTo>
                    <a:pt x="291" y="136"/>
                    <a:pt x="291" y="136"/>
                    <a:pt x="291" y="136"/>
                  </a:cubicBezTo>
                  <a:cubicBezTo>
                    <a:pt x="292" y="136"/>
                    <a:pt x="292" y="136"/>
                    <a:pt x="292" y="136"/>
                  </a:cubicBezTo>
                  <a:cubicBezTo>
                    <a:pt x="292" y="136"/>
                    <a:pt x="292" y="136"/>
                    <a:pt x="292" y="136"/>
                  </a:cubicBezTo>
                  <a:cubicBezTo>
                    <a:pt x="293" y="134"/>
                    <a:pt x="293" y="134"/>
                    <a:pt x="293" y="134"/>
                  </a:cubicBezTo>
                  <a:cubicBezTo>
                    <a:pt x="294" y="134"/>
                    <a:pt x="294" y="134"/>
                    <a:pt x="294" y="134"/>
                  </a:cubicBezTo>
                  <a:cubicBezTo>
                    <a:pt x="295" y="134"/>
                    <a:pt x="295" y="134"/>
                    <a:pt x="295" y="134"/>
                  </a:cubicBezTo>
                  <a:cubicBezTo>
                    <a:pt x="295" y="135"/>
                    <a:pt x="295" y="135"/>
                    <a:pt x="295" y="135"/>
                  </a:cubicBezTo>
                  <a:cubicBezTo>
                    <a:pt x="295" y="135"/>
                    <a:pt x="295" y="135"/>
                    <a:pt x="295" y="135"/>
                  </a:cubicBezTo>
                  <a:cubicBezTo>
                    <a:pt x="294" y="135"/>
                    <a:pt x="294" y="135"/>
                    <a:pt x="294" y="135"/>
                  </a:cubicBezTo>
                  <a:cubicBezTo>
                    <a:pt x="293" y="136"/>
                    <a:pt x="293" y="136"/>
                    <a:pt x="293" y="136"/>
                  </a:cubicBezTo>
                  <a:cubicBezTo>
                    <a:pt x="293" y="137"/>
                    <a:pt x="293" y="137"/>
                    <a:pt x="293" y="137"/>
                  </a:cubicBezTo>
                  <a:cubicBezTo>
                    <a:pt x="293" y="137"/>
                    <a:pt x="293" y="137"/>
                    <a:pt x="293" y="137"/>
                  </a:cubicBezTo>
                  <a:cubicBezTo>
                    <a:pt x="294" y="137"/>
                    <a:pt x="294" y="137"/>
                    <a:pt x="294" y="137"/>
                  </a:cubicBezTo>
                  <a:cubicBezTo>
                    <a:pt x="294" y="136"/>
                    <a:pt x="294" y="136"/>
                    <a:pt x="294" y="136"/>
                  </a:cubicBezTo>
                  <a:cubicBezTo>
                    <a:pt x="295" y="135"/>
                    <a:pt x="295" y="135"/>
                    <a:pt x="295" y="135"/>
                  </a:cubicBezTo>
                  <a:cubicBezTo>
                    <a:pt x="295" y="135"/>
                    <a:pt x="295" y="135"/>
                    <a:pt x="295" y="135"/>
                  </a:cubicBezTo>
                  <a:cubicBezTo>
                    <a:pt x="295" y="134"/>
                    <a:pt x="295" y="134"/>
                    <a:pt x="295" y="134"/>
                  </a:cubicBezTo>
                  <a:cubicBezTo>
                    <a:pt x="296" y="134"/>
                    <a:pt x="296" y="134"/>
                    <a:pt x="296" y="134"/>
                  </a:cubicBezTo>
                  <a:cubicBezTo>
                    <a:pt x="296" y="133"/>
                    <a:pt x="296" y="133"/>
                    <a:pt x="296" y="133"/>
                  </a:cubicBezTo>
                  <a:cubicBezTo>
                    <a:pt x="297" y="133"/>
                    <a:pt x="297" y="133"/>
                    <a:pt x="297" y="133"/>
                  </a:cubicBezTo>
                  <a:cubicBezTo>
                    <a:pt x="297" y="132"/>
                    <a:pt x="297" y="132"/>
                    <a:pt x="297" y="132"/>
                  </a:cubicBezTo>
                  <a:cubicBezTo>
                    <a:pt x="297" y="132"/>
                    <a:pt x="297" y="132"/>
                    <a:pt x="297" y="132"/>
                  </a:cubicBezTo>
                  <a:cubicBezTo>
                    <a:pt x="298" y="132"/>
                    <a:pt x="298" y="132"/>
                    <a:pt x="298" y="132"/>
                  </a:cubicBezTo>
                  <a:cubicBezTo>
                    <a:pt x="298" y="131"/>
                    <a:pt x="298" y="131"/>
                    <a:pt x="298" y="131"/>
                  </a:cubicBezTo>
                  <a:cubicBezTo>
                    <a:pt x="298" y="131"/>
                    <a:pt x="298" y="131"/>
                    <a:pt x="298" y="131"/>
                  </a:cubicBezTo>
                  <a:cubicBezTo>
                    <a:pt x="299" y="132"/>
                    <a:pt x="299" y="132"/>
                    <a:pt x="299" y="132"/>
                  </a:cubicBezTo>
                  <a:cubicBezTo>
                    <a:pt x="299" y="133"/>
                    <a:pt x="299" y="133"/>
                    <a:pt x="299" y="133"/>
                  </a:cubicBezTo>
                  <a:cubicBezTo>
                    <a:pt x="300" y="133"/>
                    <a:pt x="300" y="133"/>
                    <a:pt x="300" y="133"/>
                  </a:cubicBezTo>
                  <a:cubicBezTo>
                    <a:pt x="300" y="134"/>
                    <a:pt x="300" y="134"/>
                    <a:pt x="300" y="134"/>
                  </a:cubicBezTo>
                  <a:cubicBezTo>
                    <a:pt x="300" y="135"/>
                    <a:pt x="300" y="135"/>
                    <a:pt x="300" y="135"/>
                  </a:cubicBezTo>
                  <a:cubicBezTo>
                    <a:pt x="301" y="136"/>
                    <a:pt x="301" y="136"/>
                    <a:pt x="301" y="136"/>
                  </a:cubicBezTo>
                  <a:cubicBezTo>
                    <a:pt x="301" y="136"/>
                    <a:pt x="301" y="136"/>
                    <a:pt x="301" y="136"/>
                  </a:cubicBezTo>
                  <a:cubicBezTo>
                    <a:pt x="301" y="136"/>
                    <a:pt x="301" y="136"/>
                    <a:pt x="301" y="136"/>
                  </a:cubicBezTo>
                  <a:cubicBezTo>
                    <a:pt x="300" y="137"/>
                    <a:pt x="300" y="137"/>
                    <a:pt x="300" y="137"/>
                  </a:cubicBezTo>
                  <a:cubicBezTo>
                    <a:pt x="299" y="137"/>
                    <a:pt x="299" y="137"/>
                    <a:pt x="299" y="137"/>
                  </a:cubicBezTo>
                  <a:cubicBezTo>
                    <a:pt x="299" y="137"/>
                    <a:pt x="299" y="137"/>
                    <a:pt x="299" y="137"/>
                  </a:cubicBezTo>
                  <a:cubicBezTo>
                    <a:pt x="298" y="136"/>
                    <a:pt x="298" y="136"/>
                    <a:pt x="298" y="136"/>
                  </a:cubicBezTo>
                  <a:cubicBezTo>
                    <a:pt x="298" y="136"/>
                    <a:pt x="298" y="136"/>
                    <a:pt x="298" y="136"/>
                  </a:cubicBezTo>
                  <a:cubicBezTo>
                    <a:pt x="297" y="137"/>
                    <a:pt x="297" y="137"/>
                    <a:pt x="297" y="137"/>
                  </a:cubicBezTo>
                  <a:cubicBezTo>
                    <a:pt x="297" y="137"/>
                    <a:pt x="297" y="137"/>
                    <a:pt x="297" y="137"/>
                  </a:cubicBezTo>
                  <a:cubicBezTo>
                    <a:pt x="296" y="138"/>
                    <a:pt x="296" y="138"/>
                    <a:pt x="296" y="138"/>
                  </a:cubicBezTo>
                  <a:cubicBezTo>
                    <a:pt x="296" y="138"/>
                    <a:pt x="296" y="138"/>
                    <a:pt x="296" y="138"/>
                  </a:cubicBezTo>
                  <a:cubicBezTo>
                    <a:pt x="295" y="138"/>
                    <a:pt x="295" y="138"/>
                    <a:pt x="295" y="138"/>
                  </a:cubicBezTo>
                  <a:cubicBezTo>
                    <a:pt x="295" y="138"/>
                    <a:pt x="295" y="138"/>
                    <a:pt x="295" y="138"/>
                  </a:cubicBezTo>
                  <a:cubicBezTo>
                    <a:pt x="296" y="138"/>
                    <a:pt x="296" y="138"/>
                    <a:pt x="296" y="138"/>
                  </a:cubicBezTo>
                  <a:cubicBezTo>
                    <a:pt x="296" y="138"/>
                    <a:pt x="296" y="138"/>
                    <a:pt x="296" y="138"/>
                  </a:cubicBezTo>
                  <a:cubicBezTo>
                    <a:pt x="296" y="139"/>
                    <a:pt x="296" y="139"/>
                    <a:pt x="296" y="139"/>
                  </a:cubicBezTo>
                  <a:cubicBezTo>
                    <a:pt x="296" y="139"/>
                    <a:pt x="296" y="139"/>
                    <a:pt x="296" y="139"/>
                  </a:cubicBezTo>
                  <a:cubicBezTo>
                    <a:pt x="295" y="140"/>
                    <a:pt x="295" y="140"/>
                    <a:pt x="295" y="140"/>
                  </a:cubicBezTo>
                  <a:cubicBezTo>
                    <a:pt x="294" y="140"/>
                    <a:pt x="294" y="140"/>
                    <a:pt x="294" y="140"/>
                  </a:cubicBezTo>
                  <a:cubicBezTo>
                    <a:pt x="295" y="140"/>
                    <a:pt x="295" y="140"/>
                    <a:pt x="295" y="140"/>
                  </a:cubicBezTo>
                  <a:cubicBezTo>
                    <a:pt x="296" y="140"/>
                    <a:pt x="296" y="140"/>
                    <a:pt x="296" y="140"/>
                  </a:cubicBezTo>
                  <a:cubicBezTo>
                    <a:pt x="297" y="140"/>
                    <a:pt x="297" y="140"/>
                    <a:pt x="297" y="140"/>
                  </a:cubicBezTo>
                  <a:cubicBezTo>
                    <a:pt x="298" y="140"/>
                    <a:pt x="298" y="140"/>
                    <a:pt x="298" y="140"/>
                  </a:cubicBezTo>
                  <a:cubicBezTo>
                    <a:pt x="298" y="139"/>
                    <a:pt x="298" y="139"/>
                    <a:pt x="298" y="139"/>
                  </a:cubicBezTo>
                  <a:cubicBezTo>
                    <a:pt x="299" y="139"/>
                    <a:pt x="299" y="139"/>
                    <a:pt x="299" y="139"/>
                  </a:cubicBezTo>
                  <a:cubicBezTo>
                    <a:pt x="300" y="140"/>
                    <a:pt x="300" y="140"/>
                    <a:pt x="300" y="140"/>
                  </a:cubicBezTo>
                  <a:cubicBezTo>
                    <a:pt x="300" y="140"/>
                    <a:pt x="300" y="140"/>
                    <a:pt x="300" y="140"/>
                  </a:cubicBezTo>
                  <a:cubicBezTo>
                    <a:pt x="300" y="140"/>
                    <a:pt x="300" y="140"/>
                    <a:pt x="300" y="140"/>
                  </a:cubicBezTo>
                  <a:cubicBezTo>
                    <a:pt x="300" y="140"/>
                    <a:pt x="300" y="140"/>
                    <a:pt x="300" y="140"/>
                  </a:cubicBezTo>
                  <a:cubicBezTo>
                    <a:pt x="300" y="139"/>
                    <a:pt x="300" y="139"/>
                    <a:pt x="300" y="139"/>
                  </a:cubicBezTo>
                  <a:cubicBezTo>
                    <a:pt x="300" y="138"/>
                    <a:pt x="300" y="138"/>
                    <a:pt x="300" y="138"/>
                  </a:cubicBezTo>
                  <a:cubicBezTo>
                    <a:pt x="301" y="138"/>
                    <a:pt x="301" y="138"/>
                    <a:pt x="301" y="138"/>
                  </a:cubicBezTo>
                  <a:cubicBezTo>
                    <a:pt x="302" y="137"/>
                    <a:pt x="302" y="137"/>
                    <a:pt x="302" y="137"/>
                  </a:cubicBezTo>
                  <a:cubicBezTo>
                    <a:pt x="302" y="138"/>
                    <a:pt x="302" y="138"/>
                    <a:pt x="302" y="138"/>
                  </a:cubicBezTo>
                  <a:cubicBezTo>
                    <a:pt x="302" y="138"/>
                    <a:pt x="302" y="138"/>
                    <a:pt x="302" y="138"/>
                  </a:cubicBezTo>
                  <a:cubicBezTo>
                    <a:pt x="302" y="139"/>
                    <a:pt x="302" y="139"/>
                    <a:pt x="302" y="139"/>
                  </a:cubicBezTo>
                  <a:cubicBezTo>
                    <a:pt x="302" y="139"/>
                    <a:pt x="302" y="139"/>
                    <a:pt x="302" y="139"/>
                  </a:cubicBezTo>
                  <a:cubicBezTo>
                    <a:pt x="301" y="140"/>
                    <a:pt x="301" y="140"/>
                    <a:pt x="301" y="140"/>
                  </a:cubicBezTo>
                  <a:cubicBezTo>
                    <a:pt x="300" y="141"/>
                    <a:pt x="300" y="141"/>
                    <a:pt x="300" y="141"/>
                  </a:cubicBezTo>
                  <a:cubicBezTo>
                    <a:pt x="300" y="141"/>
                    <a:pt x="300" y="141"/>
                    <a:pt x="300" y="141"/>
                  </a:cubicBezTo>
                  <a:cubicBezTo>
                    <a:pt x="299" y="141"/>
                    <a:pt x="299" y="141"/>
                    <a:pt x="299" y="141"/>
                  </a:cubicBezTo>
                  <a:cubicBezTo>
                    <a:pt x="299" y="141"/>
                    <a:pt x="299" y="141"/>
                    <a:pt x="299" y="141"/>
                  </a:cubicBezTo>
                  <a:cubicBezTo>
                    <a:pt x="298" y="141"/>
                    <a:pt x="298" y="141"/>
                    <a:pt x="298" y="141"/>
                  </a:cubicBezTo>
                  <a:cubicBezTo>
                    <a:pt x="298" y="141"/>
                    <a:pt x="298" y="141"/>
                    <a:pt x="298" y="141"/>
                  </a:cubicBezTo>
                  <a:cubicBezTo>
                    <a:pt x="297" y="142"/>
                    <a:pt x="297" y="142"/>
                    <a:pt x="297" y="142"/>
                  </a:cubicBezTo>
                  <a:cubicBezTo>
                    <a:pt x="297" y="142"/>
                    <a:pt x="297" y="142"/>
                    <a:pt x="297" y="142"/>
                  </a:cubicBezTo>
                  <a:cubicBezTo>
                    <a:pt x="296" y="143"/>
                    <a:pt x="296" y="143"/>
                    <a:pt x="296" y="143"/>
                  </a:cubicBezTo>
                  <a:cubicBezTo>
                    <a:pt x="296" y="144"/>
                    <a:pt x="296" y="144"/>
                    <a:pt x="296" y="144"/>
                  </a:cubicBezTo>
                  <a:cubicBezTo>
                    <a:pt x="296" y="144"/>
                    <a:pt x="296" y="144"/>
                    <a:pt x="296" y="144"/>
                  </a:cubicBezTo>
                  <a:cubicBezTo>
                    <a:pt x="296" y="144"/>
                    <a:pt x="296" y="144"/>
                    <a:pt x="296" y="144"/>
                  </a:cubicBezTo>
                  <a:cubicBezTo>
                    <a:pt x="297" y="143"/>
                    <a:pt x="297" y="143"/>
                    <a:pt x="297" y="143"/>
                  </a:cubicBezTo>
                  <a:cubicBezTo>
                    <a:pt x="298" y="142"/>
                    <a:pt x="298" y="142"/>
                    <a:pt x="298" y="142"/>
                  </a:cubicBezTo>
                  <a:cubicBezTo>
                    <a:pt x="298" y="142"/>
                    <a:pt x="298" y="142"/>
                    <a:pt x="298" y="142"/>
                  </a:cubicBezTo>
                  <a:cubicBezTo>
                    <a:pt x="299" y="142"/>
                    <a:pt x="299" y="142"/>
                    <a:pt x="299" y="142"/>
                  </a:cubicBezTo>
                  <a:cubicBezTo>
                    <a:pt x="299" y="142"/>
                    <a:pt x="299" y="142"/>
                    <a:pt x="299" y="142"/>
                  </a:cubicBezTo>
                  <a:cubicBezTo>
                    <a:pt x="299" y="142"/>
                    <a:pt x="299" y="142"/>
                    <a:pt x="299" y="142"/>
                  </a:cubicBezTo>
                  <a:cubicBezTo>
                    <a:pt x="299" y="143"/>
                    <a:pt x="299" y="143"/>
                    <a:pt x="299" y="143"/>
                  </a:cubicBezTo>
                  <a:cubicBezTo>
                    <a:pt x="298" y="144"/>
                    <a:pt x="298" y="144"/>
                    <a:pt x="298" y="144"/>
                  </a:cubicBezTo>
                  <a:cubicBezTo>
                    <a:pt x="297" y="145"/>
                    <a:pt x="297" y="145"/>
                    <a:pt x="297" y="145"/>
                  </a:cubicBezTo>
                  <a:cubicBezTo>
                    <a:pt x="296" y="145"/>
                    <a:pt x="296" y="145"/>
                    <a:pt x="296" y="145"/>
                  </a:cubicBezTo>
                  <a:cubicBezTo>
                    <a:pt x="296" y="145"/>
                    <a:pt x="296" y="145"/>
                    <a:pt x="296" y="145"/>
                  </a:cubicBezTo>
                  <a:cubicBezTo>
                    <a:pt x="298" y="145"/>
                    <a:pt x="298" y="145"/>
                    <a:pt x="298" y="145"/>
                  </a:cubicBezTo>
                  <a:cubicBezTo>
                    <a:pt x="299" y="143"/>
                    <a:pt x="299" y="143"/>
                    <a:pt x="299" y="143"/>
                  </a:cubicBezTo>
                  <a:cubicBezTo>
                    <a:pt x="300" y="142"/>
                    <a:pt x="300" y="142"/>
                    <a:pt x="300" y="142"/>
                  </a:cubicBezTo>
                  <a:cubicBezTo>
                    <a:pt x="300" y="141"/>
                    <a:pt x="300" y="141"/>
                    <a:pt x="300" y="141"/>
                  </a:cubicBezTo>
                  <a:cubicBezTo>
                    <a:pt x="300" y="141"/>
                    <a:pt x="300" y="141"/>
                    <a:pt x="300" y="141"/>
                  </a:cubicBezTo>
                  <a:cubicBezTo>
                    <a:pt x="301" y="141"/>
                    <a:pt x="301" y="141"/>
                    <a:pt x="301" y="141"/>
                  </a:cubicBezTo>
                  <a:cubicBezTo>
                    <a:pt x="302" y="140"/>
                    <a:pt x="302" y="140"/>
                    <a:pt x="302" y="140"/>
                  </a:cubicBezTo>
                  <a:cubicBezTo>
                    <a:pt x="303" y="140"/>
                    <a:pt x="303" y="140"/>
                    <a:pt x="303" y="140"/>
                  </a:cubicBezTo>
                  <a:cubicBezTo>
                    <a:pt x="304" y="140"/>
                    <a:pt x="304" y="140"/>
                    <a:pt x="304" y="140"/>
                  </a:cubicBezTo>
                  <a:cubicBezTo>
                    <a:pt x="304" y="140"/>
                    <a:pt x="304" y="140"/>
                    <a:pt x="304" y="140"/>
                  </a:cubicBezTo>
                  <a:cubicBezTo>
                    <a:pt x="304" y="140"/>
                    <a:pt x="304" y="140"/>
                    <a:pt x="304" y="140"/>
                  </a:cubicBezTo>
                  <a:cubicBezTo>
                    <a:pt x="303" y="141"/>
                    <a:pt x="303" y="141"/>
                    <a:pt x="303" y="141"/>
                  </a:cubicBezTo>
                  <a:cubicBezTo>
                    <a:pt x="302" y="141"/>
                    <a:pt x="302" y="141"/>
                    <a:pt x="302" y="141"/>
                  </a:cubicBezTo>
                  <a:cubicBezTo>
                    <a:pt x="301" y="142"/>
                    <a:pt x="301" y="142"/>
                    <a:pt x="301" y="142"/>
                  </a:cubicBezTo>
                  <a:cubicBezTo>
                    <a:pt x="301" y="142"/>
                    <a:pt x="301" y="142"/>
                    <a:pt x="301" y="142"/>
                  </a:cubicBezTo>
                  <a:cubicBezTo>
                    <a:pt x="301" y="142"/>
                    <a:pt x="301" y="142"/>
                    <a:pt x="301" y="142"/>
                  </a:cubicBezTo>
                  <a:cubicBezTo>
                    <a:pt x="302" y="142"/>
                    <a:pt x="302" y="142"/>
                    <a:pt x="302" y="142"/>
                  </a:cubicBezTo>
                  <a:cubicBezTo>
                    <a:pt x="303" y="142"/>
                    <a:pt x="303" y="142"/>
                    <a:pt x="303" y="142"/>
                  </a:cubicBezTo>
                  <a:cubicBezTo>
                    <a:pt x="304" y="141"/>
                    <a:pt x="304" y="141"/>
                    <a:pt x="304" y="141"/>
                  </a:cubicBezTo>
                  <a:cubicBezTo>
                    <a:pt x="304" y="141"/>
                    <a:pt x="304" y="141"/>
                    <a:pt x="304" y="141"/>
                  </a:cubicBezTo>
                  <a:cubicBezTo>
                    <a:pt x="305" y="141"/>
                    <a:pt x="305" y="141"/>
                    <a:pt x="305" y="141"/>
                  </a:cubicBezTo>
                  <a:cubicBezTo>
                    <a:pt x="305" y="140"/>
                    <a:pt x="305" y="140"/>
                    <a:pt x="305" y="140"/>
                  </a:cubicBezTo>
                  <a:cubicBezTo>
                    <a:pt x="306" y="140"/>
                    <a:pt x="306" y="140"/>
                    <a:pt x="306" y="140"/>
                  </a:cubicBezTo>
                  <a:cubicBezTo>
                    <a:pt x="306" y="141"/>
                    <a:pt x="306" y="141"/>
                    <a:pt x="306" y="141"/>
                  </a:cubicBezTo>
                  <a:cubicBezTo>
                    <a:pt x="307" y="142"/>
                    <a:pt x="307" y="142"/>
                    <a:pt x="307" y="142"/>
                  </a:cubicBezTo>
                  <a:cubicBezTo>
                    <a:pt x="308" y="143"/>
                    <a:pt x="308" y="143"/>
                    <a:pt x="308" y="143"/>
                  </a:cubicBezTo>
                  <a:cubicBezTo>
                    <a:pt x="308" y="143"/>
                    <a:pt x="308" y="143"/>
                    <a:pt x="308" y="143"/>
                  </a:cubicBezTo>
                  <a:cubicBezTo>
                    <a:pt x="309" y="144"/>
                    <a:pt x="309" y="144"/>
                    <a:pt x="309" y="144"/>
                  </a:cubicBezTo>
                  <a:cubicBezTo>
                    <a:pt x="308" y="144"/>
                    <a:pt x="308" y="144"/>
                    <a:pt x="308" y="144"/>
                  </a:cubicBezTo>
                  <a:cubicBezTo>
                    <a:pt x="308" y="145"/>
                    <a:pt x="308" y="145"/>
                    <a:pt x="308" y="145"/>
                  </a:cubicBezTo>
                  <a:cubicBezTo>
                    <a:pt x="307" y="145"/>
                    <a:pt x="307" y="145"/>
                    <a:pt x="307" y="145"/>
                  </a:cubicBezTo>
                  <a:cubicBezTo>
                    <a:pt x="307" y="144"/>
                    <a:pt x="307" y="144"/>
                    <a:pt x="307" y="144"/>
                  </a:cubicBezTo>
                  <a:cubicBezTo>
                    <a:pt x="307" y="144"/>
                    <a:pt x="307" y="144"/>
                    <a:pt x="307" y="144"/>
                  </a:cubicBezTo>
                  <a:cubicBezTo>
                    <a:pt x="307" y="144"/>
                    <a:pt x="307" y="144"/>
                    <a:pt x="307" y="144"/>
                  </a:cubicBezTo>
                  <a:cubicBezTo>
                    <a:pt x="306" y="145"/>
                    <a:pt x="306" y="145"/>
                    <a:pt x="306" y="145"/>
                  </a:cubicBezTo>
                  <a:cubicBezTo>
                    <a:pt x="306" y="145"/>
                    <a:pt x="306" y="145"/>
                    <a:pt x="306" y="145"/>
                  </a:cubicBezTo>
                  <a:cubicBezTo>
                    <a:pt x="304" y="145"/>
                    <a:pt x="304" y="145"/>
                    <a:pt x="304" y="145"/>
                  </a:cubicBezTo>
                  <a:cubicBezTo>
                    <a:pt x="304" y="146"/>
                    <a:pt x="304" y="146"/>
                    <a:pt x="304" y="146"/>
                  </a:cubicBezTo>
                  <a:cubicBezTo>
                    <a:pt x="303" y="146"/>
                    <a:pt x="303" y="146"/>
                    <a:pt x="303" y="146"/>
                  </a:cubicBezTo>
                  <a:cubicBezTo>
                    <a:pt x="302" y="146"/>
                    <a:pt x="302" y="146"/>
                    <a:pt x="302" y="146"/>
                  </a:cubicBezTo>
                  <a:cubicBezTo>
                    <a:pt x="301" y="146"/>
                    <a:pt x="301" y="146"/>
                    <a:pt x="301" y="146"/>
                  </a:cubicBezTo>
                  <a:cubicBezTo>
                    <a:pt x="300" y="147"/>
                    <a:pt x="300" y="147"/>
                    <a:pt x="300" y="147"/>
                  </a:cubicBezTo>
                  <a:cubicBezTo>
                    <a:pt x="300" y="147"/>
                    <a:pt x="300" y="147"/>
                    <a:pt x="300" y="147"/>
                  </a:cubicBezTo>
                  <a:cubicBezTo>
                    <a:pt x="301" y="147"/>
                    <a:pt x="301" y="147"/>
                    <a:pt x="301" y="147"/>
                  </a:cubicBezTo>
                  <a:cubicBezTo>
                    <a:pt x="301" y="148"/>
                    <a:pt x="301" y="148"/>
                    <a:pt x="301" y="148"/>
                  </a:cubicBezTo>
                  <a:cubicBezTo>
                    <a:pt x="299" y="148"/>
                    <a:pt x="299" y="148"/>
                    <a:pt x="299" y="148"/>
                  </a:cubicBezTo>
                  <a:cubicBezTo>
                    <a:pt x="299" y="148"/>
                    <a:pt x="299" y="148"/>
                    <a:pt x="299" y="148"/>
                  </a:cubicBezTo>
                  <a:cubicBezTo>
                    <a:pt x="301" y="148"/>
                    <a:pt x="301" y="148"/>
                    <a:pt x="301" y="148"/>
                  </a:cubicBezTo>
                  <a:cubicBezTo>
                    <a:pt x="301" y="147"/>
                    <a:pt x="301" y="147"/>
                    <a:pt x="301" y="147"/>
                  </a:cubicBezTo>
                  <a:cubicBezTo>
                    <a:pt x="303" y="146"/>
                    <a:pt x="303" y="146"/>
                    <a:pt x="303" y="146"/>
                  </a:cubicBezTo>
                  <a:cubicBezTo>
                    <a:pt x="304" y="146"/>
                    <a:pt x="304" y="146"/>
                    <a:pt x="304" y="146"/>
                  </a:cubicBezTo>
                  <a:cubicBezTo>
                    <a:pt x="304" y="146"/>
                    <a:pt x="304" y="146"/>
                    <a:pt x="304" y="146"/>
                  </a:cubicBezTo>
                  <a:cubicBezTo>
                    <a:pt x="305" y="146"/>
                    <a:pt x="305" y="146"/>
                    <a:pt x="305" y="146"/>
                  </a:cubicBezTo>
                  <a:cubicBezTo>
                    <a:pt x="306" y="146"/>
                    <a:pt x="306" y="146"/>
                    <a:pt x="306" y="146"/>
                  </a:cubicBezTo>
                  <a:cubicBezTo>
                    <a:pt x="306" y="146"/>
                    <a:pt x="306" y="146"/>
                    <a:pt x="306" y="146"/>
                  </a:cubicBezTo>
                  <a:cubicBezTo>
                    <a:pt x="305" y="147"/>
                    <a:pt x="305" y="147"/>
                    <a:pt x="305" y="147"/>
                  </a:cubicBezTo>
                  <a:cubicBezTo>
                    <a:pt x="305" y="148"/>
                    <a:pt x="305" y="148"/>
                    <a:pt x="305" y="148"/>
                  </a:cubicBezTo>
                  <a:cubicBezTo>
                    <a:pt x="304" y="148"/>
                    <a:pt x="304" y="148"/>
                    <a:pt x="304" y="148"/>
                  </a:cubicBezTo>
                  <a:cubicBezTo>
                    <a:pt x="304" y="148"/>
                    <a:pt x="304" y="148"/>
                    <a:pt x="304" y="148"/>
                  </a:cubicBezTo>
                  <a:cubicBezTo>
                    <a:pt x="303" y="148"/>
                    <a:pt x="303" y="148"/>
                    <a:pt x="303" y="148"/>
                  </a:cubicBezTo>
                  <a:cubicBezTo>
                    <a:pt x="302" y="149"/>
                    <a:pt x="302" y="149"/>
                    <a:pt x="302" y="149"/>
                  </a:cubicBezTo>
                  <a:cubicBezTo>
                    <a:pt x="302" y="149"/>
                    <a:pt x="302" y="149"/>
                    <a:pt x="302" y="149"/>
                  </a:cubicBezTo>
                  <a:cubicBezTo>
                    <a:pt x="301" y="149"/>
                    <a:pt x="301" y="149"/>
                    <a:pt x="301" y="149"/>
                  </a:cubicBezTo>
                  <a:cubicBezTo>
                    <a:pt x="301" y="149"/>
                    <a:pt x="301" y="149"/>
                    <a:pt x="301" y="149"/>
                  </a:cubicBezTo>
                  <a:cubicBezTo>
                    <a:pt x="300" y="150"/>
                    <a:pt x="300" y="150"/>
                    <a:pt x="300" y="150"/>
                  </a:cubicBezTo>
                  <a:cubicBezTo>
                    <a:pt x="300" y="150"/>
                    <a:pt x="300" y="150"/>
                    <a:pt x="300" y="150"/>
                  </a:cubicBezTo>
                  <a:cubicBezTo>
                    <a:pt x="301" y="149"/>
                    <a:pt x="301" y="149"/>
                    <a:pt x="301" y="149"/>
                  </a:cubicBezTo>
                  <a:cubicBezTo>
                    <a:pt x="302" y="150"/>
                    <a:pt x="302" y="150"/>
                    <a:pt x="302" y="150"/>
                  </a:cubicBezTo>
                  <a:cubicBezTo>
                    <a:pt x="302" y="150"/>
                    <a:pt x="302" y="150"/>
                    <a:pt x="302" y="150"/>
                  </a:cubicBezTo>
                  <a:cubicBezTo>
                    <a:pt x="303" y="149"/>
                    <a:pt x="303" y="149"/>
                    <a:pt x="303" y="149"/>
                  </a:cubicBezTo>
                  <a:cubicBezTo>
                    <a:pt x="304" y="148"/>
                    <a:pt x="304" y="148"/>
                    <a:pt x="304" y="148"/>
                  </a:cubicBezTo>
                  <a:cubicBezTo>
                    <a:pt x="304" y="148"/>
                    <a:pt x="304" y="148"/>
                    <a:pt x="304" y="148"/>
                  </a:cubicBezTo>
                  <a:cubicBezTo>
                    <a:pt x="305" y="148"/>
                    <a:pt x="305" y="148"/>
                    <a:pt x="305" y="148"/>
                  </a:cubicBezTo>
                  <a:cubicBezTo>
                    <a:pt x="306" y="149"/>
                    <a:pt x="306" y="149"/>
                    <a:pt x="306" y="149"/>
                  </a:cubicBezTo>
                  <a:cubicBezTo>
                    <a:pt x="306" y="148"/>
                    <a:pt x="306" y="148"/>
                    <a:pt x="306" y="148"/>
                  </a:cubicBezTo>
                  <a:cubicBezTo>
                    <a:pt x="307" y="148"/>
                    <a:pt x="307" y="148"/>
                    <a:pt x="307" y="148"/>
                  </a:cubicBezTo>
                  <a:cubicBezTo>
                    <a:pt x="307" y="147"/>
                    <a:pt x="307" y="147"/>
                    <a:pt x="307" y="147"/>
                  </a:cubicBezTo>
                  <a:cubicBezTo>
                    <a:pt x="307" y="147"/>
                    <a:pt x="307" y="147"/>
                    <a:pt x="307" y="147"/>
                  </a:cubicBezTo>
                  <a:cubicBezTo>
                    <a:pt x="307" y="147"/>
                    <a:pt x="307" y="147"/>
                    <a:pt x="307" y="147"/>
                  </a:cubicBezTo>
                  <a:cubicBezTo>
                    <a:pt x="308" y="146"/>
                    <a:pt x="308" y="146"/>
                    <a:pt x="308" y="146"/>
                  </a:cubicBezTo>
                  <a:cubicBezTo>
                    <a:pt x="308" y="146"/>
                    <a:pt x="308" y="146"/>
                    <a:pt x="308" y="146"/>
                  </a:cubicBezTo>
                  <a:cubicBezTo>
                    <a:pt x="308" y="145"/>
                    <a:pt x="308" y="145"/>
                    <a:pt x="308" y="145"/>
                  </a:cubicBezTo>
                  <a:cubicBezTo>
                    <a:pt x="308" y="146"/>
                    <a:pt x="308" y="146"/>
                    <a:pt x="308" y="146"/>
                  </a:cubicBezTo>
                  <a:cubicBezTo>
                    <a:pt x="309" y="146"/>
                    <a:pt x="309" y="146"/>
                    <a:pt x="309" y="146"/>
                  </a:cubicBezTo>
                  <a:cubicBezTo>
                    <a:pt x="309" y="146"/>
                    <a:pt x="309" y="146"/>
                    <a:pt x="309" y="146"/>
                  </a:cubicBezTo>
                  <a:cubicBezTo>
                    <a:pt x="310" y="148"/>
                    <a:pt x="310" y="148"/>
                    <a:pt x="310" y="148"/>
                  </a:cubicBezTo>
                  <a:cubicBezTo>
                    <a:pt x="310" y="149"/>
                    <a:pt x="310" y="149"/>
                    <a:pt x="310" y="149"/>
                  </a:cubicBezTo>
                  <a:cubicBezTo>
                    <a:pt x="310" y="150"/>
                    <a:pt x="310" y="150"/>
                    <a:pt x="310" y="150"/>
                  </a:cubicBezTo>
                  <a:cubicBezTo>
                    <a:pt x="310" y="150"/>
                    <a:pt x="310" y="150"/>
                    <a:pt x="310" y="150"/>
                  </a:cubicBezTo>
                  <a:cubicBezTo>
                    <a:pt x="310" y="151"/>
                    <a:pt x="310" y="151"/>
                    <a:pt x="310" y="151"/>
                  </a:cubicBezTo>
                  <a:cubicBezTo>
                    <a:pt x="309" y="151"/>
                    <a:pt x="309" y="151"/>
                    <a:pt x="309" y="151"/>
                  </a:cubicBezTo>
                  <a:cubicBezTo>
                    <a:pt x="308" y="150"/>
                    <a:pt x="308" y="150"/>
                    <a:pt x="308" y="150"/>
                  </a:cubicBezTo>
                  <a:cubicBezTo>
                    <a:pt x="307" y="150"/>
                    <a:pt x="307" y="150"/>
                    <a:pt x="307" y="150"/>
                  </a:cubicBezTo>
                  <a:cubicBezTo>
                    <a:pt x="307" y="150"/>
                    <a:pt x="307" y="150"/>
                    <a:pt x="307" y="150"/>
                  </a:cubicBezTo>
                  <a:cubicBezTo>
                    <a:pt x="306" y="151"/>
                    <a:pt x="306" y="151"/>
                    <a:pt x="306" y="151"/>
                  </a:cubicBezTo>
                  <a:cubicBezTo>
                    <a:pt x="305" y="151"/>
                    <a:pt x="305" y="151"/>
                    <a:pt x="305" y="151"/>
                  </a:cubicBezTo>
                  <a:cubicBezTo>
                    <a:pt x="305" y="151"/>
                    <a:pt x="305" y="151"/>
                    <a:pt x="305" y="151"/>
                  </a:cubicBezTo>
                  <a:cubicBezTo>
                    <a:pt x="304" y="151"/>
                    <a:pt x="304" y="151"/>
                    <a:pt x="304" y="151"/>
                  </a:cubicBezTo>
                  <a:cubicBezTo>
                    <a:pt x="304" y="151"/>
                    <a:pt x="304" y="151"/>
                    <a:pt x="304" y="151"/>
                  </a:cubicBezTo>
                  <a:cubicBezTo>
                    <a:pt x="303" y="151"/>
                    <a:pt x="303" y="151"/>
                    <a:pt x="303" y="151"/>
                  </a:cubicBezTo>
                  <a:cubicBezTo>
                    <a:pt x="303" y="152"/>
                    <a:pt x="303" y="152"/>
                    <a:pt x="303" y="152"/>
                  </a:cubicBezTo>
                  <a:cubicBezTo>
                    <a:pt x="305" y="151"/>
                    <a:pt x="305" y="151"/>
                    <a:pt x="305" y="151"/>
                  </a:cubicBezTo>
                  <a:cubicBezTo>
                    <a:pt x="305" y="152"/>
                    <a:pt x="305" y="152"/>
                    <a:pt x="305" y="152"/>
                  </a:cubicBezTo>
                  <a:cubicBezTo>
                    <a:pt x="307" y="153"/>
                    <a:pt x="307" y="153"/>
                    <a:pt x="307" y="153"/>
                  </a:cubicBezTo>
                  <a:cubicBezTo>
                    <a:pt x="307" y="153"/>
                    <a:pt x="307" y="153"/>
                    <a:pt x="307" y="153"/>
                  </a:cubicBezTo>
                  <a:cubicBezTo>
                    <a:pt x="308" y="153"/>
                    <a:pt x="308" y="153"/>
                    <a:pt x="308" y="153"/>
                  </a:cubicBezTo>
                  <a:cubicBezTo>
                    <a:pt x="308" y="153"/>
                    <a:pt x="308" y="153"/>
                    <a:pt x="308" y="153"/>
                  </a:cubicBezTo>
                  <a:cubicBezTo>
                    <a:pt x="309" y="153"/>
                    <a:pt x="309" y="153"/>
                    <a:pt x="309" y="153"/>
                  </a:cubicBezTo>
                  <a:cubicBezTo>
                    <a:pt x="309" y="153"/>
                    <a:pt x="309" y="153"/>
                    <a:pt x="309" y="153"/>
                  </a:cubicBezTo>
                  <a:cubicBezTo>
                    <a:pt x="310" y="154"/>
                    <a:pt x="310" y="154"/>
                    <a:pt x="310" y="154"/>
                  </a:cubicBezTo>
                  <a:cubicBezTo>
                    <a:pt x="310" y="154"/>
                    <a:pt x="310" y="154"/>
                    <a:pt x="310" y="154"/>
                  </a:cubicBezTo>
                  <a:cubicBezTo>
                    <a:pt x="311" y="155"/>
                    <a:pt x="311" y="155"/>
                    <a:pt x="311" y="155"/>
                  </a:cubicBezTo>
                  <a:cubicBezTo>
                    <a:pt x="311" y="156"/>
                    <a:pt x="311" y="156"/>
                    <a:pt x="311" y="156"/>
                  </a:cubicBezTo>
                  <a:cubicBezTo>
                    <a:pt x="310" y="156"/>
                    <a:pt x="310" y="156"/>
                    <a:pt x="310" y="156"/>
                  </a:cubicBezTo>
                  <a:cubicBezTo>
                    <a:pt x="310" y="156"/>
                    <a:pt x="310" y="156"/>
                    <a:pt x="310" y="156"/>
                  </a:cubicBezTo>
                  <a:cubicBezTo>
                    <a:pt x="309" y="155"/>
                    <a:pt x="309" y="155"/>
                    <a:pt x="309" y="155"/>
                  </a:cubicBezTo>
                  <a:cubicBezTo>
                    <a:pt x="309" y="155"/>
                    <a:pt x="309" y="155"/>
                    <a:pt x="309" y="155"/>
                  </a:cubicBezTo>
                  <a:cubicBezTo>
                    <a:pt x="309" y="156"/>
                    <a:pt x="309" y="156"/>
                    <a:pt x="309" y="156"/>
                  </a:cubicBezTo>
                  <a:cubicBezTo>
                    <a:pt x="308" y="156"/>
                    <a:pt x="308" y="156"/>
                    <a:pt x="308" y="156"/>
                  </a:cubicBezTo>
                  <a:cubicBezTo>
                    <a:pt x="308" y="155"/>
                    <a:pt x="308" y="155"/>
                    <a:pt x="308" y="155"/>
                  </a:cubicBezTo>
                  <a:cubicBezTo>
                    <a:pt x="308" y="155"/>
                    <a:pt x="308" y="155"/>
                    <a:pt x="308" y="155"/>
                  </a:cubicBezTo>
                  <a:cubicBezTo>
                    <a:pt x="307" y="155"/>
                    <a:pt x="307" y="155"/>
                    <a:pt x="307" y="155"/>
                  </a:cubicBezTo>
                  <a:cubicBezTo>
                    <a:pt x="306" y="154"/>
                    <a:pt x="306" y="154"/>
                    <a:pt x="306" y="154"/>
                  </a:cubicBezTo>
                  <a:cubicBezTo>
                    <a:pt x="306" y="154"/>
                    <a:pt x="306" y="154"/>
                    <a:pt x="306" y="154"/>
                  </a:cubicBezTo>
                  <a:cubicBezTo>
                    <a:pt x="305" y="154"/>
                    <a:pt x="305" y="154"/>
                    <a:pt x="305" y="154"/>
                  </a:cubicBezTo>
                  <a:cubicBezTo>
                    <a:pt x="304" y="154"/>
                    <a:pt x="304" y="154"/>
                    <a:pt x="304" y="154"/>
                  </a:cubicBezTo>
                  <a:cubicBezTo>
                    <a:pt x="304" y="154"/>
                    <a:pt x="304" y="154"/>
                    <a:pt x="304" y="154"/>
                  </a:cubicBezTo>
                  <a:cubicBezTo>
                    <a:pt x="304" y="154"/>
                    <a:pt x="304" y="154"/>
                    <a:pt x="304" y="154"/>
                  </a:cubicBezTo>
                  <a:cubicBezTo>
                    <a:pt x="305" y="154"/>
                    <a:pt x="305" y="154"/>
                    <a:pt x="305" y="154"/>
                  </a:cubicBezTo>
                  <a:cubicBezTo>
                    <a:pt x="305" y="155"/>
                    <a:pt x="305" y="155"/>
                    <a:pt x="305" y="155"/>
                  </a:cubicBezTo>
                  <a:cubicBezTo>
                    <a:pt x="305" y="155"/>
                    <a:pt x="305" y="155"/>
                    <a:pt x="305" y="155"/>
                  </a:cubicBezTo>
                  <a:cubicBezTo>
                    <a:pt x="304" y="155"/>
                    <a:pt x="304" y="155"/>
                    <a:pt x="304" y="155"/>
                  </a:cubicBezTo>
                  <a:cubicBezTo>
                    <a:pt x="304" y="155"/>
                    <a:pt x="304" y="155"/>
                    <a:pt x="304" y="155"/>
                  </a:cubicBezTo>
                  <a:cubicBezTo>
                    <a:pt x="303" y="155"/>
                    <a:pt x="303" y="155"/>
                    <a:pt x="303" y="155"/>
                  </a:cubicBezTo>
                  <a:cubicBezTo>
                    <a:pt x="302" y="156"/>
                    <a:pt x="302" y="156"/>
                    <a:pt x="302" y="156"/>
                  </a:cubicBezTo>
                  <a:cubicBezTo>
                    <a:pt x="302" y="156"/>
                    <a:pt x="302" y="156"/>
                    <a:pt x="302" y="156"/>
                  </a:cubicBezTo>
                  <a:cubicBezTo>
                    <a:pt x="303" y="156"/>
                    <a:pt x="303" y="156"/>
                    <a:pt x="303" y="156"/>
                  </a:cubicBezTo>
                  <a:cubicBezTo>
                    <a:pt x="303" y="156"/>
                    <a:pt x="303" y="156"/>
                    <a:pt x="303" y="156"/>
                  </a:cubicBezTo>
                  <a:cubicBezTo>
                    <a:pt x="304" y="156"/>
                    <a:pt x="304" y="156"/>
                    <a:pt x="304" y="156"/>
                  </a:cubicBezTo>
                  <a:cubicBezTo>
                    <a:pt x="304" y="155"/>
                    <a:pt x="304" y="155"/>
                    <a:pt x="304" y="155"/>
                  </a:cubicBezTo>
                  <a:cubicBezTo>
                    <a:pt x="305" y="155"/>
                    <a:pt x="305" y="155"/>
                    <a:pt x="305" y="155"/>
                  </a:cubicBezTo>
                  <a:cubicBezTo>
                    <a:pt x="306" y="156"/>
                    <a:pt x="306" y="156"/>
                    <a:pt x="306" y="156"/>
                  </a:cubicBezTo>
                  <a:cubicBezTo>
                    <a:pt x="306" y="156"/>
                    <a:pt x="306" y="156"/>
                    <a:pt x="306" y="156"/>
                  </a:cubicBezTo>
                  <a:cubicBezTo>
                    <a:pt x="306" y="156"/>
                    <a:pt x="306" y="156"/>
                    <a:pt x="306" y="156"/>
                  </a:cubicBezTo>
                  <a:cubicBezTo>
                    <a:pt x="306" y="157"/>
                    <a:pt x="306" y="157"/>
                    <a:pt x="306" y="157"/>
                  </a:cubicBezTo>
                  <a:cubicBezTo>
                    <a:pt x="306" y="157"/>
                    <a:pt x="306" y="157"/>
                    <a:pt x="306" y="157"/>
                  </a:cubicBezTo>
                  <a:cubicBezTo>
                    <a:pt x="305" y="157"/>
                    <a:pt x="305" y="157"/>
                    <a:pt x="305" y="157"/>
                  </a:cubicBezTo>
                  <a:cubicBezTo>
                    <a:pt x="305" y="157"/>
                    <a:pt x="305" y="157"/>
                    <a:pt x="305" y="157"/>
                  </a:cubicBezTo>
                  <a:cubicBezTo>
                    <a:pt x="304" y="157"/>
                    <a:pt x="304" y="157"/>
                    <a:pt x="304" y="157"/>
                  </a:cubicBezTo>
                  <a:cubicBezTo>
                    <a:pt x="304" y="156"/>
                    <a:pt x="304" y="156"/>
                    <a:pt x="304" y="156"/>
                  </a:cubicBezTo>
                  <a:cubicBezTo>
                    <a:pt x="304" y="157"/>
                    <a:pt x="304" y="157"/>
                    <a:pt x="304" y="157"/>
                  </a:cubicBezTo>
                  <a:cubicBezTo>
                    <a:pt x="304" y="157"/>
                    <a:pt x="304" y="157"/>
                    <a:pt x="304" y="157"/>
                  </a:cubicBezTo>
                  <a:cubicBezTo>
                    <a:pt x="304" y="157"/>
                    <a:pt x="304" y="157"/>
                    <a:pt x="304" y="157"/>
                  </a:cubicBezTo>
                  <a:cubicBezTo>
                    <a:pt x="305" y="157"/>
                    <a:pt x="305" y="157"/>
                    <a:pt x="305" y="157"/>
                  </a:cubicBezTo>
                  <a:cubicBezTo>
                    <a:pt x="305" y="158"/>
                    <a:pt x="305" y="158"/>
                    <a:pt x="305" y="158"/>
                  </a:cubicBezTo>
                  <a:cubicBezTo>
                    <a:pt x="305" y="158"/>
                    <a:pt x="305" y="158"/>
                    <a:pt x="305" y="158"/>
                  </a:cubicBezTo>
                  <a:cubicBezTo>
                    <a:pt x="305" y="159"/>
                    <a:pt x="305" y="159"/>
                    <a:pt x="305" y="159"/>
                  </a:cubicBezTo>
                  <a:cubicBezTo>
                    <a:pt x="305" y="159"/>
                    <a:pt x="305" y="159"/>
                    <a:pt x="305" y="159"/>
                  </a:cubicBezTo>
                  <a:cubicBezTo>
                    <a:pt x="303" y="158"/>
                    <a:pt x="303" y="158"/>
                    <a:pt x="303" y="158"/>
                  </a:cubicBezTo>
                  <a:cubicBezTo>
                    <a:pt x="302" y="158"/>
                    <a:pt x="302" y="158"/>
                    <a:pt x="302" y="158"/>
                  </a:cubicBezTo>
                  <a:cubicBezTo>
                    <a:pt x="301" y="158"/>
                    <a:pt x="301" y="158"/>
                    <a:pt x="301" y="158"/>
                  </a:cubicBezTo>
                  <a:cubicBezTo>
                    <a:pt x="300" y="158"/>
                    <a:pt x="300" y="158"/>
                    <a:pt x="300" y="158"/>
                  </a:cubicBezTo>
                  <a:cubicBezTo>
                    <a:pt x="300" y="158"/>
                    <a:pt x="300" y="158"/>
                    <a:pt x="300" y="158"/>
                  </a:cubicBezTo>
                  <a:cubicBezTo>
                    <a:pt x="301" y="158"/>
                    <a:pt x="301" y="158"/>
                    <a:pt x="301" y="158"/>
                  </a:cubicBezTo>
                  <a:cubicBezTo>
                    <a:pt x="303" y="159"/>
                    <a:pt x="303" y="159"/>
                    <a:pt x="303" y="159"/>
                  </a:cubicBezTo>
                  <a:cubicBezTo>
                    <a:pt x="303" y="160"/>
                    <a:pt x="303" y="160"/>
                    <a:pt x="303" y="160"/>
                  </a:cubicBezTo>
                  <a:cubicBezTo>
                    <a:pt x="303" y="160"/>
                    <a:pt x="303" y="160"/>
                    <a:pt x="303" y="160"/>
                  </a:cubicBezTo>
                  <a:cubicBezTo>
                    <a:pt x="302" y="159"/>
                    <a:pt x="302" y="159"/>
                    <a:pt x="302" y="159"/>
                  </a:cubicBezTo>
                  <a:cubicBezTo>
                    <a:pt x="301" y="159"/>
                    <a:pt x="301" y="159"/>
                    <a:pt x="301" y="159"/>
                  </a:cubicBezTo>
                  <a:cubicBezTo>
                    <a:pt x="301" y="160"/>
                    <a:pt x="301" y="160"/>
                    <a:pt x="301" y="160"/>
                  </a:cubicBezTo>
                  <a:cubicBezTo>
                    <a:pt x="301" y="160"/>
                    <a:pt x="301" y="160"/>
                    <a:pt x="301" y="160"/>
                  </a:cubicBezTo>
                  <a:cubicBezTo>
                    <a:pt x="302" y="160"/>
                    <a:pt x="302" y="160"/>
                    <a:pt x="302" y="160"/>
                  </a:cubicBezTo>
                  <a:cubicBezTo>
                    <a:pt x="302" y="160"/>
                    <a:pt x="302" y="160"/>
                    <a:pt x="302" y="160"/>
                  </a:cubicBezTo>
                  <a:cubicBezTo>
                    <a:pt x="303" y="160"/>
                    <a:pt x="303" y="160"/>
                    <a:pt x="303" y="160"/>
                  </a:cubicBezTo>
                  <a:cubicBezTo>
                    <a:pt x="303" y="160"/>
                    <a:pt x="303" y="160"/>
                    <a:pt x="303" y="160"/>
                  </a:cubicBezTo>
                  <a:cubicBezTo>
                    <a:pt x="303" y="161"/>
                    <a:pt x="303" y="161"/>
                    <a:pt x="303" y="161"/>
                  </a:cubicBezTo>
                  <a:cubicBezTo>
                    <a:pt x="303" y="161"/>
                    <a:pt x="303" y="161"/>
                    <a:pt x="303" y="161"/>
                  </a:cubicBezTo>
                  <a:cubicBezTo>
                    <a:pt x="304" y="161"/>
                    <a:pt x="304" y="161"/>
                    <a:pt x="304" y="161"/>
                  </a:cubicBezTo>
                  <a:cubicBezTo>
                    <a:pt x="304" y="161"/>
                    <a:pt x="304" y="161"/>
                    <a:pt x="304" y="161"/>
                  </a:cubicBezTo>
                  <a:cubicBezTo>
                    <a:pt x="304" y="161"/>
                    <a:pt x="304" y="161"/>
                    <a:pt x="304" y="161"/>
                  </a:cubicBezTo>
                  <a:cubicBezTo>
                    <a:pt x="304" y="161"/>
                    <a:pt x="304" y="161"/>
                    <a:pt x="304" y="161"/>
                  </a:cubicBezTo>
                  <a:cubicBezTo>
                    <a:pt x="304" y="161"/>
                    <a:pt x="304" y="161"/>
                    <a:pt x="304" y="161"/>
                  </a:cubicBezTo>
                  <a:cubicBezTo>
                    <a:pt x="304" y="162"/>
                    <a:pt x="304" y="162"/>
                    <a:pt x="304" y="162"/>
                  </a:cubicBezTo>
                  <a:cubicBezTo>
                    <a:pt x="305" y="162"/>
                    <a:pt x="305" y="162"/>
                    <a:pt x="305" y="162"/>
                  </a:cubicBezTo>
                  <a:cubicBezTo>
                    <a:pt x="305" y="161"/>
                    <a:pt x="305" y="161"/>
                    <a:pt x="305" y="161"/>
                  </a:cubicBezTo>
                  <a:cubicBezTo>
                    <a:pt x="305" y="161"/>
                    <a:pt x="305" y="161"/>
                    <a:pt x="305" y="161"/>
                  </a:cubicBezTo>
                  <a:cubicBezTo>
                    <a:pt x="306" y="161"/>
                    <a:pt x="306" y="161"/>
                    <a:pt x="306" y="161"/>
                  </a:cubicBezTo>
                  <a:cubicBezTo>
                    <a:pt x="307" y="161"/>
                    <a:pt x="307" y="161"/>
                    <a:pt x="307" y="161"/>
                  </a:cubicBezTo>
                  <a:cubicBezTo>
                    <a:pt x="308" y="161"/>
                    <a:pt x="308" y="161"/>
                    <a:pt x="308" y="161"/>
                  </a:cubicBezTo>
                  <a:cubicBezTo>
                    <a:pt x="307" y="162"/>
                    <a:pt x="307" y="162"/>
                    <a:pt x="307" y="162"/>
                  </a:cubicBezTo>
                  <a:cubicBezTo>
                    <a:pt x="307" y="162"/>
                    <a:pt x="307" y="162"/>
                    <a:pt x="307" y="162"/>
                  </a:cubicBezTo>
                  <a:cubicBezTo>
                    <a:pt x="306" y="162"/>
                    <a:pt x="306" y="162"/>
                    <a:pt x="306" y="162"/>
                  </a:cubicBezTo>
                  <a:cubicBezTo>
                    <a:pt x="306" y="162"/>
                    <a:pt x="306" y="162"/>
                    <a:pt x="306" y="162"/>
                  </a:cubicBezTo>
                  <a:cubicBezTo>
                    <a:pt x="305" y="162"/>
                    <a:pt x="305" y="162"/>
                    <a:pt x="305" y="162"/>
                  </a:cubicBezTo>
                  <a:cubicBezTo>
                    <a:pt x="304" y="163"/>
                    <a:pt x="304" y="163"/>
                    <a:pt x="304" y="163"/>
                  </a:cubicBezTo>
                  <a:cubicBezTo>
                    <a:pt x="304" y="163"/>
                    <a:pt x="304" y="163"/>
                    <a:pt x="304" y="163"/>
                  </a:cubicBezTo>
                  <a:cubicBezTo>
                    <a:pt x="304" y="163"/>
                    <a:pt x="304" y="163"/>
                    <a:pt x="304" y="163"/>
                  </a:cubicBezTo>
                  <a:cubicBezTo>
                    <a:pt x="305" y="163"/>
                    <a:pt x="305" y="163"/>
                    <a:pt x="305" y="163"/>
                  </a:cubicBezTo>
                  <a:cubicBezTo>
                    <a:pt x="306" y="163"/>
                    <a:pt x="306" y="163"/>
                    <a:pt x="306" y="163"/>
                  </a:cubicBezTo>
                  <a:cubicBezTo>
                    <a:pt x="305" y="163"/>
                    <a:pt x="305" y="163"/>
                    <a:pt x="305" y="163"/>
                  </a:cubicBezTo>
                  <a:cubicBezTo>
                    <a:pt x="305" y="163"/>
                    <a:pt x="305" y="163"/>
                    <a:pt x="305" y="163"/>
                  </a:cubicBezTo>
                  <a:cubicBezTo>
                    <a:pt x="305" y="163"/>
                    <a:pt x="305" y="163"/>
                    <a:pt x="305" y="163"/>
                  </a:cubicBezTo>
                  <a:cubicBezTo>
                    <a:pt x="307" y="163"/>
                    <a:pt x="307" y="163"/>
                    <a:pt x="307" y="163"/>
                  </a:cubicBezTo>
                  <a:cubicBezTo>
                    <a:pt x="307" y="164"/>
                    <a:pt x="307" y="164"/>
                    <a:pt x="307" y="164"/>
                  </a:cubicBezTo>
                  <a:cubicBezTo>
                    <a:pt x="307" y="164"/>
                    <a:pt x="307" y="164"/>
                    <a:pt x="307" y="164"/>
                  </a:cubicBezTo>
                  <a:cubicBezTo>
                    <a:pt x="307" y="164"/>
                    <a:pt x="307" y="164"/>
                    <a:pt x="307" y="164"/>
                  </a:cubicBezTo>
                  <a:cubicBezTo>
                    <a:pt x="308" y="165"/>
                    <a:pt x="308" y="165"/>
                    <a:pt x="308" y="165"/>
                  </a:cubicBezTo>
                  <a:cubicBezTo>
                    <a:pt x="308" y="165"/>
                    <a:pt x="308" y="165"/>
                    <a:pt x="308" y="165"/>
                  </a:cubicBezTo>
                  <a:cubicBezTo>
                    <a:pt x="307" y="166"/>
                    <a:pt x="307" y="166"/>
                    <a:pt x="307" y="166"/>
                  </a:cubicBezTo>
                  <a:cubicBezTo>
                    <a:pt x="307" y="166"/>
                    <a:pt x="307" y="166"/>
                    <a:pt x="307" y="166"/>
                  </a:cubicBezTo>
                  <a:cubicBezTo>
                    <a:pt x="308" y="166"/>
                    <a:pt x="308" y="166"/>
                    <a:pt x="308" y="166"/>
                  </a:cubicBezTo>
                  <a:cubicBezTo>
                    <a:pt x="308" y="166"/>
                    <a:pt x="308" y="166"/>
                    <a:pt x="308" y="166"/>
                  </a:cubicBezTo>
                  <a:cubicBezTo>
                    <a:pt x="308" y="165"/>
                    <a:pt x="308" y="165"/>
                    <a:pt x="308" y="165"/>
                  </a:cubicBezTo>
                  <a:cubicBezTo>
                    <a:pt x="309" y="165"/>
                    <a:pt x="309" y="165"/>
                    <a:pt x="309" y="165"/>
                  </a:cubicBezTo>
                  <a:cubicBezTo>
                    <a:pt x="309" y="166"/>
                    <a:pt x="309" y="166"/>
                    <a:pt x="309" y="166"/>
                  </a:cubicBezTo>
                  <a:cubicBezTo>
                    <a:pt x="309" y="166"/>
                    <a:pt x="309" y="166"/>
                    <a:pt x="309" y="166"/>
                  </a:cubicBezTo>
                  <a:cubicBezTo>
                    <a:pt x="308" y="167"/>
                    <a:pt x="308" y="167"/>
                    <a:pt x="308" y="167"/>
                  </a:cubicBezTo>
                  <a:cubicBezTo>
                    <a:pt x="307" y="168"/>
                    <a:pt x="307" y="168"/>
                    <a:pt x="307" y="168"/>
                  </a:cubicBezTo>
                  <a:cubicBezTo>
                    <a:pt x="307" y="169"/>
                    <a:pt x="307" y="169"/>
                    <a:pt x="307" y="169"/>
                  </a:cubicBezTo>
                  <a:cubicBezTo>
                    <a:pt x="308" y="168"/>
                    <a:pt x="308" y="168"/>
                    <a:pt x="308" y="168"/>
                  </a:cubicBezTo>
                  <a:cubicBezTo>
                    <a:pt x="308" y="167"/>
                    <a:pt x="308" y="167"/>
                    <a:pt x="308" y="167"/>
                  </a:cubicBezTo>
                  <a:cubicBezTo>
                    <a:pt x="308" y="167"/>
                    <a:pt x="308" y="167"/>
                    <a:pt x="308" y="167"/>
                  </a:cubicBezTo>
                  <a:cubicBezTo>
                    <a:pt x="309" y="166"/>
                    <a:pt x="309" y="166"/>
                    <a:pt x="309" y="166"/>
                  </a:cubicBezTo>
                  <a:cubicBezTo>
                    <a:pt x="310" y="166"/>
                    <a:pt x="310" y="166"/>
                    <a:pt x="310" y="166"/>
                  </a:cubicBezTo>
                  <a:cubicBezTo>
                    <a:pt x="310" y="166"/>
                    <a:pt x="310" y="166"/>
                    <a:pt x="310" y="166"/>
                  </a:cubicBezTo>
                  <a:cubicBezTo>
                    <a:pt x="310" y="165"/>
                    <a:pt x="310" y="165"/>
                    <a:pt x="310" y="165"/>
                  </a:cubicBezTo>
                  <a:cubicBezTo>
                    <a:pt x="311" y="165"/>
                    <a:pt x="311" y="165"/>
                    <a:pt x="311" y="165"/>
                  </a:cubicBezTo>
                  <a:cubicBezTo>
                    <a:pt x="311" y="165"/>
                    <a:pt x="311" y="165"/>
                    <a:pt x="311" y="165"/>
                  </a:cubicBezTo>
                  <a:cubicBezTo>
                    <a:pt x="311" y="166"/>
                    <a:pt x="311" y="166"/>
                    <a:pt x="311" y="166"/>
                  </a:cubicBezTo>
                  <a:cubicBezTo>
                    <a:pt x="310" y="167"/>
                    <a:pt x="310" y="167"/>
                    <a:pt x="310" y="167"/>
                  </a:cubicBezTo>
                  <a:cubicBezTo>
                    <a:pt x="309" y="167"/>
                    <a:pt x="309" y="167"/>
                    <a:pt x="309" y="167"/>
                  </a:cubicBezTo>
                  <a:cubicBezTo>
                    <a:pt x="309" y="168"/>
                    <a:pt x="309" y="168"/>
                    <a:pt x="309" y="168"/>
                  </a:cubicBezTo>
                  <a:cubicBezTo>
                    <a:pt x="309" y="169"/>
                    <a:pt x="309" y="169"/>
                    <a:pt x="309" y="169"/>
                  </a:cubicBezTo>
                  <a:cubicBezTo>
                    <a:pt x="310" y="168"/>
                    <a:pt x="310" y="168"/>
                    <a:pt x="310" y="168"/>
                  </a:cubicBezTo>
                  <a:cubicBezTo>
                    <a:pt x="310" y="168"/>
                    <a:pt x="310" y="168"/>
                    <a:pt x="310" y="168"/>
                  </a:cubicBezTo>
                  <a:cubicBezTo>
                    <a:pt x="310" y="167"/>
                    <a:pt x="310" y="167"/>
                    <a:pt x="310" y="167"/>
                  </a:cubicBezTo>
                  <a:cubicBezTo>
                    <a:pt x="310" y="167"/>
                    <a:pt x="310" y="167"/>
                    <a:pt x="310" y="167"/>
                  </a:cubicBezTo>
                  <a:cubicBezTo>
                    <a:pt x="311" y="166"/>
                    <a:pt x="311" y="166"/>
                    <a:pt x="311" y="166"/>
                  </a:cubicBezTo>
                  <a:cubicBezTo>
                    <a:pt x="312" y="166"/>
                    <a:pt x="312" y="166"/>
                    <a:pt x="312" y="166"/>
                  </a:cubicBezTo>
                  <a:cubicBezTo>
                    <a:pt x="313" y="165"/>
                    <a:pt x="313" y="165"/>
                    <a:pt x="313" y="165"/>
                  </a:cubicBezTo>
                  <a:cubicBezTo>
                    <a:pt x="313" y="165"/>
                    <a:pt x="313" y="165"/>
                    <a:pt x="313" y="165"/>
                  </a:cubicBezTo>
                  <a:cubicBezTo>
                    <a:pt x="313" y="166"/>
                    <a:pt x="313" y="166"/>
                    <a:pt x="313" y="166"/>
                  </a:cubicBezTo>
                  <a:cubicBezTo>
                    <a:pt x="312" y="167"/>
                    <a:pt x="312" y="167"/>
                    <a:pt x="312" y="167"/>
                  </a:cubicBezTo>
                  <a:cubicBezTo>
                    <a:pt x="311" y="167"/>
                    <a:pt x="311" y="167"/>
                    <a:pt x="311" y="167"/>
                  </a:cubicBezTo>
                  <a:cubicBezTo>
                    <a:pt x="311" y="167"/>
                    <a:pt x="311" y="167"/>
                    <a:pt x="311" y="167"/>
                  </a:cubicBezTo>
                  <a:cubicBezTo>
                    <a:pt x="311" y="168"/>
                    <a:pt x="311" y="168"/>
                    <a:pt x="311" y="168"/>
                  </a:cubicBezTo>
                  <a:cubicBezTo>
                    <a:pt x="311" y="168"/>
                    <a:pt x="311" y="168"/>
                    <a:pt x="311" y="168"/>
                  </a:cubicBezTo>
                  <a:cubicBezTo>
                    <a:pt x="311" y="168"/>
                    <a:pt x="311" y="168"/>
                    <a:pt x="311" y="168"/>
                  </a:cubicBezTo>
                  <a:cubicBezTo>
                    <a:pt x="312" y="168"/>
                    <a:pt x="312" y="168"/>
                    <a:pt x="312" y="168"/>
                  </a:cubicBezTo>
                  <a:cubicBezTo>
                    <a:pt x="312" y="168"/>
                    <a:pt x="312" y="168"/>
                    <a:pt x="312" y="168"/>
                  </a:cubicBezTo>
                  <a:cubicBezTo>
                    <a:pt x="313" y="168"/>
                    <a:pt x="313" y="168"/>
                    <a:pt x="313" y="168"/>
                  </a:cubicBezTo>
                  <a:cubicBezTo>
                    <a:pt x="314" y="168"/>
                    <a:pt x="314" y="168"/>
                    <a:pt x="314" y="168"/>
                  </a:cubicBezTo>
                  <a:cubicBezTo>
                    <a:pt x="314" y="169"/>
                    <a:pt x="314" y="169"/>
                    <a:pt x="314" y="169"/>
                  </a:cubicBezTo>
                  <a:cubicBezTo>
                    <a:pt x="314" y="169"/>
                    <a:pt x="314" y="169"/>
                    <a:pt x="314" y="169"/>
                  </a:cubicBezTo>
                  <a:cubicBezTo>
                    <a:pt x="313" y="170"/>
                    <a:pt x="313" y="170"/>
                    <a:pt x="313" y="170"/>
                  </a:cubicBezTo>
                  <a:cubicBezTo>
                    <a:pt x="313" y="170"/>
                    <a:pt x="313" y="170"/>
                    <a:pt x="313" y="170"/>
                  </a:cubicBezTo>
                  <a:cubicBezTo>
                    <a:pt x="314" y="170"/>
                    <a:pt x="314" y="170"/>
                    <a:pt x="314" y="170"/>
                  </a:cubicBezTo>
                  <a:cubicBezTo>
                    <a:pt x="314" y="171"/>
                    <a:pt x="314" y="171"/>
                    <a:pt x="314" y="171"/>
                  </a:cubicBezTo>
                  <a:cubicBezTo>
                    <a:pt x="313" y="171"/>
                    <a:pt x="313" y="171"/>
                    <a:pt x="313" y="171"/>
                  </a:cubicBezTo>
                  <a:cubicBezTo>
                    <a:pt x="313" y="171"/>
                    <a:pt x="313" y="171"/>
                    <a:pt x="313" y="171"/>
                  </a:cubicBezTo>
                  <a:cubicBezTo>
                    <a:pt x="313" y="171"/>
                    <a:pt x="313" y="171"/>
                    <a:pt x="313" y="171"/>
                  </a:cubicBezTo>
                  <a:cubicBezTo>
                    <a:pt x="314" y="171"/>
                    <a:pt x="314" y="171"/>
                    <a:pt x="314" y="171"/>
                  </a:cubicBezTo>
                  <a:cubicBezTo>
                    <a:pt x="312" y="172"/>
                    <a:pt x="312" y="172"/>
                    <a:pt x="312" y="172"/>
                  </a:cubicBezTo>
                  <a:cubicBezTo>
                    <a:pt x="312" y="172"/>
                    <a:pt x="312" y="172"/>
                    <a:pt x="312" y="172"/>
                  </a:cubicBezTo>
                  <a:cubicBezTo>
                    <a:pt x="312" y="172"/>
                    <a:pt x="312" y="172"/>
                    <a:pt x="312" y="172"/>
                  </a:cubicBezTo>
                  <a:cubicBezTo>
                    <a:pt x="313" y="172"/>
                    <a:pt x="313" y="172"/>
                    <a:pt x="313" y="172"/>
                  </a:cubicBezTo>
                  <a:cubicBezTo>
                    <a:pt x="314" y="172"/>
                    <a:pt x="314" y="172"/>
                    <a:pt x="314" y="172"/>
                  </a:cubicBezTo>
                  <a:cubicBezTo>
                    <a:pt x="314" y="172"/>
                    <a:pt x="314" y="172"/>
                    <a:pt x="314" y="172"/>
                  </a:cubicBezTo>
                  <a:cubicBezTo>
                    <a:pt x="315" y="172"/>
                    <a:pt x="315" y="172"/>
                    <a:pt x="315" y="172"/>
                  </a:cubicBezTo>
                  <a:cubicBezTo>
                    <a:pt x="315" y="172"/>
                    <a:pt x="315" y="172"/>
                    <a:pt x="315" y="172"/>
                  </a:cubicBezTo>
                  <a:cubicBezTo>
                    <a:pt x="315" y="173"/>
                    <a:pt x="315" y="173"/>
                    <a:pt x="315" y="173"/>
                  </a:cubicBezTo>
                  <a:cubicBezTo>
                    <a:pt x="314" y="173"/>
                    <a:pt x="314" y="173"/>
                    <a:pt x="314" y="173"/>
                  </a:cubicBezTo>
                  <a:cubicBezTo>
                    <a:pt x="315" y="173"/>
                    <a:pt x="315" y="173"/>
                    <a:pt x="315" y="173"/>
                  </a:cubicBezTo>
                  <a:cubicBezTo>
                    <a:pt x="316" y="172"/>
                    <a:pt x="316" y="172"/>
                    <a:pt x="316" y="172"/>
                  </a:cubicBezTo>
                  <a:cubicBezTo>
                    <a:pt x="316" y="172"/>
                    <a:pt x="316" y="172"/>
                    <a:pt x="316" y="172"/>
                  </a:cubicBezTo>
                  <a:cubicBezTo>
                    <a:pt x="317" y="171"/>
                    <a:pt x="317" y="171"/>
                    <a:pt x="317" y="171"/>
                  </a:cubicBezTo>
                  <a:cubicBezTo>
                    <a:pt x="318" y="172"/>
                    <a:pt x="318" y="172"/>
                    <a:pt x="318" y="172"/>
                  </a:cubicBezTo>
                  <a:cubicBezTo>
                    <a:pt x="318" y="172"/>
                    <a:pt x="318" y="172"/>
                    <a:pt x="318" y="172"/>
                  </a:cubicBezTo>
                  <a:cubicBezTo>
                    <a:pt x="317" y="172"/>
                    <a:pt x="317" y="172"/>
                    <a:pt x="317" y="172"/>
                  </a:cubicBezTo>
                  <a:cubicBezTo>
                    <a:pt x="317" y="172"/>
                    <a:pt x="317" y="172"/>
                    <a:pt x="317" y="172"/>
                  </a:cubicBezTo>
                  <a:cubicBezTo>
                    <a:pt x="316" y="173"/>
                    <a:pt x="316" y="173"/>
                    <a:pt x="316" y="173"/>
                  </a:cubicBezTo>
                  <a:cubicBezTo>
                    <a:pt x="316" y="174"/>
                    <a:pt x="316" y="174"/>
                    <a:pt x="316" y="174"/>
                  </a:cubicBezTo>
                  <a:cubicBezTo>
                    <a:pt x="315" y="174"/>
                    <a:pt x="315" y="174"/>
                    <a:pt x="315" y="174"/>
                  </a:cubicBezTo>
                  <a:cubicBezTo>
                    <a:pt x="315" y="175"/>
                    <a:pt x="315" y="175"/>
                    <a:pt x="315" y="175"/>
                  </a:cubicBezTo>
                  <a:cubicBezTo>
                    <a:pt x="315" y="175"/>
                    <a:pt x="315" y="175"/>
                    <a:pt x="315" y="175"/>
                  </a:cubicBezTo>
                  <a:cubicBezTo>
                    <a:pt x="315" y="175"/>
                    <a:pt x="315" y="175"/>
                    <a:pt x="315" y="175"/>
                  </a:cubicBezTo>
                  <a:cubicBezTo>
                    <a:pt x="316" y="175"/>
                    <a:pt x="316" y="175"/>
                    <a:pt x="316" y="175"/>
                  </a:cubicBezTo>
                  <a:cubicBezTo>
                    <a:pt x="316" y="175"/>
                    <a:pt x="316" y="175"/>
                    <a:pt x="316" y="175"/>
                  </a:cubicBezTo>
                  <a:cubicBezTo>
                    <a:pt x="317" y="174"/>
                    <a:pt x="317" y="174"/>
                    <a:pt x="317" y="174"/>
                  </a:cubicBezTo>
                  <a:cubicBezTo>
                    <a:pt x="317" y="173"/>
                    <a:pt x="317" y="173"/>
                    <a:pt x="317" y="173"/>
                  </a:cubicBezTo>
                  <a:cubicBezTo>
                    <a:pt x="317" y="174"/>
                    <a:pt x="317" y="174"/>
                    <a:pt x="317" y="174"/>
                  </a:cubicBezTo>
                  <a:cubicBezTo>
                    <a:pt x="317" y="175"/>
                    <a:pt x="317" y="175"/>
                    <a:pt x="317" y="175"/>
                  </a:cubicBezTo>
                  <a:cubicBezTo>
                    <a:pt x="317" y="176"/>
                    <a:pt x="317" y="176"/>
                    <a:pt x="317" y="176"/>
                  </a:cubicBezTo>
                  <a:cubicBezTo>
                    <a:pt x="316" y="176"/>
                    <a:pt x="316" y="176"/>
                    <a:pt x="316" y="176"/>
                  </a:cubicBezTo>
                  <a:cubicBezTo>
                    <a:pt x="317" y="176"/>
                    <a:pt x="317" y="176"/>
                    <a:pt x="317" y="176"/>
                  </a:cubicBezTo>
                  <a:cubicBezTo>
                    <a:pt x="317" y="175"/>
                    <a:pt x="317" y="175"/>
                    <a:pt x="317" y="175"/>
                  </a:cubicBezTo>
                  <a:cubicBezTo>
                    <a:pt x="317" y="174"/>
                    <a:pt x="317" y="174"/>
                    <a:pt x="317" y="174"/>
                  </a:cubicBezTo>
                  <a:cubicBezTo>
                    <a:pt x="318" y="174"/>
                    <a:pt x="318" y="174"/>
                    <a:pt x="318" y="174"/>
                  </a:cubicBezTo>
                  <a:cubicBezTo>
                    <a:pt x="318" y="174"/>
                    <a:pt x="318" y="174"/>
                    <a:pt x="318" y="174"/>
                  </a:cubicBezTo>
                  <a:cubicBezTo>
                    <a:pt x="318" y="175"/>
                    <a:pt x="318" y="175"/>
                    <a:pt x="318" y="175"/>
                  </a:cubicBezTo>
                  <a:cubicBezTo>
                    <a:pt x="319" y="176"/>
                    <a:pt x="319" y="176"/>
                    <a:pt x="319" y="176"/>
                  </a:cubicBezTo>
                  <a:cubicBezTo>
                    <a:pt x="319" y="176"/>
                    <a:pt x="319" y="176"/>
                    <a:pt x="319" y="176"/>
                  </a:cubicBezTo>
                  <a:cubicBezTo>
                    <a:pt x="319" y="175"/>
                    <a:pt x="319" y="175"/>
                    <a:pt x="319" y="175"/>
                  </a:cubicBezTo>
                  <a:cubicBezTo>
                    <a:pt x="319" y="174"/>
                    <a:pt x="319" y="174"/>
                    <a:pt x="319" y="174"/>
                  </a:cubicBezTo>
                  <a:cubicBezTo>
                    <a:pt x="320" y="174"/>
                    <a:pt x="320" y="174"/>
                    <a:pt x="320" y="174"/>
                  </a:cubicBezTo>
                  <a:cubicBezTo>
                    <a:pt x="320" y="174"/>
                    <a:pt x="320" y="174"/>
                    <a:pt x="320" y="174"/>
                  </a:cubicBezTo>
                  <a:cubicBezTo>
                    <a:pt x="320" y="175"/>
                    <a:pt x="320" y="175"/>
                    <a:pt x="320" y="175"/>
                  </a:cubicBezTo>
                  <a:cubicBezTo>
                    <a:pt x="320" y="175"/>
                    <a:pt x="320" y="175"/>
                    <a:pt x="320" y="175"/>
                  </a:cubicBezTo>
                  <a:cubicBezTo>
                    <a:pt x="321" y="175"/>
                    <a:pt x="321" y="175"/>
                    <a:pt x="321" y="175"/>
                  </a:cubicBezTo>
                  <a:cubicBezTo>
                    <a:pt x="321" y="175"/>
                    <a:pt x="321" y="175"/>
                    <a:pt x="321" y="175"/>
                  </a:cubicBezTo>
                  <a:cubicBezTo>
                    <a:pt x="321" y="176"/>
                    <a:pt x="321" y="176"/>
                    <a:pt x="321" y="176"/>
                  </a:cubicBezTo>
                  <a:cubicBezTo>
                    <a:pt x="322" y="176"/>
                    <a:pt x="322" y="176"/>
                    <a:pt x="322" y="176"/>
                  </a:cubicBezTo>
                  <a:cubicBezTo>
                    <a:pt x="322" y="176"/>
                    <a:pt x="322" y="176"/>
                    <a:pt x="322" y="176"/>
                  </a:cubicBezTo>
                  <a:cubicBezTo>
                    <a:pt x="322" y="177"/>
                    <a:pt x="322" y="177"/>
                    <a:pt x="322" y="177"/>
                  </a:cubicBezTo>
                  <a:cubicBezTo>
                    <a:pt x="323" y="177"/>
                    <a:pt x="323" y="177"/>
                    <a:pt x="323" y="177"/>
                  </a:cubicBezTo>
                  <a:cubicBezTo>
                    <a:pt x="323" y="178"/>
                    <a:pt x="323" y="178"/>
                    <a:pt x="323" y="178"/>
                  </a:cubicBezTo>
                  <a:cubicBezTo>
                    <a:pt x="323" y="178"/>
                    <a:pt x="323" y="178"/>
                    <a:pt x="323" y="178"/>
                  </a:cubicBezTo>
                  <a:cubicBezTo>
                    <a:pt x="322" y="178"/>
                    <a:pt x="322" y="178"/>
                    <a:pt x="322" y="178"/>
                  </a:cubicBezTo>
                  <a:cubicBezTo>
                    <a:pt x="321" y="178"/>
                    <a:pt x="321" y="178"/>
                    <a:pt x="321" y="178"/>
                  </a:cubicBezTo>
                  <a:cubicBezTo>
                    <a:pt x="321" y="178"/>
                    <a:pt x="321" y="178"/>
                    <a:pt x="321" y="178"/>
                  </a:cubicBezTo>
                  <a:cubicBezTo>
                    <a:pt x="321" y="177"/>
                    <a:pt x="321" y="177"/>
                    <a:pt x="321" y="177"/>
                  </a:cubicBezTo>
                  <a:cubicBezTo>
                    <a:pt x="320" y="177"/>
                    <a:pt x="320" y="177"/>
                    <a:pt x="320" y="177"/>
                  </a:cubicBezTo>
                  <a:cubicBezTo>
                    <a:pt x="320" y="177"/>
                    <a:pt x="320" y="177"/>
                    <a:pt x="320" y="177"/>
                  </a:cubicBezTo>
                  <a:cubicBezTo>
                    <a:pt x="320" y="177"/>
                    <a:pt x="320" y="177"/>
                    <a:pt x="320" y="177"/>
                  </a:cubicBezTo>
                  <a:cubicBezTo>
                    <a:pt x="319" y="178"/>
                    <a:pt x="319" y="178"/>
                    <a:pt x="319" y="178"/>
                  </a:cubicBezTo>
                  <a:cubicBezTo>
                    <a:pt x="320" y="177"/>
                    <a:pt x="320" y="177"/>
                    <a:pt x="320" y="177"/>
                  </a:cubicBezTo>
                  <a:cubicBezTo>
                    <a:pt x="320" y="177"/>
                    <a:pt x="320" y="177"/>
                    <a:pt x="320" y="177"/>
                  </a:cubicBezTo>
                  <a:cubicBezTo>
                    <a:pt x="321" y="178"/>
                    <a:pt x="321" y="178"/>
                    <a:pt x="321" y="178"/>
                  </a:cubicBezTo>
                  <a:cubicBezTo>
                    <a:pt x="320" y="178"/>
                    <a:pt x="320" y="178"/>
                    <a:pt x="320" y="178"/>
                  </a:cubicBezTo>
                  <a:cubicBezTo>
                    <a:pt x="321" y="178"/>
                    <a:pt x="321" y="178"/>
                    <a:pt x="321" y="178"/>
                  </a:cubicBezTo>
                  <a:cubicBezTo>
                    <a:pt x="321" y="179"/>
                    <a:pt x="321" y="179"/>
                    <a:pt x="321" y="179"/>
                  </a:cubicBezTo>
                  <a:cubicBezTo>
                    <a:pt x="321" y="179"/>
                    <a:pt x="321" y="179"/>
                    <a:pt x="321" y="179"/>
                  </a:cubicBezTo>
                  <a:cubicBezTo>
                    <a:pt x="320" y="179"/>
                    <a:pt x="320" y="179"/>
                    <a:pt x="320" y="179"/>
                  </a:cubicBezTo>
                  <a:cubicBezTo>
                    <a:pt x="319" y="179"/>
                    <a:pt x="319" y="179"/>
                    <a:pt x="319" y="179"/>
                  </a:cubicBezTo>
                  <a:cubicBezTo>
                    <a:pt x="320" y="179"/>
                    <a:pt x="320" y="179"/>
                    <a:pt x="320" y="179"/>
                  </a:cubicBezTo>
                  <a:cubicBezTo>
                    <a:pt x="321" y="179"/>
                    <a:pt x="321" y="179"/>
                    <a:pt x="321" y="179"/>
                  </a:cubicBezTo>
                  <a:cubicBezTo>
                    <a:pt x="321" y="179"/>
                    <a:pt x="321" y="179"/>
                    <a:pt x="321" y="179"/>
                  </a:cubicBezTo>
                  <a:cubicBezTo>
                    <a:pt x="321" y="179"/>
                    <a:pt x="321" y="179"/>
                    <a:pt x="321" y="179"/>
                  </a:cubicBezTo>
                  <a:cubicBezTo>
                    <a:pt x="321" y="180"/>
                    <a:pt x="321" y="180"/>
                    <a:pt x="321" y="180"/>
                  </a:cubicBezTo>
                  <a:cubicBezTo>
                    <a:pt x="320" y="180"/>
                    <a:pt x="320" y="180"/>
                    <a:pt x="320" y="180"/>
                  </a:cubicBezTo>
                  <a:cubicBezTo>
                    <a:pt x="320" y="180"/>
                    <a:pt x="320" y="180"/>
                    <a:pt x="320" y="180"/>
                  </a:cubicBezTo>
                  <a:cubicBezTo>
                    <a:pt x="319" y="180"/>
                    <a:pt x="319" y="180"/>
                    <a:pt x="319" y="180"/>
                  </a:cubicBezTo>
                  <a:cubicBezTo>
                    <a:pt x="318" y="180"/>
                    <a:pt x="318" y="180"/>
                    <a:pt x="318" y="180"/>
                  </a:cubicBezTo>
                  <a:cubicBezTo>
                    <a:pt x="318" y="179"/>
                    <a:pt x="318" y="179"/>
                    <a:pt x="318" y="179"/>
                  </a:cubicBezTo>
                  <a:cubicBezTo>
                    <a:pt x="318" y="179"/>
                    <a:pt x="318" y="179"/>
                    <a:pt x="318" y="179"/>
                  </a:cubicBezTo>
                  <a:cubicBezTo>
                    <a:pt x="318" y="178"/>
                    <a:pt x="318" y="178"/>
                    <a:pt x="318" y="178"/>
                  </a:cubicBezTo>
                  <a:cubicBezTo>
                    <a:pt x="317" y="178"/>
                    <a:pt x="317" y="178"/>
                    <a:pt x="317" y="178"/>
                  </a:cubicBezTo>
                  <a:cubicBezTo>
                    <a:pt x="317" y="178"/>
                    <a:pt x="317" y="178"/>
                    <a:pt x="317" y="178"/>
                  </a:cubicBezTo>
                  <a:cubicBezTo>
                    <a:pt x="317" y="179"/>
                    <a:pt x="317" y="179"/>
                    <a:pt x="317" y="179"/>
                  </a:cubicBezTo>
                  <a:cubicBezTo>
                    <a:pt x="317" y="179"/>
                    <a:pt x="317" y="179"/>
                    <a:pt x="317" y="179"/>
                  </a:cubicBezTo>
                  <a:cubicBezTo>
                    <a:pt x="318" y="180"/>
                    <a:pt x="318" y="180"/>
                    <a:pt x="318" y="180"/>
                  </a:cubicBezTo>
                  <a:cubicBezTo>
                    <a:pt x="318" y="180"/>
                    <a:pt x="318" y="180"/>
                    <a:pt x="318" y="180"/>
                  </a:cubicBezTo>
                  <a:cubicBezTo>
                    <a:pt x="317" y="180"/>
                    <a:pt x="317" y="180"/>
                    <a:pt x="317" y="180"/>
                  </a:cubicBezTo>
                  <a:cubicBezTo>
                    <a:pt x="316" y="180"/>
                    <a:pt x="316" y="180"/>
                    <a:pt x="316" y="180"/>
                  </a:cubicBezTo>
                  <a:cubicBezTo>
                    <a:pt x="316" y="179"/>
                    <a:pt x="316" y="179"/>
                    <a:pt x="316" y="179"/>
                  </a:cubicBezTo>
                  <a:cubicBezTo>
                    <a:pt x="316" y="180"/>
                    <a:pt x="316" y="180"/>
                    <a:pt x="316" y="180"/>
                  </a:cubicBezTo>
                  <a:cubicBezTo>
                    <a:pt x="316" y="180"/>
                    <a:pt x="316" y="180"/>
                    <a:pt x="316" y="180"/>
                  </a:cubicBezTo>
                  <a:cubicBezTo>
                    <a:pt x="317" y="180"/>
                    <a:pt x="317" y="180"/>
                    <a:pt x="317" y="180"/>
                  </a:cubicBezTo>
                  <a:cubicBezTo>
                    <a:pt x="318" y="181"/>
                    <a:pt x="318" y="181"/>
                    <a:pt x="318" y="181"/>
                  </a:cubicBezTo>
                  <a:cubicBezTo>
                    <a:pt x="318" y="181"/>
                    <a:pt x="318" y="181"/>
                    <a:pt x="318" y="181"/>
                  </a:cubicBezTo>
                  <a:cubicBezTo>
                    <a:pt x="318" y="181"/>
                    <a:pt x="318" y="181"/>
                    <a:pt x="318" y="181"/>
                  </a:cubicBezTo>
                  <a:cubicBezTo>
                    <a:pt x="318" y="182"/>
                    <a:pt x="318" y="182"/>
                    <a:pt x="318" y="182"/>
                  </a:cubicBezTo>
                  <a:cubicBezTo>
                    <a:pt x="317" y="182"/>
                    <a:pt x="317" y="182"/>
                    <a:pt x="317" y="182"/>
                  </a:cubicBezTo>
                  <a:cubicBezTo>
                    <a:pt x="317" y="181"/>
                    <a:pt x="317" y="181"/>
                    <a:pt x="317" y="181"/>
                  </a:cubicBezTo>
                  <a:cubicBezTo>
                    <a:pt x="316" y="181"/>
                    <a:pt x="316" y="181"/>
                    <a:pt x="316" y="181"/>
                  </a:cubicBezTo>
                  <a:cubicBezTo>
                    <a:pt x="315" y="181"/>
                    <a:pt x="315" y="181"/>
                    <a:pt x="315" y="181"/>
                  </a:cubicBezTo>
                  <a:cubicBezTo>
                    <a:pt x="315" y="181"/>
                    <a:pt x="315" y="181"/>
                    <a:pt x="315" y="181"/>
                  </a:cubicBezTo>
                  <a:cubicBezTo>
                    <a:pt x="315" y="181"/>
                    <a:pt x="315" y="181"/>
                    <a:pt x="315" y="181"/>
                  </a:cubicBezTo>
                  <a:cubicBezTo>
                    <a:pt x="316" y="181"/>
                    <a:pt x="316" y="181"/>
                    <a:pt x="316" y="181"/>
                  </a:cubicBezTo>
                  <a:cubicBezTo>
                    <a:pt x="317" y="182"/>
                    <a:pt x="317" y="182"/>
                    <a:pt x="317" y="182"/>
                  </a:cubicBezTo>
                  <a:cubicBezTo>
                    <a:pt x="317" y="183"/>
                    <a:pt x="317" y="183"/>
                    <a:pt x="317" y="183"/>
                  </a:cubicBezTo>
                  <a:cubicBezTo>
                    <a:pt x="316" y="183"/>
                    <a:pt x="316" y="183"/>
                    <a:pt x="316" y="183"/>
                  </a:cubicBezTo>
                  <a:cubicBezTo>
                    <a:pt x="316" y="183"/>
                    <a:pt x="316" y="183"/>
                    <a:pt x="316" y="183"/>
                  </a:cubicBezTo>
                  <a:cubicBezTo>
                    <a:pt x="316" y="183"/>
                    <a:pt x="316" y="183"/>
                    <a:pt x="316" y="183"/>
                  </a:cubicBezTo>
                  <a:cubicBezTo>
                    <a:pt x="315" y="182"/>
                    <a:pt x="315" y="182"/>
                    <a:pt x="315" y="182"/>
                  </a:cubicBezTo>
                  <a:cubicBezTo>
                    <a:pt x="315" y="182"/>
                    <a:pt x="315" y="182"/>
                    <a:pt x="315" y="182"/>
                  </a:cubicBezTo>
                  <a:cubicBezTo>
                    <a:pt x="315" y="182"/>
                    <a:pt x="315" y="182"/>
                    <a:pt x="315" y="182"/>
                  </a:cubicBezTo>
                  <a:cubicBezTo>
                    <a:pt x="315" y="183"/>
                    <a:pt x="315" y="183"/>
                    <a:pt x="315" y="183"/>
                  </a:cubicBezTo>
                  <a:cubicBezTo>
                    <a:pt x="315" y="183"/>
                    <a:pt x="315" y="183"/>
                    <a:pt x="315" y="183"/>
                  </a:cubicBezTo>
                  <a:cubicBezTo>
                    <a:pt x="315" y="184"/>
                    <a:pt x="315" y="184"/>
                    <a:pt x="315" y="184"/>
                  </a:cubicBezTo>
                  <a:cubicBezTo>
                    <a:pt x="315" y="184"/>
                    <a:pt x="315" y="184"/>
                    <a:pt x="315" y="184"/>
                  </a:cubicBezTo>
                  <a:cubicBezTo>
                    <a:pt x="314" y="184"/>
                    <a:pt x="314" y="184"/>
                    <a:pt x="314" y="184"/>
                  </a:cubicBezTo>
                  <a:cubicBezTo>
                    <a:pt x="314" y="184"/>
                    <a:pt x="314" y="184"/>
                    <a:pt x="314" y="184"/>
                  </a:cubicBezTo>
                  <a:cubicBezTo>
                    <a:pt x="314" y="184"/>
                    <a:pt x="314" y="184"/>
                    <a:pt x="314" y="184"/>
                  </a:cubicBezTo>
                  <a:cubicBezTo>
                    <a:pt x="314" y="184"/>
                    <a:pt x="314" y="184"/>
                    <a:pt x="314" y="184"/>
                  </a:cubicBezTo>
                  <a:cubicBezTo>
                    <a:pt x="314" y="184"/>
                    <a:pt x="314" y="184"/>
                    <a:pt x="314" y="184"/>
                  </a:cubicBezTo>
                  <a:cubicBezTo>
                    <a:pt x="313" y="184"/>
                    <a:pt x="313" y="184"/>
                    <a:pt x="313" y="184"/>
                  </a:cubicBezTo>
                  <a:cubicBezTo>
                    <a:pt x="313" y="184"/>
                    <a:pt x="313" y="184"/>
                    <a:pt x="313" y="184"/>
                  </a:cubicBezTo>
                  <a:cubicBezTo>
                    <a:pt x="313" y="184"/>
                    <a:pt x="313" y="184"/>
                    <a:pt x="313" y="184"/>
                  </a:cubicBezTo>
                  <a:cubicBezTo>
                    <a:pt x="313" y="183"/>
                    <a:pt x="313" y="183"/>
                    <a:pt x="313" y="183"/>
                  </a:cubicBezTo>
                  <a:cubicBezTo>
                    <a:pt x="312" y="182"/>
                    <a:pt x="312" y="182"/>
                    <a:pt x="312" y="182"/>
                  </a:cubicBezTo>
                  <a:cubicBezTo>
                    <a:pt x="312" y="182"/>
                    <a:pt x="312" y="182"/>
                    <a:pt x="312" y="182"/>
                  </a:cubicBezTo>
                  <a:cubicBezTo>
                    <a:pt x="312" y="182"/>
                    <a:pt x="312" y="182"/>
                    <a:pt x="312" y="182"/>
                  </a:cubicBezTo>
                  <a:cubicBezTo>
                    <a:pt x="312" y="184"/>
                    <a:pt x="312" y="184"/>
                    <a:pt x="312" y="184"/>
                  </a:cubicBezTo>
                  <a:cubicBezTo>
                    <a:pt x="312" y="184"/>
                    <a:pt x="312" y="184"/>
                    <a:pt x="312" y="184"/>
                  </a:cubicBezTo>
                  <a:cubicBezTo>
                    <a:pt x="311" y="184"/>
                    <a:pt x="311" y="184"/>
                    <a:pt x="311" y="184"/>
                  </a:cubicBezTo>
                  <a:cubicBezTo>
                    <a:pt x="311" y="184"/>
                    <a:pt x="311" y="184"/>
                    <a:pt x="311" y="184"/>
                  </a:cubicBezTo>
                  <a:cubicBezTo>
                    <a:pt x="312" y="184"/>
                    <a:pt x="312" y="184"/>
                    <a:pt x="312" y="184"/>
                  </a:cubicBezTo>
                  <a:cubicBezTo>
                    <a:pt x="312" y="184"/>
                    <a:pt x="312" y="184"/>
                    <a:pt x="312" y="184"/>
                  </a:cubicBezTo>
                  <a:cubicBezTo>
                    <a:pt x="312" y="185"/>
                    <a:pt x="312" y="185"/>
                    <a:pt x="312" y="185"/>
                  </a:cubicBezTo>
                  <a:cubicBezTo>
                    <a:pt x="311" y="185"/>
                    <a:pt x="311" y="185"/>
                    <a:pt x="311" y="185"/>
                  </a:cubicBezTo>
                  <a:cubicBezTo>
                    <a:pt x="311" y="185"/>
                    <a:pt x="311" y="185"/>
                    <a:pt x="311" y="185"/>
                  </a:cubicBezTo>
                  <a:cubicBezTo>
                    <a:pt x="311" y="185"/>
                    <a:pt x="311" y="185"/>
                    <a:pt x="311" y="185"/>
                  </a:cubicBezTo>
                  <a:cubicBezTo>
                    <a:pt x="311" y="185"/>
                    <a:pt x="311" y="185"/>
                    <a:pt x="311" y="185"/>
                  </a:cubicBezTo>
                  <a:cubicBezTo>
                    <a:pt x="312" y="185"/>
                    <a:pt x="312" y="185"/>
                    <a:pt x="312" y="185"/>
                  </a:cubicBezTo>
                  <a:cubicBezTo>
                    <a:pt x="312" y="186"/>
                    <a:pt x="312" y="186"/>
                    <a:pt x="312" y="186"/>
                  </a:cubicBezTo>
                  <a:cubicBezTo>
                    <a:pt x="312" y="186"/>
                    <a:pt x="312" y="186"/>
                    <a:pt x="312" y="186"/>
                  </a:cubicBezTo>
                  <a:cubicBezTo>
                    <a:pt x="311" y="186"/>
                    <a:pt x="311" y="186"/>
                    <a:pt x="311" y="186"/>
                  </a:cubicBezTo>
                  <a:cubicBezTo>
                    <a:pt x="311" y="186"/>
                    <a:pt x="311" y="186"/>
                    <a:pt x="311" y="186"/>
                  </a:cubicBezTo>
                  <a:cubicBezTo>
                    <a:pt x="311" y="187"/>
                    <a:pt x="311" y="187"/>
                    <a:pt x="311" y="187"/>
                  </a:cubicBezTo>
                  <a:cubicBezTo>
                    <a:pt x="311" y="187"/>
                    <a:pt x="311" y="187"/>
                    <a:pt x="311" y="187"/>
                  </a:cubicBezTo>
                  <a:cubicBezTo>
                    <a:pt x="311" y="187"/>
                    <a:pt x="311" y="187"/>
                    <a:pt x="311" y="187"/>
                  </a:cubicBezTo>
                  <a:cubicBezTo>
                    <a:pt x="311" y="187"/>
                    <a:pt x="311" y="187"/>
                    <a:pt x="311" y="187"/>
                  </a:cubicBezTo>
                  <a:cubicBezTo>
                    <a:pt x="311" y="187"/>
                    <a:pt x="311" y="187"/>
                    <a:pt x="311" y="187"/>
                  </a:cubicBezTo>
                  <a:cubicBezTo>
                    <a:pt x="311" y="188"/>
                    <a:pt x="311" y="188"/>
                    <a:pt x="311" y="188"/>
                  </a:cubicBezTo>
                  <a:cubicBezTo>
                    <a:pt x="311" y="188"/>
                    <a:pt x="311" y="188"/>
                    <a:pt x="311" y="188"/>
                  </a:cubicBezTo>
                  <a:cubicBezTo>
                    <a:pt x="311" y="189"/>
                    <a:pt x="311" y="189"/>
                    <a:pt x="311" y="189"/>
                  </a:cubicBezTo>
                  <a:cubicBezTo>
                    <a:pt x="310" y="189"/>
                    <a:pt x="310" y="189"/>
                    <a:pt x="310" y="189"/>
                  </a:cubicBezTo>
                  <a:cubicBezTo>
                    <a:pt x="310" y="189"/>
                    <a:pt x="310" y="189"/>
                    <a:pt x="310" y="189"/>
                  </a:cubicBezTo>
                  <a:cubicBezTo>
                    <a:pt x="310" y="189"/>
                    <a:pt x="310" y="189"/>
                    <a:pt x="310" y="189"/>
                  </a:cubicBezTo>
                  <a:cubicBezTo>
                    <a:pt x="310" y="189"/>
                    <a:pt x="310" y="189"/>
                    <a:pt x="310" y="189"/>
                  </a:cubicBezTo>
                  <a:cubicBezTo>
                    <a:pt x="310" y="189"/>
                    <a:pt x="310" y="189"/>
                    <a:pt x="310" y="189"/>
                  </a:cubicBezTo>
                  <a:cubicBezTo>
                    <a:pt x="310" y="189"/>
                    <a:pt x="310" y="189"/>
                    <a:pt x="310" y="189"/>
                  </a:cubicBezTo>
                  <a:cubicBezTo>
                    <a:pt x="309" y="188"/>
                    <a:pt x="309" y="188"/>
                    <a:pt x="309" y="188"/>
                  </a:cubicBezTo>
                  <a:cubicBezTo>
                    <a:pt x="309" y="188"/>
                    <a:pt x="309" y="188"/>
                    <a:pt x="309" y="188"/>
                  </a:cubicBezTo>
                  <a:cubicBezTo>
                    <a:pt x="309" y="188"/>
                    <a:pt x="309" y="188"/>
                    <a:pt x="309" y="188"/>
                  </a:cubicBezTo>
                  <a:cubicBezTo>
                    <a:pt x="309" y="187"/>
                    <a:pt x="309" y="187"/>
                    <a:pt x="309" y="187"/>
                  </a:cubicBezTo>
                  <a:cubicBezTo>
                    <a:pt x="309" y="187"/>
                    <a:pt x="309" y="187"/>
                    <a:pt x="309" y="187"/>
                  </a:cubicBezTo>
                  <a:cubicBezTo>
                    <a:pt x="308" y="188"/>
                    <a:pt x="308" y="188"/>
                    <a:pt x="308" y="188"/>
                  </a:cubicBezTo>
                  <a:cubicBezTo>
                    <a:pt x="308" y="188"/>
                    <a:pt x="308" y="188"/>
                    <a:pt x="308" y="188"/>
                  </a:cubicBezTo>
                  <a:cubicBezTo>
                    <a:pt x="308" y="188"/>
                    <a:pt x="308" y="188"/>
                    <a:pt x="308" y="188"/>
                  </a:cubicBezTo>
                  <a:cubicBezTo>
                    <a:pt x="308" y="188"/>
                    <a:pt x="308" y="188"/>
                    <a:pt x="308" y="188"/>
                  </a:cubicBezTo>
                  <a:cubicBezTo>
                    <a:pt x="308" y="187"/>
                    <a:pt x="308" y="187"/>
                    <a:pt x="308" y="187"/>
                  </a:cubicBezTo>
                  <a:cubicBezTo>
                    <a:pt x="308" y="187"/>
                    <a:pt x="308" y="187"/>
                    <a:pt x="308" y="187"/>
                  </a:cubicBezTo>
                  <a:cubicBezTo>
                    <a:pt x="308" y="187"/>
                    <a:pt x="308" y="187"/>
                    <a:pt x="308" y="187"/>
                  </a:cubicBezTo>
                  <a:cubicBezTo>
                    <a:pt x="308" y="186"/>
                    <a:pt x="308" y="186"/>
                    <a:pt x="308" y="186"/>
                  </a:cubicBezTo>
                  <a:cubicBezTo>
                    <a:pt x="308" y="186"/>
                    <a:pt x="308" y="186"/>
                    <a:pt x="308" y="186"/>
                  </a:cubicBezTo>
                  <a:cubicBezTo>
                    <a:pt x="308" y="186"/>
                    <a:pt x="308" y="186"/>
                    <a:pt x="308" y="186"/>
                  </a:cubicBezTo>
                  <a:cubicBezTo>
                    <a:pt x="308" y="186"/>
                    <a:pt x="308" y="186"/>
                    <a:pt x="308" y="186"/>
                  </a:cubicBezTo>
                  <a:cubicBezTo>
                    <a:pt x="307" y="186"/>
                    <a:pt x="307" y="186"/>
                    <a:pt x="307" y="186"/>
                  </a:cubicBezTo>
                  <a:cubicBezTo>
                    <a:pt x="307" y="187"/>
                    <a:pt x="307" y="187"/>
                    <a:pt x="307" y="187"/>
                  </a:cubicBezTo>
                  <a:cubicBezTo>
                    <a:pt x="307" y="187"/>
                    <a:pt x="307" y="187"/>
                    <a:pt x="307" y="187"/>
                  </a:cubicBezTo>
                  <a:cubicBezTo>
                    <a:pt x="306" y="187"/>
                    <a:pt x="306" y="187"/>
                    <a:pt x="306" y="187"/>
                  </a:cubicBezTo>
                  <a:cubicBezTo>
                    <a:pt x="306" y="187"/>
                    <a:pt x="306" y="187"/>
                    <a:pt x="306" y="187"/>
                  </a:cubicBezTo>
                  <a:cubicBezTo>
                    <a:pt x="306" y="186"/>
                    <a:pt x="306" y="186"/>
                    <a:pt x="306" y="186"/>
                  </a:cubicBezTo>
                  <a:cubicBezTo>
                    <a:pt x="306" y="186"/>
                    <a:pt x="306" y="186"/>
                    <a:pt x="306" y="186"/>
                  </a:cubicBezTo>
                  <a:cubicBezTo>
                    <a:pt x="306" y="185"/>
                    <a:pt x="306" y="185"/>
                    <a:pt x="306" y="185"/>
                  </a:cubicBezTo>
                  <a:cubicBezTo>
                    <a:pt x="307" y="185"/>
                    <a:pt x="307" y="185"/>
                    <a:pt x="307" y="185"/>
                  </a:cubicBezTo>
                  <a:cubicBezTo>
                    <a:pt x="307" y="185"/>
                    <a:pt x="307" y="185"/>
                    <a:pt x="307" y="185"/>
                  </a:cubicBezTo>
                  <a:cubicBezTo>
                    <a:pt x="307" y="185"/>
                    <a:pt x="307" y="185"/>
                    <a:pt x="307" y="185"/>
                  </a:cubicBezTo>
                  <a:cubicBezTo>
                    <a:pt x="307" y="185"/>
                    <a:pt x="307" y="185"/>
                    <a:pt x="307" y="185"/>
                  </a:cubicBezTo>
                  <a:cubicBezTo>
                    <a:pt x="307" y="185"/>
                    <a:pt x="307" y="185"/>
                    <a:pt x="307" y="185"/>
                  </a:cubicBezTo>
                  <a:cubicBezTo>
                    <a:pt x="306" y="185"/>
                    <a:pt x="306" y="185"/>
                    <a:pt x="306" y="185"/>
                  </a:cubicBezTo>
                  <a:cubicBezTo>
                    <a:pt x="306" y="185"/>
                    <a:pt x="306" y="185"/>
                    <a:pt x="306" y="185"/>
                  </a:cubicBezTo>
                  <a:cubicBezTo>
                    <a:pt x="305" y="184"/>
                    <a:pt x="305" y="184"/>
                    <a:pt x="305" y="184"/>
                  </a:cubicBezTo>
                  <a:cubicBezTo>
                    <a:pt x="306" y="184"/>
                    <a:pt x="306" y="184"/>
                    <a:pt x="306" y="184"/>
                  </a:cubicBezTo>
                  <a:cubicBezTo>
                    <a:pt x="306" y="184"/>
                    <a:pt x="306" y="184"/>
                    <a:pt x="306" y="184"/>
                  </a:cubicBezTo>
                  <a:cubicBezTo>
                    <a:pt x="307" y="183"/>
                    <a:pt x="307" y="183"/>
                    <a:pt x="307" y="183"/>
                  </a:cubicBezTo>
                  <a:cubicBezTo>
                    <a:pt x="306" y="183"/>
                    <a:pt x="306" y="183"/>
                    <a:pt x="306" y="183"/>
                  </a:cubicBezTo>
                  <a:cubicBezTo>
                    <a:pt x="306" y="183"/>
                    <a:pt x="306" y="183"/>
                    <a:pt x="306" y="183"/>
                  </a:cubicBezTo>
                  <a:cubicBezTo>
                    <a:pt x="306" y="183"/>
                    <a:pt x="306" y="183"/>
                    <a:pt x="306" y="183"/>
                  </a:cubicBezTo>
                  <a:cubicBezTo>
                    <a:pt x="305" y="183"/>
                    <a:pt x="305" y="183"/>
                    <a:pt x="305" y="183"/>
                  </a:cubicBezTo>
                  <a:cubicBezTo>
                    <a:pt x="306" y="183"/>
                    <a:pt x="306" y="183"/>
                    <a:pt x="306" y="183"/>
                  </a:cubicBezTo>
                  <a:cubicBezTo>
                    <a:pt x="306" y="182"/>
                    <a:pt x="306" y="182"/>
                    <a:pt x="306" y="182"/>
                  </a:cubicBezTo>
                  <a:cubicBezTo>
                    <a:pt x="307" y="182"/>
                    <a:pt x="307" y="182"/>
                    <a:pt x="307" y="182"/>
                  </a:cubicBezTo>
                  <a:cubicBezTo>
                    <a:pt x="307" y="182"/>
                    <a:pt x="307" y="182"/>
                    <a:pt x="307" y="182"/>
                  </a:cubicBezTo>
                  <a:cubicBezTo>
                    <a:pt x="306" y="182"/>
                    <a:pt x="306" y="182"/>
                    <a:pt x="306" y="182"/>
                  </a:cubicBezTo>
                  <a:cubicBezTo>
                    <a:pt x="305" y="182"/>
                    <a:pt x="305" y="182"/>
                    <a:pt x="305" y="182"/>
                  </a:cubicBezTo>
                  <a:cubicBezTo>
                    <a:pt x="305" y="182"/>
                    <a:pt x="305" y="182"/>
                    <a:pt x="305" y="182"/>
                  </a:cubicBezTo>
                  <a:cubicBezTo>
                    <a:pt x="305" y="182"/>
                    <a:pt x="305" y="182"/>
                    <a:pt x="305" y="182"/>
                  </a:cubicBezTo>
                  <a:cubicBezTo>
                    <a:pt x="306" y="181"/>
                    <a:pt x="306" y="181"/>
                    <a:pt x="306" y="181"/>
                  </a:cubicBezTo>
                  <a:cubicBezTo>
                    <a:pt x="306" y="181"/>
                    <a:pt x="306" y="181"/>
                    <a:pt x="306" y="181"/>
                  </a:cubicBezTo>
                  <a:cubicBezTo>
                    <a:pt x="307" y="181"/>
                    <a:pt x="307" y="181"/>
                    <a:pt x="307" y="181"/>
                  </a:cubicBezTo>
                  <a:cubicBezTo>
                    <a:pt x="308" y="180"/>
                    <a:pt x="308" y="180"/>
                    <a:pt x="308" y="180"/>
                  </a:cubicBezTo>
                  <a:cubicBezTo>
                    <a:pt x="308" y="180"/>
                    <a:pt x="308" y="180"/>
                    <a:pt x="308" y="180"/>
                  </a:cubicBezTo>
                  <a:cubicBezTo>
                    <a:pt x="309" y="179"/>
                    <a:pt x="309" y="179"/>
                    <a:pt x="309" y="179"/>
                  </a:cubicBezTo>
                  <a:cubicBezTo>
                    <a:pt x="309" y="179"/>
                    <a:pt x="309" y="179"/>
                    <a:pt x="309" y="179"/>
                  </a:cubicBezTo>
                  <a:cubicBezTo>
                    <a:pt x="310" y="178"/>
                    <a:pt x="310" y="178"/>
                    <a:pt x="310" y="178"/>
                  </a:cubicBezTo>
                  <a:cubicBezTo>
                    <a:pt x="310" y="178"/>
                    <a:pt x="310" y="178"/>
                    <a:pt x="310" y="178"/>
                  </a:cubicBezTo>
                  <a:cubicBezTo>
                    <a:pt x="309" y="178"/>
                    <a:pt x="309" y="178"/>
                    <a:pt x="309" y="178"/>
                  </a:cubicBezTo>
                  <a:cubicBezTo>
                    <a:pt x="309" y="179"/>
                    <a:pt x="309" y="179"/>
                    <a:pt x="309" y="179"/>
                  </a:cubicBezTo>
                  <a:cubicBezTo>
                    <a:pt x="308" y="179"/>
                    <a:pt x="308" y="179"/>
                    <a:pt x="308" y="179"/>
                  </a:cubicBezTo>
                  <a:cubicBezTo>
                    <a:pt x="308" y="180"/>
                    <a:pt x="308" y="180"/>
                    <a:pt x="308" y="180"/>
                  </a:cubicBezTo>
                  <a:cubicBezTo>
                    <a:pt x="307" y="180"/>
                    <a:pt x="307" y="180"/>
                    <a:pt x="307" y="180"/>
                  </a:cubicBezTo>
                  <a:cubicBezTo>
                    <a:pt x="306" y="180"/>
                    <a:pt x="306" y="180"/>
                    <a:pt x="306" y="180"/>
                  </a:cubicBezTo>
                  <a:cubicBezTo>
                    <a:pt x="305" y="181"/>
                    <a:pt x="305" y="181"/>
                    <a:pt x="305" y="181"/>
                  </a:cubicBezTo>
                  <a:cubicBezTo>
                    <a:pt x="304" y="181"/>
                    <a:pt x="304" y="181"/>
                    <a:pt x="304" y="181"/>
                  </a:cubicBezTo>
                  <a:cubicBezTo>
                    <a:pt x="304" y="181"/>
                    <a:pt x="304" y="181"/>
                    <a:pt x="304" y="181"/>
                  </a:cubicBezTo>
                  <a:cubicBezTo>
                    <a:pt x="304" y="180"/>
                    <a:pt x="304" y="180"/>
                    <a:pt x="304" y="180"/>
                  </a:cubicBezTo>
                  <a:cubicBezTo>
                    <a:pt x="305" y="179"/>
                    <a:pt x="305" y="179"/>
                    <a:pt x="305" y="179"/>
                  </a:cubicBezTo>
                  <a:cubicBezTo>
                    <a:pt x="306" y="179"/>
                    <a:pt x="306" y="179"/>
                    <a:pt x="306" y="179"/>
                  </a:cubicBezTo>
                  <a:cubicBezTo>
                    <a:pt x="306" y="178"/>
                    <a:pt x="306" y="178"/>
                    <a:pt x="306" y="178"/>
                  </a:cubicBezTo>
                  <a:cubicBezTo>
                    <a:pt x="306" y="178"/>
                    <a:pt x="306" y="178"/>
                    <a:pt x="306" y="178"/>
                  </a:cubicBezTo>
                  <a:cubicBezTo>
                    <a:pt x="306" y="178"/>
                    <a:pt x="306" y="178"/>
                    <a:pt x="306" y="178"/>
                  </a:cubicBezTo>
                  <a:cubicBezTo>
                    <a:pt x="306" y="178"/>
                    <a:pt x="306" y="178"/>
                    <a:pt x="306" y="178"/>
                  </a:cubicBezTo>
                  <a:cubicBezTo>
                    <a:pt x="304" y="179"/>
                    <a:pt x="304" y="179"/>
                    <a:pt x="304" y="179"/>
                  </a:cubicBezTo>
                  <a:cubicBezTo>
                    <a:pt x="303" y="180"/>
                    <a:pt x="303" y="180"/>
                    <a:pt x="303" y="180"/>
                  </a:cubicBezTo>
                  <a:cubicBezTo>
                    <a:pt x="303" y="179"/>
                    <a:pt x="303" y="179"/>
                    <a:pt x="303" y="179"/>
                  </a:cubicBezTo>
                  <a:cubicBezTo>
                    <a:pt x="303" y="179"/>
                    <a:pt x="303" y="179"/>
                    <a:pt x="303" y="179"/>
                  </a:cubicBezTo>
                  <a:cubicBezTo>
                    <a:pt x="303" y="179"/>
                    <a:pt x="303" y="179"/>
                    <a:pt x="303" y="179"/>
                  </a:cubicBezTo>
                  <a:cubicBezTo>
                    <a:pt x="303" y="178"/>
                    <a:pt x="303" y="178"/>
                    <a:pt x="303" y="178"/>
                  </a:cubicBezTo>
                  <a:cubicBezTo>
                    <a:pt x="302" y="178"/>
                    <a:pt x="302" y="178"/>
                    <a:pt x="302" y="178"/>
                  </a:cubicBezTo>
                  <a:cubicBezTo>
                    <a:pt x="302" y="178"/>
                    <a:pt x="302" y="178"/>
                    <a:pt x="302" y="178"/>
                  </a:cubicBezTo>
                  <a:cubicBezTo>
                    <a:pt x="302" y="178"/>
                    <a:pt x="302" y="178"/>
                    <a:pt x="302" y="178"/>
                  </a:cubicBezTo>
                  <a:cubicBezTo>
                    <a:pt x="302" y="178"/>
                    <a:pt x="302" y="178"/>
                    <a:pt x="302" y="178"/>
                  </a:cubicBezTo>
                  <a:cubicBezTo>
                    <a:pt x="302" y="177"/>
                    <a:pt x="302" y="177"/>
                    <a:pt x="302" y="177"/>
                  </a:cubicBezTo>
                  <a:cubicBezTo>
                    <a:pt x="302" y="177"/>
                    <a:pt x="302" y="177"/>
                    <a:pt x="302" y="177"/>
                  </a:cubicBezTo>
                  <a:cubicBezTo>
                    <a:pt x="302" y="177"/>
                    <a:pt x="302" y="177"/>
                    <a:pt x="302" y="177"/>
                  </a:cubicBezTo>
                  <a:cubicBezTo>
                    <a:pt x="302" y="177"/>
                    <a:pt x="302" y="177"/>
                    <a:pt x="302" y="177"/>
                  </a:cubicBezTo>
                  <a:cubicBezTo>
                    <a:pt x="302" y="176"/>
                    <a:pt x="302" y="176"/>
                    <a:pt x="302" y="176"/>
                  </a:cubicBezTo>
                  <a:cubicBezTo>
                    <a:pt x="302" y="176"/>
                    <a:pt x="302" y="176"/>
                    <a:pt x="302" y="176"/>
                  </a:cubicBezTo>
                  <a:cubicBezTo>
                    <a:pt x="302" y="176"/>
                    <a:pt x="302" y="176"/>
                    <a:pt x="302" y="176"/>
                  </a:cubicBezTo>
                  <a:cubicBezTo>
                    <a:pt x="302" y="175"/>
                    <a:pt x="302" y="175"/>
                    <a:pt x="302" y="175"/>
                  </a:cubicBezTo>
                  <a:cubicBezTo>
                    <a:pt x="301" y="175"/>
                    <a:pt x="301" y="175"/>
                    <a:pt x="301" y="175"/>
                  </a:cubicBezTo>
                  <a:cubicBezTo>
                    <a:pt x="301" y="175"/>
                    <a:pt x="301" y="175"/>
                    <a:pt x="301" y="175"/>
                  </a:cubicBezTo>
                  <a:cubicBezTo>
                    <a:pt x="301" y="176"/>
                    <a:pt x="301" y="176"/>
                    <a:pt x="301" y="176"/>
                  </a:cubicBezTo>
                  <a:cubicBezTo>
                    <a:pt x="301" y="176"/>
                    <a:pt x="301" y="176"/>
                    <a:pt x="301" y="176"/>
                  </a:cubicBezTo>
                  <a:cubicBezTo>
                    <a:pt x="301" y="176"/>
                    <a:pt x="301" y="176"/>
                    <a:pt x="301" y="176"/>
                  </a:cubicBezTo>
                  <a:cubicBezTo>
                    <a:pt x="300" y="176"/>
                    <a:pt x="300" y="176"/>
                    <a:pt x="300" y="176"/>
                  </a:cubicBezTo>
                  <a:cubicBezTo>
                    <a:pt x="300" y="175"/>
                    <a:pt x="300" y="175"/>
                    <a:pt x="300" y="175"/>
                  </a:cubicBezTo>
                  <a:cubicBezTo>
                    <a:pt x="299" y="175"/>
                    <a:pt x="299" y="175"/>
                    <a:pt x="299" y="175"/>
                  </a:cubicBezTo>
                  <a:cubicBezTo>
                    <a:pt x="300" y="176"/>
                    <a:pt x="300" y="176"/>
                    <a:pt x="300" y="176"/>
                  </a:cubicBezTo>
                  <a:cubicBezTo>
                    <a:pt x="300" y="177"/>
                    <a:pt x="300" y="177"/>
                    <a:pt x="300" y="177"/>
                  </a:cubicBezTo>
                  <a:cubicBezTo>
                    <a:pt x="300" y="177"/>
                    <a:pt x="300" y="177"/>
                    <a:pt x="300" y="177"/>
                  </a:cubicBezTo>
                  <a:cubicBezTo>
                    <a:pt x="300" y="177"/>
                    <a:pt x="300" y="177"/>
                    <a:pt x="300" y="177"/>
                  </a:cubicBezTo>
                  <a:cubicBezTo>
                    <a:pt x="300" y="177"/>
                    <a:pt x="300" y="177"/>
                    <a:pt x="300" y="177"/>
                  </a:cubicBezTo>
                  <a:cubicBezTo>
                    <a:pt x="300" y="178"/>
                    <a:pt x="300" y="178"/>
                    <a:pt x="300" y="178"/>
                  </a:cubicBezTo>
                  <a:cubicBezTo>
                    <a:pt x="299" y="178"/>
                    <a:pt x="299" y="178"/>
                    <a:pt x="299" y="178"/>
                  </a:cubicBezTo>
                  <a:cubicBezTo>
                    <a:pt x="299" y="177"/>
                    <a:pt x="299" y="177"/>
                    <a:pt x="299" y="177"/>
                  </a:cubicBezTo>
                  <a:cubicBezTo>
                    <a:pt x="299" y="177"/>
                    <a:pt x="299" y="177"/>
                    <a:pt x="299" y="177"/>
                  </a:cubicBezTo>
                  <a:cubicBezTo>
                    <a:pt x="298" y="176"/>
                    <a:pt x="298" y="176"/>
                    <a:pt x="298" y="176"/>
                  </a:cubicBezTo>
                  <a:cubicBezTo>
                    <a:pt x="298" y="177"/>
                    <a:pt x="298" y="177"/>
                    <a:pt x="298" y="177"/>
                  </a:cubicBezTo>
                  <a:cubicBezTo>
                    <a:pt x="298" y="177"/>
                    <a:pt x="298" y="177"/>
                    <a:pt x="298" y="177"/>
                  </a:cubicBezTo>
                  <a:cubicBezTo>
                    <a:pt x="298" y="177"/>
                    <a:pt x="298" y="177"/>
                    <a:pt x="298" y="177"/>
                  </a:cubicBezTo>
                  <a:cubicBezTo>
                    <a:pt x="298" y="178"/>
                    <a:pt x="298" y="178"/>
                    <a:pt x="298" y="178"/>
                  </a:cubicBezTo>
                  <a:cubicBezTo>
                    <a:pt x="299" y="178"/>
                    <a:pt x="299" y="178"/>
                    <a:pt x="299" y="178"/>
                  </a:cubicBezTo>
                  <a:cubicBezTo>
                    <a:pt x="299" y="179"/>
                    <a:pt x="299" y="179"/>
                    <a:pt x="299" y="179"/>
                  </a:cubicBezTo>
                  <a:cubicBezTo>
                    <a:pt x="300" y="179"/>
                    <a:pt x="300" y="179"/>
                    <a:pt x="300" y="179"/>
                  </a:cubicBezTo>
                  <a:cubicBezTo>
                    <a:pt x="299" y="180"/>
                    <a:pt x="299" y="180"/>
                    <a:pt x="299" y="180"/>
                  </a:cubicBezTo>
                  <a:cubicBezTo>
                    <a:pt x="300" y="180"/>
                    <a:pt x="300" y="180"/>
                    <a:pt x="300" y="180"/>
                  </a:cubicBezTo>
                  <a:cubicBezTo>
                    <a:pt x="300" y="180"/>
                    <a:pt x="300" y="180"/>
                    <a:pt x="300" y="180"/>
                  </a:cubicBezTo>
                  <a:cubicBezTo>
                    <a:pt x="299" y="181"/>
                    <a:pt x="299" y="181"/>
                    <a:pt x="299" y="181"/>
                  </a:cubicBezTo>
                  <a:cubicBezTo>
                    <a:pt x="298" y="180"/>
                    <a:pt x="298" y="180"/>
                    <a:pt x="298" y="180"/>
                  </a:cubicBezTo>
                  <a:cubicBezTo>
                    <a:pt x="298" y="180"/>
                    <a:pt x="298" y="180"/>
                    <a:pt x="298" y="180"/>
                  </a:cubicBezTo>
                  <a:cubicBezTo>
                    <a:pt x="298" y="181"/>
                    <a:pt x="298" y="181"/>
                    <a:pt x="298" y="181"/>
                  </a:cubicBezTo>
                  <a:cubicBezTo>
                    <a:pt x="297" y="181"/>
                    <a:pt x="297" y="181"/>
                    <a:pt x="297" y="181"/>
                  </a:cubicBezTo>
                  <a:cubicBezTo>
                    <a:pt x="297" y="180"/>
                    <a:pt x="297" y="180"/>
                    <a:pt x="297" y="180"/>
                  </a:cubicBezTo>
                  <a:cubicBezTo>
                    <a:pt x="297" y="179"/>
                    <a:pt x="297" y="179"/>
                    <a:pt x="297" y="179"/>
                  </a:cubicBezTo>
                  <a:cubicBezTo>
                    <a:pt x="297" y="179"/>
                    <a:pt x="297" y="179"/>
                    <a:pt x="297" y="179"/>
                  </a:cubicBezTo>
                  <a:cubicBezTo>
                    <a:pt x="297" y="178"/>
                    <a:pt x="297" y="178"/>
                    <a:pt x="297" y="178"/>
                  </a:cubicBezTo>
                  <a:cubicBezTo>
                    <a:pt x="296" y="178"/>
                    <a:pt x="296" y="178"/>
                    <a:pt x="296" y="178"/>
                  </a:cubicBezTo>
                  <a:cubicBezTo>
                    <a:pt x="295" y="178"/>
                    <a:pt x="295" y="178"/>
                    <a:pt x="295" y="178"/>
                  </a:cubicBezTo>
                  <a:cubicBezTo>
                    <a:pt x="295" y="178"/>
                    <a:pt x="295" y="178"/>
                    <a:pt x="295" y="178"/>
                  </a:cubicBezTo>
                  <a:cubicBezTo>
                    <a:pt x="295" y="177"/>
                    <a:pt x="295" y="177"/>
                    <a:pt x="295" y="177"/>
                  </a:cubicBezTo>
                  <a:cubicBezTo>
                    <a:pt x="294" y="177"/>
                    <a:pt x="294" y="177"/>
                    <a:pt x="294" y="177"/>
                  </a:cubicBezTo>
                  <a:cubicBezTo>
                    <a:pt x="294" y="177"/>
                    <a:pt x="294" y="177"/>
                    <a:pt x="294" y="177"/>
                  </a:cubicBezTo>
                  <a:cubicBezTo>
                    <a:pt x="293" y="177"/>
                    <a:pt x="293" y="177"/>
                    <a:pt x="293" y="177"/>
                  </a:cubicBezTo>
                  <a:cubicBezTo>
                    <a:pt x="293" y="178"/>
                    <a:pt x="293" y="178"/>
                    <a:pt x="293" y="178"/>
                  </a:cubicBezTo>
                  <a:cubicBezTo>
                    <a:pt x="294" y="178"/>
                    <a:pt x="294" y="178"/>
                    <a:pt x="294" y="178"/>
                  </a:cubicBezTo>
                  <a:cubicBezTo>
                    <a:pt x="295" y="178"/>
                    <a:pt x="295" y="178"/>
                    <a:pt x="295" y="178"/>
                  </a:cubicBezTo>
                  <a:cubicBezTo>
                    <a:pt x="296" y="178"/>
                    <a:pt x="296" y="178"/>
                    <a:pt x="296" y="178"/>
                  </a:cubicBezTo>
                  <a:cubicBezTo>
                    <a:pt x="296" y="179"/>
                    <a:pt x="296" y="179"/>
                    <a:pt x="296" y="179"/>
                  </a:cubicBezTo>
                  <a:cubicBezTo>
                    <a:pt x="295" y="180"/>
                    <a:pt x="295" y="180"/>
                    <a:pt x="295" y="180"/>
                  </a:cubicBezTo>
                  <a:cubicBezTo>
                    <a:pt x="295" y="180"/>
                    <a:pt x="295" y="180"/>
                    <a:pt x="295" y="180"/>
                  </a:cubicBezTo>
                  <a:cubicBezTo>
                    <a:pt x="296" y="180"/>
                    <a:pt x="296" y="180"/>
                    <a:pt x="296" y="180"/>
                  </a:cubicBezTo>
                  <a:cubicBezTo>
                    <a:pt x="296" y="180"/>
                    <a:pt x="296" y="180"/>
                    <a:pt x="296" y="180"/>
                  </a:cubicBezTo>
                  <a:cubicBezTo>
                    <a:pt x="296" y="181"/>
                    <a:pt x="296" y="181"/>
                    <a:pt x="296" y="181"/>
                  </a:cubicBezTo>
                  <a:cubicBezTo>
                    <a:pt x="296" y="181"/>
                    <a:pt x="296" y="181"/>
                    <a:pt x="296" y="181"/>
                  </a:cubicBezTo>
                  <a:cubicBezTo>
                    <a:pt x="297" y="181"/>
                    <a:pt x="297" y="181"/>
                    <a:pt x="297" y="181"/>
                  </a:cubicBezTo>
                  <a:cubicBezTo>
                    <a:pt x="297" y="181"/>
                    <a:pt x="297" y="181"/>
                    <a:pt x="297" y="181"/>
                  </a:cubicBezTo>
                  <a:cubicBezTo>
                    <a:pt x="296" y="182"/>
                    <a:pt x="296" y="182"/>
                    <a:pt x="296" y="182"/>
                  </a:cubicBezTo>
                  <a:cubicBezTo>
                    <a:pt x="295" y="183"/>
                    <a:pt x="295" y="183"/>
                    <a:pt x="295" y="183"/>
                  </a:cubicBezTo>
                  <a:cubicBezTo>
                    <a:pt x="294" y="184"/>
                    <a:pt x="294" y="184"/>
                    <a:pt x="294" y="184"/>
                  </a:cubicBezTo>
                  <a:cubicBezTo>
                    <a:pt x="296" y="183"/>
                    <a:pt x="296" y="183"/>
                    <a:pt x="296" y="183"/>
                  </a:cubicBezTo>
                  <a:cubicBezTo>
                    <a:pt x="296" y="183"/>
                    <a:pt x="296" y="183"/>
                    <a:pt x="296" y="183"/>
                  </a:cubicBezTo>
                  <a:cubicBezTo>
                    <a:pt x="297" y="182"/>
                    <a:pt x="297" y="182"/>
                    <a:pt x="297" y="182"/>
                  </a:cubicBezTo>
                  <a:cubicBezTo>
                    <a:pt x="298" y="182"/>
                    <a:pt x="298" y="182"/>
                    <a:pt x="298" y="182"/>
                  </a:cubicBezTo>
                  <a:cubicBezTo>
                    <a:pt x="298" y="183"/>
                    <a:pt x="298" y="183"/>
                    <a:pt x="298" y="183"/>
                  </a:cubicBezTo>
                  <a:cubicBezTo>
                    <a:pt x="298" y="183"/>
                    <a:pt x="298" y="183"/>
                    <a:pt x="298" y="183"/>
                  </a:cubicBezTo>
                  <a:cubicBezTo>
                    <a:pt x="297" y="183"/>
                    <a:pt x="297" y="183"/>
                    <a:pt x="297" y="183"/>
                  </a:cubicBezTo>
                  <a:cubicBezTo>
                    <a:pt x="297" y="184"/>
                    <a:pt x="297" y="184"/>
                    <a:pt x="297" y="184"/>
                  </a:cubicBezTo>
                  <a:cubicBezTo>
                    <a:pt x="297" y="184"/>
                    <a:pt x="297" y="184"/>
                    <a:pt x="297" y="184"/>
                  </a:cubicBezTo>
                  <a:cubicBezTo>
                    <a:pt x="298" y="184"/>
                    <a:pt x="298" y="184"/>
                    <a:pt x="298" y="184"/>
                  </a:cubicBezTo>
                  <a:cubicBezTo>
                    <a:pt x="299" y="185"/>
                    <a:pt x="299" y="185"/>
                    <a:pt x="299" y="185"/>
                  </a:cubicBezTo>
                  <a:cubicBezTo>
                    <a:pt x="298" y="185"/>
                    <a:pt x="298" y="185"/>
                    <a:pt x="298" y="185"/>
                  </a:cubicBezTo>
                  <a:cubicBezTo>
                    <a:pt x="297" y="185"/>
                    <a:pt x="297" y="185"/>
                    <a:pt x="297" y="185"/>
                  </a:cubicBezTo>
                  <a:cubicBezTo>
                    <a:pt x="297" y="185"/>
                    <a:pt x="297" y="185"/>
                    <a:pt x="297" y="185"/>
                  </a:cubicBezTo>
                  <a:cubicBezTo>
                    <a:pt x="298" y="185"/>
                    <a:pt x="298" y="185"/>
                    <a:pt x="298" y="185"/>
                  </a:cubicBezTo>
                  <a:cubicBezTo>
                    <a:pt x="298" y="186"/>
                    <a:pt x="298" y="186"/>
                    <a:pt x="298" y="186"/>
                  </a:cubicBezTo>
                  <a:cubicBezTo>
                    <a:pt x="298" y="186"/>
                    <a:pt x="298" y="186"/>
                    <a:pt x="298" y="186"/>
                  </a:cubicBezTo>
                  <a:cubicBezTo>
                    <a:pt x="298" y="186"/>
                    <a:pt x="298" y="186"/>
                    <a:pt x="298" y="186"/>
                  </a:cubicBezTo>
                  <a:cubicBezTo>
                    <a:pt x="298" y="186"/>
                    <a:pt x="298" y="186"/>
                    <a:pt x="298" y="186"/>
                  </a:cubicBezTo>
                  <a:cubicBezTo>
                    <a:pt x="298" y="187"/>
                    <a:pt x="298" y="187"/>
                    <a:pt x="298" y="187"/>
                  </a:cubicBezTo>
                  <a:cubicBezTo>
                    <a:pt x="298" y="187"/>
                    <a:pt x="298" y="187"/>
                    <a:pt x="298" y="187"/>
                  </a:cubicBezTo>
                  <a:cubicBezTo>
                    <a:pt x="298" y="187"/>
                    <a:pt x="298" y="187"/>
                    <a:pt x="298" y="187"/>
                  </a:cubicBezTo>
                  <a:cubicBezTo>
                    <a:pt x="298" y="188"/>
                    <a:pt x="298" y="188"/>
                    <a:pt x="298" y="188"/>
                  </a:cubicBezTo>
                  <a:cubicBezTo>
                    <a:pt x="299" y="189"/>
                    <a:pt x="299" y="189"/>
                    <a:pt x="299" y="189"/>
                  </a:cubicBezTo>
                  <a:cubicBezTo>
                    <a:pt x="299" y="188"/>
                    <a:pt x="299" y="188"/>
                    <a:pt x="299" y="188"/>
                  </a:cubicBezTo>
                  <a:cubicBezTo>
                    <a:pt x="299" y="187"/>
                    <a:pt x="299" y="187"/>
                    <a:pt x="299" y="187"/>
                  </a:cubicBezTo>
                  <a:cubicBezTo>
                    <a:pt x="299" y="187"/>
                    <a:pt x="299" y="187"/>
                    <a:pt x="299" y="187"/>
                  </a:cubicBezTo>
                  <a:cubicBezTo>
                    <a:pt x="300" y="188"/>
                    <a:pt x="300" y="188"/>
                    <a:pt x="300" y="188"/>
                  </a:cubicBezTo>
                  <a:cubicBezTo>
                    <a:pt x="300" y="188"/>
                    <a:pt x="300" y="188"/>
                    <a:pt x="300" y="188"/>
                  </a:cubicBezTo>
                  <a:cubicBezTo>
                    <a:pt x="300" y="189"/>
                    <a:pt x="300" y="189"/>
                    <a:pt x="300" y="189"/>
                  </a:cubicBezTo>
                  <a:cubicBezTo>
                    <a:pt x="300" y="189"/>
                    <a:pt x="300" y="189"/>
                    <a:pt x="300" y="189"/>
                  </a:cubicBezTo>
                  <a:cubicBezTo>
                    <a:pt x="300" y="189"/>
                    <a:pt x="300" y="189"/>
                    <a:pt x="300" y="189"/>
                  </a:cubicBezTo>
                  <a:cubicBezTo>
                    <a:pt x="300" y="190"/>
                    <a:pt x="300" y="190"/>
                    <a:pt x="300" y="190"/>
                  </a:cubicBezTo>
                  <a:cubicBezTo>
                    <a:pt x="301" y="190"/>
                    <a:pt x="301" y="190"/>
                    <a:pt x="301" y="190"/>
                  </a:cubicBezTo>
                  <a:cubicBezTo>
                    <a:pt x="301" y="189"/>
                    <a:pt x="301" y="189"/>
                    <a:pt x="301" y="189"/>
                  </a:cubicBezTo>
                  <a:cubicBezTo>
                    <a:pt x="301" y="190"/>
                    <a:pt x="301" y="190"/>
                    <a:pt x="301" y="190"/>
                  </a:cubicBezTo>
                  <a:cubicBezTo>
                    <a:pt x="301" y="189"/>
                    <a:pt x="301" y="189"/>
                    <a:pt x="301" y="189"/>
                  </a:cubicBezTo>
                  <a:cubicBezTo>
                    <a:pt x="301" y="189"/>
                    <a:pt x="301" y="189"/>
                    <a:pt x="301" y="189"/>
                  </a:cubicBezTo>
                  <a:cubicBezTo>
                    <a:pt x="302" y="189"/>
                    <a:pt x="302" y="189"/>
                    <a:pt x="302" y="189"/>
                  </a:cubicBezTo>
                  <a:cubicBezTo>
                    <a:pt x="302" y="190"/>
                    <a:pt x="302" y="190"/>
                    <a:pt x="302" y="190"/>
                  </a:cubicBezTo>
                  <a:cubicBezTo>
                    <a:pt x="302" y="190"/>
                    <a:pt x="302" y="190"/>
                    <a:pt x="302" y="190"/>
                  </a:cubicBezTo>
                  <a:cubicBezTo>
                    <a:pt x="302" y="191"/>
                    <a:pt x="302" y="191"/>
                    <a:pt x="302" y="191"/>
                  </a:cubicBezTo>
                  <a:cubicBezTo>
                    <a:pt x="301" y="191"/>
                    <a:pt x="301" y="191"/>
                    <a:pt x="301" y="191"/>
                  </a:cubicBezTo>
                  <a:cubicBezTo>
                    <a:pt x="301" y="191"/>
                    <a:pt x="301" y="191"/>
                    <a:pt x="301" y="191"/>
                  </a:cubicBezTo>
                  <a:cubicBezTo>
                    <a:pt x="302" y="192"/>
                    <a:pt x="302" y="192"/>
                    <a:pt x="302" y="192"/>
                  </a:cubicBezTo>
                  <a:cubicBezTo>
                    <a:pt x="303" y="192"/>
                    <a:pt x="303" y="192"/>
                    <a:pt x="303" y="192"/>
                  </a:cubicBezTo>
                  <a:cubicBezTo>
                    <a:pt x="303" y="191"/>
                    <a:pt x="303" y="191"/>
                    <a:pt x="303" y="191"/>
                  </a:cubicBezTo>
                  <a:cubicBezTo>
                    <a:pt x="304" y="192"/>
                    <a:pt x="304" y="192"/>
                    <a:pt x="304" y="192"/>
                  </a:cubicBezTo>
                  <a:cubicBezTo>
                    <a:pt x="303" y="192"/>
                    <a:pt x="303" y="192"/>
                    <a:pt x="303" y="192"/>
                  </a:cubicBezTo>
                  <a:cubicBezTo>
                    <a:pt x="303" y="192"/>
                    <a:pt x="303" y="192"/>
                    <a:pt x="303" y="192"/>
                  </a:cubicBezTo>
                  <a:cubicBezTo>
                    <a:pt x="302" y="193"/>
                    <a:pt x="302" y="193"/>
                    <a:pt x="302" y="193"/>
                  </a:cubicBezTo>
                  <a:cubicBezTo>
                    <a:pt x="302" y="193"/>
                    <a:pt x="302" y="193"/>
                    <a:pt x="302" y="193"/>
                  </a:cubicBezTo>
                  <a:cubicBezTo>
                    <a:pt x="303" y="194"/>
                    <a:pt x="303" y="194"/>
                    <a:pt x="303" y="194"/>
                  </a:cubicBezTo>
                  <a:cubicBezTo>
                    <a:pt x="303" y="195"/>
                    <a:pt x="303" y="195"/>
                    <a:pt x="303" y="195"/>
                  </a:cubicBezTo>
                  <a:cubicBezTo>
                    <a:pt x="303" y="195"/>
                    <a:pt x="303" y="195"/>
                    <a:pt x="303" y="195"/>
                  </a:cubicBezTo>
                  <a:cubicBezTo>
                    <a:pt x="303" y="196"/>
                    <a:pt x="303" y="196"/>
                    <a:pt x="303" y="196"/>
                  </a:cubicBezTo>
                  <a:cubicBezTo>
                    <a:pt x="304" y="197"/>
                    <a:pt x="304" y="197"/>
                    <a:pt x="304" y="197"/>
                  </a:cubicBezTo>
                  <a:cubicBezTo>
                    <a:pt x="304" y="197"/>
                    <a:pt x="304" y="197"/>
                    <a:pt x="304" y="197"/>
                  </a:cubicBezTo>
                  <a:cubicBezTo>
                    <a:pt x="304" y="198"/>
                    <a:pt x="304" y="198"/>
                    <a:pt x="304" y="198"/>
                  </a:cubicBezTo>
                  <a:cubicBezTo>
                    <a:pt x="304" y="199"/>
                    <a:pt x="304" y="199"/>
                    <a:pt x="304" y="199"/>
                  </a:cubicBezTo>
                  <a:cubicBezTo>
                    <a:pt x="303" y="199"/>
                    <a:pt x="303" y="199"/>
                    <a:pt x="303" y="199"/>
                  </a:cubicBezTo>
                  <a:cubicBezTo>
                    <a:pt x="304" y="200"/>
                    <a:pt x="304" y="200"/>
                    <a:pt x="304" y="200"/>
                  </a:cubicBezTo>
                  <a:cubicBezTo>
                    <a:pt x="303" y="201"/>
                    <a:pt x="303" y="201"/>
                    <a:pt x="303" y="201"/>
                  </a:cubicBezTo>
                  <a:cubicBezTo>
                    <a:pt x="302" y="199"/>
                    <a:pt x="302" y="199"/>
                    <a:pt x="302" y="199"/>
                  </a:cubicBezTo>
                  <a:cubicBezTo>
                    <a:pt x="302" y="199"/>
                    <a:pt x="302" y="199"/>
                    <a:pt x="302" y="199"/>
                  </a:cubicBezTo>
                  <a:cubicBezTo>
                    <a:pt x="302" y="198"/>
                    <a:pt x="302" y="198"/>
                    <a:pt x="302" y="198"/>
                  </a:cubicBezTo>
                  <a:cubicBezTo>
                    <a:pt x="302" y="197"/>
                    <a:pt x="302" y="197"/>
                    <a:pt x="302" y="197"/>
                  </a:cubicBezTo>
                  <a:cubicBezTo>
                    <a:pt x="302" y="198"/>
                    <a:pt x="302" y="198"/>
                    <a:pt x="302" y="198"/>
                  </a:cubicBezTo>
                  <a:cubicBezTo>
                    <a:pt x="302" y="199"/>
                    <a:pt x="302" y="199"/>
                    <a:pt x="302" y="199"/>
                  </a:cubicBezTo>
                  <a:cubicBezTo>
                    <a:pt x="302" y="200"/>
                    <a:pt x="302" y="200"/>
                    <a:pt x="302" y="200"/>
                  </a:cubicBezTo>
                  <a:cubicBezTo>
                    <a:pt x="302" y="201"/>
                    <a:pt x="302" y="201"/>
                    <a:pt x="302" y="201"/>
                  </a:cubicBezTo>
                  <a:cubicBezTo>
                    <a:pt x="302" y="202"/>
                    <a:pt x="302" y="202"/>
                    <a:pt x="302" y="202"/>
                  </a:cubicBezTo>
                  <a:cubicBezTo>
                    <a:pt x="302" y="203"/>
                    <a:pt x="302" y="203"/>
                    <a:pt x="302" y="203"/>
                  </a:cubicBezTo>
                  <a:cubicBezTo>
                    <a:pt x="302" y="203"/>
                    <a:pt x="302" y="203"/>
                    <a:pt x="302" y="203"/>
                  </a:cubicBezTo>
                  <a:cubicBezTo>
                    <a:pt x="301" y="203"/>
                    <a:pt x="301" y="203"/>
                    <a:pt x="301" y="203"/>
                  </a:cubicBezTo>
                  <a:cubicBezTo>
                    <a:pt x="301" y="202"/>
                    <a:pt x="301" y="202"/>
                    <a:pt x="301" y="202"/>
                  </a:cubicBezTo>
                  <a:cubicBezTo>
                    <a:pt x="300" y="202"/>
                    <a:pt x="300" y="202"/>
                    <a:pt x="300" y="202"/>
                  </a:cubicBezTo>
                  <a:cubicBezTo>
                    <a:pt x="301" y="204"/>
                    <a:pt x="301" y="204"/>
                    <a:pt x="301" y="204"/>
                  </a:cubicBezTo>
                  <a:cubicBezTo>
                    <a:pt x="300" y="205"/>
                    <a:pt x="300" y="205"/>
                    <a:pt x="300" y="205"/>
                  </a:cubicBezTo>
                  <a:cubicBezTo>
                    <a:pt x="301" y="205"/>
                    <a:pt x="301" y="205"/>
                    <a:pt x="301" y="205"/>
                  </a:cubicBezTo>
                  <a:cubicBezTo>
                    <a:pt x="301" y="205"/>
                    <a:pt x="301" y="205"/>
                    <a:pt x="301" y="205"/>
                  </a:cubicBezTo>
                  <a:cubicBezTo>
                    <a:pt x="300" y="205"/>
                    <a:pt x="300" y="205"/>
                    <a:pt x="300" y="205"/>
                  </a:cubicBezTo>
                  <a:cubicBezTo>
                    <a:pt x="299" y="205"/>
                    <a:pt x="299" y="205"/>
                    <a:pt x="299" y="205"/>
                  </a:cubicBezTo>
                  <a:cubicBezTo>
                    <a:pt x="299" y="204"/>
                    <a:pt x="299" y="204"/>
                    <a:pt x="299" y="204"/>
                  </a:cubicBezTo>
                  <a:cubicBezTo>
                    <a:pt x="299" y="203"/>
                    <a:pt x="299" y="203"/>
                    <a:pt x="299" y="203"/>
                  </a:cubicBezTo>
                  <a:cubicBezTo>
                    <a:pt x="299" y="202"/>
                    <a:pt x="299" y="202"/>
                    <a:pt x="299" y="202"/>
                  </a:cubicBezTo>
                  <a:cubicBezTo>
                    <a:pt x="299" y="203"/>
                    <a:pt x="299" y="203"/>
                    <a:pt x="299" y="203"/>
                  </a:cubicBezTo>
                  <a:cubicBezTo>
                    <a:pt x="298" y="203"/>
                    <a:pt x="298" y="203"/>
                    <a:pt x="298" y="203"/>
                  </a:cubicBezTo>
                  <a:cubicBezTo>
                    <a:pt x="298" y="202"/>
                    <a:pt x="298" y="202"/>
                    <a:pt x="298" y="202"/>
                  </a:cubicBezTo>
                  <a:cubicBezTo>
                    <a:pt x="298" y="201"/>
                    <a:pt x="298" y="201"/>
                    <a:pt x="298" y="201"/>
                  </a:cubicBezTo>
                  <a:cubicBezTo>
                    <a:pt x="298" y="202"/>
                    <a:pt x="298" y="202"/>
                    <a:pt x="298" y="202"/>
                  </a:cubicBezTo>
                  <a:cubicBezTo>
                    <a:pt x="298" y="202"/>
                    <a:pt x="298" y="202"/>
                    <a:pt x="298" y="202"/>
                  </a:cubicBezTo>
                  <a:cubicBezTo>
                    <a:pt x="297" y="202"/>
                    <a:pt x="297" y="202"/>
                    <a:pt x="297" y="202"/>
                  </a:cubicBezTo>
                  <a:cubicBezTo>
                    <a:pt x="297" y="201"/>
                    <a:pt x="297" y="201"/>
                    <a:pt x="297" y="201"/>
                  </a:cubicBezTo>
                  <a:cubicBezTo>
                    <a:pt x="297" y="201"/>
                    <a:pt x="297" y="201"/>
                    <a:pt x="297" y="201"/>
                  </a:cubicBezTo>
                  <a:cubicBezTo>
                    <a:pt x="297" y="201"/>
                    <a:pt x="297" y="201"/>
                    <a:pt x="297" y="201"/>
                  </a:cubicBezTo>
                  <a:cubicBezTo>
                    <a:pt x="297" y="201"/>
                    <a:pt x="297" y="201"/>
                    <a:pt x="297" y="201"/>
                  </a:cubicBezTo>
                  <a:cubicBezTo>
                    <a:pt x="297" y="201"/>
                    <a:pt x="297" y="201"/>
                    <a:pt x="297" y="201"/>
                  </a:cubicBezTo>
                  <a:cubicBezTo>
                    <a:pt x="297" y="202"/>
                    <a:pt x="297" y="202"/>
                    <a:pt x="297" y="202"/>
                  </a:cubicBezTo>
                  <a:cubicBezTo>
                    <a:pt x="296" y="201"/>
                    <a:pt x="296" y="201"/>
                    <a:pt x="296" y="201"/>
                  </a:cubicBezTo>
                  <a:cubicBezTo>
                    <a:pt x="296" y="201"/>
                    <a:pt x="296" y="201"/>
                    <a:pt x="296" y="201"/>
                  </a:cubicBezTo>
                  <a:cubicBezTo>
                    <a:pt x="296" y="201"/>
                    <a:pt x="296" y="201"/>
                    <a:pt x="296" y="201"/>
                  </a:cubicBezTo>
                  <a:cubicBezTo>
                    <a:pt x="296" y="200"/>
                    <a:pt x="296" y="200"/>
                    <a:pt x="296" y="200"/>
                  </a:cubicBezTo>
                  <a:cubicBezTo>
                    <a:pt x="295" y="199"/>
                    <a:pt x="295" y="199"/>
                    <a:pt x="295" y="199"/>
                  </a:cubicBezTo>
                  <a:cubicBezTo>
                    <a:pt x="295" y="198"/>
                    <a:pt x="295" y="198"/>
                    <a:pt x="295" y="198"/>
                  </a:cubicBezTo>
                  <a:cubicBezTo>
                    <a:pt x="295" y="199"/>
                    <a:pt x="295" y="199"/>
                    <a:pt x="295" y="199"/>
                  </a:cubicBezTo>
                  <a:cubicBezTo>
                    <a:pt x="295" y="200"/>
                    <a:pt x="295" y="200"/>
                    <a:pt x="295" y="200"/>
                  </a:cubicBezTo>
                  <a:cubicBezTo>
                    <a:pt x="295" y="201"/>
                    <a:pt x="295" y="201"/>
                    <a:pt x="295" y="201"/>
                  </a:cubicBezTo>
                  <a:cubicBezTo>
                    <a:pt x="295" y="201"/>
                    <a:pt x="295" y="201"/>
                    <a:pt x="295" y="201"/>
                  </a:cubicBezTo>
                  <a:cubicBezTo>
                    <a:pt x="294" y="200"/>
                    <a:pt x="294" y="200"/>
                    <a:pt x="294" y="200"/>
                  </a:cubicBezTo>
                  <a:cubicBezTo>
                    <a:pt x="294" y="199"/>
                    <a:pt x="294" y="199"/>
                    <a:pt x="294" y="199"/>
                  </a:cubicBezTo>
                  <a:cubicBezTo>
                    <a:pt x="294" y="199"/>
                    <a:pt x="294" y="199"/>
                    <a:pt x="294" y="199"/>
                  </a:cubicBezTo>
                  <a:cubicBezTo>
                    <a:pt x="293" y="199"/>
                    <a:pt x="293" y="199"/>
                    <a:pt x="293" y="199"/>
                  </a:cubicBezTo>
                  <a:cubicBezTo>
                    <a:pt x="293" y="198"/>
                    <a:pt x="293" y="198"/>
                    <a:pt x="293" y="198"/>
                  </a:cubicBezTo>
                  <a:cubicBezTo>
                    <a:pt x="292" y="197"/>
                    <a:pt x="292" y="197"/>
                    <a:pt x="292" y="197"/>
                  </a:cubicBezTo>
                  <a:cubicBezTo>
                    <a:pt x="292" y="197"/>
                    <a:pt x="292" y="197"/>
                    <a:pt x="292" y="197"/>
                  </a:cubicBezTo>
                  <a:cubicBezTo>
                    <a:pt x="292" y="196"/>
                    <a:pt x="292" y="196"/>
                    <a:pt x="292" y="196"/>
                  </a:cubicBezTo>
                  <a:cubicBezTo>
                    <a:pt x="291" y="197"/>
                    <a:pt x="291" y="197"/>
                    <a:pt x="291" y="197"/>
                  </a:cubicBezTo>
                  <a:cubicBezTo>
                    <a:pt x="291" y="197"/>
                    <a:pt x="291" y="197"/>
                    <a:pt x="291" y="197"/>
                  </a:cubicBezTo>
                  <a:cubicBezTo>
                    <a:pt x="292" y="198"/>
                    <a:pt x="292" y="198"/>
                    <a:pt x="292" y="198"/>
                  </a:cubicBezTo>
                  <a:cubicBezTo>
                    <a:pt x="292" y="199"/>
                    <a:pt x="292" y="199"/>
                    <a:pt x="292" y="199"/>
                  </a:cubicBezTo>
                  <a:cubicBezTo>
                    <a:pt x="291" y="198"/>
                    <a:pt x="291" y="198"/>
                    <a:pt x="291" y="198"/>
                  </a:cubicBezTo>
                  <a:cubicBezTo>
                    <a:pt x="291" y="198"/>
                    <a:pt x="291" y="198"/>
                    <a:pt x="291" y="198"/>
                  </a:cubicBezTo>
                  <a:cubicBezTo>
                    <a:pt x="291" y="197"/>
                    <a:pt x="291" y="197"/>
                    <a:pt x="291" y="197"/>
                  </a:cubicBezTo>
                  <a:cubicBezTo>
                    <a:pt x="290" y="197"/>
                    <a:pt x="290" y="197"/>
                    <a:pt x="290" y="197"/>
                  </a:cubicBezTo>
                  <a:cubicBezTo>
                    <a:pt x="289" y="196"/>
                    <a:pt x="289" y="196"/>
                    <a:pt x="289" y="196"/>
                  </a:cubicBezTo>
                  <a:cubicBezTo>
                    <a:pt x="289" y="195"/>
                    <a:pt x="289" y="195"/>
                    <a:pt x="289" y="195"/>
                  </a:cubicBezTo>
                  <a:cubicBezTo>
                    <a:pt x="288" y="195"/>
                    <a:pt x="288" y="195"/>
                    <a:pt x="288" y="195"/>
                  </a:cubicBezTo>
                  <a:cubicBezTo>
                    <a:pt x="288" y="196"/>
                    <a:pt x="288" y="196"/>
                    <a:pt x="288" y="196"/>
                  </a:cubicBezTo>
                  <a:cubicBezTo>
                    <a:pt x="287" y="195"/>
                    <a:pt x="287" y="195"/>
                    <a:pt x="287" y="195"/>
                  </a:cubicBezTo>
                  <a:cubicBezTo>
                    <a:pt x="287" y="196"/>
                    <a:pt x="287" y="196"/>
                    <a:pt x="287" y="196"/>
                  </a:cubicBezTo>
                  <a:cubicBezTo>
                    <a:pt x="288" y="197"/>
                    <a:pt x="288" y="197"/>
                    <a:pt x="288" y="197"/>
                  </a:cubicBezTo>
                  <a:cubicBezTo>
                    <a:pt x="289" y="198"/>
                    <a:pt x="289" y="198"/>
                    <a:pt x="289" y="198"/>
                  </a:cubicBezTo>
                  <a:cubicBezTo>
                    <a:pt x="289" y="198"/>
                    <a:pt x="289" y="198"/>
                    <a:pt x="289" y="198"/>
                  </a:cubicBezTo>
                  <a:cubicBezTo>
                    <a:pt x="289" y="199"/>
                    <a:pt x="289" y="199"/>
                    <a:pt x="289" y="199"/>
                  </a:cubicBezTo>
                  <a:cubicBezTo>
                    <a:pt x="289" y="200"/>
                    <a:pt x="289" y="200"/>
                    <a:pt x="289" y="200"/>
                  </a:cubicBezTo>
                  <a:cubicBezTo>
                    <a:pt x="289" y="200"/>
                    <a:pt x="289" y="200"/>
                    <a:pt x="289" y="200"/>
                  </a:cubicBezTo>
                  <a:cubicBezTo>
                    <a:pt x="290" y="200"/>
                    <a:pt x="290" y="200"/>
                    <a:pt x="290" y="200"/>
                  </a:cubicBezTo>
                  <a:cubicBezTo>
                    <a:pt x="291" y="200"/>
                    <a:pt x="291" y="200"/>
                    <a:pt x="291" y="200"/>
                  </a:cubicBezTo>
                  <a:cubicBezTo>
                    <a:pt x="291" y="201"/>
                    <a:pt x="291" y="201"/>
                    <a:pt x="291" y="201"/>
                  </a:cubicBezTo>
                  <a:cubicBezTo>
                    <a:pt x="291" y="201"/>
                    <a:pt x="291" y="201"/>
                    <a:pt x="291" y="201"/>
                  </a:cubicBezTo>
                  <a:cubicBezTo>
                    <a:pt x="292" y="201"/>
                    <a:pt x="292" y="201"/>
                    <a:pt x="292" y="201"/>
                  </a:cubicBezTo>
                  <a:cubicBezTo>
                    <a:pt x="291" y="202"/>
                    <a:pt x="291" y="202"/>
                    <a:pt x="291" y="202"/>
                  </a:cubicBezTo>
                  <a:cubicBezTo>
                    <a:pt x="292" y="202"/>
                    <a:pt x="292" y="202"/>
                    <a:pt x="292" y="202"/>
                  </a:cubicBezTo>
                  <a:cubicBezTo>
                    <a:pt x="292" y="202"/>
                    <a:pt x="292" y="202"/>
                    <a:pt x="292" y="202"/>
                  </a:cubicBezTo>
                  <a:cubicBezTo>
                    <a:pt x="293" y="203"/>
                    <a:pt x="293" y="203"/>
                    <a:pt x="293" y="203"/>
                  </a:cubicBezTo>
                  <a:cubicBezTo>
                    <a:pt x="293" y="203"/>
                    <a:pt x="293" y="203"/>
                    <a:pt x="293" y="203"/>
                  </a:cubicBezTo>
                  <a:cubicBezTo>
                    <a:pt x="293" y="203"/>
                    <a:pt x="293" y="203"/>
                    <a:pt x="293" y="203"/>
                  </a:cubicBezTo>
                  <a:cubicBezTo>
                    <a:pt x="294" y="204"/>
                    <a:pt x="294" y="204"/>
                    <a:pt x="294" y="204"/>
                  </a:cubicBezTo>
                  <a:cubicBezTo>
                    <a:pt x="294" y="204"/>
                    <a:pt x="294" y="204"/>
                    <a:pt x="294" y="204"/>
                  </a:cubicBezTo>
                  <a:cubicBezTo>
                    <a:pt x="293" y="205"/>
                    <a:pt x="293" y="205"/>
                    <a:pt x="293" y="205"/>
                  </a:cubicBezTo>
                  <a:cubicBezTo>
                    <a:pt x="294" y="205"/>
                    <a:pt x="294" y="205"/>
                    <a:pt x="294" y="205"/>
                  </a:cubicBezTo>
                  <a:cubicBezTo>
                    <a:pt x="294" y="206"/>
                    <a:pt x="294" y="206"/>
                    <a:pt x="294" y="206"/>
                  </a:cubicBezTo>
                  <a:cubicBezTo>
                    <a:pt x="294" y="206"/>
                    <a:pt x="294" y="206"/>
                    <a:pt x="294" y="206"/>
                  </a:cubicBezTo>
                  <a:cubicBezTo>
                    <a:pt x="295" y="205"/>
                    <a:pt x="295" y="205"/>
                    <a:pt x="295" y="205"/>
                  </a:cubicBezTo>
                  <a:cubicBezTo>
                    <a:pt x="295" y="206"/>
                    <a:pt x="295" y="206"/>
                    <a:pt x="295" y="206"/>
                  </a:cubicBezTo>
                  <a:cubicBezTo>
                    <a:pt x="295" y="206"/>
                    <a:pt x="295" y="206"/>
                    <a:pt x="295" y="206"/>
                  </a:cubicBezTo>
                  <a:cubicBezTo>
                    <a:pt x="295" y="207"/>
                    <a:pt x="295" y="207"/>
                    <a:pt x="295" y="207"/>
                  </a:cubicBezTo>
                  <a:cubicBezTo>
                    <a:pt x="295" y="207"/>
                    <a:pt x="295" y="207"/>
                    <a:pt x="295" y="207"/>
                  </a:cubicBezTo>
                  <a:cubicBezTo>
                    <a:pt x="296" y="207"/>
                    <a:pt x="296" y="207"/>
                    <a:pt x="296" y="207"/>
                  </a:cubicBezTo>
                  <a:cubicBezTo>
                    <a:pt x="295" y="208"/>
                    <a:pt x="295" y="208"/>
                    <a:pt x="295" y="208"/>
                  </a:cubicBezTo>
                  <a:cubicBezTo>
                    <a:pt x="295" y="207"/>
                    <a:pt x="295" y="207"/>
                    <a:pt x="295" y="207"/>
                  </a:cubicBezTo>
                  <a:cubicBezTo>
                    <a:pt x="294" y="208"/>
                    <a:pt x="294" y="208"/>
                    <a:pt x="294" y="208"/>
                  </a:cubicBezTo>
                  <a:cubicBezTo>
                    <a:pt x="295" y="208"/>
                    <a:pt x="295" y="208"/>
                    <a:pt x="295" y="208"/>
                  </a:cubicBezTo>
                  <a:cubicBezTo>
                    <a:pt x="295" y="209"/>
                    <a:pt x="295" y="209"/>
                    <a:pt x="295" y="209"/>
                  </a:cubicBezTo>
                  <a:cubicBezTo>
                    <a:pt x="295" y="209"/>
                    <a:pt x="295" y="209"/>
                    <a:pt x="295" y="209"/>
                  </a:cubicBezTo>
                  <a:cubicBezTo>
                    <a:pt x="295" y="209"/>
                    <a:pt x="295" y="209"/>
                    <a:pt x="295" y="209"/>
                  </a:cubicBezTo>
                  <a:close/>
                  <a:moveTo>
                    <a:pt x="221" y="190"/>
                  </a:moveTo>
                  <a:cubicBezTo>
                    <a:pt x="221" y="190"/>
                    <a:pt x="221" y="190"/>
                    <a:pt x="221" y="190"/>
                  </a:cubicBezTo>
                  <a:cubicBezTo>
                    <a:pt x="222" y="189"/>
                    <a:pt x="222" y="189"/>
                    <a:pt x="222" y="189"/>
                  </a:cubicBezTo>
                  <a:cubicBezTo>
                    <a:pt x="222" y="189"/>
                    <a:pt x="222" y="189"/>
                    <a:pt x="222" y="189"/>
                  </a:cubicBezTo>
                  <a:cubicBezTo>
                    <a:pt x="222" y="189"/>
                    <a:pt x="222" y="189"/>
                    <a:pt x="222" y="189"/>
                  </a:cubicBezTo>
                  <a:cubicBezTo>
                    <a:pt x="223" y="189"/>
                    <a:pt x="223" y="189"/>
                    <a:pt x="223" y="189"/>
                  </a:cubicBezTo>
                  <a:cubicBezTo>
                    <a:pt x="223" y="189"/>
                    <a:pt x="223" y="189"/>
                    <a:pt x="223" y="189"/>
                  </a:cubicBezTo>
                  <a:cubicBezTo>
                    <a:pt x="224" y="189"/>
                    <a:pt x="224" y="189"/>
                    <a:pt x="224" y="189"/>
                  </a:cubicBezTo>
                  <a:cubicBezTo>
                    <a:pt x="224" y="189"/>
                    <a:pt x="224" y="189"/>
                    <a:pt x="224" y="189"/>
                  </a:cubicBezTo>
                  <a:cubicBezTo>
                    <a:pt x="225" y="189"/>
                    <a:pt x="225" y="189"/>
                    <a:pt x="225" y="189"/>
                  </a:cubicBezTo>
                  <a:cubicBezTo>
                    <a:pt x="225" y="190"/>
                    <a:pt x="225" y="190"/>
                    <a:pt x="225" y="190"/>
                  </a:cubicBezTo>
                  <a:cubicBezTo>
                    <a:pt x="224" y="191"/>
                    <a:pt x="224" y="191"/>
                    <a:pt x="224" y="191"/>
                  </a:cubicBezTo>
                  <a:cubicBezTo>
                    <a:pt x="224" y="191"/>
                    <a:pt x="224" y="191"/>
                    <a:pt x="224" y="191"/>
                  </a:cubicBezTo>
                  <a:cubicBezTo>
                    <a:pt x="224" y="192"/>
                    <a:pt x="224" y="192"/>
                    <a:pt x="224" y="192"/>
                  </a:cubicBezTo>
                  <a:cubicBezTo>
                    <a:pt x="224" y="193"/>
                    <a:pt x="224" y="193"/>
                    <a:pt x="224" y="193"/>
                  </a:cubicBezTo>
                  <a:cubicBezTo>
                    <a:pt x="224" y="193"/>
                    <a:pt x="224" y="193"/>
                    <a:pt x="224" y="193"/>
                  </a:cubicBezTo>
                  <a:cubicBezTo>
                    <a:pt x="225" y="193"/>
                    <a:pt x="225" y="193"/>
                    <a:pt x="225" y="193"/>
                  </a:cubicBezTo>
                  <a:cubicBezTo>
                    <a:pt x="225" y="193"/>
                    <a:pt x="225" y="193"/>
                    <a:pt x="225" y="193"/>
                  </a:cubicBezTo>
                  <a:cubicBezTo>
                    <a:pt x="225" y="193"/>
                    <a:pt x="225" y="193"/>
                    <a:pt x="225" y="193"/>
                  </a:cubicBezTo>
                  <a:cubicBezTo>
                    <a:pt x="226" y="193"/>
                    <a:pt x="226" y="193"/>
                    <a:pt x="226" y="193"/>
                  </a:cubicBezTo>
                  <a:cubicBezTo>
                    <a:pt x="227" y="193"/>
                    <a:pt x="227" y="193"/>
                    <a:pt x="227" y="193"/>
                  </a:cubicBezTo>
                  <a:cubicBezTo>
                    <a:pt x="227" y="193"/>
                    <a:pt x="227" y="193"/>
                    <a:pt x="227" y="193"/>
                  </a:cubicBezTo>
                  <a:cubicBezTo>
                    <a:pt x="228" y="192"/>
                    <a:pt x="228" y="192"/>
                    <a:pt x="228" y="192"/>
                  </a:cubicBezTo>
                  <a:cubicBezTo>
                    <a:pt x="228" y="192"/>
                    <a:pt x="228" y="192"/>
                    <a:pt x="228" y="192"/>
                  </a:cubicBezTo>
                  <a:cubicBezTo>
                    <a:pt x="229" y="192"/>
                    <a:pt x="229" y="192"/>
                    <a:pt x="229" y="192"/>
                  </a:cubicBezTo>
                  <a:cubicBezTo>
                    <a:pt x="229" y="191"/>
                    <a:pt x="229" y="191"/>
                    <a:pt x="229" y="191"/>
                  </a:cubicBezTo>
                  <a:cubicBezTo>
                    <a:pt x="230" y="190"/>
                    <a:pt x="230" y="190"/>
                    <a:pt x="230" y="190"/>
                  </a:cubicBezTo>
                  <a:cubicBezTo>
                    <a:pt x="230" y="190"/>
                    <a:pt x="230" y="190"/>
                    <a:pt x="230" y="190"/>
                  </a:cubicBezTo>
                  <a:cubicBezTo>
                    <a:pt x="230" y="190"/>
                    <a:pt x="230" y="190"/>
                    <a:pt x="230" y="190"/>
                  </a:cubicBezTo>
                  <a:cubicBezTo>
                    <a:pt x="231" y="190"/>
                    <a:pt x="231" y="190"/>
                    <a:pt x="231" y="190"/>
                  </a:cubicBezTo>
                  <a:cubicBezTo>
                    <a:pt x="232" y="190"/>
                    <a:pt x="232" y="190"/>
                    <a:pt x="232" y="190"/>
                  </a:cubicBezTo>
                  <a:cubicBezTo>
                    <a:pt x="232" y="190"/>
                    <a:pt x="232" y="190"/>
                    <a:pt x="232" y="190"/>
                  </a:cubicBezTo>
                  <a:cubicBezTo>
                    <a:pt x="232" y="190"/>
                    <a:pt x="232" y="190"/>
                    <a:pt x="232" y="190"/>
                  </a:cubicBezTo>
                  <a:cubicBezTo>
                    <a:pt x="233" y="189"/>
                    <a:pt x="233" y="189"/>
                    <a:pt x="233" y="189"/>
                  </a:cubicBezTo>
                  <a:cubicBezTo>
                    <a:pt x="233" y="188"/>
                    <a:pt x="233" y="188"/>
                    <a:pt x="233" y="188"/>
                  </a:cubicBezTo>
                  <a:cubicBezTo>
                    <a:pt x="233" y="187"/>
                    <a:pt x="233" y="187"/>
                    <a:pt x="233" y="187"/>
                  </a:cubicBezTo>
                  <a:cubicBezTo>
                    <a:pt x="234" y="187"/>
                    <a:pt x="234" y="187"/>
                    <a:pt x="234" y="187"/>
                  </a:cubicBezTo>
                  <a:cubicBezTo>
                    <a:pt x="234" y="187"/>
                    <a:pt x="234" y="187"/>
                    <a:pt x="234" y="187"/>
                  </a:cubicBezTo>
                  <a:cubicBezTo>
                    <a:pt x="235" y="187"/>
                    <a:pt x="235" y="187"/>
                    <a:pt x="235" y="187"/>
                  </a:cubicBezTo>
                  <a:cubicBezTo>
                    <a:pt x="235" y="187"/>
                    <a:pt x="235" y="187"/>
                    <a:pt x="235" y="187"/>
                  </a:cubicBezTo>
                  <a:cubicBezTo>
                    <a:pt x="236" y="186"/>
                    <a:pt x="236" y="186"/>
                    <a:pt x="236" y="186"/>
                  </a:cubicBezTo>
                  <a:cubicBezTo>
                    <a:pt x="236" y="187"/>
                    <a:pt x="236" y="187"/>
                    <a:pt x="236" y="187"/>
                  </a:cubicBezTo>
                  <a:cubicBezTo>
                    <a:pt x="236" y="187"/>
                    <a:pt x="236" y="187"/>
                    <a:pt x="236" y="187"/>
                  </a:cubicBezTo>
                  <a:cubicBezTo>
                    <a:pt x="236" y="188"/>
                    <a:pt x="236" y="188"/>
                    <a:pt x="236" y="188"/>
                  </a:cubicBezTo>
                  <a:cubicBezTo>
                    <a:pt x="235" y="188"/>
                    <a:pt x="235" y="188"/>
                    <a:pt x="235" y="188"/>
                  </a:cubicBezTo>
                  <a:cubicBezTo>
                    <a:pt x="236" y="188"/>
                    <a:pt x="236" y="188"/>
                    <a:pt x="236" y="188"/>
                  </a:cubicBezTo>
                  <a:cubicBezTo>
                    <a:pt x="237" y="188"/>
                    <a:pt x="237" y="188"/>
                    <a:pt x="237" y="188"/>
                  </a:cubicBezTo>
                  <a:cubicBezTo>
                    <a:pt x="238" y="189"/>
                    <a:pt x="238" y="189"/>
                    <a:pt x="238" y="189"/>
                  </a:cubicBezTo>
                  <a:cubicBezTo>
                    <a:pt x="238" y="189"/>
                    <a:pt x="238" y="189"/>
                    <a:pt x="238" y="189"/>
                  </a:cubicBezTo>
                  <a:cubicBezTo>
                    <a:pt x="237" y="190"/>
                    <a:pt x="237" y="190"/>
                    <a:pt x="237" y="190"/>
                  </a:cubicBezTo>
                  <a:cubicBezTo>
                    <a:pt x="237" y="190"/>
                    <a:pt x="237" y="190"/>
                    <a:pt x="237" y="190"/>
                  </a:cubicBezTo>
                  <a:cubicBezTo>
                    <a:pt x="237" y="191"/>
                    <a:pt x="237" y="191"/>
                    <a:pt x="237" y="191"/>
                  </a:cubicBezTo>
                  <a:cubicBezTo>
                    <a:pt x="237" y="191"/>
                    <a:pt x="237" y="191"/>
                    <a:pt x="237" y="191"/>
                  </a:cubicBezTo>
                  <a:cubicBezTo>
                    <a:pt x="238" y="191"/>
                    <a:pt x="238" y="191"/>
                    <a:pt x="238" y="191"/>
                  </a:cubicBezTo>
                  <a:cubicBezTo>
                    <a:pt x="238" y="191"/>
                    <a:pt x="238" y="191"/>
                    <a:pt x="238" y="191"/>
                  </a:cubicBezTo>
                  <a:cubicBezTo>
                    <a:pt x="239" y="191"/>
                    <a:pt x="239" y="191"/>
                    <a:pt x="239" y="191"/>
                  </a:cubicBezTo>
                  <a:cubicBezTo>
                    <a:pt x="239" y="191"/>
                    <a:pt x="239" y="191"/>
                    <a:pt x="239" y="191"/>
                  </a:cubicBezTo>
                  <a:cubicBezTo>
                    <a:pt x="239" y="192"/>
                    <a:pt x="239" y="192"/>
                    <a:pt x="239" y="192"/>
                  </a:cubicBezTo>
                  <a:cubicBezTo>
                    <a:pt x="240" y="192"/>
                    <a:pt x="240" y="192"/>
                    <a:pt x="240" y="192"/>
                  </a:cubicBezTo>
                  <a:cubicBezTo>
                    <a:pt x="241" y="192"/>
                    <a:pt x="241" y="192"/>
                    <a:pt x="241" y="192"/>
                  </a:cubicBezTo>
                  <a:cubicBezTo>
                    <a:pt x="241" y="192"/>
                    <a:pt x="241" y="192"/>
                    <a:pt x="241" y="192"/>
                  </a:cubicBezTo>
                  <a:cubicBezTo>
                    <a:pt x="242" y="193"/>
                    <a:pt x="242" y="193"/>
                    <a:pt x="242" y="193"/>
                  </a:cubicBezTo>
                  <a:cubicBezTo>
                    <a:pt x="243" y="193"/>
                    <a:pt x="243" y="193"/>
                    <a:pt x="243" y="193"/>
                  </a:cubicBezTo>
                  <a:cubicBezTo>
                    <a:pt x="243" y="192"/>
                    <a:pt x="243" y="192"/>
                    <a:pt x="243" y="192"/>
                  </a:cubicBezTo>
                  <a:cubicBezTo>
                    <a:pt x="244" y="191"/>
                    <a:pt x="244" y="191"/>
                    <a:pt x="244" y="191"/>
                  </a:cubicBezTo>
                  <a:cubicBezTo>
                    <a:pt x="244" y="191"/>
                    <a:pt x="244" y="191"/>
                    <a:pt x="244" y="191"/>
                  </a:cubicBezTo>
                  <a:cubicBezTo>
                    <a:pt x="245" y="191"/>
                    <a:pt x="245" y="191"/>
                    <a:pt x="245" y="191"/>
                  </a:cubicBezTo>
                  <a:cubicBezTo>
                    <a:pt x="245" y="190"/>
                    <a:pt x="245" y="190"/>
                    <a:pt x="245" y="190"/>
                  </a:cubicBezTo>
                  <a:cubicBezTo>
                    <a:pt x="245" y="190"/>
                    <a:pt x="245" y="190"/>
                    <a:pt x="245" y="190"/>
                  </a:cubicBezTo>
                  <a:cubicBezTo>
                    <a:pt x="244" y="190"/>
                    <a:pt x="244" y="190"/>
                    <a:pt x="244" y="190"/>
                  </a:cubicBezTo>
                  <a:cubicBezTo>
                    <a:pt x="245" y="190"/>
                    <a:pt x="245" y="190"/>
                    <a:pt x="245" y="190"/>
                  </a:cubicBezTo>
                  <a:cubicBezTo>
                    <a:pt x="245" y="189"/>
                    <a:pt x="245" y="189"/>
                    <a:pt x="245" y="189"/>
                  </a:cubicBezTo>
                  <a:cubicBezTo>
                    <a:pt x="244" y="189"/>
                    <a:pt x="244" y="189"/>
                    <a:pt x="244" y="189"/>
                  </a:cubicBezTo>
                  <a:cubicBezTo>
                    <a:pt x="244" y="188"/>
                    <a:pt x="244" y="188"/>
                    <a:pt x="244" y="188"/>
                  </a:cubicBezTo>
                  <a:cubicBezTo>
                    <a:pt x="244" y="188"/>
                    <a:pt x="244" y="188"/>
                    <a:pt x="244" y="188"/>
                  </a:cubicBezTo>
                  <a:cubicBezTo>
                    <a:pt x="244" y="189"/>
                    <a:pt x="244" y="189"/>
                    <a:pt x="244" y="189"/>
                  </a:cubicBezTo>
                  <a:cubicBezTo>
                    <a:pt x="244" y="189"/>
                    <a:pt x="244" y="189"/>
                    <a:pt x="244" y="189"/>
                  </a:cubicBezTo>
                  <a:cubicBezTo>
                    <a:pt x="243" y="189"/>
                    <a:pt x="243" y="189"/>
                    <a:pt x="243" y="189"/>
                  </a:cubicBezTo>
                  <a:cubicBezTo>
                    <a:pt x="242" y="189"/>
                    <a:pt x="242" y="189"/>
                    <a:pt x="242" y="189"/>
                  </a:cubicBezTo>
                  <a:cubicBezTo>
                    <a:pt x="242" y="188"/>
                    <a:pt x="242" y="188"/>
                    <a:pt x="242" y="188"/>
                  </a:cubicBezTo>
                  <a:cubicBezTo>
                    <a:pt x="242" y="188"/>
                    <a:pt x="242" y="188"/>
                    <a:pt x="242" y="188"/>
                  </a:cubicBezTo>
                  <a:cubicBezTo>
                    <a:pt x="241" y="189"/>
                    <a:pt x="241" y="189"/>
                    <a:pt x="241" y="189"/>
                  </a:cubicBezTo>
                  <a:cubicBezTo>
                    <a:pt x="240" y="189"/>
                    <a:pt x="240" y="189"/>
                    <a:pt x="240" y="189"/>
                  </a:cubicBezTo>
                  <a:cubicBezTo>
                    <a:pt x="240" y="188"/>
                    <a:pt x="240" y="188"/>
                    <a:pt x="240" y="188"/>
                  </a:cubicBezTo>
                  <a:cubicBezTo>
                    <a:pt x="240" y="188"/>
                    <a:pt x="240" y="188"/>
                    <a:pt x="240" y="188"/>
                  </a:cubicBezTo>
                  <a:cubicBezTo>
                    <a:pt x="241" y="188"/>
                    <a:pt x="241" y="188"/>
                    <a:pt x="241" y="188"/>
                  </a:cubicBezTo>
                  <a:cubicBezTo>
                    <a:pt x="242" y="187"/>
                    <a:pt x="242" y="187"/>
                    <a:pt x="242" y="187"/>
                  </a:cubicBezTo>
                  <a:cubicBezTo>
                    <a:pt x="242" y="187"/>
                    <a:pt x="242" y="187"/>
                    <a:pt x="242" y="187"/>
                  </a:cubicBezTo>
                  <a:cubicBezTo>
                    <a:pt x="241" y="187"/>
                    <a:pt x="241" y="187"/>
                    <a:pt x="241" y="187"/>
                  </a:cubicBezTo>
                  <a:cubicBezTo>
                    <a:pt x="241" y="186"/>
                    <a:pt x="241" y="186"/>
                    <a:pt x="241" y="186"/>
                  </a:cubicBezTo>
                  <a:cubicBezTo>
                    <a:pt x="241" y="185"/>
                    <a:pt x="241" y="185"/>
                    <a:pt x="241" y="185"/>
                  </a:cubicBezTo>
                  <a:cubicBezTo>
                    <a:pt x="241" y="185"/>
                    <a:pt x="241" y="185"/>
                    <a:pt x="241" y="185"/>
                  </a:cubicBezTo>
                  <a:cubicBezTo>
                    <a:pt x="241" y="184"/>
                    <a:pt x="241" y="184"/>
                    <a:pt x="241" y="184"/>
                  </a:cubicBezTo>
                  <a:cubicBezTo>
                    <a:pt x="241" y="184"/>
                    <a:pt x="241" y="184"/>
                    <a:pt x="241" y="184"/>
                  </a:cubicBezTo>
                  <a:cubicBezTo>
                    <a:pt x="240" y="183"/>
                    <a:pt x="240" y="183"/>
                    <a:pt x="240" y="183"/>
                  </a:cubicBezTo>
                  <a:cubicBezTo>
                    <a:pt x="239" y="182"/>
                    <a:pt x="239" y="182"/>
                    <a:pt x="239" y="182"/>
                  </a:cubicBezTo>
                  <a:cubicBezTo>
                    <a:pt x="239" y="182"/>
                    <a:pt x="239" y="182"/>
                    <a:pt x="239" y="182"/>
                  </a:cubicBezTo>
                  <a:cubicBezTo>
                    <a:pt x="238" y="181"/>
                    <a:pt x="238" y="181"/>
                    <a:pt x="238" y="181"/>
                  </a:cubicBezTo>
                  <a:cubicBezTo>
                    <a:pt x="238" y="181"/>
                    <a:pt x="238" y="181"/>
                    <a:pt x="238" y="181"/>
                  </a:cubicBezTo>
                  <a:cubicBezTo>
                    <a:pt x="238" y="181"/>
                    <a:pt x="238" y="181"/>
                    <a:pt x="238" y="181"/>
                  </a:cubicBezTo>
                  <a:cubicBezTo>
                    <a:pt x="238" y="180"/>
                    <a:pt x="238" y="180"/>
                    <a:pt x="238" y="180"/>
                  </a:cubicBezTo>
                  <a:cubicBezTo>
                    <a:pt x="237" y="179"/>
                    <a:pt x="237" y="179"/>
                    <a:pt x="237" y="179"/>
                  </a:cubicBezTo>
                  <a:cubicBezTo>
                    <a:pt x="236" y="179"/>
                    <a:pt x="236" y="179"/>
                    <a:pt x="236" y="179"/>
                  </a:cubicBezTo>
                  <a:cubicBezTo>
                    <a:pt x="235" y="179"/>
                    <a:pt x="235" y="179"/>
                    <a:pt x="235" y="179"/>
                  </a:cubicBezTo>
                  <a:cubicBezTo>
                    <a:pt x="234" y="178"/>
                    <a:pt x="234" y="178"/>
                    <a:pt x="234" y="178"/>
                  </a:cubicBezTo>
                  <a:cubicBezTo>
                    <a:pt x="235" y="177"/>
                    <a:pt x="235" y="177"/>
                    <a:pt x="235" y="177"/>
                  </a:cubicBezTo>
                  <a:cubicBezTo>
                    <a:pt x="235" y="177"/>
                    <a:pt x="235" y="177"/>
                    <a:pt x="235" y="177"/>
                  </a:cubicBezTo>
                  <a:cubicBezTo>
                    <a:pt x="234" y="177"/>
                    <a:pt x="234" y="177"/>
                    <a:pt x="234" y="177"/>
                  </a:cubicBezTo>
                  <a:cubicBezTo>
                    <a:pt x="234" y="176"/>
                    <a:pt x="234" y="176"/>
                    <a:pt x="234" y="176"/>
                  </a:cubicBezTo>
                  <a:cubicBezTo>
                    <a:pt x="234" y="176"/>
                    <a:pt x="234" y="176"/>
                    <a:pt x="234" y="176"/>
                  </a:cubicBezTo>
                  <a:cubicBezTo>
                    <a:pt x="233" y="177"/>
                    <a:pt x="233" y="177"/>
                    <a:pt x="233" y="177"/>
                  </a:cubicBezTo>
                  <a:cubicBezTo>
                    <a:pt x="233" y="178"/>
                    <a:pt x="233" y="178"/>
                    <a:pt x="233" y="178"/>
                  </a:cubicBezTo>
                  <a:cubicBezTo>
                    <a:pt x="232" y="178"/>
                    <a:pt x="232" y="178"/>
                    <a:pt x="232" y="178"/>
                  </a:cubicBezTo>
                  <a:cubicBezTo>
                    <a:pt x="232" y="178"/>
                    <a:pt x="232" y="178"/>
                    <a:pt x="232" y="178"/>
                  </a:cubicBezTo>
                  <a:cubicBezTo>
                    <a:pt x="232" y="177"/>
                    <a:pt x="232" y="177"/>
                    <a:pt x="232" y="177"/>
                  </a:cubicBezTo>
                  <a:cubicBezTo>
                    <a:pt x="232" y="176"/>
                    <a:pt x="232" y="176"/>
                    <a:pt x="232" y="176"/>
                  </a:cubicBezTo>
                  <a:cubicBezTo>
                    <a:pt x="232" y="175"/>
                    <a:pt x="232" y="175"/>
                    <a:pt x="232" y="175"/>
                  </a:cubicBezTo>
                  <a:cubicBezTo>
                    <a:pt x="232" y="175"/>
                    <a:pt x="232" y="175"/>
                    <a:pt x="232" y="175"/>
                  </a:cubicBezTo>
                  <a:cubicBezTo>
                    <a:pt x="233" y="175"/>
                    <a:pt x="233" y="175"/>
                    <a:pt x="233" y="175"/>
                  </a:cubicBezTo>
                  <a:cubicBezTo>
                    <a:pt x="233" y="175"/>
                    <a:pt x="233" y="175"/>
                    <a:pt x="233" y="175"/>
                  </a:cubicBezTo>
                  <a:cubicBezTo>
                    <a:pt x="233" y="174"/>
                    <a:pt x="233" y="174"/>
                    <a:pt x="233" y="174"/>
                  </a:cubicBezTo>
                  <a:cubicBezTo>
                    <a:pt x="232" y="174"/>
                    <a:pt x="232" y="174"/>
                    <a:pt x="232" y="174"/>
                  </a:cubicBezTo>
                  <a:cubicBezTo>
                    <a:pt x="232" y="174"/>
                    <a:pt x="232" y="174"/>
                    <a:pt x="232" y="174"/>
                  </a:cubicBezTo>
                  <a:cubicBezTo>
                    <a:pt x="232" y="173"/>
                    <a:pt x="232" y="173"/>
                    <a:pt x="232" y="173"/>
                  </a:cubicBezTo>
                  <a:cubicBezTo>
                    <a:pt x="232" y="172"/>
                    <a:pt x="232" y="172"/>
                    <a:pt x="232" y="172"/>
                  </a:cubicBezTo>
                  <a:cubicBezTo>
                    <a:pt x="232" y="172"/>
                    <a:pt x="232" y="172"/>
                    <a:pt x="232" y="172"/>
                  </a:cubicBezTo>
                  <a:cubicBezTo>
                    <a:pt x="230" y="173"/>
                    <a:pt x="230" y="173"/>
                    <a:pt x="230" y="173"/>
                  </a:cubicBezTo>
                  <a:cubicBezTo>
                    <a:pt x="229" y="174"/>
                    <a:pt x="229" y="174"/>
                    <a:pt x="229" y="174"/>
                  </a:cubicBezTo>
                  <a:cubicBezTo>
                    <a:pt x="229" y="175"/>
                    <a:pt x="229" y="175"/>
                    <a:pt x="229" y="175"/>
                  </a:cubicBezTo>
                  <a:cubicBezTo>
                    <a:pt x="228" y="176"/>
                    <a:pt x="228" y="176"/>
                    <a:pt x="228" y="176"/>
                  </a:cubicBezTo>
                  <a:cubicBezTo>
                    <a:pt x="228" y="177"/>
                    <a:pt x="228" y="177"/>
                    <a:pt x="228" y="177"/>
                  </a:cubicBezTo>
                  <a:cubicBezTo>
                    <a:pt x="227" y="177"/>
                    <a:pt x="227" y="177"/>
                    <a:pt x="227" y="177"/>
                  </a:cubicBezTo>
                  <a:cubicBezTo>
                    <a:pt x="227" y="178"/>
                    <a:pt x="227" y="178"/>
                    <a:pt x="227" y="178"/>
                  </a:cubicBezTo>
                  <a:cubicBezTo>
                    <a:pt x="226" y="179"/>
                    <a:pt x="226" y="179"/>
                    <a:pt x="226" y="179"/>
                  </a:cubicBezTo>
                  <a:cubicBezTo>
                    <a:pt x="227" y="180"/>
                    <a:pt x="227" y="180"/>
                    <a:pt x="227" y="180"/>
                  </a:cubicBezTo>
                  <a:cubicBezTo>
                    <a:pt x="226" y="180"/>
                    <a:pt x="226" y="180"/>
                    <a:pt x="226" y="180"/>
                  </a:cubicBezTo>
                  <a:cubicBezTo>
                    <a:pt x="226" y="181"/>
                    <a:pt x="226" y="181"/>
                    <a:pt x="226" y="181"/>
                  </a:cubicBezTo>
                  <a:cubicBezTo>
                    <a:pt x="226" y="181"/>
                    <a:pt x="226" y="181"/>
                    <a:pt x="226" y="181"/>
                  </a:cubicBezTo>
                  <a:cubicBezTo>
                    <a:pt x="225" y="182"/>
                    <a:pt x="225" y="182"/>
                    <a:pt x="225" y="182"/>
                  </a:cubicBezTo>
                  <a:cubicBezTo>
                    <a:pt x="224" y="183"/>
                    <a:pt x="224" y="183"/>
                    <a:pt x="224" y="183"/>
                  </a:cubicBezTo>
                  <a:cubicBezTo>
                    <a:pt x="224" y="184"/>
                    <a:pt x="224" y="184"/>
                    <a:pt x="224" y="184"/>
                  </a:cubicBezTo>
                  <a:cubicBezTo>
                    <a:pt x="224" y="184"/>
                    <a:pt x="224" y="184"/>
                    <a:pt x="224" y="184"/>
                  </a:cubicBezTo>
                  <a:cubicBezTo>
                    <a:pt x="224" y="186"/>
                    <a:pt x="224" y="186"/>
                    <a:pt x="224" y="186"/>
                  </a:cubicBezTo>
                  <a:cubicBezTo>
                    <a:pt x="224" y="186"/>
                    <a:pt x="224" y="186"/>
                    <a:pt x="224" y="186"/>
                  </a:cubicBezTo>
                  <a:cubicBezTo>
                    <a:pt x="223" y="186"/>
                    <a:pt x="223" y="186"/>
                    <a:pt x="223" y="186"/>
                  </a:cubicBezTo>
                  <a:cubicBezTo>
                    <a:pt x="221" y="187"/>
                    <a:pt x="221" y="187"/>
                    <a:pt x="221" y="187"/>
                  </a:cubicBezTo>
                  <a:cubicBezTo>
                    <a:pt x="221" y="187"/>
                    <a:pt x="221" y="187"/>
                    <a:pt x="221" y="187"/>
                  </a:cubicBezTo>
                  <a:cubicBezTo>
                    <a:pt x="221" y="189"/>
                    <a:pt x="221" y="189"/>
                    <a:pt x="221" y="189"/>
                  </a:cubicBezTo>
                  <a:cubicBezTo>
                    <a:pt x="221" y="190"/>
                    <a:pt x="221" y="190"/>
                    <a:pt x="221" y="190"/>
                  </a:cubicBezTo>
                  <a:close/>
                  <a:moveTo>
                    <a:pt x="228" y="201"/>
                  </a:moveTo>
                  <a:cubicBezTo>
                    <a:pt x="228" y="201"/>
                    <a:pt x="228" y="201"/>
                    <a:pt x="228" y="201"/>
                  </a:cubicBezTo>
                  <a:cubicBezTo>
                    <a:pt x="229" y="201"/>
                    <a:pt x="229" y="201"/>
                    <a:pt x="229" y="201"/>
                  </a:cubicBezTo>
                  <a:cubicBezTo>
                    <a:pt x="229" y="200"/>
                    <a:pt x="229" y="200"/>
                    <a:pt x="229" y="200"/>
                  </a:cubicBezTo>
                  <a:cubicBezTo>
                    <a:pt x="230" y="200"/>
                    <a:pt x="230" y="200"/>
                    <a:pt x="230" y="200"/>
                  </a:cubicBezTo>
                  <a:cubicBezTo>
                    <a:pt x="230" y="201"/>
                    <a:pt x="230" y="201"/>
                    <a:pt x="230" y="201"/>
                  </a:cubicBezTo>
                  <a:cubicBezTo>
                    <a:pt x="231" y="201"/>
                    <a:pt x="231" y="201"/>
                    <a:pt x="231" y="201"/>
                  </a:cubicBezTo>
                  <a:cubicBezTo>
                    <a:pt x="231" y="201"/>
                    <a:pt x="231" y="201"/>
                    <a:pt x="231" y="201"/>
                  </a:cubicBezTo>
                  <a:cubicBezTo>
                    <a:pt x="232" y="200"/>
                    <a:pt x="232" y="200"/>
                    <a:pt x="232" y="200"/>
                  </a:cubicBezTo>
                  <a:cubicBezTo>
                    <a:pt x="233" y="200"/>
                    <a:pt x="233" y="200"/>
                    <a:pt x="233" y="200"/>
                  </a:cubicBezTo>
                  <a:cubicBezTo>
                    <a:pt x="234" y="199"/>
                    <a:pt x="234" y="199"/>
                    <a:pt x="234" y="199"/>
                  </a:cubicBezTo>
                  <a:cubicBezTo>
                    <a:pt x="235" y="198"/>
                    <a:pt x="235" y="198"/>
                    <a:pt x="235" y="198"/>
                  </a:cubicBezTo>
                  <a:cubicBezTo>
                    <a:pt x="235" y="198"/>
                    <a:pt x="235" y="198"/>
                    <a:pt x="235" y="198"/>
                  </a:cubicBezTo>
                  <a:cubicBezTo>
                    <a:pt x="236" y="198"/>
                    <a:pt x="236" y="198"/>
                    <a:pt x="236" y="198"/>
                  </a:cubicBezTo>
                  <a:cubicBezTo>
                    <a:pt x="236" y="197"/>
                    <a:pt x="236" y="197"/>
                    <a:pt x="236" y="197"/>
                  </a:cubicBezTo>
                  <a:cubicBezTo>
                    <a:pt x="237" y="197"/>
                    <a:pt x="237" y="197"/>
                    <a:pt x="237" y="197"/>
                  </a:cubicBezTo>
                  <a:cubicBezTo>
                    <a:pt x="237" y="196"/>
                    <a:pt x="237" y="196"/>
                    <a:pt x="237" y="196"/>
                  </a:cubicBezTo>
                  <a:cubicBezTo>
                    <a:pt x="236" y="196"/>
                    <a:pt x="236" y="196"/>
                    <a:pt x="236" y="196"/>
                  </a:cubicBezTo>
                  <a:cubicBezTo>
                    <a:pt x="236" y="196"/>
                    <a:pt x="236" y="196"/>
                    <a:pt x="236" y="196"/>
                  </a:cubicBezTo>
                  <a:cubicBezTo>
                    <a:pt x="235" y="196"/>
                    <a:pt x="235" y="196"/>
                    <a:pt x="235" y="196"/>
                  </a:cubicBezTo>
                  <a:cubicBezTo>
                    <a:pt x="234" y="196"/>
                    <a:pt x="234" y="196"/>
                    <a:pt x="234" y="196"/>
                  </a:cubicBezTo>
                  <a:cubicBezTo>
                    <a:pt x="234" y="196"/>
                    <a:pt x="234" y="196"/>
                    <a:pt x="234" y="196"/>
                  </a:cubicBezTo>
                  <a:cubicBezTo>
                    <a:pt x="233" y="196"/>
                    <a:pt x="233" y="196"/>
                    <a:pt x="233" y="196"/>
                  </a:cubicBezTo>
                  <a:cubicBezTo>
                    <a:pt x="233" y="197"/>
                    <a:pt x="233" y="197"/>
                    <a:pt x="233" y="197"/>
                  </a:cubicBezTo>
                  <a:cubicBezTo>
                    <a:pt x="232" y="197"/>
                    <a:pt x="232" y="197"/>
                    <a:pt x="232" y="197"/>
                  </a:cubicBezTo>
                  <a:cubicBezTo>
                    <a:pt x="232" y="196"/>
                    <a:pt x="232" y="196"/>
                    <a:pt x="232" y="196"/>
                  </a:cubicBezTo>
                  <a:cubicBezTo>
                    <a:pt x="232" y="196"/>
                    <a:pt x="232" y="196"/>
                    <a:pt x="232" y="196"/>
                  </a:cubicBezTo>
                  <a:cubicBezTo>
                    <a:pt x="231" y="196"/>
                    <a:pt x="231" y="196"/>
                    <a:pt x="231" y="196"/>
                  </a:cubicBezTo>
                  <a:cubicBezTo>
                    <a:pt x="230" y="197"/>
                    <a:pt x="230" y="197"/>
                    <a:pt x="230" y="197"/>
                  </a:cubicBezTo>
                  <a:cubicBezTo>
                    <a:pt x="230" y="198"/>
                    <a:pt x="230" y="198"/>
                    <a:pt x="230" y="198"/>
                  </a:cubicBezTo>
                  <a:cubicBezTo>
                    <a:pt x="229" y="198"/>
                    <a:pt x="229" y="198"/>
                    <a:pt x="229" y="198"/>
                  </a:cubicBezTo>
                  <a:cubicBezTo>
                    <a:pt x="228" y="198"/>
                    <a:pt x="228" y="198"/>
                    <a:pt x="228" y="198"/>
                  </a:cubicBezTo>
                  <a:cubicBezTo>
                    <a:pt x="228" y="199"/>
                    <a:pt x="228" y="199"/>
                    <a:pt x="228" y="199"/>
                  </a:cubicBezTo>
                  <a:cubicBezTo>
                    <a:pt x="228" y="199"/>
                    <a:pt x="228" y="199"/>
                    <a:pt x="228" y="199"/>
                  </a:cubicBezTo>
                  <a:cubicBezTo>
                    <a:pt x="228" y="200"/>
                    <a:pt x="228" y="200"/>
                    <a:pt x="228" y="200"/>
                  </a:cubicBezTo>
                  <a:cubicBezTo>
                    <a:pt x="228" y="201"/>
                    <a:pt x="228" y="201"/>
                    <a:pt x="228" y="201"/>
                  </a:cubicBezTo>
                  <a:cubicBezTo>
                    <a:pt x="228" y="201"/>
                    <a:pt x="228" y="201"/>
                    <a:pt x="228" y="201"/>
                  </a:cubicBezTo>
                  <a:close/>
                  <a:moveTo>
                    <a:pt x="300" y="206"/>
                  </a:moveTo>
                  <a:cubicBezTo>
                    <a:pt x="300" y="207"/>
                    <a:pt x="300" y="207"/>
                    <a:pt x="300" y="207"/>
                  </a:cubicBezTo>
                  <a:cubicBezTo>
                    <a:pt x="301" y="207"/>
                    <a:pt x="301" y="207"/>
                    <a:pt x="301" y="207"/>
                  </a:cubicBezTo>
                  <a:cubicBezTo>
                    <a:pt x="301" y="207"/>
                    <a:pt x="301" y="207"/>
                    <a:pt x="301" y="207"/>
                  </a:cubicBezTo>
                  <a:cubicBezTo>
                    <a:pt x="302" y="207"/>
                    <a:pt x="302" y="207"/>
                    <a:pt x="302" y="207"/>
                  </a:cubicBezTo>
                  <a:cubicBezTo>
                    <a:pt x="302" y="207"/>
                    <a:pt x="302" y="207"/>
                    <a:pt x="302" y="207"/>
                  </a:cubicBezTo>
                  <a:cubicBezTo>
                    <a:pt x="302" y="206"/>
                    <a:pt x="302" y="206"/>
                    <a:pt x="302" y="206"/>
                  </a:cubicBezTo>
                  <a:cubicBezTo>
                    <a:pt x="302" y="206"/>
                    <a:pt x="302" y="206"/>
                    <a:pt x="302" y="206"/>
                  </a:cubicBezTo>
                  <a:cubicBezTo>
                    <a:pt x="302" y="206"/>
                    <a:pt x="302" y="206"/>
                    <a:pt x="302" y="206"/>
                  </a:cubicBezTo>
                  <a:cubicBezTo>
                    <a:pt x="301" y="206"/>
                    <a:pt x="301" y="206"/>
                    <a:pt x="301" y="206"/>
                  </a:cubicBezTo>
                  <a:cubicBezTo>
                    <a:pt x="300" y="206"/>
                    <a:pt x="300" y="206"/>
                    <a:pt x="300" y="206"/>
                  </a:cubicBezTo>
                  <a:cubicBezTo>
                    <a:pt x="300" y="206"/>
                    <a:pt x="300" y="206"/>
                    <a:pt x="300" y="206"/>
                  </a:cubicBezTo>
                  <a:close/>
                  <a:moveTo>
                    <a:pt x="277" y="201"/>
                  </a:moveTo>
                  <a:cubicBezTo>
                    <a:pt x="278" y="201"/>
                    <a:pt x="278" y="201"/>
                    <a:pt x="278" y="201"/>
                  </a:cubicBezTo>
                  <a:cubicBezTo>
                    <a:pt x="278" y="202"/>
                    <a:pt x="278" y="202"/>
                    <a:pt x="278" y="202"/>
                  </a:cubicBezTo>
                  <a:cubicBezTo>
                    <a:pt x="279" y="202"/>
                    <a:pt x="279" y="202"/>
                    <a:pt x="279" y="202"/>
                  </a:cubicBezTo>
                  <a:cubicBezTo>
                    <a:pt x="278" y="202"/>
                    <a:pt x="278" y="202"/>
                    <a:pt x="278" y="202"/>
                  </a:cubicBezTo>
                  <a:cubicBezTo>
                    <a:pt x="279" y="203"/>
                    <a:pt x="279" y="203"/>
                    <a:pt x="279" y="203"/>
                  </a:cubicBezTo>
                  <a:cubicBezTo>
                    <a:pt x="279" y="203"/>
                    <a:pt x="279" y="203"/>
                    <a:pt x="279" y="203"/>
                  </a:cubicBezTo>
                  <a:cubicBezTo>
                    <a:pt x="279" y="203"/>
                    <a:pt x="279" y="203"/>
                    <a:pt x="279" y="203"/>
                  </a:cubicBezTo>
                  <a:cubicBezTo>
                    <a:pt x="280" y="203"/>
                    <a:pt x="280" y="203"/>
                    <a:pt x="280" y="203"/>
                  </a:cubicBezTo>
                  <a:cubicBezTo>
                    <a:pt x="280" y="203"/>
                    <a:pt x="280" y="203"/>
                    <a:pt x="280" y="203"/>
                  </a:cubicBezTo>
                  <a:cubicBezTo>
                    <a:pt x="280" y="203"/>
                    <a:pt x="280" y="203"/>
                    <a:pt x="280" y="203"/>
                  </a:cubicBezTo>
                  <a:cubicBezTo>
                    <a:pt x="280" y="202"/>
                    <a:pt x="280" y="202"/>
                    <a:pt x="280" y="202"/>
                  </a:cubicBezTo>
                  <a:cubicBezTo>
                    <a:pt x="280" y="202"/>
                    <a:pt x="280" y="202"/>
                    <a:pt x="280" y="202"/>
                  </a:cubicBezTo>
                  <a:cubicBezTo>
                    <a:pt x="279" y="202"/>
                    <a:pt x="279" y="202"/>
                    <a:pt x="279" y="202"/>
                  </a:cubicBezTo>
                  <a:cubicBezTo>
                    <a:pt x="279" y="201"/>
                    <a:pt x="279" y="201"/>
                    <a:pt x="279" y="201"/>
                  </a:cubicBezTo>
                  <a:cubicBezTo>
                    <a:pt x="278" y="201"/>
                    <a:pt x="278" y="201"/>
                    <a:pt x="278" y="201"/>
                  </a:cubicBezTo>
                  <a:cubicBezTo>
                    <a:pt x="278" y="201"/>
                    <a:pt x="278" y="201"/>
                    <a:pt x="278" y="201"/>
                  </a:cubicBezTo>
                  <a:cubicBezTo>
                    <a:pt x="277" y="201"/>
                    <a:pt x="277" y="201"/>
                    <a:pt x="277" y="201"/>
                  </a:cubicBezTo>
                  <a:close/>
                  <a:moveTo>
                    <a:pt x="299" y="212"/>
                  </a:moveTo>
                  <a:cubicBezTo>
                    <a:pt x="298" y="211"/>
                    <a:pt x="298" y="211"/>
                    <a:pt x="298" y="211"/>
                  </a:cubicBezTo>
                  <a:cubicBezTo>
                    <a:pt x="298" y="211"/>
                    <a:pt x="298" y="211"/>
                    <a:pt x="298" y="211"/>
                  </a:cubicBezTo>
                  <a:cubicBezTo>
                    <a:pt x="298" y="210"/>
                    <a:pt x="298" y="210"/>
                    <a:pt x="298" y="210"/>
                  </a:cubicBezTo>
                  <a:cubicBezTo>
                    <a:pt x="298" y="210"/>
                    <a:pt x="298" y="210"/>
                    <a:pt x="298" y="210"/>
                  </a:cubicBezTo>
                  <a:cubicBezTo>
                    <a:pt x="298" y="210"/>
                    <a:pt x="298" y="210"/>
                    <a:pt x="298" y="210"/>
                  </a:cubicBezTo>
                  <a:cubicBezTo>
                    <a:pt x="298" y="210"/>
                    <a:pt x="298" y="210"/>
                    <a:pt x="298" y="210"/>
                  </a:cubicBezTo>
                  <a:cubicBezTo>
                    <a:pt x="298" y="210"/>
                    <a:pt x="298" y="210"/>
                    <a:pt x="298" y="210"/>
                  </a:cubicBezTo>
                  <a:cubicBezTo>
                    <a:pt x="299" y="211"/>
                    <a:pt x="299" y="211"/>
                    <a:pt x="299" y="211"/>
                  </a:cubicBezTo>
                  <a:cubicBezTo>
                    <a:pt x="299" y="211"/>
                    <a:pt x="299" y="211"/>
                    <a:pt x="299" y="211"/>
                  </a:cubicBezTo>
                  <a:cubicBezTo>
                    <a:pt x="299" y="212"/>
                    <a:pt x="299" y="212"/>
                    <a:pt x="299" y="212"/>
                  </a:cubicBezTo>
                  <a:close/>
                  <a:moveTo>
                    <a:pt x="298" y="214"/>
                  </a:moveTo>
                  <a:cubicBezTo>
                    <a:pt x="298" y="214"/>
                    <a:pt x="298" y="214"/>
                    <a:pt x="298" y="214"/>
                  </a:cubicBezTo>
                  <a:cubicBezTo>
                    <a:pt x="298" y="213"/>
                    <a:pt x="298" y="213"/>
                    <a:pt x="298" y="213"/>
                  </a:cubicBezTo>
                  <a:cubicBezTo>
                    <a:pt x="297" y="213"/>
                    <a:pt x="297" y="213"/>
                    <a:pt x="297" y="213"/>
                  </a:cubicBezTo>
                  <a:cubicBezTo>
                    <a:pt x="297" y="213"/>
                    <a:pt x="297" y="213"/>
                    <a:pt x="297" y="213"/>
                  </a:cubicBezTo>
                  <a:cubicBezTo>
                    <a:pt x="296" y="212"/>
                    <a:pt x="296" y="212"/>
                    <a:pt x="296" y="212"/>
                  </a:cubicBezTo>
                  <a:cubicBezTo>
                    <a:pt x="296" y="212"/>
                    <a:pt x="296" y="212"/>
                    <a:pt x="296" y="212"/>
                  </a:cubicBezTo>
                  <a:cubicBezTo>
                    <a:pt x="297" y="212"/>
                    <a:pt x="297" y="212"/>
                    <a:pt x="297" y="212"/>
                  </a:cubicBezTo>
                  <a:cubicBezTo>
                    <a:pt x="297" y="212"/>
                    <a:pt x="297" y="212"/>
                    <a:pt x="297" y="212"/>
                  </a:cubicBezTo>
                  <a:cubicBezTo>
                    <a:pt x="298" y="212"/>
                    <a:pt x="298" y="212"/>
                    <a:pt x="298" y="212"/>
                  </a:cubicBezTo>
                  <a:cubicBezTo>
                    <a:pt x="299" y="212"/>
                    <a:pt x="299" y="212"/>
                    <a:pt x="299" y="212"/>
                  </a:cubicBezTo>
                  <a:cubicBezTo>
                    <a:pt x="299" y="213"/>
                    <a:pt x="299" y="213"/>
                    <a:pt x="299" y="213"/>
                  </a:cubicBezTo>
                  <a:cubicBezTo>
                    <a:pt x="299" y="213"/>
                    <a:pt x="299" y="213"/>
                    <a:pt x="299" y="213"/>
                  </a:cubicBezTo>
                  <a:cubicBezTo>
                    <a:pt x="299" y="213"/>
                    <a:pt x="299" y="213"/>
                    <a:pt x="299" y="213"/>
                  </a:cubicBezTo>
                  <a:cubicBezTo>
                    <a:pt x="298" y="214"/>
                    <a:pt x="298" y="214"/>
                    <a:pt x="298" y="214"/>
                  </a:cubicBezTo>
                  <a:cubicBezTo>
                    <a:pt x="298" y="214"/>
                    <a:pt x="298" y="214"/>
                    <a:pt x="298" y="214"/>
                  </a:cubicBezTo>
                  <a:cubicBezTo>
                    <a:pt x="298" y="214"/>
                    <a:pt x="298" y="214"/>
                    <a:pt x="298" y="214"/>
                  </a:cubicBezTo>
                  <a:close/>
                  <a:moveTo>
                    <a:pt x="276" y="226"/>
                  </a:moveTo>
                  <a:cubicBezTo>
                    <a:pt x="276" y="227"/>
                    <a:pt x="276" y="227"/>
                    <a:pt x="276" y="227"/>
                  </a:cubicBezTo>
                  <a:cubicBezTo>
                    <a:pt x="276" y="226"/>
                    <a:pt x="276" y="226"/>
                    <a:pt x="276" y="226"/>
                  </a:cubicBezTo>
                  <a:cubicBezTo>
                    <a:pt x="276" y="226"/>
                    <a:pt x="276" y="226"/>
                    <a:pt x="276" y="226"/>
                  </a:cubicBezTo>
                  <a:close/>
                  <a:moveTo>
                    <a:pt x="276" y="226"/>
                  </a:moveTo>
                  <a:cubicBezTo>
                    <a:pt x="276" y="227"/>
                    <a:pt x="276" y="227"/>
                    <a:pt x="276" y="227"/>
                  </a:cubicBezTo>
                  <a:cubicBezTo>
                    <a:pt x="276" y="227"/>
                    <a:pt x="276" y="227"/>
                    <a:pt x="276" y="227"/>
                  </a:cubicBezTo>
                  <a:cubicBezTo>
                    <a:pt x="276" y="226"/>
                    <a:pt x="276" y="226"/>
                    <a:pt x="276" y="226"/>
                  </a:cubicBezTo>
                  <a:close/>
                  <a:moveTo>
                    <a:pt x="277" y="226"/>
                  </a:moveTo>
                  <a:cubicBezTo>
                    <a:pt x="277" y="227"/>
                    <a:pt x="277" y="227"/>
                    <a:pt x="277" y="227"/>
                  </a:cubicBezTo>
                  <a:cubicBezTo>
                    <a:pt x="277" y="227"/>
                    <a:pt x="277" y="227"/>
                    <a:pt x="277" y="227"/>
                  </a:cubicBezTo>
                  <a:cubicBezTo>
                    <a:pt x="277" y="228"/>
                    <a:pt x="277" y="228"/>
                    <a:pt x="277" y="228"/>
                  </a:cubicBezTo>
                  <a:cubicBezTo>
                    <a:pt x="277" y="227"/>
                    <a:pt x="277" y="227"/>
                    <a:pt x="277" y="227"/>
                  </a:cubicBezTo>
                  <a:cubicBezTo>
                    <a:pt x="277" y="227"/>
                    <a:pt x="277" y="227"/>
                    <a:pt x="277" y="227"/>
                  </a:cubicBezTo>
                  <a:cubicBezTo>
                    <a:pt x="277" y="226"/>
                    <a:pt x="277" y="226"/>
                    <a:pt x="277" y="226"/>
                  </a:cubicBezTo>
                  <a:close/>
                  <a:moveTo>
                    <a:pt x="283" y="220"/>
                  </a:moveTo>
                  <a:cubicBezTo>
                    <a:pt x="283" y="220"/>
                    <a:pt x="283" y="220"/>
                    <a:pt x="283" y="220"/>
                  </a:cubicBezTo>
                  <a:cubicBezTo>
                    <a:pt x="283" y="219"/>
                    <a:pt x="283" y="219"/>
                    <a:pt x="283" y="219"/>
                  </a:cubicBezTo>
                  <a:cubicBezTo>
                    <a:pt x="283" y="219"/>
                    <a:pt x="283" y="219"/>
                    <a:pt x="283" y="219"/>
                  </a:cubicBezTo>
                  <a:cubicBezTo>
                    <a:pt x="283" y="218"/>
                    <a:pt x="283" y="218"/>
                    <a:pt x="283" y="218"/>
                  </a:cubicBezTo>
                  <a:cubicBezTo>
                    <a:pt x="284" y="218"/>
                    <a:pt x="284" y="218"/>
                    <a:pt x="284" y="218"/>
                  </a:cubicBezTo>
                  <a:cubicBezTo>
                    <a:pt x="285" y="217"/>
                    <a:pt x="285" y="217"/>
                    <a:pt x="285" y="217"/>
                  </a:cubicBezTo>
                  <a:cubicBezTo>
                    <a:pt x="285" y="218"/>
                    <a:pt x="285" y="218"/>
                    <a:pt x="285" y="218"/>
                  </a:cubicBezTo>
                  <a:cubicBezTo>
                    <a:pt x="285" y="218"/>
                    <a:pt x="285" y="218"/>
                    <a:pt x="285" y="218"/>
                  </a:cubicBezTo>
                  <a:cubicBezTo>
                    <a:pt x="285" y="218"/>
                    <a:pt x="285" y="218"/>
                    <a:pt x="285" y="218"/>
                  </a:cubicBezTo>
                  <a:cubicBezTo>
                    <a:pt x="285" y="219"/>
                    <a:pt x="285" y="219"/>
                    <a:pt x="285" y="219"/>
                  </a:cubicBezTo>
                  <a:cubicBezTo>
                    <a:pt x="285" y="219"/>
                    <a:pt x="285" y="219"/>
                    <a:pt x="285" y="219"/>
                  </a:cubicBezTo>
                  <a:cubicBezTo>
                    <a:pt x="284" y="220"/>
                    <a:pt x="284" y="220"/>
                    <a:pt x="284" y="220"/>
                  </a:cubicBezTo>
                  <a:cubicBezTo>
                    <a:pt x="284" y="220"/>
                    <a:pt x="284" y="220"/>
                    <a:pt x="284" y="220"/>
                  </a:cubicBezTo>
                  <a:cubicBezTo>
                    <a:pt x="283" y="220"/>
                    <a:pt x="283" y="220"/>
                    <a:pt x="283" y="220"/>
                  </a:cubicBezTo>
                  <a:cubicBezTo>
                    <a:pt x="283" y="220"/>
                    <a:pt x="283" y="220"/>
                    <a:pt x="283" y="220"/>
                  </a:cubicBezTo>
                  <a:close/>
                  <a:moveTo>
                    <a:pt x="263" y="200"/>
                  </a:moveTo>
                  <a:cubicBezTo>
                    <a:pt x="264" y="201"/>
                    <a:pt x="264" y="201"/>
                    <a:pt x="264" y="201"/>
                  </a:cubicBezTo>
                  <a:cubicBezTo>
                    <a:pt x="265" y="201"/>
                    <a:pt x="265" y="201"/>
                    <a:pt x="265" y="201"/>
                  </a:cubicBezTo>
                  <a:cubicBezTo>
                    <a:pt x="265" y="201"/>
                    <a:pt x="265" y="201"/>
                    <a:pt x="265" y="201"/>
                  </a:cubicBezTo>
                  <a:cubicBezTo>
                    <a:pt x="266" y="202"/>
                    <a:pt x="266" y="202"/>
                    <a:pt x="266" y="202"/>
                  </a:cubicBezTo>
                  <a:cubicBezTo>
                    <a:pt x="266" y="201"/>
                    <a:pt x="266" y="201"/>
                    <a:pt x="266" y="201"/>
                  </a:cubicBezTo>
                  <a:cubicBezTo>
                    <a:pt x="265" y="201"/>
                    <a:pt x="265" y="201"/>
                    <a:pt x="265" y="201"/>
                  </a:cubicBezTo>
                  <a:cubicBezTo>
                    <a:pt x="264" y="200"/>
                    <a:pt x="264" y="200"/>
                    <a:pt x="264" y="200"/>
                  </a:cubicBezTo>
                  <a:cubicBezTo>
                    <a:pt x="264" y="200"/>
                    <a:pt x="264" y="200"/>
                    <a:pt x="264" y="200"/>
                  </a:cubicBezTo>
                  <a:cubicBezTo>
                    <a:pt x="263" y="200"/>
                    <a:pt x="263" y="200"/>
                    <a:pt x="263" y="200"/>
                  </a:cubicBezTo>
                  <a:close/>
                  <a:moveTo>
                    <a:pt x="257" y="195"/>
                  </a:moveTo>
                  <a:cubicBezTo>
                    <a:pt x="257" y="195"/>
                    <a:pt x="257" y="195"/>
                    <a:pt x="257" y="195"/>
                  </a:cubicBezTo>
                  <a:cubicBezTo>
                    <a:pt x="257" y="195"/>
                    <a:pt x="257" y="195"/>
                    <a:pt x="257" y="195"/>
                  </a:cubicBezTo>
                  <a:cubicBezTo>
                    <a:pt x="258" y="195"/>
                    <a:pt x="258" y="195"/>
                    <a:pt x="258" y="195"/>
                  </a:cubicBezTo>
                  <a:cubicBezTo>
                    <a:pt x="258" y="195"/>
                    <a:pt x="258" y="195"/>
                    <a:pt x="258" y="195"/>
                  </a:cubicBezTo>
                  <a:cubicBezTo>
                    <a:pt x="258" y="195"/>
                    <a:pt x="258" y="195"/>
                    <a:pt x="258" y="195"/>
                  </a:cubicBezTo>
                  <a:cubicBezTo>
                    <a:pt x="259" y="195"/>
                    <a:pt x="259" y="195"/>
                    <a:pt x="259" y="195"/>
                  </a:cubicBezTo>
                  <a:cubicBezTo>
                    <a:pt x="259" y="194"/>
                    <a:pt x="259" y="194"/>
                    <a:pt x="259" y="194"/>
                  </a:cubicBezTo>
                  <a:cubicBezTo>
                    <a:pt x="258" y="194"/>
                    <a:pt x="258" y="194"/>
                    <a:pt x="258" y="194"/>
                  </a:cubicBezTo>
                  <a:cubicBezTo>
                    <a:pt x="259" y="194"/>
                    <a:pt x="259" y="194"/>
                    <a:pt x="259" y="194"/>
                  </a:cubicBezTo>
                  <a:cubicBezTo>
                    <a:pt x="259" y="194"/>
                    <a:pt x="259" y="194"/>
                    <a:pt x="259" y="194"/>
                  </a:cubicBezTo>
                  <a:cubicBezTo>
                    <a:pt x="258" y="193"/>
                    <a:pt x="258" y="193"/>
                    <a:pt x="258" y="193"/>
                  </a:cubicBezTo>
                  <a:cubicBezTo>
                    <a:pt x="257" y="193"/>
                    <a:pt x="257" y="193"/>
                    <a:pt x="257" y="193"/>
                  </a:cubicBezTo>
                  <a:cubicBezTo>
                    <a:pt x="257" y="193"/>
                    <a:pt x="257" y="193"/>
                    <a:pt x="257" y="193"/>
                  </a:cubicBezTo>
                  <a:cubicBezTo>
                    <a:pt x="257" y="193"/>
                    <a:pt x="257" y="193"/>
                    <a:pt x="257" y="193"/>
                  </a:cubicBezTo>
                  <a:cubicBezTo>
                    <a:pt x="256" y="193"/>
                    <a:pt x="256" y="193"/>
                    <a:pt x="256" y="193"/>
                  </a:cubicBezTo>
                  <a:cubicBezTo>
                    <a:pt x="256" y="192"/>
                    <a:pt x="256" y="192"/>
                    <a:pt x="256" y="192"/>
                  </a:cubicBezTo>
                  <a:cubicBezTo>
                    <a:pt x="255" y="193"/>
                    <a:pt x="255" y="193"/>
                    <a:pt x="255" y="193"/>
                  </a:cubicBezTo>
                  <a:cubicBezTo>
                    <a:pt x="255" y="193"/>
                    <a:pt x="255" y="193"/>
                    <a:pt x="255" y="193"/>
                  </a:cubicBezTo>
                  <a:cubicBezTo>
                    <a:pt x="255" y="193"/>
                    <a:pt x="255" y="193"/>
                    <a:pt x="255" y="193"/>
                  </a:cubicBezTo>
                  <a:cubicBezTo>
                    <a:pt x="256" y="193"/>
                    <a:pt x="256" y="193"/>
                    <a:pt x="256" y="193"/>
                  </a:cubicBezTo>
                  <a:cubicBezTo>
                    <a:pt x="256" y="194"/>
                    <a:pt x="256" y="194"/>
                    <a:pt x="256" y="194"/>
                  </a:cubicBezTo>
                  <a:cubicBezTo>
                    <a:pt x="256" y="194"/>
                    <a:pt x="256" y="194"/>
                    <a:pt x="256" y="194"/>
                  </a:cubicBezTo>
                  <a:cubicBezTo>
                    <a:pt x="257" y="194"/>
                    <a:pt x="257" y="194"/>
                    <a:pt x="257" y="194"/>
                  </a:cubicBezTo>
                  <a:cubicBezTo>
                    <a:pt x="257" y="195"/>
                    <a:pt x="257" y="195"/>
                    <a:pt x="257" y="195"/>
                  </a:cubicBezTo>
                  <a:close/>
                  <a:moveTo>
                    <a:pt x="252" y="197"/>
                  </a:moveTo>
                  <a:cubicBezTo>
                    <a:pt x="253" y="197"/>
                    <a:pt x="253" y="197"/>
                    <a:pt x="253" y="197"/>
                  </a:cubicBezTo>
                  <a:cubicBezTo>
                    <a:pt x="253" y="197"/>
                    <a:pt x="253" y="197"/>
                    <a:pt x="253" y="197"/>
                  </a:cubicBezTo>
                  <a:cubicBezTo>
                    <a:pt x="254" y="196"/>
                    <a:pt x="254" y="196"/>
                    <a:pt x="254" y="196"/>
                  </a:cubicBezTo>
                  <a:cubicBezTo>
                    <a:pt x="254" y="196"/>
                    <a:pt x="254" y="196"/>
                    <a:pt x="254" y="196"/>
                  </a:cubicBezTo>
                  <a:cubicBezTo>
                    <a:pt x="254" y="196"/>
                    <a:pt x="254" y="196"/>
                    <a:pt x="254" y="196"/>
                  </a:cubicBezTo>
                  <a:cubicBezTo>
                    <a:pt x="254" y="196"/>
                    <a:pt x="254" y="196"/>
                    <a:pt x="254" y="196"/>
                  </a:cubicBezTo>
                  <a:cubicBezTo>
                    <a:pt x="254" y="194"/>
                    <a:pt x="254" y="194"/>
                    <a:pt x="254" y="194"/>
                  </a:cubicBezTo>
                  <a:cubicBezTo>
                    <a:pt x="254" y="194"/>
                    <a:pt x="254" y="194"/>
                    <a:pt x="254" y="194"/>
                  </a:cubicBezTo>
                  <a:cubicBezTo>
                    <a:pt x="253" y="194"/>
                    <a:pt x="253" y="194"/>
                    <a:pt x="253" y="194"/>
                  </a:cubicBezTo>
                  <a:cubicBezTo>
                    <a:pt x="252" y="194"/>
                    <a:pt x="252" y="194"/>
                    <a:pt x="252" y="194"/>
                  </a:cubicBezTo>
                  <a:cubicBezTo>
                    <a:pt x="252" y="193"/>
                    <a:pt x="252" y="193"/>
                    <a:pt x="252" y="193"/>
                  </a:cubicBezTo>
                  <a:cubicBezTo>
                    <a:pt x="252" y="194"/>
                    <a:pt x="252" y="194"/>
                    <a:pt x="252" y="194"/>
                  </a:cubicBezTo>
                  <a:cubicBezTo>
                    <a:pt x="251" y="194"/>
                    <a:pt x="251" y="194"/>
                    <a:pt x="251" y="194"/>
                  </a:cubicBezTo>
                  <a:cubicBezTo>
                    <a:pt x="250" y="193"/>
                    <a:pt x="250" y="193"/>
                    <a:pt x="250" y="193"/>
                  </a:cubicBezTo>
                  <a:cubicBezTo>
                    <a:pt x="250" y="194"/>
                    <a:pt x="250" y="194"/>
                    <a:pt x="250" y="194"/>
                  </a:cubicBezTo>
                  <a:cubicBezTo>
                    <a:pt x="250" y="194"/>
                    <a:pt x="250" y="194"/>
                    <a:pt x="250" y="194"/>
                  </a:cubicBezTo>
                  <a:cubicBezTo>
                    <a:pt x="251" y="195"/>
                    <a:pt x="251" y="195"/>
                    <a:pt x="251" y="195"/>
                  </a:cubicBezTo>
                  <a:cubicBezTo>
                    <a:pt x="251" y="196"/>
                    <a:pt x="251" y="196"/>
                    <a:pt x="251" y="196"/>
                  </a:cubicBezTo>
                  <a:cubicBezTo>
                    <a:pt x="252" y="196"/>
                    <a:pt x="252" y="196"/>
                    <a:pt x="252" y="196"/>
                  </a:cubicBezTo>
                  <a:cubicBezTo>
                    <a:pt x="252" y="197"/>
                    <a:pt x="252" y="197"/>
                    <a:pt x="252" y="197"/>
                  </a:cubicBezTo>
                  <a:cubicBezTo>
                    <a:pt x="252" y="197"/>
                    <a:pt x="252" y="197"/>
                    <a:pt x="252" y="197"/>
                  </a:cubicBezTo>
                  <a:close/>
                  <a:moveTo>
                    <a:pt x="251" y="200"/>
                  </a:moveTo>
                  <a:cubicBezTo>
                    <a:pt x="251" y="200"/>
                    <a:pt x="252" y="200"/>
                    <a:pt x="252" y="200"/>
                  </a:cubicBezTo>
                  <a:cubicBezTo>
                    <a:pt x="251" y="200"/>
                    <a:pt x="251" y="200"/>
                    <a:pt x="251" y="200"/>
                  </a:cubicBezTo>
                  <a:cubicBezTo>
                    <a:pt x="250" y="200"/>
                    <a:pt x="250" y="200"/>
                    <a:pt x="250" y="200"/>
                  </a:cubicBezTo>
                  <a:cubicBezTo>
                    <a:pt x="251" y="200"/>
                    <a:pt x="251" y="200"/>
                    <a:pt x="251" y="200"/>
                  </a:cubicBezTo>
                  <a:cubicBezTo>
                    <a:pt x="251" y="200"/>
                    <a:pt x="251" y="200"/>
                    <a:pt x="251" y="200"/>
                  </a:cubicBezTo>
                  <a:close/>
                  <a:moveTo>
                    <a:pt x="242" y="207"/>
                  </a:moveTo>
                  <a:cubicBezTo>
                    <a:pt x="242" y="207"/>
                    <a:pt x="242" y="207"/>
                    <a:pt x="242" y="207"/>
                  </a:cubicBezTo>
                  <a:cubicBezTo>
                    <a:pt x="242" y="206"/>
                    <a:pt x="242" y="206"/>
                    <a:pt x="242" y="206"/>
                  </a:cubicBezTo>
                  <a:cubicBezTo>
                    <a:pt x="242" y="206"/>
                    <a:pt x="242" y="206"/>
                    <a:pt x="242" y="206"/>
                  </a:cubicBezTo>
                  <a:cubicBezTo>
                    <a:pt x="242" y="206"/>
                    <a:pt x="242" y="206"/>
                    <a:pt x="242" y="206"/>
                  </a:cubicBezTo>
                  <a:cubicBezTo>
                    <a:pt x="243" y="205"/>
                    <a:pt x="243" y="205"/>
                    <a:pt x="243" y="205"/>
                  </a:cubicBezTo>
                  <a:cubicBezTo>
                    <a:pt x="242" y="205"/>
                    <a:pt x="242" y="205"/>
                    <a:pt x="242" y="205"/>
                  </a:cubicBezTo>
                  <a:cubicBezTo>
                    <a:pt x="242" y="205"/>
                    <a:pt x="242" y="205"/>
                    <a:pt x="242" y="205"/>
                  </a:cubicBezTo>
                  <a:cubicBezTo>
                    <a:pt x="243" y="204"/>
                    <a:pt x="243" y="204"/>
                    <a:pt x="243" y="204"/>
                  </a:cubicBezTo>
                  <a:cubicBezTo>
                    <a:pt x="244" y="203"/>
                    <a:pt x="244" y="203"/>
                    <a:pt x="244" y="203"/>
                  </a:cubicBezTo>
                  <a:cubicBezTo>
                    <a:pt x="244" y="203"/>
                    <a:pt x="244" y="203"/>
                    <a:pt x="244" y="203"/>
                  </a:cubicBezTo>
                  <a:cubicBezTo>
                    <a:pt x="244" y="203"/>
                    <a:pt x="244" y="203"/>
                    <a:pt x="244" y="203"/>
                  </a:cubicBezTo>
                  <a:cubicBezTo>
                    <a:pt x="244" y="203"/>
                    <a:pt x="244" y="203"/>
                    <a:pt x="244" y="203"/>
                  </a:cubicBezTo>
                  <a:cubicBezTo>
                    <a:pt x="244" y="202"/>
                    <a:pt x="244" y="202"/>
                    <a:pt x="244" y="202"/>
                  </a:cubicBezTo>
                  <a:cubicBezTo>
                    <a:pt x="245" y="202"/>
                    <a:pt x="245" y="202"/>
                    <a:pt x="245" y="202"/>
                  </a:cubicBezTo>
                  <a:cubicBezTo>
                    <a:pt x="245" y="201"/>
                    <a:pt x="245" y="201"/>
                    <a:pt x="245" y="201"/>
                  </a:cubicBezTo>
                  <a:cubicBezTo>
                    <a:pt x="245" y="201"/>
                    <a:pt x="245" y="201"/>
                    <a:pt x="245" y="201"/>
                  </a:cubicBezTo>
                  <a:cubicBezTo>
                    <a:pt x="245" y="201"/>
                    <a:pt x="245" y="201"/>
                    <a:pt x="245" y="201"/>
                  </a:cubicBezTo>
                  <a:cubicBezTo>
                    <a:pt x="245" y="200"/>
                    <a:pt x="245" y="200"/>
                    <a:pt x="245" y="200"/>
                  </a:cubicBezTo>
                  <a:cubicBezTo>
                    <a:pt x="244" y="201"/>
                    <a:pt x="244" y="201"/>
                    <a:pt x="244" y="201"/>
                  </a:cubicBezTo>
                  <a:cubicBezTo>
                    <a:pt x="244" y="201"/>
                    <a:pt x="244" y="201"/>
                    <a:pt x="244" y="201"/>
                  </a:cubicBezTo>
                  <a:cubicBezTo>
                    <a:pt x="243" y="200"/>
                    <a:pt x="243" y="200"/>
                    <a:pt x="243" y="200"/>
                  </a:cubicBezTo>
                  <a:cubicBezTo>
                    <a:pt x="243" y="200"/>
                    <a:pt x="243" y="200"/>
                    <a:pt x="243" y="200"/>
                  </a:cubicBezTo>
                  <a:cubicBezTo>
                    <a:pt x="243" y="200"/>
                    <a:pt x="243" y="200"/>
                    <a:pt x="243" y="200"/>
                  </a:cubicBezTo>
                  <a:cubicBezTo>
                    <a:pt x="242" y="201"/>
                    <a:pt x="242" y="201"/>
                    <a:pt x="242" y="201"/>
                  </a:cubicBezTo>
                  <a:cubicBezTo>
                    <a:pt x="241" y="201"/>
                    <a:pt x="241" y="201"/>
                    <a:pt x="241" y="201"/>
                  </a:cubicBezTo>
                  <a:cubicBezTo>
                    <a:pt x="241" y="202"/>
                    <a:pt x="241" y="202"/>
                    <a:pt x="241" y="202"/>
                  </a:cubicBezTo>
                  <a:cubicBezTo>
                    <a:pt x="241" y="202"/>
                    <a:pt x="241" y="202"/>
                    <a:pt x="241" y="202"/>
                  </a:cubicBezTo>
                  <a:cubicBezTo>
                    <a:pt x="241" y="203"/>
                    <a:pt x="241" y="203"/>
                    <a:pt x="241" y="203"/>
                  </a:cubicBezTo>
                  <a:cubicBezTo>
                    <a:pt x="240" y="203"/>
                    <a:pt x="240" y="203"/>
                    <a:pt x="240" y="203"/>
                  </a:cubicBezTo>
                  <a:cubicBezTo>
                    <a:pt x="240" y="204"/>
                    <a:pt x="240" y="204"/>
                    <a:pt x="240" y="204"/>
                  </a:cubicBezTo>
                  <a:cubicBezTo>
                    <a:pt x="240" y="204"/>
                    <a:pt x="240" y="204"/>
                    <a:pt x="240" y="204"/>
                  </a:cubicBezTo>
                  <a:cubicBezTo>
                    <a:pt x="240" y="205"/>
                    <a:pt x="240" y="205"/>
                    <a:pt x="240" y="205"/>
                  </a:cubicBezTo>
                  <a:cubicBezTo>
                    <a:pt x="240" y="205"/>
                    <a:pt x="240" y="205"/>
                    <a:pt x="240" y="205"/>
                  </a:cubicBezTo>
                  <a:cubicBezTo>
                    <a:pt x="241" y="205"/>
                    <a:pt x="241" y="205"/>
                    <a:pt x="241" y="205"/>
                  </a:cubicBezTo>
                  <a:cubicBezTo>
                    <a:pt x="241" y="206"/>
                    <a:pt x="241" y="206"/>
                    <a:pt x="241" y="206"/>
                  </a:cubicBezTo>
                  <a:cubicBezTo>
                    <a:pt x="241" y="206"/>
                    <a:pt x="241" y="206"/>
                    <a:pt x="241" y="206"/>
                  </a:cubicBezTo>
                  <a:cubicBezTo>
                    <a:pt x="242" y="207"/>
                    <a:pt x="242" y="207"/>
                    <a:pt x="242" y="207"/>
                  </a:cubicBezTo>
                  <a:close/>
                  <a:moveTo>
                    <a:pt x="233" y="240"/>
                  </a:moveTo>
                  <a:cubicBezTo>
                    <a:pt x="233" y="240"/>
                    <a:pt x="233" y="240"/>
                    <a:pt x="233" y="240"/>
                  </a:cubicBezTo>
                  <a:cubicBezTo>
                    <a:pt x="233" y="240"/>
                    <a:pt x="233" y="240"/>
                    <a:pt x="233" y="240"/>
                  </a:cubicBezTo>
                  <a:cubicBezTo>
                    <a:pt x="233" y="240"/>
                    <a:pt x="233" y="240"/>
                    <a:pt x="233" y="240"/>
                  </a:cubicBezTo>
                  <a:cubicBezTo>
                    <a:pt x="233" y="240"/>
                    <a:pt x="233" y="240"/>
                    <a:pt x="233" y="240"/>
                  </a:cubicBezTo>
                  <a:close/>
                  <a:moveTo>
                    <a:pt x="233" y="243"/>
                  </a:moveTo>
                  <a:cubicBezTo>
                    <a:pt x="234" y="243"/>
                    <a:pt x="234" y="243"/>
                    <a:pt x="234" y="243"/>
                  </a:cubicBezTo>
                  <a:cubicBezTo>
                    <a:pt x="234" y="242"/>
                    <a:pt x="234" y="242"/>
                    <a:pt x="234" y="242"/>
                  </a:cubicBezTo>
                  <a:cubicBezTo>
                    <a:pt x="234" y="242"/>
                    <a:pt x="234" y="242"/>
                    <a:pt x="234" y="242"/>
                  </a:cubicBezTo>
                  <a:cubicBezTo>
                    <a:pt x="234" y="243"/>
                    <a:pt x="234" y="243"/>
                    <a:pt x="234" y="243"/>
                  </a:cubicBezTo>
                  <a:cubicBezTo>
                    <a:pt x="234" y="243"/>
                    <a:pt x="234" y="243"/>
                    <a:pt x="234" y="243"/>
                  </a:cubicBezTo>
                  <a:cubicBezTo>
                    <a:pt x="234" y="243"/>
                    <a:pt x="233" y="243"/>
                    <a:pt x="233" y="243"/>
                  </a:cubicBezTo>
                  <a:close/>
                  <a:moveTo>
                    <a:pt x="228" y="242"/>
                  </a:moveTo>
                  <a:cubicBezTo>
                    <a:pt x="228" y="242"/>
                    <a:pt x="228" y="242"/>
                    <a:pt x="228" y="242"/>
                  </a:cubicBezTo>
                  <a:cubicBezTo>
                    <a:pt x="229" y="242"/>
                    <a:pt x="229" y="242"/>
                    <a:pt x="229" y="242"/>
                  </a:cubicBezTo>
                  <a:cubicBezTo>
                    <a:pt x="229" y="241"/>
                    <a:pt x="229" y="241"/>
                    <a:pt x="229" y="241"/>
                  </a:cubicBezTo>
                  <a:cubicBezTo>
                    <a:pt x="230" y="241"/>
                    <a:pt x="230" y="241"/>
                    <a:pt x="230" y="241"/>
                  </a:cubicBezTo>
                  <a:cubicBezTo>
                    <a:pt x="230" y="241"/>
                    <a:pt x="230" y="241"/>
                    <a:pt x="230" y="241"/>
                  </a:cubicBezTo>
                  <a:cubicBezTo>
                    <a:pt x="231" y="241"/>
                    <a:pt x="231" y="241"/>
                    <a:pt x="231" y="241"/>
                  </a:cubicBezTo>
                  <a:cubicBezTo>
                    <a:pt x="230" y="242"/>
                    <a:pt x="230" y="242"/>
                    <a:pt x="230" y="242"/>
                  </a:cubicBezTo>
                  <a:cubicBezTo>
                    <a:pt x="229" y="242"/>
                    <a:pt x="229" y="242"/>
                    <a:pt x="229" y="242"/>
                  </a:cubicBezTo>
                  <a:cubicBezTo>
                    <a:pt x="228" y="243"/>
                    <a:pt x="228" y="243"/>
                    <a:pt x="228" y="243"/>
                  </a:cubicBezTo>
                  <a:cubicBezTo>
                    <a:pt x="228" y="242"/>
                    <a:pt x="228" y="242"/>
                    <a:pt x="228" y="242"/>
                  </a:cubicBezTo>
                  <a:close/>
                  <a:moveTo>
                    <a:pt x="232" y="244"/>
                  </a:moveTo>
                  <a:cubicBezTo>
                    <a:pt x="233" y="243"/>
                    <a:pt x="233" y="243"/>
                    <a:pt x="233" y="243"/>
                  </a:cubicBezTo>
                  <a:cubicBezTo>
                    <a:pt x="233" y="242"/>
                    <a:pt x="233" y="242"/>
                    <a:pt x="233" y="242"/>
                  </a:cubicBezTo>
                  <a:cubicBezTo>
                    <a:pt x="233" y="242"/>
                    <a:pt x="233" y="242"/>
                    <a:pt x="233" y="242"/>
                  </a:cubicBezTo>
                  <a:cubicBezTo>
                    <a:pt x="233" y="243"/>
                    <a:pt x="233" y="243"/>
                    <a:pt x="233" y="243"/>
                  </a:cubicBezTo>
                  <a:cubicBezTo>
                    <a:pt x="232" y="244"/>
                    <a:pt x="232" y="244"/>
                    <a:pt x="232" y="244"/>
                  </a:cubicBezTo>
                  <a:cubicBezTo>
                    <a:pt x="232" y="244"/>
                    <a:pt x="232" y="244"/>
                    <a:pt x="232" y="244"/>
                  </a:cubicBezTo>
                  <a:cubicBezTo>
                    <a:pt x="232" y="244"/>
                    <a:pt x="232" y="244"/>
                    <a:pt x="232" y="244"/>
                  </a:cubicBezTo>
                  <a:cubicBezTo>
                    <a:pt x="233" y="243"/>
                    <a:pt x="233" y="243"/>
                    <a:pt x="233" y="243"/>
                  </a:cubicBezTo>
                  <a:cubicBezTo>
                    <a:pt x="234" y="243"/>
                    <a:pt x="234" y="243"/>
                    <a:pt x="234" y="243"/>
                  </a:cubicBezTo>
                  <a:cubicBezTo>
                    <a:pt x="234" y="242"/>
                    <a:pt x="234" y="242"/>
                    <a:pt x="234" y="242"/>
                  </a:cubicBezTo>
                  <a:cubicBezTo>
                    <a:pt x="233" y="241"/>
                    <a:pt x="233" y="241"/>
                    <a:pt x="233" y="241"/>
                  </a:cubicBezTo>
                  <a:cubicBezTo>
                    <a:pt x="233" y="241"/>
                    <a:pt x="233" y="241"/>
                    <a:pt x="233" y="241"/>
                  </a:cubicBezTo>
                  <a:cubicBezTo>
                    <a:pt x="233" y="241"/>
                    <a:pt x="233" y="241"/>
                    <a:pt x="233" y="241"/>
                  </a:cubicBezTo>
                  <a:cubicBezTo>
                    <a:pt x="232" y="241"/>
                    <a:pt x="232" y="241"/>
                    <a:pt x="232" y="241"/>
                  </a:cubicBezTo>
                  <a:cubicBezTo>
                    <a:pt x="232" y="241"/>
                    <a:pt x="232" y="241"/>
                    <a:pt x="232" y="241"/>
                  </a:cubicBezTo>
                  <a:cubicBezTo>
                    <a:pt x="232" y="242"/>
                    <a:pt x="232" y="242"/>
                    <a:pt x="232" y="242"/>
                  </a:cubicBezTo>
                  <a:cubicBezTo>
                    <a:pt x="231" y="243"/>
                    <a:pt x="231" y="243"/>
                    <a:pt x="231" y="243"/>
                  </a:cubicBezTo>
                  <a:cubicBezTo>
                    <a:pt x="230" y="243"/>
                    <a:pt x="230" y="243"/>
                    <a:pt x="230" y="243"/>
                  </a:cubicBezTo>
                  <a:cubicBezTo>
                    <a:pt x="231" y="242"/>
                    <a:pt x="231" y="242"/>
                    <a:pt x="231" y="242"/>
                  </a:cubicBezTo>
                  <a:cubicBezTo>
                    <a:pt x="231" y="242"/>
                    <a:pt x="231" y="242"/>
                    <a:pt x="231" y="242"/>
                  </a:cubicBezTo>
                  <a:cubicBezTo>
                    <a:pt x="232" y="241"/>
                    <a:pt x="232" y="241"/>
                    <a:pt x="232" y="241"/>
                  </a:cubicBezTo>
                  <a:cubicBezTo>
                    <a:pt x="231" y="241"/>
                    <a:pt x="231" y="241"/>
                    <a:pt x="231" y="241"/>
                  </a:cubicBezTo>
                  <a:cubicBezTo>
                    <a:pt x="231" y="241"/>
                    <a:pt x="231" y="241"/>
                    <a:pt x="231" y="241"/>
                  </a:cubicBezTo>
                  <a:cubicBezTo>
                    <a:pt x="230" y="242"/>
                    <a:pt x="230" y="242"/>
                    <a:pt x="230" y="242"/>
                  </a:cubicBezTo>
                  <a:cubicBezTo>
                    <a:pt x="229" y="243"/>
                    <a:pt x="229" y="243"/>
                    <a:pt x="229" y="243"/>
                  </a:cubicBezTo>
                  <a:cubicBezTo>
                    <a:pt x="229" y="244"/>
                    <a:pt x="229" y="244"/>
                    <a:pt x="229" y="244"/>
                  </a:cubicBezTo>
                  <a:cubicBezTo>
                    <a:pt x="229" y="244"/>
                    <a:pt x="229" y="244"/>
                    <a:pt x="229" y="244"/>
                  </a:cubicBezTo>
                  <a:cubicBezTo>
                    <a:pt x="229" y="245"/>
                    <a:pt x="229" y="245"/>
                    <a:pt x="229" y="245"/>
                  </a:cubicBezTo>
                  <a:cubicBezTo>
                    <a:pt x="229" y="245"/>
                    <a:pt x="229" y="245"/>
                    <a:pt x="229" y="245"/>
                  </a:cubicBezTo>
                  <a:cubicBezTo>
                    <a:pt x="230" y="244"/>
                    <a:pt x="230" y="244"/>
                    <a:pt x="230" y="244"/>
                  </a:cubicBezTo>
                  <a:cubicBezTo>
                    <a:pt x="230" y="244"/>
                    <a:pt x="230" y="244"/>
                    <a:pt x="230" y="244"/>
                  </a:cubicBezTo>
                  <a:cubicBezTo>
                    <a:pt x="230" y="244"/>
                    <a:pt x="230" y="244"/>
                    <a:pt x="230" y="244"/>
                  </a:cubicBezTo>
                  <a:cubicBezTo>
                    <a:pt x="230" y="245"/>
                    <a:pt x="230" y="245"/>
                    <a:pt x="230" y="245"/>
                  </a:cubicBezTo>
                  <a:cubicBezTo>
                    <a:pt x="230" y="245"/>
                    <a:pt x="230" y="245"/>
                    <a:pt x="230" y="245"/>
                  </a:cubicBezTo>
                  <a:cubicBezTo>
                    <a:pt x="230" y="245"/>
                    <a:pt x="230" y="245"/>
                    <a:pt x="230" y="245"/>
                  </a:cubicBezTo>
                  <a:cubicBezTo>
                    <a:pt x="231" y="245"/>
                    <a:pt x="231" y="245"/>
                    <a:pt x="231" y="245"/>
                  </a:cubicBezTo>
                  <a:cubicBezTo>
                    <a:pt x="231" y="245"/>
                    <a:pt x="232" y="244"/>
                    <a:pt x="232" y="244"/>
                  </a:cubicBezTo>
                  <a:close/>
                  <a:moveTo>
                    <a:pt x="231" y="244"/>
                  </a:moveTo>
                  <a:cubicBezTo>
                    <a:pt x="231" y="243"/>
                    <a:pt x="231" y="243"/>
                    <a:pt x="231" y="243"/>
                  </a:cubicBezTo>
                  <a:cubicBezTo>
                    <a:pt x="232" y="242"/>
                    <a:pt x="232" y="242"/>
                    <a:pt x="232" y="242"/>
                  </a:cubicBezTo>
                  <a:cubicBezTo>
                    <a:pt x="232" y="243"/>
                    <a:pt x="232" y="243"/>
                    <a:pt x="232" y="243"/>
                  </a:cubicBezTo>
                  <a:cubicBezTo>
                    <a:pt x="231" y="244"/>
                    <a:pt x="231" y="244"/>
                    <a:pt x="231" y="244"/>
                  </a:cubicBezTo>
                  <a:cubicBezTo>
                    <a:pt x="231" y="244"/>
                    <a:pt x="231" y="244"/>
                    <a:pt x="231" y="244"/>
                  </a:cubicBezTo>
                  <a:close/>
                  <a:moveTo>
                    <a:pt x="291" y="299"/>
                  </a:moveTo>
                  <a:cubicBezTo>
                    <a:pt x="290" y="299"/>
                    <a:pt x="290" y="299"/>
                    <a:pt x="290" y="299"/>
                  </a:cubicBezTo>
                  <a:cubicBezTo>
                    <a:pt x="290" y="298"/>
                    <a:pt x="290" y="298"/>
                    <a:pt x="290" y="298"/>
                  </a:cubicBezTo>
                  <a:cubicBezTo>
                    <a:pt x="290" y="298"/>
                    <a:pt x="290" y="298"/>
                    <a:pt x="290" y="298"/>
                  </a:cubicBezTo>
                  <a:cubicBezTo>
                    <a:pt x="291" y="298"/>
                    <a:pt x="291" y="298"/>
                    <a:pt x="291" y="298"/>
                  </a:cubicBezTo>
                  <a:cubicBezTo>
                    <a:pt x="291" y="297"/>
                    <a:pt x="291" y="297"/>
                    <a:pt x="291" y="297"/>
                  </a:cubicBezTo>
                  <a:cubicBezTo>
                    <a:pt x="291" y="297"/>
                    <a:pt x="291" y="297"/>
                    <a:pt x="291" y="297"/>
                  </a:cubicBezTo>
                  <a:cubicBezTo>
                    <a:pt x="291" y="297"/>
                    <a:pt x="291" y="297"/>
                    <a:pt x="291" y="297"/>
                  </a:cubicBezTo>
                  <a:cubicBezTo>
                    <a:pt x="291" y="297"/>
                    <a:pt x="291" y="297"/>
                    <a:pt x="291" y="297"/>
                  </a:cubicBezTo>
                  <a:cubicBezTo>
                    <a:pt x="290" y="298"/>
                    <a:pt x="290" y="298"/>
                    <a:pt x="290" y="298"/>
                  </a:cubicBezTo>
                  <a:cubicBezTo>
                    <a:pt x="290" y="298"/>
                    <a:pt x="290" y="298"/>
                    <a:pt x="290" y="298"/>
                  </a:cubicBezTo>
                  <a:cubicBezTo>
                    <a:pt x="290" y="299"/>
                    <a:pt x="290" y="299"/>
                    <a:pt x="290" y="299"/>
                  </a:cubicBezTo>
                  <a:cubicBezTo>
                    <a:pt x="290" y="299"/>
                    <a:pt x="290" y="299"/>
                    <a:pt x="290" y="299"/>
                  </a:cubicBezTo>
                  <a:cubicBezTo>
                    <a:pt x="291" y="299"/>
                    <a:pt x="291" y="299"/>
                    <a:pt x="291" y="299"/>
                  </a:cubicBezTo>
                  <a:close/>
                  <a:moveTo>
                    <a:pt x="312" y="302"/>
                  </a:moveTo>
                  <a:cubicBezTo>
                    <a:pt x="312" y="302"/>
                    <a:pt x="312" y="302"/>
                    <a:pt x="312" y="302"/>
                  </a:cubicBezTo>
                  <a:cubicBezTo>
                    <a:pt x="312" y="301"/>
                    <a:pt x="312" y="301"/>
                    <a:pt x="312" y="301"/>
                  </a:cubicBezTo>
                  <a:cubicBezTo>
                    <a:pt x="312" y="301"/>
                    <a:pt x="312" y="301"/>
                    <a:pt x="312" y="301"/>
                  </a:cubicBezTo>
                  <a:cubicBezTo>
                    <a:pt x="312" y="300"/>
                    <a:pt x="312" y="300"/>
                    <a:pt x="312" y="300"/>
                  </a:cubicBezTo>
                  <a:cubicBezTo>
                    <a:pt x="312" y="300"/>
                    <a:pt x="312" y="300"/>
                    <a:pt x="312" y="300"/>
                  </a:cubicBezTo>
                  <a:cubicBezTo>
                    <a:pt x="313" y="300"/>
                    <a:pt x="313" y="300"/>
                    <a:pt x="313" y="300"/>
                  </a:cubicBezTo>
                  <a:cubicBezTo>
                    <a:pt x="313" y="300"/>
                    <a:pt x="313" y="300"/>
                    <a:pt x="313" y="300"/>
                  </a:cubicBezTo>
                  <a:cubicBezTo>
                    <a:pt x="313" y="300"/>
                    <a:pt x="313" y="300"/>
                    <a:pt x="313" y="300"/>
                  </a:cubicBezTo>
                  <a:cubicBezTo>
                    <a:pt x="313" y="301"/>
                    <a:pt x="313" y="301"/>
                    <a:pt x="313" y="301"/>
                  </a:cubicBezTo>
                  <a:cubicBezTo>
                    <a:pt x="312" y="301"/>
                    <a:pt x="312" y="301"/>
                    <a:pt x="312" y="301"/>
                  </a:cubicBezTo>
                  <a:cubicBezTo>
                    <a:pt x="312" y="301"/>
                    <a:pt x="312" y="301"/>
                    <a:pt x="312" y="301"/>
                  </a:cubicBezTo>
                  <a:cubicBezTo>
                    <a:pt x="313" y="302"/>
                    <a:pt x="313" y="302"/>
                    <a:pt x="313" y="302"/>
                  </a:cubicBezTo>
                  <a:cubicBezTo>
                    <a:pt x="313" y="302"/>
                    <a:pt x="313" y="302"/>
                    <a:pt x="313" y="302"/>
                  </a:cubicBezTo>
                  <a:cubicBezTo>
                    <a:pt x="313" y="302"/>
                    <a:pt x="313" y="302"/>
                    <a:pt x="313" y="302"/>
                  </a:cubicBezTo>
                  <a:cubicBezTo>
                    <a:pt x="312" y="302"/>
                    <a:pt x="312" y="302"/>
                    <a:pt x="312" y="302"/>
                  </a:cubicBezTo>
                  <a:close/>
                  <a:moveTo>
                    <a:pt x="313" y="303"/>
                  </a:moveTo>
                  <a:cubicBezTo>
                    <a:pt x="313" y="302"/>
                    <a:pt x="313" y="302"/>
                    <a:pt x="313" y="302"/>
                  </a:cubicBezTo>
                  <a:cubicBezTo>
                    <a:pt x="314" y="302"/>
                    <a:pt x="314" y="302"/>
                    <a:pt x="314" y="302"/>
                  </a:cubicBezTo>
                  <a:cubicBezTo>
                    <a:pt x="314" y="303"/>
                    <a:pt x="314" y="303"/>
                    <a:pt x="314" y="303"/>
                  </a:cubicBezTo>
                  <a:cubicBezTo>
                    <a:pt x="313" y="303"/>
                    <a:pt x="313" y="303"/>
                    <a:pt x="313" y="303"/>
                  </a:cubicBezTo>
                  <a:cubicBezTo>
                    <a:pt x="313" y="303"/>
                    <a:pt x="313" y="303"/>
                    <a:pt x="313" y="303"/>
                  </a:cubicBezTo>
                  <a:close/>
                  <a:moveTo>
                    <a:pt x="322" y="275"/>
                  </a:moveTo>
                  <a:cubicBezTo>
                    <a:pt x="322" y="274"/>
                    <a:pt x="322" y="274"/>
                    <a:pt x="322" y="274"/>
                  </a:cubicBezTo>
                  <a:cubicBezTo>
                    <a:pt x="323" y="273"/>
                    <a:pt x="323" y="273"/>
                    <a:pt x="323" y="273"/>
                  </a:cubicBezTo>
                  <a:cubicBezTo>
                    <a:pt x="323" y="274"/>
                    <a:pt x="323" y="274"/>
                    <a:pt x="323" y="274"/>
                  </a:cubicBezTo>
                  <a:cubicBezTo>
                    <a:pt x="322" y="275"/>
                    <a:pt x="322" y="275"/>
                    <a:pt x="322" y="275"/>
                  </a:cubicBezTo>
                  <a:cubicBezTo>
                    <a:pt x="322" y="275"/>
                    <a:pt x="322" y="275"/>
                    <a:pt x="322" y="275"/>
                  </a:cubicBezTo>
                  <a:cubicBezTo>
                    <a:pt x="322" y="275"/>
                    <a:pt x="322" y="275"/>
                    <a:pt x="322" y="275"/>
                  </a:cubicBezTo>
                  <a:close/>
                  <a:moveTo>
                    <a:pt x="319" y="280"/>
                  </a:moveTo>
                  <a:cubicBezTo>
                    <a:pt x="319" y="281"/>
                    <a:pt x="319" y="281"/>
                    <a:pt x="319" y="281"/>
                  </a:cubicBezTo>
                  <a:cubicBezTo>
                    <a:pt x="319" y="281"/>
                    <a:pt x="319" y="281"/>
                    <a:pt x="319" y="281"/>
                  </a:cubicBezTo>
                  <a:cubicBezTo>
                    <a:pt x="320" y="281"/>
                    <a:pt x="320" y="281"/>
                    <a:pt x="320" y="281"/>
                  </a:cubicBezTo>
                  <a:cubicBezTo>
                    <a:pt x="320" y="281"/>
                    <a:pt x="320" y="281"/>
                    <a:pt x="320" y="281"/>
                  </a:cubicBezTo>
                  <a:cubicBezTo>
                    <a:pt x="320" y="280"/>
                    <a:pt x="320" y="280"/>
                    <a:pt x="320" y="280"/>
                  </a:cubicBezTo>
                  <a:cubicBezTo>
                    <a:pt x="320" y="280"/>
                    <a:pt x="320" y="280"/>
                    <a:pt x="320" y="280"/>
                  </a:cubicBezTo>
                  <a:cubicBezTo>
                    <a:pt x="319" y="280"/>
                    <a:pt x="319" y="280"/>
                    <a:pt x="319" y="280"/>
                  </a:cubicBezTo>
                  <a:close/>
                  <a:moveTo>
                    <a:pt x="324" y="287"/>
                  </a:moveTo>
                  <a:cubicBezTo>
                    <a:pt x="324" y="286"/>
                    <a:pt x="324" y="286"/>
                    <a:pt x="324" y="286"/>
                  </a:cubicBezTo>
                  <a:cubicBezTo>
                    <a:pt x="324" y="286"/>
                    <a:pt x="324" y="286"/>
                    <a:pt x="324" y="286"/>
                  </a:cubicBezTo>
                  <a:cubicBezTo>
                    <a:pt x="324" y="286"/>
                    <a:pt x="324" y="286"/>
                    <a:pt x="324" y="286"/>
                  </a:cubicBezTo>
                  <a:cubicBezTo>
                    <a:pt x="324" y="286"/>
                    <a:pt x="324" y="286"/>
                    <a:pt x="324" y="286"/>
                  </a:cubicBezTo>
                  <a:cubicBezTo>
                    <a:pt x="324" y="286"/>
                    <a:pt x="324" y="286"/>
                    <a:pt x="324" y="286"/>
                  </a:cubicBezTo>
                  <a:cubicBezTo>
                    <a:pt x="325" y="287"/>
                    <a:pt x="325" y="287"/>
                    <a:pt x="325" y="287"/>
                  </a:cubicBezTo>
                  <a:cubicBezTo>
                    <a:pt x="325" y="287"/>
                    <a:pt x="325" y="287"/>
                    <a:pt x="325" y="287"/>
                  </a:cubicBezTo>
                  <a:cubicBezTo>
                    <a:pt x="324" y="287"/>
                    <a:pt x="324" y="287"/>
                    <a:pt x="324" y="287"/>
                  </a:cubicBezTo>
                  <a:cubicBezTo>
                    <a:pt x="324" y="287"/>
                    <a:pt x="324" y="287"/>
                    <a:pt x="324" y="287"/>
                  </a:cubicBezTo>
                  <a:close/>
                  <a:moveTo>
                    <a:pt x="322" y="287"/>
                  </a:moveTo>
                  <a:cubicBezTo>
                    <a:pt x="322" y="287"/>
                    <a:pt x="322" y="287"/>
                    <a:pt x="322" y="287"/>
                  </a:cubicBezTo>
                  <a:cubicBezTo>
                    <a:pt x="322" y="287"/>
                    <a:pt x="322" y="287"/>
                    <a:pt x="322" y="287"/>
                  </a:cubicBezTo>
                  <a:cubicBezTo>
                    <a:pt x="323" y="287"/>
                    <a:pt x="323" y="287"/>
                    <a:pt x="323" y="287"/>
                  </a:cubicBezTo>
                  <a:cubicBezTo>
                    <a:pt x="322" y="286"/>
                    <a:pt x="322" y="286"/>
                    <a:pt x="322" y="286"/>
                  </a:cubicBezTo>
                  <a:cubicBezTo>
                    <a:pt x="323" y="286"/>
                    <a:pt x="323" y="286"/>
                    <a:pt x="323" y="286"/>
                  </a:cubicBezTo>
                  <a:cubicBezTo>
                    <a:pt x="323" y="287"/>
                    <a:pt x="323" y="287"/>
                    <a:pt x="323" y="287"/>
                  </a:cubicBezTo>
                  <a:cubicBezTo>
                    <a:pt x="322" y="287"/>
                    <a:pt x="322" y="287"/>
                    <a:pt x="322" y="287"/>
                  </a:cubicBezTo>
                  <a:cubicBezTo>
                    <a:pt x="322" y="288"/>
                    <a:pt x="322" y="288"/>
                    <a:pt x="322" y="288"/>
                  </a:cubicBezTo>
                  <a:cubicBezTo>
                    <a:pt x="321" y="288"/>
                    <a:pt x="321" y="288"/>
                    <a:pt x="321" y="288"/>
                  </a:cubicBezTo>
                  <a:cubicBezTo>
                    <a:pt x="321" y="287"/>
                    <a:pt x="321" y="287"/>
                    <a:pt x="321" y="287"/>
                  </a:cubicBezTo>
                  <a:cubicBezTo>
                    <a:pt x="322" y="287"/>
                    <a:pt x="322" y="287"/>
                    <a:pt x="322" y="287"/>
                  </a:cubicBezTo>
                  <a:close/>
                  <a:moveTo>
                    <a:pt x="315" y="297"/>
                  </a:moveTo>
                  <a:cubicBezTo>
                    <a:pt x="315" y="297"/>
                    <a:pt x="315" y="297"/>
                    <a:pt x="315" y="297"/>
                  </a:cubicBezTo>
                  <a:cubicBezTo>
                    <a:pt x="315" y="297"/>
                    <a:pt x="315" y="297"/>
                    <a:pt x="315" y="297"/>
                  </a:cubicBezTo>
                  <a:cubicBezTo>
                    <a:pt x="315" y="297"/>
                    <a:pt x="315" y="297"/>
                    <a:pt x="315" y="297"/>
                  </a:cubicBezTo>
                  <a:cubicBezTo>
                    <a:pt x="315" y="297"/>
                    <a:pt x="315" y="297"/>
                    <a:pt x="315" y="297"/>
                  </a:cubicBezTo>
                  <a:close/>
                  <a:moveTo>
                    <a:pt x="324" y="295"/>
                  </a:moveTo>
                  <a:cubicBezTo>
                    <a:pt x="324" y="295"/>
                    <a:pt x="324" y="295"/>
                    <a:pt x="324" y="295"/>
                  </a:cubicBezTo>
                  <a:cubicBezTo>
                    <a:pt x="324" y="295"/>
                    <a:pt x="324" y="295"/>
                    <a:pt x="324" y="295"/>
                  </a:cubicBezTo>
                  <a:cubicBezTo>
                    <a:pt x="325" y="295"/>
                    <a:pt x="325" y="295"/>
                    <a:pt x="325" y="295"/>
                  </a:cubicBezTo>
                  <a:cubicBezTo>
                    <a:pt x="325" y="295"/>
                    <a:pt x="325" y="295"/>
                    <a:pt x="325" y="295"/>
                  </a:cubicBezTo>
                  <a:cubicBezTo>
                    <a:pt x="324" y="295"/>
                    <a:pt x="324" y="295"/>
                    <a:pt x="324" y="295"/>
                  </a:cubicBezTo>
                  <a:cubicBezTo>
                    <a:pt x="324" y="295"/>
                    <a:pt x="324" y="295"/>
                    <a:pt x="324" y="295"/>
                  </a:cubicBezTo>
                  <a:close/>
                  <a:moveTo>
                    <a:pt x="314" y="280"/>
                  </a:moveTo>
                  <a:cubicBezTo>
                    <a:pt x="313" y="280"/>
                    <a:pt x="313" y="280"/>
                    <a:pt x="313" y="280"/>
                  </a:cubicBezTo>
                  <a:cubicBezTo>
                    <a:pt x="313" y="281"/>
                    <a:pt x="313" y="281"/>
                    <a:pt x="313" y="281"/>
                  </a:cubicBezTo>
                  <a:cubicBezTo>
                    <a:pt x="312" y="281"/>
                    <a:pt x="312" y="281"/>
                    <a:pt x="312" y="281"/>
                  </a:cubicBezTo>
                  <a:cubicBezTo>
                    <a:pt x="312" y="281"/>
                    <a:pt x="312" y="281"/>
                    <a:pt x="312" y="281"/>
                  </a:cubicBezTo>
                  <a:cubicBezTo>
                    <a:pt x="312" y="281"/>
                    <a:pt x="312" y="281"/>
                    <a:pt x="312" y="281"/>
                  </a:cubicBezTo>
                  <a:cubicBezTo>
                    <a:pt x="312" y="281"/>
                    <a:pt x="312" y="281"/>
                    <a:pt x="312" y="281"/>
                  </a:cubicBezTo>
                  <a:cubicBezTo>
                    <a:pt x="312" y="282"/>
                    <a:pt x="312" y="282"/>
                    <a:pt x="312" y="282"/>
                  </a:cubicBezTo>
                  <a:cubicBezTo>
                    <a:pt x="312" y="282"/>
                    <a:pt x="312" y="282"/>
                    <a:pt x="312" y="282"/>
                  </a:cubicBezTo>
                  <a:cubicBezTo>
                    <a:pt x="312" y="282"/>
                    <a:pt x="312" y="282"/>
                    <a:pt x="312" y="282"/>
                  </a:cubicBezTo>
                  <a:cubicBezTo>
                    <a:pt x="311" y="282"/>
                    <a:pt x="311" y="282"/>
                    <a:pt x="311" y="282"/>
                  </a:cubicBezTo>
                  <a:cubicBezTo>
                    <a:pt x="311" y="283"/>
                    <a:pt x="311" y="283"/>
                    <a:pt x="311" y="283"/>
                  </a:cubicBezTo>
                  <a:cubicBezTo>
                    <a:pt x="311" y="283"/>
                    <a:pt x="311" y="283"/>
                    <a:pt x="311" y="283"/>
                  </a:cubicBezTo>
                  <a:cubicBezTo>
                    <a:pt x="311" y="283"/>
                    <a:pt x="311" y="283"/>
                    <a:pt x="311" y="283"/>
                  </a:cubicBezTo>
                  <a:cubicBezTo>
                    <a:pt x="311" y="283"/>
                    <a:pt x="311" y="283"/>
                    <a:pt x="311" y="283"/>
                  </a:cubicBezTo>
                  <a:cubicBezTo>
                    <a:pt x="311" y="284"/>
                    <a:pt x="311" y="284"/>
                    <a:pt x="311" y="284"/>
                  </a:cubicBezTo>
                  <a:cubicBezTo>
                    <a:pt x="310" y="284"/>
                    <a:pt x="310" y="284"/>
                    <a:pt x="310" y="284"/>
                  </a:cubicBezTo>
                  <a:cubicBezTo>
                    <a:pt x="310" y="284"/>
                    <a:pt x="310" y="284"/>
                    <a:pt x="310" y="284"/>
                  </a:cubicBezTo>
                  <a:cubicBezTo>
                    <a:pt x="310" y="285"/>
                    <a:pt x="310" y="285"/>
                    <a:pt x="310" y="285"/>
                  </a:cubicBezTo>
                  <a:cubicBezTo>
                    <a:pt x="309" y="286"/>
                    <a:pt x="309" y="286"/>
                    <a:pt x="309" y="286"/>
                  </a:cubicBezTo>
                  <a:cubicBezTo>
                    <a:pt x="309" y="286"/>
                    <a:pt x="309" y="286"/>
                    <a:pt x="309" y="286"/>
                  </a:cubicBezTo>
                  <a:cubicBezTo>
                    <a:pt x="309" y="287"/>
                    <a:pt x="309" y="287"/>
                    <a:pt x="309" y="287"/>
                  </a:cubicBezTo>
                  <a:cubicBezTo>
                    <a:pt x="309" y="287"/>
                    <a:pt x="309" y="287"/>
                    <a:pt x="309" y="287"/>
                  </a:cubicBezTo>
                  <a:cubicBezTo>
                    <a:pt x="309" y="287"/>
                    <a:pt x="309" y="287"/>
                    <a:pt x="309" y="287"/>
                  </a:cubicBezTo>
                  <a:cubicBezTo>
                    <a:pt x="309" y="287"/>
                    <a:pt x="309" y="287"/>
                    <a:pt x="309" y="287"/>
                  </a:cubicBezTo>
                  <a:cubicBezTo>
                    <a:pt x="308" y="287"/>
                    <a:pt x="308" y="287"/>
                    <a:pt x="308" y="287"/>
                  </a:cubicBezTo>
                  <a:cubicBezTo>
                    <a:pt x="308" y="287"/>
                    <a:pt x="308" y="287"/>
                    <a:pt x="308" y="287"/>
                  </a:cubicBezTo>
                  <a:cubicBezTo>
                    <a:pt x="307" y="288"/>
                    <a:pt x="307" y="288"/>
                    <a:pt x="307" y="288"/>
                  </a:cubicBezTo>
                  <a:cubicBezTo>
                    <a:pt x="307" y="288"/>
                    <a:pt x="307" y="288"/>
                    <a:pt x="307" y="288"/>
                  </a:cubicBezTo>
                  <a:cubicBezTo>
                    <a:pt x="308" y="288"/>
                    <a:pt x="308" y="288"/>
                    <a:pt x="308" y="288"/>
                  </a:cubicBezTo>
                  <a:cubicBezTo>
                    <a:pt x="308" y="289"/>
                    <a:pt x="308" y="289"/>
                    <a:pt x="308" y="289"/>
                  </a:cubicBezTo>
                  <a:cubicBezTo>
                    <a:pt x="308" y="289"/>
                    <a:pt x="308" y="289"/>
                    <a:pt x="308" y="289"/>
                  </a:cubicBezTo>
                  <a:cubicBezTo>
                    <a:pt x="308" y="289"/>
                    <a:pt x="308" y="289"/>
                    <a:pt x="308" y="289"/>
                  </a:cubicBezTo>
                  <a:cubicBezTo>
                    <a:pt x="307" y="290"/>
                    <a:pt x="307" y="290"/>
                    <a:pt x="307" y="290"/>
                  </a:cubicBezTo>
                  <a:cubicBezTo>
                    <a:pt x="306" y="289"/>
                    <a:pt x="306" y="289"/>
                    <a:pt x="306" y="289"/>
                  </a:cubicBezTo>
                  <a:cubicBezTo>
                    <a:pt x="306" y="290"/>
                    <a:pt x="306" y="290"/>
                    <a:pt x="306" y="290"/>
                  </a:cubicBezTo>
                  <a:cubicBezTo>
                    <a:pt x="306" y="290"/>
                    <a:pt x="306" y="290"/>
                    <a:pt x="306" y="290"/>
                  </a:cubicBezTo>
                  <a:cubicBezTo>
                    <a:pt x="306" y="290"/>
                    <a:pt x="306" y="290"/>
                    <a:pt x="306" y="290"/>
                  </a:cubicBezTo>
                  <a:cubicBezTo>
                    <a:pt x="305" y="291"/>
                    <a:pt x="305" y="291"/>
                    <a:pt x="305" y="291"/>
                  </a:cubicBezTo>
                  <a:cubicBezTo>
                    <a:pt x="305" y="292"/>
                    <a:pt x="305" y="292"/>
                    <a:pt x="305" y="292"/>
                  </a:cubicBezTo>
                  <a:cubicBezTo>
                    <a:pt x="304" y="292"/>
                    <a:pt x="304" y="292"/>
                    <a:pt x="304" y="292"/>
                  </a:cubicBezTo>
                  <a:cubicBezTo>
                    <a:pt x="304" y="291"/>
                    <a:pt x="304" y="291"/>
                    <a:pt x="304" y="291"/>
                  </a:cubicBezTo>
                  <a:cubicBezTo>
                    <a:pt x="304" y="292"/>
                    <a:pt x="304" y="292"/>
                    <a:pt x="304" y="292"/>
                  </a:cubicBezTo>
                  <a:cubicBezTo>
                    <a:pt x="304" y="291"/>
                    <a:pt x="304" y="291"/>
                    <a:pt x="304" y="291"/>
                  </a:cubicBezTo>
                  <a:cubicBezTo>
                    <a:pt x="304" y="291"/>
                    <a:pt x="304" y="291"/>
                    <a:pt x="304" y="291"/>
                  </a:cubicBezTo>
                  <a:cubicBezTo>
                    <a:pt x="304" y="290"/>
                    <a:pt x="304" y="290"/>
                    <a:pt x="304" y="290"/>
                  </a:cubicBezTo>
                  <a:cubicBezTo>
                    <a:pt x="305" y="290"/>
                    <a:pt x="305" y="290"/>
                    <a:pt x="305" y="290"/>
                  </a:cubicBezTo>
                  <a:cubicBezTo>
                    <a:pt x="304" y="290"/>
                    <a:pt x="304" y="290"/>
                    <a:pt x="304" y="290"/>
                  </a:cubicBezTo>
                  <a:cubicBezTo>
                    <a:pt x="304" y="291"/>
                    <a:pt x="304" y="291"/>
                    <a:pt x="304" y="291"/>
                  </a:cubicBezTo>
                  <a:cubicBezTo>
                    <a:pt x="303" y="291"/>
                    <a:pt x="303" y="291"/>
                    <a:pt x="303" y="291"/>
                  </a:cubicBezTo>
                  <a:cubicBezTo>
                    <a:pt x="302" y="292"/>
                    <a:pt x="302" y="292"/>
                    <a:pt x="302" y="292"/>
                  </a:cubicBezTo>
                  <a:cubicBezTo>
                    <a:pt x="303" y="292"/>
                    <a:pt x="303" y="292"/>
                    <a:pt x="303" y="292"/>
                  </a:cubicBezTo>
                  <a:cubicBezTo>
                    <a:pt x="303" y="292"/>
                    <a:pt x="303" y="292"/>
                    <a:pt x="303" y="292"/>
                  </a:cubicBezTo>
                  <a:cubicBezTo>
                    <a:pt x="304" y="292"/>
                    <a:pt x="304" y="292"/>
                    <a:pt x="304" y="292"/>
                  </a:cubicBezTo>
                  <a:cubicBezTo>
                    <a:pt x="305" y="292"/>
                    <a:pt x="305" y="292"/>
                    <a:pt x="305" y="292"/>
                  </a:cubicBezTo>
                  <a:cubicBezTo>
                    <a:pt x="305" y="292"/>
                    <a:pt x="305" y="292"/>
                    <a:pt x="305" y="292"/>
                  </a:cubicBezTo>
                  <a:cubicBezTo>
                    <a:pt x="304" y="293"/>
                    <a:pt x="304" y="293"/>
                    <a:pt x="304" y="293"/>
                  </a:cubicBezTo>
                  <a:cubicBezTo>
                    <a:pt x="303" y="294"/>
                    <a:pt x="303" y="294"/>
                    <a:pt x="303" y="294"/>
                  </a:cubicBezTo>
                  <a:cubicBezTo>
                    <a:pt x="302" y="295"/>
                    <a:pt x="302" y="295"/>
                    <a:pt x="302" y="295"/>
                  </a:cubicBezTo>
                  <a:cubicBezTo>
                    <a:pt x="302" y="295"/>
                    <a:pt x="302" y="295"/>
                    <a:pt x="302" y="295"/>
                  </a:cubicBezTo>
                  <a:cubicBezTo>
                    <a:pt x="301" y="295"/>
                    <a:pt x="301" y="295"/>
                    <a:pt x="301" y="295"/>
                  </a:cubicBezTo>
                  <a:cubicBezTo>
                    <a:pt x="301" y="296"/>
                    <a:pt x="301" y="296"/>
                    <a:pt x="301" y="296"/>
                  </a:cubicBezTo>
                  <a:cubicBezTo>
                    <a:pt x="301" y="296"/>
                    <a:pt x="301" y="296"/>
                    <a:pt x="301" y="296"/>
                  </a:cubicBezTo>
                  <a:cubicBezTo>
                    <a:pt x="301" y="297"/>
                    <a:pt x="301" y="297"/>
                    <a:pt x="301" y="297"/>
                  </a:cubicBezTo>
                  <a:cubicBezTo>
                    <a:pt x="301" y="297"/>
                    <a:pt x="301" y="297"/>
                    <a:pt x="301" y="297"/>
                  </a:cubicBezTo>
                  <a:cubicBezTo>
                    <a:pt x="302" y="297"/>
                    <a:pt x="302" y="297"/>
                    <a:pt x="302" y="297"/>
                  </a:cubicBezTo>
                  <a:cubicBezTo>
                    <a:pt x="302" y="297"/>
                    <a:pt x="302" y="297"/>
                    <a:pt x="302" y="297"/>
                  </a:cubicBezTo>
                  <a:cubicBezTo>
                    <a:pt x="303" y="297"/>
                    <a:pt x="303" y="297"/>
                    <a:pt x="303" y="297"/>
                  </a:cubicBezTo>
                  <a:cubicBezTo>
                    <a:pt x="304" y="297"/>
                    <a:pt x="304" y="297"/>
                    <a:pt x="304" y="297"/>
                  </a:cubicBezTo>
                  <a:cubicBezTo>
                    <a:pt x="305" y="297"/>
                    <a:pt x="305" y="297"/>
                    <a:pt x="305" y="297"/>
                  </a:cubicBezTo>
                  <a:cubicBezTo>
                    <a:pt x="305" y="296"/>
                    <a:pt x="305" y="296"/>
                    <a:pt x="305" y="296"/>
                  </a:cubicBezTo>
                  <a:cubicBezTo>
                    <a:pt x="305" y="296"/>
                    <a:pt x="305" y="296"/>
                    <a:pt x="305" y="296"/>
                  </a:cubicBezTo>
                  <a:cubicBezTo>
                    <a:pt x="306" y="296"/>
                    <a:pt x="306" y="296"/>
                    <a:pt x="306" y="296"/>
                  </a:cubicBezTo>
                  <a:cubicBezTo>
                    <a:pt x="305" y="297"/>
                    <a:pt x="305" y="297"/>
                    <a:pt x="305" y="297"/>
                  </a:cubicBezTo>
                  <a:cubicBezTo>
                    <a:pt x="306" y="297"/>
                    <a:pt x="306" y="297"/>
                    <a:pt x="306" y="297"/>
                  </a:cubicBezTo>
                  <a:cubicBezTo>
                    <a:pt x="307" y="297"/>
                    <a:pt x="307" y="297"/>
                    <a:pt x="307" y="297"/>
                  </a:cubicBezTo>
                  <a:cubicBezTo>
                    <a:pt x="307" y="297"/>
                    <a:pt x="307" y="297"/>
                    <a:pt x="307" y="297"/>
                  </a:cubicBezTo>
                  <a:cubicBezTo>
                    <a:pt x="308" y="297"/>
                    <a:pt x="308" y="297"/>
                    <a:pt x="308" y="297"/>
                  </a:cubicBezTo>
                  <a:cubicBezTo>
                    <a:pt x="309" y="297"/>
                    <a:pt x="309" y="297"/>
                    <a:pt x="309" y="297"/>
                  </a:cubicBezTo>
                  <a:cubicBezTo>
                    <a:pt x="309" y="297"/>
                    <a:pt x="309" y="297"/>
                    <a:pt x="309" y="297"/>
                  </a:cubicBezTo>
                  <a:cubicBezTo>
                    <a:pt x="309" y="297"/>
                    <a:pt x="309" y="297"/>
                    <a:pt x="309" y="297"/>
                  </a:cubicBezTo>
                  <a:cubicBezTo>
                    <a:pt x="310" y="298"/>
                    <a:pt x="310" y="298"/>
                    <a:pt x="310" y="298"/>
                  </a:cubicBezTo>
                  <a:cubicBezTo>
                    <a:pt x="310" y="297"/>
                    <a:pt x="310" y="297"/>
                    <a:pt x="310" y="297"/>
                  </a:cubicBezTo>
                  <a:cubicBezTo>
                    <a:pt x="311" y="298"/>
                    <a:pt x="311" y="298"/>
                    <a:pt x="311" y="298"/>
                  </a:cubicBezTo>
                  <a:cubicBezTo>
                    <a:pt x="311" y="298"/>
                    <a:pt x="311" y="298"/>
                    <a:pt x="311" y="298"/>
                  </a:cubicBezTo>
                  <a:cubicBezTo>
                    <a:pt x="311" y="297"/>
                    <a:pt x="311" y="297"/>
                    <a:pt x="311" y="297"/>
                  </a:cubicBezTo>
                  <a:cubicBezTo>
                    <a:pt x="311" y="297"/>
                    <a:pt x="311" y="297"/>
                    <a:pt x="311" y="297"/>
                  </a:cubicBezTo>
                  <a:cubicBezTo>
                    <a:pt x="312" y="297"/>
                    <a:pt x="312" y="297"/>
                    <a:pt x="312" y="297"/>
                  </a:cubicBezTo>
                  <a:cubicBezTo>
                    <a:pt x="312" y="297"/>
                    <a:pt x="312" y="297"/>
                    <a:pt x="312" y="297"/>
                  </a:cubicBezTo>
                  <a:cubicBezTo>
                    <a:pt x="313" y="297"/>
                    <a:pt x="313" y="297"/>
                    <a:pt x="313" y="297"/>
                  </a:cubicBezTo>
                  <a:cubicBezTo>
                    <a:pt x="313" y="297"/>
                    <a:pt x="313" y="297"/>
                    <a:pt x="313" y="297"/>
                  </a:cubicBezTo>
                  <a:cubicBezTo>
                    <a:pt x="313" y="297"/>
                    <a:pt x="313" y="297"/>
                    <a:pt x="313" y="297"/>
                  </a:cubicBezTo>
                  <a:cubicBezTo>
                    <a:pt x="314" y="297"/>
                    <a:pt x="314" y="297"/>
                    <a:pt x="314" y="297"/>
                  </a:cubicBezTo>
                  <a:cubicBezTo>
                    <a:pt x="314" y="297"/>
                    <a:pt x="314" y="297"/>
                    <a:pt x="314" y="297"/>
                  </a:cubicBezTo>
                  <a:cubicBezTo>
                    <a:pt x="314" y="297"/>
                    <a:pt x="314" y="297"/>
                    <a:pt x="314" y="297"/>
                  </a:cubicBezTo>
                  <a:cubicBezTo>
                    <a:pt x="314" y="296"/>
                    <a:pt x="314" y="296"/>
                    <a:pt x="314" y="296"/>
                  </a:cubicBezTo>
                  <a:cubicBezTo>
                    <a:pt x="314" y="296"/>
                    <a:pt x="314" y="296"/>
                    <a:pt x="314" y="296"/>
                  </a:cubicBezTo>
                  <a:cubicBezTo>
                    <a:pt x="315" y="296"/>
                    <a:pt x="315" y="296"/>
                    <a:pt x="315" y="296"/>
                  </a:cubicBezTo>
                  <a:cubicBezTo>
                    <a:pt x="315" y="296"/>
                    <a:pt x="315" y="296"/>
                    <a:pt x="315" y="296"/>
                  </a:cubicBezTo>
                  <a:cubicBezTo>
                    <a:pt x="315" y="296"/>
                    <a:pt x="315" y="296"/>
                    <a:pt x="315" y="296"/>
                  </a:cubicBezTo>
                  <a:cubicBezTo>
                    <a:pt x="314" y="297"/>
                    <a:pt x="314" y="297"/>
                    <a:pt x="314" y="297"/>
                  </a:cubicBezTo>
                  <a:cubicBezTo>
                    <a:pt x="315" y="297"/>
                    <a:pt x="315" y="297"/>
                    <a:pt x="315" y="297"/>
                  </a:cubicBezTo>
                  <a:cubicBezTo>
                    <a:pt x="315" y="296"/>
                    <a:pt x="315" y="296"/>
                    <a:pt x="315" y="296"/>
                  </a:cubicBezTo>
                  <a:cubicBezTo>
                    <a:pt x="315" y="296"/>
                    <a:pt x="315" y="296"/>
                    <a:pt x="315" y="296"/>
                  </a:cubicBezTo>
                  <a:cubicBezTo>
                    <a:pt x="315" y="296"/>
                    <a:pt x="315" y="296"/>
                    <a:pt x="315" y="296"/>
                  </a:cubicBezTo>
                  <a:cubicBezTo>
                    <a:pt x="315" y="296"/>
                    <a:pt x="315" y="296"/>
                    <a:pt x="315" y="296"/>
                  </a:cubicBezTo>
                  <a:cubicBezTo>
                    <a:pt x="315" y="297"/>
                    <a:pt x="315" y="297"/>
                    <a:pt x="315" y="297"/>
                  </a:cubicBezTo>
                  <a:cubicBezTo>
                    <a:pt x="315" y="297"/>
                    <a:pt x="315" y="297"/>
                    <a:pt x="315" y="297"/>
                  </a:cubicBezTo>
                  <a:cubicBezTo>
                    <a:pt x="316" y="297"/>
                    <a:pt x="316" y="297"/>
                    <a:pt x="316" y="297"/>
                  </a:cubicBezTo>
                  <a:cubicBezTo>
                    <a:pt x="316" y="297"/>
                    <a:pt x="316" y="297"/>
                    <a:pt x="316" y="297"/>
                  </a:cubicBezTo>
                  <a:cubicBezTo>
                    <a:pt x="316" y="297"/>
                    <a:pt x="316" y="297"/>
                    <a:pt x="316" y="297"/>
                  </a:cubicBezTo>
                  <a:cubicBezTo>
                    <a:pt x="315" y="298"/>
                    <a:pt x="315" y="298"/>
                    <a:pt x="315" y="298"/>
                  </a:cubicBezTo>
                  <a:cubicBezTo>
                    <a:pt x="314" y="298"/>
                    <a:pt x="314" y="298"/>
                    <a:pt x="314" y="298"/>
                  </a:cubicBezTo>
                  <a:cubicBezTo>
                    <a:pt x="314" y="298"/>
                    <a:pt x="314" y="298"/>
                    <a:pt x="314" y="298"/>
                  </a:cubicBezTo>
                  <a:cubicBezTo>
                    <a:pt x="315" y="298"/>
                    <a:pt x="315" y="298"/>
                    <a:pt x="315" y="298"/>
                  </a:cubicBezTo>
                  <a:cubicBezTo>
                    <a:pt x="315" y="298"/>
                    <a:pt x="315" y="298"/>
                    <a:pt x="315" y="298"/>
                  </a:cubicBezTo>
                  <a:cubicBezTo>
                    <a:pt x="315" y="298"/>
                    <a:pt x="315" y="298"/>
                    <a:pt x="315" y="298"/>
                  </a:cubicBezTo>
                  <a:cubicBezTo>
                    <a:pt x="316" y="298"/>
                    <a:pt x="316" y="298"/>
                    <a:pt x="316" y="298"/>
                  </a:cubicBezTo>
                  <a:cubicBezTo>
                    <a:pt x="316" y="298"/>
                    <a:pt x="316" y="298"/>
                    <a:pt x="316" y="298"/>
                  </a:cubicBezTo>
                  <a:cubicBezTo>
                    <a:pt x="316" y="298"/>
                    <a:pt x="316" y="298"/>
                    <a:pt x="316" y="298"/>
                  </a:cubicBezTo>
                  <a:cubicBezTo>
                    <a:pt x="317" y="298"/>
                    <a:pt x="317" y="298"/>
                    <a:pt x="317" y="298"/>
                  </a:cubicBezTo>
                  <a:cubicBezTo>
                    <a:pt x="317" y="298"/>
                    <a:pt x="317" y="298"/>
                    <a:pt x="317" y="298"/>
                  </a:cubicBezTo>
                  <a:cubicBezTo>
                    <a:pt x="317" y="297"/>
                    <a:pt x="317" y="297"/>
                    <a:pt x="317" y="297"/>
                  </a:cubicBezTo>
                  <a:cubicBezTo>
                    <a:pt x="317" y="297"/>
                    <a:pt x="317" y="297"/>
                    <a:pt x="317" y="297"/>
                  </a:cubicBezTo>
                  <a:cubicBezTo>
                    <a:pt x="318" y="297"/>
                    <a:pt x="318" y="297"/>
                    <a:pt x="318" y="297"/>
                  </a:cubicBezTo>
                  <a:cubicBezTo>
                    <a:pt x="318" y="298"/>
                    <a:pt x="318" y="298"/>
                    <a:pt x="318" y="298"/>
                  </a:cubicBezTo>
                  <a:cubicBezTo>
                    <a:pt x="319" y="298"/>
                    <a:pt x="319" y="298"/>
                    <a:pt x="319" y="298"/>
                  </a:cubicBezTo>
                  <a:cubicBezTo>
                    <a:pt x="319" y="297"/>
                    <a:pt x="319" y="297"/>
                    <a:pt x="319" y="297"/>
                  </a:cubicBezTo>
                  <a:cubicBezTo>
                    <a:pt x="320" y="297"/>
                    <a:pt x="320" y="297"/>
                    <a:pt x="320" y="297"/>
                  </a:cubicBezTo>
                  <a:cubicBezTo>
                    <a:pt x="319" y="298"/>
                    <a:pt x="319" y="298"/>
                    <a:pt x="319" y="298"/>
                  </a:cubicBezTo>
                  <a:cubicBezTo>
                    <a:pt x="319" y="298"/>
                    <a:pt x="319" y="298"/>
                    <a:pt x="319" y="298"/>
                  </a:cubicBezTo>
                  <a:cubicBezTo>
                    <a:pt x="319" y="298"/>
                    <a:pt x="319" y="298"/>
                    <a:pt x="319" y="298"/>
                  </a:cubicBezTo>
                  <a:cubicBezTo>
                    <a:pt x="318" y="298"/>
                    <a:pt x="318" y="298"/>
                    <a:pt x="318" y="298"/>
                  </a:cubicBezTo>
                  <a:cubicBezTo>
                    <a:pt x="317" y="299"/>
                    <a:pt x="317" y="299"/>
                    <a:pt x="317" y="299"/>
                  </a:cubicBezTo>
                  <a:cubicBezTo>
                    <a:pt x="317" y="299"/>
                    <a:pt x="317" y="299"/>
                    <a:pt x="317" y="299"/>
                  </a:cubicBezTo>
                  <a:cubicBezTo>
                    <a:pt x="317" y="299"/>
                    <a:pt x="317" y="299"/>
                    <a:pt x="317" y="299"/>
                  </a:cubicBezTo>
                  <a:cubicBezTo>
                    <a:pt x="317" y="300"/>
                    <a:pt x="317" y="300"/>
                    <a:pt x="317" y="300"/>
                  </a:cubicBezTo>
                  <a:cubicBezTo>
                    <a:pt x="317" y="300"/>
                    <a:pt x="317" y="300"/>
                    <a:pt x="317" y="300"/>
                  </a:cubicBezTo>
                  <a:cubicBezTo>
                    <a:pt x="316" y="300"/>
                    <a:pt x="316" y="300"/>
                    <a:pt x="316" y="300"/>
                  </a:cubicBezTo>
                  <a:cubicBezTo>
                    <a:pt x="316" y="300"/>
                    <a:pt x="316" y="300"/>
                    <a:pt x="316" y="300"/>
                  </a:cubicBezTo>
                  <a:cubicBezTo>
                    <a:pt x="316" y="300"/>
                    <a:pt x="316" y="300"/>
                    <a:pt x="316" y="300"/>
                  </a:cubicBezTo>
                  <a:cubicBezTo>
                    <a:pt x="315" y="300"/>
                    <a:pt x="315" y="300"/>
                    <a:pt x="315" y="300"/>
                  </a:cubicBezTo>
                  <a:cubicBezTo>
                    <a:pt x="314" y="301"/>
                    <a:pt x="314" y="301"/>
                    <a:pt x="314" y="301"/>
                  </a:cubicBezTo>
                  <a:cubicBezTo>
                    <a:pt x="314" y="301"/>
                    <a:pt x="314" y="301"/>
                    <a:pt x="314" y="301"/>
                  </a:cubicBezTo>
                  <a:cubicBezTo>
                    <a:pt x="314" y="301"/>
                    <a:pt x="314" y="301"/>
                    <a:pt x="314" y="301"/>
                  </a:cubicBezTo>
                  <a:cubicBezTo>
                    <a:pt x="315" y="302"/>
                    <a:pt x="315" y="302"/>
                    <a:pt x="315" y="302"/>
                  </a:cubicBezTo>
                  <a:cubicBezTo>
                    <a:pt x="315" y="302"/>
                    <a:pt x="315" y="302"/>
                    <a:pt x="315" y="302"/>
                  </a:cubicBezTo>
                  <a:cubicBezTo>
                    <a:pt x="315" y="301"/>
                    <a:pt x="315" y="301"/>
                    <a:pt x="315" y="301"/>
                  </a:cubicBezTo>
                  <a:cubicBezTo>
                    <a:pt x="316" y="301"/>
                    <a:pt x="316" y="301"/>
                    <a:pt x="316" y="301"/>
                  </a:cubicBezTo>
                  <a:cubicBezTo>
                    <a:pt x="316" y="301"/>
                    <a:pt x="316" y="301"/>
                    <a:pt x="316" y="301"/>
                  </a:cubicBezTo>
                  <a:cubicBezTo>
                    <a:pt x="316" y="301"/>
                    <a:pt x="316" y="301"/>
                    <a:pt x="316" y="301"/>
                  </a:cubicBezTo>
                  <a:cubicBezTo>
                    <a:pt x="316" y="302"/>
                    <a:pt x="316" y="302"/>
                    <a:pt x="316" y="302"/>
                  </a:cubicBezTo>
                  <a:cubicBezTo>
                    <a:pt x="317" y="301"/>
                    <a:pt x="317" y="301"/>
                    <a:pt x="317" y="301"/>
                  </a:cubicBezTo>
                  <a:cubicBezTo>
                    <a:pt x="317" y="301"/>
                    <a:pt x="317" y="301"/>
                    <a:pt x="317" y="301"/>
                  </a:cubicBezTo>
                  <a:cubicBezTo>
                    <a:pt x="318" y="301"/>
                    <a:pt x="318" y="301"/>
                    <a:pt x="318" y="301"/>
                  </a:cubicBezTo>
                  <a:cubicBezTo>
                    <a:pt x="318" y="301"/>
                    <a:pt x="318" y="301"/>
                    <a:pt x="318" y="301"/>
                  </a:cubicBezTo>
                  <a:cubicBezTo>
                    <a:pt x="318" y="300"/>
                    <a:pt x="318" y="300"/>
                    <a:pt x="318" y="300"/>
                  </a:cubicBezTo>
                  <a:cubicBezTo>
                    <a:pt x="318" y="300"/>
                    <a:pt x="318" y="300"/>
                    <a:pt x="318" y="300"/>
                  </a:cubicBezTo>
                  <a:cubicBezTo>
                    <a:pt x="318" y="300"/>
                    <a:pt x="318" y="300"/>
                    <a:pt x="318" y="300"/>
                  </a:cubicBezTo>
                  <a:cubicBezTo>
                    <a:pt x="319" y="299"/>
                    <a:pt x="319" y="299"/>
                    <a:pt x="319" y="299"/>
                  </a:cubicBezTo>
                  <a:cubicBezTo>
                    <a:pt x="319" y="299"/>
                    <a:pt x="319" y="299"/>
                    <a:pt x="319" y="299"/>
                  </a:cubicBezTo>
                  <a:cubicBezTo>
                    <a:pt x="320" y="299"/>
                    <a:pt x="320" y="299"/>
                    <a:pt x="320" y="299"/>
                  </a:cubicBezTo>
                  <a:cubicBezTo>
                    <a:pt x="320" y="299"/>
                    <a:pt x="320" y="299"/>
                    <a:pt x="320" y="299"/>
                  </a:cubicBezTo>
                  <a:cubicBezTo>
                    <a:pt x="320" y="299"/>
                    <a:pt x="320" y="299"/>
                    <a:pt x="320" y="299"/>
                  </a:cubicBezTo>
                  <a:cubicBezTo>
                    <a:pt x="320" y="299"/>
                    <a:pt x="320" y="299"/>
                    <a:pt x="320" y="299"/>
                  </a:cubicBezTo>
                  <a:cubicBezTo>
                    <a:pt x="321" y="299"/>
                    <a:pt x="321" y="299"/>
                    <a:pt x="321" y="299"/>
                  </a:cubicBezTo>
                  <a:cubicBezTo>
                    <a:pt x="321" y="298"/>
                    <a:pt x="321" y="298"/>
                    <a:pt x="321" y="298"/>
                  </a:cubicBezTo>
                  <a:cubicBezTo>
                    <a:pt x="322" y="297"/>
                    <a:pt x="322" y="297"/>
                    <a:pt x="322" y="297"/>
                  </a:cubicBezTo>
                  <a:cubicBezTo>
                    <a:pt x="322" y="296"/>
                    <a:pt x="322" y="296"/>
                    <a:pt x="322" y="296"/>
                  </a:cubicBezTo>
                  <a:cubicBezTo>
                    <a:pt x="322" y="296"/>
                    <a:pt x="322" y="296"/>
                    <a:pt x="322" y="296"/>
                  </a:cubicBezTo>
                  <a:cubicBezTo>
                    <a:pt x="322" y="296"/>
                    <a:pt x="322" y="296"/>
                    <a:pt x="322" y="296"/>
                  </a:cubicBezTo>
                  <a:cubicBezTo>
                    <a:pt x="322" y="296"/>
                    <a:pt x="322" y="296"/>
                    <a:pt x="322" y="296"/>
                  </a:cubicBezTo>
                  <a:cubicBezTo>
                    <a:pt x="323" y="296"/>
                    <a:pt x="323" y="296"/>
                    <a:pt x="323" y="296"/>
                  </a:cubicBezTo>
                  <a:cubicBezTo>
                    <a:pt x="323" y="297"/>
                    <a:pt x="323" y="297"/>
                    <a:pt x="323" y="297"/>
                  </a:cubicBezTo>
                  <a:cubicBezTo>
                    <a:pt x="323" y="298"/>
                    <a:pt x="323" y="298"/>
                    <a:pt x="323" y="298"/>
                  </a:cubicBezTo>
                  <a:cubicBezTo>
                    <a:pt x="323" y="298"/>
                    <a:pt x="323" y="298"/>
                    <a:pt x="323" y="298"/>
                  </a:cubicBezTo>
                  <a:cubicBezTo>
                    <a:pt x="323" y="299"/>
                    <a:pt x="323" y="299"/>
                    <a:pt x="323" y="299"/>
                  </a:cubicBezTo>
                  <a:cubicBezTo>
                    <a:pt x="323" y="299"/>
                    <a:pt x="323" y="299"/>
                    <a:pt x="323" y="299"/>
                  </a:cubicBezTo>
                  <a:cubicBezTo>
                    <a:pt x="323" y="299"/>
                    <a:pt x="323" y="299"/>
                    <a:pt x="323" y="299"/>
                  </a:cubicBezTo>
                  <a:cubicBezTo>
                    <a:pt x="322" y="300"/>
                    <a:pt x="322" y="300"/>
                    <a:pt x="322" y="300"/>
                  </a:cubicBezTo>
                  <a:cubicBezTo>
                    <a:pt x="322" y="301"/>
                    <a:pt x="322" y="301"/>
                    <a:pt x="322" y="301"/>
                  </a:cubicBezTo>
                  <a:cubicBezTo>
                    <a:pt x="322" y="302"/>
                    <a:pt x="322" y="302"/>
                    <a:pt x="322" y="302"/>
                  </a:cubicBezTo>
                  <a:cubicBezTo>
                    <a:pt x="321" y="302"/>
                    <a:pt x="321" y="302"/>
                    <a:pt x="321" y="302"/>
                  </a:cubicBezTo>
                  <a:cubicBezTo>
                    <a:pt x="321" y="302"/>
                    <a:pt x="321" y="302"/>
                    <a:pt x="321" y="302"/>
                  </a:cubicBezTo>
                  <a:cubicBezTo>
                    <a:pt x="322" y="302"/>
                    <a:pt x="322" y="302"/>
                    <a:pt x="322" y="302"/>
                  </a:cubicBezTo>
                  <a:cubicBezTo>
                    <a:pt x="322" y="302"/>
                    <a:pt x="322" y="302"/>
                    <a:pt x="322" y="302"/>
                  </a:cubicBezTo>
                  <a:cubicBezTo>
                    <a:pt x="323" y="301"/>
                    <a:pt x="323" y="301"/>
                    <a:pt x="323" y="301"/>
                  </a:cubicBezTo>
                  <a:cubicBezTo>
                    <a:pt x="323" y="301"/>
                    <a:pt x="323" y="301"/>
                    <a:pt x="323" y="301"/>
                  </a:cubicBezTo>
                  <a:cubicBezTo>
                    <a:pt x="324" y="300"/>
                    <a:pt x="324" y="300"/>
                    <a:pt x="324" y="300"/>
                  </a:cubicBezTo>
                  <a:cubicBezTo>
                    <a:pt x="324" y="300"/>
                    <a:pt x="324" y="300"/>
                    <a:pt x="324" y="300"/>
                  </a:cubicBezTo>
                  <a:cubicBezTo>
                    <a:pt x="324" y="300"/>
                    <a:pt x="324" y="300"/>
                    <a:pt x="324" y="300"/>
                  </a:cubicBezTo>
                  <a:cubicBezTo>
                    <a:pt x="325" y="300"/>
                    <a:pt x="325" y="300"/>
                    <a:pt x="325" y="300"/>
                  </a:cubicBezTo>
                  <a:cubicBezTo>
                    <a:pt x="325" y="300"/>
                    <a:pt x="325" y="300"/>
                    <a:pt x="325" y="300"/>
                  </a:cubicBezTo>
                  <a:cubicBezTo>
                    <a:pt x="325" y="300"/>
                    <a:pt x="325" y="300"/>
                    <a:pt x="325" y="300"/>
                  </a:cubicBezTo>
                  <a:cubicBezTo>
                    <a:pt x="324" y="301"/>
                    <a:pt x="324" y="301"/>
                    <a:pt x="324" y="301"/>
                  </a:cubicBezTo>
                  <a:cubicBezTo>
                    <a:pt x="324" y="302"/>
                    <a:pt x="324" y="302"/>
                    <a:pt x="324" y="302"/>
                  </a:cubicBezTo>
                  <a:cubicBezTo>
                    <a:pt x="324" y="302"/>
                    <a:pt x="324" y="302"/>
                    <a:pt x="324" y="302"/>
                  </a:cubicBezTo>
                  <a:cubicBezTo>
                    <a:pt x="324" y="302"/>
                    <a:pt x="324" y="302"/>
                    <a:pt x="324" y="302"/>
                  </a:cubicBezTo>
                  <a:cubicBezTo>
                    <a:pt x="324" y="303"/>
                    <a:pt x="324" y="303"/>
                    <a:pt x="324" y="303"/>
                  </a:cubicBezTo>
                  <a:cubicBezTo>
                    <a:pt x="324" y="304"/>
                    <a:pt x="324" y="304"/>
                    <a:pt x="324" y="304"/>
                  </a:cubicBezTo>
                  <a:cubicBezTo>
                    <a:pt x="324" y="303"/>
                    <a:pt x="324" y="303"/>
                    <a:pt x="324" y="303"/>
                  </a:cubicBezTo>
                  <a:cubicBezTo>
                    <a:pt x="325" y="303"/>
                    <a:pt x="325" y="303"/>
                    <a:pt x="325" y="303"/>
                  </a:cubicBezTo>
                  <a:cubicBezTo>
                    <a:pt x="325" y="303"/>
                    <a:pt x="325" y="303"/>
                    <a:pt x="325" y="303"/>
                  </a:cubicBezTo>
                  <a:cubicBezTo>
                    <a:pt x="325" y="303"/>
                    <a:pt x="326" y="303"/>
                    <a:pt x="326" y="303"/>
                  </a:cubicBezTo>
                  <a:cubicBezTo>
                    <a:pt x="326" y="303"/>
                    <a:pt x="326" y="303"/>
                    <a:pt x="326" y="303"/>
                  </a:cubicBezTo>
                  <a:cubicBezTo>
                    <a:pt x="327" y="303"/>
                    <a:pt x="327" y="303"/>
                    <a:pt x="327" y="303"/>
                  </a:cubicBezTo>
                  <a:cubicBezTo>
                    <a:pt x="327" y="302"/>
                    <a:pt x="327" y="302"/>
                    <a:pt x="327" y="302"/>
                  </a:cubicBezTo>
                  <a:cubicBezTo>
                    <a:pt x="327" y="302"/>
                    <a:pt x="327" y="302"/>
                    <a:pt x="327" y="302"/>
                  </a:cubicBezTo>
                  <a:cubicBezTo>
                    <a:pt x="327" y="302"/>
                    <a:pt x="327" y="302"/>
                    <a:pt x="327" y="302"/>
                  </a:cubicBezTo>
                  <a:cubicBezTo>
                    <a:pt x="327" y="302"/>
                    <a:pt x="327" y="302"/>
                    <a:pt x="327" y="302"/>
                  </a:cubicBezTo>
                  <a:cubicBezTo>
                    <a:pt x="327" y="301"/>
                    <a:pt x="327" y="301"/>
                    <a:pt x="327" y="301"/>
                  </a:cubicBezTo>
                  <a:cubicBezTo>
                    <a:pt x="327" y="301"/>
                    <a:pt x="327" y="301"/>
                    <a:pt x="327" y="301"/>
                  </a:cubicBezTo>
                  <a:cubicBezTo>
                    <a:pt x="327" y="301"/>
                    <a:pt x="327" y="301"/>
                    <a:pt x="327" y="301"/>
                  </a:cubicBezTo>
                  <a:cubicBezTo>
                    <a:pt x="327" y="300"/>
                    <a:pt x="327" y="300"/>
                    <a:pt x="327" y="300"/>
                  </a:cubicBezTo>
                  <a:cubicBezTo>
                    <a:pt x="328" y="299"/>
                    <a:pt x="328" y="299"/>
                    <a:pt x="328" y="299"/>
                  </a:cubicBezTo>
                  <a:cubicBezTo>
                    <a:pt x="329" y="299"/>
                    <a:pt x="329" y="299"/>
                    <a:pt x="329" y="299"/>
                  </a:cubicBezTo>
                  <a:cubicBezTo>
                    <a:pt x="328" y="297"/>
                    <a:pt x="328" y="297"/>
                    <a:pt x="328" y="297"/>
                  </a:cubicBezTo>
                  <a:cubicBezTo>
                    <a:pt x="328" y="297"/>
                    <a:pt x="328" y="297"/>
                    <a:pt x="328" y="297"/>
                  </a:cubicBezTo>
                  <a:cubicBezTo>
                    <a:pt x="328" y="297"/>
                    <a:pt x="328" y="297"/>
                    <a:pt x="328" y="297"/>
                  </a:cubicBezTo>
                  <a:cubicBezTo>
                    <a:pt x="328" y="297"/>
                    <a:pt x="328" y="297"/>
                    <a:pt x="328" y="297"/>
                  </a:cubicBezTo>
                  <a:cubicBezTo>
                    <a:pt x="328" y="298"/>
                    <a:pt x="328" y="298"/>
                    <a:pt x="328" y="298"/>
                  </a:cubicBezTo>
                  <a:cubicBezTo>
                    <a:pt x="327" y="298"/>
                    <a:pt x="327" y="298"/>
                    <a:pt x="327" y="298"/>
                  </a:cubicBezTo>
                  <a:cubicBezTo>
                    <a:pt x="327" y="299"/>
                    <a:pt x="327" y="299"/>
                    <a:pt x="327" y="299"/>
                  </a:cubicBezTo>
                  <a:cubicBezTo>
                    <a:pt x="326" y="299"/>
                    <a:pt x="326" y="299"/>
                    <a:pt x="326" y="299"/>
                  </a:cubicBezTo>
                  <a:cubicBezTo>
                    <a:pt x="326" y="298"/>
                    <a:pt x="326" y="298"/>
                    <a:pt x="326" y="298"/>
                  </a:cubicBezTo>
                  <a:cubicBezTo>
                    <a:pt x="326" y="298"/>
                    <a:pt x="326" y="298"/>
                    <a:pt x="326" y="298"/>
                  </a:cubicBezTo>
                  <a:cubicBezTo>
                    <a:pt x="326" y="297"/>
                    <a:pt x="326" y="297"/>
                    <a:pt x="326" y="297"/>
                  </a:cubicBezTo>
                  <a:cubicBezTo>
                    <a:pt x="327" y="297"/>
                    <a:pt x="327" y="297"/>
                    <a:pt x="327" y="297"/>
                  </a:cubicBezTo>
                  <a:cubicBezTo>
                    <a:pt x="327" y="296"/>
                    <a:pt x="327" y="296"/>
                    <a:pt x="327" y="296"/>
                  </a:cubicBezTo>
                  <a:cubicBezTo>
                    <a:pt x="328" y="296"/>
                    <a:pt x="328" y="296"/>
                    <a:pt x="328" y="296"/>
                  </a:cubicBezTo>
                  <a:cubicBezTo>
                    <a:pt x="328" y="296"/>
                    <a:pt x="328" y="296"/>
                    <a:pt x="328" y="296"/>
                  </a:cubicBezTo>
                  <a:cubicBezTo>
                    <a:pt x="328" y="296"/>
                    <a:pt x="328" y="296"/>
                    <a:pt x="328" y="296"/>
                  </a:cubicBezTo>
                  <a:cubicBezTo>
                    <a:pt x="328" y="295"/>
                    <a:pt x="328" y="295"/>
                    <a:pt x="328" y="295"/>
                  </a:cubicBezTo>
                  <a:cubicBezTo>
                    <a:pt x="328" y="296"/>
                    <a:pt x="328" y="296"/>
                    <a:pt x="328" y="296"/>
                  </a:cubicBezTo>
                  <a:cubicBezTo>
                    <a:pt x="327" y="296"/>
                    <a:pt x="327" y="296"/>
                    <a:pt x="327" y="296"/>
                  </a:cubicBezTo>
                  <a:cubicBezTo>
                    <a:pt x="327" y="296"/>
                    <a:pt x="327" y="296"/>
                    <a:pt x="327" y="296"/>
                  </a:cubicBezTo>
                  <a:cubicBezTo>
                    <a:pt x="326" y="296"/>
                    <a:pt x="326" y="296"/>
                    <a:pt x="326" y="296"/>
                  </a:cubicBezTo>
                  <a:cubicBezTo>
                    <a:pt x="326" y="296"/>
                    <a:pt x="326" y="296"/>
                    <a:pt x="326" y="296"/>
                  </a:cubicBezTo>
                  <a:cubicBezTo>
                    <a:pt x="326" y="297"/>
                    <a:pt x="326" y="297"/>
                    <a:pt x="326" y="297"/>
                  </a:cubicBezTo>
                  <a:cubicBezTo>
                    <a:pt x="325" y="297"/>
                    <a:pt x="325" y="297"/>
                    <a:pt x="325" y="297"/>
                  </a:cubicBezTo>
                  <a:cubicBezTo>
                    <a:pt x="325" y="298"/>
                    <a:pt x="325" y="298"/>
                    <a:pt x="325" y="298"/>
                  </a:cubicBezTo>
                  <a:cubicBezTo>
                    <a:pt x="324" y="298"/>
                    <a:pt x="324" y="298"/>
                    <a:pt x="324" y="298"/>
                  </a:cubicBezTo>
                  <a:cubicBezTo>
                    <a:pt x="324" y="298"/>
                    <a:pt x="324" y="298"/>
                    <a:pt x="324" y="298"/>
                  </a:cubicBezTo>
                  <a:cubicBezTo>
                    <a:pt x="324" y="297"/>
                    <a:pt x="324" y="297"/>
                    <a:pt x="324" y="297"/>
                  </a:cubicBezTo>
                  <a:cubicBezTo>
                    <a:pt x="323" y="297"/>
                    <a:pt x="323" y="297"/>
                    <a:pt x="323" y="297"/>
                  </a:cubicBezTo>
                  <a:cubicBezTo>
                    <a:pt x="323" y="296"/>
                    <a:pt x="323" y="296"/>
                    <a:pt x="323" y="296"/>
                  </a:cubicBezTo>
                  <a:cubicBezTo>
                    <a:pt x="324" y="297"/>
                    <a:pt x="324" y="297"/>
                    <a:pt x="324" y="297"/>
                  </a:cubicBezTo>
                  <a:cubicBezTo>
                    <a:pt x="324" y="297"/>
                    <a:pt x="324" y="297"/>
                    <a:pt x="324" y="297"/>
                  </a:cubicBezTo>
                  <a:cubicBezTo>
                    <a:pt x="324" y="296"/>
                    <a:pt x="324" y="296"/>
                    <a:pt x="324" y="296"/>
                  </a:cubicBezTo>
                  <a:cubicBezTo>
                    <a:pt x="324" y="296"/>
                    <a:pt x="324" y="296"/>
                    <a:pt x="324" y="296"/>
                  </a:cubicBezTo>
                  <a:cubicBezTo>
                    <a:pt x="324" y="296"/>
                    <a:pt x="324" y="296"/>
                    <a:pt x="324" y="296"/>
                  </a:cubicBezTo>
                  <a:cubicBezTo>
                    <a:pt x="324" y="296"/>
                    <a:pt x="324" y="296"/>
                    <a:pt x="324" y="296"/>
                  </a:cubicBezTo>
                  <a:cubicBezTo>
                    <a:pt x="325" y="296"/>
                    <a:pt x="325" y="296"/>
                    <a:pt x="325" y="296"/>
                  </a:cubicBezTo>
                  <a:cubicBezTo>
                    <a:pt x="324" y="296"/>
                    <a:pt x="324" y="296"/>
                    <a:pt x="324" y="296"/>
                  </a:cubicBezTo>
                  <a:cubicBezTo>
                    <a:pt x="324" y="295"/>
                    <a:pt x="324" y="295"/>
                    <a:pt x="324" y="295"/>
                  </a:cubicBezTo>
                  <a:cubicBezTo>
                    <a:pt x="324" y="295"/>
                    <a:pt x="324" y="295"/>
                    <a:pt x="324" y="295"/>
                  </a:cubicBezTo>
                  <a:cubicBezTo>
                    <a:pt x="324" y="295"/>
                    <a:pt x="324" y="295"/>
                    <a:pt x="324" y="295"/>
                  </a:cubicBezTo>
                  <a:cubicBezTo>
                    <a:pt x="325" y="295"/>
                    <a:pt x="325" y="295"/>
                    <a:pt x="325" y="295"/>
                  </a:cubicBezTo>
                  <a:cubicBezTo>
                    <a:pt x="325" y="295"/>
                    <a:pt x="325" y="295"/>
                    <a:pt x="325" y="295"/>
                  </a:cubicBezTo>
                  <a:cubicBezTo>
                    <a:pt x="325" y="294"/>
                    <a:pt x="325" y="294"/>
                    <a:pt x="325" y="294"/>
                  </a:cubicBezTo>
                  <a:cubicBezTo>
                    <a:pt x="326" y="293"/>
                    <a:pt x="326" y="293"/>
                    <a:pt x="326" y="293"/>
                  </a:cubicBezTo>
                  <a:cubicBezTo>
                    <a:pt x="326" y="293"/>
                    <a:pt x="326" y="293"/>
                    <a:pt x="326" y="293"/>
                  </a:cubicBezTo>
                  <a:cubicBezTo>
                    <a:pt x="327" y="294"/>
                    <a:pt x="327" y="294"/>
                    <a:pt x="327" y="294"/>
                  </a:cubicBezTo>
                  <a:cubicBezTo>
                    <a:pt x="327" y="293"/>
                    <a:pt x="327" y="293"/>
                    <a:pt x="327" y="293"/>
                  </a:cubicBezTo>
                  <a:cubicBezTo>
                    <a:pt x="328" y="293"/>
                    <a:pt x="328" y="293"/>
                    <a:pt x="328" y="293"/>
                  </a:cubicBezTo>
                  <a:cubicBezTo>
                    <a:pt x="328" y="292"/>
                    <a:pt x="328" y="292"/>
                    <a:pt x="328" y="292"/>
                  </a:cubicBezTo>
                  <a:cubicBezTo>
                    <a:pt x="327" y="292"/>
                    <a:pt x="327" y="292"/>
                    <a:pt x="327" y="292"/>
                  </a:cubicBezTo>
                  <a:cubicBezTo>
                    <a:pt x="327" y="292"/>
                    <a:pt x="327" y="292"/>
                    <a:pt x="327" y="292"/>
                  </a:cubicBezTo>
                  <a:cubicBezTo>
                    <a:pt x="326" y="293"/>
                    <a:pt x="326" y="293"/>
                    <a:pt x="326" y="293"/>
                  </a:cubicBezTo>
                  <a:cubicBezTo>
                    <a:pt x="326" y="292"/>
                    <a:pt x="326" y="292"/>
                    <a:pt x="326" y="292"/>
                  </a:cubicBezTo>
                  <a:cubicBezTo>
                    <a:pt x="326" y="292"/>
                    <a:pt x="326" y="292"/>
                    <a:pt x="326" y="292"/>
                  </a:cubicBezTo>
                  <a:cubicBezTo>
                    <a:pt x="326" y="293"/>
                    <a:pt x="326" y="293"/>
                    <a:pt x="326" y="293"/>
                  </a:cubicBezTo>
                  <a:cubicBezTo>
                    <a:pt x="326" y="293"/>
                    <a:pt x="326" y="293"/>
                    <a:pt x="326" y="293"/>
                  </a:cubicBezTo>
                  <a:cubicBezTo>
                    <a:pt x="325" y="293"/>
                    <a:pt x="325" y="293"/>
                    <a:pt x="325" y="293"/>
                  </a:cubicBezTo>
                  <a:cubicBezTo>
                    <a:pt x="325" y="293"/>
                    <a:pt x="325" y="293"/>
                    <a:pt x="325" y="293"/>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3" y="294"/>
                    <a:pt x="323" y="294"/>
                    <a:pt x="323" y="294"/>
                  </a:cubicBezTo>
                  <a:cubicBezTo>
                    <a:pt x="324" y="294"/>
                    <a:pt x="324" y="294"/>
                    <a:pt x="324" y="294"/>
                  </a:cubicBezTo>
                  <a:cubicBezTo>
                    <a:pt x="324" y="293"/>
                    <a:pt x="324" y="293"/>
                    <a:pt x="324" y="293"/>
                  </a:cubicBezTo>
                  <a:cubicBezTo>
                    <a:pt x="324" y="293"/>
                    <a:pt x="324" y="293"/>
                    <a:pt x="324" y="293"/>
                  </a:cubicBezTo>
                  <a:cubicBezTo>
                    <a:pt x="324" y="293"/>
                    <a:pt x="324" y="293"/>
                    <a:pt x="324" y="293"/>
                  </a:cubicBezTo>
                  <a:cubicBezTo>
                    <a:pt x="324" y="292"/>
                    <a:pt x="324" y="292"/>
                    <a:pt x="324" y="292"/>
                  </a:cubicBezTo>
                  <a:cubicBezTo>
                    <a:pt x="325" y="292"/>
                    <a:pt x="325" y="292"/>
                    <a:pt x="325" y="292"/>
                  </a:cubicBezTo>
                  <a:cubicBezTo>
                    <a:pt x="324" y="292"/>
                    <a:pt x="324" y="292"/>
                    <a:pt x="324" y="292"/>
                  </a:cubicBezTo>
                  <a:cubicBezTo>
                    <a:pt x="324" y="292"/>
                    <a:pt x="324" y="292"/>
                    <a:pt x="324" y="292"/>
                  </a:cubicBezTo>
                  <a:cubicBezTo>
                    <a:pt x="324" y="292"/>
                    <a:pt x="324" y="292"/>
                    <a:pt x="324" y="292"/>
                  </a:cubicBezTo>
                  <a:cubicBezTo>
                    <a:pt x="324" y="291"/>
                    <a:pt x="324" y="291"/>
                    <a:pt x="324" y="291"/>
                  </a:cubicBezTo>
                  <a:cubicBezTo>
                    <a:pt x="324" y="291"/>
                    <a:pt x="324" y="291"/>
                    <a:pt x="324" y="291"/>
                  </a:cubicBezTo>
                  <a:cubicBezTo>
                    <a:pt x="323" y="291"/>
                    <a:pt x="323" y="291"/>
                    <a:pt x="323" y="291"/>
                  </a:cubicBezTo>
                  <a:cubicBezTo>
                    <a:pt x="323" y="291"/>
                    <a:pt x="323" y="291"/>
                    <a:pt x="323" y="291"/>
                  </a:cubicBezTo>
                  <a:cubicBezTo>
                    <a:pt x="323" y="291"/>
                    <a:pt x="323" y="291"/>
                    <a:pt x="323" y="291"/>
                  </a:cubicBezTo>
                  <a:cubicBezTo>
                    <a:pt x="324" y="291"/>
                    <a:pt x="324" y="291"/>
                    <a:pt x="324" y="291"/>
                  </a:cubicBezTo>
                  <a:cubicBezTo>
                    <a:pt x="324" y="291"/>
                    <a:pt x="324" y="291"/>
                    <a:pt x="324" y="291"/>
                  </a:cubicBezTo>
                  <a:cubicBezTo>
                    <a:pt x="325" y="291"/>
                    <a:pt x="325" y="291"/>
                    <a:pt x="325" y="291"/>
                  </a:cubicBezTo>
                  <a:cubicBezTo>
                    <a:pt x="325" y="290"/>
                    <a:pt x="325" y="290"/>
                    <a:pt x="325" y="290"/>
                  </a:cubicBezTo>
                  <a:cubicBezTo>
                    <a:pt x="326" y="290"/>
                    <a:pt x="326" y="290"/>
                    <a:pt x="326" y="290"/>
                  </a:cubicBezTo>
                  <a:cubicBezTo>
                    <a:pt x="326" y="290"/>
                    <a:pt x="326" y="290"/>
                    <a:pt x="326" y="290"/>
                  </a:cubicBezTo>
                  <a:cubicBezTo>
                    <a:pt x="326" y="289"/>
                    <a:pt x="326" y="289"/>
                    <a:pt x="326" y="289"/>
                  </a:cubicBezTo>
                  <a:cubicBezTo>
                    <a:pt x="326" y="289"/>
                    <a:pt x="326" y="289"/>
                    <a:pt x="326" y="289"/>
                  </a:cubicBezTo>
                  <a:cubicBezTo>
                    <a:pt x="326" y="289"/>
                    <a:pt x="326" y="289"/>
                    <a:pt x="326" y="289"/>
                  </a:cubicBezTo>
                  <a:cubicBezTo>
                    <a:pt x="326" y="289"/>
                    <a:pt x="326" y="289"/>
                    <a:pt x="326" y="289"/>
                  </a:cubicBezTo>
                  <a:cubicBezTo>
                    <a:pt x="325" y="288"/>
                    <a:pt x="325" y="288"/>
                    <a:pt x="325" y="288"/>
                  </a:cubicBezTo>
                  <a:cubicBezTo>
                    <a:pt x="324" y="288"/>
                    <a:pt x="324" y="288"/>
                    <a:pt x="324" y="288"/>
                  </a:cubicBezTo>
                  <a:cubicBezTo>
                    <a:pt x="324" y="288"/>
                    <a:pt x="324" y="288"/>
                    <a:pt x="324" y="288"/>
                  </a:cubicBezTo>
                  <a:cubicBezTo>
                    <a:pt x="323" y="288"/>
                    <a:pt x="323" y="288"/>
                    <a:pt x="323" y="288"/>
                  </a:cubicBezTo>
                  <a:cubicBezTo>
                    <a:pt x="323" y="288"/>
                    <a:pt x="323" y="288"/>
                    <a:pt x="323" y="288"/>
                  </a:cubicBezTo>
                  <a:cubicBezTo>
                    <a:pt x="323" y="289"/>
                    <a:pt x="323" y="289"/>
                    <a:pt x="323" y="289"/>
                  </a:cubicBezTo>
                  <a:cubicBezTo>
                    <a:pt x="323" y="290"/>
                    <a:pt x="323" y="290"/>
                    <a:pt x="323" y="290"/>
                  </a:cubicBezTo>
                  <a:cubicBezTo>
                    <a:pt x="322" y="290"/>
                    <a:pt x="322" y="290"/>
                    <a:pt x="322" y="290"/>
                  </a:cubicBezTo>
                  <a:cubicBezTo>
                    <a:pt x="323" y="290"/>
                    <a:pt x="323" y="290"/>
                    <a:pt x="323" y="290"/>
                  </a:cubicBezTo>
                  <a:cubicBezTo>
                    <a:pt x="323" y="289"/>
                    <a:pt x="323" y="289"/>
                    <a:pt x="323" y="289"/>
                  </a:cubicBezTo>
                  <a:cubicBezTo>
                    <a:pt x="323" y="289"/>
                    <a:pt x="323" y="289"/>
                    <a:pt x="323" y="289"/>
                  </a:cubicBezTo>
                  <a:cubicBezTo>
                    <a:pt x="323" y="288"/>
                    <a:pt x="323" y="288"/>
                    <a:pt x="323" y="288"/>
                  </a:cubicBezTo>
                  <a:cubicBezTo>
                    <a:pt x="323" y="288"/>
                    <a:pt x="323" y="288"/>
                    <a:pt x="323" y="288"/>
                  </a:cubicBezTo>
                  <a:cubicBezTo>
                    <a:pt x="323" y="288"/>
                    <a:pt x="323" y="288"/>
                    <a:pt x="323" y="288"/>
                  </a:cubicBezTo>
                  <a:cubicBezTo>
                    <a:pt x="322" y="288"/>
                    <a:pt x="322" y="288"/>
                    <a:pt x="322" y="288"/>
                  </a:cubicBezTo>
                  <a:cubicBezTo>
                    <a:pt x="322" y="288"/>
                    <a:pt x="322" y="288"/>
                    <a:pt x="322" y="288"/>
                  </a:cubicBezTo>
                  <a:cubicBezTo>
                    <a:pt x="321" y="289"/>
                    <a:pt x="321" y="289"/>
                    <a:pt x="321" y="289"/>
                  </a:cubicBezTo>
                  <a:cubicBezTo>
                    <a:pt x="321" y="289"/>
                    <a:pt x="321" y="289"/>
                    <a:pt x="321" y="289"/>
                  </a:cubicBezTo>
                  <a:cubicBezTo>
                    <a:pt x="321" y="289"/>
                    <a:pt x="321" y="289"/>
                    <a:pt x="321" y="289"/>
                  </a:cubicBezTo>
                  <a:cubicBezTo>
                    <a:pt x="321" y="289"/>
                    <a:pt x="321" y="289"/>
                    <a:pt x="321" y="289"/>
                  </a:cubicBezTo>
                  <a:cubicBezTo>
                    <a:pt x="320" y="289"/>
                    <a:pt x="320" y="289"/>
                    <a:pt x="320" y="289"/>
                  </a:cubicBezTo>
                  <a:cubicBezTo>
                    <a:pt x="320" y="289"/>
                    <a:pt x="320" y="289"/>
                    <a:pt x="320" y="289"/>
                  </a:cubicBezTo>
                  <a:cubicBezTo>
                    <a:pt x="320" y="290"/>
                    <a:pt x="320" y="290"/>
                    <a:pt x="320" y="290"/>
                  </a:cubicBezTo>
                  <a:cubicBezTo>
                    <a:pt x="319" y="290"/>
                    <a:pt x="319" y="290"/>
                    <a:pt x="319" y="290"/>
                  </a:cubicBezTo>
                  <a:cubicBezTo>
                    <a:pt x="319" y="290"/>
                    <a:pt x="319" y="290"/>
                    <a:pt x="319" y="290"/>
                  </a:cubicBezTo>
                  <a:cubicBezTo>
                    <a:pt x="320" y="289"/>
                    <a:pt x="320" y="289"/>
                    <a:pt x="320" y="289"/>
                  </a:cubicBezTo>
                  <a:cubicBezTo>
                    <a:pt x="320" y="288"/>
                    <a:pt x="320" y="288"/>
                    <a:pt x="320" y="288"/>
                  </a:cubicBezTo>
                  <a:cubicBezTo>
                    <a:pt x="320" y="288"/>
                    <a:pt x="320" y="288"/>
                    <a:pt x="320" y="288"/>
                  </a:cubicBezTo>
                  <a:cubicBezTo>
                    <a:pt x="319" y="288"/>
                    <a:pt x="319" y="288"/>
                    <a:pt x="319" y="288"/>
                  </a:cubicBezTo>
                  <a:cubicBezTo>
                    <a:pt x="319" y="289"/>
                    <a:pt x="319" y="289"/>
                    <a:pt x="319" y="289"/>
                  </a:cubicBezTo>
                  <a:cubicBezTo>
                    <a:pt x="319" y="289"/>
                    <a:pt x="319" y="289"/>
                    <a:pt x="319" y="289"/>
                  </a:cubicBezTo>
                  <a:cubicBezTo>
                    <a:pt x="319" y="289"/>
                    <a:pt x="319" y="289"/>
                    <a:pt x="319" y="289"/>
                  </a:cubicBezTo>
                  <a:cubicBezTo>
                    <a:pt x="319" y="288"/>
                    <a:pt x="319" y="288"/>
                    <a:pt x="319" y="288"/>
                  </a:cubicBezTo>
                  <a:cubicBezTo>
                    <a:pt x="319" y="288"/>
                    <a:pt x="319" y="288"/>
                    <a:pt x="319" y="288"/>
                  </a:cubicBezTo>
                  <a:cubicBezTo>
                    <a:pt x="319" y="288"/>
                    <a:pt x="319" y="288"/>
                    <a:pt x="319" y="288"/>
                  </a:cubicBezTo>
                  <a:cubicBezTo>
                    <a:pt x="318" y="288"/>
                    <a:pt x="318" y="288"/>
                    <a:pt x="318" y="288"/>
                  </a:cubicBezTo>
                  <a:cubicBezTo>
                    <a:pt x="318" y="289"/>
                    <a:pt x="318" y="289"/>
                    <a:pt x="318" y="289"/>
                  </a:cubicBezTo>
                  <a:cubicBezTo>
                    <a:pt x="317" y="288"/>
                    <a:pt x="317" y="288"/>
                    <a:pt x="317" y="288"/>
                  </a:cubicBezTo>
                  <a:cubicBezTo>
                    <a:pt x="317" y="288"/>
                    <a:pt x="317" y="288"/>
                    <a:pt x="317" y="288"/>
                  </a:cubicBezTo>
                  <a:cubicBezTo>
                    <a:pt x="317" y="288"/>
                    <a:pt x="317" y="288"/>
                    <a:pt x="317" y="288"/>
                  </a:cubicBezTo>
                  <a:cubicBezTo>
                    <a:pt x="316" y="288"/>
                    <a:pt x="316" y="288"/>
                    <a:pt x="316" y="288"/>
                  </a:cubicBezTo>
                  <a:cubicBezTo>
                    <a:pt x="316" y="288"/>
                    <a:pt x="316" y="288"/>
                    <a:pt x="316" y="288"/>
                  </a:cubicBezTo>
                  <a:cubicBezTo>
                    <a:pt x="316" y="288"/>
                    <a:pt x="316" y="288"/>
                    <a:pt x="316" y="288"/>
                  </a:cubicBezTo>
                  <a:cubicBezTo>
                    <a:pt x="316" y="288"/>
                    <a:pt x="316" y="288"/>
                    <a:pt x="316" y="288"/>
                  </a:cubicBezTo>
                  <a:cubicBezTo>
                    <a:pt x="317" y="287"/>
                    <a:pt x="317" y="287"/>
                    <a:pt x="317" y="287"/>
                  </a:cubicBezTo>
                  <a:cubicBezTo>
                    <a:pt x="317" y="286"/>
                    <a:pt x="317" y="286"/>
                    <a:pt x="317" y="286"/>
                  </a:cubicBezTo>
                  <a:cubicBezTo>
                    <a:pt x="317" y="286"/>
                    <a:pt x="317" y="286"/>
                    <a:pt x="317" y="286"/>
                  </a:cubicBezTo>
                  <a:cubicBezTo>
                    <a:pt x="317" y="286"/>
                    <a:pt x="317" y="286"/>
                    <a:pt x="317" y="286"/>
                  </a:cubicBezTo>
                  <a:cubicBezTo>
                    <a:pt x="316" y="287"/>
                    <a:pt x="316" y="287"/>
                    <a:pt x="316" y="287"/>
                  </a:cubicBezTo>
                  <a:cubicBezTo>
                    <a:pt x="316" y="286"/>
                    <a:pt x="316" y="286"/>
                    <a:pt x="316" y="286"/>
                  </a:cubicBezTo>
                  <a:cubicBezTo>
                    <a:pt x="317" y="286"/>
                    <a:pt x="317" y="286"/>
                    <a:pt x="317" y="286"/>
                  </a:cubicBezTo>
                  <a:cubicBezTo>
                    <a:pt x="318" y="286"/>
                    <a:pt x="318" y="286"/>
                    <a:pt x="318" y="286"/>
                  </a:cubicBezTo>
                  <a:cubicBezTo>
                    <a:pt x="318" y="286"/>
                    <a:pt x="318" y="286"/>
                    <a:pt x="318" y="286"/>
                  </a:cubicBezTo>
                  <a:cubicBezTo>
                    <a:pt x="319" y="286"/>
                    <a:pt x="319" y="286"/>
                    <a:pt x="319" y="286"/>
                  </a:cubicBezTo>
                  <a:cubicBezTo>
                    <a:pt x="319" y="285"/>
                    <a:pt x="319" y="285"/>
                    <a:pt x="319" y="285"/>
                  </a:cubicBezTo>
                  <a:cubicBezTo>
                    <a:pt x="319" y="285"/>
                    <a:pt x="319" y="285"/>
                    <a:pt x="319" y="285"/>
                  </a:cubicBezTo>
                  <a:cubicBezTo>
                    <a:pt x="319" y="285"/>
                    <a:pt x="319" y="285"/>
                    <a:pt x="319" y="285"/>
                  </a:cubicBezTo>
                  <a:cubicBezTo>
                    <a:pt x="318" y="285"/>
                    <a:pt x="318" y="285"/>
                    <a:pt x="318" y="285"/>
                  </a:cubicBezTo>
                  <a:cubicBezTo>
                    <a:pt x="318" y="285"/>
                    <a:pt x="318" y="285"/>
                    <a:pt x="318" y="285"/>
                  </a:cubicBezTo>
                  <a:cubicBezTo>
                    <a:pt x="317" y="285"/>
                    <a:pt x="317" y="285"/>
                    <a:pt x="317" y="285"/>
                  </a:cubicBezTo>
                  <a:cubicBezTo>
                    <a:pt x="317" y="285"/>
                    <a:pt x="317" y="285"/>
                    <a:pt x="317" y="285"/>
                  </a:cubicBezTo>
                  <a:cubicBezTo>
                    <a:pt x="316" y="285"/>
                    <a:pt x="316" y="285"/>
                    <a:pt x="316" y="285"/>
                  </a:cubicBezTo>
                  <a:cubicBezTo>
                    <a:pt x="317" y="284"/>
                    <a:pt x="317" y="284"/>
                    <a:pt x="317" y="284"/>
                  </a:cubicBezTo>
                  <a:cubicBezTo>
                    <a:pt x="317" y="284"/>
                    <a:pt x="317" y="284"/>
                    <a:pt x="317" y="284"/>
                  </a:cubicBezTo>
                  <a:cubicBezTo>
                    <a:pt x="317" y="284"/>
                    <a:pt x="317" y="284"/>
                    <a:pt x="317" y="284"/>
                  </a:cubicBezTo>
                  <a:cubicBezTo>
                    <a:pt x="316" y="284"/>
                    <a:pt x="316" y="284"/>
                    <a:pt x="316" y="284"/>
                  </a:cubicBezTo>
                  <a:cubicBezTo>
                    <a:pt x="316" y="284"/>
                    <a:pt x="316" y="284"/>
                    <a:pt x="316" y="284"/>
                  </a:cubicBezTo>
                  <a:cubicBezTo>
                    <a:pt x="315" y="285"/>
                    <a:pt x="315" y="285"/>
                    <a:pt x="315" y="285"/>
                  </a:cubicBezTo>
                  <a:cubicBezTo>
                    <a:pt x="315" y="285"/>
                    <a:pt x="315" y="285"/>
                    <a:pt x="315" y="285"/>
                  </a:cubicBezTo>
                  <a:cubicBezTo>
                    <a:pt x="314" y="286"/>
                    <a:pt x="314" y="286"/>
                    <a:pt x="314" y="286"/>
                  </a:cubicBezTo>
                  <a:cubicBezTo>
                    <a:pt x="314" y="286"/>
                    <a:pt x="314" y="286"/>
                    <a:pt x="314" y="286"/>
                  </a:cubicBezTo>
                  <a:cubicBezTo>
                    <a:pt x="314" y="286"/>
                    <a:pt x="314" y="286"/>
                    <a:pt x="314" y="286"/>
                  </a:cubicBezTo>
                  <a:cubicBezTo>
                    <a:pt x="313" y="287"/>
                    <a:pt x="313" y="287"/>
                    <a:pt x="313" y="287"/>
                  </a:cubicBezTo>
                  <a:cubicBezTo>
                    <a:pt x="313" y="286"/>
                    <a:pt x="313" y="286"/>
                    <a:pt x="313" y="286"/>
                  </a:cubicBezTo>
                  <a:cubicBezTo>
                    <a:pt x="313" y="286"/>
                    <a:pt x="313" y="286"/>
                    <a:pt x="313" y="286"/>
                  </a:cubicBezTo>
                  <a:cubicBezTo>
                    <a:pt x="314" y="285"/>
                    <a:pt x="314" y="285"/>
                    <a:pt x="314" y="285"/>
                  </a:cubicBezTo>
                  <a:cubicBezTo>
                    <a:pt x="314" y="285"/>
                    <a:pt x="314" y="285"/>
                    <a:pt x="314" y="285"/>
                  </a:cubicBezTo>
                  <a:cubicBezTo>
                    <a:pt x="314" y="284"/>
                    <a:pt x="314" y="284"/>
                    <a:pt x="314" y="284"/>
                  </a:cubicBezTo>
                  <a:cubicBezTo>
                    <a:pt x="315" y="284"/>
                    <a:pt x="315" y="284"/>
                    <a:pt x="315" y="284"/>
                  </a:cubicBezTo>
                  <a:cubicBezTo>
                    <a:pt x="315" y="283"/>
                    <a:pt x="315" y="283"/>
                    <a:pt x="315" y="283"/>
                  </a:cubicBezTo>
                  <a:cubicBezTo>
                    <a:pt x="315" y="283"/>
                    <a:pt x="315" y="283"/>
                    <a:pt x="315" y="283"/>
                  </a:cubicBezTo>
                  <a:cubicBezTo>
                    <a:pt x="315" y="283"/>
                    <a:pt x="315" y="283"/>
                    <a:pt x="315" y="283"/>
                  </a:cubicBezTo>
                  <a:cubicBezTo>
                    <a:pt x="316" y="282"/>
                    <a:pt x="316" y="282"/>
                    <a:pt x="316" y="282"/>
                  </a:cubicBezTo>
                  <a:cubicBezTo>
                    <a:pt x="316" y="282"/>
                    <a:pt x="316" y="282"/>
                    <a:pt x="316" y="282"/>
                  </a:cubicBezTo>
                  <a:cubicBezTo>
                    <a:pt x="317" y="281"/>
                    <a:pt x="317" y="281"/>
                    <a:pt x="317" y="281"/>
                  </a:cubicBezTo>
                  <a:cubicBezTo>
                    <a:pt x="317" y="281"/>
                    <a:pt x="317" y="281"/>
                    <a:pt x="317" y="281"/>
                  </a:cubicBezTo>
                  <a:cubicBezTo>
                    <a:pt x="317" y="281"/>
                    <a:pt x="317" y="281"/>
                    <a:pt x="317" y="281"/>
                  </a:cubicBezTo>
                  <a:cubicBezTo>
                    <a:pt x="317" y="280"/>
                    <a:pt x="317" y="280"/>
                    <a:pt x="317" y="280"/>
                  </a:cubicBezTo>
                  <a:cubicBezTo>
                    <a:pt x="317" y="280"/>
                    <a:pt x="317" y="280"/>
                    <a:pt x="317" y="280"/>
                  </a:cubicBezTo>
                  <a:cubicBezTo>
                    <a:pt x="318" y="280"/>
                    <a:pt x="318" y="280"/>
                    <a:pt x="318" y="280"/>
                  </a:cubicBezTo>
                  <a:cubicBezTo>
                    <a:pt x="318" y="280"/>
                    <a:pt x="318" y="280"/>
                    <a:pt x="318" y="280"/>
                  </a:cubicBezTo>
                  <a:cubicBezTo>
                    <a:pt x="317" y="280"/>
                    <a:pt x="317" y="280"/>
                    <a:pt x="317" y="280"/>
                  </a:cubicBezTo>
                  <a:cubicBezTo>
                    <a:pt x="318" y="281"/>
                    <a:pt x="318" y="281"/>
                    <a:pt x="318" y="281"/>
                  </a:cubicBezTo>
                  <a:cubicBezTo>
                    <a:pt x="318" y="280"/>
                    <a:pt x="318" y="280"/>
                    <a:pt x="318" y="280"/>
                  </a:cubicBezTo>
                  <a:cubicBezTo>
                    <a:pt x="319" y="279"/>
                    <a:pt x="319" y="279"/>
                    <a:pt x="319" y="279"/>
                  </a:cubicBezTo>
                  <a:cubicBezTo>
                    <a:pt x="319" y="279"/>
                    <a:pt x="319" y="279"/>
                    <a:pt x="319" y="279"/>
                  </a:cubicBezTo>
                  <a:cubicBezTo>
                    <a:pt x="319" y="278"/>
                    <a:pt x="319" y="278"/>
                    <a:pt x="319" y="278"/>
                  </a:cubicBezTo>
                  <a:cubicBezTo>
                    <a:pt x="319" y="278"/>
                    <a:pt x="319" y="278"/>
                    <a:pt x="319" y="278"/>
                  </a:cubicBezTo>
                  <a:cubicBezTo>
                    <a:pt x="318" y="279"/>
                    <a:pt x="318" y="279"/>
                    <a:pt x="318" y="279"/>
                  </a:cubicBezTo>
                  <a:cubicBezTo>
                    <a:pt x="318" y="278"/>
                    <a:pt x="318" y="278"/>
                    <a:pt x="318" y="278"/>
                  </a:cubicBezTo>
                  <a:cubicBezTo>
                    <a:pt x="318" y="278"/>
                    <a:pt x="318" y="278"/>
                    <a:pt x="318" y="278"/>
                  </a:cubicBezTo>
                  <a:cubicBezTo>
                    <a:pt x="318" y="277"/>
                    <a:pt x="318" y="277"/>
                    <a:pt x="318" y="277"/>
                  </a:cubicBezTo>
                  <a:cubicBezTo>
                    <a:pt x="319" y="277"/>
                    <a:pt x="319" y="277"/>
                    <a:pt x="319" y="277"/>
                  </a:cubicBezTo>
                  <a:cubicBezTo>
                    <a:pt x="319" y="278"/>
                    <a:pt x="319" y="278"/>
                    <a:pt x="319" y="278"/>
                  </a:cubicBezTo>
                  <a:cubicBezTo>
                    <a:pt x="320" y="278"/>
                    <a:pt x="320" y="278"/>
                    <a:pt x="320" y="278"/>
                  </a:cubicBezTo>
                  <a:cubicBezTo>
                    <a:pt x="320" y="278"/>
                    <a:pt x="320" y="278"/>
                    <a:pt x="320" y="278"/>
                  </a:cubicBezTo>
                  <a:cubicBezTo>
                    <a:pt x="320" y="277"/>
                    <a:pt x="320" y="277"/>
                    <a:pt x="320" y="277"/>
                  </a:cubicBezTo>
                  <a:cubicBezTo>
                    <a:pt x="320" y="276"/>
                    <a:pt x="320" y="276"/>
                    <a:pt x="320" y="276"/>
                  </a:cubicBezTo>
                  <a:cubicBezTo>
                    <a:pt x="320" y="276"/>
                    <a:pt x="320" y="276"/>
                    <a:pt x="320" y="276"/>
                  </a:cubicBezTo>
                  <a:cubicBezTo>
                    <a:pt x="319" y="276"/>
                    <a:pt x="319" y="276"/>
                    <a:pt x="319" y="276"/>
                  </a:cubicBezTo>
                  <a:cubicBezTo>
                    <a:pt x="319" y="277"/>
                    <a:pt x="319" y="277"/>
                    <a:pt x="319" y="277"/>
                  </a:cubicBezTo>
                  <a:cubicBezTo>
                    <a:pt x="319" y="277"/>
                    <a:pt x="319" y="277"/>
                    <a:pt x="319" y="277"/>
                  </a:cubicBezTo>
                  <a:cubicBezTo>
                    <a:pt x="319" y="276"/>
                    <a:pt x="319" y="276"/>
                    <a:pt x="319" y="276"/>
                  </a:cubicBezTo>
                  <a:cubicBezTo>
                    <a:pt x="319" y="276"/>
                    <a:pt x="319" y="276"/>
                    <a:pt x="319" y="276"/>
                  </a:cubicBezTo>
                  <a:cubicBezTo>
                    <a:pt x="319" y="276"/>
                    <a:pt x="319" y="276"/>
                    <a:pt x="319" y="276"/>
                  </a:cubicBezTo>
                  <a:cubicBezTo>
                    <a:pt x="318" y="277"/>
                    <a:pt x="318" y="277"/>
                    <a:pt x="318" y="277"/>
                  </a:cubicBezTo>
                  <a:cubicBezTo>
                    <a:pt x="318" y="277"/>
                    <a:pt x="318" y="277"/>
                    <a:pt x="318" y="277"/>
                  </a:cubicBezTo>
                  <a:cubicBezTo>
                    <a:pt x="317" y="277"/>
                    <a:pt x="317" y="277"/>
                    <a:pt x="317" y="277"/>
                  </a:cubicBezTo>
                  <a:cubicBezTo>
                    <a:pt x="317" y="277"/>
                    <a:pt x="317" y="277"/>
                    <a:pt x="317" y="277"/>
                  </a:cubicBezTo>
                  <a:cubicBezTo>
                    <a:pt x="316" y="277"/>
                    <a:pt x="316" y="277"/>
                    <a:pt x="316" y="277"/>
                  </a:cubicBezTo>
                  <a:cubicBezTo>
                    <a:pt x="315" y="278"/>
                    <a:pt x="315" y="278"/>
                    <a:pt x="315" y="278"/>
                  </a:cubicBezTo>
                  <a:cubicBezTo>
                    <a:pt x="315" y="278"/>
                    <a:pt x="315" y="278"/>
                    <a:pt x="315" y="278"/>
                  </a:cubicBezTo>
                  <a:cubicBezTo>
                    <a:pt x="315" y="279"/>
                    <a:pt x="315" y="279"/>
                    <a:pt x="315" y="279"/>
                  </a:cubicBezTo>
                  <a:cubicBezTo>
                    <a:pt x="314" y="279"/>
                    <a:pt x="314" y="279"/>
                    <a:pt x="314" y="279"/>
                  </a:cubicBezTo>
                  <a:cubicBezTo>
                    <a:pt x="314" y="279"/>
                    <a:pt x="314" y="279"/>
                    <a:pt x="314" y="279"/>
                  </a:cubicBezTo>
                  <a:cubicBezTo>
                    <a:pt x="314" y="279"/>
                    <a:pt x="314" y="279"/>
                    <a:pt x="314" y="279"/>
                  </a:cubicBezTo>
                  <a:cubicBezTo>
                    <a:pt x="314" y="279"/>
                    <a:pt x="314" y="279"/>
                    <a:pt x="314" y="279"/>
                  </a:cubicBezTo>
                  <a:cubicBezTo>
                    <a:pt x="314" y="280"/>
                    <a:pt x="314" y="280"/>
                    <a:pt x="314" y="280"/>
                  </a:cubicBezTo>
                  <a:close/>
                  <a:moveTo>
                    <a:pt x="285" y="287"/>
                  </a:moveTo>
                  <a:cubicBezTo>
                    <a:pt x="286" y="287"/>
                    <a:pt x="286" y="287"/>
                    <a:pt x="286" y="287"/>
                  </a:cubicBezTo>
                  <a:cubicBezTo>
                    <a:pt x="288" y="288"/>
                    <a:pt x="288" y="288"/>
                    <a:pt x="288" y="288"/>
                  </a:cubicBezTo>
                  <a:cubicBezTo>
                    <a:pt x="289" y="288"/>
                    <a:pt x="289" y="288"/>
                    <a:pt x="289" y="288"/>
                  </a:cubicBezTo>
                  <a:cubicBezTo>
                    <a:pt x="290" y="288"/>
                    <a:pt x="290" y="288"/>
                    <a:pt x="290" y="288"/>
                  </a:cubicBezTo>
                  <a:cubicBezTo>
                    <a:pt x="290" y="289"/>
                    <a:pt x="290" y="289"/>
                    <a:pt x="290" y="289"/>
                  </a:cubicBezTo>
                  <a:cubicBezTo>
                    <a:pt x="291" y="289"/>
                    <a:pt x="291" y="289"/>
                    <a:pt x="291" y="289"/>
                  </a:cubicBezTo>
                  <a:cubicBezTo>
                    <a:pt x="292" y="289"/>
                    <a:pt x="292" y="289"/>
                    <a:pt x="292" y="289"/>
                  </a:cubicBezTo>
                  <a:cubicBezTo>
                    <a:pt x="293" y="289"/>
                    <a:pt x="293" y="289"/>
                    <a:pt x="293" y="289"/>
                  </a:cubicBezTo>
                  <a:cubicBezTo>
                    <a:pt x="293" y="289"/>
                    <a:pt x="293" y="289"/>
                    <a:pt x="293" y="289"/>
                  </a:cubicBezTo>
                  <a:cubicBezTo>
                    <a:pt x="292" y="288"/>
                    <a:pt x="292" y="288"/>
                    <a:pt x="292" y="288"/>
                  </a:cubicBezTo>
                  <a:cubicBezTo>
                    <a:pt x="292" y="288"/>
                    <a:pt x="292" y="288"/>
                    <a:pt x="292" y="288"/>
                  </a:cubicBezTo>
                  <a:cubicBezTo>
                    <a:pt x="292" y="287"/>
                    <a:pt x="292" y="287"/>
                    <a:pt x="292" y="287"/>
                  </a:cubicBezTo>
                  <a:cubicBezTo>
                    <a:pt x="291" y="287"/>
                    <a:pt x="291" y="287"/>
                    <a:pt x="291" y="287"/>
                  </a:cubicBezTo>
                  <a:cubicBezTo>
                    <a:pt x="290" y="286"/>
                    <a:pt x="290" y="286"/>
                    <a:pt x="290" y="286"/>
                  </a:cubicBezTo>
                  <a:cubicBezTo>
                    <a:pt x="289" y="286"/>
                    <a:pt x="289" y="286"/>
                    <a:pt x="289" y="286"/>
                  </a:cubicBezTo>
                  <a:cubicBezTo>
                    <a:pt x="289" y="286"/>
                    <a:pt x="289" y="286"/>
                    <a:pt x="289" y="286"/>
                  </a:cubicBezTo>
                  <a:cubicBezTo>
                    <a:pt x="288" y="285"/>
                    <a:pt x="288" y="285"/>
                    <a:pt x="288" y="285"/>
                  </a:cubicBezTo>
                  <a:cubicBezTo>
                    <a:pt x="287" y="285"/>
                    <a:pt x="287" y="285"/>
                    <a:pt x="287" y="285"/>
                  </a:cubicBezTo>
                  <a:cubicBezTo>
                    <a:pt x="286" y="284"/>
                    <a:pt x="286" y="284"/>
                    <a:pt x="286" y="284"/>
                  </a:cubicBezTo>
                  <a:cubicBezTo>
                    <a:pt x="284" y="284"/>
                    <a:pt x="284" y="284"/>
                    <a:pt x="284" y="284"/>
                  </a:cubicBezTo>
                  <a:cubicBezTo>
                    <a:pt x="283" y="284"/>
                    <a:pt x="283" y="284"/>
                    <a:pt x="283" y="284"/>
                  </a:cubicBezTo>
                  <a:cubicBezTo>
                    <a:pt x="282" y="284"/>
                    <a:pt x="282" y="284"/>
                    <a:pt x="282" y="284"/>
                  </a:cubicBezTo>
                  <a:cubicBezTo>
                    <a:pt x="283" y="285"/>
                    <a:pt x="283" y="285"/>
                    <a:pt x="283" y="285"/>
                  </a:cubicBezTo>
                  <a:cubicBezTo>
                    <a:pt x="284" y="285"/>
                    <a:pt x="284" y="285"/>
                    <a:pt x="284" y="285"/>
                  </a:cubicBezTo>
                  <a:cubicBezTo>
                    <a:pt x="285" y="286"/>
                    <a:pt x="285" y="286"/>
                    <a:pt x="285" y="286"/>
                  </a:cubicBezTo>
                  <a:cubicBezTo>
                    <a:pt x="285" y="287"/>
                    <a:pt x="285" y="287"/>
                    <a:pt x="285" y="287"/>
                  </a:cubicBezTo>
                  <a:cubicBezTo>
                    <a:pt x="285" y="287"/>
                    <a:pt x="285" y="287"/>
                    <a:pt x="285" y="287"/>
                  </a:cubicBezTo>
                  <a:close/>
                  <a:moveTo>
                    <a:pt x="286" y="305"/>
                  </a:moveTo>
                  <a:cubicBezTo>
                    <a:pt x="285" y="305"/>
                    <a:pt x="285" y="305"/>
                    <a:pt x="285" y="305"/>
                  </a:cubicBezTo>
                  <a:cubicBezTo>
                    <a:pt x="284" y="304"/>
                    <a:pt x="284" y="304"/>
                    <a:pt x="284" y="304"/>
                  </a:cubicBezTo>
                  <a:cubicBezTo>
                    <a:pt x="282" y="304"/>
                    <a:pt x="282" y="304"/>
                    <a:pt x="282" y="304"/>
                  </a:cubicBezTo>
                  <a:cubicBezTo>
                    <a:pt x="282" y="304"/>
                    <a:pt x="282" y="304"/>
                    <a:pt x="282" y="304"/>
                  </a:cubicBezTo>
                  <a:cubicBezTo>
                    <a:pt x="282" y="303"/>
                    <a:pt x="282" y="303"/>
                    <a:pt x="282" y="303"/>
                  </a:cubicBezTo>
                  <a:cubicBezTo>
                    <a:pt x="281" y="303"/>
                    <a:pt x="281" y="303"/>
                    <a:pt x="281" y="303"/>
                  </a:cubicBezTo>
                  <a:cubicBezTo>
                    <a:pt x="281" y="303"/>
                    <a:pt x="281" y="303"/>
                    <a:pt x="281" y="303"/>
                  </a:cubicBezTo>
                  <a:cubicBezTo>
                    <a:pt x="281" y="302"/>
                    <a:pt x="281" y="302"/>
                    <a:pt x="281" y="302"/>
                  </a:cubicBezTo>
                  <a:cubicBezTo>
                    <a:pt x="280" y="302"/>
                    <a:pt x="280" y="302"/>
                    <a:pt x="280" y="302"/>
                  </a:cubicBezTo>
                  <a:cubicBezTo>
                    <a:pt x="280" y="302"/>
                    <a:pt x="280" y="302"/>
                    <a:pt x="280" y="302"/>
                  </a:cubicBezTo>
                  <a:cubicBezTo>
                    <a:pt x="280" y="301"/>
                    <a:pt x="280" y="301"/>
                    <a:pt x="280" y="301"/>
                  </a:cubicBezTo>
                  <a:cubicBezTo>
                    <a:pt x="279" y="301"/>
                    <a:pt x="279" y="301"/>
                    <a:pt x="279" y="301"/>
                  </a:cubicBezTo>
                  <a:cubicBezTo>
                    <a:pt x="279" y="301"/>
                    <a:pt x="279" y="301"/>
                    <a:pt x="279" y="301"/>
                  </a:cubicBezTo>
                  <a:cubicBezTo>
                    <a:pt x="279" y="300"/>
                    <a:pt x="279" y="300"/>
                    <a:pt x="279" y="300"/>
                  </a:cubicBezTo>
                  <a:cubicBezTo>
                    <a:pt x="281" y="299"/>
                    <a:pt x="281" y="299"/>
                    <a:pt x="281" y="299"/>
                  </a:cubicBezTo>
                  <a:cubicBezTo>
                    <a:pt x="281" y="300"/>
                    <a:pt x="281" y="300"/>
                    <a:pt x="281" y="300"/>
                  </a:cubicBezTo>
                  <a:cubicBezTo>
                    <a:pt x="281" y="301"/>
                    <a:pt x="281" y="301"/>
                    <a:pt x="281" y="301"/>
                  </a:cubicBezTo>
                  <a:cubicBezTo>
                    <a:pt x="281" y="301"/>
                    <a:pt x="281" y="301"/>
                    <a:pt x="281" y="301"/>
                  </a:cubicBezTo>
                  <a:cubicBezTo>
                    <a:pt x="281" y="301"/>
                    <a:pt x="281" y="301"/>
                    <a:pt x="281" y="301"/>
                  </a:cubicBezTo>
                  <a:cubicBezTo>
                    <a:pt x="281" y="302"/>
                    <a:pt x="281" y="302"/>
                    <a:pt x="281" y="302"/>
                  </a:cubicBezTo>
                  <a:cubicBezTo>
                    <a:pt x="282" y="302"/>
                    <a:pt x="282" y="302"/>
                    <a:pt x="282" y="302"/>
                  </a:cubicBezTo>
                  <a:cubicBezTo>
                    <a:pt x="282" y="302"/>
                    <a:pt x="282" y="302"/>
                    <a:pt x="282" y="302"/>
                  </a:cubicBezTo>
                  <a:cubicBezTo>
                    <a:pt x="283" y="302"/>
                    <a:pt x="283" y="302"/>
                    <a:pt x="283" y="302"/>
                  </a:cubicBezTo>
                  <a:cubicBezTo>
                    <a:pt x="284" y="303"/>
                    <a:pt x="284" y="303"/>
                    <a:pt x="284" y="303"/>
                  </a:cubicBezTo>
                  <a:cubicBezTo>
                    <a:pt x="284" y="303"/>
                    <a:pt x="284" y="303"/>
                    <a:pt x="284" y="303"/>
                  </a:cubicBezTo>
                  <a:cubicBezTo>
                    <a:pt x="285" y="303"/>
                    <a:pt x="285" y="303"/>
                    <a:pt x="285" y="303"/>
                  </a:cubicBezTo>
                  <a:cubicBezTo>
                    <a:pt x="286" y="303"/>
                    <a:pt x="286" y="303"/>
                    <a:pt x="286" y="303"/>
                  </a:cubicBezTo>
                  <a:cubicBezTo>
                    <a:pt x="286" y="302"/>
                    <a:pt x="286" y="302"/>
                    <a:pt x="286" y="302"/>
                  </a:cubicBezTo>
                  <a:cubicBezTo>
                    <a:pt x="287" y="303"/>
                    <a:pt x="287" y="303"/>
                    <a:pt x="287" y="303"/>
                  </a:cubicBezTo>
                  <a:cubicBezTo>
                    <a:pt x="288" y="303"/>
                    <a:pt x="288" y="303"/>
                    <a:pt x="288" y="303"/>
                  </a:cubicBezTo>
                  <a:cubicBezTo>
                    <a:pt x="288" y="303"/>
                    <a:pt x="288" y="303"/>
                    <a:pt x="288" y="303"/>
                  </a:cubicBezTo>
                  <a:cubicBezTo>
                    <a:pt x="287" y="303"/>
                    <a:pt x="287" y="303"/>
                    <a:pt x="287" y="303"/>
                  </a:cubicBezTo>
                  <a:cubicBezTo>
                    <a:pt x="287" y="304"/>
                    <a:pt x="287" y="304"/>
                    <a:pt x="287" y="304"/>
                  </a:cubicBezTo>
                  <a:cubicBezTo>
                    <a:pt x="287" y="304"/>
                    <a:pt x="287" y="304"/>
                    <a:pt x="287" y="304"/>
                  </a:cubicBezTo>
                  <a:cubicBezTo>
                    <a:pt x="286" y="305"/>
                    <a:pt x="286" y="305"/>
                    <a:pt x="286" y="305"/>
                  </a:cubicBezTo>
                  <a:cubicBezTo>
                    <a:pt x="286" y="305"/>
                    <a:pt x="286" y="305"/>
                    <a:pt x="286" y="305"/>
                  </a:cubicBezTo>
                  <a:close/>
                  <a:moveTo>
                    <a:pt x="292" y="308"/>
                  </a:moveTo>
                  <a:cubicBezTo>
                    <a:pt x="292" y="308"/>
                    <a:pt x="292" y="308"/>
                    <a:pt x="292" y="308"/>
                  </a:cubicBezTo>
                  <a:cubicBezTo>
                    <a:pt x="290" y="307"/>
                    <a:pt x="290" y="307"/>
                    <a:pt x="290" y="307"/>
                  </a:cubicBezTo>
                  <a:cubicBezTo>
                    <a:pt x="290" y="306"/>
                    <a:pt x="290" y="306"/>
                    <a:pt x="290" y="306"/>
                  </a:cubicBezTo>
                  <a:cubicBezTo>
                    <a:pt x="290" y="305"/>
                    <a:pt x="290" y="305"/>
                    <a:pt x="290" y="305"/>
                  </a:cubicBezTo>
                  <a:cubicBezTo>
                    <a:pt x="290" y="305"/>
                    <a:pt x="290" y="305"/>
                    <a:pt x="290" y="305"/>
                  </a:cubicBezTo>
                  <a:cubicBezTo>
                    <a:pt x="292" y="304"/>
                    <a:pt x="292" y="304"/>
                    <a:pt x="292" y="304"/>
                  </a:cubicBezTo>
                  <a:cubicBezTo>
                    <a:pt x="293" y="303"/>
                    <a:pt x="293" y="303"/>
                    <a:pt x="293" y="303"/>
                  </a:cubicBezTo>
                  <a:cubicBezTo>
                    <a:pt x="293" y="302"/>
                    <a:pt x="293" y="302"/>
                    <a:pt x="293" y="302"/>
                  </a:cubicBezTo>
                  <a:cubicBezTo>
                    <a:pt x="293" y="302"/>
                    <a:pt x="293" y="302"/>
                    <a:pt x="293" y="302"/>
                  </a:cubicBezTo>
                  <a:cubicBezTo>
                    <a:pt x="294" y="301"/>
                    <a:pt x="294" y="301"/>
                    <a:pt x="294" y="301"/>
                  </a:cubicBezTo>
                  <a:cubicBezTo>
                    <a:pt x="295" y="300"/>
                    <a:pt x="295" y="300"/>
                    <a:pt x="295" y="300"/>
                  </a:cubicBezTo>
                  <a:cubicBezTo>
                    <a:pt x="296" y="300"/>
                    <a:pt x="296" y="300"/>
                    <a:pt x="296" y="300"/>
                  </a:cubicBezTo>
                  <a:cubicBezTo>
                    <a:pt x="296" y="301"/>
                    <a:pt x="296" y="301"/>
                    <a:pt x="296" y="301"/>
                  </a:cubicBezTo>
                  <a:cubicBezTo>
                    <a:pt x="295" y="301"/>
                    <a:pt x="295" y="301"/>
                    <a:pt x="295" y="301"/>
                  </a:cubicBezTo>
                  <a:cubicBezTo>
                    <a:pt x="296" y="301"/>
                    <a:pt x="296" y="301"/>
                    <a:pt x="296" y="301"/>
                  </a:cubicBezTo>
                  <a:cubicBezTo>
                    <a:pt x="296" y="302"/>
                    <a:pt x="296" y="302"/>
                    <a:pt x="296" y="302"/>
                  </a:cubicBezTo>
                  <a:cubicBezTo>
                    <a:pt x="295" y="303"/>
                    <a:pt x="295" y="303"/>
                    <a:pt x="295" y="303"/>
                  </a:cubicBezTo>
                  <a:cubicBezTo>
                    <a:pt x="294" y="304"/>
                    <a:pt x="294" y="304"/>
                    <a:pt x="294" y="304"/>
                  </a:cubicBezTo>
                  <a:cubicBezTo>
                    <a:pt x="295" y="304"/>
                    <a:pt x="295" y="304"/>
                    <a:pt x="295" y="304"/>
                  </a:cubicBezTo>
                  <a:cubicBezTo>
                    <a:pt x="296" y="305"/>
                    <a:pt x="296" y="305"/>
                    <a:pt x="296" y="305"/>
                  </a:cubicBezTo>
                  <a:cubicBezTo>
                    <a:pt x="295" y="305"/>
                    <a:pt x="295" y="305"/>
                    <a:pt x="295" y="305"/>
                  </a:cubicBezTo>
                  <a:cubicBezTo>
                    <a:pt x="296" y="305"/>
                    <a:pt x="296" y="305"/>
                    <a:pt x="296" y="305"/>
                  </a:cubicBezTo>
                  <a:cubicBezTo>
                    <a:pt x="296" y="305"/>
                    <a:pt x="296" y="305"/>
                    <a:pt x="296" y="305"/>
                  </a:cubicBezTo>
                  <a:cubicBezTo>
                    <a:pt x="296" y="304"/>
                    <a:pt x="296" y="304"/>
                    <a:pt x="296" y="304"/>
                  </a:cubicBezTo>
                  <a:cubicBezTo>
                    <a:pt x="297" y="304"/>
                    <a:pt x="297" y="304"/>
                    <a:pt x="297" y="304"/>
                  </a:cubicBezTo>
                  <a:cubicBezTo>
                    <a:pt x="298" y="305"/>
                    <a:pt x="298" y="305"/>
                    <a:pt x="298" y="305"/>
                  </a:cubicBezTo>
                  <a:cubicBezTo>
                    <a:pt x="298" y="306"/>
                    <a:pt x="298" y="306"/>
                    <a:pt x="298" y="306"/>
                  </a:cubicBezTo>
                  <a:cubicBezTo>
                    <a:pt x="298" y="306"/>
                    <a:pt x="298" y="306"/>
                    <a:pt x="298" y="306"/>
                  </a:cubicBezTo>
                  <a:cubicBezTo>
                    <a:pt x="297" y="306"/>
                    <a:pt x="297" y="306"/>
                    <a:pt x="297" y="306"/>
                  </a:cubicBezTo>
                  <a:cubicBezTo>
                    <a:pt x="297" y="306"/>
                    <a:pt x="297" y="306"/>
                    <a:pt x="297" y="306"/>
                  </a:cubicBezTo>
                  <a:cubicBezTo>
                    <a:pt x="295" y="307"/>
                    <a:pt x="295" y="307"/>
                    <a:pt x="295" y="307"/>
                  </a:cubicBezTo>
                  <a:cubicBezTo>
                    <a:pt x="294" y="307"/>
                    <a:pt x="294" y="307"/>
                    <a:pt x="294" y="307"/>
                  </a:cubicBezTo>
                  <a:cubicBezTo>
                    <a:pt x="293" y="307"/>
                    <a:pt x="293" y="307"/>
                    <a:pt x="293" y="307"/>
                  </a:cubicBezTo>
                  <a:cubicBezTo>
                    <a:pt x="293" y="307"/>
                    <a:pt x="293" y="307"/>
                    <a:pt x="293" y="307"/>
                  </a:cubicBezTo>
                  <a:cubicBezTo>
                    <a:pt x="293" y="307"/>
                    <a:pt x="293" y="307"/>
                    <a:pt x="293" y="307"/>
                  </a:cubicBezTo>
                  <a:cubicBezTo>
                    <a:pt x="292" y="308"/>
                    <a:pt x="292" y="308"/>
                    <a:pt x="292" y="308"/>
                  </a:cubicBezTo>
                  <a:cubicBezTo>
                    <a:pt x="292" y="308"/>
                    <a:pt x="292" y="308"/>
                    <a:pt x="292" y="308"/>
                  </a:cubicBezTo>
                  <a:close/>
                  <a:moveTo>
                    <a:pt x="224" y="260"/>
                  </a:moveTo>
                  <a:cubicBezTo>
                    <a:pt x="224" y="261"/>
                    <a:pt x="224" y="261"/>
                    <a:pt x="224" y="261"/>
                  </a:cubicBezTo>
                  <a:cubicBezTo>
                    <a:pt x="224" y="261"/>
                    <a:pt x="224" y="261"/>
                    <a:pt x="224" y="261"/>
                  </a:cubicBezTo>
                  <a:cubicBezTo>
                    <a:pt x="224" y="260"/>
                    <a:pt x="224" y="260"/>
                    <a:pt x="224" y="260"/>
                  </a:cubicBezTo>
                  <a:cubicBezTo>
                    <a:pt x="224" y="259"/>
                    <a:pt x="224" y="259"/>
                    <a:pt x="224" y="259"/>
                  </a:cubicBezTo>
                  <a:cubicBezTo>
                    <a:pt x="224" y="260"/>
                    <a:pt x="224" y="260"/>
                    <a:pt x="224" y="260"/>
                  </a:cubicBezTo>
                  <a:cubicBezTo>
                    <a:pt x="224" y="260"/>
                    <a:pt x="224" y="260"/>
                    <a:pt x="224" y="260"/>
                  </a:cubicBezTo>
                  <a:close/>
                  <a:moveTo>
                    <a:pt x="223" y="269"/>
                  </a:moveTo>
                  <a:cubicBezTo>
                    <a:pt x="224" y="268"/>
                    <a:pt x="224" y="268"/>
                    <a:pt x="224" y="268"/>
                  </a:cubicBezTo>
                  <a:cubicBezTo>
                    <a:pt x="224" y="268"/>
                    <a:pt x="224" y="268"/>
                    <a:pt x="224" y="268"/>
                  </a:cubicBezTo>
                  <a:cubicBezTo>
                    <a:pt x="225" y="268"/>
                    <a:pt x="225" y="268"/>
                    <a:pt x="225" y="268"/>
                  </a:cubicBezTo>
                  <a:cubicBezTo>
                    <a:pt x="225" y="268"/>
                    <a:pt x="225" y="268"/>
                    <a:pt x="225" y="268"/>
                  </a:cubicBezTo>
                  <a:cubicBezTo>
                    <a:pt x="224" y="269"/>
                    <a:pt x="224" y="269"/>
                    <a:pt x="224" y="269"/>
                  </a:cubicBezTo>
                  <a:cubicBezTo>
                    <a:pt x="223" y="269"/>
                    <a:pt x="223" y="269"/>
                    <a:pt x="223" y="269"/>
                  </a:cubicBezTo>
                  <a:close/>
                  <a:moveTo>
                    <a:pt x="215" y="262"/>
                  </a:moveTo>
                  <a:cubicBezTo>
                    <a:pt x="216" y="261"/>
                    <a:pt x="216" y="261"/>
                    <a:pt x="216" y="261"/>
                  </a:cubicBezTo>
                  <a:cubicBezTo>
                    <a:pt x="217" y="261"/>
                    <a:pt x="217" y="261"/>
                    <a:pt x="217" y="261"/>
                  </a:cubicBezTo>
                  <a:cubicBezTo>
                    <a:pt x="217" y="261"/>
                    <a:pt x="217" y="261"/>
                    <a:pt x="217" y="261"/>
                  </a:cubicBezTo>
                  <a:cubicBezTo>
                    <a:pt x="217" y="261"/>
                    <a:pt x="217" y="261"/>
                    <a:pt x="217" y="261"/>
                  </a:cubicBezTo>
                  <a:cubicBezTo>
                    <a:pt x="218" y="261"/>
                    <a:pt x="218" y="261"/>
                    <a:pt x="218" y="261"/>
                  </a:cubicBezTo>
                  <a:cubicBezTo>
                    <a:pt x="218" y="261"/>
                    <a:pt x="218" y="261"/>
                    <a:pt x="218" y="261"/>
                  </a:cubicBezTo>
                  <a:cubicBezTo>
                    <a:pt x="219" y="261"/>
                    <a:pt x="219" y="261"/>
                    <a:pt x="219" y="261"/>
                  </a:cubicBezTo>
                  <a:cubicBezTo>
                    <a:pt x="220" y="262"/>
                    <a:pt x="220" y="262"/>
                    <a:pt x="220" y="262"/>
                  </a:cubicBezTo>
                  <a:cubicBezTo>
                    <a:pt x="220" y="262"/>
                    <a:pt x="220" y="262"/>
                    <a:pt x="220" y="262"/>
                  </a:cubicBezTo>
                  <a:cubicBezTo>
                    <a:pt x="220" y="263"/>
                    <a:pt x="220" y="263"/>
                    <a:pt x="220" y="263"/>
                  </a:cubicBezTo>
                  <a:cubicBezTo>
                    <a:pt x="220" y="263"/>
                    <a:pt x="220" y="263"/>
                    <a:pt x="220" y="263"/>
                  </a:cubicBezTo>
                  <a:cubicBezTo>
                    <a:pt x="218" y="263"/>
                    <a:pt x="218" y="263"/>
                    <a:pt x="218" y="263"/>
                  </a:cubicBezTo>
                  <a:cubicBezTo>
                    <a:pt x="217" y="263"/>
                    <a:pt x="217" y="263"/>
                    <a:pt x="217" y="263"/>
                  </a:cubicBezTo>
                  <a:cubicBezTo>
                    <a:pt x="217" y="263"/>
                    <a:pt x="217" y="263"/>
                    <a:pt x="217" y="263"/>
                  </a:cubicBezTo>
                  <a:cubicBezTo>
                    <a:pt x="217" y="263"/>
                    <a:pt x="217" y="263"/>
                    <a:pt x="217" y="263"/>
                  </a:cubicBezTo>
                  <a:cubicBezTo>
                    <a:pt x="217" y="263"/>
                    <a:pt x="217" y="263"/>
                    <a:pt x="217" y="263"/>
                  </a:cubicBezTo>
                  <a:cubicBezTo>
                    <a:pt x="216" y="263"/>
                    <a:pt x="216" y="263"/>
                    <a:pt x="216" y="263"/>
                  </a:cubicBezTo>
                  <a:cubicBezTo>
                    <a:pt x="216" y="263"/>
                    <a:pt x="216" y="263"/>
                    <a:pt x="216" y="263"/>
                  </a:cubicBezTo>
                  <a:cubicBezTo>
                    <a:pt x="215" y="263"/>
                    <a:pt x="215" y="263"/>
                    <a:pt x="215" y="263"/>
                  </a:cubicBezTo>
                  <a:cubicBezTo>
                    <a:pt x="215" y="262"/>
                    <a:pt x="215" y="262"/>
                    <a:pt x="215" y="262"/>
                  </a:cubicBezTo>
                  <a:close/>
                  <a:moveTo>
                    <a:pt x="34" y="266"/>
                  </a:moveTo>
                  <a:cubicBezTo>
                    <a:pt x="35" y="266"/>
                    <a:pt x="35" y="266"/>
                    <a:pt x="35" y="266"/>
                  </a:cubicBezTo>
                  <a:cubicBezTo>
                    <a:pt x="35" y="267"/>
                    <a:pt x="35" y="267"/>
                    <a:pt x="35" y="267"/>
                  </a:cubicBezTo>
                  <a:cubicBezTo>
                    <a:pt x="35" y="268"/>
                    <a:pt x="35" y="268"/>
                    <a:pt x="35" y="268"/>
                  </a:cubicBezTo>
                  <a:cubicBezTo>
                    <a:pt x="34" y="267"/>
                    <a:pt x="34" y="267"/>
                    <a:pt x="34" y="267"/>
                  </a:cubicBezTo>
                  <a:cubicBezTo>
                    <a:pt x="34" y="266"/>
                    <a:pt x="34" y="266"/>
                    <a:pt x="34" y="266"/>
                  </a:cubicBezTo>
                  <a:close/>
                  <a:moveTo>
                    <a:pt x="32" y="264"/>
                  </a:moveTo>
                  <a:cubicBezTo>
                    <a:pt x="32" y="263"/>
                    <a:pt x="32" y="263"/>
                    <a:pt x="32" y="263"/>
                  </a:cubicBezTo>
                  <a:cubicBezTo>
                    <a:pt x="33" y="262"/>
                    <a:pt x="33" y="262"/>
                    <a:pt x="33" y="262"/>
                  </a:cubicBezTo>
                  <a:cubicBezTo>
                    <a:pt x="32" y="264"/>
                    <a:pt x="32" y="264"/>
                    <a:pt x="32" y="264"/>
                  </a:cubicBezTo>
                  <a:close/>
                  <a:moveTo>
                    <a:pt x="27" y="260"/>
                  </a:moveTo>
                  <a:cubicBezTo>
                    <a:pt x="28" y="260"/>
                    <a:pt x="28" y="260"/>
                    <a:pt x="28" y="260"/>
                  </a:cubicBezTo>
                  <a:cubicBezTo>
                    <a:pt x="28" y="260"/>
                    <a:pt x="28" y="260"/>
                    <a:pt x="28" y="260"/>
                  </a:cubicBezTo>
                  <a:cubicBezTo>
                    <a:pt x="27" y="260"/>
                    <a:pt x="27" y="260"/>
                    <a:pt x="27" y="260"/>
                  </a:cubicBezTo>
                  <a:close/>
                  <a:moveTo>
                    <a:pt x="20" y="257"/>
                  </a:moveTo>
                  <a:cubicBezTo>
                    <a:pt x="20" y="258"/>
                    <a:pt x="20" y="258"/>
                    <a:pt x="20" y="258"/>
                  </a:cubicBezTo>
                  <a:cubicBezTo>
                    <a:pt x="21" y="258"/>
                    <a:pt x="21" y="258"/>
                    <a:pt x="21" y="258"/>
                  </a:cubicBezTo>
                  <a:cubicBezTo>
                    <a:pt x="21" y="259"/>
                    <a:pt x="21" y="259"/>
                    <a:pt x="21" y="259"/>
                  </a:cubicBezTo>
                  <a:cubicBezTo>
                    <a:pt x="23" y="259"/>
                    <a:pt x="23" y="259"/>
                    <a:pt x="23" y="259"/>
                  </a:cubicBezTo>
                  <a:cubicBezTo>
                    <a:pt x="22" y="260"/>
                    <a:pt x="22" y="260"/>
                    <a:pt x="22" y="260"/>
                  </a:cubicBezTo>
                  <a:cubicBezTo>
                    <a:pt x="21" y="260"/>
                    <a:pt x="21" y="260"/>
                    <a:pt x="21" y="260"/>
                  </a:cubicBezTo>
                  <a:cubicBezTo>
                    <a:pt x="21" y="261"/>
                    <a:pt x="21" y="261"/>
                    <a:pt x="21" y="261"/>
                  </a:cubicBezTo>
                  <a:cubicBezTo>
                    <a:pt x="21" y="261"/>
                    <a:pt x="21" y="261"/>
                    <a:pt x="21" y="261"/>
                  </a:cubicBezTo>
                  <a:cubicBezTo>
                    <a:pt x="21" y="262"/>
                    <a:pt x="21" y="262"/>
                    <a:pt x="21" y="262"/>
                  </a:cubicBezTo>
                  <a:cubicBezTo>
                    <a:pt x="21" y="262"/>
                    <a:pt x="21" y="262"/>
                    <a:pt x="21" y="262"/>
                  </a:cubicBezTo>
                  <a:cubicBezTo>
                    <a:pt x="22" y="262"/>
                    <a:pt x="22" y="262"/>
                    <a:pt x="22" y="262"/>
                  </a:cubicBezTo>
                  <a:cubicBezTo>
                    <a:pt x="22" y="263"/>
                    <a:pt x="22" y="263"/>
                    <a:pt x="22" y="263"/>
                  </a:cubicBezTo>
                  <a:cubicBezTo>
                    <a:pt x="23" y="263"/>
                    <a:pt x="23" y="263"/>
                    <a:pt x="23" y="263"/>
                  </a:cubicBezTo>
                  <a:cubicBezTo>
                    <a:pt x="23" y="263"/>
                    <a:pt x="23" y="263"/>
                    <a:pt x="23" y="263"/>
                  </a:cubicBezTo>
                  <a:cubicBezTo>
                    <a:pt x="24" y="264"/>
                    <a:pt x="24" y="264"/>
                    <a:pt x="24" y="264"/>
                  </a:cubicBezTo>
                  <a:cubicBezTo>
                    <a:pt x="25" y="263"/>
                    <a:pt x="25" y="263"/>
                    <a:pt x="25" y="263"/>
                  </a:cubicBezTo>
                  <a:cubicBezTo>
                    <a:pt x="24" y="265"/>
                    <a:pt x="24" y="265"/>
                    <a:pt x="24" y="265"/>
                  </a:cubicBezTo>
                  <a:cubicBezTo>
                    <a:pt x="24" y="266"/>
                    <a:pt x="24" y="266"/>
                    <a:pt x="24" y="266"/>
                  </a:cubicBezTo>
                  <a:cubicBezTo>
                    <a:pt x="25" y="265"/>
                    <a:pt x="25" y="265"/>
                    <a:pt x="25" y="265"/>
                  </a:cubicBezTo>
                  <a:cubicBezTo>
                    <a:pt x="25" y="265"/>
                    <a:pt x="25" y="265"/>
                    <a:pt x="25" y="265"/>
                  </a:cubicBezTo>
                  <a:cubicBezTo>
                    <a:pt x="26" y="264"/>
                    <a:pt x="26" y="264"/>
                    <a:pt x="26" y="264"/>
                  </a:cubicBezTo>
                  <a:cubicBezTo>
                    <a:pt x="26" y="265"/>
                    <a:pt x="26" y="265"/>
                    <a:pt x="26" y="265"/>
                  </a:cubicBezTo>
                  <a:cubicBezTo>
                    <a:pt x="25" y="266"/>
                    <a:pt x="25" y="266"/>
                    <a:pt x="25" y="266"/>
                  </a:cubicBezTo>
                  <a:cubicBezTo>
                    <a:pt x="25" y="267"/>
                    <a:pt x="25" y="267"/>
                    <a:pt x="25" y="267"/>
                  </a:cubicBezTo>
                  <a:cubicBezTo>
                    <a:pt x="25" y="266"/>
                    <a:pt x="25" y="266"/>
                    <a:pt x="25" y="266"/>
                  </a:cubicBezTo>
                  <a:cubicBezTo>
                    <a:pt x="26" y="267"/>
                    <a:pt x="26" y="267"/>
                    <a:pt x="26" y="267"/>
                  </a:cubicBezTo>
                  <a:cubicBezTo>
                    <a:pt x="27" y="267"/>
                    <a:pt x="27" y="267"/>
                    <a:pt x="27" y="267"/>
                  </a:cubicBezTo>
                  <a:cubicBezTo>
                    <a:pt x="27" y="268"/>
                    <a:pt x="27" y="268"/>
                    <a:pt x="27" y="268"/>
                  </a:cubicBezTo>
                  <a:cubicBezTo>
                    <a:pt x="28" y="268"/>
                    <a:pt x="28" y="268"/>
                    <a:pt x="28" y="268"/>
                  </a:cubicBezTo>
                  <a:cubicBezTo>
                    <a:pt x="28" y="269"/>
                    <a:pt x="28" y="269"/>
                    <a:pt x="28" y="269"/>
                  </a:cubicBezTo>
                  <a:cubicBezTo>
                    <a:pt x="28" y="270"/>
                    <a:pt x="28" y="270"/>
                    <a:pt x="28" y="270"/>
                  </a:cubicBezTo>
                  <a:cubicBezTo>
                    <a:pt x="29" y="270"/>
                    <a:pt x="29" y="270"/>
                    <a:pt x="29" y="270"/>
                  </a:cubicBezTo>
                  <a:cubicBezTo>
                    <a:pt x="29" y="270"/>
                    <a:pt x="29" y="270"/>
                    <a:pt x="29" y="270"/>
                  </a:cubicBezTo>
                  <a:cubicBezTo>
                    <a:pt x="30" y="270"/>
                    <a:pt x="30" y="270"/>
                    <a:pt x="30" y="270"/>
                  </a:cubicBezTo>
                  <a:cubicBezTo>
                    <a:pt x="31" y="270"/>
                    <a:pt x="31" y="270"/>
                    <a:pt x="31" y="270"/>
                  </a:cubicBezTo>
                  <a:cubicBezTo>
                    <a:pt x="29" y="271"/>
                    <a:pt x="29" y="271"/>
                    <a:pt x="29" y="271"/>
                  </a:cubicBezTo>
                  <a:cubicBezTo>
                    <a:pt x="31" y="273"/>
                    <a:pt x="31" y="273"/>
                    <a:pt x="31" y="273"/>
                  </a:cubicBezTo>
                  <a:cubicBezTo>
                    <a:pt x="32" y="273"/>
                    <a:pt x="32" y="273"/>
                    <a:pt x="32" y="273"/>
                  </a:cubicBezTo>
                  <a:cubicBezTo>
                    <a:pt x="32" y="274"/>
                    <a:pt x="32" y="274"/>
                    <a:pt x="32" y="274"/>
                  </a:cubicBezTo>
                  <a:cubicBezTo>
                    <a:pt x="35" y="275"/>
                    <a:pt x="35" y="275"/>
                    <a:pt x="35" y="275"/>
                  </a:cubicBezTo>
                  <a:cubicBezTo>
                    <a:pt x="35" y="275"/>
                    <a:pt x="35" y="275"/>
                    <a:pt x="35" y="275"/>
                  </a:cubicBezTo>
                  <a:cubicBezTo>
                    <a:pt x="36" y="275"/>
                    <a:pt x="36" y="275"/>
                    <a:pt x="36" y="275"/>
                  </a:cubicBezTo>
                  <a:cubicBezTo>
                    <a:pt x="35" y="273"/>
                    <a:pt x="35" y="273"/>
                    <a:pt x="35" y="273"/>
                  </a:cubicBezTo>
                  <a:cubicBezTo>
                    <a:pt x="36" y="272"/>
                    <a:pt x="36" y="272"/>
                    <a:pt x="36" y="272"/>
                  </a:cubicBezTo>
                  <a:cubicBezTo>
                    <a:pt x="35" y="271"/>
                    <a:pt x="35" y="271"/>
                    <a:pt x="35" y="271"/>
                  </a:cubicBezTo>
                  <a:cubicBezTo>
                    <a:pt x="35" y="270"/>
                    <a:pt x="35" y="270"/>
                    <a:pt x="35" y="270"/>
                  </a:cubicBezTo>
                  <a:cubicBezTo>
                    <a:pt x="35" y="269"/>
                    <a:pt x="35" y="269"/>
                    <a:pt x="35" y="269"/>
                  </a:cubicBezTo>
                  <a:cubicBezTo>
                    <a:pt x="33" y="267"/>
                    <a:pt x="33" y="267"/>
                    <a:pt x="33" y="267"/>
                  </a:cubicBezTo>
                  <a:cubicBezTo>
                    <a:pt x="32" y="265"/>
                    <a:pt x="32" y="265"/>
                    <a:pt x="32" y="265"/>
                  </a:cubicBezTo>
                  <a:cubicBezTo>
                    <a:pt x="31" y="264"/>
                    <a:pt x="31" y="264"/>
                    <a:pt x="31" y="264"/>
                  </a:cubicBezTo>
                  <a:cubicBezTo>
                    <a:pt x="31" y="262"/>
                    <a:pt x="31" y="262"/>
                    <a:pt x="31" y="262"/>
                  </a:cubicBezTo>
                  <a:cubicBezTo>
                    <a:pt x="31" y="262"/>
                    <a:pt x="31" y="262"/>
                    <a:pt x="31" y="262"/>
                  </a:cubicBezTo>
                  <a:cubicBezTo>
                    <a:pt x="30" y="262"/>
                    <a:pt x="30" y="262"/>
                    <a:pt x="30" y="262"/>
                  </a:cubicBezTo>
                  <a:cubicBezTo>
                    <a:pt x="28" y="261"/>
                    <a:pt x="28" y="261"/>
                    <a:pt x="28" y="261"/>
                  </a:cubicBezTo>
                  <a:cubicBezTo>
                    <a:pt x="27" y="261"/>
                    <a:pt x="27" y="261"/>
                    <a:pt x="27" y="261"/>
                  </a:cubicBezTo>
                  <a:cubicBezTo>
                    <a:pt x="27" y="261"/>
                    <a:pt x="27" y="261"/>
                    <a:pt x="27" y="261"/>
                  </a:cubicBezTo>
                  <a:cubicBezTo>
                    <a:pt x="26" y="260"/>
                    <a:pt x="26" y="260"/>
                    <a:pt x="26" y="260"/>
                  </a:cubicBezTo>
                  <a:cubicBezTo>
                    <a:pt x="25" y="259"/>
                    <a:pt x="25" y="259"/>
                    <a:pt x="25" y="259"/>
                  </a:cubicBezTo>
                  <a:cubicBezTo>
                    <a:pt x="24" y="259"/>
                    <a:pt x="24" y="259"/>
                    <a:pt x="24" y="259"/>
                  </a:cubicBezTo>
                  <a:cubicBezTo>
                    <a:pt x="24" y="258"/>
                    <a:pt x="24" y="258"/>
                    <a:pt x="24" y="258"/>
                  </a:cubicBezTo>
                  <a:cubicBezTo>
                    <a:pt x="23" y="258"/>
                    <a:pt x="23" y="258"/>
                    <a:pt x="23" y="258"/>
                  </a:cubicBezTo>
                  <a:cubicBezTo>
                    <a:pt x="22" y="257"/>
                    <a:pt x="22" y="257"/>
                    <a:pt x="22" y="257"/>
                  </a:cubicBezTo>
                  <a:cubicBezTo>
                    <a:pt x="21" y="257"/>
                    <a:pt x="21" y="257"/>
                    <a:pt x="21" y="257"/>
                  </a:cubicBezTo>
                  <a:cubicBezTo>
                    <a:pt x="21" y="257"/>
                    <a:pt x="21" y="257"/>
                    <a:pt x="21" y="257"/>
                  </a:cubicBezTo>
                  <a:cubicBezTo>
                    <a:pt x="20" y="257"/>
                    <a:pt x="20" y="257"/>
                    <a:pt x="20" y="257"/>
                  </a:cubicBezTo>
                  <a:close/>
                  <a:moveTo>
                    <a:pt x="28" y="259"/>
                  </a:moveTo>
                  <a:cubicBezTo>
                    <a:pt x="28" y="259"/>
                    <a:pt x="28" y="259"/>
                    <a:pt x="28" y="259"/>
                  </a:cubicBezTo>
                  <a:cubicBezTo>
                    <a:pt x="29" y="258"/>
                    <a:pt x="29" y="258"/>
                    <a:pt x="29" y="258"/>
                  </a:cubicBezTo>
                  <a:cubicBezTo>
                    <a:pt x="29" y="259"/>
                    <a:pt x="29" y="259"/>
                    <a:pt x="29" y="259"/>
                  </a:cubicBezTo>
                  <a:cubicBezTo>
                    <a:pt x="29" y="259"/>
                    <a:pt x="29" y="259"/>
                    <a:pt x="29" y="259"/>
                  </a:cubicBezTo>
                  <a:cubicBezTo>
                    <a:pt x="28" y="259"/>
                    <a:pt x="28" y="259"/>
                    <a:pt x="28" y="259"/>
                  </a:cubicBezTo>
                  <a:cubicBezTo>
                    <a:pt x="28" y="259"/>
                    <a:pt x="28" y="259"/>
                    <a:pt x="28" y="259"/>
                  </a:cubicBezTo>
                  <a:close/>
                  <a:moveTo>
                    <a:pt x="27" y="258"/>
                  </a:moveTo>
                  <a:cubicBezTo>
                    <a:pt x="28" y="258"/>
                    <a:pt x="28" y="258"/>
                    <a:pt x="28" y="258"/>
                  </a:cubicBezTo>
                  <a:cubicBezTo>
                    <a:pt x="28" y="258"/>
                    <a:pt x="28" y="258"/>
                    <a:pt x="28" y="258"/>
                  </a:cubicBezTo>
                  <a:cubicBezTo>
                    <a:pt x="27" y="258"/>
                    <a:pt x="27" y="258"/>
                    <a:pt x="27" y="258"/>
                  </a:cubicBezTo>
                  <a:close/>
                  <a:moveTo>
                    <a:pt x="22" y="240"/>
                  </a:moveTo>
                  <a:cubicBezTo>
                    <a:pt x="22" y="241"/>
                    <a:pt x="22" y="241"/>
                    <a:pt x="22" y="241"/>
                  </a:cubicBezTo>
                  <a:cubicBezTo>
                    <a:pt x="22" y="241"/>
                    <a:pt x="22" y="241"/>
                    <a:pt x="22" y="241"/>
                  </a:cubicBezTo>
                  <a:cubicBezTo>
                    <a:pt x="22" y="240"/>
                    <a:pt x="22" y="240"/>
                    <a:pt x="22" y="240"/>
                  </a:cubicBezTo>
                  <a:close/>
                  <a:moveTo>
                    <a:pt x="24" y="249"/>
                  </a:moveTo>
                  <a:cubicBezTo>
                    <a:pt x="24" y="248"/>
                    <a:pt x="24" y="248"/>
                    <a:pt x="24" y="248"/>
                  </a:cubicBezTo>
                  <a:cubicBezTo>
                    <a:pt x="25" y="248"/>
                    <a:pt x="25" y="248"/>
                    <a:pt x="25" y="248"/>
                  </a:cubicBezTo>
                  <a:cubicBezTo>
                    <a:pt x="25" y="248"/>
                    <a:pt x="25" y="248"/>
                    <a:pt x="25" y="248"/>
                  </a:cubicBezTo>
                  <a:cubicBezTo>
                    <a:pt x="25" y="249"/>
                    <a:pt x="25" y="249"/>
                    <a:pt x="25" y="249"/>
                  </a:cubicBezTo>
                  <a:cubicBezTo>
                    <a:pt x="24" y="249"/>
                    <a:pt x="24" y="249"/>
                    <a:pt x="24" y="249"/>
                  </a:cubicBezTo>
                  <a:close/>
                  <a:moveTo>
                    <a:pt x="24" y="251"/>
                  </a:moveTo>
                  <a:cubicBezTo>
                    <a:pt x="23" y="252"/>
                    <a:pt x="23" y="252"/>
                    <a:pt x="23" y="252"/>
                  </a:cubicBezTo>
                  <a:cubicBezTo>
                    <a:pt x="24" y="253"/>
                    <a:pt x="24" y="253"/>
                    <a:pt x="24" y="253"/>
                  </a:cubicBezTo>
                  <a:cubicBezTo>
                    <a:pt x="24" y="253"/>
                    <a:pt x="24" y="253"/>
                    <a:pt x="24" y="253"/>
                  </a:cubicBezTo>
                  <a:cubicBezTo>
                    <a:pt x="24" y="252"/>
                    <a:pt x="24" y="252"/>
                    <a:pt x="24" y="252"/>
                  </a:cubicBezTo>
                  <a:cubicBezTo>
                    <a:pt x="24" y="251"/>
                    <a:pt x="24" y="251"/>
                    <a:pt x="24" y="251"/>
                  </a:cubicBezTo>
                  <a:close/>
                  <a:moveTo>
                    <a:pt x="25" y="250"/>
                  </a:moveTo>
                  <a:cubicBezTo>
                    <a:pt x="25" y="249"/>
                    <a:pt x="25" y="249"/>
                    <a:pt x="25" y="249"/>
                  </a:cubicBezTo>
                  <a:cubicBezTo>
                    <a:pt x="25" y="249"/>
                    <a:pt x="25" y="249"/>
                    <a:pt x="25" y="249"/>
                  </a:cubicBezTo>
                  <a:cubicBezTo>
                    <a:pt x="24" y="250"/>
                    <a:pt x="24" y="250"/>
                    <a:pt x="24" y="250"/>
                  </a:cubicBezTo>
                  <a:cubicBezTo>
                    <a:pt x="24" y="250"/>
                    <a:pt x="24" y="250"/>
                    <a:pt x="24" y="250"/>
                  </a:cubicBezTo>
                  <a:cubicBezTo>
                    <a:pt x="24" y="250"/>
                    <a:pt x="24" y="250"/>
                    <a:pt x="24" y="250"/>
                  </a:cubicBezTo>
                  <a:cubicBezTo>
                    <a:pt x="24" y="250"/>
                    <a:pt x="25" y="250"/>
                    <a:pt x="25" y="250"/>
                  </a:cubicBezTo>
                  <a:close/>
                  <a:moveTo>
                    <a:pt x="26" y="249"/>
                  </a:moveTo>
                  <a:cubicBezTo>
                    <a:pt x="27" y="248"/>
                    <a:pt x="27" y="248"/>
                    <a:pt x="27" y="248"/>
                  </a:cubicBezTo>
                  <a:cubicBezTo>
                    <a:pt x="27" y="248"/>
                    <a:pt x="27" y="248"/>
                    <a:pt x="27" y="248"/>
                  </a:cubicBezTo>
                  <a:cubicBezTo>
                    <a:pt x="28" y="247"/>
                    <a:pt x="28" y="247"/>
                    <a:pt x="28" y="247"/>
                  </a:cubicBezTo>
                  <a:cubicBezTo>
                    <a:pt x="29" y="247"/>
                    <a:pt x="29" y="247"/>
                    <a:pt x="29" y="247"/>
                  </a:cubicBezTo>
                  <a:cubicBezTo>
                    <a:pt x="29" y="247"/>
                    <a:pt x="29" y="247"/>
                    <a:pt x="29" y="247"/>
                  </a:cubicBezTo>
                  <a:cubicBezTo>
                    <a:pt x="28" y="249"/>
                    <a:pt x="28" y="249"/>
                    <a:pt x="28" y="249"/>
                  </a:cubicBezTo>
                  <a:cubicBezTo>
                    <a:pt x="27" y="249"/>
                    <a:pt x="27" y="249"/>
                    <a:pt x="27" y="249"/>
                  </a:cubicBezTo>
                  <a:cubicBezTo>
                    <a:pt x="26" y="249"/>
                    <a:pt x="26" y="249"/>
                    <a:pt x="26" y="249"/>
                  </a:cubicBezTo>
                  <a:cubicBezTo>
                    <a:pt x="26" y="249"/>
                    <a:pt x="26" y="249"/>
                    <a:pt x="26" y="249"/>
                  </a:cubicBezTo>
                  <a:close/>
                  <a:moveTo>
                    <a:pt x="25" y="245"/>
                  </a:moveTo>
                  <a:cubicBezTo>
                    <a:pt x="25" y="244"/>
                    <a:pt x="25" y="244"/>
                    <a:pt x="25" y="244"/>
                  </a:cubicBezTo>
                  <a:cubicBezTo>
                    <a:pt x="26" y="244"/>
                    <a:pt x="26" y="244"/>
                    <a:pt x="26" y="244"/>
                  </a:cubicBezTo>
                  <a:cubicBezTo>
                    <a:pt x="26" y="244"/>
                    <a:pt x="26" y="244"/>
                    <a:pt x="26" y="244"/>
                  </a:cubicBezTo>
                  <a:cubicBezTo>
                    <a:pt x="25" y="245"/>
                    <a:pt x="25" y="245"/>
                    <a:pt x="25" y="245"/>
                  </a:cubicBezTo>
                  <a:cubicBezTo>
                    <a:pt x="25" y="245"/>
                    <a:pt x="25" y="245"/>
                    <a:pt x="25" y="245"/>
                  </a:cubicBezTo>
                  <a:cubicBezTo>
                    <a:pt x="25" y="245"/>
                    <a:pt x="25" y="245"/>
                    <a:pt x="25" y="245"/>
                  </a:cubicBezTo>
                  <a:close/>
                  <a:moveTo>
                    <a:pt x="23" y="245"/>
                  </a:moveTo>
                  <a:cubicBezTo>
                    <a:pt x="24" y="245"/>
                    <a:pt x="24" y="245"/>
                    <a:pt x="24" y="245"/>
                  </a:cubicBezTo>
                  <a:cubicBezTo>
                    <a:pt x="24" y="245"/>
                    <a:pt x="24" y="245"/>
                    <a:pt x="24" y="245"/>
                  </a:cubicBezTo>
                  <a:cubicBezTo>
                    <a:pt x="24" y="244"/>
                    <a:pt x="24" y="244"/>
                    <a:pt x="24" y="244"/>
                  </a:cubicBezTo>
                  <a:cubicBezTo>
                    <a:pt x="23" y="245"/>
                    <a:pt x="23" y="245"/>
                    <a:pt x="23" y="245"/>
                  </a:cubicBezTo>
                  <a:close/>
                  <a:moveTo>
                    <a:pt x="22" y="243"/>
                  </a:moveTo>
                  <a:cubicBezTo>
                    <a:pt x="22" y="244"/>
                    <a:pt x="22" y="244"/>
                    <a:pt x="22" y="244"/>
                  </a:cubicBezTo>
                  <a:cubicBezTo>
                    <a:pt x="22" y="244"/>
                    <a:pt x="22" y="244"/>
                    <a:pt x="22" y="244"/>
                  </a:cubicBezTo>
                  <a:cubicBezTo>
                    <a:pt x="22" y="245"/>
                    <a:pt x="22" y="245"/>
                    <a:pt x="22" y="245"/>
                  </a:cubicBezTo>
                  <a:cubicBezTo>
                    <a:pt x="23" y="244"/>
                    <a:pt x="23" y="244"/>
                    <a:pt x="23" y="244"/>
                  </a:cubicBezTo>
                  <a:cubicBezTo>
                    <a:pt x="22" y="243"/>
                    <a:pt x="22" y="243"/>
                    <a:pt x="22" y="243"/>
                  </a:cubicBezTo>
                  <a:cubicBezTo>
                    <a:pt x="22" y="243"/>
                    <a:pt x="22" y="243"/>
                    <a:pt x="22" y="243"/>
                  </a:cubicBezTo>
                  <a:close/>
                  <a:moveTo>
                    <a:pt x="23" y="242"/>
                  </a:moveTo>
                  <a:cubicBezTo>
                    <a:pt x="23" y="242"/>
                    <a:pt x="23" y="242"/>
                    <a:pt x="23" y="242"/>
                  </a:cubicBezTo>
                  <a:cubicBezTo>
                    <a:pt x="23" y="242"/>
                    <a:pt x="23" y="242"/>
                    <a:pt x="23" y="242"/>
                  </a:cubicBezTo>
                  <a:cubicBezTo>
                    <a:pt x="23" y="243"/>
                    <a:pt x="23" y="243"/>
                    <a:pt x="23" y="243"/>
                  </a:cubicBezTo>
                  <a:cubicBezTo>
                    <a:pt x="24" y="243"/>
                    <a:pt x="24" y="243"/>
                    <a:pt x="24" y="243"/>
                  </a:cubicBezTo>
                  <a:cubicBezTo>
                    <a:pt x="25" y="242"/>
                    <a:pt x="25" y="242"/>
                    <a:pt x="25" y="242"/>
                  </a:cubicBezTo>
                  <a:cubicBezTo>
                    <a:pt x="24" y="243"/>
                    <a:pt x="24" y="243"/>
                    <a:pt x="24" y="243"/>
                  </a:cubicBezTo>
                  <a:cubicBezTo>
                    <a:pt x="24" y="244"/>
                    <a:pt x="24" y="244"/>
                    <a:pt x="24" y="244"/>
                  </a:cubicBezTo>
                  <a:cubicBezTo>
                    <a:pt x="25" y="243"/>
                    <a:pt x="25" y="243"/>
                    <a:pt x="25" y="243"/>
                  </a:cubicBezTo>
                  <a:cubicBezTo>
                    <a:pt x="25" y="241"/>
                    <a:pt x="25" y="241"/>
                    <a:pt x="25" y="241"/>
                  </a:cubicBezTo>
                  <a:cubicBezTo>
                    <a:pt x="24" y="241"/>
                    <a:pt x="24" y="241"/>
                    <a:pt x="24" y="241"/>
                  </a:cubicBezTo>
                  <a:cubicBezTo>
                    <a:pt x="23" y="241"/>
                    <a:pt x="23" y="241"/>
                    <a:pt x="23" y="241"/>
                  </a:cubicBezTo>
                  <a:cubicBezTo>
                    <a:pt x="23" y="242"/>
                    <a:pt x="23" y="242"/>
                    <a:pt x="23" y="242"/>
                  </a:cubicBezTo>
                  <a:close/>
                  <a:moveTo>
                    <a:pt x="23" y="240"/>
                  </a:moveTo>
                  <a:cubicBezTo>
                    <a:pt x="23" y="241"/>
                    <a:pt x="23" y="241"/>
                    <a:pt x="23" y="241"/>
                  </a:cubicBezTo>
                  <a:cubicBezTo>
                    <a:pt x="23" y="240"/>
                    <a:pt x="23" y="240"/>
                    <a:pt x="23" y="240"/>
                  </a:cubicBezTo>
                  <a:cubicBezTo>
                    <a:pt x="23" y="240"/>
                    <a:pt x="23" y="240"/>
                    <a:pt x="23" y="240"/>
                  </a:cubicBezTo>
                  <a:cubicBezTo>
                    <a:pt x="23" y="240"/>
                    <a:pt x="23" y="240"/>
                    <a:pt x="23" y="240"/>
                  </a:cubicBezTo>
                  <a:close/>
                  <a:moveTo>
                    <a:pt x="24" y="239"/>
                  </a:moveTo>
                  <a:cubicBezTo>
                    <a:pt x="25" y="238"/>
                    <a:pt x="25" y="238"/>
                    <a:pt x="25" y="238"/>
                  </a:cubicBezTo>
                  <a:cubicBezTo>
                    <a:pt x="25" y="237"/>
                    <a:pt x="25" y="237"/>
                    <a:pt x="25" y="237"/>
                  </a:cubicBezTo>
                  <a:cubicBezTo>
                    <a:pt x="26" y="237"/>
                    <a:pt x="26" y="237"/>
                    <a:pt x="26" y="237"/>
                  </a:cubicBezTo>
                  <a:cubicBezTo>
                    <a:pt x="26" y="238"/>
                    <a:pt x="26" y="238"/>
                    <a:pt x="26" y="238"/>
                  </a:cubicBezTo>
                  <a:cubicBezTo>
                    <a:pt x="25" y="238"/>
                    <a:pt x="25" y="238"/>
                    <a:pt x="25" y="238"/>
                  </a:cubicBezTo>
                  <a:cubicBezTo>
                    <a:pt x="24" y="239"/>
                    <a:pt x="24" y="239"/>
                    <a:pt x="24" y="239"/>
                  </a:cubicBezTo>
                  <a:close/>
                  <a:moveTo>
                    <a:pt x="19" y="236"/>
                  </a:moveTo>
                  <a:cubicBezTo>
                    <a:pt x="21" y="238"/>
                    <a:pt x="21" y="238"/>
                    <a:pt x="21" y="238"/>
                  </a:cubicBezTo>
                  <a:cubicBezTo>
                    <a:pt x="21" y="240"/>
                    <a:pt x="21" y="240"/>
                    <a:pt x="21" y="240"/>
                  </a:cubicBezTo>
                  <a:cubicBezTo>
                    <a:pt x="21" y="240"/>
                    <a:pt x="21" y="240"/>
                    <a:pt x="21" y="240"/>
                  </a:cubicBezTo>
                  <a:cubicBezTo>
                    <a:pt x="20" y="240"/>
                    <a:pt x="20" y="240"/>
                    <a:pt x="20" y="240"/>
                  </a:cubicBezTo>
                  <a:cubicBezTo>
                    <a:pt x="20" y="239"/>
                    <a:pt x="20" y="239"/>
                    <a:pt x="20" y="239"/>
                  </a:cubicBezTo>
                  <a:cubicBezTo>
                    <a:pt x="19" y="238"/>
                    <a:pt x="19" y="238"/>
                    <a:pt x="19" y="238"/>
                  </a:cubicBezTo>
                  <a:cubicBezTo>
                    <a:pt x="19" y="237"/>
                    <a:pt x="19" y="237"/>
                    <a:pt x="19" y="237"/>
                  </a:cubicBezTo>
                  <a:cubicBezTo>
                    <a:pt x="19" y="237"/>
                    <a:pt x="19" y="236"/>
                    <a:pt x="19" y="236"/>
                  </a:cubicBezTo>
                  <a:close/>
                  <a:moveTo>
                    <a:pt x="21" y="236"/>
                  </a:moveTo>
                  <a:cubicBezTo>
                    <a:pt x="21" y="237"/>
                    <a:pt x="21" y="237"/>
                    <a:pt x="21" y="237"/>
                  </a:cubicBezTo>
                  <a:cubicBezTo>
                    <a:pt x="21" y="238"/>
                    <a:pt x="21" y="238"/>
                    <a:pt x="21" y="238"/>
                  </a:cubicBezTo>
                  <a:cubicBezTo>
                    <a:pt x="21" y="239"/>
                    <a:pt x="21" y="239"/>
                    <a:pt x="21" y="239"/>
                  </a:cubicBezTo>
                  <a:cubicBezTo>
                    <a:pt x="22" y="239"/>
                    <a:pt x="22" y="239"/>
                    <a:pt x="22" y="239"/>
                  </a:cubicBezTo>
                  <a:cubicBezTo>
                    <a:pt x="22" y="238"/>
                    <a:pt x="22" y="238"/>
                    <a:pt x="22" y="238"/>
                  </a:cubicBezTo>
                  <a:cubicBezTo>
                    <a:pt x="22" y="237"/>
                    <a:pt x="22" y="237"/>
                    <a:pt x="22" y="237"/>
                  </a:cubicBezTo>
                  <a:cubicBezTo>
                    <a:pt x="21" y="236"/>
                    <a:pt x="21" y="236"/>
                    <a:pt x="21" y="236"/>
                  </a:cubicBezTo>
                  <a:cubicBezTo>
                    <a:pt x="21" y="235"/>
                    <a:pt x="21" y="235"/>
                    <a:pt x="21" y="235"/>
                  </a:cubicBezTo>
                  <a:cubicBezTo>
                    <a:pt x="21" y="236"/>
                    <a:pt x="21" y="236"/>
                    <a:pt x="21" y="236"/>
                  </a:cubicBezTo>
                  <a:close/>
                  <a:moveTo>
                    <a:pt x="19" y="235"/>
                  </a:moveTo>
                  <a:cubicBezTo>
                    <a:pt x="20" y="235"/>
                    <a:pt x="20" y="235"/>
                    <a:pt x="20" y="235"/>
                  </a:cubicBezTo>
                  <a:cubicBezTo>
                    <a:pt x="20" y="235"/>
                    <a:pt x="20" y="235"/>
                    <a:pt x="20" y="235"/>
                  </a:cubicBezTo>
                  <a:cubicBezTo>
                    <a:pt x="21" y="235"/>
                    <a:pt x="21" y="235"/>
                    <a:pt x="21" y="235"/>
                  </a:cubicBezTo>
                  <a:cubicBezTo>
                    <a:pt x="21" y="234"/>
                    <a:pt x="21" y="234"/>
                    <a:pt x="21" y="234"/>
                  </a:cubicBezTo>
                  <a:cubicBezTo>
                    <a:pt x="21" y="234"/>
                    <a:pt x="21" y="234"/>
                    <a:pt x="21" y="234"/>
                  </a:cubicBezTo>
                  <a:cubicBezTo>
                    <a:pt x="19" y="234"/>
                    <a:pt x="19" y="234"/>
                    <a:pt x="19" y="234"/>
                  </a:cubicBezTo>
                  <a:cubicBezTo>
                    <a:pt x="19" y="235"/>
                    <a:pt x="19" y="235"/>
                    <a:pt x="19" y="235"/>
                  </a:cubicBezTo>
                  <a:close/>
                  <a:moveTo>
                    <a:pt x="10" y="235"/>
                  </a:moveTo>
                  <a:cubicBezTo>
                    <a:pt x="9" y="234"/>
                    <a:pt x="9" y="234"/>
                    <a:pt x="9" y="234"/>
                  </a:cubicBezTo>
                  <a:cubicBezTo>
                    <a:pt x="11" y="232"/>
                    <a:pt x="11" y="232"/>
                    <a:pt x="11" y="232"/>
                  </a:cubicBezTo>
                  <a:cubicBezTo>
                    <a:pt x="12" y="232"/>
                    <a:pt x="12" y="232"/>
                    <a:pt x="12" y="232"/>
                  </a:cubicBezTo>
                  <a:cubicBezTo>
                    <a:pt x="12" y="233"/>
                    <a:pt x="12" y="233"/>
                    <a:pt x="12" y="233"/>
                  </a:cubicBezTo>
                  <a:cubicBezTo>
                    <a:pt x="12" y="233"/>
                    <a:pt x="12" y="233"/>
                    <a:pt x="12" y="233"/>
                  </a:cubicBezTo>
                  <a:cubicBezTo>
                    <a:pt x="13" y="232"/>
                    <a:pt x="13" y="232"/>
                    <a:pt x="13" y="232"/>
                  </a:cubicBezTo>
                  <a:cubicBezTo>
                    <a:pt x="14" y="233"/>
                    <a:pt x="14" y="233"/>
                    <a:pt x="14" y="233"/>
                  </a:cubicBezTo>
                  <a:cubicBezTo>
                    <a:pt x="14" y="233"/>
                    <a:pt x="14" y="233"/>
                    <a:pt x="14" y="233"/>
                  </a:cubicBezTo>
                  <a:cubicBezTo>
                    <a:pt x="14" y="234"/>
                    <a:pt x="14" y="234"/>
                    <a:pt x="14" y="234"/>
                  </a:cubicBezTo>
                  <a:cubicBezTo>
                    <a:pt x="13" y="235"/>
                    <a:pt x="13" y="235"/>
                    <a:pt x="13" y="235"/>
                  </a:cubicBezTo>
                  <a:cubicBezTo>
                    <a:pt x="11" y="235"/>
                    <a:pt x="11" y="235"/>
                    <a:pt x="11" y="235"/>
                  </a:cubicBezTo>
                  <a:cubicBezTo>
                    <a:pt x="12" y="236"/>
                    <a:pt x="12" y="236"/>
                    <a:pt x="12" y="236"/>
                  </a:cubicBezTo>
                  <a:cubicBezTo>
                    <a:pt x="12" y="236"/>
                    <a:pt x="12" y="236"/>
                    <a:pt x="12" y="236"/>
                  </a:cubicBezTo>
                  <a:cubicBezTo>
                    <a:pt x="13" y="236"/>
                    <a:pt x="13" y="236"/>
                    <a:pt x="13" y="236"/>
                  </a:cubicBezTo>
                  <a:cubicBezTo>
                    <a:pt x="13" y="235"/>
                    <a:pt x="13" y="235"/>
                    <a:pt x="13" y="235"/>
                  </a:cubicBezTo>
                  <a:cubicBezTo>
                    <a:pt x="14" y="233"/>
                    <a:pt x="14" y="233"/>
                    <a:pt x="14" y="233"/>
                  </a:cubicBezTo>
                  <a:cubicBezTo>
                    <a:pt x="16" y="233"/>
                    <a:pt x="16" y="233"/>
                    <a:pt x="16" y="233"/>
                  </a:cubicBezTo>
                  <a:cubicBezTo>
                    <a:pt x="16" y="233"/>
                    <a:pt x="16" y="233"/>
                    <a:pt x="16" y="233"/>
                  </a:cubicBezTo>
                  <a:cubicBezTo>
                    <a:pt x="15" y="234"/>
                    <a:pt x="15" y="234"/>
                    <a:pt x="15" y="234"/>
                  </a:cubicBezTo>
                  <a:cubicBezTo>
                    <a:pt x="14" y="236"/>
                    <a:pt x="14" y="236"/>
                    <a:pt x="14" y="236"/>
                  </a:cubicBezTo>
                  <a:cubicBezTo>
                    <a:pt x="14" y="237"/>
                    <a:pt x="14" y="237"/>
                    <a:pt x="14" y="237"/>
                  </a:cubicBezTo>
                  <a:cubicBezTo>
                    <a:pt x="13" y="238"/>
                    <a:pt x="13" y="238"/>
                    <a:pt x="13" y="238"/>
                  </a:cubicBezTo>
                  <a:cubicBezTo>
                    <a:pt x="12" y="239"/>
                    <a:pt x="12" y="239"/>
                    <a:pt x="12" y="239"/>
                  </a:cubicBezTo>
                  <a:cubicBezTo>
                    <a:pt x="12" y="239"/>
                    <a:pt x="12" y="239"/>
                    <a:pt x="12" y="239"/>
                  </a:cubicBezTo>
                  <a:cubicBezTo>
                    <a:pt x="11" y="239"/>
                    <a:pt x="11" y="239"/>
                    <a:pt x="11" y="239"/>
                  </a:cubicBezTo>
                  <a:cubicBezTo>
                    <a:pt x="12" y="239"/>
                    <a:pt x="12" y="239"/>
                    <a:pt x="12" y="239"/>
                  </a:cubicBezTo>
                  <a:cubicBezTo>
                    <a:pt x="12" y="239"/>
                    <a:pt x="12" y="239"/>
                    <a:pt x="12" y="239"/>
                  </a:cubicBezTo>
                  <a:cubicBezTo>
                    <a:pt x="13" y="239"/>
                    <a:pt x="13" y="239"/>
                    <a:pt x="13" y="239"/>
                  </a:cubicBezTo>
                  <a:cubicBezTo>
                    <a:pt x="13" y="240"/>
                    <a:pt x="13" y="240"/>
                    <a:pt x="13" y="240"/>
                  </a:cubicBezTo>
                  <a:cubicBezTo>
                    <a:pt x="12" y="240"/>
                    <a:pt x="12" y="240"/>
                    <a:pt x="12" y="240"/>
                  </a:cubicBezTo>
                  <a:cubicBezTo>
                    <a:pt x="12" y="241"/>
                    <a:pt x="12" y="241"/>
                    <a:pt x="12" y="241"/>
                  </a:cubicBezTo>
                  <a:cubicBezTo>
                    <a:pt x="12" y="242"/>
                    <a:pt x="12" y="242"/>
                    <a:pt x="12" y="242"/>
                  </a:cubicBezTo>
                  <a:cubicBezTo>
                    <a:pt x="12" y="243"/>
                    <a:pt x="12" y="243"/>
                    <a:pt x="12" y="243"/>
                  </a:cubicBezTo>
                  <a:cubicBezTo>
                    <a:pt x="12" y="244"/>
                    <a:pt x="12" y="244"/>
                    <a:pt x="12" y="244"/>
                  </a:cubicBezTo>
                  <a:cubicBezTo>
                    <a:pt x="12" y="245"/>
                    <a:pt x="12" y="245"/>
                    <a:pt x="12" y="245"/>
                  </a:cubicBezTo>
                  <a:cubicBezTo>
                    <a:pt x="13" y="245"/>
                    <a:pt x="13" y="245"/>
                    <a:pt x="13" y="245"/>
                  </a:cubicBezTo>
                  <a:cubicBezTo>
                    <a:pt x="14" y="246"/>
                    <a:pt x="14" y="246"/>
                    <a:pt x="14" y="246"/>
                  </a:cubicBezTo>
                  <a:cubicBezTo>
                    <a:pt x="13" y="247"/>
                    <a:pt x="13" y="247"/>
                    <a:pt x="13" y="247"/>
                  </a:cubicBezTo>
                  <a:cubicBezTo>
                    <a:pt x="12" y="246"/>
                    <a:pt x="12" y="246"/>
                    <a:pt x="12" y="246"/>
                  </a:cubicBezTo>
                  <a:cubicBezTo>
                    <a:pt x="11" y="244"/>
                    <a:pt x="11" y="244"/>
                    <a:pt x="11" y="244"/>
                  </a:cubicBezTo>
                  <a:cubicBezTo>
                    <a:pt x="10" y="243"/>
                    <a:pt x="10" y="243"/>
                    <a:pt x="10" y="243"/>
                  </a:cubicBezTo>
                  <a:cubicBezTo>
                    <a:pt x="11" y="242"/>
                    <a:pt x="11" y="242"/>
                    <a:pt x="11" y="242"/>
                  </a:cubicBezTo>
                  <a:cubicBezTo>
                    <a:pt x="10" y="242"/>
                    <a:pt x="10" y="242"/>
                    <a:pt x="10" y="242"/>
                  </a:cubicBezTo>
                  <a:cubicBezTo>
                    <a:pt x="9" y="241"/>
                    <a:pt x="9" y="241"/>
                    <a:pt x="9" y="241"/>
                  </a:cubicBezTo>
                  <a:cubicBezTo>
                    <a:pt x="10" y="241"/>
                    <a:pt x="10" y="241"/>
                    <a:pt x="10" y="241"/>
                  </a:cubicBezTo>
                  <a:cubicBezTo>
                    <a:pt x="11" y="241"/>
                    <a:pt x="11" y="241"/>
                    <a:pt x="11" y="241"/>
                  </a:cubicBezTo>
                  <a:cubicBezTo>
                    <a:pt x="10" y="240"/>
                    <a:pt x="10" y="240"/>
                    <a:pt x="10" y="240"/>
                  </a:cubicBezTo>
                  <a:cubicBezTo>
                    <a:pt x="9" y="240"/>
                    <a:pt x="9" y="240"/>
                    <a:pt x="9" y="240"/>
                  </a:cubicBezTo>
                  <a:cubicBezTo>
                    <a:pt x="10" y="239"/>
                    <a:pt x="10" y="239"/>
                    <a:pt x="10" y="239"/>
                  </a:cubicBezTo>
                  <a:cubicBezTo>
                    <a:pt x="9" y="238"/>
                    <a:pt x="9" y="238"/>
                    <a:pt x="9" y="238"/>
                  </a:cubicBezTo>
                  <a:cubicBezTo>
                    <a:pt x="9" y="238"/>
                    <a:pt x="9" y="238"/>
                    <a:pt x="9" y="238"/>
                  </a:cubicBezTo>
                  <a:cubicBezTo>
                    <a:pt x="10" y="238"/>
                    <a:pt x="10" y="238"/>
                    <a:pt x="10" y="238"/>
                  </a:cubicBezTo>
                  <a:cubicBezTo>
                    <a:pt x="11" y="238"/>
                    <a:pt x="11" y="238"/>
                    <a:pt x="11" y="238"/>
                  </a:cubicBezTo>
                  <a:cubicBezTo>
                    <a:pt x="11" y="237"/>
                    <a:pt x="11" y="237"/>
                    <a:pt x="11" y="237"/>
                  </a:cubicBezTo>
                  <a:cubicBezTo>
                    <a:pt x="10" y="237"/>
                    <a:pt x="10" y="237"/>
                    <a:pt x="10" y="237"/>
                  </a:cubicBezTo>
                  <a:cubicBezTo>
                    <a:pt x="9" y="237"/>
                    <a:pt x="9" y="237"/>
                    <a:pt x="9" y="237"/>
                  </a:cubicBezTo>
                  <a:cubicBezTo>
                    <a:pt x="9" y="236"/>
                    <a:pt x="9" y="236"/>
                    <a:pt x="9" y="236"/>
                  </a:cubicBezTo>
                  <a:cubicBezTo>
                    <a:pt x="10" y="235"/>
                    <a:pt x="10" y="235"/>
                    <a:pt x="10" y="235"/>
                  </a:cubicBezTo>
                  <a:close/>
                  <a:moveTo>
                    <a:pt x="20" y="231"/>
                  </a:moveTo>
                  <a:cubicBezTo>
                    <a:pt x="20" y="230"/>
                    <a:pt x="20" y="230"/>
                    <a:pt x="20" y="230"/>
                  </a:cubicBezTo>
                  <a:cubicBezTo>
                    <a:pt x="21" y="230"/>
                    <a:pt x="21" y="230"/>
                    <a:pt x="21" y="230"/>
                  </a:cubicBezTo>
                  <a:cubicBezTo>
                    <a:pt x="21" y="230"/>
                    <a:pt x="21" y="230"/>
                    <a:pt x="21" y="230"/>
                  </a:cubicBezTo>
                  <a:cubicBezTo>
                    <a:pt x="20" y="231"/>
                    <a:pt x="20" y="231"/>
                    <a:pt x="20" y="231"/>
                  </a:cubicBezTo>
                  <a:close/>
                  <a:moveTo>
                    <a:pt x="111" y="109"/>
                  </a:moveTo>
                  <a:cubicBezTo>
                    <a:pt x="111" y="109"/>
                    <a:pt x="111" y="109"/>
                    <a:pt x="111" y="109"/>
                  </a:cubicBezTo>
                  <a:cubicBezTo>
                    <a:pt x="112" y="109"/>
                    <a:pt x="112" y="109"/>
                    <a:pt x="112" y="109"/>
                  </a:cubicBezTo>
                  <a:cubicBezTo>
                    <a:pt x="112" y="109"/>
                    <a:pt x="112" y="109"/>
                    <a:pt x="112" y="109"/>
                  </a:cubicBezTo>
                  <a:cubicBezTo>
                    <a:pt x="112" y="108"/>
                    <a:pt x="112" y="108"/>
                    <a:pt x="112" y="108"/>
                  </a:cubicBezTo>
                  <a:cubicBezTo>
                    <a:pt x="111" y="108"/>
                    <a:pt x="111" y="108"/>
                    <a:pt x="111" y="108"/>
                  </a:cubicBezTo>
                  <a:cubicBezTo>
                    <a:pt x="111" y="109"/>
                    <a:pt x="111" y="109"/>
                    <a:pt x="111" y="109"/>
                  </a:cubicBezTo>
                  <a:close/>
                  <a:moveTo>
                    <a:pt x="102" y="101"/>
                  </a:moveTo>
                  <a:cubicBezTo>
                    <a:pt x="103" y="101"/>
                    <a:pt x="103" y="101"/>
                    <a:pt x="103" y="101"/>
                  </a:cubicBezTo>
                  <a:cubicBezTo>
                    <a:pt x="103" y="101"/>
                    <a:pt x="103" y="101"/>
                    <a:pt x="103" y="101"/>
                  </a:cubicBezTo>
                  <a:cubicBezTo>
                    <a:pt x="103" y="100"/>
                    <a:pt x="103" y="100"/>
                    <a:pt x="103" y="100"/>
                  </a:cubicBezTo>
                  <a:cubicBezTo>
                    <a:pt x="103" y="100"/>
                    <a:pt x="103" y="100"/>
                    <a:pt x="103" y="100"/>
                  </a:cubicBezTo>
                  <a:cubicBezTo>
                    <a:pt x="102" y="101"/>
                    <a:pt x="102" y="101"/>
                    <a:pt x="102" y="101"/>
                  </a:cubicBezTo>
                  <a:close/>
                  <a:moveTo>
                    <a:pt x="71" y="103"/>
                  </a:moveTo>
                  <a:cubicBezTo>
                    <a:pt x="71" y="104"/>
                    <a:pt x="71" y="104"/>
                    <a:pt x="71" y="104"/>
                  </a:cubicBezTo>
                  <a:cubicBezTo>
                    <a:pt x="72" y="103"/>
                    <a:pt x="72" y="103"/>
                    <a:pt x="72" y="103"/>
                  </a:cubicBezTo>
                  <a:cubicBezTo>
                    <a:pt x="71" y="103"/>
                    <a:pt x="71" y="103"/>
                    <a:pt x="71" y="103"/>
                  </a:cubicBezTo>
                  <a:cubicBezTo>
                    <a:pt x="71" y="103"/>
                    <a:pt x="71" y="103"/>
                    <a:pt x="71" y="103"/>
                  </a:cubicBezTo>
                  <a:close/>
                  <a:moveTo>
                    <a:pt x="71" y="105"/>
                  </a:moveTo>
                  <a:cubicBezTo>
                    <a:pt x="71" y="104"/>
                    <a:pt x="71" y="104"/>
                    <a:pt x="71" y="104"/>
                  </a:cubicBezTo>
                  <a:cubicBezTo>
                    <a:pt x="71" y="104"/>
                    <a:pt x="71" y="104"/>
                    <a:pt x="71" y="104"/>
                  </a:cubicBezTo>
                  <a:cubicBezTo>
                    <a:pt x="71" y="105"/>
                    <a:pt x="71" y="105"/>
                    <a:pt x="71" y="105"/>
                  </a:cubicBezTo>
                  <a:cubicBezTo>
                    <a:pt x="71" y="105"/>
                    <a:pt x="71" y="105"/>
                    <a:pt x="71" y="105"/>
                  </a:cubicBezTo>
                  <a:close/>
                  <a:moveTo>
                    <a:pt x="69" y="107"/>
                  </a:moveTo>
                  <a:cubicBezTo>
                    <a:pt x="69" y="108"/>
                    <a:pt x="69" y="108"/>
                    <a:pt x="69" y="108"/>
                  </a:cubicBezTo>
                  <a:cubicBezTo>
                    <a:pt x="69" y="109"/>
                    <a:pt x="69" y="109"/>
                    <a:pt x="69" y="109"/>
                  </a:cubicBezTo>
                  <a:cubicBezTo>
                    <a:pt x="69" y="110"/>
                    <a:pt x="69" y="110"/>
                    <a:pt x="69" y="110"/>
                  </a:cubicBezTo>
                  <a:cubicBezTo>
                    <a:pt x="70" y="110"/>
                    <a:pt x="70" y="110"/>
                    <a:pt x="70" y="110"/>
                  </a:cubicBezTo>
                  <a:cubicBezTo>
                    <a:pt x="70" y="109"/>
                    <a:pt x="70" y="109"/>
                    <a:pt x="70" y="109"/>
                  </a:cubicBezTo>
                  <a:cubicBezTo>
                    <a:pt x="71" y="109"/>
                    <a:pt x="71" y="109"/>
                    <a:pt x="71" y="109"/>
                  </a:cubicBezTo>
                  <a:cubicBezTo>
                    <a:pt x="74" y="107"/>
                    <a:pt x="74" y="107"/>
                    <a:pt x="74" y="107"/>
                  </a:cubicBezTo>
                  <a:cubicBezTo>
                    <a:pt x="75" y="106"/>
                    <a:pt x="75" y="106"/>
                    <a:pt x="75" y="106"/>
                  </a:cubicBezTo>
                  <a:cubicBezTo>
                    <a:pt x="76" y="105"/>
                    <a:pt x="76" y="105"/>
                    <a:pt x="76" y="105"/>
                  </a:cubicBezTo>
                  <a:cubicBezTo>
                    <a:pt x="75" y="106"/>
                    <a:pt x="75" y="106"/>
                    <a:pt x="75" y="106"/>
                  </a:cubicBezTo>
                  <a:cubicBezTo>
                    <a:pt x="75" y="105"/>
                    <a:pt x="75" y="105"/>
                    <a:pt x="75" y="105"/>
                  </a:cubicBezTo>
                  <a:cubicBezTo>
                    <a:pt x="75" y="104"/>
                    <a:pt x="75" y="104"/>
                    <a:pt x="75" y="104"/>
                  </a:cubicBezTo>
                  <a:cubicBezTo>
                    <a:pt x="74" y="104"/>
                    <a:pt x="74" y="104"/>
                    <a:pt x="74" y="104"/>
                  </a:cubicBezTo>
                  <a:cubicBezTo>
                    <a:pt x="74" y="105"/>
                    <a:pt x="74" y="105"/>
                    <a:pt x="74" y="105"/>
                  </a:cubicBezTo>
                  <a:cubicBezTo>
                    <a:pt x="73" y="105"/>
                    <a:pt x="73" y="105"/>
                    <a:pt x="73" y="105"/>
                  </a:cubicBezTo>
                  <a:cubicBezTo>
                    <a:pt x="73" y="106"/>
                    <a:pt x="73" y="106"/>
                    <a:pt x="73" y="106"/>
                  </a:cubicBezTo>
                  <a:cubicBezTo>
                    <a:pt x="72" y="106"/>
                    <a:pt x="72" y="106"/>
                    <a:pt x="72" y="106"/>
                  </a:cubicBezTo>
                  <a:cubicBezTo>
                    <a:pt x="72" y="106"/>
                    <a:pt x="72" y="106"/>
                    <a:pt x="72" y="106"/>
                  </a:cubicBezTo>
                  <a:cubicBezTo>
                    <a:pt x="72" y="107"/>
                    <a:pt x="72" y="107"/>
                    <a:pt x="72" y="107"/>
                  </a:cubicBezTo>
                  <a:cubicBezTo>
                    <a:pt x="71" y="106"/>
                    <a:pt x="71" y="106"/>
                    <a:pt x="71" y="106"/>
                  </a:cubicBezTo>
                  <a:cubicBezTo>
                    <a:pt x="71" y="106"/>
                    <a:pt x="71" y="106"/>
                    <a:pt x="71" y="106"/>
                  </a:cubicBezTo>
                  <a:cubicBezTo>
                    <a:pt x="71" y="105"/>
                    <a:pt x="71" y="105"/>
                    <a:pt x="71" y="105"/>
                  </a:cubicBezTo>
                  <a:cubicBezTo>
                    <a:pt x="70" y="106"/>
                    <a:pt x="70" y="106"/>
                    <a:pt x="70" y="106"/>
                  </a:cubicBezTo>
                  <a:cubicBezTo>
                    <a:pt x="70" y="106"/>
                    <a:pt x="70" y="106"/>
                    <a:pt x="70" y="106"/>
                  </a:cubicBezTo>
                  <a:cubicBezTo>
                    <a:pt x="70" y="107"/>
                    <a:pt x="70" y="107"/>
                    <a:pt x="70" y="107"/>
                  </a:cubicBezTo>
                  <a:cubicBezTo>
                    <a:pt x="69" y="107"/>
                    <a:pt x="69" y="107"/>
                    <a:pt x="69" y="107"/>
                  </a:cubicBezTo>
                  <a:close/>
                  <a:moveTo>
                    <a:pt x="66" y="110"/>
                  </a:moveTo>
                  <a:cubicBezTo>
                    <a:pt x="66" y="109"/>
                    <a:pt x="66" y="109"/>
                    <a:pt x="66" y="109"/>
                  </a:cubicBezTo>
                  <a:cubicBezTo>
                    <a:pt x="66" y="107"/>
                    <a:pt x="66" y="107"/>
                    <a:pt x="66" y="107"/>
                  </a:cubicBezTo>
                  <a:cubicBezTo>
                    <a:pt x="65" y="108"/>
                    <a:pt x="65" y="108"/>
                    <a:pt x="65" y="108"/>
                  </a:cubicBezTo>
                  <a:cubicBezTo>
                    <a:pt x="65" y="109"/>
                    <a:pt x="65" y="109"/>
                    <a:pt x="65" y="109"/>
                  </a:cubicBezTo>
                  <a:cubicBezTo>
                    <a:pt x="65" y="109"/>
                    <a:pt x="65" y="109"/>
                    <a:pt x="65" y="109"/>
                  </a:cubicBezTo>
                  <a:cubicBezTo>
                    <a:pt x="65" y="109"/>
                    <a:pt x="65" y="109"/>
                    <a:pt x="65" y="109"/>
                  </a:cubicBezTo>
                  <a:cubicBezTo>
                    <a:pt x="65" y="109"/>
                    <a:pt x="66" y="110"/>
                    <a:pt x="66" y="110"/>
                  </a:cubicBezTo>
                  <a:close/>
                  <a:moveTo>
                    <a:pt x="66" y="110"/>
                  </a:moveTo>
                  <a:cubicBezTo>
                    <a:pt x="67" y="110"/>
                    <a:pt x="67" y="110"/>
                    <a:pt x="67" y="110"/>
                  </a:cubicBezTo>
                  <a:cubicBezTo>
                    <a:pt x="67" y="109"/>
                    <a:pt x="67" y="109"/>
                    <a:pt x="67" y="109"/>
                  </a:cubicBezTo>
                  <a:cubicBezTo>
                    <a:pt x="67" y="109"/>
                    <a:pt x="67" y="109"/>
                    <a:pt x="67" y="109"/>
                  </a:cubicBezTo>
                  <a:cubicBezTo>
                    <a:pt x="67" y="107"/>
                    <a:pt x="67" y="107"/>
                    <a:pt x="67" y="107"/>
                  </a:cubicBezTo>
                  <a:cubicBezTo>
                    <a:pt x="67" y="107"/>
                    <a:pt x="67" y="107"/>
                    <a:pt x="67" y="107"/>
                  </a:cubicBezTo>
                  <a:cubicBezTo>
                    <a:pt x="68" y="107"/>
                    <a:pt x="68" y="107"/>
                    <a:pt x="68" y="107"/>
                  </a:cubicBezTo>
                  <a:cubicBezTo>
                    <a:pt x="68" y="106"/>
                    <a:pt x="68" y="106"/>
                    <a:pt x="68" y="106"/>
                  </a:cubicBezTo>
                  <a:cubicBezTo>
                    <a:pt x="68" y="106"/>
                    <a:pt x="68" y="106"/>
                    <a:pt x="68" y="106"/>
                  </a:cubicBezTo>
                  <a:cubicBezTo>
                    <a:pt x="69" y="107"/>
                    <a:pt x="69" y="107"/>
                    <a:pt x="69" y="107"/>
                  </a:cubicBezTo>
                  <a:cubicBezTo>
                    <a:pt x="68" y="109"/>
                    <a:pt x="68" y="109"/>
                    <a:pt x="68" y="109"/>
                  </a:cubicBezTo>
                  <a:cubicBezTo>
                    <a:pt x="68" y="110"/>
                    <a:pt x="68" y="110"/>
                    <a:pt x="68" y="110"/>
                  </a:cubicBezTo>
                  <a:cubicBezTo>
                    <a:pt x="68" y="110"/>
                    <a:pt x="68" y="110"/>
                    <a:pt x="68" y="110"/>
                  </a:cubicBezTo>
                  <a:cubicBezTo>
                    <a:pt x="67" y="111"/>
                    <a:pt x="67" y="111"/>
                    <a:pt x="67" y="111"/>
                  </a:cubicBezTo>
                  <a:cubicBezTo>
                    <a:pt x="66" y="110"/>
                    <a:pt x="66" y="110"/>
                    <a:pt x="66" y="110"/>
                  </a:cubicBezTo>
                  <a:close/>
                  <a:moveTo>
                    <a:pt x="68" y="114"/>
                  </a:moveTo>
                  <a:cubicBezTo>
                    <a:pt x="68" y="114"/>
                    <a:pt x="68" y="114"/>
                    <a:pt x="68" y="114"/>
                  </a:cubicBezTo>
                  <a:cubicBezTo>
                    <a:pt x="67" y="112"/>
                    <a:pt x="67" y="112"/>
                    <a:pt x="67" y="112"/>
                  </a:cubicBezTo>
                  <a:cubicBezTo>
                    <a:pt x="67" y="111"/>
                    <a:pt x="67" y="111"/>
                    <a:pt x="67" y="111"/>
                  </a:cubicBezTo>
                  <a:cubicBezTo>
                    <a:pt x="67" y="111"/>
                    <a:pt x="67" y="111"/>
                    <a:pt x="67" y="111"/>
                  </a:cubicBezTo>
                  <a:cubicBezTo>
                    <a:pt x="65" y="110"/>
                    <a:pt x="65" y="110"/>
                    <a:pt x="65" y="110"/>
                  </a:cubicBezTo>
                  <a:cubicBezTo>
                    <a:pt x="65" y="110"/>
                    <a:pt x="65" y="110"/>
                    <a:pt x="65" y="110"/>
                  </a:cubicBezTo>
                  <a:cubicBezTo>
                    <a:pt x="65" y="111"/>
                    <a:pt x="65" y="111"/>
                    <a:pt x="65" y="111"/>
                  </a:cubicBezTo>
                  <a:cubicBezTo>
                    <a:pt x="66" y="112"/>
                    <a:pt x="66" y="112"/>
                    <a:pt x="66" y="112"/>
                  </a:cubicBezTo>
                  <a:cubicBezTo>
                    <a:pt x="65" y="112"/>
                    <a:pt x="65" y="112"/>
                    <a:pt x="65" y="112"/>
                  </a:cubicBezTo>
                  <a:cubicBezTo>
                    <a:pt x="65" y="112"/>
                    <a:pt x="65" y="112"/>
                    <a:pt x="65" y="112"/>
                  </a:cubicBezTo>
                  <a:cubicBezTo>
                    <a:pt x="66" y="113"/>
                    <a:pt x="66" y="113"/>
                    <a:pt x="66" y="113"/>
                  </a:cubicBezTo>
                  <a:cubicBezTo>
                    <a:pt x="68" y="114"/>
                    <a:pt x="68" y="114"/>
                    <a:pt x="68" y="114"/>
                  </a:cubicBezTo>
                  <a:close/>
                  <a:moveTo>
                    <a:pt x="58" y="100"/>
                  </a:moveTo>
                  <a:cubicBezTo>
                    <a:pt x="58" y="101"/>
                    <a:pt x="58" y="101"/>
                    <a:pt x="58" y="101"/>
                  </a:cubicBezTo>
                  <a:cubicBezTo>
                    <a:pt x="59" y="101"/>
                    <a:pt x="59" y="101"/>
                    <a:pt x="59" y="101"/>
                  </a:cubicBezTo>
                  <a:cubicBezTo>
                    <a:pt x="60" y="101"/>
                    <a:pt x="60" y="101"/>
                    <a:pt x="60" y="101"/>
                  </a:cubicBezTo>
                  <a:cubicBezTo>
                    <a:pt x="60" y="101"/>
                    <a:pt x="60" y="101"/>
                    <a:pt x="60" y="101"/>
                  </a:cubicBezTo>
                  <a:cubicBezTo>
                    <a:pt x="59" y="100"/>
                    <a:pt x="59" y="100"/>
                    <a:pt x="59" y="100"/>
                  </a:cubicBezTo>
                  <a:cubicBezTo>
                    <a:pt x="58" y="99"/>
                    <a:pt x="58" y="99"/>
                    <a:pt x="58" y="99"/>
                  </a:cubicBezTo>
                  <a:cubicBezTo>
                    <a:pt x="58" y="100"/>
                    <a:pt x="58" y="100"/>
                    <a:pt x="58" y="100"/>
                  </a:cubicBezTo>
                  <a:close/>
                  <a:moveTo>
                    <a:pt x="39" y="271"/>
                  </a:moveTo>
                  <a:cubicBezTo>
                    <a:pt x="39" y="271"/>
                    <a:pt x="39" y="271"/>
                    <a:pt x="39" y="271"/>
                  </a:cubicBezTo>
                  <a:cubicBezTo>
                    <a:pt x="38" y="271"/>
                    <a:pt x="38" y="271"/>
                    <a:pt x="38" y="271"/>
                  </a:cubicBezTo>
                  <a:cubicBezTo>
                    <a:pt x="38" y="269"/>
                    <a:pt x="38" y="269"/>
                    <a:pt x="38" y="269"/>
                  </a:cubicBezTo>
                  <a:cubicBezTo>
                    <a:pt x="39" y="268"/>
                    <a:pt x="39" y="268"/>
                    <a:pt x="39" y="268"/>
                  </a:cubicBezTo>
                  <a:cubicBezTo>
                    <a:pt x="39" y="267"/>
                    <a:pt x="39" y="267"/>
                    <a:pt x="39" y="267"/>
                  </a:cubicBezTo>
                  <a:cubicBezTo>
                    <a:pt x="39" y="267"/>
                    <a:pt x="39" y="267"/>
                    <a:pt x="39" y="267"/>
                  </a:cubicBezTo>
                  <a:cubicBezTo>
                    <a:pt x="38" y="268"/>
                    <a:pt x="38" y="268"/>
                    <a:pt x="38" y="268"/>
                  </a:cubicBezTo>
                  <a:cubicBezTo>
                    <a:pt x="37" y="268"/>
                    <a:pt x="37" y="268"/>
                    <a:pt x="37" y="268"/>
                  </a:cubicBezTo>
                  <a:cubicBezTo>
                    <a:pt x="36" y="267"/>
                    <a:pt x="36" y="267"/>
                    <a:pt x="36" y="267"/>
                  </a:cubicBezTo>
                  <a:cubicBezTo>
                    <a:pt x="36" y="266"/>
                    <a:pt x="36" y="266"/>
                    <a:pt x="36" y="266"/>
                  </a:cubicBezTo>
                  <a:cubicBezTo>
                    <a:pt x="36" y="266"/>
                    <a:pt x="36" y="266"/>
                    <a:pt x="36" y="266"/>
                  </a:cubicBezTo>
                  <a:cubicBezTo>
                    <a:pt x="37" y="267"/>
                    <a:pt x="37" y="267"/>
                    <a:pt x="37" y="267"/>
                  </a:cubicBezTo>
                  <a:cubicBezTo>
                    <a:pt x="37" y="267"/>
                    <a:pt x="37" y="267"/>
                    <a:pt x="37" y="267"/>
                  </a:cubicBezTo>
                  <a:cubicBezTo>
                    <a:pt x="37" y="267"/>
                    <a:pt x="37" y="267"/>
                    <a:pt x="37" y="267"/>
                  </a:cubicBezTo>
                  <a:cubicBezTo>
                    <a:pt x="37" y="266"/>
                    <a:pt x="37" y="266"/>
                    <a:pt x="37" y="266"/>
                  </a:cubicBezTo>
                  <a:cubicBezTo>
                    <a:pt x="36" y="265"/>
                    <a:pt x="36" y="265"/>
                    <a:pt x="36" y="265"/>
                  </a:cubicBezTo>
                  <a:cubicBezTo>
                    <a:pt x="36" y="265"/>
                    <a:pt x="36" y="265"/>
                    <a:pt x="36" y="265"/>
                  </a:cubicBezTo>
                  <a:cubicBezTo>
                    <a:pt x="35" y="266"/>
                    <a:pt x="35" y="266"/>
                    <a:pt x="35" y="266"/>
                  </a:cubicBezTo>
                  <a:cubicBezTo>
                    <a:pt x="34" y="265"/>
                    <a:pt x="34" y="265"/>
                    <a:pt x="34" y="265"/>
                  </a:cubicBezTo>
                  <a:cubicBezTo>
                    <a:pt x="34" y="264"/>
                    <a:pt x="34" y="264"/>
                    <a:pt x="34" y="264"/>
                  </a:cubicBezTo>
                  <a:cubicBezTo>
                    <a:pt x="34" y="264"/>
                    <a:pt x="34" y="264"/>
                    <a:pt x="34" y="264"/>
                  </a:cubicBezTo>
                  <a:cubicBezTo>
                    <a:pt x="35" y="263"/>
                    <a:pt x="35" y="263"/>
                    <a:pt x="35" y="263"/>
                  </a:cubicBezTo>
                  <a:cubicBezTo>
                    <a:pt x="35" y="262"/>
                    <a:pt x="35" y="262"/>
                    <a:pt x="35" y="262"/>
                  </a:cubicBezTo>
                  <a:cubicBezTo>
                    <a:pt x="36" y="262"/>
                    <a:pt x="36" y="262"/>
                    <a:pt x="36" y="262"/>
                  </a:cubicBezTo>
                  <a:cubicBezTo>
                    <a:pt x="36" y="261"/>
                    <a:pt x="36" y="261"/>
                    <a:pt x="36" y="261"/>
                  </a:cubicBezTo>
                  <a:cubicBezTo>
                    <a:pt x="35" y="262"/>
                    <a:pt x="35" y="262"/>
                    <a:pt x="35" y="262"/>
                  </a:cubicBezTo>
                  <a:cubicBezTo>
                    <a:pt x="34" y="262"/>
                    <a:pt x="34" y="262"/>
                    <a:pt x="34" y="262"/>
                  </a:cubicBezTo>
                  <a:cubicBezTo>
                    <a:pt x="34" y="261"/>
                    <a:pt x="34" y="261"/>
                    <a:pt x="34" y="261"/>
                  </a:cubicBezTo>
                  <a:cubicBezTo>
                    <a:pt x="34" y="261"/>
                    <a:pt x="34" y="261"/>
                    <a:pt x="34" y="261"/>
                  </a:cubicBezTo>
                  <a:cubicBezTo>
                    <a:pt x="35" y="260"/>
                    <a:pt x="35" y="260"/>
                    <a:pt x="35" y="260"/>
                  </a:cubicBezTo>
                  <a:cubicBezTo>
                    <a:pt x="35" y="259"/>
                    <a:pt x="35" y="259"/>
                    <a:pt x="35" y="259"/>
                  </a:cubicBezTo>
                  <a:cubicBezTo>
                    <a:pt x="35" y="258"/>
                    <a:pt x="35" y="258"/>
                    <a:pt x="35" y="258"/>
                  </a:cubicBezTo>
                  <a:cubicBezTo>
                    <a:pt x="35" y="258"/>
                    <a:pt x="35" y="258"/>
                    <a:pt x="35" y="258"/>
                  </a:cubicBezTo>
                  <a:cubicBezTo>
                    <a:pt x="35" y="258"/>
                    <a:pt x="35" y="258"/>
                    <a:pt x="35" y="258"/>
                  </a:cubicBezTo>
                  <a:cubicBezTo>
                    <a:pt x="35" y="259"/>
                    <a:pt x="35" y="259"/>
                    <a:pt x="35" y="259"/>
                  </a:cubicBezTo>
                  <a:cubicBezTo>
                    <a:pt x="34" y="260"/>
                    <a:pt x="34" y="260"/>
                    <a:pt x="34" y="260"/>
                  </a:cubicBezTo>
                  <a:cubicBezTo>
                    <a:pt x="33" y="261"/>
                    <a:pt x="33" y="261"/>
                    <a:pt x="33" y="261"/>
                  </a:cubicBezTo>
                  <a:cubicBezTo>
                    <a:pt x="33" y="261"/>
                    <a:pt x="33" y="261"/>
                    <a:pt x="33" y="261"/>
                  </a:cubicBezTo>
                  <a:cubicBezTo>
                    <a:pt x="32" y="261"/>
                    <a:pt x="32" y="261"/>
                    <a:pt x="32" y="261"/>
                  </a:cubicBezTo>
                  <a:cubicBezTo>
                    <a:pt x="32" y="261"/>
                    <a:pt x="32" y="261"/>
                    <a:pt x="32" y="261"/>
                  </a:cubicBezTo>
                  <a:cubicBezTo>
                    <a:pt x="32" y="260"/>
                    <a:pt x="32" y="260"/>
                    <a:pt x="32" y="260"/>
                  </a:cubicBezTo>
                  <a:cubicBezTo>
                    <a:pt x="32" y="260"/>
                    <a:pt x="32" y="260"/>
                    <a:pt x="32" y="260"/>
                  </a:cubicBezTo>
                  <a:cubicBezTo>
                    <a:pt x="32" y="260"/>
                    <a:pt x="32" y="260"/>
                    <a:pt x="32" y="260"/>
                  </a:cubicBezTo>
                  <a:cubicBezTo>
                    <a:pt x="31" y="260"/>
                    <a:pt x="31" y="260"/>
                    <a:pt x="31" y="260"/>
                  </a:cubicBezTo>
                  <a:cubicBezTo>
                    <a:pt x="31" y="261"/>
                    <a:pt x="31" y="261"/>
                    <a:pt x="31" y="261"/>
                  </a:cubicBezTo>
                  <a:cubicBezTo>
                    <a:pt x="31" y="261"/>
                    <a:pt x="31" y="261"/>
                    <a:pt x="31" y="261"/>
                  </a:cubicBezTo>
                  <a:cubicBezTo>
                    <a:pt x="31" y="260"/>
                    <a:pt x="31" y="260"/>
                    <a:pt x="31" y="260"/>
                  </a:cubicBezTo>
                  <a:cubicBezTo>
                    <a:pt x="30" y="260"/>
                    <a:pt x="30" y="260"/>
                    <a:pt x="30" y="260"/>
                  </a:cubicBezTo>
                  <a:cubicBezTo>
                    <a:pt x="30" y="261"/>
                    <a:pt x="30" y="261"/>
                    <a:pt x="30" y="261"/>
                  </a:cubicBezTo>
                  <a:cubicBezTo>
                    <a:pt x="29" y="260"/>
                    <a:pt x="29" y="260"/>
                    <a:pt x="29" y="260"/>
                  </a:cubicBezTo>
                  <a:cubicBezTo>
                    <a:pt x="29" y="260"/>
                    <a:pt x="29" y="260"/>
                    <a:pt x="29" y="260"/>
                  </a:cubicBezTo>
                  <a:cubicBezTo>
                    <a:pt x="30" y="259"/>
                    <a:pt x="30" y="259"/>
                    <a:pt x="30" y="259"/>
                  </a:cubicBezTo>
                  <a:cubicBezTo>
                    <a:pt x="30" y="259"/>
                    <a:pt x="30" y="259"/>
                    <a:pt x="30" y="259"/>
                  </a:cubicBezTo>
                  <a:cubicBezTo>
                    <a:pt x="31" y="259"/>
                    <a:pt x="31" y="259"/>
                    <a:pt x="31" y="259"/>
                  </a:cubicBezTo>
                  <a:cubicBezTo>
                    <a:pt x="33" y="258"/>
                    <a:pt x="33" y="258"/>
                    <a:pt x="33" y="258"/>
                  </a:cubicBezTo>
                  <a:cubicBezTo>
                    <a:pt x="33" y="258"/>
                    <a:pt x="33" y="258"/>
                    <a:pt x="33" y="258"/>
                  </a:cubicBezTo>
                  <a:cubicBezTo>
                    <a:pt x="33" y="257"/>
                    <a:pt x="33" y="257"/>
                    <a:pt x="33" y="257"/>
                  </a:cubicBezTo>
                  <a:cubicBezTo>
                    <a:pt x="33" y="257"/>
                    <a:pt x="33" y="257"/>
                    <a:pt x="33" y="257"/>
                  </a:cubicBezTo>
                  <a:cubicBezTo>
                    <a:pt x="32" y="258"/>
                    <a:pt x="32" y="258"/>
                    <a:pt x="32" y="258"/>
                  </a:cubicBezTo>
                  <a:cubicBezTo>
                    <a:pt x="31" y="259"/>
                    <a:pt x="31" y="259"/>
                    <a:pt x="31" y="259"/>
                  </a:cubicBezTo>
                  <a:cubicBezTo>
                    <a:pt x="31" y="259"/>
                    <a:pt x="31" y="259"/>
                    <a:pt x="31" y="259"/>
                  </a:cubicBezTo>
                  <a:cubicBezTo>
                    <a:pt x="30" y="259"/>
                    <a:pt x="30" y="259"/>
                    <a:pt x="30" y="259"/>
                  </a:cubicBezTo>
                  <a:cubicBezTo>
                    <a:pt x="30" y="258"/>
                    <a:pt x="30" y="258"/>
                    <a:pt x="30" y="258"/>
                  </a:cubicBezTo>
                  <a:cubicBezTo>
                    <a:pt x="29" y="258"/>
                    <a:pt x="29" y="258"/>
                    <a:pt x="29" y="258"/>
                  </a:cubicBezTo>
                  <a:cubicBezTo>
                    <a:pt x="29" y="258"/>
                    <a:pt x="29" y="258"/>
                    <a:pt x="29" y="258"/>
                  </a:cubicBezTo>
                  <a:cubicBezTo>
                    <a:pt x="29" y="257"/>
                    <a:pt x="29" y="257"/>
                    <a:pt x="29" y="257"/>
                  </a:cubicBezTo>
                  <a:cubicBezTo>
                    <a:pt x="29" y="257"/>
                    <a:pt x="29" y="257"/>
                    <a:pt x="29" y="257"/>
                  </a:cubicBezTo>
                  <a:cubicBezTo>
                    <a:pt x="28" y="257"/>
                    <a:pt x="28" y="257"/>
                    <a:pt x="28" y="257"/>
                  </a:cubicBezTo>
                  <a:cubicBezTo>
                    <a:pt x="27" y="257"/>
                    <a:pt x="27" y="257"/>
                    <a:pt x="27" y="257"/>
                  </a:cubicBezTo>
                  <a:cubicBezTo>
                    <a:pt x="27" y="257"/>
                    <a:pt x="27" y="257"/>
                    <a:pt x="27" y="257"/>
                  </a:cubicBezTo>
                  <a:cubicBezTo>
                    <a:pt x="26" y="258"/>
                    <a:pt x="26" y="258"/>
                    <a:pt x="26" y="258"/>
                  </a:cubicBezTo>
                  <a:cubicBezTo>
                    <a:pt x="25" y="257"/>
                    <a:pt x="25" y="257"/>
                    <a:pt x="25" y="257"/>
                  </a:cubicBezTo>
                  <a:cubicBezTo>
                    <a:pt x="25" y="256"/>
                    <a:pt x="25" y="256"/>
                    <a:pt x="25" y="256"/>
                  </a:cubicBezTo>
                  <a:cubicBezTo>
                    <a:pt x="25" y="256"/>
                    <a:pt x="25" y="256"/>
                    <a:pt x="25" y="256"/>
                  </a:cubicBezTo>
                  <a:cubicBezTo>
                    <a:pt x="26" y="256"/>
                    <a:pt x="26" y="256"/>
                    <a:pt x="26" y="256"/>
                  </a:cubicBezTo>
                  <a:cubicBezTo>
                    <a:pt x="27" y="257"/>
                    <a:pt x="27" y="257"/>
                    <a:pt x="27" y="257"/>
                  </a:cubicBezTo>
                  <a:cubicBezTo>
                    <a:pt x="28" y="256"/>
                    <a:pt x="28" y="256"/>
                    <a:pt x="28" y="256"/>
                  </a:cubicBezTo>
                  <a:cubicBezTo>
                    <a:pt x="28" y="256"/>
                    <a:pt x="28" y="256"/>
                    <a:pt x="28" y="256"/>
                  </a:cubicBezTo>
                  <a:cubicBezTo>
                    <a:pt x="28" y="256"/>
                    <a:pt x="28" y="256"/>
                    <a:pt x="28" y="256"/>
                  </a:cubicBezTo>
                  <a:cubicBezTo>
                    <a:pt x="26" y="256"/>
                    <a:pt x="26" y="256"/>
                    <a:pt x="26" y="256"/>
                  </a:cubicBezTo>
                  <a:cubicBezTo>
                    <a:pt x="26" y="256"/>
                    <a:pt x="26" y="256"/>
                    <a:pt x="26" y="256"/>
                  </a:cubicBezTo>
                  <a:cubicBezTo>
                    <a:pt x="26" y="256"/>
                    <a:pt x="26" y="256"/>
                    <a:pt x="26" y="256"/>
                  </a:cubicBezTo>
                  <a:cubicBezTo>
                    <a:pt x="27" y="256"/>
                    <a:pt x="27" y="256"/>
                    <a:pt x="27" y="256"/>
                  </a:cubicBezTo>
                  <a:cubicBezTo>
                    <a:pt x="28" y="256"/>
                    <a:pt x="28" y="256"/>
                    <a:pt x="28" y="256"/>
                  </a:cubicBezTo>
                  <a:cubicBezTo>
                    <a:pt x="28" y="255"/>
                    <a:pt x="28" y="255"/>
                    <a:pt x="28" y="255"/>
                  </a:cubicBezTo>
                  <a:cubicBezTo>
                    <a:pt x="27" y="255"/>
                    <a:pt x="27" y="255"/>
                    <a:pt x="27" y="255"/>
                  </a:cubicBezTo>
                  <a:cubicBezTo>
                    <a:pt x="26" y="255"/>
                    <a:pt x="26" y="255"/>
                    <a:pt x="26" y="255"/>
                  </a:cubicBezTo>
                  <a:cubicBezTo>
                    <a:pt x="25" y="255"/>
                    <a:pt x="25" y="255"/>
                    <a:pt x="25" y="255"/>
                  </a:cubicBezTo>
                  <a:cubicBezTo>
                    <a:pt x="25" y="255"/>
                    <a:pt x="25" y="255"/>
                    <a:pt x="25" y="255"/>
                  </a:cubicBezTo>
                  <a:cubicBezTo>
                    <a:pt x="24" y="255"/>
                    <a:pt x="24" y="255"/>
                    <a:pt x="24" y="255"/>
                  </a:cubicBezTo>
                  <a:cubicBezTo>
                    <a:pt x="24" y="254"/>
                    <a:pt x="24" y="254"/>
                    <a:pt x="24" y="254"/>
                  </a:cubicBezTo>
                  <a:cubicBezTo>
                    <a:pt x="25" y="254"/>
                    <a:pt x="25" y="254"/>
                    <a:pt x="25" y="254"/>
                  </a:cubicBezTo>
                  <a:cubicBezTo>
                    <a:pt x="26" y="254"/>
                    <a:pt x="26" y="254"/>
                    <a:pt x="26" y="254"/>
                  </a:cubicBezTo>
                  <a:cubicBezTo>
                    <a:pt x="27" y="254"/>
                    <a:pt x="27" y="254"/>
                    <a:pt x="27" y="254"/>
                  </a:cubicBezTo>
                  <a:cubicBezTo>
                    <a:pt x="27" y="254"/>
                    <a:pt x="27" y="254"/>
                    <a:pt x="27" y="254"/>
                  </a:cubicBezTo>
                  <a:cubicBezTo>
                    <a:pt x="26" y="254"/>
                    <a:pt x="26" y="254"/>
                    <a:pt x="26" y="254"/>
                  </a:cubicBezTo>
                  <a:cubicBezTo>
                    <a:pt x="26" y="254"/>
                    <a:pt x="26" y="254"/>
                    <a:pt x="26" y="254"/>
                  </a:cubicBezTo>
                  <a:cubicBezTo>
                    <a:pt x="25" y="254"/>
                    <a:pt x="25" y="254"/>
                    <a:pt x="25" y="254"/>
                  </a:cubicBezTo>
                  <a:cubicBezTo>
                    <a:pt x="25" y="253"/>
                    <a:pt x="25" y="253"/>
                    <a:pt x="25" y="253"/>
                  </a:cubicBezTo>
                  <a:cubicBezTo>
                    <a:pt x="26" y="253"/>
                    <a:pt x="26" y="253"/>
                    <a:pt x="26" y="253"/>
                  </a:cubicBezTo>
                  <a:cubicBezTo>
                    <a:pt x="26" y="253"/>
                    <a:pt x="26" y="253"/>
                    <a:pt x="26" y="253"/>
                  </a:cubicBezTo>
                  <a:cubicBezTo>
                    <a:pt x="27" y="253"/>
                    <a:pt x="27" y="253"/>
                    <a:pt x="27" y="253"/>
                  </a:cubicBezTo>
                  <a:cubicBezTo>
                    <a:pt x="27" y="253"/>
                    <a:pt x="27" y="253"/>
                    <a:pt x="27" y="253"/>
                  </a:cubicBezTo>
                  <a:cubicBezTo>
                    <a:pt x="27" y="252"/>
                    <a:pt x="27" y="252"/>
                    <a:pt x="27" y="252"/>
                  </a:cubicBezTo>
                  <a:cubicBezTo>
                    <a:pt x="27" y="252"/>
                    <a:pt x="27" y="252"/>
                    <a:pt x="27" y="252"/>
                  </a:cubicBezTo>
                  <a:cubicBezTo>
                    <a:pt x="28" y="252"/>
                    <a:pt x="28" y="252"/>
                    <a:pt x="28" y="252"/>
                  </a:cubicBezTo>
                  <a:cubicBezTo>
                    <a:pt x="29" y="252"/>
                    <a:pt x="29" y="252"/>
                    <a:pt x="29" y="252"/>
                  </a:cubicBezTo>
                  <a:cubicBezTo>
                    <a:pt x="30" y="252"/>
                    <a:pt x="30" y="252"/>
                    <a:pt x="30" y="252"/>
                  </a:cubicBezTo>
                  <a:cubicBezTo>
                    <a:pt x="28" y="252"/>
                    <a:pt x="28" y="252"/>
                    <a:pt x="28" y="252"/>
                  </a:cubicBezTo>
                  <a:cubicBezTo>
                    <a:pt x="28" y="251"/>
                    <a:pt x="28" y="251"/>
                    <a:pt x="28" y="251"/>
                  </a:cubicBezTo>
                  <a:cubicBezTo>
                    <a:pt x="27" y="251"/>
                    <a:pt x="27" y="251"/>
                    <a:pt x="27" y="251"/>
                  </a:cubicBezTo>
                  <a:cubicBezTo>
                    <a:pt x="27" y="252"/>
                    <a:pt x="27" y="252"/>
                    <a:pt x="27" y="252"/>
                  </a:cubicBezTo>
                  <a:cubicBezTo>
                    <a:pt x="26" y="252"/>
                    <a:pt x="26" y="252"/>
                    <a:pt x="26" y="252"/>
                  </a:cubicBezTo>
                  <a:cubicBezTo>
                    <a:pt x="25" y="253"/>
                    <a:pt x="25" y="253"/>
                    <a:pt x="25" y="253"/>
                  </a:cubicBezTo>
                  <a:cubicBezTo>
                    <a:pt x="25" y="252"/>
                    <a:pt x="25" y="252"/>
                    <a:pt x="25" y="252"/>
                  </a:cubicBezTo>
                  <a:cubicBezTo>
                    <a:pt x="25" y="252"/>
                    <a:pt x="25" y="252"/>
                    <a:pt x="25" y="252"/>
                  </a:cubicBezTo>
                  <a:cubicBezTo>
                    <a:pt x="25" y="251"/>
                    <a:pt x="25" y="251"/>
                    <a:pt x="25" y="251"/>
                  </a:cubicBezTo>
                  <a:cubicBezTo>
                    <a:pt x="25" y="250"/>
                    <a:pt x="25" y="250"/>
                    <a:pt x="25" y="250"/>
                  </a:cubicBezTo>
                  <a:cubicBezTo>
                    <a:pt x="27" y="250"/>
                    <a:pt x="27" y="250"/>
                    <a:pt x="27" y="250"/>
                  </a:cubicBezTo>
                  <a:cubicBezTo>
                    <a:pt x="27" y="249"/>
                    <a:pt x="27" y="249"/>
                    <a:pt x="27" y="249"/>
                  </a:cubicBezTo>
                  <a:cubicBezTo>
                    <a:pt x="29" y="248"/>
                    <a:pt x="29" y="248"/>
                    <a:pt x="29" y="248"/>
                  </a:cubicBezTo>
                  <a:cubicBezTo>
                    <a:pt x="30" y="248"/>
                    <a:pt x="30" y="248"/>
                    <a:pt x="30" y="248"/>
                  </a:cubicBezTo>
                  <a:cubicBezTo>
                    <a:pt x="30" y="248"/>
                    <a:pt x="30" y="248"/>
                    <a:pt x="30" y="248"/>
                  </a:cubicBezTo>
                  <a:cubicBezTo>
                    <a:pt x="30" y="249"/>
                    <a:pt x="30" y="249"/>
                    <a:pt x="30" y="249"/>
                  </a:cubicBezTo>
                  <a:cubicBezTo>
                    <a:pt x="31" y="250"/>
                    <a:pt x="31" y="250"/>
                    <a:pt x="31" y="250"/>
                  </a:cubicBezTo>
                  <a:cubicBezTo>
                    <a:pt x="31" y="250"/>
                    <a:pt x="31" y="250"/>
                    <a:pt x="31" y="250"/>
                  </a:cubicBezTo>
                  <a:cubicBezTo>
                    <a:pt x="31" y="249"/>
                    <a:pt x="31" y="249"/>
                    <a:pt x="31" y="249"/>
                  </a:cubicBezTo>
                  <a:cubicBezTo>
                    <a:pt x="31" y="248"/>
                    <a:pt x="31" y="248"/>
                    <a:pt x="31" y="248"/>
                  </a:cubicBezTo>
                  <a:cubicBezTo>
                    <a:pt x="31" y="247"/>
                    <a:pt x="31" y="247"/>
                    <a:pt x="31" y="247"/>
                  </a:cubicBezTo>
                  <a:cubicBezTo>
                    <a:pt x="32" y="247"/>
                    <a:pt x="32" y="247"/>
                    <a:pt x="32" y="247"/>
                  </a:cubicBezTo>
                  <a:cubicBezTo>
                    <a:pt x="32" y="247"/>
                    <a:pt x="32" y="247"/>
                    <a:pt x="32" y="247"/>
                  </a:cubicBezTo>
                  <a:cubicBezTo>
                    <a:pt x="31" y="247"/>
                    <a:pt x="31" y="247"/>
                    <a:pt x="31" y="247"/>
                  </a:cubicBezTo>
                  <a:cubicBezTo>
                    <a:pt x="30" y="247"/>
                    <a:pt x="30" y="247"/>
                    <a:pt x="30" y="247"/>
                  </a:cubicBezTo>
                  <a:cubicBezTo>
                    <a:pt x="30" y="247"/>
                    <a:pt x="30" y="247"/>
                    <a:pt x="30" y="247"/>
                  </a:cubicBezTo>
                  <a:cubicBezTo>
                    <a:pt x="30" y="246"/>
                    <a:pt x="30" y="246"/>
                    <a:pt x="30" y="246"/>
                  </a:cubicBezTo>
                  <a:cubicBezTo>
                    <a:pt x="31" y="246"/>
                    <a:pt x="31" y="246"/>
                    <a:pt x="31" y="246"/>
                  </a:cubicBezTo>
                  <a:cubicBezTo>
                    <a:pt x="32" y="245"/>
                    <a:pt x="32" y="245"/>
                    <a:pt x="32" y="245"/>
                  </a:cubicBezTo>
                  <a:cubicBezTo>
                    <a:pt x="32" y="244"/>
                    <a:pt x="32" y="244"/>
                    <a:pt x="32" y="244"/>
                  </a:cubicBezTo>
                  <a:cubicBezTo>
                    <a:pt x="32" y="244"/>
                    <a:pt x="32" y="244"/>
                    <a:pt x="32" y="244"/>
                  </a:cubicBezTo>
                  <a:cubicBezTo>
                    <a:pt x="32" y="244"/>
                    <a:pt x="32" y="244"/>
                    <a:pt x="32" y="244"/>
                  </a:cubicBezTo>
                  <a:cubicBezTo>
                    <a:pt x="32" y="245"/>
                    <a:pt x="32" y="245"/>
                    <a:pt x="32" y="245"/>
                  </a:cubicBezTo>
                  <a:cubicBezTo>
                    <a:pt x="31" y="245"/>
                    <a:pt x="31" y="245"/>
                    <a:pt x="31" y="245"/>
                  </a:cubicBezTo>
                  <a:cubicBezTo>
                    <a:pt x="30" y="245"/>
                    <a:pt x="30" y="245"/>
                    <a:pt x="30" y="245"/>
                  </a:cubicBezTo>
                  <a:cubicBezTo>
                    <a:pt x="29" y="246"/>
                    <a:pt x="29" y="246"/>
                    <a:pt x="29" y="246"/>
                  </a:cubicBezTo>
                  <a:cubicBezTo>
                    <a:pt x="28" y="247"/>
                    <a:pt x="28" y="247"/>
                    <a:pt x="28" y="247"/>
                  </a:cubicBezTo>
                  <a:cubicBezTo>
                    <a:pt x="27" y="248"/>
                    <a:pt x="27" y="248"/>
                    <a:pt x="27" y="248"/>
                  </a:cubicBezTo>
                  <a:cubicBezTo>
                    <a:pt x="26" y="247"/>
                    <a:pt x="26" y="247"/>
                    <a:pt x="26" y="247"/>
                  </a:cubicBezTo>
                  <a:cubicBezTo>
                    <a:pt x="26" y="247"/>
                    <a:pt x="26" y="247"/>
                    <a:pt x="26" y="247"/>
                  </a:cubicBezTo>
                  <a:cubicBezTo>
                    <a:pt x="27" y="246"/>
                    <a:pt x="27" y="246"/>
                    <a:pt x="27" y="246"/>
                  </a:cubicBezTo>
                  <a:cubicBezTo>
                    <a:pt x="26" y="246"/>
                    <a:pt x="26" y="246"/>
                    <a:pt x="26" y="246"/>
                  </a:cubicBezTo>
                  <a:cubicBezTo>
                    <a:pt x="25" y="247"/>
                    <a:pt x="25" y="247"/>
                    <a:pt x="25" y="247"/>
                  </a:cubicBezTo>
                  <a:cubicBezTo>
                    <a:pt x="24" y="246"/>
                    <a:pt x="24" y="246"/>
                    <a:pt x="24" y="246"/>
                  </a:cubicBezTo>
                  <a:cubicBezTo>
                    <a:pt x="25" y="246"/>
                    <a:pt x="25" y="246"/>
                    <a:pt x="25" y="246"/>
                  </a:cubicBezTo>
                  <a:cubicBezTo>
                    <a:pt x="26" y="245"/>
                    <a:pt x="26" y="245"/>
                    <a:pt x="26" y="245"/>
                  </a:cubicBezTo>
                  <a:cubicBezTo>
                    <a:pt x="27" y="245"/>
                    <a:pt x="27" y="245"/>
                    <a:pt x="27" y="245"/>
                  </a:cubicBezTo>
                  <a:cubicBezTo>
                    <a:pt x="27" y="245"/>
                    <a:pt x="27" y="245"/>
                    <a:pt x="27" y="245"/>
                  </a:cubicBezTo>
                  <a:cubicBezTo>
                    <a:pt x="28" y="245"/>
                    <a:pt x="28" y="245"/>
                    <a:pt x="28" y="245"/>
                  </a:cubicBezTo>
                  <a:cubicBezTo>
                    <a:pt x="28" y="244"/>
                    <a:pt x="28" y="244"/>
                    <a:pt x="28" y="244"/>
                  </a:cubicBezTo>
                  <a:cubicBezTo>
                    <a:pt x="27" y="244"/>
                    <a:pt x="27" y="244"/>
                    <a:pt x="27" y="244"/>
                  </a:cubicBezTo>
                  <a:cubicBezTo>
                    <a:pt x="27" y="244"/>
                    <a:pt x="27" y="244"/>
                    <a:pt x="27" y="244"/>
                  </a:cubicBezTo>
                  <a:cubicBezTo>
                    <a:pt x="28" y="243"/>
                    <a:pt x="28" y="243"/>
                    <a:pt x="28" y="243"/>
                  </a:cubicBezTo>
                  <a:cubicBezTo>
                    <a:pt x="27" y="243"/>
                    <a:pt x="27" y="243"/>
                    <a:pt x="27" y="243"/>
                  </a:cubicBezTo>
                  <a:cubicBezTo>
                    <a:pt x="27" y="243"/>
                    <a:pt x="27" y="243"/>
                    <a:pt x="27" y="243"/>
                  </a:cubicBezTo>
                  <a:cubicBezTo>
                    <a:pt x="26" y="243"/>
                    <a:pt x="26" y="243"/>
                    <a:pt x="26" y="243"/>
                  </a:cubicBezTo>
                  <a:cubicBezTo>
                    <a:pt x="26" y="243"/>
                    <a:pt x="26" y="243"/>
                    <a:pt x="26" y="243"/>
                  </a:cubicBezTo>
                  <a:cubicBezTo>
                    <a:pt x="26" y="241"/>
                    <a:pt x="26" y="241"/>
                    <a:pt x="26" y="241"/>
                  </a:cubicBezTo>
                  <a:cubicBezTo>
                    <a:pt x="25" y="240"/>
                    <a:pt x="25" y="240"/>
                    <a:pt x="25" y="240"/>
                  </a:cubicBezTo>
                  <a:cubicBezTo>
                    <a:pt x="25" y="240"/>
                    <a:pt x="25" y="240"/>
                    <a:pt x="25" y="240"/>
                  </a:cubicBezTo>
                  <a:cubicBezTo>
                    <a:pt x="26" y="239"/>
                    <a:pt x="26" y="239"/>
                    <a:pt x="26" y="239"/>
                  </a:cubicBezTo>
                  <a:cubicBezTo>
                    <a:pt x="27" y="239"/>
                    <a:pt x="27" y="239"/>
                    <a:pt x="27" y="239"/>
                  </a:cubicBezTo>
                  <a:cubicBezTo>
                    <a:pt x="27" y="240"/>
                    <a:pt x="27" y="240"/>
                    <a:pt x="27" y="240"/>
                  </a:cubicBezTo>
                  <a:cubicBezTo>
                    <a:pt x="29" y="240"/>
                    <a:pt x="29" y="240"/>
                    <a:pt x="29" y="240"/>
                  </a:cubicBezTo>
                  <a:cubicBezTo>
                    <a:pt x="30" y="240"/>
                    <a:pt x="30" y="240"/>
                    <a:pt x="30" y="240"/>
                  </a:cubicBezTo>
                  <a:cubicBezTo>
                    <a:pt x="29" y="240"/>
                    <a:pt x="29" y="240"/>
                    <a:pt x="29" y="240"/>
                  </a:cubicBezTo>
                  <a:cubicBezTo>
                    <a:pt x="29" y="239"/>
                    <a:pt x="29" y="239"/>
                    <a:pt x="29" y="239"/>
                  </a:cubicBezTo>
                  <a:cubicBezTo>
                    <a:pt x="28" y="239"/>
                    <a:pt x="28" y="239"/>
                    <a:pt x="28" y="239"/>
                  </a:cubicBezTo>
                  <a:cubicBezTo>
                    <a:pt x="27" y="239"/>
                    <a:pt x="27" y="239"/>
                    <a:pt x="27" y="239"/>
                  </a:cubicBezTo>
                  <a:cubicBezTo>
                    <a:pt x="26" y="238"/>
                    <a:pt x="26" y="238"/>
                    <a:pt x="26" y="238"/>
                  </a:cubicBezTo>
                  <a:cubicBezTo>
                    <a:pt x="26" y="238"/>
                    <a:pt x="26" y="238"/>
                    <a:pt x="26" y="238"/>
                  </a:cubicBezTo>
                  <a:cubicBezTo>
                    <a:pt x="27" y="237"/>
                    <a:pt x="27" y="237"/>
                    <a:pt x="27" y="237"/>
                  </a:cubicBezTo>
                  <a:cubicBezTo>
                    <a:pt x="27" y="237"/>
                    <a:pt x="27" y="237"/>
                    <a:pt x="27" y="237"/>
                  </a:cubicBezTo>
                  <a:cubicBezTo>
                    <a:pt x="28" y="236"/>
                    <a:pt x="28" y="236"/>
                    <a:pt x="28" y="236"/>
                  </a:cubicBezTo>
                  <a:cubicBezTo>
                    <a:pt x="28" y="235"/>
                    <a:pt x="28" y="235"/>
                    <a:pt x="28" y="235"/>
                  </a:cubicBezTo>
                  <a:cubicBezTo>
                    <a:pt x="27" y="236"/>
                    <a:pt x="27" y="236"/>
                    <a:pt x="27" y="236"/>
                  </a:cubicBezTo>
                  <a:cubicBezTo>
                    <a:pt x="27" y="236"/>
                    <a:pt x="27" y="236"/>
                    <a:pt x="27" y="236"/>
                  </a:cubicBezTo>
                  <a:cubicBezTo>
                    <a:pt x="26" y="237"/>
                    <a:pt x="26" y="237"/>
                    <a:pt x="26" y="237"/>
                  </a:cubicBezTo>
                  <a:cubicBezTo>
                    <a:pt x="24" y="237"/>
                    <a:pt x="24" y="237"/>
                    <a:pt x="24" y="237"/>
                  </a:cubicBezTo>
                  <a:cubicBezTo>
                    <a:pt x="24" y="238"/>
                    <a:pt x="24" y="238"/>
                    <a:pt x="24" y="238"/>
                  </a:cubicBezTo>
                  <a:cubicBezTo>
                    <a:pt x="24" y="238"/>
                    <a:pt x="24" y="238"/>
                    <a:pt x="24" y="238"/>
                  </a:cubicBezTo>
                  <a:cubicBezTo>
                    <a:pt x="23" y="238"/>
                    <a:pt x="23" y="238"/>
                    <a:pt x="23" y="238"/>
                  </a:cubicBezTo>
                  <a:cubicBezTo>
                    <a:pt x="22" y="237"/>
                    <a:pt x="22" y="237"/>
                    <a:pt x="22" y="237"/>
                  </a:cubicBezTo>
                  <a:cubicBezTo>
                    <a:pt x="22" y="236"/>
                    <a:pt x="22" y="236"/>
                    <a:pt x="22" y="236"/>
                  </a:cubicBezTo>
                  <a:cubicBezTo>
                    <a:pt x="22" y="234"/>
                    <a:pt x="22" y="234"/>
                    <a:pt x="22" y="234"/>
                  </a:cubicBezTo>
                  <a:cubicBezTo>
                    <a:pt x="23" y="233"/>
                    <a:pt x="23" y="233"/>
                    <a:pt x="23" y="233"/>
                  </a:cubicBezTo>
                  <a:cubicBezTo>
                    <a:pt x="22" y="232"/>
                    <a:pt x="22" y="232"/>
                    <a:pt x="22" y="232"/>
                  </a:cubicBezTo>
                  <a:cubicBezTo>
                    <a:pt x="22" y="232"/>
                    <a:pt x="22" y="232"/>
                    <a:pt x="22" y="232"/>
                  </a:cubicBezTo>
                  <a:cubicBezTo>
                    <a:pt x="22" y="231"/>
                    <a:pt x="22" y="231"/>
                    <a:pt x="22" y="231"/>
                  </a:cubicBezTo>
                  <a:cubicBezTo>
                    <a:pt x="22" y="231"/>
                    <a:pt x="22" y="231"/>
                    <a:pt x="22" y="231"/>
                  </a:cubicBezTo>
                  <a:cubicBezTo>
                    <a:pt x="23" y="231"/>
                    <a:pt x="23" y="231"/>
                    <a:pt x="23" y="231"/>
                  </a:cubicBezTo>
                  <a:cubicBezTo>
                    <a:pt x="23" y="231"/>
                    <a:pt x="23" y="231"/>
                    <a:pt x="23" y="231"/>
                  </a:cubicBezTo>
                  <a:cubicBezTo>
                    <a:pt x="23" y="230"/>
                    <a:pt x="23" y="230"/>
                    <a:pt x="23" y="230"/>
                  </a:cubicBezTo>
                  <a:cubicBezTo>
                    <a:pt x="24" y="230"/>
                    <a:pt x="24" y="230"/>
                    <a:pt x="24" y="230"/>
                  </a:cubicBezTo>
                  <a:cubicBezTo>
                    <a:pt x="24" y="229"/>
                    <a:pt x="24" y="229"/>
                    <a:pt x="24" y="229"/>
                  </a:cubicBezTo>
                  <a:cubicBezTo>
                    <a:pt x="25" y="228"/>
                    <a:pt x="25" y="228"/>
                    <a:pt x="25" y="228"/>
                  </a:cubicBezTo>
                  <a:cubicBezTo>
                    <a:pt x="26" y="229"/>
                    <a:pt x="26" y="229"/>
                    <a:pt x="26" y="229"/>
                  </a:cubicBezTo>
                  <a:cubicBezTo>
                    <a:pt x="26" y="228"/>
                    <a:pt x="26" y="228"/>
                    <a:pt x="26" y="228"/>
                  </a:cubicBezTo>
                  <a:cubicBezTo>
                    <a:pt x="26" y="228"/>
                    <a:pt x="26" y="228"/>
                    <a:pt x="26" y="228"/>
                  </a:cubicBezTo>
                  <a:cubicBezTo>
                    <a:pt x="26" y="228"/>
                    <a:pt x="26" y="228"/>
                    <a:pt x="26" y="228"/>
                  </a:cubicBezTo>
                  <a:cubicBezTo>
                    <a:pt x="27" y="227"/>
                    <a:pt x="27" y="227"/>
                    <a:pt x="27" y="227"/>
                  </a:cubicBezTo>
                  <a:cubicBezTo>
                    <a:pt x="27" y="226"/>
                    <a:pt x="27" y="226"/>
                    <a:pt x="27" y="226"/>
                  </a:cubicBezTo>
                  <a:cubicBezTo>
                    <a:pt x="29" y="225"/>
                    <a:pt x="29" y="225"/>
                    <a:pt x="29" y="225"/>
                  </a:cubicBezTo>
                  <a:cubicBezTo>
                    <a:pt x="29" y="225"/>
                    <a:pt x="29" y="225"/>
                    <a:pt x="29" y="225"/>
                  </a:cubicBezTo>
                  <a:cubicBezTo>
                    <a:pt x="28" y="225"/>
                    <a:pt x="28" y="225"/>
                    <a:pt x="28" y="225"/>
                  </a:cubicBezTo>
                  <a:cubicBezTo>
                    <a:pt x="28" y="224"/>
                    <a:pt x="28" y="224"/>
                    <a:pt x="28" y="224"/>
                  </a:cubicBezTo>
                  <a:cubicBezTo>
                    <a:pt x="27" y="225"/>
                    <a:pt x="27" y="225"/>
                    <a:pt x="27" y="225"/>
                  </a:cubicBezTo>
                  <a:cubicBezTo>
                    <a:pt x="27" y="226"/>
                    <a:pt x="27" y="226"/>
                    <a:pt x="27" y="226"/>
                  </a:cubicBezTo>
                  <a:cubicBezTo>
                    <a:pt x="25" y="228"/>
                    <a:pt x="25" y="228"/>
                    <a:pt x="25" y="228"/>
                  </a:cubicBezTo>
                  <a:cubicBezTo>
                    <a:pt x="25" y="228"/>
                    <a:pt x="25" y="228"/>
                    <a:pt x="25" y="228"/>
                  </a:cubicBezTo>
                  <a:cubicBezTo>
                    <a:pt x="25" y="227"/>
                    <a:pt x="25" y="227"/>
                    <a:pt x="25" y="227"/>
                  </a:cubicBezTo>
                  <a:cubicBezTo>
                    <a:pt x="26" y="226"/>
                    <a:pt x="26" y="226"/>
                    <a:pt x="26" y="226"/>
                  </a:cubicBezTo>
                  <a:cubicBezTo>
                    <a:pt x="26" y="225"/>
                    <a:pt x="26" y="225"/>
                    <a:pt x="26" y="225"/>
                  </a:cubicBezTo>
                  <a:cubicBezTo>
                    <a:pt x="27" y="223"/>
                    <a:pt x="27" y="223"/>
                    <a:pt x="27" y="223"/>
                  </a:cubicBezTo>
                  <a:cubicBezTo>
                    <a:pt x="28" y="222"/>
                    <a:pt x="28" y="222"/>
                    <a:pt x="28" y="222"/>
                  </a:cubicBezTo>
                  <a:cubicBezTo>
                    <a:pt x="28" y="222"/>
                    <a:pt x="28" y="222"/>
                    <a:pt x="28" y="222"/>
                  </a:cubicBezTo>
                  <a:cubicBezTo>
                    <a:pt x="28" y="221"/>
                    <a:pt x="28" y="221"/>
                    <a:pt x="28" y="221"/>
                  </a:cubicBezTo>
                  <a:cubicBezTo>
                    <a:pt x="28" y="221"/>
                    <a:pt x="28" y="221"/>
                    <a:pt x="28" y="221"/>
                  </a:cubicBezTo>
                  <a:cubicBezTo>
                    <a:pt x="28" y="221"/>
                    <a:pt x="28" y="221"/>
                    <a:pt x="28" y="221"/>
                  </a:cubicBezTo>
                  <a:cubicBezTo>
                    <a:pt x="28" y="220"/>
                    <a:pt x="28" y="220"/>
                    <a:pt x="28" y="220"/>
                  </a:cubicBezTo>
                  <a:cubicBezTo>
                    <a:pt x="28" y="220"/>
                    <a:pt x="28" y="220"/>
                    <a:pt x="28" y="220"/>
                  </a:cubicBezTo>
                  <a:cubicBezTo>
                    <a:pt x="28" y="220"/>
                    <a:pt x="28" y="220"/>
                    <a:pt x="28" y="220"/>
                  </a:cubicBezTo>
                  <a:cubicBezTo>
                    <a:pt x="27" y="219"/>
                    <a:pt x="27" y="219"/>
                    <a:pt x="27" y="219"/>
                  </a:cubicBezTo>
                  <a:cubicBezTo>
                    <a:pt x="27" y="219"/>
                    <a:pt x="27" y="219"/>
                    <a:pt x="27" y="219"/>
                  </a:cubicBezTo>
                  <a:cubicBezTo>
                    <a:pt x="27" y="218"/>
                    <a:pt x="27" y="218"/>
                    <a:pt x="27" y="218"/>
                  </a:cubicBezTo>
                  <a:cubicBezTo>
                    <a:pt x="26" y="217"/>
                    <a:pt x="26" y="217"/>
                    <a:pt x="26" y="217"/>
                  </a:cubicBezTo>
                  <a:cubicBezTo>
                    <a:pt x="25" y="217"/>
                    <a:pt x="25" y="217"/>
                    <a:pt x="25" y="217"/>
                  </a:cubicBezTo>
                  <a:cubicBezTo>
                    <a:pt x="25" y="216"/>
                    <a:pt x="25" y="216"/>
                    <a:pt x="25" y="216"/>
                  </a:cubicBezTo>
                  <a:cubicBezTo>
                    <a:pt x="24" y="215"/>
                    <a:pt x="24" y="215"/>
                    <a:pt x="24" y="215"/>
                  </a:cubicBezTo>
                  <a:cubicBezTo>
                    <a:pt x="24" y="215"/>
                    <a:pt x="24" y="215"/>
                    <a:pt x="24" y="215"/>
                  </a:cubicBezTo>
                  <a:cubicBezTo>
                    <a:pt x="23" y="215"/>
                    <a:pt x="23" y="215"/>
                    <a:pt x="23" y="215"/>
                  </a:cubicBezTo>
                  <a:cubicBezTo>
                    <a:pt x="23" y="215"/>
                    <a:pt x="23" y="215"/>
                    <a:pt x="23" y="215"/>
                  </a:cubicBezTo>
                  <a:cubicBezTo>
                    <a:pt x="23" y="214"/>
                    <a:pt x="23" y="214"/>
                    <a:pt x="23" y="214"/>
                  </a:cubicBezTo>
                  <a:cubicBezTo>
                    <a:pt x="23" y="214"/>
                    <a:pt x="23" y="214"/>
                    <a:pt x="23" y="214"/>
                  </a:cubicBezTo>
                  <a:cubicBezTo>
                    <a:pt x="23" y="213"/>
                    <a:pt x="23" y="213"/>
                    <a:pt x="23" y="213"/>
                  </a:cubicBezTo>
                  <a:cubicBezTo>
                    <a:pt x="23" y="213"/>
                    <a:pt x="23" y="213"/>
                    <a:pt x="23" y="213"/>
                  </a:cubicBezTo>
                  <a:cubicBezTo>
                    <a:pt x="23" y="213"/>
                    <a:pt x="23" y="213"/>
                    <a:pt x="23" y="213"/>
                  </a:cubicBezTo>
                  <a:cubicBezTo>
                    <a:pt x="23" y="212"/>
                    <a:pt x="23" y="212"/>
                    <a:pt x="23" y="212"/>
                  </a:cubicBezTo>
                  <a:cubicBezTo>
                    <a:pt x="23" y="212"/>
                    <a:pt x="23" y="212"/>
                    <a:pt x="23" y="212"/>
                  </a:cubicBezTo>
                  <a:cubicBezTo>
                    <a:pt x="23" y="212"/>
                    <a:pt x="23" y="212"/>
                    <a:pt x="23" y="212"/>
                  </a:cubicBezTo>
                  <a:cubicBezTo>
                    <a:pt x="22" y="212"/>
                    <a:pt x="22" y="212"/>
                    <a:pt x="22" y="212"/>
                  </a:cubicBezTo>
                  <a:cubicBezTo>
                    <a:pt x="22" y="211"/>
                    <a:pt x="22" y="211"/>
                    <a:pt x="22" y="211"/>
                  </a:cubicBezTo>
                  <a:cubicBezTo>
                    <a:pt x="23" y="211"/>
                    <a:pt x="23" y="211"/>
                    <a:pt x="23" y="211"/>
                  </a:cubicBezTo>
                  <a:cubicBezTo>
                    <a:pt x="23" y="208"/>
                    <a:pt x="23" y="208"/>
                    <a:pt x="23" y="208"/>
                  </a:cubicBezTo>
                  <a:cubicBezTo>
                    <a:pt x="23" y="205"/>
                    <a:pt x="23" y="205"/>
                    <a:pt x="23" y="205"/>
                  </a:cubicBezTo>
                  <a:cubicBezTo>
                    <a:pt x="23" y="203"/>
                    <a:pt x="23" y="203"/>
                    <a:pt x="23" y="203"/>
                  </a:cubicBezTo>
                  <a:cubicBezTo>
                    <a:pt x="23" y="202"/>
                    <a:pt x="23" y="202"/>
                    <a:pt x="23" y="202"/>
                  </a:cubicBezTo>
                  <a:cubicBezTo>
                    <a:pt x="23" y="201"/>
                    <a:pt x="23" y="201"/>
                    <a:pt x="23" y="201"/>
                  </a:cubicBezTo>
                  <a:cubicBezTo>
                    <a:pt x="23" y="201"/>
                    <a:pt x="23" y="201"/>
                    <a:pt x="23" y="201"/>
                  </a:cubicBezTo>
                  <a:cubicBezTo>
                    <a:pt x="23" y="200"/>
                    <a:pt x="23" y="200"/>
                    <a:pt x="23" y="200"/>
                  </a:cubicBezTo>
                  <a:cubicBezTo>
                    <a:pt x="23" y="199"/>
                    <a:pt x="23" y="199"/>
                    <a:pt x="23" y="199"/>
                  </a:cubicBezTo>
                  <a:cubicBezTo>
                    <a:pt x="23" y="198"/>
                    <a:pt x="23" y="198"/>
                    <a:pt x="23" y="198"/>
                  </a:cubicBezTo>
                  <a:cubicBezTo>
                    <a:pt x="22" y="197"/>
                    <a:pt x="22" y="197"/>
                    <a:pt x="22" y="197"/>
                  </a:cubicBezTo>
                  <a:cubicBezTo>
                    <a:pt x="21" y="195"/>
                    <a:pt x="21" y="195"/>
                    <a:pt x="21" y="195"/>
                  </a:cubicBezTo>
                  <a:cubicBezTo>
                    <a:pt x="21" y="195"/>
                    <a:pt x="21" y="195"/>
                    <a:pt x="21" y="195"/>
                  </a:cubicBezTo>
                  <a:cubicBezTo>
                    <a:pt x="21" y="192"/>
                    <a:pt x="21" y="192"/>
                    <a:pt x="21" y="192"/>
                  </a:cubicBezTo>
                  <a:cubicBezTo>
                    <a:pt x="21" y="192"/>
                    <a:pt x="21" y="192"/>
                    <a:pt x="21" y="192"/>
                  </a:cubicBezTo>
                  <a:cubicBezTo>
                    <a:pt x="21" y="191"/>
                    <a:pt x="21" y="191"/>
                    <a:pt x="21" y="191"/>
                  </a:cubicBezTo>
                  <a:cubicBezTo>
                    <a:pt x="21" y="190"/>
                    <a:pt x="21" y="190"/>
                    <a:pt x="21" y="190"/>
                  </a:cubicBezTo>
                  <a:cubicBezTo>
                    <a:pt x="21" y="189"/>
                    <a:pt x="21" y="189"/>
                    <a:pt x="21" y="189"/>
                  </a:cubicBezTo>
                  <a:cubicBezTo>
                    <a:pt x="20" y="189"/>
                    <a:pt x="20" y="189"/>
                    <a:pt x="20" y="189"/>
                  </a:cubicBezTo>
                  <a:cubicBezTo>
                    <a:pt x="19" y="189"/>
                    <a:pt x="19" y="189"/>
                    <a:pt x="19" y="189"/>
                  </a:cubicBezTo>
                  <a:cubicBezTo>
                    <a:pt x="17" y="189"/>
                    <a:pt x="17" y="189"/>
                    <a:pt x="17" y="189"/>
                  </a:cubicBezTo>
                  <a:cubicBezTo>
                    <a:pt x="17" y="189"/>
                    <a:pt x="17" y="189"/>
                    <a:pt x="17" y="189"/>
                  </a:cubicBezTo>
                  <a:cubicBezTo>
                    <a:pt x="15" y="190"/>
                    <a:pt x="15" y="190"/>
                    <a:pt x="15" y="190"/>
                  </a:cubicBezTo>
                  <a:cubicBezTo>
                    <a:pt x="14" y="191"/>
                    <a:pt x="14" y="191"/>
                    <a:pt x="14" y="191"/>
                  </a:cubicBezTo>
                  <a:cubicBezTo>
                    <a:pt x="13" y="192"/>
                    <a:pt x="13" y="192"/>
                    <a:pt x="13" y="192"/>
                  </a:cubicBezTo>
                  <a:cubicBezTo>
                    <a:pt x="12" y="193"/>
                    <a:pt x="12" y="193"/>
                    <a:pt x="12" y="193"/>
                  </a:cubicBezTo>
                  <a:cubicBezTo>
                    <a:pt x="11" y="193"/>
                    <a:pt x="11" y="193"/>
                    <a:pt x="11" y="193"/>
                  </a:cubicBezTo>
                  <a:cubicBezTo>
                    <a:pt x="9" y="193"/>
                    <a:pt x="9" y="193"/>
                    <a:pt x="9" y="193"/>
                  </a:cubicBezTo>
                  <a:cubicBezTo>
                    <a:pt x="9" y="193"/>
                    <a:pt x="9" y="193"/>
                    <a:pt x="9" y="193"/>
                  </a:cubicBezTo>
                  <a:cubicBezTo>
                    <a:pt x="9" y="193"/>
                    <a:pt x="9" y="193"/>
                    <a:pt x="9" y="193"/>
                  </a:cubicBezTo>
                  <a:cubicBezTo>
                    <a:pt x="9" y="192"/>
                    <a:pt x="9" y="192"/>
                    <a:pt x="9" y="192"/>
                  </a:cubicBezTo>
                  <a:cubicBezTo>
                    <a:pt x="9" y="191"/>
                    <a:pt x="9" y="191"/>
                    <a:pt x="9" y="191"/>
                  </a:cubicBezTo>
                  <a:cubicBezTo>
                    <a:pt x="8" y="186"/>
                    <a:pt x="8" y="186"/>
                    <a:pt x="8" y="186"/>
                  </a:cubicBezTo>
                  <a:cubicBezTo>
                    <a:pt x="7" y="184"/>
                    <a:pt x="7" y="184"/>
                    <a:pt x="7" y="184"/>
                  </a:cubicBezTo>
                  <a:cubicBezTo>
                    <a:pt x="7" y="183"/>
                    <a:pt x="7" y="183"/>
                    <a:pt x="7" y="183"/>
                  </a:cubicBezTo>
                  <a:cubicBezTo>
                    <a:pt x="8" y="181"/>
                    <a:pt x="8" y="181"/>
                    <a:pt x="8" y="181"/>
                  </a:cubicBezTo>
                  <a:cubicBezTo>
                    <a:pt x="5" y="181"/>
                    <a:pt x="5" y="181"/>
                    <a:pt x="5" y="181"/>
                  </a:cubicBezTo>
                  <a:cubicBezTo>
                    <a:pt x="4" y="182"/>
                    <a:pt x="4" y="182"/>
                    <a:pt x="4" y="182"/>
                  </a:cubicBezTo>
                  <a:cubicBezTo>
                    <a:pt x="3" y="181"/>
                    <a:pt x="3" y="181"/>
                    <a:pt x="3" y="181"/>
                  </a:cubicBezTo>
                  <a:cubicBezTo>
                    <a:pt x="0" y="181"/>
                    <a:pt x="0" y="181"/>
                    <a:pt x="0" y="181"/>
                  </a:cubicBezTo>
                  <a:cubicBezTo>
                    <a:pt x="51" y="97"/>
                    <a:pt x="51" y="97"/>
                    <a:pt x="51" y="97"/>
                  </a:cubicBezTo>
                  <a:cubicBezTo>
                    <a:pt x="51" y="97"/>
                    <a:pt x="51" y="97"/>
                    <a:pt x="51" y="97"/>
                  </a:cubicBezTo>
                  <a:cubicBezTo>
                    <a:pt x="52" y="97"/>
                    <a:pt x="52" y="97"/>
                    <a:pt x="52" y="97"/>
                  </a:cubicBezTo>
                  <a:cubicBezTo>
                    <a:pt x="54" y="99"/>
                    <a:pt x="54" y="99"/>
                    <a:pt x="54" y="99"/>
                  </a:cubicBezTo>
                  <a:cubicBezTo>
                    <a:pt x="55" y="99"/>
                    <a:pt x="55" y="99"/>
                    <a:pt x="55" y="99"/>
                  </a:cubicBezTo>
                  <a:cubicBezTo>
                    <a:pt x="56" y="99"/>
                    <a:pt x="56" y="99"/>
                    <a:pt x="56" y="99"/>
                  </a:cubicBezTo>
                  <a:cubicBezTo>
                    <a:pt x="56" y="100"/>
                    <a:pt x="56" y="100"/>
                    <a:pt x="56" y="100"/>
                  </a:cubicBezTo>
                  <a:cubicBezTo>
                    <a:pt x="57" y="100"/>
                    <a:pt x="57" y="100"/>
                    <a:pt x="57" y="100"/>
                  </a:cubicBezTo>
                  <a:cubicBezTo>
                    <a:pt x="57" y="101"/>
                    <a:pt x="57" y="101"/>
                    <a:pt x="57" y="101"/>
                  </a:cubicBezTo>
                  <a:cubicBezTo>
                    <a:pt x="57" y="101"/>
                    <a:pt x="57" y="101"/>
                    <a:pt x="57" y="101"/>
                  </a:cubicBezTo>
                  <a:cubicBezTo>
                    <a:pt x="58" y="102"/>
                    <a:pt x="58" y="102"/>
                    <a:pt x="58" y="102"/>
                  </a:cubicBezTo>
                  <a:cubicBezTo>
                    <a:pt x="58" y="103"/>
                    <a:pt x="58" y="103"/>
                    <a:pt x="58" y="103"/>
                  </a:cubicBezTo>
                  <a:cubicBezTo>
                    <a:pt x="58" y="103"/>
                    <a:pt x="58" y="103"/>
                    <a:pt x="58" y="103"/>
                  </a:cubicBezTo>
                  <a:cubicBezTo>
                    <a:pt x="58" y="104"/>
                    <a:pt x="58" y="104"/>
                    <a:pt x="58" y="104"/>
                  </a:cubicBezTo>
                  <a:cubicBezTo>
                    <a:pt x="58" y="105"/>
                    <a:pt x="58" y="105"/>
                    <a:pt x="58" y="105"/>
                  </a:cubicBezTo>
                  <a:cubicBezTo>
                    <a:pt x="59" y="105"/>
                    <a:pt x="59" y="105"/>
                    <a:pt x="59" y="105"/>
                  </a:cubicBezTo>
                  <a:cubicBezTo>
                    <a:pt x="59" y="105"/>
                    <a:pt x="59" y="105"/>
                    <a:pt x="59" y="105"/>
                  </a:cubicBezTo>
                  <a:cubicBezTo>
                    <a:pt x="59" y="105"/>
                    <a:pt x="59" y="105"/>
                    <a:pt x="59" y="105"/>
                  </a:cubicBezTo>
                  <a:cubicBezTo>
                    <a:pt x="59" y="106"/>
                    <a:pt x="59" y="106"/>
                    <a:pt x="59" y="106"/>
                  </a:cubicBezTo>
                  <a:cubicBezTo>
                    <a:pt x="60" y="107"/>
                    <a:pt x="60" y="107"/>
                    <a:pt x="60" y="107"/>
                  </a:cubicBezTo>
                  <a:cubicBezTo>
                    <a:pt x="61" y="108"/>
                    <a:pt x="61" y="108"/>
                    <a:pt x="61" y="108"/>
                  </a:cubicBezTo>
                  <a:cubicBezTo>
                    <a:pt x="62" y="109"/>
                    <a:pt x="62" y="109"/>
                    <a:pt x="62" y="109"/>
                  </a:cubicBezTo>
                  <a:cubicBezTo>
                    <a:pt x="62" y="109"/>
                    <a:pt x="62" y="109"/>
                    <a:pt x="62" y="109"/>
                  </a:cubicBezTo>
                  <a:cubicBezTo>
                    <a:pt x="63" y="109"/>
                    <a:pt x="63" y="109"/>
                    <a:pt x="63" y="109"/>
                  </a:cubicBezTo>
                  <a:cubicBezTo>
                    <a:pt x="63" y="110"/>
                    <a:pt x="63" y="110"/>
                    <a:pt x="63" y="110"/>
                  </a:cubicBezTo>
                  <a:cubicBezTo>
                    <a:pt x="63" y="110"/>
                    <a:pt x="63" y="110"/>
                    <a:pt x="63" y="110"/>
                  </a:cubicBezTo>
                  <a:cubicBezTo>
                    <a:pt x="64" y="110"/>
                    <a:pt x="64" y="110"/>
                    <a:pt x="64" y="110"/>
                  </a:cubicBezTo>
                  <a:cubicBezTo>
                    <a:pt x="65" y="111"/>
                    <a:pt x="65" y="111"/>
                    <a:pt x="65" y="111"/>
                  </a:cubicBezTo>
                  <a:cubicBezTo>
                    <a:pt x="65" y="112"/>
                    <a:pt x="65" y="112"/>
                    <a:pt x="65" y="112"/>
                  </a:cubicBezTo>
                  <a:cubicBezTo>
                    <a:pt x="65" y="112"/>
                    <a:pt x="65" y="112"/>
                    <a:pt x="65" y="112"/>
                  </a:cubicBezTo>
                  <a:cubicBezTo>
                    <a:pt x="66" y="113"/>
                    <a:pt x="66" y="113"/>
                    <a:pt x="66" y="113"/>
                  </a:cubicBezTo>
                  <a:cubicBezTo>
                    <a:pt x="66" y="113"/>
                    <a:pt x="66" y="113"/>
                    <a:pt x="66" y="113"/>
                  </a:cubicBezTo>
                  <a:cubicBezTo>
                    <a:pt x="67" y="114"/>
                    <a:pt x="67" y="114"/>
                    <a:pt x="67" y="114"/>
                  </a:cubicBezTo>
                  <a:cubicBezTo>
                    <a:pt x="67" y="115"/>
                    <a:pt x="67" y="115"/>
                    <a:pt x="67" y="115"/>
                  </a:cubicBezTo>
                  <a:cubicBezTo>
                    <a:pt x="68" y="115"/>
                    <a:pt x="68" y="115"/>
                    <a:pt x="68" y="115"/>
                  </a:cubicBezTo>
                  <a:cubicBezTo>
                    <a:pt x="68" y="116"/>
                    <a:pt x="68" y="116"/>
                    <a:pt x="68" y="116"/>
                  </a:cubicBezTo>
                  <a:cubicBezTo>
                    <a:pt x="67" y="117"/>
                    <a:pt x="67" y="117"/>
                    <a:pt x="67" y="117"/>
                  </a:cubicBezTo>
                  <a:cubicBezTo>
                    <a:pt x="66" y="117"/>
                    <a:pt x="66" y="117"/>
                    <a:pt x="66" y="117"/>
                  </a:cubicBezTo>
                  <a:cubicBezTo>
                    <a:pt x="68" y="116"/>
                    <a:pt x="68" y="116"/>
                    <a:pt x="68" y="116"/>
                  </a:cubicBezTo>
                  <a:cubicBezTo>
                    <a:pt x="69" y="116"/>
                    <a:pt x="69" y="116"/>
                    <a:pt x="69" y="116"/>
                  </a:cubicBezTo>
                  <a:cubicBezTo>
                    <a:pt x="69" y="116"/>
                    <a:pt x="69" y="116"/>
                    <a:pt x="69" y="116"/>
                  </a:cubicBezTo>
                  <a:cubicBezTo>
                    <a:pt x="69" y="115"/>
                    <a:pt x="69" y="115"/>
                    <a:pt x="69" y="115"/>
                  </a:cubicBezTo>
                  <a:cubicBezTo>
                    <a:pt x="69" y="112"/>
                    <a:pt x="69" y="112"/>
                    <a:pt x="69" y="112"/>
                  </a:cubicBezTo>
                  <a:cubicBezTo>
                    <a:pt x="69" y="111"/>
                    <a:pt x="69" y="111"/>
                    <a:pt x="69" y="111"/>
                  </a:cubicBezTo>
                  <a:cubicBezTo>
                    <a:pt x="70" y="110"/>
                    <a:pt x="70" y="110"/>
                    <a:pt x="70" y="110"/>
                  </a:cubicBezTo>
                  <a:cubicBezTo>
                    <a:pt x="71" y="110"/>
                    <a:pt x="71" y="110"/>
                    <a:pt x="71" y="110"/>
                  </a:cubicBezTo>
                  <a:cubicBezTo>
                    <a:pt x="72" y="109"/>
                    <a:pt x="72" y="109"/>
                    <a:pt x="72" y="109"/>
                  </a:cubicBezTo>
                  <a:cubicBezTo>
                    <a:pt x="73" y="109"/>
                    <a:pt x="73" y="109"/>
                    <a:pt x="73" y="109"/>
                  </a:cubicBezTo>
                  <a:cubicBezTo>
                    <a:pt x="74" y="109"/>
                    <a:pt x="74" y="109"/>
                    <a:pt x="74" y="109"/>
                  </a:cubicBezTo>
                  <a:cubicBezTo>
                    <a:pt x="74" y="108"/>
                    <a:pt x="74" y="108"/>
                    <a:pt x="74" y="108"/>
                  </a:cubicBezTo>
                  <a:cubicBezTo>
                    <a:pt x="75" y="108"/>
                    <a:pt x="75" y="108"/>
                    <a:pt x="75" y="108"/>
                  </a:cubicBezTo>
                  <a:cubicBezTo>
                    <a:pt x="76" y="108"/>
                    <a:pt x="76" y="108"/>
                    <a:pt x="76" y="108"/>
                  </a:cubicBezTo>
                  <a:cubicBezTo>
                    <a:pt x="77" y="108"/>
                    <a:pt x="77" y="108"/>
                    <a:pt x="77" y="108"/>
                  </a:cubicBezTo>
                  <a:cubicBezTo>
                    <a:pt x="77" y="108"/>
                    <a:pt x="77" y="108"/>
                    <a:pt x="77" y="108"/>
                  </a:cubicBezTo>
                  <a:cubicBezTo>
                    <a:pt x="78" y="108"/>
                    <a:pt x="78" y="108"/>
                    <a:pt x="78" y="108"/>
                  </a:cubicBezTo>
                  <a:cubicBezTo>
                    <a:pt x="78" y="108"/>
                    <a:pt x="78" y="108"/>
                    <a:pt x="78" y="108"/>
                  </a:cubicBezTo>
                  <a:cubicBezTo>
                    <a:pt x="79" y="107"/>
                    <a:pt x="79" y="107"/>
                    <a:pt x="79" y="107"/>
                  </a:cubicBezTo>
                  <a:cubicBezTo>
                    <a:pt x="80" y="106"/>
                    <a:pt x="80" y="106"/>
                    <a:pt x="80" y="106"/>
                  </a:cubicBezTo>
                  <a:cubicBezTo>
                    <a:pt x="80" y="106"/>
                    <a:pt x="80" y="106"/>
                    <a:pt x="80" y="106"/>
                  </a:cubicBezTo>
                  <a:cubicBezTo>
                    <a:pt x="81" y="106"/>
                    <a:pt x="81" y="106"/>
                    <a:pt x="81" y="106"/>
                  </a:cubicBezTo>
                  <a:cubicBezTo>
                    <a:pt x="81" y="106"/>
                    <a:pt x="81" y="106"/>
                    <a:pt x="81" y="106"/>
                  </a:cubicBezTo>
                  <a:cubicBezTo>
                    <a:pt x="81" y="106"/>
                    <a:pt x="81" y="106"/>
                    <a:pt x="81" y="106"/>
                  </a:cubicBezTo>
                  <a:cubicBezTo>
                    <a:pt x="82" y="105"/>
                    <a:pt x="82" y="105"/>
                    <a:pt x="82" y="105"/>
                  </a:cubicBezTo>
                  <a:cubicBezTo>
                    <a:pt x="82" y="106"/>
                    <a:pt x="82" y="106"/>
                    <a:pt x="82" y="106"/>
                  </a:cubicBezTo>
                  <a:cubicBezTo>
                    <a:pt x="85" y="106"/>
                    <a:pt x="85" y="106"/>
                    <a:pt x="85" y="106"/>
                  </a:cubicBezTo>
                  <a:cubicBezTo>
                    <a:pt x="87" y="105"/>
                    <a:pt x="87" y="105"/>
                    <a:pt x="87" y="105"/>
                  </a:cubicBezTo>
                  <a:cubicBezTo>
                    <a:pt x="88" y="105"/>
                    <a:pt x="88" y="105"/>
                    <a:pt x="88" y="105"/>
                  </a:cubicBezTo>
                  <a:cubicBezTo>
                    <a:pt x="88" y="105"/>
                    <a:pt x="88" y="105"/>
                    <a:pt x="88" y="105"/>
                  </a:cubicBezTo>
                  <a:cubicBezTo>
                    <a:pt x="89" y="105"/>
                    <a:pt x="89" y="105"/>
                    <a:pt x="89" y="105"/>
                  </a:cubicBezTo>
                  <a:cubicBezTo>
                    <a:pt x="89" y="105"/>
                    <a:pt x="89" y="105"/>
                    <a:pt x="89" y="105"/>
                  </a:cubicBezTo>
                  <a:cubicBezTo>
                    <a:pt x="89" y="104"/>
                    <a:pt x="89" y="104"/>
                    <a:pt x="89" y="104"/>
                  </a:cubicBezTo>
                  <a:cubicBezTo>
                    <a:pt x="91" y="104"/>
                    <a:pt x="91" y="104"/>
                    <a:pt x="91" y="104"/>
                  </a:cubicBezTo>
                  <a:cubicBezTo>
                    <a:pt x="92" y="104"/>
                    <a:pt x="92" y="104"/>
                    <a:pt x="92" y="104"/>
                  </a:cubicBezTo>
                  <a:cubicBezTo>
                    <a:pt x="92" y="104"/>
                    <a:pt x="92" y="104"/>
                    <a:pt x="92" y="104"/>
                  </a:cubicBezTo>
                  <a:cubicBezTo>
                    <a:pt x="93" y="104"/>
                    <a:pt x="93" y="104"/>
                    <a:pt x="93" y="104"/>
                  </a:cubicBezTo>
                  <a:cubicBezTo>
                    <a:pt x="93" y="104"/>
                    <a:pt x="93" y="104"/>
                    <a:pt x="93" y="104"/>
                  </a:cubicBezTo>
                  <a:cubicBezTo>
                    <a:pt x="94" y="104"/>
                    <a:pt x="94" y="104"/>
                    <a:pt x="94" y="104"/>
                  </a:cubicBezTo>
                  <a:cubicBezTo>
                    <a:pt x="94" y="104"/>
                    <a:pt x="94" y="104"/>
                    <a:pt x="94" y="104"/>
                  </a:cubicBezTo>
                  <a:cubicBezTo>
                    <a:pt x="94" y="103"/>
                    <a:pt x="94" y="103"/>
                    <a:pt x="94" y="103"/>
                  </a:cubicBezTo>
                  <a:cubicBezTo>
                    <a:pt x="94" y="104"/>
                    <a:pt x="94" y="104"/>
                    <a:pt x="94" y="104"/>
                  </a:cubicBezTo>
                  <a:cubicBezTo>
                    <a:pt x="94" y="104"/>
                    <a:pt x="94" y="104"/>
                    <a:pt x="94" y="104"/>
                  </a:cubicBezTo>
                  <a:cubicBezTo>
                    <a:pt x="95" y="105"/>
                    <a:pt x="95" y="105"/>
                    <a:pt x="95" y="105"/>
                  </a:cubicBezTo>
                  <a:cubicBezTo>
                    <a:pt x="95" y="105"/>
                    <a:pt x="95" y="105"/>
                    <a:pt x="95" y="105"/>
                  </a:cubicBezTo>
                  <a:cubicBezTo>
                    <a:pt x="94" y="105"/>
                    <a:pt x="94" y="105"/>
                    <a:pt x="94" y="105"/>
                  </a:cubicBezTo>
                  <a:cubicBezTo>
                    <a:pt x="94" y="106"/>
                    <a:pt x="94" y="106"/>
                    <a:pt x="94" y="106"/>
                  </a:cubicBezTo>
                  <a:cubicBezTo>
                    <a:pt x="92" y="106"/>
                    <a:pt x="92" y="106"/>
                    <a:pt x="92" y="106"/>
                  </a:cubicBezTo>
                  <a:cubicBezTo>
                    <a:pt x="90" y="107"/>
                    <a:pt x="90" y="107"/>
                    <a:pt x="90" y="107"/>
                  </a:cubicBezTo>
                  <a:cubicBezTo>
                    <a:pt x="90" y="107"/>
                    <a:pt x="90" y="107"/>
                    <a:pt x="90" y="107"/>
                  </a:cubicBezTo>
                  <a:cubicBezTo>
                    <a:pt x="89" y="108"/>
                    <a:pt x="89" y="108"/>
                    <a:pt x="89" y="108"/>
                  </a:cubicBezTo>
                  <a:cubicBezTo>
                    <a:pt x="88" y="108"/>
                    <a:pt x="88" y="108"/>
                    <a:pt x="88" y="108"/>
                  </a:cubicBezTo>
                  <a:cubicBezTo>
                    <a:pt x="87" y="108"/>
                    <a:pt x="87" y="108"/>
                    <a:pt x="87" y="108"/>
                  </a:cubicBezTo>
                  <a:cubicBezTo>
                    <a:pt x="87" y="108"/>
                    <a:pt x="87" y="108"/>
                    <a:pt x="87" y="108"/>
                  </a:cubicBezTo>
                  <a:cubicBezTo>
                    <a:pt x="87" y="108"/>
                    <a:pt x="87" y="108"/>
                    <a:pt x="87" y="108"/>
                  </a:cubicBezTo>
                  <a:cubicBezTo>
                    <a:pt x="85" y="108"/>
                    <a:pt x="85" y="108"/>
                    <a:pt x="85" y="108"/>
                  </a:cubicBezTo>
                  <a:cubicBezTo>
                    <a:pt x="84" y="108"/>
                    <a:pt x="84" y="108"/>
                    <a:pt x="84" y="108"/>
                  </a:cubicBezTo>
                  <a:cubicBezTo>
                    <a:pt x="84" y="108"/>
                    <a:pt x="84" y="108"/>
                    <a:pt x="84" y="108"/>
                  </a:cubicBezTo>
                  <a:cubicBezTo>
                    <a:pt x="82" y="108"/>
                    <a:pt x="82" y="108"/>
                    <a:pt x="82" y="108"/>
                  </a:cubicBezTo>
                  <a:cubicBezTo>
                    <a:pt x="81" y="109"/>
                    <a:pt x="81" y="109"/>
                    <a:pt x="81" y="109"/>
                  </a:cubicBezTo>
                  <a:cubicBezTo>
                    <a:pt x="80" y="110"/>
                    <a:pt x="80" y="110"/>
                    <a:pt x="80" y="110"/>
                  </a:cubicBezTo>
                  <a:cubicBezTo>
                    <a:pt x="78" y="110"/>
                    <a:pt x="78" y="110"/>
                    <a:pt x="78" y="110"/>
                  </a:cubicBezTo>
                  <a:cubicBezTo>
                    <a:pt x="78" y="110"/>
                    <a:pt x="78" y="110"/>
                    <a:pt x="78" y="110"/>
                  </a:cubicBezTo>
                  <a:cubicBezTo>
                    <a:pt x="77" y="111"/>
                    <a:pt x="77" y="111"/>
                    <a:pt x="77" y="111"/>
                  </a:cubicBezTo>
                  <a:cubicBezTo>
                    <a:pt x="77" y="111"/>
                    <a:pt x="77" y="111"/>
                    <a:pt x="77" y="111"/>
                  </a:cubicBezTo>
                  <a:cubicBezTo>
                    <a:pt x="76" y="112"/>
                    <a:pt x="76" y="112"/>
                    <a:pt x="76" y="112"/>
                  </a:cubicBezTo>
                  <a:cubicBezTo>
                    <a:pt x="76" y="111"/>
                    <a:pt x="76" y="111"/>
                    <a:pt x="76" y="111"/>
                  </a:cubicBezTo>
                  <a:cubicBezTo>
                    <a:pt x="75" y="112"/>
                    <a:pt x="75" y="112"/>
                    <a:pt x="75" y="112"/>
                  </a:cubicBezTo>
                  <a:cubicBezTo>
                    <a:pt x="74" y="113"/>
                    <a:pt x="74" y="113"/>
                    <a:pt x="74" y="113"/>
                  </a:cubicBezTo>
                  <a:cubicBezTo>
                    <a:pt x="74" y="113"/>
                    <a:pt x="74" y="113"/>
                    <a:pt x="74" y="113"/>
                  </a:cubicBezTo>
                  <a:cubicBezTo>
                    <a:pt x="73" y="113"/>
                    <a:pt x="73" y="113"/>
                    <a:pt x="73" y="113"/>
                  </a:cubicBezTo>
                  <a:cubicBezTo>
                    <a:pt x="74" y="114"/>
                    <a:pt x="74" y="114"/>
                    <a:pt x="74" y="114"/>
                  </a:cubicBezTo>
                  <a:cubicBezTo>
                    <a:pt x="75" y="115"/>
                    <a:pt x="75" y="115"/>
                    <a:pt x="75" y="115"/>
                  </a:cubicBezTo>
                  <a:cubicBezTo>
                    <a:pt x="74" y="114"/>
                    <a:pt x="74" y="114"/>
                    <a:pt x="74" y="114"/>
                  </a:cubicBezTo>
                  <a:cubicBezTo>
                    <a:pt x="74" y="113"/>
                    <a:pt x="74" y="113"/>
                    <a:pt x="74" y="113"/>
                  </a:cubicBezTo>
                  <a:cubicBezTo>
                    <a:pt x="75" y="114"/>
                    <a:pt x="75" y="114"/>
                    <a:pt x="75" y="114"/>
                  </a:cubicBezTo>
                  <a:cubicBezTo>
                    <a:pt x="76" y="113"/>
                    <a:pt x="76" y="113"/>
                    <a:pt x="76" y="113"/>
                  </a:cubicBezTo>
                  <a:cubicBezTo>
                    <a:pt x="76" y="113"/>
                    <a:pt x="76" y="113"/>
                    <a:pt x="76" y="113"/>
                  </a:cubicBezTo>
                  <a:cubicBezTo>
                    <a:pt x="76" y="113"/>
                    <a:pt x="76" y="113"/>
                    <a:pt x="76" y="113"/>
                  </a:cubicBezTo>
                  <a:cubicBezTo>
                    <a:pt x="77" y="112"/>
                    <a:pt x="77" y="112"/>
                    <a:pt x="77" y="112"/>
                  </a:cubicBezTo>
                  <a:cubicBezTo>
                    <a:pt x="79" y="111"/>
                    <a:pt x="79" y="111"/>
                    <a:pt x="79" y="111"/>
                  </a:cubicBezTo>
                  <a:cubicBezTo>
                    <a:pt x="79" y="111"/>
                    <a:pt x="79" y="111"/>
                    <a:pt x="79" y="111"/>
                  </a:cubicBezTo>
                  <a:cubicBezTo>
                    <a:pt x="82" y="110"/>
                    <a:pt x="82" y="110"/>
                    <a:pt x="82" y="110"/>
                  </a:cubicBezTo>
                  <a:cubicBezTo>
                    <a:pt x="82" y="109"/>
                    <a:pt x="82" y="109"/>
                    <a:pt x="82" y="109"/>
                  </a:cubicBezTo>
                  <a:cubicBezTo>
                    <a:pt x="83" y="109"/>
                    <a:pt x="83" y="109"/>
                    <a:pt x="83" y="109"/>
                  </a:cubicBezTo>
                  <a:cubicBezTo>
                    <a:pt x="83" y="110"/>
                    <a:pt x="83" y="110"/>
                    <a:pt x="83" y="110"/>
                  </a:cubicBezTo>
                  <a:cubicBezTo>
                    <a:pt x="84" y="109"/>
                    <a:pt x="84" y="109"/>
                    <a:pt x="84" y="109"/>
                  </a:cubicBezTo>
                  <a:cubicBezTo>
                    <a:pt x="84" y="109"/>
                    <a:pt x="84" y="109"/>
                    <a:pt x="84" y="109"/>
                  </a:cubicBezTo>
                  <a:cubicBezTo>
                    <a:pt x="85" y="110"/>
                    <a:pt x="85" y="110"/>
                    <a:pt x="85" y="110"/>
                  </a:cubicBezTo>
                  <a:cubicBezTo>
                    <a:pt x="86" y="109"/>
                    <a:pt x="86" y="109"/>
                    <a:pt x="86" y="109"/>
                  </a:cubicBezTo>
                  <a:cubicBezTo>
                    <a:pt x="86" y="109"/>
                    <a:pt x="86" y="109"/>
                    <a:pt x="86" y="109"/>
                  </a:cubicBezTo>
                  <a:cubicBezTo>
                    <a:pt x="85" y="111"/>
                    <a:pt x="85" y="111"/>
                    <a:pt x="85" y="111"/>
                  </a:cubicBezTo>
                  <a:cubicBezTo>
                    <a:pt x="85" y="111"/>
                    <a:pt x="85" y="111"/>
                    <a:pt x="85" y="111"/>
                  </a:cubicBezTo>
                  <a:cubicBezTo>
                    <a:pt x="86" y="110"/>
                    <a:pt x="86" y="110"/>
                    <a:pt x="86" y="110"/>
                  </a:cubicBezTo>
                  <a:cubicBezTo>
                    <a:pt x="88" y="110"/>
                    <a:pt x="88" y="110"/>
                    <a:pt x="88" y="110"/>
                  </a:cubicBezTo>
                  <a:cubicBezTo>
                    <a:pt x="90" y="108"/>
                    <a:pt x="90" y="108"/>
                    <a:pt x="90" y="108"/>
                  </a:cubicBezTo>
                  <a:cubicBezTo>
                    <a:pt x="91" y="108"/>
                    <a:pt x="91" y="108"/>
                    <a:pt x="91" y="108"/>
                  </a:cubicBezTo>
                  <a:cubicBezTo>
                    <a:pt x="93" y="107"/>
                    <a:pt x="93" y="107"/>
                    <a:pt x="93" y="107"/>
                  </a:cubicBezTo>
                  <a:cubicBezTo>
                    <a:pt x="94" y="107"/>
                    <a:pt x="94" y="107"/>
                    <a:pt x="94" y="107"/>
                  </a:cubicBezTo>
                  <a:cubicBezTo>
                    <a:pt x="95" y="107"/>
                    <a:pt x="95" y="107"/>
                    <a:pt x="95" y="107"/>
                  </a:cubicBezTo>
                  <a:cubicBezTo>
                    <a:pt x="96" y="107"/>
                    <a:pt x="96" y="107"/>
                    <a:pt x="96" y="107"/>
                  </a:cubicBezTo>
                  <a:cubicBezTo>
                    <a:pt x="95" y="108"/>
                    <a:pt x="95" y="108"/>
                    <a:pt x="95" y="108"/>
                  </a:cubicBezTo>
                  <a:cubicBezTo>
                    <a:pt x="94" y="108"/>
                    <a:pt x="94" y="108"/>
                    <a:pt x="94" y="108"/>
                  </a:cubicBezTo>
                  <a:cubicBezTo>
                    <a:pt x="94" y="109"/>
                    <a:pt x="94" y="109"/>
                    <a:pt x="94" y="109"/>
                  </a:cubicBezTo>
                  <a:cubicBezTo>
                    <a:pt x="95" y="109"/>
                    <a:pt x="95" y="109"/>
                    <a:pt x="95" y="109"/>
                  </a:cubicBezTo>
                  <a:cubicBezTo>
                    <a:pt x="96" y="108"/>
                    <a:pt x="96" y="108"/>
                    <a:pt x="96" y="108"/>
                  </a:cubicBezTo>
                  <a:cubicBezTo>
                    <a:pt x="98" y="107"/>
                    <a:pt x="98" y="107"/>
                    <a:pt x="98" y="107"/>
                  </a:cubicBezTo>
                  <a:cubicBezTo>
                    <a:pt x="99" y="107"/>
                    <a:pt x="99" y="107"/>
                    <a:pt x="99" y="107"/>
                  </a:cubicBezTo>
                  <a:cubicBezTo>
                    <a:pt x="98" y="107"/>
                    <a:pt x="98" y="107"/>
                    <a:pt x="98" y="107"/>
                  </a:cubicBezTo>
                  <a:cubicBezTo>
                    <a:pt x="99" y="106"/>
                    <a:pt x="99" y="106"/>
                    <a:pt x="99" y="106"/>
                  </a:cubicBezTo>
                  <a:cubicBezTo>
                    <a:pt x="100" y="106"/>
                    <a:pt x="100" y="106"/>
                    <a:pt x="100" y="106"/>
                  </a:cubicBezTo>
                  <a:cubicBezTo>
                    <a:pt x="100" y="106"/>
                    <a:pt x="100" y="106"/>
                    <a:pt x="100" y="106"/>
                  </a:cubicBezTo>
                  <a:cubicBezTo>
                    <a:pt x="100" y="105"/>
                    <a:pt x="100" y="105"/>
                    <a:pt x="100" y="105"/>
                  </a:cubicBezTo>
                  <a:cubicBezTo>
                    <a:pt x="101" y="106"/>
                    <a:pt x="101" y="106"/>
                    <a:pt x="101" y="106"/>
                  </a:cubicBezTo>
                  <a:cubicBezTo>
                    <a:pt x="102" y="106"/>
                    <a:pt x="102" y="106"/>
                    <a:pt x="102" y="106"/>
                  </a:cubicBezTo>
                  <a:cubicBezTo>
                    <a:pt x="102" y="105"/>
                    <a:pt x="102" y="105"/>
                    <a:pt x="102" y="105"/>
                  </a:cubicBezTo>
                  <a:cubicBezTo>
                    <a:pt x="101" y="104"/>
                    <a:pt x="101" y="104"/>
                    <a:pt x="101" y="104"/>
                  </a:cubicBezTo>
                  <a:cubicBezTo>
                    <a:pt x="102" y="103"/>
                    <a:pt x="102" y="103"/>
                    <a:pt x="102" y="103"/>
                  </a:cubicBezTo>
                  <a:cubicBezTo>
                    <a:pt x="101" y="103"/>
                    <a:pt x="101" y="103"/>
                    <a:pt x="101" y="103"/>
                  </a:cubicBezTo>
                  <a:cubicBezTo>
                    <a:pt x="102" y="102"/>
                    <a:pt x="102" y="102"/>
                    <a:pt x="102" y="102"/>
                  </a:cubicBezTo>
                  <a:cubicBezTo>
                    <a:pt x="103" y="101"/>
                    <a:pt x="103" y="101"/>
                    <a:pt x="103" y="101"/>
                  </a:cubicBezTo>
                  <a:cubicBezTo>
                    <a:pt x="103" y="102"/>
                    <a:pt x="103" y="102"/>
                    <a:pt x="103" y="102"/>
                  </a:cubicBezTo>
                  <a:cubicBezTo>
                    <a:pt x="104" y="105"/>
                    <a:pt x="104" y="105"/>
                    <a:pt x="104" y="105"/>
                  </a:cubicBezTo>
                  <a:cubicBezTo>
                    <a:pt x="103" y="106"/>
                    <a:pt x="103" y="106"/>
                    <a:pt x="103" y="106"/>
                  </a:cubicBezTo>
                  <a:cubicBezTo>
                    <a:pt x="103" y="109"/>
                    <a:pt x="103" y="109"/>
                    <a:pt x="103" y="109"/>
                  </a:cubicBezTo>
                  <a:cubicBezTo>
                    <a:pt x="102" y="110"/>
                    <a:pt x="102" y="110"/>
                    <a:pt x="102" y="110"/>
                  </a:cubicBezTo>
                  <a:cubicBezTo>
                    <a:pt x="102" y="114"/>
                    <a:pt x="102" y="114"/>
                    <a:pt x="102" y="114"/>
                  </a:cubicBezTo>
                  <a:cubicBezTo>
                    <a:pt x="103" y="115"/>
                    <a:pt x="103" y="115"/>
                    <a:pt x="103" y="115"/>
                  </a:cubicBezTo>
                  <a:cubicBezTo>
                    <a:pt x="104" y="115"/>
                    <a:pt x="104" y="115"/>
                    <a:pt x="104" y="115"/>
                  </a:cubicBezTo>
                  <a:cubicBezTo>
                    <a:pt x="104" y="116"/>
                    <a:pt x="104" y="116"/>
                    <a:pt x="104" y="116"/>
                  </a:cubicBezTo>
                  <a:cubicBezTo>
                    <a:pt x="106" y="116"/>
                    <a:pt x="106" y="116"/>
                    <a:pt x="106" y="116"/>
                  </a:cubicBezTo>
                  <a:cubicBezTo>
                    <a:pt x="105" y="115"/>
                    <a:pt x="105" y="115"/>
                    <a:pt x="105" y="115"/>
                  </a:cubicBezTo>
                  <a:cubicBezTo>
                    <a:pt x="104" y="115"/>
                    <a:pt x="104" y="115"/>
                    <a:pt x="104" y="115"/>
                  </a:cubicBezTo>
                  <a:cubicBezTo>
                    <a:pt x="104" y="114"/>
                    <a:pt x="104" y="114"/>
                    <a:pt x="104" y="114"/>
                  </a:cubicBezTo>
                  <a:cubicBezTo>
                    <a:pt x="105" y="114"/>
                    <a:pt x="105" y="114"/>
                    <a:pt x="105" y="114"/>
                  </a:cubicBezTo>
                  <a:cubicBezTo>
                    <a:pt x="106" y="114"/>
                    <a:pt x="106" y="114"/>
                    <a:pt x="106" y="114"/>
                  </a:cubicBezTo>
                  <a:cubicBezTo>
                    <a:pt x="106" y="113"/>
                    <a:pt x="106" y="113"/>
                    <a:pt x="106" y="113"/>
                  </a:cubicBezTo>
                  <a:cubicBezTo>
                    <a:pt x="106" y="113"/>
                    <a:pt x="106" y="113"/>
                    <a:pt x="106" y="113"/>
                  </a:cubicBezTo>
                  <a:cubicBezTo>
                    <a:pt x="107" y="113"/>
                    <a:pt x="107" y="113"/>
                    <a:pt x="107" y="113"/>
                  </a:cubicBezTo>
                  <a:cubicBezTo>
                    <a:pt x="108" y="113"/>
                    <a:pt x="108" y="113"/>
                    <a:pt x="108" y="113"/>
                  </a:cubicBezTo>
                  <a:cubicBezTo>
                    <a:pt x="108" y="113"/>
                    <a:pt x="108" y="113"/>
                    <a:pt x="108" y="113"/>
                  </a:cubicBezTo>
                  <a:cubicBezTo>
                    <a:pt x="108" y="113"/>
                    <a:pt x="108" y="113"/>
                    <a:pt x="108" y="113"/>
                  </a:cubicBezTo>
                  <a:cubicBezTo>
                    <a:pt x="108" y="111"/>
                    <a:pt x="108" y="111"/>
                    <a:pt x="108" y="111"/>
                  </a:cubicBezTo>
                  <a:cubicBezTo>
                    <a:pt x="108" y="111"/>
                    <a:pt x="108" y="111"/>
                    <a:pt x="108" y="111"/>
                  </a:cubicBezTo>
                  <a:cubicBezTo>
                    <a:pt x="110" y="110"/>
                    <a:pt x="110" y="110"/>
                    <a:pt x="110" y="110"/>
                  </a:cubicBezTo>
                  <a:cubicBezTo>
                    <a:pt x="110" y="110"/>
                    <a:pt x="110" y="110"/>
                    <a:pt x="110" y="110"/>
                  </a:cubicBezTo>
                  <a:cubicBezTo>
                    <a:pt x="111" y="110"/>
                    <a:pt x="111" y="110"/>
                    <a:pt x="111" y="110"/>
                  </a:cubicBezTo>
                  <a:cubicBezTo>
                    <a:pt x="111" y="110"/>
                    <a:pt x="111" y="110"/>
                    <a:pt x="111" y="110"/>
                  </a:cubicBezTo>
                  <a:cubicBezTo>
                    <a:pt x="111" y="111"/>
                    <a:pt x="111" y="111"/>
                    <a:pt x="111" y="111"/>
                  </a:cubicBezTo>
                  <a:cubicBezTo>
                    <a:pt x="110" y="112"/>
                    <a:pt x="110" y="112"/>
                    <a:pt x="110" y="112"/>
                  </a:cubicBezTo>
                  <a:cubicBezTo>
                    <a:pt x="111" y="112"/>
                    <a:pt x="111" y="112"/>
                    <a:pt x="111" y="112"/>
                  </a:cubicBezTo>
                  <a:cubicBezTo>
                    <a:pt x="110" y="113"/>
                    <a:pt x="110" y="113"/>
                    <a:pt x="110" y="113"/>
                  </a:cubicBezTo>
                  <a:cubicBezTo>
                    <a:pt x="110" y="113"/>
                    <a:pt x="110" y="113"/>
                    <a:pt x="110" y="113"/>
                  </a:cubicBezTo>
                  <a:cubicBezTo>
                    <a:pt x="110" y="114"/>
                    <a:pt x="110" y="114"/>
                    <a:pt x="110" y="114"/>
                  </a:cubicBezTo>
                  <a:cubicBezTo>
                    <a:pt x="111" y="113"/>
                    <a:pt x="111" y="113"/>
                    <a:pt x="111" y="113"/>
                  </a:cubicBezTo>
                  <a:cubicBezTo>
                    <a:pt x="111" y="114"/>
                    <a:pt x="111" y="114"/>
                    <a:pt x="111" y="114"/>
                  </a:cubicBezTo>
                  <a:cubicBezTo>
                    <a:pt x="111" y="114"/>
                    <a:pt x="111" y="114"/>
                    <a:pt x="111" y="114"/>
                  </a:cubicBezTo>
                  <a:cubicBezTo>
                    <a:pt x="110" y="114"/>
                    <a:pt x="110" y="114"/>
                    <a:pt x="110" y="114"/>
                  </a:cubicBezTo>
                  <a:cubicBezTo>
                    <a:pt x="109" y="115"/>
                    <a:pt x="109" y="115"/>
                    <a:pt x="109" y="115"/>
                  </a:cubicBezTo>
                  <a:cubicBezTo>
                    <a:pt x="109" y="115"/>
                    <a:pt x="109" y="115"/>
                    <a:pt x="109" y="115"/>
                  </a:cubicBezTo>
                  <a:cubicBezTo>
                    <a:pt x="108" y="116"/>
                    <a:pt x="108" y="116"/>
                    <a:pt x="108" y="116"/>
                  </a:cubicBezTo>
                  <a:cubicBezTo>
                    <a:pt x="108" y="116"/>
                    <a:pt x="108" y="116"/>
                    <a:pt x="108" y="116"/>
                  </a:cubicBezTo>
                  <a:cubicBezTo>
                    <a:pt x="108" y="117"/>
                    <a:pt x="108" y="117"/>
                    <a:pt x="108" y="117"/>
                  </a:cubicBezTo>
                  <a:cubicBezTo>
                    <a:pt x="109" y="117"/>
                    <a:pt x="109" y="117"/>
                    <a:pt x="109" y="117"/>
                  </a:cubicBezTo>
                  <a:cubicBezTo>
                    <a:pt x="110" y="117"/>
                    <a:pt x="110" y="117"/>
                    <a:pt x="110" y="117"/>
                  </a:cubicBezTo>
                  <a:cubicBezTo>
                    <a:pt x="111" y="117"/>
                    <a:pt x="111" y="117"/>
                    <a:pt x="111" y="117"/>
                  </a:cubicBezTo>
                  <a:cubicBezTo>
                    <a:pt x="112" y="117"/>
                    <a:pt x="112" y="117"/>
                    <a:pt x="112" y="117"/>
                  </a:cubicBezTo>
                  <a:cubicBezTo>
                    <a:pt x="113" y="117"/>
                    <a:pt x="113" y="117"/>
                    <a:pt x="113" y="117"/>
                  </a:cubicBezTo>
                  <a:cubicBezTo>
                    <a:pt x="114" y="115"/>
                    <a:pt x="114" y="115"/>
                    <a:pt x="114" y="115"/>
                  </a:cubicBezTo>
                  <a:cubicBezTo>
                    <a:pt x="115" y="114"/>
                    <a:pt x="115" y="114"/>
                    <a:pt x="115" y="114"/>
                  </a:cubicBezTo>
                  <a:cubicBezTo>
                    <a:pt x="116" y="114"/>
                    <a:pt x="116" y="114"/>
                    <a:pt x="116" y="114"/>
                  </a:cubicBezTo>
                  <a:cubicBezTo>
                    <a:pt x="116" y="114"/>
                    <a:pt x="116" y="114"/>
                    <a:pt x="116" y="114"/>
                  </a:cubicBezTo>
                  <a:cubicBezTo>
                    <a:pt x="117" y="114"/>
                    <a:pt x="117" y="114"/>
                    <a:pt x="117" y="114"/>
                  </a:cubicBezTo>
                  <a:cubicBezTo>
                    <a:pt x="118" y="115"/>
                    <a:pt x="118" y="115"/>
                    <a:pt x="118" y="115"/>
                  </a:cubicBezTo>
                  <a:cubicBezTo>
                    <a:pt x="118" y="115"/>
                    <a:pt x="118" y="115"/>
                    <a:pt x="118" y="115"/>
                  </a:cubicBezTo>
                  <a:cubicBezTo>
                    <a:pt x="120" y="116"/>
                    <a:pt x="120" y="116"/>
                    <a:pt x="120" y="116"/>
                  </a:cubicBezTo>
                  <a:cubicBezTo>
                    <a:pt x="120" y="116"/>
                    <a:pt x="120" y="116"/>
                    <a:pt x="120" y="116"/>
                  </a:cubicBezTo>
                  <a:cubicBezTo>
                    <a:pt x="120" y="117"/>
                    <a:pt x="120" y="117"/>
                    <a:pt x="120" y="117"/>
                  </a:cubicBezTo>
                  <a:cubicBezTo>
                    <a:pt x="121" y="118"/>
                    <a:pt x="121" y="118"/>
                    <a:pt x="121" y="118"/>
                  </a:cubicBezTo>
                  <a:cubicBezTo>
                    <a:pt x="121" y="119"/>
                    <a:pt x="121" y="119"/>
                    <a:pt x="121" y="119"/>
                  </a:cubicBezTo>
                  <a:cubicBezTo>
                    <a:pt x="122" y="121"/>
                    <a:pt x="122" y="121"/>
                    <a:pt x="122" y="121"/>
                  </a:cubicBezTo>
                  <a:cubicBezTo>
                    <a:pt x="126" y="123"/>
                    <a:pt x="126" y="123"/>
                    <a:pt x="126" y="123"/>
                  </a:cubicBezTo>
                  <a:cubicBezTo>
                    <a:pt x="126" y="124"/>
                    <a:pt x="126" y="124"/>
                    <a:pt x="126" y="124"/>
                  </a:cubicBezTo>
                  <a:cubicBezTo>
                    <a:pt x="127" y="124"/>
                    <a:pt x="127" y="124"/>
                    <a:pt x="127" y="124"/>
                  </a:cubicBezTo>
                  <a:cubicBezTo>
                    <a:pt x="128" y="125"/>
                    <a:pt x="128" y="125"/>
                    <a:pt x="128" y="125"/>
                  </a:cubicBezTo>
                  <a:cubicBezTo>
                    <a:pt x="129" y="125"/>
                    <a:pt x="129" y="125"/>
                    <a:pt x="129" y="125"/>
                  </a:cubicBezTo>
                  <a:cubicBezTo>
                    <a:pt x="130" y="126"/>
                    <a:pt x="130" y="126"/>
                    <a:pt x="130" y="126"/>
                  </a:cubicBezTo>
                  <a:cubicBezTo>
                    <a:pt x="130" y="127"/>
                    <a:pt x="130" y="127"/>
                    <a:pt x="130" y="127"/>
                  </a:cubicBezTo>
                  <a:cubicBezTo>
                    <a:pt x="131" y="127"/>
                    <a:pt x="131" y="127"/>
                    <a:pt x="131" y="127"/>
                  </a:cubicBezTo>
                  <a:cubicBezTo>
                    <a:pt x="131" y="127"/>
                    <a:pt x="131" y="127"/>
                    <a:pt x="131" y="127"/>
                  </a:cubicBezTo>
                  <a:cubicBezTo>
                    <a:pt x="131" y="127"/>
                    <a:pt x="131" y="127"/>
                    <a:pt x="131" y="127"/>
                  </a:cubicBezTo>
                  <a:cubicBezTo>
                    <a:pt x="133" y="128"/>
                    <a:pt x="133" y="128"/>
                    <a:pt x="133" y="128"/>
                  </a:cubicBezTo>
                  <a:cubicBezTo>
                    <a:pt x="133" y="128"/>
                    <a:pt x="133" y="128"/>
                    <a:pt x="133" y="128"/>
                  </a:cubicBezTo>
                  <a:cubicBezTo>
                    <a:pt x="133" y="129"/>
                    <a:pt x="133" y="129"/>
                    <a:pt x="133" y="129"/>
                  </a:cubicBezTo>
                  <a:cubicBezTo>
                    <a:pt x="134" y="129"/>
                    <a:pt x="134" y="129"/>
                    <a:pt x="134" y="129"/>
                  </a:cubicBezTo>
                  <a:cubicBezTo>
                    <a:pt x="134" y="129"/>
                    <a:pt x="134" y="129"/>
                    <a:pt x="134" y="129"/>
                  </a:cubicBezTo>
                  <a:cubicBezTo>
                    <a:pt x="134" y="128"/>
                    <a:pt x="134" y="128"/>
                    <a:pt x="134" y="128"/>
                  </a:cubicBezTo>
                  <a:cubicBezTo>
                    <a:pt x="134" y="128"/>
                    <a:pt x="134" y="128"/>
                    <a:pt x="134" y="128"/>
                  </a:cubicBezTo>
                  <a:cubicBezTo>
                    <a:pt x="133" y="127"/>
                    <a:pt x="133" y="127"/>
                    <a:pt x="133" y="127"/>
                  </a:cubicBezTo>
                  <a:cubicBezTo>
                    <a:pt x="133" y="127"/>
                    <a:pt x="133" y="127"/>
                    <a:pt x="133" y="127"/>
                  </a:cubicBezTo>
                  <a:cubicBezTo>
                    <a:pt x="135" y="127"/>
                    <a:pt x="135" y="127"/>
                    <a:pt x="135" y="127"/>
                  </a:cubicBezTo>
                  <a:cubicBezTo>
                    <a:pt x="135" y="128"/>
                    <a:pt x="135" y="128"/>
                    <a:pt x="135" y="128"/>
                  </a:cubicBezTo>
                  <a:cubicBezTo>
                    <a:pt x="135" y="128"/>
                    <a:pt x="135" y="128"/>
                    <a:pt x="135" y="128"/>
                  </a:cubicBezTo>
                  <a:cubicBezTo>
                    <a:pt x="136" y="127"/>
                    <a:pt x="136" y="127"/>
                    <a:pt x="136" y="127"/>
                  </a:cubicBezTo>
                  <a:cubicBezTo>
                    <a:pt x="136" y="127"/>
                    <a:pt x="136" y="127"/>
                    <a:pt x="136" y="127"/>
                  </a:cubicBezTo>
                  <a:cubicBezTo>
                    <a:pt x="137" y="128"/>
                    <a:pt x="137" y="128"/>
                    <a:pt x="137" y="128"/>
                  </a:cubicBezTo>
                  <a:cubicBezTo>
                    <a:pt x="137" y="129"/>
                    <a:pt x="137" y="129"/>
                    <a:pt x="137" y="129"/>
                  </a:cubicBezTo>
                  <a:cubicBezTo>
                    <a:pt x="138" y="129"/>
                    <a:pt x="138" y="129"/>
                    <a:pt x="138" y="129"/>
                  </a:cubicBezTo>
                  <a:cubicBezTo>
                    <a:pt x="138" y="130"/>
                    <a:pt x="138" y="130"/>
                    <a:pt x="138" y="130"/>
                  </a:cubicBezTo>
                  <a:cubicBezTo>
                    <a:pt x="139" y="131"/>
                    <a:pt x="139" y="131"/>
                    <a:pt x="139" y="131"/>
                  </a:cubicBezTo>
                  <a:cubicBezTo>
                    <a:pt x="139" y="132"/>
                    <a:pt x="139" y="132"/>
                    <a:pt x="139" y="132"/>
                  </a:cubicBezTo>
                  <a:cubicBezTo>
                    <a:pt x="139" y="133"/>
                    <a:pt x="139" y="133"/>
                    <a:pt x="139" y="133"/>
                  </a:cubicBezTo>
                  <a:cubicBezTo>
                    <a:pt x="139" y="133"/>
                    <a:pt x="139" y="133"/>
                    <a:pt x="139" y="133"/>
                  </a:cubicBezTo>
                  <a:cubicBezTo>
                    <a:pt x="139" y="134"/>
                    <a:pt x="139" y="134"/>
                    <a:pt x="139" y="134"/>
                  </a:cubicBezTo>
                  <a:cubicBezTo>
                    <a:pt x="138" y="135"/>
                    <a:pt x="138" y="135"/>
                    <a:pt x="138" y="135"/>
                  </a:cubicBezTo>
                  <a:cubicBezTo>
                    <a:pt x="136" y="134"/>
                    <a:pt x="136" y="134"/>
                    <a:pt x="136" y="134"/>
                  </a:cubicBezTo>
                  <a:cubicBezTo>
                    <a:pt x="135" y="134"/>
                    <a:pt x="135" y="134"/>
                    <a:pt x="135" y="134"/>
                  </a:cubicBezTo>
                  <a:cubicBezTo>
                    <a:pt x="135" y="135"/>
                    <a:pt x="135" y="135"/>
                    <a:pt x="135" y="135"/>
                  </a:cubicBezTo>
                  <a:cubicBezTo>
                    <a:pt x="135" y="135"/>
                    <a:pt x="135" y="135"/>
                    <a:pt x="135" y="135"/>
                  </a:cubicBezTo>
                  <a:cubicBezTo>
                    <a:pt x="134" y="135"/>
                    <a:pt x="134" y="135"/>
                    <a:pt x="134" y="135"/>
                  </a:cubicBezTo>
                  <a:cubicBezTo>
                    <a:pt x="133" y="135"/>
                    <a:pt x="133" y="135"/>
                    <a:pt x="133" y="135"/>
                  </a:cubicBezTo>
                  <a:cubicBezTo>
                    <a:pt x="133" y="135"/>
                    <a:pt x="133" y="135"/>
                    <a:pt x="133" y="135"/>
                  </a:cubicBezTo>
                  <a:cubicBezTo>
                    <a:pt x="132" y="136"/>
                    <a:pt x="132" y="136"/>
                    <a:pt x="132" y="136"/>
                  </a:cubicBezTo>
                  <a:cubicBezTo>
                    <a:pt x="132" y="136"/>
                    <a:pt x="132" y="136"/>
                    <a:pt x="132" y="136"/>
                  </a:cubicBezTo>
                  <a:cubicBezTo>
                    <a:pt x="131" y="136"/>
                    <a:pt x="131" y="136"/>
                    <a:pt x="131" y="136"/>
                  </a:cubicBezTo>
                  <a:cubicBezTo>
                    <a:pt x="130" y="137"/>
                    <a:pt x="130" y="137"/>
                    <a:pt x="130" y="137"/>
                  </a:cubicBezTo>
                  <a:cubicBezTo>
                    <a:pt x="131" y="137"/>
                    <a:pt x="131" y="137"/>
                    <a:pt x="131" y="137"/>
                  </a:cubicBezTo>
                  <a:cubicBezTo>
                    <a:pt x="132" y="137"/>
                    <a:pt x="132" y="137"/>
                    <a:pt x="132" y="137"/>
                  </a:cubicBezTo>
                  <a:cubicBezTo>
                    <a:pt x="132" y="138"/>
                    <a:pt x="132" y="138"/>
                    <a:pt x="132" y="138"/>
                  </a:cubicBezTo>
                  <a:cubicBezTo>
                    <a:pt x="133" y="139"/>
                    <a:pt x="133" y="139"/>
                    <a:pt x="133" y="139"/>
                  </a:cubicBezTo>
                  <a:cubicBezTo>
                    <a:pt x="133" y="138"/>
                    <a:pt x="133" y="138"/>
                    <a:pt x="133" y="138"/>
                  </a:cubicBezTo>
                  <a:cubicBezTo>
                    <a:pt x="134" y="139"/>
                    <a:pt x="134" y="139"/>
                    <a:pt x="134" y="139"/>
                  </a:cubicBezTo>
                  <a:cubicBezTo>
                    <a:pt x="134" y="140"/>
                    <a:pt x="134" y="140"/>
                    <a:pt x="134" y="140"/>
                  </a:cubicBezTo>
                  <a:cubicBezTo>
                    <a:pt x="135" y="140"/>
                    <a:pt x="135" y="140"/>
                    <a:pt x="135" y="140"/>
                  </a:cubicBezTo>
                  <a:cubicBezTo>
                    <a:pt x="137" y="141"/>
                    <a:pt x="137" y="141"/>
                    <a:pt x="137" y="141"/>
                  </a:cubicBezTo>
                  <a:cubicBezTo>
                    <a:pt x="138" y="141"/>
                    <a:pt x="138" y="141"/>
                    <a:pt x="138" y="141"/>
                  </a:cubicBezTo>
                  <a:cubicBezTo>
                    <a:pt x="140" y="142"/>
                    <a:pt x="140" y="142"/>
                    <a:pt x="140" y="142"/>
                  </a:cubicBezTo>
                  <a:cubicBezTo>
                    <a:pt x="141" y="142"/>
                    <a:pt x="141" y="142"/>
                    <a:pt x="141" y="142"/>
                  </a:cubicBezTo>
                  <a:cubicBezTo>
                    <a:pt x="141" y="141"/>
                    <a:pt x="141" y="141"/>
                    <a:pt x="141" y="141"/>
                  </a:cubicBezTo>
                  <a:cubicBezTo>
                    <a:pt x="142" y="141"/>
                    <a:pt x="142" y="141"/>
                    <a:pt x="142" y="141"/>
                  </a:cubicBezTo>
                  <a:cubicBezTo>
                    <a:pt x="143" y="141"/>
                    <a:pt x="143" y="141"/>
                    <a:pt x="143" y="141"/>
                  </a:cubicBezTo>
                  <a:cubicBezTo>
                    <a:pt x="142" y="142"/>
                    <a:pt x="142" y="142"/>
                    <a:pt x="142" y="142"/>
                  </a:cubicBezTo>
                  <a:cubicBezTo>
                    <a:pt x="144" y="141"/>
                    <a:pt x="144" y="141"/>
                    <a:pt x="144" y="141"/>
                  </a:cubicBezTo>
                  <a:cubicBezTo>
                    <a:pt x="144" y="142"/>
                    <a:pt x="144" y="142"/>
                    <a:pt x="144" y="142"/>
                  </a:cubicBezTo>
                  <a:cubicBezTo>
                    <a:pt x="145" y="142"/>
                    <a:pt x="145" y="142"/>
                    <a:pt x="145" y="142"/>
                  </a:cubicBezTo>
                  <a:cubicBezTo>
                    <a:pt x="145" y="141"/>
                    <a:pt x="145" y="141"/>
                    <a:pt x="145" y="141"/>
                  </a:cubicBezTo>
                  <a:cubicBezTo>
                    <a:pt x="146" y="141"/>
                    <a:pt x="146" y="141"/>
                    <a:pt x="146" y="141"/>
                  </a:cubicBezTo>
                  <a:cubicBezTo>
                    <a:pt x="146" y="141"/>
                    <a:pt x="146" y="141"/>
                    <a:pt x="146" y="141"/>
                  </a:cubicBezTo>
                  <a:cubicBezTo>
                    <a:pt x="146" y="142"/>
                    <a:pt x="146" y="142"/>
                    <a:pt x="146" y="142"/>
                  </a:cubicBezTo>
                  <a:cubicBezTo>
                    <a:pt x="148" y="141"/>
                    <a:pt x="148" y="141"/>
                    <a:pt x="148" y="141"/>
                  </a:cubicBezTo>
                  <a:cubicBezTo>
                    <a:pt x="150" y="140"/>
                    <a:pt x="150" y="140"/>
                    <a:pt x="150" y="140"/>
                  </a:cubicBezTo>
                  <a:cubicBezTo>
                    <a:pt x="151" y="140"/>
                    <a:pt x="151" y="140"/>
                    <a:pt x="151" y="140"/>
                  </a:cubicBezTo>
                  <a:cubicBezTo>
                    <a:pt x="151" y="141"/>
                    <a:pt x="151" y="141"/>
                    <a:pt x="151" y="141"/>
                  </a:cubicBezTo>
                  <a:cubicBezTo>
                    <a:pt x="151" y="141"/>
                    <a:pt x="151" y="141"/>
                    <a:pt x="151" y="141"/>
                  </a:cubicBezTo>
                  <a:cubicBezTo>
                    <a:pt x="151" y="141"/>
                    <a:pt x="151" y="141"/>
                    <a:pt x="151" y="141"/>
                  </a:cubicBezTo>
                  <a:cubicBezTo>
                    <a:pt x="151" y="141"/>
                    <a:pt x="151" y="141"/>
                    <a:pt x="151" y="141"/>
                  </a:cubicBezTo>
                  <a:cubicBezTo>
                    <a:pt x="151" y="142"/>
                    <a:pt x="151" y="142"/>
                    <a:pt x="151" y="142"/>
                  </a:cubicBezTo>
                  <a:cubicBezTo>
                    <a:pt x="151" y="143"/>
                    <a:pt x="151" y="143"/>
                    <a:pt x="151" y="143"/>
                  </a:cubicBezTo>
                  <a:cubicBezTo>
                    <a:pt x="151" y="143"/>
                    <a:pt x="151" y="143"/>
                    <a:pt x="151" y="143"/>
                  </a:cubicBezTo>
                  <a:cubicBezTo>
                    <a:pt x="151" y="143"/>
                    <a:pt x="151" y="143"/>
                    <a:pt x="151" y="143"/>
                  </a:cubicBezTo>
                  <a:cubicBezTo>
                    <a:pt x="152" y="143"/>
                    <a:pt x="152" y="143"/>
                    <a:pt x="152" y="143"/>
                  </a:cubicBezTo>
                  <a:cubicBezTo>
                    <a:pt x="152" y="143"/>
                    <a:pt x="152" y="143"/>
                    <a:pt x="152" y="143"/>
                  </a:cubicBezTo>
                  <a:cubicBezTo>
                    <a:pt x="152" y="144"/>
                    <a:pt x="152" y="144"/>
                    <a:pt x="152" y="144"/>
                  </a:cubicBezTo>
                  <a:cubicBezTo>
                    <a:pt x="152" y="145"/>
                    <a:pt x="152" y="145"/>
                    <a:pt x="152" y="145"/>
                  </a:cubicBezTo>
                  <a:cubicBezTo>
                    <a:pt x="152" y="146"/>
                    <a:pt x="152" y="146"/>
                    <a:pt x="152" y="146"/>
                  </a:cubicBezTo>
                  <a:cubicBezTo>
                    <a:pt x="152" y="146"/>
                    <a:pt x="152" y="146"/>
                    <a:pt x="152" y="146"/>
                  </a:cubicBezTo>
                  <a:cubicBezTo>
                    <a:pt x="153" y="146"/>
                    <a:pt x="153" y="146"/>
                    <a:pt x="153" y="146"/>
                  </a:cubicBezTo>
                  <a:cubicBezTo>
                    <a:pt x="153" y="145"/>
                    <a:pt x="153" y="145"/>
                    <a:pt x="153" y="145"/>
                  </a:cubicBezTo>
                  <a:cubicBezTo>
                    <a:pt x="153" y="144"/>
                    <a:pt x="153" y="144"/>
                    <a:pt x="153" y="144"/>
                  </a:cubicBezTo>
                  <a:cubicBezTo>
                    <a:pt x="154" y="144"/>
                    <a:pt x="154" y="144"/>
                    <a:pt x="154" y="144"/>
                  </a:cubicBezTo>
                  <a:cubicBezTo>
                    <a:pt x="153" y="145"/>
                    <a:pt x="153" y="145"/>
                    <a:pt x="153" y="145"/>
                  </a:cubicBezTo>
                  <a:cubicBezTo>
                    <a:pt x="153" y="147"/>
                    <a:pt x="153" y="147"/>
                    <a:pt x="153" y="147"/>
                  </a:cubicBezTo>
                  <a:cubicBezTo>
                    <a:pt x="152" y="148"/>
                    <a:pt x="152" y="148"/>
                    <a:pt x="152" y="148"/>
                  </a:cubicBezTo>
                  <a:cubicBezTo>
                    <a:pt x="152" y="149"/>
                    <a:pt x="152" y="149"/>
                    <a:pt x="152" y="149"/>
                  </a:cubicBezTo>
                  <a:cubicBezTo>
                    <a:pt x="153" y="150"/>
                    <a:pt x="153" y="150"/>
                    <a:pt x="153" y="150"/>
                  </a:cubicBezTo>
                  <a:cubicBezTo>
                    <a:pt x="153" y="151"/>
                    <a:pt x="153" y="151"/>
                    <a:pt x="153" y="151"/>
                  </a:cubicBezTo>
                  <a:cubicBezTo>
                    <a:pt x="152" y="152"/>
                    <a:pt x="152" y="152"/>
                    <a:pt x="152" y="152"/>
                  </a:cubicBezTo>
                  <a:cubicBezTo>
                    <a:pt x="153" y="153"/>
                    <a:pt x="153" y="153"/>
                    <a:pt x="153" y="153"/>
                  </a:cubicBezTo>
                  <a:cubicBezTo>
                    <a:pt x="153" y="153"/>
                    <a:pt x="153" y="153"/>
                    <a:pt x="153" y="153"/>
                  </a:cubicBezTo>
                  <a:cubicBezTo>
                    <a:pt x="153" y="154"/>
                    <a:pt x="153" y="154"/>
                    <a:pt x="153" y="154"/>
                  </a:cubicBezTo>
                  <a:cubicBezTo>
                    <a:pt x="153" y="154"/>
                    <a:pt x="153" y="154"/>
                    <a:pt x="153" y="154"/>
                  </a:cubicBezTo>
                  <a:cubicBezTo>
                    <a:pt x="154" y="156"/>
                    <a:pt x="154" y="156"/>
                    <a:pt x="154" y="156"/>
                  </a:cubicBezTo>
                  <a:cubicBezTo>
                    <a:pt x="154" y="158"/>
                    <a:pt x="154" y="158"/>
                    <a:pt x="154" y="158"/>
                  </a:cubicBezTo>
                  <a:cubicBezTo>
                    <a:pt x="154" y="156"/>
                    <a:pt x="154" y="156"/>
                    <a:pt x="154" y="156"/>
                  </a:cubicBezTo>
                  <a:cubicBezTo>
                    <a:pt x="154" y="154"/>
                    <a:pt x="154" y="154"/>
                    <a:pt x="154" y="154"/>
                  </a:cubicBezTo>
                  <a:cubicBezTo>
                    <a:pt x="154" y="152"/>
                    <a:pt x="154" y="152"/>
                    <a:pt x="154" y="152"/>
                  </a:cubicBezTo>
                  <a:cubicBezTo>
                    <a:pt x="155" y="150"/>
                    <a:pt x="155" y="150"/>
                    <a:pt x="155" y="150"/>
                  </a:cubicBezTo>
                  <a:cubicBezTo>
                    <a:pt x="155" y="150"/>
                    <a:pt x="155" y="150"/>
                    <a:pt x="155" y="150"/>
                  </a:cubicBezTo>
                  <a:cubicBezTo>
                    <a:pt x="155" y="151"/>
                    <a:pt x="155" y="151"/>
                    <a:pt x="155" y="151"/>
                  </a:cubicBezTo>
                  <a:cubicBezTo>
                    <a:pt x="155" y="151"/>
                    <a:pt x="155" y="151"/>
                    <a:pt x="155" y="151"/>
                  </a:cubicBezTo>
                  <a:cubicBezTo>
                    <a:pt x="155" y="152"/>
                    <a:pt x="155" y="152"/>
                    <a:pt x="155" y="152"/>
                  </a:cubicBezTo>
                  <a:cubicBezTo>
                    <a:pt x="155" y="152"/>
                    <a:pt x="155" y="152"/>
                    <a:pt x="155" y="152"/>
                  </a:cubicBezTo>
                  <a:cubicBezTo>
                    <a:pt x="156" y="152"/>
                    <a:pt x="156" y="152"/>
                    <a:pt x="156" y="152"/>
                  </a:cubicBezTo>
                  <a:cubicBezTo>
                    <a:pt x="156" y="152"/>
                    <a:pt x="156" y="152"/>
                    <a:pt x="156" y="152"/>
                  </a:cubicBezTo>
                  <a:cubicBezTo>
                    <a:pt x="157" y="151"/>
                    <a:pt x="157" y="151"/>
                    <a:pt x="157" y="151"/>
                  </a:cubicBezTo>
                  <a:cubicBezTo>
                    <a:pt x="157" y="151"/>
                    <a:pt x="157" y="151"/>
                    <a:pt x="157" y="151"/>
                  </a:cubicBezTo>
                  <a:cubicBezTo>
                    <a:pt x="156" y="150"/>
                    <a:pt x="156" y="150"/>
                    <a:pt x="156" y="150"/>
                  </a:cubicBezTo>
                  <a:cubicBezTo>
                    <a:pt x="156" y="149"/>
                    <a:pt x="156" y="149"/>
                    <a:pt x="156" y="149"/>
                  </a:cubicBezTo>
                  <a:cubicBezTo>
                    <a:pt x="157" y="149"/>
                    <a:pt x="157" y="149"/>
                    <a:pt x="157" y="149"/>
                  </a:cubicBezTo>
                  <a:cubicBezTo>
                    <a:pt x="157" y="149"/>
                    <a:pt x="157" y="149"/>
                    <a:pt x="157" y="149"/>
                  </a:cubicBezTo>
                  <a:cubicBezTo>
                    <a:pt x="156" y="148"/>
                    <a:pt x="156" y="148"/>
                    <a:pt x="156" y="148"/>
                  </a:cubicBezTo>
                  <a:cubicBezTo>
                    <a:pt x="156" y="148"/>
                    <a:pt x="156" y="148"/>
                    <a:pt x="156" y="148"/>
                  </a:cubicBezTo>
                  <a:cubicBezTo>
                    <a:pt x="157" y="146"/>
                    <a:pt x="157" y="146"/>
                    <a:pt x="157" y="146"/>
                  </a:cubicBezTo>
                  <a:cubicBezTo>
                    <a:pt x="157" y="144"/>
                    <a:pt x="157" y="144"/>
                    <a:pt x="157" y="144"/>
                  </a:cubicBezTo>
                  <a:cubicBezTo>
                    <a:pt x="157" y="144"/>
                    <a:pt x="157" y="144"/>
                    <a:pt x="157" y="144"/>
                  </a:cubicBezTo>
                  <a:cubicBezTo>
                    <a:pt x="157" y="143"/>
                    <a:pt x="157" y="143"/>
                    <a:pt x="157" y="143"/>
                  </a:cubicBezTo>
                  <a:cubicBezTo>
                    <a:pt x="158" y="143"/>
                    <a:pt x="158" y="143"/>
                    <a:pt x="158" y="143"/>
                  </a:cubicBezTo>
                  <a:cubicBezTo>
                    <a:pt x="159" y="142"/>
                    <a:pt x="159" y="142"/>
                    <a:pt x="159" y="142"/>
                  </a:cubicBezTo>
                  <a:cubicBezTo>
                    <a:pt x="159" y="142"/>
                    <a:pt x="159" y="142"/>
                    <a:pt x="159" y="142"/>
                  </a:cubicBezTo>
                  <a:cubicBezTo>
                    <a:pt x="160" y="142"/>
                    <a:pt x="160" y="142"/>
                    <a:pt x="160" y="142"/>
                  </a:cubicBezTo>
                  <a:cubicBezTo>
                    <a:pt x="160" y="142"/>
                    <a:pt x="160" y="142"/>
                    <a:pt x="160" y="142"/>
                  </a:cubicBezTo>
                  <a:cubicBezTo>
                    <a:pt x="161" y="142"/>
                    <a:pt x="161" y="142"/>
                    <a:pt x="161" y="142"/>
                  </a:cubicBezTo>
                  <a:cubicBezTo>
                    <a:pt x="161" y="142"/>
                    <a:pt x="161" y="142"/>
                    <a:pt x="161" y="142"/>
                  </a:cubicBezTo>
                  <a:cubicBezTo>
                    <a:pt x="162" y="141"/>
                    <a:pt x="162" y="141"/>
                    <a:pt x="162" y="141"/>
                  </a:cubicBezTo>
                  <a:cubicBezTo>
                    <a:pt x="162" y="141"/>
                    <a:pt x="162" y="141"/>
                    <a:pt x="162" y="141"/>
                  </a:cubicBezTo>
                  <a:cubicBezTo>
                    <a:pt x="162" y="142"/>
                    <a:pt x="162" y="142"/>
                    <a:pt x="162" y="142"/>
                  </a:cubicBezTo>
                  <a:cubicBezTo>
                    <a:pt x="163" y="141"/>
                    <a:pt x="163" y="141"/>
                    <a:pt x="163" y="141"/>
                  </a:cubicBezTo>
                  <a:cubicBezTo>
                    <a:pt x="164" y="141"/>
                    <a:pt x="164" y="141"/>
                    <a:pt x="164" y="141"/>
                  </a:cubicBezTo>
                  <a:cubicBezTo>
                    <a:pt x="164" y="140"/>
                    <a:pt x="164" y="140"/>
                    <a:pt x="164" y="140"/>
                  </a:cubicBezTo>
                  <a:cubicBezTo>
                    <a:pt x="164" y="140"/>
                    <a:pt x="164" y="140"/>
                    <a:pt x="164" y="140"/>
                  </a:cubicBezTo>
                  <a:cubicBezTo>
                    <a:pt x="165" y="141"/>
                    <a:pt x="165" y="141"/>
                    <a:pt x="165" y="141"/>
                  </a:cubicBezTo>
                  <a:cubicBezTo>
                    <a:pt x="165" y="141"/>
                    <a:pt x="165" y="141"/>
                    <a:pt x="165" y="141"/>
                  </a:cubicBezTo>
                  <a:cubicBezTo>
                    <a:pt x="165" y="142"/>
                    <a:pt x="165" y="142"/>
                    <a:pt x="165" y="142"/>
                  </a:cubicBezTo>
                  <a:cubicBezTo>
                    <a:pt x="165" y="141"/>
                    <a:pt x="165" y="141"/>
                    <a:pt x="165" y="141"/>
                  </a:cubicBezTo>
                  <a:cubicBezTo>
                    <a:pt x="165" y="140"/>
                    <a:pt x="165" y="140"/>
                    <a:pt x="165" y="140"/>
                  </a:cubicBezTo>
                  <a:cubicBezTo>
                    <a:pt x="166" y="139"/>
                    <a:pt x="166" y="139"/>
                    <a:pt x="166" y="139"/>
                  </a:cubicBezTo>
                  <a:cubicBezTo>
                    <a:pt x="166" y="139"/>
                    <a:pt x="166" y="139"/>
                    <a:pt x="166" y="139"/>
                  </a:cubicBezTo>
                  <a:cubicBezTo>
                    <a:pt x="167" y="139"/>
                    <a:pt x="167" y="139"/>
                    <a:pt x="167" y="139"/>
                  </a:cubicBezTo>
                  <a:cubicBezTo>
                    <a:pt x="168" y="139"/>
                    <a:pt x="168" y="139"/>
                    <a:pt x="168" y="139"/>
                  </a:cubicBezTo>
                  <a:cubicBezTo>
                    <a:pt x="168" y="139"/>
                    <a:pt x="168" y="139"/>
                    <a:pt x="168" y="139"/>
                  </a:cubicBezTo>
                  <a:cubicBezTo>
                    <a:pt x="169" y="139"/>
                    <a:pt x="169" y="139"/>
                    <a:pt x="169" y="139"/>
                  </a:cubicBezTo>
                  <a:cubicBezTo>
                    <a:pt x="170" y="138"/>
                    <a:pt x="170" y="138"/>
                    <a:pt x="170" y="138"/>
                  </a:cubicBezTo>
                  <a:cubicBezTo>
                    <a:pt x="169" y="138"/>
                    <a:pt x="169" y="138"/>
                    <a:pt x="169" y="138"/>
                  </a:cubicBezTo>
                  <a:cubicBezTo>
                    <a:pt x="170" y="137"/>
                    <a:pt x="170" y="137"/>
                    <a:pt x="170" y="137"/>
                  </a:cubicBezTo>
                  <a:cubicBezTo>
                    <a:pt x="169" y="137"/>
                    <a:pt x="169" y="137"/>
                    <a:pt x="169" y="137"/>
                  </a:cubicBezTo>
                  <a:cubicBezTo>
                    <a:pt x="169" y="137"/>
                    <a:pt x="169" y="137"/>
                    <a:pt x="169" y="137"/>
                  </a:cubicBezTo>
                  <a:cubicBezTo>
                    <a:pt x="168" y="137"/>
                    <a:pt x="168" y="137"/>
                    <a:pt x="168" y="137"/>
                  </a:cubicBezTo>
                  <a:cubicBezTo>
                    <a:pt x="166" y="138"/>
                    <a:pt x="166" y="138"/>
                    <a:pt x="166" y="138"/>
                  </a:cubicBezTo>
                  <a:cubicBezTo>
                    <a:pt x="166" y="138"/>
                    <a:pt x="166" y="138"/>
                    <a:pt x="166" y="138"/>
                  </a:cubicBezTo>
                  <a:cubicBezTo>
                    <a:pt x="166" y="138"/>
                    <a:pt x="166" y="138"/>
                    <a:pt x="166" y="138"/>
                  </a:cubicBezTo>
                  <a:cubicBezTo>
                    <a:pt x="165" y="138"/>
                    <a:pt x="165" y="138"/>
                    <a:pt x="165" y="138"/>
                  </a:cubicBezTo>
                  <a:cubicBezTo>
                    <a:pt x="165" y="139"/>
                    <a:pt x="165" y="139"/>
                    <a:pt x="165" y="139"/>
                  </a:cubicBezTo>
                  <a:cubicBezTo>
                    <a:pt x="165" y="139"/>
                    <a:pt x="165" y="139"/>
                    <a:pt x="165" y="139"/>
                  </a:cubicBezTo>
                  <a:cubicBezTo>
                    <a:pt x="164" y="138"/>
                    <a:pt x="164" y="138"/>
                    <a:pt x="164" y="138"/>
                  </a:cubicBezTo>
                  <a:cubicBezTo>
                    <a:pt x="164" y="138"/>
                    <a:pt x="164" y="138"/>
                    <a:pt x="164" y="138"/>
                  </a:cubicBezTo>
                  <a:cubicBezTo>
                    <a:pt x="164" y="138"/>
                    <a:pt x="164" y="138"/>
                    <a:pt x="164" y="138"/>
                  </a:cubicBezTo>
                  <a:cubicBezTo>
                    <a:pt x="163" y="139"/>
                    <a:pt x="163" y="139"/>
                    <a:pt x="163" y="139"/>
                  </a:cubicBezTo>
                  <a:cubicBezTo>
                    <a:pt x="163" y="139"/>
                    <a:pt x="163" y="139"/>
                    <a:pt x="163" y="139"/>
                  </a:cubicBezTo>
                  <a:cubicBezTo>
                    <a:pt x="162" y="138"/>
                    <a:pt x="162" y="138"/>
                    <a:pt x="162" y="138"/>
                  </a:cubicBezTo>
                  <a:cubicBezTo>
                    <a:pt x="161" y="138"/>
                    <a:pt x="161" y="138"/>
                    <a:pt x="161" y="138"/>
                  </a:cubicBezTo>
                  <a:cubicBezTo>
                    <a:pt x="161" y="138"/>
                    <a:pt x="161" y="138"/>
                    <a:pt x="161" y="138"/>
                  </a:cubicBezTo>
                  <a:cubicBezTo>
                    <a:pt x="161" y="138"/>
                    <a:pt x="161" y="138"/>
                    <a:pt x="161" y="138"/>
                  </a:cubicBezTo>
                  <a:cubicBezTo>
                    <a:pt x="161" y="139"/>
                    <a:pt x="161" y="139"/>
                    <a:pt x="161" y="139"/>
                  </a:cubicBezTo>
                  <a:cubicBezTo>
                    <a:pt x="161" y="139"/>
                    <a:pt x="161" y="139"/>
                    <a:pt x="161" y="139"/>
                  </a:cubicBezTo>
                  <a:cubicBezTo>
                    <a:pt x="161" y="140"/>
                    <a:pt x="161" y="140"/>
                    <a:pt x="161" y="140"/>
                  </a:cubicBezTo>
                  <a:cubicBezTo>
                    <a:pt x="160" y="140"/>
                    <a:pt x="160" y="140"/>
                    <a:pt x="160" y="140"/>
                  </a:cubicBezTo>
                  <a:cubicBezTo>
                    <a:pt x="160" y="140"/>
                    <a:pt x="160" y="140"/>
                    <a:pt x="160" y="140"/>
                  </a:cubicBezTo>
                  <a:cubicBezTo>
                    <a:pt x="159" y="139"/>
                    <a:pt x="159" y="139"/>
                    <a:pt x="159" y="139"/>
                  </a:cubicBezTo>
                  <a:cubicBezTo>
                    <a:pt x="159" y="139"/>
                    <a:pt x="159" y="139"/>
                    <a:pt x="159" y="139"/>
                  </a:cubicBezTo>
                  <a:cubicBezTo>
                    <a:pt x="159" y="139"/>
                    <a:pt x="159" y="139"/>
                    <a:pt x="159" y="139"/>
                  </a:cubicBezTo>
                  <a:cubicBezTo>
                    <a:pt x="159" y="138"/>
                    <a:pt x="159" y="138"/>
                    <a:pt x="159" y="138"/>
                  </a:cubicBezTo>
                  <a:cubicBezTo>
                    <a:pt x="159" y="138"/>
                    <a:pt x="159" y="138"/>
                    <a:pt x="159" y="138"/>
                  </a:cubicBezTo>
                  <a:cubicBezTo>
                    <a:pt x="159" y="138"/>
                    <a:pt x="159" y="138"/>
                    <a:pt x="159" y="138"/>
                  </a:cubicBezTo>
                  <a:cubicBezTo>
                    <a:pt x="158" y="138"/>
                    <a:pt x="158" y="138"/>
                    <a:pt x="158" y="138"/>
                  </a:cubicBezTo>
                  <a:cubicBezTo>
                    <a:pt x="158" y="137"/>
                    <a:pt x="158" y="137"/>
                    <a:pt x="158" y="137"/>
                  </a:cubicBezTo>
                  <a:cubicBezTo>
                    <a:pt x="159" y="137"/>
                    <a:pt x="159" y="137"/>
                    <a:pt x="159" y="137"/>
                  </a:cubicBezTo>
                  <a:cubicBezTo>
                    <a:pt x="160" y="135"/>
                    <a:pt x="160" y="135"/>
                    <a:pt x="160" y="135"/>
                  </a:cubicBezTo>
                  <a:cubicBezTo>
                    <a:pt x="161" y="135"/>
                    <a:pt x="161" y="135"/>
                    <a:pt x="161" y="135"/>
                  </a:cubicBezTo>
                  <a:cubicBezTo>
                    <a:pt x="162" y="136"/>
                    <a:pt x="162" y="136"/>
                    <a:pt x="162" y="136"/>
                  </a:cubicBezTo>
                  <a:cubicBezTo>
                    <a:pt x="165" y="135"/>
                    <a:pt x="165" y="135"/>
                    <a:pt x="165" y="135"/>
                  </a:cubicBezTo>
                  <a:cubicBezTo>
                    <a:pt x="167" y="135"/>
                    <a:pt x="167" y="135"/>
                    <a:pt x="167" y="135"/>
                  </a:cubicBezTo>
                  <a:cubicBezTo>
                    <a:pt x="168" y="135"/>
                    <a:pt x="168" y="135"/>
                    <a:pt x="168" y="135"/>
                  </a:cubicBezTo>
                  <a:cubicBezTo>
                    <a:pt x="169" y="135"/>
                    <a:pt x="169" y="135"/>
                    <a:pt x="169" y="135"/>
                  </a:cubicBezTo>
                  <a:cubicBezTo>
                    <a:pt x="170" y="135"/>
                    <a:pt x="170" y="135"/>
                    <a:pt x="170" y="135"/>
                  </a:cubicBezTo>
                  <a:cubicBezTo>
                    <a:pt x="170" y="136"/>
                    <a:pt x="170" y="136"/>
                    <a:pt x="170" y="136"/>
                  </a:cubicBezTo>
                  <a:cubicBezTo>
                    <a:pt x="170" y="136"/>
                    <a:pt x="170" y="136"/>
                    <a:pt x="170" y="136"/>
                  </a:cubicBezTo>
                  <a:cubicBezTo>
                    <a:pt x="171" y="136"/>
                    <a:pt x="171" y="136"/>
                    <a:pt x="171" y="136"/>
                  </a:cubicBezTo>
                  <a:cubicBezTo>
                    <a:pt x="171" y="138"/>
                    <a:pt x="171" y="138"/>
                    <a:pt x="171" y="138"/>
                  </a:cubicBezTo>
                  <a:cubicBezTo>
                    <a:pt x="170" y="138"/>
                    <a:pt x="170" y="138"/>
                    <a:pt x="170" y="138"/>
                  </a:cubicBezTo>
                  <a:cubicBezTo>
                    <a:pt x="171" y="139"/>
                    <a:pt x="171" y="139"/>
                    <a:pt x="171" y="139"/>
                  </a:cubicBezTo>
                  <a:cubicBezTo>
                    <a:pt x="171" y="139"/>
                    <a:pt x="171" y="139"/>
                    <a:pt x="171" y="139"/>
                  </a:cubicBezTo>
                  <a:cubicBezTo>
                    <a:pt x="170" y="139"/>
                    <a:pt x="170" y="139"/>
                    <a:pt x="170" y="139"/>
                  </a:cubicBezTo>
                  <a:cubicBezTo>
                    <a:pt x="170" y="140"/>
                    <a:pt x="170" y="140"/>
                    <a:pt x="170" y="140"/>
                  </a:cubicBezTo>
                  <a:cubicBezTo>
                    <a:pt x="170" y="140"/>
                    <a:pt x="170" y="140"/>
                    <a:pt x="170" y="140"/>
                  </a:cubicBezTo>
                  <a:cubicBezTo>
                    <a:pt x="171" y="141"/>
                    <a:pt x="171" y="141"/>
                    <a:pt x="171" y="141"/>
                  </a:cubicBezTo>
                  <a:cubicBezTo>
                    <a:pt x="171" y="141"/>
                    <a:pt x="171" y="141"/>
                    <a:pt x="171" y="141"/>
                  </a:cubicBezTo>
                  <a:cubicBezTo>
                    <a:pt x="172" y="142"/>
                    <a:pt x="172" y="142"/>
                    <a:pt x="172" y="142"/>
                  </a:cubicBezTo>
                  <a:cubicBezTo>
                    <a:pt x="172" y="142"/>
                    <a:pt x="172" y="142"/>
                    <a:pt x="172" y="142"/>
                  </a:cubicBezTo>
                  <a:cubicBezTo>
                    <a:pt x="171" y="143"/>
                    <a:pt x="171" y="143"/>
                    <a:pt x="171" y="143"/>
                  </a:cubicBezTo>
                  <a:cubicBezTo>
                    <a:pt x="171" y="143"/>
                    <a:pt x="171" y="143"/>
                    <a:pt x="171" y="143"/>
                  </a:cubicBezTo>
                  <a:cubicBezTo>
                    <a:pt x="171" y="144"/>
                    <a:pt x="171" y="144"/>
                    <a:pt x="171" y="144"/>
                  </a:cubicBezTo>
                  <a:cubicBezTo>
                    <a:pt x="172" y="144"/>
                    <a:pt x="172" y="144"/>
                    <a:pt x="172" y="144"/>
                  </a:cubicBezTo>
                  <a:cubicBezTo>
                    <a:pt x="172" y="144"/>
                    <a:pt x="172" y="144"/>
                    <a:pt x="172" y="144"/>
                  </a:cubicBezTo>
                  <a:cubicBezTo>
                    <a:pt x="172" y="144"/>
                    <a:pt x="172" y="144"/>
                    <a:pt x="172" y="144"/>
                  </a:cubicBezTo>
                  <a:cubicBezTo>
                    <a:pt x="173" y="144"/>
                    <a:pt x="173" y="144"/>
                    <a:pt x="173" y="144"/>
                  </a:cubicBezTo>
                  <a:cubicBezTo>
                    <a:pt x="173" y="145"/>
                    <a:pt x="173" y="145"/>
                    <a:pt x="173" y="145"/>
                  </a:cubicBezTo>
                  <a:cubicBezTo>
                    <a:pt x="174" y="145"/>
                    <a:pt x="174" y="145"/>
                    <a:pt x="174" y="145"/>
                  </a:cubicBezTo>
                  <a:cubicBezTo>
                    <a:pt x="175" y="144"/>
                    <a:pt x="175" y="144"/>
                    <a:pt x="175" y="144"/>
                  </a:cubicBezTo>
                  <a:cubicBezTo>
                    <a:pt x="175" y="145"/>
                    <a:pt x="175" y="145"/>
                    <a:pt x="175" y="145"/>
                  </a:cubicBezTo>
                  <a:cubicBezTo>
                    <a:pt x="175" y="145"/>
                    <a:pt x="175" y="145"/>
                    <a:pt x="175" y="145"/>
                  </a:cubicBezTo>
                  <a:cubicBezTo>
                    <a:pt x="176" y="145"/>
                    <a:pt x="176" y="145"/>
                    <a:pt x="176" y="145"/>
                  </a:cubicBezTo>
                  <a:cubicBezTo>
                    <a:pt x="176" y="145"/>
                    <a:pt x="176" y="145"/>
                    <a:pt x="176" y="145"/>
                  </a:cubicBezTo>
                  <a:cubicBezTo>
                    <a:pt x="176" y="146"/>
                    <a:pt x="176" y="146"/>
                    <a:pt x="176" y="146"/>
                  </a:cubicBezTo>
                  <a:cubicBezTo>
                    <a:pt x="176" y="146"/>
                    <a:pt x="176" y="146"/>
                    <a:pt x="176" y="146"/>
                  </a:cubicBezTo>
                  <a:cubicBezTo>
                    <a:pt x="176" y="147"/>
                    <a:pt x="176" y="147"/>
                    <a:pt x="176" y="147"/>
                  </a:cubicBezTo>
                  <a:cubicBezTo>
                    <a:pt x="177" y="147"/>
                    <a:pt x="177" y="147"/>
                    <a:pt x="177" y="147"/>
                  </a:cubicBezTo>
                  <a:cubicBezTo>
                    <a:pt x="177" y="147"/>
                    <a:pt x="177" y="147"/>
                    <a:pt x="177" y="147"/>
                  </a:cubicBezTo>
                  <a:cubicBezTo>
                    <a:pt x="178" y="148"/>
                    <a:pt x="178" y="148"/>
                    <a:pt x="178" y="148"/>
                  </a:cubicBezTo>
                  <a:cubicBezTo>
                    <a:pt x="178" y="149"/>
                    <a:pt x="178" y="149"/>
                    <a:pt x="178" y="149"/>
                  </a:cubicBezTo>
                  <a:cubicBezTo>
                    <a:pt x="179" y="148"/>
                    <a:pt x="179" y="148"/>
                    <a:pt x="179" y="148"/>
                  </a:cubicBezTo>
                  <a:cubicBezTo>
                    <a:pt x="179" y="148"/>
                    <a:pt x="179" y="148"/>
                    <a:pt x="179" y="148"/>
                  </a:cubicBezTo>
                  <a:cubicBezTo>
                    <a:pt x="179" y="149"/>
                    <a:pt x="179" y="149"/>
                    <a:pt x="179" y="149"/>
                  </a:cubicBezTo>
                  <a:cubicBezTo>
                    <a:pt x="180" y="149"/>
                    <a:pt x="180" y="149"/>
                    <a:pt x="180" y="149"/>
                  </a:cubicBezTo>
                  <a:cubicBezTo>
                    <a:pt x="181" y="150"/>
                    <a:pt x="181" y="150"/>
                    <a:pt x="181" y="150"/>
                  </a:cubicBezTo>
                  <a:cubicBezTo>
                    <a:pt x="182" y="149"/>
                    <a:pt x="182" y="149"/>
                    <a:pt x="182" y="149"/>
                  </a:cubicBezTo>
                  <a:cubicBezTo>
                    <a:pt x="183" y="150"/>
                    <a:pt x="183" y="150"/>
                    <a:pt x="183" y="150"/>
                  </a:cubicBezTo>
                  <a:cubicBezTo>
                    <a:pt x="183" y="149"/>
                    <a:pt x="183" y="149"/>
                    <a:pt x="183" y="149"/>
                  </a:cubicBezTo>
                  <a:cubicBezTo>
                    <a:pt x="185" y="148"/>
                    <a:pt x="185" y="148"/>
                    <a:pt x="185" y="148"/>
                  </a:cubicBezTo>
                  <a:cubicBezTo>
                    <a:pt x="185" y="148"/>
                    <a:pt x="185" y="148"/>
                    <a:pt x="185" y="148"/>
                  </a:cubicBezTo>
                  <a:cubicBezTo>
                    <a:pt x="185" y="149"/>
                    <a:pt x="185" y="149"/>
                    <a:pt x="185" y="149"/>
                  </a:cubicBezTo>
                  <a:cubicBezTo>
                    <a:pt x="187" y="149"/>
                    <a:pt x="187" y="149"/>
                    <a:pt x="187" y="149"/>
                  </a:cubicBezTo>
                  <a:cubicBezTo>
                    <a:pt x="188" y="150"/>
                    <a:pt x="188" y="150"/>
                    <a:pt x="188" y="150"/>
                  </a:cubicBezTo>
                  <a:cubicBezTo>
                    <a:pt x="189" y="150"/>
                    <a:pt x="189" y="150"/>
                    <a:pt x="189" y="150"/>
                  </a:cubicBezTo>
                  <a:cubicBezTo>
                    <a:pt x="190" y="150"/>
                    <a:pt x="190" y="150"/>
                    <a:pt x="190" y="150"/>
                  </a:cubicBezTo>
                  <a:cubicBezTo>
                    <a:pt x="190" y="150"/>
                    <a:pt x="190" y="150"/>
                    <a:pt x="190" y="150"/>
                  </a:cubicBezTo>
                  <a:cubicBezTo>
                    <a:pt x="192" y="150"/>
                    <a:pt x="192" y="150"/>
                    <a:pt x="192" y="150"/>
                  </a:cubicBezTo>
                  <a:cubicBezTo>
                    <a:pt x="192" y="151"/>
                    <a:pt x="192" y="151"/>
                    <a:pt x="192" y="151"/>
                  </a:cubicBezTo>
                  <a:cubicBezTo>
                    <a:pt x="193" y="150"/>
                    <a:pt x="193" y="150"/>
                    <a:pt x="193" y="150"/>
                  </a:cubicBezTo>
                  <a:cubicBezTo>
                    <a:pt x="193" y="149"/>
                    <a:pt x="193" y="149"/>
                    <a:pt x="193" y="149"/>
                  </a:cubicBezTo>
                  <a:cubicBezTo>
                    <a:pt x="192" y="149"/>
                    <a:pt x="192" y="149"/>
                    <a:pt x="192" y="149"/>
                  </a:cubicBezTo>
                  <a:cubicBezTo>
                    <a:pt x="192" y="148"/>
                    <a:pt x="192" y="148"/>
                    <a:pt x="192" y="148"/>
                  </a:cubicBezTo>
                  <a:cubicBezTo>
                    <a:pt x="192" y="147"/>
                    <a:pt x="192" y="147"/>
                    <a:pt x="192" y="147"/>
                  </a:cubicBezTo>
                  <a:cubicBezTo>
                    <a:pt x="192" y="147"/>
                    <a:pt x="192" y="147"/>
                    <a:pt x="192" y="147"/>
                  </a:cubicBezTo>
                  <a:cubicBezTo>
                    <a:pt x="193" y="149"/>
                    <a:pt x="193" y="149"/>
                    <a:pt x="193" y="149"/>
                  </a:cubicBezTo>
                  <a:cubicBezTo>
                    <a:pt x="193" y="150"/>
                    <a:pt x="193" y="150"/>
                    <a:pt x="193" y="150"/>
                  </a:cubicBezTo>
                  <a:cubicBezTo>
                    <a:pt x="194" y="151"/>
                    <a:pt x="194" y="151"/>
                    <a:pt x="194" y="151"/>
                  </a:cubicBezTo>
                  <a:cubicBezTo>
                    <a:pt x="195" y="151"/>
                    <a:pt x="195" y="151"/>
                    <a:pt x="195" y="151"/>
                  </a:cubicBezTo>
                  <a:cubicBezTo>
                    <a:pt x="195" y="152"/>
                    <a:pt x="195" y="152"/>
                    <a:pt x="195" y="152"/>
                  </a:cubicBezTo>
                  <a:cubicBezTo>
                    <a:pt x="195" y="151"/>
                    <a:pt x="195" y="151"/>
                    <a:pt x="195" y="151"/>
                  </a:cubicBezTo>
                  <a:cubicBezTo>
                    <a:pt x="195" y="150"/>
                    <a:pt x="195" y="150"/>
                    <a:pt x="195" y="150"/>
                  </a:cubicBezTo>
                  <a:cubicBezTo>
                    <a:pt x="194" y="150"/>
                    <a:pt x="194" y="150"/>
                    <a:pt x="194" y="150"/>
                  </a:cubicBezTo>
                  <a:cubicBezTo>
                    <a:pt x="193" y="149"/>
                    <a:pt x="193" y="149"/>
                    <a:pt x="193" y="149"/>
                  </a:cubicBezTo>
                  <a:cubicBezTo>
                    <a:pt x="193" y="147"/>
                    <a:pt x="193" y="147"/>
                    <a:pt x="193" y="147"/>
                  </a:cubicBezTo>
                  <a:cubicBezTo>
                    <a:pt x="193" y="146"/>
                    <a:pt x="193" y="146"/>
                    <a:pt x="193" y="146"/>
                  </a:cubicBezTo>
                  <a:cubicBezTo>
                    <a:pt x="194" y="147"/>
                    <a:pt x="194" y="147"/>
                    <a:pt x="194" y="147"/>
                  </a:cubicBezTo>
                  <a:cubicBezTo>
                    <a:pt x="194" y="147"/>
                    <a:pt x="194" y="147"/>
                    <a:pt x="194" y="147"/>
                  </a:cubicBezTo>
                  <a:cubicBezTo>
                    <a:pt x="194" y="147"/>
                    <a:pt x="194" y="147"/>
                    <a:pt x="194" y="147"/>
                  </a:cubicBezTo>
                  <a:cubicBezTo>
                    <a:pt x="194" y="147"/>
                    <a:pt x="194" y="147"/>
                    <a:pt x="194" y="147"/>
                  </a:cubicBezTo>
                  <a:cubicBezTo>
                    <a:pt x="194" y="146"/>
                    <a:pt x="194" y="146"/>
                    <a:pt x="194" y="146"/>
                  </a:cubicBezTo>
                  <a:cubicBezTo>
                    <a:pt x="194" y="146"/>
                    <a:pt x="194" y="146"/>
                    <a:pt x="194" y="146"/>
                  </a:cubicBezTo>
                  <a:cubicBezTo>
                    <a:pt x="194" y="145"/>
                    <a:pt x="194" y="145"/>
                    <a:pt x="194" y="145"/>
                  </a:cubicBezTo>
                  <a:cubicBezTo>
                    <a:pt x="194" y="145"/>
                    <a:pt x="194" y="145"/>
                    <a:pt x="194" y="145"/>
                  </a:cubicBezTo>
                  <a:cubicBezTo>
                    <a:pt x="194" y="144"/>
                    <a:pt x="194" y="144"/>
                    <a:pt x="194" y="144"/>
                  </a:cubicBezTo>
                  <a:cubicBezTo>
                    <a:pt x="195" y="144"/>
                    <a:pt x="195" y="144"/>
                    <a:pt x="195" y="144"/>
                  </a:cubicBezTo>
                  <a:cubicBezTo>
                    <a:pt x="195" y="145"/>
                    <a:pt x="195" y="145"/>
                    <a:pt x="195" y="145"/>
                  </a:cubicBezTo>
                  <a:cubicBezTo>
                    <a:pt x="195" y="146"/>
                    <a:pt x="195" y="146"/>
                    <a:pt x="195" y="146"/>
                  </a:cubicBezTo>
                  <a:cubicBezTo>
                    <a:pt x="196" y="146"/>
                    <a:pt x="196" y="146"/>
                    <a:pt x="196" y="146"/>
                  </a:cubicBezTo>
                  <a:cubicBezTo>
                    <a:pt x="196" y="145"/>
                    <a:pt x="196" y="145"/>
                    <a:pt x="196" y="145"/>
                  </a:cubicBezTo>
                  <a:cubicBezTo>
                    <a:pt x="197" y="145"/>
                    <a:pt x="197" y="145"/>
                    <a:pt x="197" y="145"/>
                  </a:cubicBezTo>
                  <a:cubicBezTo>
                    <a:pt x="197" y="144"/>
                    <a:pt x="197" y="144"/>
                    <a:pt x="197" y="144"/>
                  </a:cubicBezTo>
                  <a:cubicBezTo>
                    <a:pt x="198" y="144"/>
                    <a:pt x="198" y="144"/>
                    <a:pt x="198" y="144"/>
                  </a:cubicBezTo>
                  <a:cubicBezTo>
                    <a:pt x="198" y="145"/>
                    <a:pt x="198" y="145"/>
                    <a:pt x="198" y="145"/>
                  </a:cubicBezTo>
                  <a:cubicBezTo>
                    <a:pt x="198" y="145"/>
                    <a:pt x="198" y="145"/>
                    <a:pt x="198" y="145"/>
                  </a:cubicBezTo>
                  <a:cubicBezTo>
                    <a:pt x="198" y="146"/>
                    <a:pt x="198" y="146"/>
                    <a:pt x="198" y="146"/>
                  </a:cubicBezTo>
                  <a:cubicBezTo>
                    <a:pt x="198" y="145"/>
                    <a:pt x="198" y="145"/>
                    <a:pt x="198" y="145"/>
                  </a:cubicBezTo>
                  <a:cubicBezTo>
                    <a:pt x="199" y="145"/>
                    <a:pt x="199" y="145"/>
                    <a:pt x="199" y="145"/>
                  </a:cubicBezTo>
                  <a:cubicBezTo>
                    <a:pt x="199" y="146"/>
                    <a:pt x="199" y="146"/>
                    <a:pt x="199" y="146"/>
                  </a:cubicBezTo>
                  <a:cubicBezTo>
                    <a:pt x="199" y="147"/>
                    <a:pt x="199" y="147"/>
                    <a:pt x="199" y="147"/>
                  </a:cubicBezTo>
                  <a:cubicBezTo>
                    <a:pt x="199" y="147"/>
                    <a:pt x="199" y="147"/>
                    <a:pt x="199" y="147"/>
                  </a:cubicBezTo>
                  <a:cubicBezTo>
                    <a:pt x="199" y="148"/>
                    <a:pt x="199" y="148"/>
                    <a:pt x="199" y="148"/>
                  </a:cubicBezTo>
                  <a:cubicBezTo>
                    <a:pt x="200" y="147"/>
                    <a:pt x="200" y="147"/>
                    <a:pt x="200" y="147"/>
                  </a:cubicBezTo>
                  <a:cubicBezTo>
                    <a:pt x="201" y="148"/>
                    <a:pt x="201" y="148"/>
                    <a:pt x="201" y="148"/>
                  </a:cubicBezTo>
                  <a:cubicBezTo>
                    <a:pt x="200" y="148"/>
                    <a:pt x="200" y="148"/>
                    <a:pt x="200" y="148"/>
                  </a:cubicBezTo>
                  <a:cubicBezTo>
                    <a:pt x="199" y="149"/>
                    <a:pt x="199" y="149"/>
                    <a:pt x="199" y="149"/>
                  </a:cubicBezTo>
                  <a:cubicBezTo>
                    <a:pt x="199" y="149"/>
                    <a:pt x="199" y="149"/>
                    <a:pt x="199" y="149"/>
                  </a:cubicBezTo>
                  <a:cubicBezTo>
                    <a:pt x="200" y="149"/>
                    <a:pt x="200" y="149"/>
                    <a:pt x="200" y="149"/>
                  </a:cubicBezTo>
                  <a:cubicBezTo>
                    <a:pt x="201" y="149"/>
                    <a:pt x="201" y="149"/>
                    <a:pt x="201" y="149"/>
                  </a:cubicBezTo>
                  <a:cubicBezTo>
                    <a:pt x="201" y="148"/>
                    <a:pt x="201" y="148"/>
                    <a:pt x="201" y="148"/>
                  </a:cubicBezTo>
                  <a:cubicBezTo>
                    <a:pt x="203" y="148"/>
                    <a:pt x="203" y="148"/>
                    <a:pt x="203" y="148"/>
                  </a:cubicBezTo>
                  <a:cubicBezTo>
                    <a:pt x="203" y="148"/>
                    <a:pt x="203" y="148"/>
                    <a:pt x="203" y="148"/>
                  </a:cubicBezTo>
                  <a:cubicBezTo>
                    <a:pt x="203" y="148"/>
                    <a:pt x="203" y="148"/>
                    <a:pt x="203" y="148"/>
                  </a:cubicBezTo>
                  <a:cubicBezTo>
                    <a:pt x="203" y="148"/>
                    <a:pt x="203" y="148"/>
                    <a:pt x="203" y="148"/>
                  </a:cubicBezTo>
                  <a:cubicBezTo>
                    <a:pt x="202" y="149"/>
                    <a:pt x="202" y="149"/>
                    <a:pt x="202" y="149"/>
                  </a:cubicBezTo>
                  <a:cubicBezTo>
                    <a:pt x="202" y="150"/>
                    <a:pt x="202" y="150"/>
                    <a:pt x="202" y="150"/>
                  </a:cubicBezTo>
                  <a:cubicBezTo>
                    <a:pt x="201" y="150"/>
                    <a:pt x="201" y="150"/>
                    <a:pt x="201" y="150"/>
                  </a:cubicBezTo>
                  <a:cubicBezTo>
                    <a:pt x="201" y="151"/>
                    <a:pt x="201" y="151"/>
                    <a:pt x="201" y="151"/>
                  </a:cubicBezTo>
                  <a:cubicBezTo>
                    <a:pt x="199" y="152"/>
                    <a:pt x="199" y="152"/>
                    <a:pt x="199" y="152"/>
                  </a:cubicBezTo>
                  <a:cubicBezTo>
                    <a:pt x="199" y="152"/>
                    <a:pt x="199" y="152"/>
                    <a:pt x="199" y="152"/>
                  </a:cubicBezTo>
                  <a:cubicBezTo>
                    <a:pt x="199" y="153"/>
                    <a:pt x="199" y="153"/>
                    <a:pt x="199" y="153"/>
                  </a:cubicBezTo>
                  <a:cubicBezTo>
                    <a:pt x="199" y="152"/>
                    <a:pt x="199" y="152"/>
                    <a:pt x="199" y="152"/>
                  </a:cubicBezTo>
                  <a:cubicBezTo>
                    <a:pt x="198" y="153"/>
                    <a:pt x="198" y="153"/>
                    <a:pt x="198" y="153"/>
                  </a:cubicBezTo>
                  <a:cubicBezTo>
                    <a:pt x="198" y="154"/>
                    <a:pt x="198" y="154"/>
                    <a:pt x="198" y="154"/>
                  </a:cubicBezTo>
                  <a:cubicBezTo>
                    <a:pt x="198" y="155"/>
                    <a:pt x="198" y="155"/>
                    <a:pt x="198" y="155"/>
                  </a:cubicBezTo>
                  <a:cubicBezTo>
                    <a:pt x="199" y="154"/>
                    <a:pt x="199" y="154"/>
                    <a:pt x="199" y="154"/>
                  </a:cubicBezTo>
                  <a:cubicBezTo>
                    <a:pt x="199" y="154"/>
                    <a:pt x="199" y="154"/>
                    <a:pt x="199" y="154"/>
                  </a:cubicBezTo>
                  <a:cubicBezTo>
                    <a:pt x="199" y="155"/>
                    <a:pt x="199" y="155"/>
                    <a:pt x="199" y="155"/>
                  </a:cubicBezTo>
                  <a:cubicBezTo>
                    <a:pt x="198" y="156"/>
                    <a:pt x="198" y="156"/>
                    <a:pt x="198" y="156"/>
                  </a:cubicBezTo>
                  <a:cubicBezTo>
                    <a:pt x="198" y="156"/>
                    <a:pt x="198" y="156"/>
                    <a:pt x="198" y="156"/>
                  </a:cubicBezTo>
                  <a:cubicBezTo>
                    <a:pt x="199" y="156"/>
                    <a:pt x="199" y="156"/>
                    <a:pt x="199" y="156"/>
                  </a:cubicBezTo>
                  <a:cubicBezTo>
                    <a:pt x="200" y="155"/>
                    <a:pt x="200" y="155"/>
                    <a:pt x="200" y="155"/>
                  </a:cubicBezTo>
                  <a:cubicBezTo>
                    <a:pt x="201" y="155"/>
                    <a:pt x="201" y="155"/>
                    <a:pt x="201" y="155"/>
                  </a:cubicBezTo>
                  <a:cubicBezTo>
                    <a:pt x="200" y="156"/>
                    <a:pt x="200" y="156"/>
                    <a:pt x="200" y="156"/>
                  </a:cubicBezTo>
                  <a:cubicBezTo>
                    <a:pt x="200" y="157"/>
                    <a:pt x="200" y="157"/>
                    <a:pt x="200" y="157"/>
                  </a:cubicBezTo>
                  <a:cubicBezTo>
                    <a:pt x="200" y="157"/>
                    <a:pt x="200" y="157"/>
                    <a:pt x="200" y="157"/>
                  </a:cubicBezTo>
                  <a:cubicBezTo>
                    <a:pt x="201" y="156"/>
                    <a:pt x="201" y="156"/>
                    <a:pt x="201" y="156"/>
                  </a:cubicBezTo>
                  <a:cubicBezTo>
                    <a:pt x="200" y="157"/>
                    <a:pt x="200" y="157"/>
                    <a:pt x="200" y="157"/>
                  </a:cubicBezTo>
                  <a:cubicBezTo>
                    <a:pt x="200" y="158"/>
                    <a:pt x="200" y="158"/>
                    <a:pt x="200" y="158"/>
                  </a:cubicBezTo>
                  <a:cubicBezTo>
                    <a:pt x="200" y="159"/>
                    <a:pt x="200" y="159"/>
                    <a:pt x="200" y="159"/>
                  </a:cubicBezTo>
                  <a:cubicBezTo>
                    <a:pt x="199" y="158"/>
                    <a:pt x="199" y="158"/>
                    <a:pt x="199" y="158"/>
                  </a:cubicBezTo>
                  <a:cubicBezTo>
                    <a:pt x="198" y="157"/>
                    <a:pt x="198" y="157"/>
                    <a:pt x="198" y="157"/>
                  </a:cubicBezTo>
                  <a:cubicBezTo>
                    <a:pt x="197" y="158"/>
                    <a:pt x="197" y="158"/>
                    <a:pt x="197" y="158"/>
                  </a:cubicBezTo>
                  <a:cubicBezTo>
                    <a:pt x="197" y="157"/>
                    <a:pt x="197" y="157"/>
                    <a:pt x="197" y="157"/>
                  </a:cubicBezTo>
                  <a:cubicBezTo>
                    <a:pt x="197" y="157"/>
                    <a:pt x="197" y="157"/>
                    <a:pt x="197" y="157"/>
                  </a:cubicBezTo>
                  <a:cubicBezTo>
                    <a:pt x="196" y="158"/>
                    <a:pt x="196" y="158"/>
                    <a:pt x="196" y="158"/>
                  </a:cubicBezTo>
                  <a:cubicBezTo>
                    <a:pt x="197" y="159"/>
                    <a:pt x="197" y="159"/>
                    <a:pt x="197" y="159"/>
                  </a:cubicBezTo>
                  <a:cubicBezTo>
                    <a:pt x="197" y="160"/>
                    <a:pt x="197" y="160"/>
                    <a:pt x="197" y="160"/>
                  </a:cubicBezTo>
                  <a:cubicBezTo>
                    <a:pt x="197" y="162"/>
                    <a:pt x="197" y="162"/>
                    <a:pt x="197" y="162"/>
                  </a:cubicBezTo>
                  <a:cubicBezTo>
                    <a:pt x="198" y="160"/>
                    <a:pt x="198" y="160"/>
                    <a:pt x="198" y="160"/>
                  </a:cubicBezTo>
                  <a:cubicBezTo>
                    <a:pt x="197" y="159"/>
                    <a:pt x="197" y="159"/>
                    <a:pt x="197" y="159"/>
                  </a:cubicBezTo>
                  <a:cubicBezTo>
                    <a:pt x="198" y="158"/>
                    <a:pt x="198" y="158"/>
                    <a:pt x="198" y="158"/>
                  </a:cubicBezTo>
                  <a:cubicBezTo>
                    <a:pt x="198" y="159"/>
                    <a:pt x="198" y="159"/>
                    <a:pt x="198" y="159"/>
                  </a:cubicBezTo>
                  <a:cubicBezTo>
                    <a:pt x="199" y="159"/>
                    <a:pt x="199" y="159"/>
                    <a:pt x="199" y="159"/>
                  </a:cubicBezTo>
                  <a:cubicBezTo>
                    <a:pt x="200" y="159"/>
                    <a:pt x="200" y="159"/>
                    <a:pt x="200" y="159"/>
                  </a:cubicBezTo>
                  <a:cubicBezTo>
                    <a:pt x="201" y="159"/>
                    <a:pt x="201" y="159"/>
                    <a:pt x="201" y="159"/>
                  </a:cubicBezTo>
                  <a:cubicBezTo>
                    <a:pt x="201" y="158"/>
                    <a:pt x="201" y="158"/>
                    <a:pt x="201" y="158"/>
                  </a:cubicBezTo>
                  <a:cubicBezTo>
                    <a:pt x="202" y="158"/>
                    <a:pt x="202" y="158"/>
                    <a:pt x="202" y="158"/>
                  </a:cubicBezTo>
                  <a:cubicBezTo>
                    <a:pt x="203" y="157"/>
                    <a:pt x="203" y="157"/>
                    <a:pt x="203" y="157"/>
                  </a:cubicBezTo>
                  <a:cubicBezTo>
                    <a:pt x="204" y="157"/>
                    <a:pt x="204" y="157"/>
                    <a:pt x="204" y="157"/>
                  </a:cubicBezTo>
                  <a:cubicBezTo>
                    <a:pt x="204" y="156"/>
                    <a:pt x="204" y="156"/>
                    <a:pt x="204" y="156"/>
                  </a:cubicBezTo>
                  <a:cubicBezTo>
                    <a:pt x="203" y="157"/>
                    <a:pt x="203" y="157"/>
                    <a:pt x="203" y="157"/>
                  </a:cubicBezTo>
                  <a:cubicBezTo>
                    <a:pt x="203" y="156"/>
                    <a:pt x="203" y="156"/>
                    <a:pt x="203" y="156"/>
                  </a:cubicBezTo>
                  <a:cubicBezTo>
                    <a:pt x="202" y="157"/>
                    <a:pt x="202" y="157"/>
                    <a:pt x="202" y="157"/>
                  </a:cubicBezTo>
                  <a:cubicBezTo>
                    <a:pt x="202" y="157"/>
                    <a:pt x="202" y="157"/>
                    <a:pt x="202" y="157"/>
                  </a:cubicBezTo>
                  <a:cubicBezTo>
                    <a:pt x="201" y="157"/>
                    <a:pt x="201" y="157"/>
                    <a:pt x="201" y="157"/>
                  </a:cubicBezTo>
                  <a:cubicBezTo>
                    <a:pt x="202" y="156"/>
                    <a:pt x="202" y="156"/>
                    <a:pt x="202" y="156"/>
                  </a:cubicBezTo>
                  <a:cubicBezTo>
                    <a:pt x="202" y="156"/>
                    <a:pt x="202" y="156"/>
                    <a:pt x="202" y="156"/>
                  </a:cubicBezTo>
                  <a:cubicBezTo>
                    <a:pt x="202" y="155"/>
                    <a:pt x="202" y="155"/>
                    <a:pt x="202" y="155"/>
                  </a:cubicBezTo>
                  <a:cubicBezTo>
                    <a:pt x="202" y="155"/>
                    <a:pt x="202" y="155"/>
                    <a:pt x="202" y="155"/>
                  </a:cubicBezTo>
                  <a:cubicBezTo>
                    <a:pt x="203" y="154"/>
                    <a:pt x="203" y="154"/>
                    <a:pt x="203" y="154"/>
                  </a:cubicBezTo>
                  <a:cubicBezTo>
                    <a:pt x="202" y="153"/>
                    <a:pt x="202" y="153"/>
                    <a:pt x="202" y="153"/>
                  </a:cubicBezTo>
                  <a:cubicBezTo>
                    <a:pt x="202" y="153"/>
                    <a:pt x="202" y="153"/>
                    <a:pt x="202" y="153"/>
                  </a:cubicBezTo>
                  <a:cubicBezTo>
                    <a:pt x="202" y="152"/>
                    <a:pt x="202" y="152"/>
                    <a:pt x="202" y="152"/>
                  </a:cubicBezTo>
                  <a:cubicBezTo>
                    <a:pt x="203" y="151"/>
                    <a:pt x="203" y="151"/>
                    <a:pt x="203" y="151"/>
                  </a:cubicBezTo>
                  <a:cubicBezTo>
                    <a:pt x="203" y="150"/>
                    <a:pt x="203" y="150"/>
                    <a:pt x="203" y="150"/>
                  </a:cubicBezTo>
                  <a:cubicBezTo>
                    <a:pt x="204" y="150"/>
                    <a:pt x="204" y="150"/>
                    <a:pt x="204" y="150"/>
                  </a:cubicBezTo>
                  <a:cubicBezTo>
                    <a:pt x="205" y="150"/>
                    <a:pt x="205" y="150"/>
                    <a:pt x="205" y="150"/>
                  </a:cubicBezTo>
                  <a:cubicBezTo>
                    <a:pt x="204" y="150"/>
                    <a:pt x="204" y="150"/>
                    <a:pt x="204" y="150"/>
                  </a:cubicBezTo>
                  <a:cubicBezTo>
                    <a:pt x="205" y="150"/>
                    <a:pt x="205" y="150"/>
                    <a:pt x="205" y="150"/>
                  </a:cubicBezTo>
                  <a:cubicBezTo>
                    <a:pt x="205" y="150"/>
                    <a:pt x="205" y="150"/>
                    <a:pt x="205" y="150"/>
                  </a:cubicBezTo>
                  <a:cubicBezTo>
                    <a:pt x="206" y="150"/>
                    <a:pt x="206" y="150"/>
                    <a:pt x="206" y="150"/>
                  </a:cubicBezTo>
                  <a:cubicBezTo>
                    <a:pt x="206" y="150"/>
                    <a:pt x="206" y="150"/>
                    <a:pt x="206" y="150"/>
                  </a:cubicBezTo>
                  <a:cubicBezTo>
                    <a:pt x="206" y="150"/>
                    <a:pt x="206" y="150"/>
                    <a:pt x="206" y="150"/>
                  </a:cubicBezTo>
                  <a:cubicBezTo>
                    <a:pt x="207" y="150"/>
                    <a:pt x="207" y="150"/>
                    <a:pt x="207" y="150"/>
                  </a:cubicBezTo>
                  <a:cubicBezTo>
                    <a:pt x="207" y="150"/>
                    <a:pt x="207" y="150"/>
                    <a:pt x="207" y="150"/>
                  </a:cubicBezTo>
                  <a:cubicBezTo>
                    <a:pt x="209" y="149"/>
                    <a:pt x="209" y="149"/>
                    <a:pt x="209" y="149"/>
                  </a:cubicBezTo>
                  <a:cubicBezTo>
                    <a:pt x="210" y="148"/>
                    <a:pt x="210" y="148"/>
                    <a:pt x="210" y="148"/>
                  </a:cubicBezTo>
                  <a:cubicBezTo>
                    <a:pt x="210" y="148"/>
                    <a:pt x="210" y="148"/>
                    <a:pt x="210" y="148"/>
                  </a:cubicBezTo>
                  <a:cubicBezTo>
                    <a:pt x="210" y="148"/>
                    <a:pt x="210" y="148"/>
                    <a:pt x="210" y="148"/>
                  </a:cubicBezTo>
                  <a:cubicBezTo>
                    <a:pt x="211" y="147"/>
                    <a:pt x="211" y="147"/>
                    <a:pt x="211" y="147"/>
                  </a:cubicBezTo>
                  <a:cubicBezTo>
                    <a:pt x="212" y="147"/>
                    <a:pt x="212" y="147"/>
                    <a:pt x="212" y="147"/>
                  </a:cubicBezTo>
                  <a:cubicBezTo>
                    <a:pt x="213" y="146"/>
                    <a:pt x="213" y="146"/>
                    <a:pt x="213" y="146"/>
                  </a:cubicBezTo>
                  <a:cubicBezTo>
                    <a:pt x="213" y="146"/>
                    <a:pt x="213" y="146"/>
                    <a:pt x="213" y="146"/>
                  </a:cubicBezTo>
                  <a:cubicBezTo>
                    <a:pt x="213" y="144"/>
                    <a:pt x="213" y="144"/>
                    <a:pt x="213" y="144"/>
                  </a:cubicBezTo>
                  <a:cubicBezTo>
                    <a:pt x="214" y="144"/>
                    <a:pt x="214" y="144"/>
                    <a:pt x="214" y="144"/>
                  </a:cubicBezTo>
                  <a:cubicBezTo>
                    <a:pt x="214" y="143"/>
                    <a:pt x="214" y="143"/>
                    <a:pt x="214" y="143"/>
                  </a:cubicBezTo>
                  <a:cubicBezTo>
                    <a:pt x="214" y="142"/>
                    <a:pt x="214" y="142"/>
                    <a:pt x="214" y="142"/>
                  </a:cubicBezTo>
                  <a:cubicBezTo>
                    <a:pt x="213" y="143"/>
                    <a:pt x="213" y="143"/>
                    <a:pt x="213" y="143"/>
                  </a:cubicBezTo>
                  <a:cubicBezTo>
                    <a:pt x="212" y="143"/>
                    <a:pt x="212" y="143"/>
                    <a:pt x="212" y="143"/>
                  </a:cubicBezTo>
                  <a:cubicBezTo>
                    <a:pt x="213" y="143"/>
                    <a:pt x="213" y="143"/>
                    <a:pt x="213" y="143"/>
                  </a:cubicBezTo>
                  <a:cubicBezTo>
                    <a:pt x="212" y="144"/>
                    <a:pt x="212" y="144"/>
                    <a:pt x="212" y="144"/>
                  </a:cubicBezTo>
                  <a:cubicBezTo>
                    <a:pt x="211" y="144"/>
                    <a:pt x="211" y="144"/>
                    <a:pt x="211" y="144"/>
                  </a:cubicBezTo>
                  <a:cubicBezTo>
                    <a:pt x="211" y="144"/>
                    <a:pt x="211" y="144"/>
                    <a:pt x="211" y="144"/>
                  </a:cubicBezTo>
                  <a:cubicBezTo>
                    <a:pt x="210" y="144"/>
                    <a:pt x="210" y="144"/>
                    <a:pt x="210" y="144"/>
                  </a:cubicBezTo>
                  <a:cubicBezTo>
                    <a:pt x="210" y="143"/>
                    <a:pt x="210" y="143"/>
                    <a:pt x="210" y="143"/>
                  </a:cubicBezTo>
                  <a:cubicBezTo>
                    <a:pt x="211" y="142"/>
                    <a:pt x="211" y="142"/>
                    <a:pt x="211" y="142"/>
                  </a:cubicBezTo>
                  <a:cubicBezTo>
                    <a:pt x="211" y="142"/>
                    <a:pt x="211" y="142"/>
                    <a:pt x="211" y="142"/>
                  </a:cubicBezTo>
                  <a:cubicBezTo>
                    <a:pt x="212" y="142"/>
                    <a:pt x="212" y="142"/>
                    <a:pt x="212" y="142"/>
                  </a:cubicBezTo>
                  <a:cubicBezTo>
                    <a:pt x="213" y="141"/>
                    <a:pt x="213" y="141"/>
                    <a:pt x="213" y="141"/>
                  </a:cubicBezTo>
                  <a:cubicBezTo>
                    <a:pt x="213" y="141"/>
                    <a:pt x="213" y="141"/>
                    <a:pt x="213" y="141"/>
                  </a:cubicBezTo>
                  <a:cubicBezTo>
                    <a:pt x="213" y="140"/>
                    <a:pt x="213" y="140"/>
                    <a:pt x="213" y="140"/>
                  </a:cubicBezTo>
                  <a:cubicBezTo>
                    <a:pt x="213" y="140"/>
                    <a:pt x="213" y="140"/>
                    <a:pt x="213" y="140"/>
                  </a:cubicBezTo>
                  <a:cubicBezTo>
                    <a:pt x="214" y="139"/>
                    <a:pt x="214" y="139"/>
                    <a:pt x="214" y="139"/>
                  </a:cubicBezTo>
                  <a:cubicBezTo>
                    <a:pt x="215" y="140"/>
                    <a:pt x="215" y="140"/>
                    <a:pt x="215" y="140"/>
                  </a:cubicBezTo>
                  <a:cubicBezTo>
                    <a:pt x="215" y="140"/>
                    <a:pt x="215" y="140"/>
                    <a:pt x="215" y="140"/>
                  </a:cubicBezTo>
                  <a:cubicBezTo>
                    <a:pt x="214" y="141"/>
                    <a:pt x="214" y="141"/>
                    <a:pt x="214" y="141"/>
                  </a:cubicBezTo>
                  <a:cubicBezTo>
                    <a:pt x="215" y="141"/>
                    <a:pt x="215" y="141"/>
                    <a:pt x="215" y="141"/>
                  </a:cubicBezTo>
                  <a:cubicBezTo>
                    <a:pt x="216" y="141"/>
                    <a:pt x="216" y="141"/>
                    <a:pt x="216" y="141"/>
                  </a:cubicBezTo>
                  <a:cubicBezTo>
                    <a:pt x="216" y="139"/>
                    <a:pt x="216" y="139"/>
                    <a:pt x="216" y="139"/>
                  </a:cubicBezTo>
                  <a:cubicBezTo>
                    <a:pt x="216" y="139"/>
                    <a:pt x="216" y="139"/>
                    <a:pt x="216" y="139"/>
                  </a:cubicBezTo>
                  <a:cubicBezTo>
                    <a:pt x="215" y="138"/>
                    <a:pt x="215" y="138"/>
                    <a:pt x="215" y="138"/>
                  </a:cubicBezTo>
                  <a:cubicBezTo>
                    <a:pt x="215" y="138"/>
                    <a:pt x="215" y="138"/>
                    <a:pt x="215" y="138"/>
                  </a:cubicBezTo>
                  <a:cubicBezTo>
                    <a:pt x="214" y="138"/>
                    <a:pt x="214" y="138"/>
                    <a:pt x="214" y="138"/>
                  </a:cubicBezTo>
                  <a:cubicBezTo>
                    <a:pt x="213" y="138"/>
                    <a:pt x="213" y="138"/>
                    <a:pt x="213" y="138"/>
                  </a:cubicBezTo>
                  <a:cubicBezTo>
                    <a:pt x="212" y="137"/>
                    <a:pt x="212" y="137"/>
                    <a:pt x="212" y="137"/>
                  </a:cubicBezTo>
                  <a:cubicBezTo>
                    <a:pt x="213" y="136"/>
                    <a:pt x="213" y="136"/>
                    <a:pt x="213" y="136"/>
                  </a:cubicBezTo>
                  <a:cubicBezTo>
                    <a:pt x="212" y="137"/>
                    <a:pt x="212" y="137"/>
                    <a:pt x="212" y="137"/>
                  </a:cubicBezTo>
                  <a:cubicBezTo>
                    <a:pt x="212" y="137"/>
                    <a:pt x="212" y="137"/>
                    <a:pt x="212" y="137"/>
                  </a:cubicBezTo>
                  <a:cubicBezTo>
                    <a:pt x="211" y="136"/>
                    <a:pt x="211" y="136"/>
                    <a:pt x="211" y="136"/>
                  </a:cubicBezTo>
                  <a:cubicBezTo>
                    <a:pt x="210" y="135"/>
                    <a:pt x="210" y="135"/>
                    <a:pt x="210" y="135"/>
                  </a:cubicBezTo>
                  <a:cubicBezTo>
                    <a:pt x="210" y="134"/>
                    <a:pt x="210" y="134"/>
                    <a:pt x="210" y="134"/>
                  </a:cubicBezTo>
                  <a:cubicBezTo>
                    <a:pt x="210" y="134"/>
                    <a:pt x="210" y="134"/>
                    <a:pt x="210" y="134"/>
                  </a:cubicBezTo>
                  <a:cubicBezTo>
                    <a:pt x="209" y="134"/>
                    <a:pt x="209" y="134"/>
                    <a:pt x="209" y="134"/>
                  </a:cubicBezTo>
                  <a:cubicBezTo>
                    <a:pt x="209" y="134"/>
                    <a:pt x="209" y="134"/>
                    <a:pt x="209" y="134"/>
                  </a:cubicBezTo>
                  <a:cubicBezTo>
                    <a:pt x="209" y="133"/>
                    <a:pt x="209" y="133"/>
                    <a:pt x="209" y="133"/>
                  </a:cubicBezTo>
                  <a:cubicBezTo>
                    <a:pt x="209" y="133"/>
                    <a:pt x="209" y="133"/>
                    <a:pt x="209" y="133"/>
                  </a:cubicBezTo>
                  <a:cubicBezTo>
                    <a:pt x="209" y="132"/>
                    <a:pt x="209" y="132"/>
                    <a:pt x="209" y="132"/>
                  </a:cubicBezTo>
                  <a:cubicBezTo>
                    <a:pt x="209" y="131"/>
                    <a:pt x="209" y="131"/>
                    <a:pt x="209" y="131"/>
                  </a:cubicBezTo>
                  <a:cubicBezTo>
                    <a:pt x="209" y="129"/>
                    <a:pt x="209" y="129"/>
                    <a:pt x="209" y="129"/>
                  </a:cubicBezTo>
                  <a:cubicBezTo>
                    <a:pt x="209" y="129"/>
                    <a:pt x="209" y="129"/>
                    <a:pt x="209" y="129"/>
                  </a:cubicBezTo>
                  <a:cubicBezTo>
                    <a:pt x="211" y="128"/>
                    <a:pt x="211" y="128"/>
                    <a:pt x="211" y="128"/>
                  </a:cubicBezTo>
                  <a:cubicBezTo>
                    <a:pt x="212" y="127"/>
                    <a:pt x="212" y="127"/>
                    <a:pt x="212" y="127"/>
                  </a:cubicBezTo>
                  <a:cubicBezTo>
                    <a:pt x="212" y="127"/>
                    <a:pt x="212" y="127"/>
                    <a:pt x="212" y="127"/>
                  </a:cubicBezTo>
                  <a:cubicBezTo>
                    <a:pt x="212" y="127"/>
                    <a:pt x="212" y="127"/>
                    <a:pt x="212" y="127"/>
                  </a:cubicBezTo>
                  <a:cubicBezTo>
                    <a:pt x="213" y="127"/>
                    <a:pt x="213" y="127"/>
                    <a:pt x="213" y="127"/>
                  </a:cubicBezTo>
                  <a:cubicBezTo>
                    <a:pt x="213" y="126"/>
                    <a:pt x="213" y="126"/>
                    <a:pt x="213" y="126"/>
                  </a:cubicBezTo>
                  <a:cubicBezTo>
                    <a:pt x="213" y="126"/>
                    <a:pt x="213" y="126"/>
                    <a:pt x="213" y="126"/>
                  </a:cubicBezTo>
                  <a:cubicBezTo>
                    <a:pt x="212" y="126"/>
                    <a:pt x="212" y="126"/>
                    <a:pt x="212" y="126"/>
                  </a:cubicBezTo>
                  <a:cubicBezTo>
                    <a:pt x="212" y="126"/>
                    <a:pt x="212" y="126"/>
                    <a:pt x="212" y="126"/>
                  </a:cubicBezTo>
                  <a:cubicBezTo>
                    <a:pt x="212" y="126"/>
                    <a:pt x="212" y="126"/>
                    <a:pt x="212" y="126"/>
                  </a:cubicBezTo>
                  <a:cubicBezTo>
                    <a:pt x="211" y="125"/>
                    <a:pt x="211" y="125"/>
                    <a:pt x="211" y="125"/>
                  </a:cubicBezTo>
                  <a:cubicBezTo>
                    <a:pt x="211" y="124"/>
                    <a:pt x="211" y="124"/>
                    <a:pt x="211" y="124"/>
                  </a:cubicBezTo>
                  <a:cubicBezTo>
                    <a:pt x="213" y="123"/>
                    <a:pt x="213" y="123"/>
                    <a:pt x="213" y="123"/>
                  </a:cubicBezTo>
                  <a:cubicBezTo>
                    <a:pt x="213" y="122"/>
                    <a:pt x="213" y="122"/>
                    <a:pt x="213" y="122"/>
                  </a:cubicBezTo>
                  <a:cubicBezTo>
                    <a:pt x="214" y="121"/>
                    <a:pt x="214" y="121"/>
                    <a:pt x="214" y="121"/>
                  </a:cubicBezTo>
                  <a:cubicBezTo>
                    <a:pt x="214" y="120"/>
                    <a:pt x="214" y="120"/>
                    <a:pt x="214" y="120"/>
                  </a:cubicBezTo>
                  <a:cubicBezTo>
                    <a:pt x="215" y="120"/>
                    <a:pt x="215" y="120"/>
                    <a:pt x="215" y="120"/>
                  </a:cubicBezTo>
                  <a:cubicBezTo>
                    <a:pt x="216" y="119"/>
                    <a:pt x="216" y="119"/>
                    <a:pt x="216" y="119"/>
                  </a:cubicBezTo>
                  <a:cubicBezTo>
                    <a:pt x="217" y="119"/>
                    <a:pt x="217" y="119"/>
                    <a:pt x="217" y="119"/>
                  </a:cubicBezTo>
                  <a:cubicBezTo>
                    <a:pt x="217" y="119"/>
                    <a:pt x="217" y="119"/>
                    <a:pt x="217" y="119"/>
                  </a:cubicBezTo>
                  <a:cubicBezTo>
                    <a:pt x="217" y="120"/>
                    <a:pt x="217" y="120"/>
                    <a:pt x="217" y="120"/>
                  </a:cubicBezTo>
                  <a:cubicBezTo>
                    <a:pt x="217" y="121"/>
                    <a:pt x="217" y="121"/>
                    <a:pt x="217" y="121"/>
                  </a:cubicBezTo>
                  <a:cubicBezTo>
                    <a:pt x="217" y="121"/>
                    <a:pt x="217" y="121"/>
                    <a:pt x="217" y="121"/>
                  </a:cubicBezTo>
                  <a:cubicBezTo>
                    <a:pt x="218" y="121"/>
                    <a:pt x="218" y="121"/>
                    <a:pt x="218" y="121"/>
                  </a:cubicBezTo>
                  <a:cubicBezTo>
                    <a:pt x="218" y="120"/>
                    <a:pt x="218" y="120"/>
                    <a:pt x="218" y="120"/>
                  </a:cubicBezTo>
                  <a:cubicBezTo>
                    <a:pt x="219" y="119"/>
                    <a:pt x="219" y="119"/>
                    <a:pt x="219" y="119"/>
                  </a:cubicBezTo>
                  <a:cubicBezTo>
                    <a:pt x="219" y="119"/>
                    <a:pt x="219" y="119"/>
                    <a:pt x="219" y="119"/>
                  </a:cubicBezTo>
                  <a:cubicBezTo>
                    <a:pt x="219" y="119"/>
                    <a:pt x="219" y="119"/>
                    <a:pt x="219" y="119"/>
                  </a:cubicBezTo>
                  <a:cubicBezTo>
                    <a:pt x="218" y="118"/>
                    <a:pt x="218" y="118"/>
                    <a:pt x="218" y="118"/>
                  </a:cubicBezTo>
                  <a:cubicBezTo>
                    <a:pt x="217" y="118"/>
                    <a:pt x="217" y="118"/>
                    <a:pt x="217" y="118"/>
                  </a:cubicBezTo>
                  <a:cubicBezTo>
                    <a:pt x="218" y="117"/>
                    <a:pt x="218" y="117"/>
                    <a:pt x="218" y="117"/>
                  </a:cubicBezTo>
                  <a:cubicBezTo>
                    <a:pt x="219" y="117"/>
                    <a:pt x="219" y="117"/>
                    <a:pt x="219" y="117"/>
                  </a:cubicBezTo>
                  <a:cubicBezTo>
                    <a:pt x="220" y="116"/>
                    <a:pt x="220" y="116"/>
                    <a:pt x="220" y="116"/>
                  </a:cubicBezTo>
                  <a:cubicBezTo>
                    <a:pt x="221" y="116"/>
                    <a:pt x="221" y="116"/>
                    <a:pt x="221" y="116"/>
                  </a:cubicBezTo>
                  <a:cubicBezTo>
                    <a:pt x="221" y="115"/>
                    <a:pt x="221" y="115"/>
                    <a:pt x="221" y="115"/>
                  </a:cubicBezTo>
                  <a:cubicBezTo>
                    <a:pt x="221" y="115"/>
                    <a:pt x="221" y="115"/>
                    <a:pt x="221" y="115"/>
                  </a:cubicBezTo>
                  <a:cubicBezTo>
                    <a:pt x="222" y="115"/>
                    <a:pt x="222" y="115"/>
                    <a:pt x="222" y="115"/>
                  </a:cubicBezTo>
                  <a:cubicBezTo>
                    <a:pt x="224" y="115"/>
                    <a:pt x="224" y="115"/>
                    <a:pt x="224" y="115"/>
                  </a:cubicBezTo>
                  <a:cubicBezTo>
                    <a:pt x="224" y="116"/>
                    <a:pt x="224" y="116"/>
                    <a:pt x="224" y="116"/>
                  </a:cubicBezTo>
                  <a:cubicBezTo>
                    <a:pt x="224" y="116"/>
                    <a:pt x="224" y="116"/>
                    <a:pt x="224" y="116"/>
                  </a:cubicBezTo>
                  <a:cubicBezTo>
                    <a:pt x="224" y="117"/>
                    <a:pt x="224" y="117"/>
                    <a:pt x="224" y="117"/>
                  </a:cubicBezTo>
                  <a:cubicBezTo>
                    <a:pt x="225" y="117"/>
                    <a:pt x="225" y="117"/>
                    <a:pt x="225" y="117"/>
                  </a:cubicBezTo>
                  <a:cubicBezTo>
                    <a:pt x="226" y="118"/>
                    <a:pt x="226" y="118"/>
                    <a:pt x="226" y="118"/>
                  </a:cubicBezTo>
                  <a:cubicBezTo>
                    <a:pt x="225" y="118"/>
                    <a:pt x="225" y="118"/>
                    <a:pt x="225" y="118"/>
                  </a:cubicBezTo>
                  <a:cubicBezTo>
                    <a:pt x="225" y="119"/>
                    <a:pt x="225" y="119"/>
                    <a:pt x="225" y="119"/>
                  </a:cubicBezTo>
                  <a:cubicBezTo>
                    <a:pt x="225" y="119"/>
                    <a:pt x="225" y="119"/>
                    <a:pt x="225" y="119"/>
                  </a:cubicBezTo>
                  <a:cubicBezTo>
                    <a:pt x="225" y="120"/>
                    <a:pt x="225" y="120"/>
                    <a:pt x="225" y="120"/>
                  </a:cubicBezTo>
                  <a:cubicBezTo>
                    <a:pt x="226" y="121"/>
                    <a:pt x="226" y="121"/>
                    <a:pt x="226" y="121"/>
                  </a:cubicBezTo>
                  <a:cubicBezTo>
                    <a:pt x="226" y="121"/>
                    <a:pt x="226" y="121"/>
                    <a:pt x="226" y="121"/>
                  </a:cubicBezTo>
                  <a:cubicBezTo>
                    <a:pt x="226" y="123"/>
                    <a:pt x="226" y="123"/>
                    <a:pt x="226" y="123"/>
                  </a:cubicBezTo>
                  <a:cubicBezTo>
                    <a:pt x="226" y="123"/>
                    <a:pt x="226" y="123"/>
                    <a:pt x="226" y="123"/>
                  </a:cubicBezTo>
                  <a:cubicBezTo>
                    <a:pt x="226" y="123"/>
                    <a:pt x="226" y="123"/>
                    <a:pt x="226" y="123"/>
                  </a:cubicBezTo>
                  <a:cubicBezTo>
                    <a:pt x="226" y="124"/>
                    <a:pt x="226" y="124"/>
                    <a:pt x="226" y="124"/>
                  </a:cubicBezTo>
                  <a:cubicBezTo>
                    <a:pt x="226" y="125"/>
                    <a:pt x="226" y="125"/>
                    <a:pt x="226" y="125"/>
                  </a:cubicBezTo>
                  <a:cubicBezTo>
                    <a:pt x="225" y="126"/>
                    <a:pt x="225" y="126"/>
                    <a:pt x="225" y="126"/>
                  </a:cubicBezTo>
                  <a:cubicBezTo>
                    <a:pt x="225" y="127"/>
                    <a:pt x="225" y="127"/>
                    <a:pt x="225" y="127"/>
                  </a:cubicBezTo>
                  <a:cubicBezTo>
                    <a:pt x="224" y="127"/>
                    <a:pt x="224" y="127"/>
                    <a:pt x="224" y="127"/>
                  </a:cubicBezTo>
                  <a:cubicBezTo>
                    <a:pt x="225" y="128"/>
                    <a:pt x="225" y="128"/>
                    <a:pt x="225" y="128"/>
                  </a:cubicBezTo>
                  <a:cubicBezTo>
                    <a:pt x="225" y="128"/>
                    <a:pt x="225" y="128"/>
                    <a:pt x="225" y="128"/>
                  </a:cubicBezTo>
                  <a:cubicBezTo>
                    <a:pt x="225" y="129"/>
                    <a:pt x="225" y="129"/>
                    <a:pt x="225" y="129"/>
                  </a:cubicBezTo>
                  <a:cubicBezTo>
                    <a:pt x="225" y="130"/>
                    <a:pt x="225" y="130"/>
                    <a:pt x="225" y="130"/>
                  </a:cubicBezTo>
                  <a:cubicBezTo>
                    <a:pt x="225" y="130"/>
                    <a:pt x="225" y="130"/>
                    <a:pt x="225" y="130"/>
                  </a:cubicBezTo>
                  <a:cubicBezTo>
                    <a:pt x="225" y="131"/>
                    <a:pt x="225" y="131"/>
                    <a:pt x="225" y="131"/>
                  </a:cubicBezTo>
                  <a:cubicBezTo>
                    <a:pt x="225" y="132"/>
                    <a:pt x="225" y="132"/>
                    <a:pt x="225" y="132"/>
                  </a:cubicBezTo>
                  <a:cubicBezTo>
                    <a:pt x="225" y="132"/>
                    <a:pt x="225" y="132"/>
                    <a:pt x="225" y="132"/>
                  </a:cubicBezTo>
                  <a:cubicBezTo>
                    <a:pt x="226" y="132"/>
                    <a:pt x="226" y="132"/>
                    <a:pt x="226" y="132"/>
                  </a:cubicBezTo>
                  <a:cubicBezTo>
                    <a:pt x="226" y="133"/>
                    <a:pt x="226" y="133"/>
                    <a:pt x="226" y="133"/>
                  </a:cubicBezTo>
                  <a:cubicBezTo>
                    <a:pt x="226" y="134"/>
                    <a:pt x="226" y="134"/>
                    <a:pt x="226" y="134"/>
                  </a:cubicBezTo>
                  <a:cubicBezTo>
                    <a:pt x="226" y="134"/>
                    <a:pt x="226" y="134"/>
                    <a:pt x="226" y="134"/>
                  </a:cubicBezTo>
                  <a:cubicBezTo>
                    <a:pt x="225" y="134"/>
                    <a:pt x="225" y="134"/>
                    <a:pt x="225" y="134"/>
                  </a:cubicBezTo>
                  <a:cubicBezTo>
                    <a:pt x="224" y="134"/>
                    <a:pt x="224" y="134"/>
                    <a:pt x="224" y="134"/>
                  </a:cubicBezTo>
                  <a:cubicBezTo>
                    <a:pt x="224" y="133"/>
                    <a:pt x="224" y="133"/>
                    <a:pt x="224" y="133"/>
                  </a:cubicBezTo>
                  <a:cubicBezTo>
                    <a:pt x="224" y="133"/>
                    <a:pt x="224" y="133"/>
                    <a:pt x="224" y="133"/>
                  </a:cubicBezTo>
                  <a:cubicBezTo>
                    <a:pt x="223" y="133"/>
                    <a:pt x="223" y="133"/>
                    <a:pt x="223" y="133"/>
                  </a:cubicBezTo>
                  <a:cubicBezTo>
                    <a:pt x="223" y="134"/>
                    <a:pt x="223" y="134"/>
                    <a:pt x="223" y="134"/>
                  </a:cubicBezTo>
                  <a:cubicBezTo>
                    <a:pt x="222" y="134"/>
                    <a:pt x="222" y="134"/>
                    <a:pt x="222" y="134"/>
                  </a:cubicBezTo>
                  <a:cubicBezTo>
                    <a:pt x="222" y="134"/>
                    <a:pt x="222" y="134"/>
                    <a:pt x="222" y="134"/>
                  </a:cubicBezTo>
                  <a:cubicBezTo>
                    <a:pt x="223" y="134"/>
                    <a:pt x="223" y="134"/>
                    <a:pt x="223" y="134"/>
                  </a:cubicBezTo>
                  <a:cubicBezTo>
                    <a:pt x="224" y="135"/>
                    <a:pt x="224" y="135"/>
                    <a:pt x="224" y="135"/>
                  </a:cubicBezTo>
                  <a:cubicBezTo>
                    <a:pt x="224" y="135"/>
                    <a:pt x="224" y="135"/>
                    <a:pt x="224" y="135"/>
                  </a:cubicBezTo>
                  <a:cubicBezTo>
                    <a:pt x="221" y="137"/>
                    <a:pt x="221" y="137"/>
                    <a:pt x="221" y="137"/>
                  </a:cubicBezTo>
                  <a:cubicBezTo>
                    <a:pt x="221" y="137"/>
                    <a:pt x="221" y="137"/>
                    <a:pt x="221" y="137"/>
                  </a:cubicBezTo>
                  <a:cubicBezTo>
                    <a:pt x="220" y="137"/>
                    <a:pt x="220" y="137"/>
                    <a:pt x="220" y="137"/>
                  </a:cubicBezTo>
                  <a:cubicBezTo>
                    <a:pt x="220" y="137"/>
                    <a:pt x="220" y="137"/>
                    <a:pt x="220" y="137"/>
                  </a:cubicBezTo>
                  <a:cubicBezTo>
                    <a:pt x="220" y="138"/>
                    <a:pt x="220" y="138"/>
                    <a:pt x="220" y="138"/>
                  </a:cubicBezTo>
                  <a:cubicBezTo>
                    <a:pt x="220" y="139"/>
                    <a:pt x="220" y="139"/>
                    <a:pt x="220" y="139"/>
                  </a:cubicBezTo>
                  <a:cubicBezTo>
                    <a:pt x="221" y="138"/>
                    <a:pt x="221" y="138"/>
                    <a:pt x="221" y="138"/>
                  </a:cubicBezTo>
                  <a:cubicBezTo>
                    <a:pt x="222" y="139"/>
                    <a:pt x="222" y="139"/>
                    <a:pt x="222" y="139"/>
                  </a:cubicBezTo>
                  <a:cubicBezTo>
                    <a:pt x="222" y="139"/>
                    <a:pt x="222" y="139"/>
                    <a:pt x="222" y="139"/>
                  </a:cubicBezTo>
                  <a:cubicBezTo>
                    <a:pt x="222" y="140"/>
                    <a:pt x="222" y="140"/>
                    <a:pt x="222" y="140"/>
                  </a:cubicBezTo>
                  <a:cubicBezTo>
                    <a:pt x="224" y="140"/>
                    <a:pt x="224" y="140"/>
                    <a:pt x="224" y="140"/>
                  </a:cubicBezTo>
                  <a:cubicBezTo>
                    <a:pt x="224" y="139"/>
                    <a:pt x="224" y="139"/>
                    <a:pt x="224" y="139"/>
                  </a:cubicBezTo>
                  <a:cubicBezTo>
                    <a:pt x="224" y="139"/>
                    <a:pt x="224" y="139"/>
                    <a:pt x="224" y="139"/>
                  </a:cubicBezTo>
                  <a:cubicBezTo>
                    <a:pt x="225" y="139"/>
                    <a:pt x="225" y="139"/>
                    <a:pt x="225" y="139"/>
                  </a:cubicBezTo>
                  <a:cubicBezTo>
                    <a:pt x="224" y="140"/>
                    <a:pt x="224" y="140"/>
                    <a:pt x="224" y="140"/>
                  </a:cubicBezTo>
                  <a:cubicBezTo>
                    <a:pt x="224" y="140"/>
                    <a:pt x="224" y="140"/>
                    <a:pt x="224" y="140"/>
                  </a:cubicBezTo>
                  <a:cubicBezTo>
                    <a:pt x="225" y="140"/>
                    <a:pt x="225" y="140"/>
                    <a:pt x="225" y="140"/>
                  </a:cubicBezTo>
                  <a:cubicBezTo>
                    <a:pt x="226" y="141"/>
                    <a:pt x="226" y="141"/>
                    <a:pt x="226" y="141"/>
                  </a:cubicBezTo>
                  <a:cubicBezTo>
                    <a:pt x="226" y="140"/>
                    <a:pt x="226" y="140"/>
                    <a:pt x="226" y="140"/>
                  </a:cubicBezTo>
                  <a:cubicBezTo>
                    <a:pt x="227" y="140"/>
                    <a:pt x="227" y="140"/>
                    <a:pt x="227" y="140"/>
                  </a:cubicBezTo>
                  <a:cubicBezTo>
                    <a:pt x="226" y="141"/>
                    <a:pt x="226" y="141"/>
                    <a:pt x="226" y="141"/>
                  </a:cubicBezTo>
                  <a:cubicBezTo>
                    <a:pt x="226" y="141"/>
                    <a:pt x="226" y="141"/>
                    <a:pt x="226" y="141"/>
                  </a:cubicBezTo>
                  <a:cubicBezTo>
                    <a:pt x="225" y="142"/>
                    <a:pt x="225" y="142"/>
                    <a:pt x="225" y="142"/>
                  </a:cubicBezTo>
                  <a:cubicBezTo>
                    <a:pt x="224" y="142"/>
                    <a:pt x="224" y="142"/>
                    <a:pt x="224" y="142"/>
                  </a:cubicBezTo>
                  <a:cubicBezTo>
                    <a:pt x="224" y="141"/>
                    <a:pt x="224" y="141"/>
                    <a:pt x="224" y="141"/>
                  </a:cubicBezTo>
                  <a:cubicBezTo>
                    <a:pt x="224" y="141"/>
                    <a:pt x="224" y="141"/>
                    <a:pt x="224" y="141"/>
                  </a:cubicBezTo>
                  <a:cubicBezTo>
                    <a:pt x="223" y="141"/>
                    <a:pt x="223" y="141"/>
                    <a:pt x="223" y="141"/>
                  </a:cubicBezTo>
                  <a:cubicBezTo>
                    <a:pt x="223" y="141"/>
                    <a:pt x="223" y="141"/>
                    <a:pt x="223" y="141"/>
                  </a:cubicBezTo>
                  <a:cubicBezTo>
                    <a:pt x="224" y="142"/>
                    <a:pt x="224" y="142"/>
                    <a:pt x="224" y="142"/>
                  </a:cubicBezTo>
                  <a:cubicBezTo>
                    <a:pt x="224" y="143"/>
                    <a:pt x="224" y="143"/>
                    <a:pt x="224" y="143"/>
                  </a:cubicBezTo>
                  <a:cubicBezTo>
                    <a:pt x="225" y="144"/>
                    <a:pt x="225" y="144"/>
                    <a:pt x="225" y="144"/>
                  </a:cubicBezTo>
                  <a:cubicBezTo>
                    <a:pt x="225" y="145"/>
                    <a:pt x="225" y="145"/>
                    <a:pt x="225" y="145"/>
                  </a:cubicBezTo>
                  <a:cubicBezTo>
                    <a:pt x="225" y="145"/>
                    <a:pt x="225" y="145"/>
                    <a:pt x="225" y="145"/>
                  </a:cubicBezTo>
                  <a:cubicBezTo>
                    <a:pt x="225" y="146"/>
                    <a:pt x="225" y="146"/>
                    <a:pt x="225" y="146"/>
                  </a:cubicBezTo>
                  <a:cubicBezTo>
                    <a:pt x="224" y="146"/>
                    <a:pt x="224" y="146"/>
                    <a:pt x="224" y="146"/>
                  </a:cubicBezTo>
                  <a:cubicBezTo>
                    <a:pt x="224" y="147"/>
                    <a:pt x="224" y="147"/>
                    <a:pt x="224" y="147"/>
                  </a:cubicBezTo>
                  <a:cubicBezTo>
                    <a:pt x="224" y="148"/>
                    <a:pt x="224" y="148"/>
                    <a:pt x="224" y="148"/>
                  </a:cubicBezTo>
                  <a:cubicBezTo>
                    <a:pt x="223" y="149"/>
                    <a:pt x="223" y="149"/>
                    <a:pt x="223" y="149"/>
                  </a:cubicBezTo>
                  <a:cubicBezTo>
                    <a:pt x="223" y="149"/>
                    <a:pt x="223" y="149"/>
                    <a:pt x="223" y="149"/>
                  </a:cubicBezTo>
                  <a:cubicBezTo>
                    <a:pt x="223" y="150"/>
                    <a:pt x="223" y="150"/>
                    <a:pt x="223" y="150"/>
                  </a:cubicBezTo>
                  <a:cubicBezTo>
                    <a:pt x="223" y="150"/>
                    <a:pt x="223" y="150"/>
                    <a:pt x="223" y="150"/>
                  </a:cubicBezTo>
                  <a:cubicBezTo>
                    <a:pt x="223" y="151"/>
                    <a:pt x="223" y="151"/>
                    <a:pt x="223" y="151"/>
                  </a:cubicBezTo>
                  <a:cubicBezTo>
                    <a:pt x="223" y="151"/>
                    <a:pt x="223" y="151"/>
                    <a:pt x="223" y="151"/>
                  </a:cubicBezTo>
                  <a:cubicBezTo>
                    <a:pt x="224" y="150"/>
                    <a:pt x="224" y="150"/>
                    <a:pt x="224" y="150"/>
                  </a:cubicBezTo>
                  <a:cubicBezTo>
                    <a:pt x="224" y="150"/>
                    <a:pt x="224" y="150"/>
                    <a:pt x="224" y="150"/>
                  </a:cubicBezTo>
                  <a:cubicBezTo>
                    <a:pt x="225" y="149"/>
                    <a:pt x="225" y="149"/>
                    <a:pt x="225" y="149"/>
                  </a:cubicBezTo>
                  <a:cubicBezTo>
                    <a:pt x="226" y="149"/>
                    <a:pt x="226" y="149"/>
                    <a:pt x="226" y="149"/>
                  </a:cubicBezTo>
                  <a:cubicBezTo>
                    <a:pt x="225" y="148"/>
                    <a:pt x="225" y="148"/>
                    <a:pt x="225" y="148"/>
                  </a:cubicBezTo>
                  <a:cubicBezTo>
                    <a:pt x="226" y="148"/>
                    <a:pt x="226" y="148"/>
                    <a:pt x="226" y="148"/>
                  </a:cubicBezTo>
                  <a:cubicBezTo>
                    <a:pt x="226" y="148"/>
                    <a:pt x="226" y="148"/>
                    <a:pt x="226" y="148"/>
                  </a:cubicBezTo>
                  <a:cubicBezTo>
                    <a:pt x="227" y="148"/>
                    <a:pt x="227" y="148"/>
                    <a:pt x="227" y="148"/>
                  </a:cubicBezTo>
                  <a:cubicBezTo>
                    <a:pt x="227" y="147"/>
                    <a:pt x="227" y="147"/>
                    <a:pt x="227" y="147"/>
                  </a:cubicBezTo>
                  <a:cubicBezTo>
                    <a:pt x="227" y="146"/>
                    <a:pt x="227" y="146"/>
                    <a:pt x="227" y="146"/>
                  </a:cubicBezTo>
                  <a:cubicBezTo>
                    <a:pt x="228" y="145"/>
                    <a:pt x="228" y="145"/>
                    <a:pt x="228" y="145"/>
                  </a:cubicBezTo>
                  <a:cubicBezTo>
                    <a:pt x="229" y="143"/>
                    <a:pt x="229" y="143"/>
                    <a:pt x="229" y="143"/>
                  </a:cubicBezTo>
                  <a:cubicBezTo>
                    <a:pt x="230" y="143"/>
                    <a:pt x="230" y="143"/>
                    <a:pt x="230" y="143"/>
                  </a:cubicBezTo>
                  <a:cubicBezTo>
                    <a:pt x="230" y="143"/>
                    <a:pt x="230" y="143"/>
                    <a:pt x="230" y="143"/>
                  </a:cubicBezTo>
                  <a:cubicBezTo>
                    <a:pt x="230" y="143"/>
                    <a:pt x="230" y="143"/>
                    <a:pt x="230" y="143"/>
                  </a:cubicBezTo>
                  <a:cubicBezTo>
                    <a:pt x="230" y="144"/>
                    <a:pt x="230" y="144"/>
                    <a:pt x="230" y="144"/>
                  </a:cubicBezTo>
                  <a:cubicBezTo>
                    <a:pt x="231" y="145"/>
                    <a:pt x="231" y="145"/>
                    <a:pt x="231" y="145"/>
                  </a:cubicBezTo>
                  <a:cubicBezTo>
                    <a:pt x="231" y="146"/>
                    <a:pt x="231" y="146"/>
                    <a:pt x="231" y="146"/>
                  </a:cubicBezTo>
                  <a:cubicBezTo>
                    <a:pt x="232" y="147"/>
                    <a:pt x="232" y="147"/>
                    <a:pt x="232" y="147"/>
                  </a:cubicBezTo>
                  <a:cubicBezTo>
                    <a:pt x="232" y="148"/>
                    <a:pt x="232" y="148"/>
                    <a:pt x="232" y="148"/>
                  </a:cubicBezTo>
                  <a:cubicBezTo>
                    <a:pt x="232" y="149"/>
                    <a:pt x="232" y="149"/>
                    <a:pt x="232" y="149"/>
                  </a:cubicBezTo>
                  <a:cubicBezTo>
                    <a:pt x="232" y="150"/>
                    <a:pt x="232" y="150"/>
                    <a:pt x="232" y="150"/>
                  </a:cubicBezTo>
                  <a:cubicBezTo>
                    <a:pt x="232" y="151"/>
                    <a:pt x="232" y="151"/>
                    <a:pt x="232" y="151"/>
                  </a:cubicBezTo>
                  <a:cubicBezTo>
                    <a:pt x="231" y="151"/>
                    <a:pt x="231" y="151"/>
                    <a:pt x="231" y="151"/>
                  </a:cubicBezTo>
                  <a:cubicBezTo>
                    <a:pt x="230" y="151"/>
                    <a:pt x="230" y="151"/>
                    <a:pt x="230" y="151"/>
                  </a:cubicBezTo>
                  <a:cubicBezTo>
                    <a:pt x="230" y="151"/>
                    <a:pt x="230" y="151"/>
                    <a:pt x="230" y="151"/>
                  </a:cubicBezTo>
                  <a:cubicBezTo>
                    <a:pt x="230" y="152"/>
                    <a:pt x="230" y="152"/>
                    <a:pt x="230" y="152"/>
                  </a:cubicBezTo>
                  <a:cubicBezTo>
                    <a:pt x="230" y="153"/>
                    <a:pt x="230" y="153"/>
                    <a:pt x="230" y="153"/>
                  </a:cubicBezTo>
                  <a:cubicBezTo>
                    <a:pt x="229" y="154"/>
                    <a:pt x="229" y="154"/>
                    <a:pt x="229" y="154"/>
                  </a:cubicBezTo>
                  <a:cubicBezTo>
                    <a:pt x="229" y="155"/>
                    <a:pt x="229" y="155"/>
                    <a:pt x="229" y="155"/>
                  </a:cubicBezTo>
                  <a:cubicBezTo>
                    <a:pt x="229" y="155"/>
                    <a:pt x="229" y="155"/>
                    <a:pt x="229" y="155"/>
                  </a:cubicBezTo>
                  <a:cubicBezTo>
                    <a:pt x="229" y="156"/>
                    <a:pt x="229" y="156"/>
                    <a:pt x="229" y="156"/>
                  </a:cubicBezTo>
                  <a:cubicBezTo>
                    <a:pt x="230" y="159"/>
                    <a:pt x="230" y="159"/>
                    <a:pt x="230" y="159"/>
                  </a:cubicBezTo>
                  <a:cubicBezTo>
                    <a:pt x="230" y="160"/>
                    <a:pt x="230" y="160"/>
                    <a:pt x="230" y="160"/>
                  </a:cubicBezTo>
                  <a:cubicBezTo>
                    <a:pt x="230" y="161"/>
                    <a:pt x="230" y="161"/>
                    <a:pt x="230" y="161"/>
                  </a:cubicBezTo>
                  <a:cubicBezTo>
                    <a:pt x="231" y="162"/>
                    <a:pt x="231" y="162"/>
                    <a:pt x="231" y="162"/>
                  </a:cubicBezTo>
                  <a:cubicBezTo>
                    <a:pt x="231" y="162"/>
                    <a:pt x="231" y="162"/>
                    <a:pt x="231" y="162"/>
                  </a:cubicBezTo>
                  <a:cubicBezTo>
                    <a:pt x="231" y="161"/>
                    <a:pt x="231" y="161"/>
                    <a:pt x="231" y="161"/>
                  </a:cubicBezTo>
                  <a:cubicBezTo>
                    <a:pt x="231" y="160"/>
                    <a:pt x="231" y="160"/>
                    <a:pt x="231" y="160"/>
                  </a:cubicBezTo>
                  <a:cubicBezTo>
                    <a:pt x="232" y="160"/>
                    <a:pt x="232" y="160"/>
                    <a:pt x="232" y="160"/>
                  </a:cubicBezTo>
                  <a:cubicBezTo>
                    <a:pt x="232" y="160"/>
                    <a:pt x="232" y="160"/>
                    <a:pt x="232" y="160"/>
                  </a:cubicBezTo>
                  <a:cubicBezTo>
                    <a:pt x="233" y="161"/>
                    <a:pt x="233" y="161"/>
                    <a:pt x="233" y="161"/>
                  </a:cubicBezTo>
                  <a:cubicBezTo>
                    <a:pt x="233" y="161"/>
                    <a:pt x="233" y="161"/>
                    <a:pt x="233" y="161"/>
                  </a:cubicBezTo>
                  <a:cubicBezTo>
                    <a:pt x="233" y="160"/>
                    <a:pt x="233" y="160"/>
                    <a:pt x="233" y="160"/>
                  </a:cubicBezTo>
                  <a:cubicBezTo>
                    <a:pt x="234" y="159"/>
                    <a:pt x="234" y="159"/>
                    <a:pt x="234" y="159"/>
                  </a:cubicBezTo>
                  <a:cubicBezTo>
                    <a:pt x="234" y="158"/>
                    <a:pt x="234" y="158"/>
                    <a:pt x="234" y="158"/>
                  </a:cubicBezTo>
                  <a:cubicBezTo>
                    <a:pt x="235" y="158"/>
                    <a:pt x="235" y="158"/>
                    <a:pt x="235" y="158"/>
                  </a:cubicBezTo>
                  <a:cubicBezTo>
                    <a:pt x="236" y="157"/>
                    <a:pt x="236" y="157"/>
                    <a:pt x="236" y="157"/>
                  </a:cubicBezTo>
                  <a:cubicBezTo>
                    <a:pt x="236" y="156"/>
                    <a:pt x="236" y="156"/>
                    <a:pt x="236" y="156"/>
                  </a:cubicBezTo>
                  <a:cubicBezTo>
                    <a:pt x="236" y="156"/>
                    <a:pt x="236" y="156"/>
                    <a:pt x="236" y="156"/>
                  </a:cubicBezTo>
                  <a:cubicBezTo>
                    <a:pt x="238" y="155"/>
                    <a:pt x="238" y="155"/>
                    <a:pt x="238" y="155"/>
                  </a:cubicBezTo>
                  <a:cubicBezTo>
                    <a:pt x="239" y="153"/>
                    <a:pt x="239" y="153"/>
                    <a:pt x="239" y="153"/>
                  </a:cubicBezTo>
                  <a:cubicBezTo>
                    <a:pt x="240" y="151"/>
                    <a:pt x="240" y="151"/>
                    <a:pt x="240" y="151"/>
                  </a:cubicBezTo>
                  <a:cubicBezTo>
                    <a:pt x="240" y="150"/>
                    <a:pt x="240" y="150"/>
                    <a:pt x="240" y="150"/>
                  </a:cubicBezTo>
                  <a:cubicBezTo>
                    <a:pt x="241" y="149"/>
                    <a:pt x="241" y="149"/>
                    <a:pt x="241" y="149"/>
                  </a:cubicBezTo>
                  <a:cubicBezTo>
                    <a:pt x="242" y="150"/>
                    <a:pt x="242" y="150"/>
                    <a:pt x="242" y="150"/>
                  </a:cubicBezTo>
                  <a:cubicBezTo>
                    <a:pt x="243" y="150"/>
                    <a:pt x="243" y="150"/>
                    <a:pt x="243" y="150"/>
                  </a:cubicBezTo>
                  <a:cubicBezTo>
                    <a:pt x="243" y="150"/>
                    <a:pt x="243" y="150"/>
                    <a:pt x="243" y="150"/>
                  </a:cubicBezTo>
                  <a:cubicBezTo>
                    <a:pt x="244" y="150"/>
                    <a:pt x="244" y="150"/>
                    <a:pt x="244" y="150"/>
                  </a:cubicBezTo>
                  <a:cubicBezTo>
                    <a:pt x="244" y="150"/>
                    <a:pt x="244" y="150"/>
                    <a:pt x="244" y="150"/>
                  </a:cubicBezTo>
                  <a:cubicBezTo>
                    <a:pt x="243" y="150"/>
                    <a:pt x="243" y="150"/>
                    <a:pt x="243" y="150"/>
                  </a:cubicBezTo>
                  <a:cubicBezTo>
                    <a:pt x="243" y="149"/>
                    <a:pt x="243" y="149"/>
                    <a:pt x="243" y="149"/>
                  </a:cubicBezTo>
                  <a:cubicBezTo>
                    <a:pt x="243" y="148"/>
                    <a:pt x="243" y="148"/>
                    <a:pt x="243" y="148"/>
                  </a:cubicBezTo>
                  <a:cubicBezTo>
                    <a:pt x="244" y="148"/>
                    <a:pt x="244" y="148"/>
                    <a:pt x="244" y="148"/>
                  </a:cubicBezTo>
                  <a:cubicBezTo>
                    <a:pt x="244" y="149"/>
                    <a:pt x="244" y="149"/>
                    <a:pt x="244" y="149"/>
                  </a:cubicBezTo>
                  <a:cubicBezTo>
                    <a:pt x="245" y="148"/>
                    <a:pt x="245" y="148"/>
                    <a:pt x="245" y="148"/>
                  </a:cubicBezTo>
                  <a:cubicBezTo>
                    <a:pt x="245" y="148"/>
                    <a:pt x="245" y="148"/>
                    <a:pt x="245" y="148"/>
                  </a:cubicBezTo>
                  <a:cubicBezTo>
                    <a:pt x="246" y="148"/>
                    <a:pt x="246" y="148"/>
                    <a:pt x="246" y="148"/>
                  </a:cubicBezTo>
                  <a:cubicBezTo>
                    <a:pt x="245" y="147"/>
                    <a:pt x="245" y="147"/>
                    <a:pt x="245" y="147"/>
                  </a:cubicBezTo>
                  <a:cubicBezTo>
                    <a:pt x="245" y="147"/>
                    <a:pt x="245" y="147"/>
                    <a:pt x="245" y="147"/>
                  </a:cubicBezTo>
                  <a:cubicBezTo>
                    <a:pt x="245" y="147"/>
                    <a:pt x="245" y="147"/>
                    <a:pt x="245" y="147"/>
                  </a:cubicBezTo>
                  <a:cubicBezTo>
                    <a:pt x="244" y="147"/>
                    <a:pt x="244" y="147"/>
                    <a:pt x="244" y="147"/>
                  </a:cubicBezTo>
                  <a:cubicBezTo>
                    <a:pt x="244" y="145"/>
                    <a:pt x="244" y="145"/>
                    <a:pt x="244" y="145"/>
                  </a:cubicBezTo>
                  <a:cubicBezTo>
                    <a:pt x="245" y="145"/>
                    <a:pt x="245" y="145"/>
                    <a:pt x="245" y="145"/>
                  </a:cubicBezTo>
                  <a:cubicBezTo>
                    <a:pt x="245" y="144"/>
                    <a:pt x="245" y="144"/>
                    <a:pt x="245" y="144"/>
                  </a:cubicBezTo>
                  <a:cubicBezTo>
                    <a:pt x="245" y="144"/>
                    <a:pt x="245" y="144"/>
                    <a:pt x="245" y="144"/>
                  </a:cubicBezTo>
                  <a:cubicBezTo>
                    <a:pt x="245" y="144"/>
                    <a:pt x="245" y="144"/>
                    <a:pt x="245" y="144"/>
                  </a:cubicBezTo>
                  <a:cubicBezTo>
                    <a:pt x="245" y="143"/>
                    <a:pt x="245" y="143"/>
                    <a:pt x="245" y="143"/>
                  </a:cubicBezTo>
                  <a:cubicBezTo>
                    <a:pt x="246" y="142"/>
                    <a:pt x="246" y="142"/>
                    <a:pt x="246" y="142"/>
                  </a:cubicBezTo>
                  <a:cubicBezTo>
                    <a:pt x="245" y="142"/>
                    <a:pt x="245" y="142"/>
                    <a:pt x="245" y="142"/>
                  </a:cubicBezTo>
                  <a:cubicBezTo>
                    <a:pt x="245" y="142"/>
                    <a:pt x="245" y="142"/>
                    <a:pt x="245" y="142"/>
                  </a:cubicBezTo>
                  <a:cubicBezTo>
                    <a:pt x="246" y="142"/>
                    <a:pt x="246" y="142"/>
                    <a:pt x="246" y="142"/>
                  </a:cubicBezTo>
                  <a:cubicBezTo>
                    <a:pt x="246" y="141"/>
                    <a:pt x="246" y="141"/>
                    <a:pt x="246" y="141"/>
                  </a:cubicBezTo>
                  <a:cubicBezTo>
                    <a:pt x="246" y="141"/>
                    <a:pt x="246" y="141"/>
                    <a:pt x="246" y="141"/>
                  </a:cubicBezTo>
                  <a:cubicBezTo>
                    <a:pt x="246" y="140"/>
                    <a:pt x="246" y="140"/>
                    <a:pt x="246" y="140"/>
                  </a:cubicBezTo>
                  <a:cubicBezTo>
                    <a:pt x="246" y="141"/>
                    <a:pt x="246" y="141"/>
                    <a:pt x="246" y="141"/>
                  </a:cubicBezTo>
                  <a:cubicBezTo>
                    <a:pt x="247" y="141"/>
                    <a:pt x="247" y="141"/>
                    <a:pt x="247" y="141"/>
                  </a:cubicBezTo>
                  <a:cubicBezTo>
                    <a:pt x="247" y="141"/>
                    <a:pt x="247" y="141"/>
                    <a:pt x="247" y="141"/>
                  </a:cubicBezTo>
                  <a:cubicBezTo>
                    <a:pt x="248" y="141"/>
                    <a:pt x="248" y="141"/>
                    <a:pt x="248" y="141"/>
                  </a:cubicBezTo>
                  <a:cubicBezTo>
                    <a:pt x="249" y="141"/>
                    <a:pt x="249" y="141"/>
                    <a:pt x="249" y="141"/>
                  </a:cubicBezTo>
                  <a:cubicBezTo>
                    <a:pt x="251" y="142"/>
                    <a:pt x="251" y="142"/>
                    <a:pt x="251" y="142"/>
                  </a:cubicBezTo>
                  <a:cubicBezTo>
                    <a:pt x="251" y="142"/>
                    <a:pt x="251" y="142"/>
                    <a:pt x="251" y="142"/>
                  </a:cubicBezTo>
                  <a:cubicBezTo>
                    <a:pt x="251" y="143"/>
                    <a:pt x="251" y="143"/>
                    <a:pt x="251" y="143"/>
                  </a:cubicBezTo>
                  <a:cubicBezTo>
                    <a:pt x="253" y="143"/>
                    <a:pt x="253" y="143"/>
                    <a:pt x="253" y="143"/>
                  </a:cubicBezTo>
                  <a:cubicBezTo>
                    <a:pt x="254" y="143"/>
                    <a:pt x="254" y="143"/>
                    <a:pt x="254" y="143"/>
                  </a:cubicBezTo>
                  <a:cubicBezTo>
                    <a:pt x="254" y="143"/>
                    <a:pt x="254" y="143"/>
                    <a:pt x="254" y="143"/>
                  </a:cubicBezTo>
                  <a:cubicBezTo>
                    <a:pt x="255" y="144"/>
                    <a:pt x="255" y="144"/>
                    <a:pt x="255" y="144"/>
                  </a:cubicBezTo>
                  <a:cubicBezTo>
                    <a:pt x="255" y="144"/>
                    <a:pt x="255" y="144"/>
                    <a:pt x="255" y="144"/>
                  </a:cubicBezTo>
                  <a:cubicBezTo>
                    <a:pt x="255" y="145"/>
                    <a:pt x="255" y="145"/>
                    <a:pt x="255" y="145"/>
                  </a:cubicBezTo>
                  <a:cubicBezTo>
                    <a:pt x="256" y="145"/>
                    <a:pt x="256" y="145"/>
                    <a:pt x="256" y="145"/>
                  </a:cubicBezTo>
                  <a:cubicBezTo>
                    <a:pt x="255" y="145"/>
                    <a:pt x="255" y="145"/>
                    <a:pt x="255" y="145"/>
                  </a:cubicBezTo>
                  <a:cubicBezTo>
                    <a:pt x="254" y="145"/>
                    <a:pt x="254" y="145"/>
                    <a:pt x="254" y="145"/>
                  </a:cubicBezTo>
                  <a:cubicBezTo>
                    <a:pt x="254" y="145"/>
                    <a:pt x="254" y="145"/>
                    <a:pt x="254" y="145"/>
                  </a:cubicBezTo>
                  <a:cubicBezTo>
                    <a:pt x="254" y="145"/>
                    <a:pt x="254" y="145"/>
                    <a:pt x="254" y="145"/>
                  </a:cubicBezTo>
                  <a:cubicBezTo>
                    <a:pt x="256" y="146"/>
                    <a:pt x="256" y="146"/>
                    <a:pt x="256" y="146"/>
                  </a:cubicBezTo>
                  <a:cubicBezTo>
                    <a:pt x="256" y="147"/>
                    <a:pt x="256" y="147"/>
                    <a:pt x="256" y="147"/>
                  </a:cubicBezTo>
                  <a:cubicBezTo>
                    <a:pt x="255" y="147"/>
                    <a:pt x="255" y="147"/>
                    <a:pt x="255" y="147"/>
                  </a:cubicBezTo>
                  <a:cubicBezTo>
                    <a:pt x="256" y="148"/>
                    <a:pt x="256" y="148"/>
                    <a:pt x="256" y="148"/>
                  </a:cubicBezTo>
                  <a:cubicBezTo>
                    <a:pt x="256" y="147"/>
                    <a:pt x="256" y="147"/>
                    <a:pt x="256" y="147"/>
                  </a:cubicBezTo>
                  <a:cubicBezTo>
                    <a:pt x="258" y="148"/>
                    <a:pt x="258" y="148"/>
                    <a:pt x="258" y="148"/>
                  </a:cubicBezTo>
                  <a:cubicBezTo>
                    <a:pt x="258" y="148"/>
                    <a:pt x="258" y="148"/>
                    <a:pt x="258" y="148"/>
                  </a:cubicBezTo>
                  <a:cubicBezTo>
                    <a:pt x="258" y="148"/>
                    <a:pt x="258" y="148"/>
                    <a:pt x="258" y="148"/>
                  </a:cubicBezTo>
                  <a:cubicBezTo>
                    <a:pt x="259" y="149"/>
                    <a:pt x="259" y="149"/>
                    <a:pt x="259" y="149"/>
                  </a:cubicBezTo>
                  <a:cubicBezTo>
                    <a:pt x="258" y="149"/>
                    <a:pt x="258" y="149"/>
                    <a:pt x="258" y="149"/>
                  </a:cubicBezTo>
                  <a:cubicBezTo>
                    <a:pt x="257" y="150"/>
                    <a:pt x="257" y="150"/>
                    <a:pt x="257" y="150"/>
                  </a:cubicBezTo>
                  <a:cubicBezTo>
                    <a:pt x="256" y="151"/>
                    <a:pt x="256" y="151"/>
                    <a:pt x="256" y="151"/>
                  </a:cubicBezTo>
                  <a:cubicBezTo>
                    <a:pt x="255" y="151"/>
                    <a:pt x="255" y="151"/>
                    <a:pt x="255" y="151"/>
                  </a:cubicBezTo>
                  <a:cubicBezTo>
                    <a:pt x="256" y="151"/>
                    <a:pt x="256" y="151"/>
                    <a:pt x="256" y="151"/>
                  </a:cubicBezTo>
                  <a:cubicBezTo>
                    <a:pt x="257" y="151"/>
                    <a:pt x="257" y="151"/>
                    <a:pt x="257" y="151"/>
                  </a:cubicBezTo>
                  <a:cubicBezTo>
                    <a:pt x="257" y="152"/>
                    <a:pt x="257" y="152"/>
                    <a:pt x="257" y="152"/>
                  </a:cubicBezTo>
                  <a:cubicBezTo>
                    <a:pt x="257" y="152"/>
                    <a:pt x="257" y="152"/>
                    <a:pt x="257" y="152"/>
                  </a:cubicBezTo>
                  <a:cubicBezTo>
                    <a:pt x="258" y="152"/>
                    <a:pt x="258" y="152"/>
                    <a:pt x="258" y="152"/>
                  </a:cubicBezTo>
                  <a:cubicBezTo>
                    <a:pt x="257" y="153"/>
                    <a:pt x="257" y="153"/>
                    <a:pt x="257" y="153"/>
                  </a:cubicBezTo>
                  <a:cubicBezTo>
                    <a:pt x="257" y="153"/>
                    <a:pt x="257" y="153"/>
                    <a:pt x="257" y="153"/>
                  </a:cubicBezTo>
                  <a:cubicBezTo>
                    <a:pt x="256" y="154"/>
                    <a:pt x="256" y="154"/>
                    <a:pt x="256" y="154"/>
                  </a:cubicBezTo>
                  <a:cubicBezTo>
                    <a:pt x="255" y="154"/>
                    <a:pt x="255" y="154"/>
                    <a:pt x="255" y="154"/>
                  </a:cubicBezTo>
                  <a:cubicBezTo>
                    <a:pt x="254" y="154"/>
                    <a:pt x="254" y="154"/>
                    <a:pt x="254" y="154"/>
                  </a:cubicBezTo>
                  <a:cubicBezTo>
                    <a:pt x="254" y="154"/>
                    <a:pt x="254" y="154"/>
                    <a:pt x="254" y="154"/>
                  </a:cubicBezTo>
                  <a:cubicBezTo>
                    <a:pt x="253" y="154"/>
                    <a:pt x="253" y="154"/>
                    <a:pt x="253" y="154"/>
                  </a:cubicBezTo>
                  <a:cubicBezTo>
                    <a:pt x="253" y="153"/>
                    <a:pt x="253" y="153"/>
                    <a:pt x="253" y="153"/>
                  </a:cubicBezTo>
                  <a:cubicBezTo>
                    <a:pt x="252" y="153"/>
                    <a:pt x="252" y="153"/>
                    <a:pt x="252" y="153"/>
                  </a:cubicBezTo>
                  <a:cubicBezTo>
                    <a:pt x="252" y="153"/>
                    <a:pt x="252" y="153"/>
                    <a:pt x="252" y="153"/>
                  </a:cubicBezTo>
                  <a:cubicBezTo>
                    <a:pt x="251" y="153"/>
                    <a:pt x="251" y="153"/>
                    <a:pt x="251" y="153"/>
                  </a:cubicBezTo>
                  <a:cubicBezTo>
                    <a:pt x="251" y="154"/>
                    <a:pt x="251" y="154"/>
                    <a:pt x="251" y="154"/>
                  </a:cubicBezTo>
                  <a:cubicBezTo>
                    <a:pt x="251" y="154"/>
                    <a:pt x="251" y="154"/>
                    <a:pt x="251" y="154"/>
                  </a:cubicBezTo>
                  <a:cubicBezTo>
                    <a:pt x="251" y="154"/>
                    <a:pt x="251" y="154"/>
                    <a:pt x="251" y="154"/>
                  </a:cubicBezTo>
                  <a:cubicBezTo>
                    <a:pt x="252" y="154"/>
                    <a:pt x="252" y="154"/>
                    <a:pt x="252" y="154"/>
                  </a:cubicBezTo>
                  <a:cubicBezTo>
                    <a:pt x="252" y="155"/>
                    <a:pt x="252" y="155"/>
                    <a:pt x="252" y="155"/>
                  </a:cubicBezTo>
                  <a:cubicBezTo>
                    <a:pt x="251" y="155"/>
                    <a:pt x="251" y="155"/>
                    <a:pt x="251" y="155"/>
                  </a:cubicBezTo>
                  <a:cubicBezTo>
                    <a:pt x="252" y="156"/>
                    <a:pt x="252" y="156"/>
                    <a:pt x="252" y="156"/>
                  </a:cubicBezTo>
                  <a:cubicBezTo>
                    <a:pt x="251" y="156"/>
                    <a:pt x="251" y="156"/>
                    <a:pt x="251" y="156"/>
                  </a:cubicBezTo>
                  <a:cubicBezTo>
                    <a:pt x="251" y="157"/>
                    <a:pt x="251" y="157"/>
                    <a:pt x="251" y="157"/>
                  </a:cubicBezTo>
                  <a:cubicBezTo>
                    <a:pt x="252" y="157"/>
                    <a:pt x="252" y="157"/>
                    <a:pt x="252" y="157"/>
                  </a:cubicBezTo>
                  <a:cubicBezTo>
                    <a:pt x="252" y="156"/>
                    <a:pt x="252" y="156"/>
                    <a:pt x="252" y="156"/>
                  </a:cubicBezTo>
                  <a:cubicBezTo>
                    <a:pt x="252" y="156"/>
                    <a:pt x="252" y="156"/>
                    <a:pt x="252" y="156"/>
                  </a:cubicBezTo>
                  <a:cubicBezTo>
                    <a:pt x="252" y="157"/>
                    <a:pt x="252" y="157"/>
                    <a:pt x="252" y="157"/>
                  </a:cubicBezTo>
                  <a:cubicBezTo>
                    <a:pt x="251" y="157"/>
                    <a:pt x="251" y="157"/>
                    <a:pt x="251" y="157"/>
                  </a:cubicBezTo>
                  <a:cubicBezTo>
                    <a:pt x="251" y="158"/>
                    <a:pt x="251" y="158"/>
                    <a:pt x="251" y="158"/>
                  </a:cubicBezTo>
                  <a:cubicBezTo>
                    <a:pt x="251" y="159"/>
                    <a:pt x="251" y="159"/>
                    <a:pt x="251" y="159"/>
                  </a:cubicBezTo>
                  <a:cubicBezTo>
                    <a:pt x="252" y="160"/>
                    <a:pt x="252" y="160"/>
                    <a:pt x="252" y="160"/>
                  </a:cubicBezTo>
                  <a:cubicBezTo>
                    <a:pt x="252" y="160"/>
                    <a:pt x="252" y="160"/>
                    <a:pt x="252" y="160"/>
                  </a:cubicBezTo>
                  <a:cubicBezTo>
                    <a:pt x="253" y="162"/>
                    <a:pt x="253" y="162"/>
                    <a:pt x="253" y="162"/>
                  </a:cubicBezTo>
                  <a:cubicBezTo>
                    <a:pt x="253" y="163"/>
                    <a:pt x="253" y="163"/>
                    <a:pt x="253" y="163"/>
                  </a:cubicBezTo>
                  <a:cubicBezTo>
                    <a:pt x="252" y="163"/>
                    <a:pt x="252" y="163"/>
                    <a:pt x="252" y="163"/>
                  </a:cubicBezTo>
                  <a:cubicBezTo>
                    <a:pt x="252" y="164"/>
                    <a:pt x="252" y="164"/>
                    <a:pt x="252" y="164"/>
                  </a:cubicBezTo>
                  <a:cubicBezTo>
                    <a:pt x="251" y="164"/>
                    <a:pt x="251" y="164"/>
                    <a:pt x="251" y="164"/>
                  </a:cubicBezTo>
                  <a:cubicBezTo>
                    <a:pt x="251" y="165"/>
                    <a:pt x="251" y="165"/>
                    <a:pt x="251" y="165"/>
                  </a:cubicBezTo>
                  <a:cubicBezTo>
                    <a:pt x="251" y="166"/>
                    <a:pt x="251" y="166"/>
                    <a:pt x="251" y="166"/>
                  </a:cubicBezTo>
                  <a:cubicBezTo>
                    <a:pt x="250" y="165"/>
                    <a:pt x="250" y="165"/>
                    <a:pt x="250" y="165"/>
                  </a:cubicBezTo>
                  <a:cubicBezTo>
                    <a:pt x="249" y="165"/>
                    <a:pt x="249" y="165"/>
                    <a:pt x="249" y="165"/>
                  </a:cubicBezTo>
                  <a:cubicBezTo>
                    <a:pt x="248" y="166"/>
                    <a:pt x="248" y="166"/>
                    <a:pt x="248" y="166"/>
                  </a:cubicBezTo>
                  <a:cubicBezTo>
                    <a:pt x="248" y="167"/>
                    <a:pt x="248" y="167"/>
                    <a:pt x="248" y="167"/>
                  </a:cubicBezTo>
                  <a:cubicBezTo>
                    <a:pt x="247" y="167"/>
                    <a:pt x="247" y="167"/>
                    <a:pt x="247" y="167"/>
                  </a:cubicBezTo>
                  <a:cubicBezTo>
                    <a:pt x="247" y="168"/>
                    <a:pt x="247" y="168"/>
                    <a:pt x="247" y="168"/>
                  </a:cubicBezTo>
                  <a:cubicBezTo>
                    <a:pt x="246" y="168"/>
                    <a:pt x="246" y="168"/>
                    <a:pt x="246" y="168"/>
                  </a:cubicBezTo>
                  <a:cubicBezTo>
                    <a:pt x="245" y="169"/>
                    <a:pt x="245" y="169"/>
                    <a:pt x="245" y="169"/>
                  </a:cubicBezTo>
                  <a:cubicBezTo>
                    <a:pt x="244" y="169"/>
                    <a:pt x="244" y="169"/>
                    <a:pt x="244" y="169"/>
                  </a:cubicBezTo>
                  <a:cubicBezTo>
                    <a:pt x="243" y="169"/>
                    <a:pt x="243" y="169"/>
                    <a:pt x="243" y="169"/>
                  </a:cubicBezTo>
                  <a:cubicBezTo>
                    <a:pt x="243" y="170"/>
                    <a:pt x="243" y="170"/>
                    <a:pt x="243" y="170"/>
                  </a:cubicBezTo>
                  <a:cubicBezTo>
                    <a:pt x="241" y="170"/>
                    <a:pt x="241" y="170"/>
                    <a:pt x="241" y="170"/>
                  </a:cubicBezTo>
                  <a:cubicBezTo>
                    <a:pt x="240" y="170"/>
                    <a:pt x="240" y="170"/>
                    <a:pt x="240" y="170"/>
                  </a:cubicBezTo>
                  <a:cubicBezTo>
                    <a:pt x="241" y="169"/>
                    <a:pt x="241" y="169"/>
                    <a:pt x="241" y="169"/>
                  </a:cubicBezTo>
                  <a:cubicBezTo>
                    <a:pt x="241" y="168"/>
                    <a:pt x="241" y="168"/>
                    <a:pt x="241" y="168"/>
                  </a:cubicBezTo>
                  <a:cubicBezTo>
                    <a:pt x="240" y="168"/>
                    <a:pt x="240" y="168"/>
                    <a:pt x="240" y="168"/>
                  </a:cubicBezTo>
                  <a:cubicBezTo>
                    <a:pt x="240" y="167"/>
                    <a:pt x="240" y="167"/>
                    <a:pt x="240" y="167"/>
                  </a:cubicBezTo>
                  <a:cubicBezTo>
                    <a:pt x="240" y="167"/>
                    <a:pt x="240" y="167"/>
                    <a:pt x="240" y="167"/>
                  </a:cubicBezTo>
                  <a:cubicBezTo>
                    <a:pt x="240" y="167"/>
                    <a:pt x="240" y="167"/>
                    <a:pt x="240" y="167"/>
                  </a:cubicBezTo>
                  <a:cubicBezTo>
                    <a:pt x="241" y="165"/>
                    <a:pt x="241" y="165"/>
                    <a:pt x="241" y="165"/>
                  </a:cubicBezTo>
                  <a:cubicBezTo>
                    <a:pt x="240" y="166"/>
                    <a:pt x="240" y="166"/>
                    <a:pt x="240" y="166"/>
                  </a:cubicBezTo>
                  <a:cubicBezTo>
                    <a:pt x="240" y="166"/>
                    <a:pt x="240" y="166"/>
                    <a:pt x="240" y="166"/>
                  </a:cubicBezTo>
                  <a:cubicBezTo>
                    <a:pt x="240" y="165"/>
                    <a:pt x="240" y="165"/>
                    <a:pt x="240" y="165"/>
                  </a:cubicBezTo>
                  <a:cubicBezTo>
                    <a:pt x="239" y="165"/>
                    <a:pt x="239" y="165"/>
                    <a:pt x="239" y="165"/>
                  </a:cubicBezTo>
                  <a:cubicBezTo>
                    <a:pt x="239" y="164"/>
                    <a:pt x="239" y="164"/>
                    <a:pt x="239" y="164"/>
                  </a:cubicBezTo>
                  <a:cubicBezTo>
                    <a:pt x="238" y="164"/>
                    <a:pt x="238" y="164"/>
                    <a:pt x="238" y="164"/>
                  </a:cubicBezTo>
                  <a:cubicBezTo>
                    <a:pt x="238" y="164"/>
                    <a:pt x="238" y="164"/>
                    <a:pt x="238" y="164"/>
                  </a:cubicBezTo>
                  <a:cubicBezTo>
                    <a:pt x="237" y="164"/>
                    <a:pt x="237" y="164"/>
                    <a:pt x="237" y="164"/>
                  </a:cubicBezTo>
                  <a:cubicBezTo>
                    <a:pt x="236" y="165"/>
                    <a:pt x="236" y="165"/>
                    <a:pt x="236" y="165"/>
                  </a:cubicBezTo>
                  <a:cubicBezTo>
                    <a:pt x="237" y="165"/>
                    <a:pt x="237" y="165"/>
                    <a:pt x="237" y="165"/>
                  </a:cubicBezTo>
                  <a:cubicBezTo>
                    <a:pt x="238" y="165"/>
                    <a:pt x="238" y="165"/>
                    <a:pt x="238" y="165"/>
                  </a:cubicBezTo>
                  <a:cubicBezTo>
                    <a:pt x="238" y="165"/>
                    <a:pt x="238" y="165"/>
                    <a:pt x="238" y="165"/>
                  </a:cubicBezTo>
                  <a:cubicBezTo>
                    <a:pt x="238" y="165"/>
                    <a:pt x="238" y="165"/>
                    <a:pt x="238" y="165"/>
                  </a:cubicBezTo>
                  <a:cubicBezTo>
                    <a:pt x="239" y="166"/>
                    <a:pt x="239" y="166"/>
                    <a:pt x="239" y="166"/>
                  </a:cubicBezTo>
                  <a:cubicBezTo>
                    <a:pt x="239" y="167"/>
                    <a:pt x="239" y="167"/>
                    <a:pt x="239" y="167"/>
                  </a:cubicBezTo>
                  <a:cubicBezTo>
                    <a:pt x="239" y="168"/>
                    <a:pt x="239" y="168"/>
                    <a:pt x="239" y="168"/>
                  </a:cubicBezTo>
                  <a:cubicBezTo>
                    <a:pt x="240" y="168"/>
                    <a:pt x="240" y="168"/>
                    <a:pt x="240" y="168"/>
                  </a:cubicBezTo>
                  <a:cubicBezTo>
                    <a:pt x="240" y="169"/>
                    <a:pt x="240" y="169"/>
                    <a:pt x="240" y="169"/>
                  </a:cubicBezTo>
                  <a:cubicBezTo>
                    <a:pt x="239" y="170"/>
                    <a:pt x="239" y="170"/>
                    <a:pt x="239" y="170"/>
                  </a:cubicBezTo>
                  <a:cubicBezTo>
                    <a:pt x="240" y="170"/>
                    <a:pt x="240" y="170"/>
                    <a:pt x="240" y="170"/>
                  </a:cubicBezTo>
                  <a:cubicBezTo>
                    <a:pt x="240" y="171"/>
                    <a:pt x="240" y="171"/>
                    <a:pt x="240" y="171"/>
                  </a:cubicBezTo>
                  <a:cubicBezTo>
                    <a:pt x="239" y="171"/>
                    <a:pt x="239" y="171"/>
                    <a:pt x="239" y="171"/>
                  </a:cubicBezTo>
                  <a:cubicBezTo>
                    <a:pt x="238" y="170"/>
                    <a:pt x="238" y="170"/>
                    <a:pt x="238" y="170"/>
                  </a:cubicBezTo>
                  <a:cubicBezTo>
                    <a:pt x="238" y="169"/>
                    <a:pt x="238" y="169"/>
                    <a:pt x="238" y="169"/>
                  </a:cubicBezTo>
                  <a:cubicBezTo>
                    <a:pt x="237" y="169"/>
                    <a:pt x="237" y="169"/>
                    <a:pt x="237" y="169"/>
                  </a:cubicBezTo>
                  <a:cubicBezTo>
                    <a:pt x="237" y="168"/>
                    <a:pt x="237" y="168"/>
                    <a:pt x="237" y="168"/>
                  </a:cubicBezTo>
                  <a:cubicBezTo>
                    <a:pt x="236" y="169"/>
                    <a:pt x="236" y="169"/>
                    <a:pt x="236" y="169"/>
                  </a:cubicBezTo>
                  <a:cubicBezTo>
                    <a:pt x="237" y="170"/>
                    <a:pt x="237" y="170"/>
                    <a:pt x="237" y="170"/>
                  </a:cubicBezTo>
                  <a:cubicBezTo>
                    <a:pt x="237" y="170"/>
                    <a:pt x="237" y="170"/>
                    <a:pt x="237" y="170"/>
                  </a:cubicBezTo>
                  <a:cubicBezTo>
                    <a:pt x="236" y="170"/>
                    <a:pt x="236" y="170"/>
                    <a:pt x="236" y="170"/>
                  </a:cubicBezTo>
                  <a:cubicBezTo>
                    <a:pt x="235" y="170"/>
                    <a:pt x="235" y="170"/>
                    <a:pt x="235" y="170"/>
                  </a:cubicBezTo>
                  <a:cubicBezTo>
                    <a:pt x="235" y="169"/>
                    <a:pt x="235" y="169"/>
                    <a:pt x="235" y="169"/>
                  </a:cubicBezTo>
                  <a:cubicBezTo>
                    <a:pt x="235" y="170"/>
                    <a:pt x="235" y="170"/>
                    <a:pt x="235" y="170"/>
                  </a:cubicBezTo>
                  <a:cubicBezTo>
                    <a:pt x="235" y="169"/>
                    <a:pt x="235" y="169"/>
                    <a:pt x="235" y="169"/>
                  </a:cubicBezTo>
                  <a:cubicBezTo>
                    <a:pt x="235" y="168"/>
                    <a:pt x="235" y="168"/>
                    <a:pt x="235" y="168"/>
                  </a:cubicBezTo>
                  <a:cubicBezTo>
                    <a:pt x="235" y="168"/>
                    <a:pt x="235" y="168"/>
                    <a:pt x="235" y="168"/>
                  </a:cubicBezTo>
                  <a:cubicBezTo>
                    <a:pt x="235" y="167"/>
                    <a:pt x="235" y="167"/>
                    <a:pt x="235" y="167"/>
                  </a:cubicBezTo>
                  <a:cubicBezTo>
                    <a:pt x="235" y="167"/>
                    <a:pt x="235" y="167"/>
                    <a:pt x="235" y="167"/>
                  </a:cubicBezTo>
                  <a:cubicBezTo>
                    <a:pt x="233" y="167"/>
                    <a:pt x="233" y="167"/>
                    <a:pt x="233" y="167"/>
                  </a:cubicBezTo>
                  <a:cubicBezTo>
                    <a:pt x="232" y="167"/>
                    <a:pt x="232" y="167"/>
                    <a:pt x="232" y="167"/>
                  </a:cubicBezTo>
                  <a:cubicBezTo>
                    <a:pt x="232" y="167"/>
                    <a:pt x="232" y="167"/>
                    <a:pt x="232" y="167"/>
                  </a:cubicBezTo>
                  <a:cubicBezTo>
                    <a:pt x="231" y="167"/>
                    <a:pt x="231" y="167"/>
                    <a:pt x="231" y="167"/>
                  </a:cubicBezTo>
                  <a:cubicBezTo>
                    <a:pt x="230" y="167"/>
                    <a:pt x="230" y="167"/>
                    <a:pt x="230" y="167"/>
                  </a:cubicBezTo>
                  <a:cubicBezTo>
                    <a:pt x="230" y="167"/>
                    <a:pt x="230" y="167"/>
                    <a:pt x="230" y="167"/>
                  </a:cubicBezTo>
                  <a:cubicBezTo>
                    <a:pt x="230" y="168"/>
                    <a:pt x="230" y="168"/>
                    <a:pt x="230" y="168"/>
                  </a:cubicBezTo>
                  <a:cubicBezTo>
                    <a:pt x="230" y="168"/>
                    <a:pt x="230" y="168"/>
                    <a:pt x="230" y="168"/>
                  </a:cubicBezTo>
                  <a:cubicBezTo>
                    <a:pt x="230" y="169"/>
                    <a:pt x="230" y="169"/>
                    <a:pt x="230" y="169"/>
                  </a:cubicBezTo>
                  <a:cubicBezTo>
                    <a:pt x="230" y="169"/>
                    <a:pt x="230" y="169"/>
                    <a:pt x="230" y="169"/>
                  </a:cubicBezTo>
                  <a:cubicBezTo>
                    <a:pt x="231" y="169"/>
                    <a:pt x="231" y="169"/>
                    <a:pt x="231" y="169"/>
                  </a:cubicBezTo>
                  <a:cubicBezTo>
                    <a:pt x="232" y="170"/>
                    <a:pt x="232" y="170"/>
                    <a:pt x="232" y="170"/>
                  </a:cubicBezTo>
                  <a:cubicBezTo>
                    <a:pt x="231" y="171"/>
                    <a:pt x="231" y="171"/>
                    <a:pt x="231" y="171"/>
                  </a:cubicBezTo>
                  <a:cubicBezTo>
                    <a:pt x="230" y="171"/>
                    <a:pt x="230" y="171"/>
                    <a:pt x="230" y="171"/>
                  </a:cubicBezTo>
                  <a:cubicBezTo>
                    <a:pt x="228" y="173"/>
                    <a:pt x="228" y="173"/>
                    <a:pt x="228" y="173"/>
                  </a:cubicBezTo>
                  <a:cubicBezTo>
                    <a:pt x="227" y="174"/>
                    <a:pt x="227" y="174"/>
                    <a:pt x="227" y="174"/>
                  </a:cubicBezTo>
                  <a:cubicBezTo>
                    <a:pt x="226" y="175"/>
                    <a:pt x="226" y="175"/>
                    <a:pt x="226" y="175"/>
                  </a:cubicBezTo>
                  <a:cubicBezTo>
                    <a:pt x="226" y="175"/>
                    <a:pt x="226" y="175"/>
                    <a:pt x="226" y="175"/>
                  </a:cubicBezTo>
                  <a:cubicBezTo>
                    <a:pt x="225" y="175"/>
                    <a:pt x="225" y="175"/>
                    <a:pt x="225" y="175"/>
                  </a:cubicBezTo>
                  <a:cubicBezTo>
                    <a:pt x="225" y="176"/>
                    <a:pt x="225" y="176"/>
                    <a:pt x="225" y="176"/>
                  </a:cubicBezTo>
                  <a:cubicBezTo>
                    <a:pt x="224" y="176"/>
                    <a:pt x="224" y="176"/>
                    <a:pt x="224" y="176"/>
                  </a:cubicBezTo>
                  <a:cubicBezTo>
                    <a:pt x="221" y="176"/>
                    <a:pt x="221" y="176"/>
                    <a:pt x="221" y="176"/>
                  </a:cubicBezTo>
                  <a:cubicBezTo>
                    <a:pt x="221" y="175"/>
                    <a:pt x="221" y="175"/>
                    <a:pt x="221" y="175"/>
                  </a:cubicBezTo>
                  <a:cubicBezTo>
                    <a:pt x="220" y="174"/>
                    <a:pt x="220" y="174"/>
                    <a:pt x="220" y="174"/>
                  </a:cubicBezTo>
                  <a:cubicBezTo>
                    <a:pt x="219" y="174"/>
                    <a:pt x="219" y="174"/>
                    <a:pt x="219" y="174"/>
                  </a:cubicBezTo>
                  <a:cubicBezTo>
                    <a:pt x="219" y="173"/>
                    <a:pt x="219" y="173"/>
                    <a:pt x="219" y="173"/>
                  </a:cubicBezTo>
                  <a:cubicBezTo>
                    <a:pt x="219" y="173"/>
                    <a:pt x="219" y="173"/>
                    <a:pt x="219" y="173"/>
                  </a:cubicBezTo>
                  <a:cubicBezTo>
                    <a:pt x="220" y="173"/>
                    <a:pt x="220" y="173"/>
                    <a:pt x="220" y="173"/>
                  </a:cubicBezTo>
                  <a:cubicBezTo>
                    <a:pt x="219" y="173"/>
                    <a:pt x="219" y="173"/>
                    <a:pt x="219" y="173"/>
                  </a:cubicBezTo>
                  <a:cubicBezTo>
                    <a:pt x="218" y="172"/>
                    <a:pt x="218" y="172"/>
                    <a:pt x="218" y="172"/>
                  </a:cubicBezTo>
                  <a:cubicBezTo>
                    <a:pt x="217" y="171"/>
                    <a:pt x="217" y="171"/>
                    <a:pt x="217" y="171"/>
                  </a:cubicBezTo>
                  <a:cubicBezTo>
                    <a:pt x="216" y="170"/>
                    <a:pt x="216" y="170"/>
                    <a:pt x="216" y="170"/>
                  </a:cubicBezTo>
                  <a:cubicBezTo>
                    <a:pt x="215" y="170"/>
                    <a:pt x="215" y="170"/>
                    <a:pt x="215" y="170"/>
                  </a:cubicBezTo>
                  <a:cubicBezTo>
                    <a:pt x="213" y="169"/>
                    <a:pt x="213" y="169"/>
                    <a:pt x="213" y="169"/>
                  </a:cubicBezTo>
                  <a:cubicBezTo>
                    <a:pt x="211" y="169"/>
                    <a:pt x="211" y="169"/>
                    <a:pt x="211" y="169"/>
                  </a:cubicBezTo>
                  <a:cubicBezTo>
                    <a:pt x="210" y="169"/>
                    <a:pt x="210" y="169"/>
                    <a:pt x="210" y="169"/>
                  </a:cubicBezTo>
                  <a:cubicBezTo>
                    <a:pt x="210" y="169"/>
                    <a:pt x="210" y="169"/>
                    <a:pt x="210" y="169"/>
                  </a:cubicBezTo>
                  <a:cubicBezTo>
                    <a:pt x="211" y="170"/>
                    <a:pt x="211" y="170"/>
                    <a:pt x="211" y="170"/>
                  </a:cubicBezTo>
                  <a:cubicBezTo>
                    <a:pt x="211" y="170"/>
                    <a:pt x="211" y="170"/>
                    <a:pt x="211" y="170"/>
                  </a:cubicBezTo>
                  <a:cubicBezTo>
                    <a:pt x="212" y="170"/>
                    <a:pt x="212" y="170"/>
                    <a:pt x="212" y="170"/>
                  </a:cubicBezTo>
                  <a:cubicBezTo>
                    <a:pt x="214" y="170"/>
                    <a:pt x="214" y="170"/>
                    <a:pt x="214" y="170"/>
                  </a:cubicBezTo>
                  <a:cubicBezTo>
                    <a:pt x="216" y="170"/>
                    <a:pt x="216" y="170"/>
                    <a:pt x="216" y="170"/>
                  </a:cubicBezTo>
                  <a:cubicBezTo>
                    <a:pt x="216" y="171"/>
                    <a:pt x="216" y="171"/>
                    <a:pt x="216" y="171"/>
                  </a:cubicBezTo>
                  <a:cubicBezTo>
                    <a:pt x="216" y="171"/>
                    <a:pt x="216" y="171"/>
                    <a:pt x="216" y="171"/>
                  </a:cubicBezTo>
                  <a:cubicBezTo>
                    <a:pt x="216" y="171"/>
                    <a:pt x="216" y="171"/>
                    <a:pt x="216" y="171"/>
                  </a:cubicBezTo>
                  <a:cubicBezTo>
                    <a:pt x="215" y="171"/>
                    <a:pt x="215" y="171"/>
                    <a:pt x="215" y="171"/>
                  </a:cubicBezTo>
                  <a:cubicBezTo>
                    <a:pt x="216" y="172"/>
                    <a:pt x="216" y="172"/>
                    <a:pt x="216" y="172"/>
                  </a:cubicBezTo>
                  <a:cubicBezTo>
                    <a:pt x="216" y="173"/>
                    <a:pt x="216" y="173"/>
                    <a:pt x="216" y="173"/>
                  </a:cubicBezTo>
                  <a:cubicBezTo>
                    <a:pt x="216" y="173"/>
                    <a:pt x="216" y="173"/>
                    <a:pt x="216" y="173"/>
                  </a:cubicBezTo>
                  <a:cubicBezTo>
                    <a:pt x="217" y="175"/>
                    <a:pt x="217" y="175"/>
                    <a:pt x="217" y="175"/>
                  </a:cubicBezTo>
                  <a:cubicBezTo>
                    <a:pt x="218" y="176"/>
                    <a:pt x="218" y="176"/>
                    <a:pt x="218" y="176"/>
                  </a:cubicBezTo>
                  <a:cubicBezTo>
                    <a:pt x="219" y="176"/>
                    <a:pt x="219" y="176"/>
                    <a:pt x="219" y="176"/>
                  </a:cubicBezTo>
                  <a:cubicBezTo>
                    <a:pt x="221" y="177"/>
                    <a:pt x="221" y="177"/>
                    <a:pt x="221" y="177"/>
                  </a:cubicBezTo>
                  <a:cubicBezTo>
                    <a:pt x="224" y="177"/>
                    <a:pt x="224" y="177"/>
                    <a:pt x="224" y="177"/>
                  </a:cubicBezTo>
                  <a:cubicBezTo>
                    <a:pt x="224" y="178"/>
                    <a:pt x="224" y="178"/>
                    <a:pt x="224" y="178"/>
                  </a:cubicBezTo>
                  <a:cubicBezTo>
                    <a:pt x="224" y="179"/>
                    <a:pt x="224" y="179"/>
                    <a:pt x="224" y="179"/>
                  </a:cubicBezTo>
                  <a:cubicBezTo>
                    <a:pt x="223" y="179"/>
                    <a:pt x="223" y="179"/>
                    <a:pt x="223" y="179"/>
                  </a:cubicBezTo>
                  <a:cubicBezTo>
                    <a:pt x="222" y="180"/>
                    <a:pt x="222" y="180"/>
                    <a:pt x="222" y="180"/>
                  </a:cubicBezTo>
                  <a:cubicBezTo>
                    <a:pt x="221" y="181"/>
                    <a:pt x="221" y="181"/>
                    <a:pt x="221" y="181"/>
                  </a:cubicBezTo>
                  <a:cubicBezTo>
                    <a:pt x="221" y="181"/>
                    <a:pt x="221" y="181"/>
                    <a:pt x="221" y="181"/>
                  </a:cubicBezTo>
                  <a:cubicBezTo>
                    <a:pt x="220" y="181"/>
                    <a:pt x="220" y="181"/>
                    <a:pt x="220" y="181"/>
                  </a:cubicBezTo>
                  <a:cubicBezTo>
                    <a:pt x="220" y="182"/>
                    <a:pt x="220" y="182"/>
                    <a:pt x="220" y="182"/>
                  </a:cubicBezTo>
                  <a:cubicBezTo>
                    <a:pt x="217" y="184"/>
                    <a:pt x="217" y="184"/>
                    <a:pt x="217" y="184"/>
                  </a:cubicBezTo>
                  <a:cubicBezTo>
                    <a:pt x="216" y="185"/>
                    <a:pt x="216" y="185"/>
                    <a:pt x="216" y="185"/>
                  </a:cubicBezTo>
                  <a:cubicBezTo>
                    <a:pt x="215" y="186"/>
                    <a:pt x="215" y="186"/>
                    <a:pt x="215" y="186"/>
                  </a:cubicBezTo>
                  <a:cubicBezTo>
                    <a:pt x="215" y="186"/>
                    <a:pt x="215" y="186"/>
                    <a:pt x="215" y="186"/>
                  </a:cubicBezTo>
                  <a:cubicBezTo>
                    <a:pt x="214" y="186"/>
                    <a:pt x="214" y="186"/>
                    <a:pt x="214" y="186"/>
                  </a:cubicBezTo>
                  <a:cubicBezTo>
                    <a:pt x="214" y="186"/>
                    <a:pt x="214" y="186"/>
                    <a:pt x="214" y="186"/>
                  </a:cubicBezTo>
                  <a:cubicBezTo>
                    <a:pt x="214" y="186"/>
                    <a:pt x="214" y="186"/>
                    <a:pt x="214" y="186"/>
                  </a:cubicBezTo>
                  <a:cubicBezTo>
                    <a:pt x="212" y="185"/>
                    <a:pt x="212" y="185"/>
                    <a:pt x="212" y="185"/>
                  </a:cubicBezTo>
                  <a:cubicBezTo>
                    <a:pt x="212" y="185"/>
                    <a:pt x="212" y="185"/>
                    <a:pt x="212" y="185"/>
                  </a:cubicBezTo>
                  <a:cubicBezTo>
                    <a:pt x="211" y="185"/>
                    <a:pt x="211" y="185"/>
                    <a:pt x="211" y="185"/>
                  </a:cubicBezTo>
                  <a:cubicBezTo>
                    <a:pt x="211" y="185"/>
                    <a:pt x="211" y="185"/>
                    <a:pt x="211" y="185"/>
                  </a:cubicBezTo>
                  <a:cubicBezTo>
                    <a:pt x="211" y="185"/>
                    <a:pt x="211" y="185"/>
                    <a:pt x="211" y="185"/>
                  </a:cubicBezTo>
                  <a:cubicBezTo>
                    <a:pt x="211" y="184"/>
                    <a:pt x="211" y="184"/>
                    <a:pt x="211" y="184"/>
                  </a:cubicBezTo>
                  <a:cubicBezTo>
                    <a:pt x="211" y="184"/>
                    <a:pt x="211" y="184"/>
                    <a:pt x="211" y="184"/>
                  </a:cubicBezTo>
                  <a:cubicBezTo>
                    <a:pt x="211" y="183"/>
                    <a:pt x="211" y="183"/>
                    <a:pt x="211" y="183"/>
                  </a:cubicBezTo>
                  <a:cubicBezTo>
                    <a:pt x="210" y="184"/>
                    <a:pt x="210" y="184"/>
                    <a:pt x="210" y="184"/>
                  </a:cubicBezTo>
                  <a:cubicBezTo>
                    <a:pt x="209" y="185"/>
                    <a:pt x="209" y="185"/>
                    <a:pt x="209" y="185"/>
                  </a:cubicBezTo>
                  <a:cubicBezTo>
                    <a:pt x="209" y="185"/>
                    <a:pt x="209" y="185"/>
                    <a:pt x="209" y="185"/>
                  </a:cubicBezTo>
                  <a:cubicBezTo>
                    <a:pt x="209" y="183"/>
                    <a:pt x="209" y="183"/>
                    <a:pt x="209" y="183"/>
                  </a:cubicBezTo>
                  <a:cubicBezTo>
                    <a:pt x="208" y="184"/>
                    <a:pt x="208" y="184"/>
                    <a:pt x="208" y="184"/>
                  </a:cubicBezTo>
                  <a:cubicBezTo>
                    <a:pt x="209" y="185"/>
                    <a:pt x="209" y="185"/>
                    <a:pt x="209" y="185"/>
                  </a:cubicBezTo>
                  <a:cubicBezTo>
                    <a:pt x="209" y="186"/>
                    <a:pt x="209" y="186"/>
                    <a:pt x="209" y="186"/>
                  </a:cubicBezTo>
                  <a:cubicBezTo>
                    <a:pt x="208" y="188"/>
                    <a:pt x="208" y="188"/>
                    <a:pt x="208" y="188"/>
                  </a:cubicBezTo>
                  <a:cubicBezTo>
                    <a:pt x="207" y="188"/>
                    <a:pt x="207" y="188"/>
                    <a:pt x="207" y="188"/>
                  </a:cubicBezTo>
                  <a:cubicBezTo>
                    <a:pt x="207" y="187"/>
                    <a:pt x="207" y="187"/>
                    <a:pt x="207" y="187"/>
                  </a:cubicBezTo>
                  <a:cubicBezTo>
                    <a:pt x="206" y="186"/>
                    <a:pt x="206" y="186"/>
                    <a:pt x="206" y="186"/>
                  </a:cubicBezTo>
                  <a:cubicBezTo>
                    <a:pt x="206" y="187"/>
                    <a:pt x="206" y="187"/>
                    <a:pt x="206" y="187"/>
                  </a:cubicBezTo>
                  <a:cubicBezTo>
                    <a:pt x="207" y="187"/>
                    <a:pt x="207" y="187"/>
                    <a:pt x="207" y="187"/>
                  </a:cubicBezTo>
                  <a:cubicBezTo>
                    <a:pt x="206" y="188"/>
                    <a:pt x="206" y="188"/>
                    <a:pt x="206" y="188"/>
                  </a:cubicBezTo>
                  <a:cubicBezTo>
                    <a:pt x="206" y="189"/>
                    <a:pt x="206" y="189"/>
                    <a:pt x="206" y="189"/>
                  </a:cubicBezTo>
                  <a:cubicBezTo>
                    <a:pt x="205" y="188"/>
                    <a:pt x="205" y="188"/>
                    <a:pt x="205" y="188"/>
                  </a:cubicBezTo>
                  <a:cubicBezTo>
                    <a:pt x="204" y="188"/>
                    <a:pt x="204" y="188"/>
                    <a:pt x="204" y="188"/>
                  </a:cubicBezTo>
                  <a:cubicBezTo>
                    <a:pt x="204" y="187"/>
                    <a:pt x="204" y="187"/>
                    <a:pt x="204" y="187"/>
                  </a:cubicBezTo>
                  <a:cubicBezTo>
                    <a:pt x="204" y="187"/>
                    <a:pt x="204" y="187"/>
                    <a:pt x="204" y="187"/>
                  </a:cubicBezTo>
                  <a:cubicBezTo>
                    <a:pt x="203" y="186"/>
                    <a:pt x="203" y="186"/>
                    <a:pt x="203" y="186"/>
                  </a:cubicBezTo>
                  <a:cubicBezTo>
                    <a:pt x="201" y="185"/>
                    <a:pt x="201" y="185"/>
                    <a:pt x="201" y="185"/>
                  </a:cubicBezTo>
                  <a:cubicBezTo>
                    <a:pt x="199" y="184"/>
                    <a:pt x="199" y="184"/>
                    <a:pt x="199" y="184"/>
                  </a:cubicBezTo>
                  <a:cubicBezTo>
                    <a:pt x="199" y="183"/>
                    <a:pt x="199" y="183"/>
                    <a:pt x="199" y="183"/>
                  </a:cubicBezTo>
                  <a:cubicBezTo>
                    <a:pt x="198" y="183"/>
                    <a:pt x="198" y="183"/>
                    <a:pt x="198" y="183"/>
                  </a:cubicBezTo>
                  <a:cubicBezTo>
                    <a:pt x="197" y="182"/>
                    <a:pt x="197" y="182"/>
                    <a:pt x="197" y="182"/>
                  </a:cubicBezTo>
                  <a:cubicBezTo>
                    <a:pt x="196" y="182"/>
                    <a:pt x="196" y="182"/>
                    <a:pt x="196" y="182"/>
                  </a:cubicBezTo>
                  <a:cubicBezTo>
                    <a:pt x="196" y="183"/>
                    <a:pt x="196" y="183"/>
                    <a:pt x="196" y="183"/>
                  </a:cubicBezTo>
                  <a:cubicBezTo>
                    <a:pt x="196" y="183"/>
                    <a:pt x="196" y="183"/>
                    <a:pt x="196" y="183"/>
                  </a:cubicBezTo>
                  <a:cubicBezTo>
                    <a:pt x="196" y="184"/>
                    <a:pt x="196" y="184"/>
                    <a:pt x="196" y="184"/>
                  </a:cubicBezTo>
                  <a:cubicBezTo>
                    <a:pt x="197" y="184"/>
                    <a:pt x="197" y="184"/>
                    <a:pt x="197" y="184"/>
                  </a:cubicBezTo>
                  <a:cubicBezTo>
                    <a:pt x="197" y="184"/>
                    <a:pt x="197" y="184"/>
                    <a:pt x="197" y="184"/>
                  </a:cubicBezTo>
                  <a:cubicBezTo>
                    <a:pt x="197" y="183"/>
                    <a:pt x="197" y="183"/>
                    <a:pt x="197" y="183"/>
                  </a:cubicBezTo>
                  <a:cubicBezTo>
                    <a:pt x="197" y="183"/>
                    <a:pt x="197" y="183"/>
                    <a:pt x="197" y="183"/>
                  </a:cubicBezTo>
                  <a:cubicBezTo>
                    <a:pt x="197" y="183"/>
                    <a:pt x="197" y="183"/>
                    <a:pt x="197" y="183"/>
                  </a:cubicBezTo>
                  <a:cubicBezTo>
                    <a:pt x="199" y="185"/>
                    <a:pt x="199" y="185"/>
                    <a:pt x="199" y="185"/>
                  </a:cubicBezTo>
                  <a:cubicBezTo>
                    <a:pt x="201" y="186"/>
                    <a:pt x="201" y="186"/>
                    <a:pt x="201" y="186"/>
                  </a:cubicBezTo>
                  <a:cubicBezTo>
                    <a:pt x="201" y="186"/>
                    <a:pt x="201" y="186"/>
                    <a:pt x="201" y="186"/>
                  </a:cubicBezTo>
                  <a:cubicBezTo>
                    <a:pt x="200" y="187"/>
                    <a:pt x="200" y="187"/>
                    <a:pt x="200" y="187"/>
                  </a:cubicBezTo>
                  <a:cubicBezTo>
                    <a:pt x="199" y="187"/>
                    <a:pt x="199" y="187"/>
                    <a:pt x="199" y="187"/>
                  </a:cubicBezTo>
                  <a:cubicBezTo>
                    <a:pt x="198" y="187"/>
                    <a:pt x="198" y="187"/>
                    <a:pt x="198" y="187"/>
                  </a:cubicBezTo>
                  <a:cubicBezTo>
                    <a:pt x="198" y="187"/>
                    <a:pt x="198" y="187"/>
                    <a:pt x="198" y="187"/>
                  </a:cubicBezTo>
                  <a:cubicBezTo>
                    <a:pt x="198" y="187"/>
                    <a:pt x="198" y="187"/>
                    <a:pt x="198" y="187"/>
                  </a:cubicBezTo>
                  <a:cubicBezTo>
                    <a:pt x="199" y="187"/>
                    <a:pt x="199" y="187"/>
                    <a:pt x="199" y="187"/>
                  </a:cubicBezTo>
                  <a:cubicBezTo>
                    <a:pt x="200" y="187"/>
                    <a:pt x="200" y="187"/>
                    <a:pt x="200" y="187"/>
                  </a:cubicBezTo>
                  <a:cubicBezTo>
                    <a:pt x="201" y="186"/>
                    <a:pt x="201" y="186"/>
                    <a:pt x="201" y="186"/>
                  </a:cubicBezTo>
                  <a:cubicBezTo>
                    <a:pt x="202" y="186"/>
                    <a:pt x="202" y="186"/>
                    <a:pt x="202" y="186"/>
                  </a:cubicBezTo>
                  <a:cubicBezTo>
                    <a:pt x="202" y="187"/>
                    <a:pt x="202" y="187"/>
                    <a:pt x="202" y="187"/>
                  </a:cubicBezTo>
                  <a:cubicBezTo>
                    <a:pt x="203" y="188"/>
                    <a:pt x="203" y="188"/>
                    <a:pt x="203" y="188"/>
                  </a:cubicBezTo>
                  <a:cubicBezTo>
                    <a:pt x="204" y="190"/>
                    <a:pt x="204" y="190"/>
                    <a:pt x="204" y="190"/>
                  </a:cubicBezTo>
                  <a:cubicBezTo>
                    <a:pt x="204" y="191"/>
                    <a:pt x="204" y="191"/>
                    <a:pt x="204" y="191"/>
                  </a:cubicBezTo>
                  <a:cubicBezTo>
                    <a:pt x="203" y="192"/>
                    <a:pt x="203" y="192"/>
                    <a:pt x="203" y="192"/>
                  </a:cubicBezTo>
                  <a:cubicBezTo>
                    <a:pt x="202" y="193"/>
                    <a:pt x="202" y="193"/>
                    <a:pt x="202" y="193"/>
                  </a:cubicBezTo>
                  <a:cubicBezTo>
                    <a:pt x="202" y="193"/>
                    <a:pt x="202" y="193"/>
                    <a:pt x="202" y="193"/>
                  </a:cubicBezTo>
                  <a:cubicBezTo>
                    <a:pt x="201" y="193"/>
                    <a:pt x="201" y="193"/>
                    <a:pt x="201" y="193"/>
                  </a:cubicBezTo>
                  <a:cubicBezTo>
                    <a:pt x="200" y="192"/>
                    <a:pt x="200" y="192"/>
                    <a:pt x="200" y="192"/>
                  </a:cubicBezTo>
                  <a:cubicBezTo>
                    <a:pt x="198" y="192"/>
                    <a:pt x="198" y="192"/>
                    <a:pt x="198" y="192"/>
                  </a:cubicBezTo>
                  <a:cubicBezTo>
                    <a:pt x="197" y="191"/>
                    <a:pt x="197" y="191"/>
                    <a:pt x="197" y="191"/>
                  </a:cubicBezTo>
                  <a:cubicBezTo>
                    <a:pt x="196" y="189"/>
                    <a:pt x="196" y="189"/>
                    <a:pt x="196" y="189"/>
                  </a:cubicBezTo>
                  <a:cubicBezTo>
                    <a:pt x="196" y="189"/>
                    <a:pt x="196" y="189"/>
                    <a:pt x="196" y="189"/>
                  </a:cubicBezTo>
                  <a:cubicBezTo>
                    <a:pt x="195" y="189"/>
                    <a:pt x="195" y="189"/>
                    <a:pt x="195" y="189"/>
                  </a:cubicBezTo>
                  <a:cubicBezTo>
                    <a:pt x="196" y="190"/>
                    <a:pt x="196" y="190"/>
                    <a:pt x="196" y="190"/>
                  </a:cubicBezTo>
                  <a:cubicBezTo>
                    <a:pt x="196" y="190"/>
                    <a:pt x="196" y="190"/>
                    <a:pt x="196" y="190"/>
                  </a:cubicBezTo>
                  <a:cubicBezTo>
                    <a:pt x="196" y="191"/>
                    <a:pt x="196" y="191"/>
                    <a:pt x="196" y="191"/>
                  </a:cubicBezTo>
                  <a:cubicBezTo>
                    <a:pt x="197" y="193"/>
                    <a:pt x="197" y="193"/>
                    <a:pt x="197" y="193"/>
                  </a:cubicBezTo>
                  <a:cubicBezTo>
                    <a:pt x="198" y="194"/>
                    <a:pt x="198" y="194"/>
                    <a:pt x="198" y="194"/>
                  </a:cubicBezTo>
                  <a:cubicBezTo>
                    <a:pt x="197" y="195"/>
                    <a:pt x="197" y="195"/>
                    <a:pt x="197" y="195"/>
                  </a:cubicBezTo>
                  <a:cubicBezTo>
                    <a:pt x="197" y="195"/>
                    <a:pt x="197" y="195"/>
                    <a:pt x="197" y="195"/>
                  </a:cubicBezTo>
                  <a:cubicBezTo>
                    <a:pt x="196" y="195"/>
                    <a:pt x="196" y="195"/>
                    <a:pt x="196" y="195"/>
                  </a:cubicBezTo>
                  <a:cubicBezTo>
                    <a:pt x="196" y="194"/>
                    <a:pt x="196" y="194"/>
                    <a:pt x="196" y="194"/>
                  </a:cubicBezTo>
                  <a:cubicBezTo>
                    <a:pt x="196" y="194"/>
                    <a:pt x="196" y="194"/>
                    <a:pt x="196" y="194"/>
                  </a:cubicBezTo>
                  <a:cubicBezTo>
                    <a:pt x="195" y="194"/>
                    <a:pt x="195" y="194"/>
                    <a:pt x="195" y="194"/>
                  </a:cubicBezTo>
                  <a:cubicBezTo>
                    <a:pt x="196" y="195"/>
                    <a:pt x="196" y="195"/>
                    <a:pt x="196" y="195"/>
                  </a:cubicBezTo>
                  <a:cubicBezTo>
                    <a:pt x="196" y="195"/>
                    <a:pt x="196" y="195"/>
                    <a:pt x="196" y="195"/>
                  </a:cubicBezTo>
                  <a:cubicBezTo>
                    <a:pt x="196" y="196"/>
                    <a:pt x="196" y="196"/>
                    <a:pt x="196" y="196"/>
                  </a:cubicBezTo>
                  <a:cubicBezTo>
                    <a:pt x="195" y="195"/>
                    <a:pt x="195" y="195"/>
                    <a:pt x="195" y="195"/>
                  </a:cubicBezTo>
                  <a:cubicBezTo>
                    <a:pt x="195" y="195"/>
                    <a:pt x="195" y="195"/>
                    <a:pt x="195" y="195"/>
                  </a:cubicBezTo>
                  <a:cubicBezTo>
                    <a:pt x="194" y="196"/>
                    <a:pt x="194" y="196"/>
                    <a:pt x="194" y="196"/>
                  </a:cubicBezTo>
                  <a:cubicBezTo>
                    <a:pt x="195" y="196"/>
                    <a:pt x="195" y="196"/>
                    <a:pt x="195" y="196"/>
                  </a:cubicBezTo>
                  <a:cubicBezTo>
                    <a:pt x="195" y="197"/>
                    <a:pt x="195" y="197"/>
                    <a:pt x="195" y="197"/>
                  </a:cubicBezTo>
                  <a:cubicBezTo>
                    <a:pt x="194" y="197"/>
                    <a:pt x="194" y="197"/>
                    <a:pt x="194" y="197"/>
                  </a:cubicBezTo>
                  <a:cubicBezTo>
                    <a:pt x="194" y="197"/>
                    <a:pt x="194" y="197"/>
                    <a:pt x="194" y="197"/>
                  </a:cubicBezTo>
                  <a:cubicBezTo>
                    <a:pt x="194" y="196"/>
                    <a:pt x="194" y="196"/>
                    <a:pt x="194" y="196"/>
                  </a:cubicBezTo>
                  <a:cubicBezTo>
                    <a:pt x="194" y="197"/>
                    <a:pt x="194" y="197"/>
                    <a:pt x="194" y="197"/>
                  </a:cubicBezTo>
                  <a:cubicBezTo>
                    <a:pt x="194" y="197"/>
                    <a:pt x="194" y="197"/>
                    <a:pt x="194" y="197"/>
                  </a:cubicBezTo>
                  <a:cubicBezTo>
                    <a:pt x="193" y="197"/>
                    <a:pt x="193" y="197"/>
                    <a:pt x="193" y="197"/>
                  </a:cubicBezTo>
                  <a:cubicBezTo>
                    <a:pt x="192" y="197"/>
                    <a:pt x="192" y="197"/>
                    <a:pt x="192" y="197"/>
                  </a:cubicBezTo>
                  <a:cubicBezTo>
                    <a:pt x="192" y="198"/>
                    <a:pt x="192" y="198"/>
                    <a:pt x="192" y="198"/>
                  </a:cubicBezTo>
                  <a:cubicBezTo>
                    <a:pt x="191" y="198"/>
                    <a:pt x="191" y="198"/>
                    <a:pt x="191" y="198"/>
                  </a:cubicBezTo>
                  <a:cubicBezTo>
                    <a:pt x="191" y="199"/>
                    <a:pt x="191" y="199"/>
                    <a:pt x="191" y="199"/>
                  </a:cubicBezTo>
                  <a:cubicBezTo>
                    <a:pt x="192" y="199"/>
                    <a:pt x="192" y="199"/>
                    <a:pt x="192" y="199"/>
                  </a:cubicBezTo>
                  <a:cubicBezTo>
                    <a:pt x="191" y="199"/>
                    <a:pt x="191" y="199"/>
                    <a:pt x="191" y="199"/>
                  </a:cubicBezTo>
                  <a:cubicBezTo>
                    <a:pt x="191" y="199"/>
                    <a:pt x="191" y="199"/>
                    <a:pt x="191" y="199"/>
                  </a:cubicBezTo>
                  <a:cubicBezTo>
                    <a:pt x="190" y="198"/>
                    <a:pt x="190" y="198"/>
                    <a:pt x="190" y="198"/>
                  </a:cubicBezTo>
                  <a:cubicBezTo>
                    <a:pt x="189" y="198"/>
                    <a:pt x="189" y="198"/>
                    <a:pt x="189" y="198"/>
                  </a:cubicBezTo>
                  <a:cubicBezTo>
                    <a:pt x="189" y="199"/>
                    <a:pt x="189" y="199"/>
                    <a:pt x="189" y="199"/>
                  </a:cubicBezTo>
                  <a:cubicBezTo>
                    <a:pt x="189" y="199"/>
                    <a:pt x="189" y="199"/>
                    <a:pt x="189" y="199"/>
                  </a:cubicBezTo>
                  <a:cubicBezTo>
                    <a:pt x="190" y="200"/>
                    <a:pt x="190" y="200"/>
                    <a:pt x="190" y="200"/>
                  </a:cubicBezTo>
                  <a:cubicBezTo>
                    <a:pt x="189" y="200"/>
                    <a:pt x="189" y="200"/>
                    <a:pt x="189" y="200"/>
                  </a:cubicBezTo>
                  <a:cubicBezTo>
                    <a:pt x="189" y="200"/>
                    <a:pt x="189" y="200"/>
                    <a:pt x="189" y="200"/>
                  </a:cubicBezTo>
                  <a:cubicBezTo>
                    <a:pt x="189" y="200"/>
                    <a:pt x="189" y="200"/>
                    <a:pt x="189" y="200"/>
                  </a:cubicBezTo>
                  <a:cubicBezTo>
                    <a:pt x="188" y="201"/>
                    <a:pt x="188" y="201"/>
                    <a:pt x="188" y="201"/>
                  </a:cubicBezTo>
                  <a:cubicBezTo>
                    <a:pt x="187" y="202"/>
                    <a:pt x="187" y="202"/>
                    <a:pt x="187" y="202"/>
                  </a:cubicBezTo>
                  <a:cubicBezTo>
                    <a:pt x="187" y="202"/>
                    <a:pt x="187" y="202"/>
                    <a:pt x="187" y="202"/>
                  </a:cubicBezTo>
                  <a:cubicBezTo>
                    <a:pt x="187" y="203"/>
                    <a:pt x="187" y="203"/>
                    <a:pt x="187" y="203"/>
                  </a:cubicBezTo>
                  <a:cubicBezTo>
                    <a:pt x="186" y="203"/>
                    <a:pt x="186" y="203"/>
                    <a:pt x="186" y="203"/>
                  </a:cubicBezTo>
                  <a:cubicBezTo>
                    <a:pt x="186" y="204"/>
                    <a:pt x="186" y="204"/>
                    <a:pt x="186" y="204"/>
                  </a:cubicBezTo>
                  <a:cubicBezTo>
                    <a:pt x="186" y="204"/>
                    <a:pt x="186" y="204"/>
                    <a:pt x="186" y="204"/>
                  </a:cubicBezTo>
                  <a:cubicBezTo>
                    <a:pt x="185" y="204"/>
                    <a:pt x="185" y="204"/>
                    <a:pt x="185" y="204"/>
                  </a:cubicBezTo>
                  <a:cubicBezTo>
                    <a:pt x="184" y="206"/>
                    <a:pt x="184" y="206"/>
                    <a:pt x="184" y="206"/>
                  </a:cubicBezTo>
                  <a:cubicBezTo>
                    <a:pt x="183" y="206"/>
                    <a:pt x="183" y="206"/>
                    <a:pt x="183" y="206"/>
                  </a:cubicBezTo>
                  <a:cubicBezTo>
                    <a:pt x="183" y="207"/>
                    <a:pt x="183" y="207"/>
                    <a:pt x="183" y="207"/>
                  </a:cubicBezTo>
                  <a:cubicBezTo>
                    <a:pt x="182" y="207"/>
                    <a:pt x="182" y="207"/>
                    <a:pt x="182" y="207"/>
                  </a:cubicBezTo>
                  <a:cubicBezTo>
                    <a:pt x="181" y="207"/>
                    <a:pt x="181" y="207"/>
                    <a:pt x="181" y="207"/>
                  </a:cubicBezTo>
                  <a:cubicBezTo>
                    <a:pt x="181" y="207"/>
                    <a:pt x="181" y="207"/>
                    <a:pt x="181" y="207"/>
                  </a:cubicBezTo>
                  <a:cubicBezTo>
                    <a:pt x="182" y="208"/>
                    <a:pt x="182" y="208"/>
                    <a:pt x="182" y="208"/>
                  </a:cubicBezTo>
                  <a:cubicBezTo>
                    <a:pt x="181" y="209"/>
                    <a:pt x="181" y="209"/>
                    <a:pt x="181" y="209"/>
                  </a:cubicBezTo>
                  <a:cubicBezTo>
                    <a:pt x="180" y="210"/>
                    <a:pt x="180" y="210"/>
                    <a:pt x="180" y="210"/>
                  </a:cubicBezTo>
                  <a:cubicBezTo>
                    <a:pt x="180" y="211"/>
                    <a:pt x="180" y="211"/>
                    <a:pt x="180" y="211"/>
                  </a:cubicBezTo>
                  <a:cubicBezTo>
                    <a:pt x="180" y="212"/>
                    <a:pt x="180" y="212"/>
                    <a:pt x="180" y="212"/>
                  </a:cubicBezTo>
                  <a:cubicBezTo>
                    <a:pt x="179" y="213"/>
                    <a:pt x="179" y="213"/>
                    <a:pt x="179" y="213"/>
                  </a:cubicBezTo>
                  <a:cubicBezTo>
                    <a:pt x="178" y="214"/>
                    <a:pt x="178" y="214"/>
                    <a:pt x="178" y="214"/>
                  </a:cubicBezTo>
                  <a:cubicBezTo>
                    <a:pt x="179" y="215"/>
                    <a:pt x="179" y="215"/>
                    <a:pt x="179" y="215"/>
                  </a:cubicBezTo>
                  <a:cubicBezTo>
                    <a:pt x="179" y="216"/>
                    <a:pt x="179" y="216"/>
                    <a:pt x="179" y="216"/>
                  </a:cubicBezTo>
                  <a:cubicBezTo>
                    <a:pt x="178" y="217"/>
                    <a:pt x="178" y="217"/>
                    <a:pt x="178" y="217"/>
                  </a:cubicBezTo>
                  <a:cubicBezTo>
                    <a:pt x="177" y="218"/>
                    <a:pt x="177" y="218"/>
                    <a:pt x="177" y="218"/>
                  </a:cubicBezTo>
                  <a:cubicBezTo>
                    <a:pt x="177" y="218"/>
                    <a:pt x="177" y="218"/>
                    <a:pt x="177" y="218"/>
                  </a:cubicBezTo>
                  <a:cubicBezTo>
                    <a:pt x="176" y="218"/>
                    <a:pt x="176" y="218"/>
                    <a:pt x="176" y="218"/>
                  </a:cubicBezTo>
                  <a:cubicBezTo>
                    <a:pt x="177" y="218"/>
                    <a:pt x="177" y="218"/>
                    <a:pt x="177" y="218"/>
                  </a:cubicBezTo>
                  <a:cubicBezTo>
                    <a:pt x="177" y="219"/>
                    <a:pt x="177" y="219"/>
                    <a:pt x="177" y="219"/>
                  </a:cubicBezTo>
                  <a:cubicBezTo>
                    <a:pt x="177" y="220"/>
                    <a:pt x="177" y="220"/>
                    <a:pt x="177" y="220"/>
                  </a:cubicBezTo>
                  <a:cubicBezTo>
                    <a:pt x="178" y="220"/>
                    <a:pt x="178" y="220"/>
                    <a:pt x="178" y="220"/>
                  </a:cubicBezTo>
                  <a:cubicBezTo>
                    <a:pt x="178" y="221"/>
                    <a:pt x="178" y="221"/>
                    <a:pt x="178" y="221"/>
                  </a:cubicBezTo>
                  <a:cubicBezTo>
                    <a:pt x="178" y="222"/>
                    <a:pt x="178" y="222"/>
                    <a:pt x="178" y="222"/>
                  </a:cubicBezTo>
                  <a:cubicBezTo>
                    <a:pt x="177" y="223"/>
                    <a:pt x="177" y="223"/>
                    <a:pt x="177" y="223"/>
                  </a:cubicBezTo>
                  <a:cubicBezTo>
                    <a:pt x="176" y="224"/>
                    <a:pt x="176" y="224"/>
                    <a:pt x="176" y="224"/>
                  </a:cubicBezTo>
                  <a:cubicBezTo>
                    <a:pt x="174" y="225"/>
                    <a:pt x="174" y="225"/>
                    <a:pt x="174" y="225"/>
                  </a:cubicBezTo>
                  <a:cubicBezTo>
                    <a:pt x="173" y="226"/>
                    <a:pt x="173" y="226"/>
                    <a:pt x="173" y="226"/>
                  </a:cubicBezTo>
                  <a:cubicBezTo>
                    <a:pt x="174" y="225"/>
                    <a:pt x="174" y="225"/>
                    <a:pt x="174" y="225"/>
                  </a:cubicBezTo>
                  <a:cubicBezTo>
                    <a:pt x="176" y="225"/>
                    <a:pt x="176" y="225"/>
                    <a:pt x="176" y="225"/>
                  </a:cubicBezTo>
                  <a:cubicBezTo>
                    <a:pt x="178" y="223"/>
                    <a:pt x="178" y="223"/>
                    <a:pt x="178" y="223"/>
                  </a:cubicBezTo>
                  <a:cubicBezTo>
                    <a:pt x="179" y="221"/>
                    <a:pt x="179" y="221"/>
                    <a:pt x="179" y="221"/>
                  </a:cubicBezTo>
                  <a:cubicBezTo>
                    <a:pt x="182" y="221"/>
                    <a:pt x="182" y="221"/>
                    <a:pt x="182" y="221"/>
                  </a:cubicBezTo>
                  <a:cubicBezTo>
                    <a:pt x="182" y="221"/>
                    <a:pt x="182" y="221"/>
                    <a:pt x="182" y="221"/>
                  </a:cubicBezTo>
                  <a:cubicBezTo>
                    <a:pt x="182" y="222"/>
                    <a:pt x="182" y="222"/>
                    <a:pt x="182" y="222"/>
                  </a:cubicBezTo>
                  <a:cubicBezTo>
                    <a:pt x="182" y="223"/>
                    <a:pt x="182" y="223"/>
                    <a:pt x="182" y="223"/>
                  </a:cubicBezTo>
                  <a:cubicBezTo>
                    <a:pt x="182" y="224"/>
                    <a:pt x="182" y="224"/>
                    <a:pt x="182" y="224"/>
                  </a:cubicBezTo>
                  <a:cubicBezTo>
                    <a:pt x="183" y="225"/>
                    <a:pt x="183" y="225"/>
                    <a:pt x="183" y="225"/>
                  </a:cubicBezTo>
                  <a:cubicBezTo>
                    <a:pt x="183" y="226"/>
                    <a:pt x="183" y="226"/>
                    <a:pt x="183" y="226"/>
                  </a:cubicBezTo>
                  <a:cubicBezTo>
                    <a:pt x="182" y="228"/>
                    <a:pt x="182" y="228"/>
                    <a:pt x="182" y="228"/>
                  </a:cubicBezTo>
                  <a:cubicBezTo>
                    <a:pt x="182" y="229"/>
                    <a:pt x="182" y="229"/>
                    <a:pt x="182" y="229"/>
                  </a:cubicBezTo>
                  <a:cubicBezTo>
                    <a:pt x="183" y="230"/>
                    <a:pt x="183" y="230"/>
                    <a:pt x="183" y="230"/>
                  </a:cubicBezTo>
                  <a:cubicBezTo>
                    <a:pt x="182" y="231"/>
                    <a:pt x="182" y="231"/>
                    <a:pt x="182" y="231"/>
                  </a:cubicBezTo>
                  <a:cubicBezTo>
                    <a:pt x="180" y="233"/>
                    <a:pt x="180" y="233"/>
                    <a:pt x="180" y="233"/>
                  </a:cubicBezTo>
                  <a:cubicBezTo>
                    <a:pt x="178" y="234"/>
                    <a:pt x="178" y="234"/>
                    <a:pt x="178" y="234"/>
                  </a:cubicBezTo>
                  <a:cubicBezTo>
                    <a:pt x="177" y="234"/>
                    <a:pt x="177" y="234"/>
                    <a:pt x="177" y="234"/>
                  </a:cubicBezTo>
                  <a:cubicBezTo>
                    <a:pt x="178" y="234"/>
                    <a:pt x="178" y="234"/>
                    <a:pt x="178" y="234"/>
                  </a:cubicBezTo>
                  <a:cubicBezTo>
                    <a:pt x="180" y="234"/>
                    <a:pt x="180" y="234"/>
                    <a:pt x="180" y="234"/>
                  </a:cubicBezTo>
                  <a:cubicBezTo>
                    <a:pt x="183" y="233"/>
                    <a:pt x="183" y="233"/>
                    <a:pt x="183" y="233"/>
                  </a:cubicBezTo>
                  <a:cubicBezTo>
                    <a:pt x="186" y="232"/>
                    <a:pt x="186" y="232"/>
                    <a:pt x="186" y="232"/>
                  </a:cubicBezTo>
                  <a:cubicBezTo>
                    <a:pt x="188" y="232"/>
                    <a:pt x="188" y="232"/>
                    <a:pt x="188" y="232"/>
                  </a:cubicBezTo>
                  <a:cubicBezTo>
                    <a:pt x="190" y="233"/>
                    <a:pt x="190" y="233"/>
                    <a:pt x="190" y="233"/>
                  </a:cubicBezTo>
                  <a:cubicBezTo>
                    <a:pt x="191" y="234"/>
                    <a:pt x="191" y="234"/>
                    <a:pt x="191" y="234"/>
                  </a:cubicBezTo>
                  <a:cubicBezTo>
                    <a:pt x="193" y="235"/>
                    <a:pt x="193" y="235"/>
                    <a:pt x="193" y="235"/>
                  </a:cubicBezTo>
                  <a:cubicBezTo>
                    <a:pt x="193" y="235"/>
                    <a:pt x="193" y="235"/>
                    <a:pt x="193" y="235"/>
                  </a:cubicBezTo>
                  <a:cubicBezTo>
                    <a:pt x="194" y="235"/>
                    <a:pt x="194" y="235"/>
                    <a:pt x="194" y="235"/>
                  </a:cubicBezTo>
                  <a:cubicBezTo>
                    <a:pt x="196" y="237"/>
                    <a:pt x="196" y="237"/>
                    <a:pt x="196" y="237"/>
                  </a:cubicBezTo>
                  <a:cubicBezTo>
                    <a:pt x="196" y="237"/>
                    <a:pt x="196" y="237"/>
                    <a:pt x="196" y="237"/>
                  </a:cubicBezTo>
                  <a:cubicBezTo>
                    <a:pt x="197" y="238"/>
                    <a:pt x="197" y="238"/>
                    <a:pt x="197" y="238"/>
                  </a:cubicBezTo>
                  <a:cubicBezTo>
                    <a:pt x="198" y="239"/>
                    <a:pt x="198" y="239"/>
                    <a:pt x="198" y="239"/>
                  </a:cubicBezTo>
                  <a:cubicBezTo>
                    <a:pt x="198" y="239"/>
                    <a:pt x="198" y="239"/>
                    <a:pt x="198" y="239"/>
                  </a:cubicBezTo>
                  <a:cubicBezTo>
                    <a:pt x="198" y="240"/>
                    <a:pt x="198" y="240"/>
                    <a:pt x="198" y="240"/>
                  </a:cubicBezTo>
                  <a:cubicBezTo>
                    <a:pt x="199" y="241"/>
                    <a:pt x="199" y="241"/>
                    <a:pt x="199" y="241"/>
                  </a:cubicBezTo>
                  <a:cubicBezTo>
                    <a:pt x="199" y="242"/>
                    <a:pt x="199" y="242"/>
                    <a:pt x="199" y="242"/>
                  </a:cubicBezTo>
                  <a:cubicBezTo>
                    <a:pt x="200" y="241"/>
                    <a:pt x="200" y="241"/>
                    <a:pt x="200" y="241"/>
                  </a:cubicBezTo>
                  <a:cubicBezTo>
                    <a:pt x="200" y="242"/>
                    <a:pt x="200" y="242"/>
                    <a:pt x="200" y="242"/>
                  </a:cubicBezTo>
                  <a:cubicBezTo>
                    <a:pt x="202" y="243"/>
                    <a:pt x="202" y="243"/>
                    <a:pt x="202" y="243"/>
                  </a:cubicBezTo>
                  <a:cubicBezTo>
                    <a:pt x="202" y="243"/>
                    <a:pt x="202" y="243"/>
                    <a:pt x="202" y="243"/>
                  </a:cubicBezTo>
                  <a:cubicBezTo>
                    <a:pt x="204" y="244"/>
                    <a:pt x="204" y="244"/>
                    <a:pt x="204" y="244"/>
                  </a:cubicBezTo>
                  <a:cubicBezTo>
                    <a:pt x="204" y="244"/>
                    <a:pt x="204" y="244"/>
                    <a:pt x="204" y="244"/>
                  </a:cubicBezTo>
                  <a:cubicBezTo>
                    <a:pt x="206" y="245"/>
                    <a:pt x="206" y="245"/>
                    <a:pt x="206" y="245"/>
                  </a:cubicBezTo>
                  <a:cubicBezTo>
                    <a:pt x="206" y="246"/>
                    <a:pt x="206" y="246"/>
                    <a:pt x="206" y="246"/>
                  </a:cubicBezTo>
                  <a:cubicBezTo>
                    <a:pt x="207" y="247"/>
                    <a:pt x="207" y="247"/>
                    <a:pt x="207" y="247"/>
                  </a:cubicBezTo>
                  <a:cubicBezTo>
                    <a:pt x="207" y="247"/>
                    <a:pt x="207" y="247"/>
                    <a:pt x="207" y="247"/>
                  </a:cubicBezTo>
                  <a:cubicBezTo>
                    <a:pt x="207" y="247"/>
                    <a:pt x="207" y="247"/>
                    <a:pt x="207" y="247"/>
                  </a:cubicBezTo>
                  <a:cubicBezTo>
                    <a:pt x="209" y="247"/>
                    <a:pt x="209" y="247"/>
                    <a:pt x="209" y="247"/>
                  </a:cubicBezTo>
                  <a:cubicBezTo>
                    <a:pt x="209" y="248"/>
                    <a:pt x="209" y="248"/>
                    <a:pt x="209" y="248"/>
                  </a:cubicBezTo>
                  <a:cubicBezTo>
                    <a:pt x="210" y="247"/>
                    <a:pt x="210" y="247"/>
                    <a:pt x="210" y="247"/>
                  </a:cubicBezTo>
                  <a:cubicBezTo>
                    <a:pt x="212" y="247"/>
                    <a:pt x="212" y="247"/>
                    <a:pt x="212" y="247"/>
                  </a:cubicBezTo>
                  <a:cubicBezTo>
                    <a:pt x="212" y="248"/>
                    <a:pt x="212" y="248"/>
                    <a:pt x="212" y="248"/>
                  </a:cubicBezTo>
                  <a:cubicBezTo>
                    <a:pt x="213" y="248"/>
                    <a:pt x="213" y="248"/>
                    <a:pt x="213" y="248"/>
                  </a:cubicBezTo>
                  <a:cubicBezTo>
                    <a:pt x="214" y="248"/>
                    <a:pt x="214" y="248"/>
                    <a:pt x="214" y="248"/>
                  </a:cubicBezTo>
                  <a:cubicBezTo>
                    <a:pt x="216" y="248"/>
                    <a:pt x="216" y="248"/>
                    <a:pt x="216" y="248"/>
                  </a:cubicBezTo>
                  <a:cubicBezTo>
                    <a:pt x="217" y="248"/>
                    <a:pt x="217" y="248"/>
                    <a:pt x="217" y="248"/>
                  </a:cubicBezTo>
                  <a:cubicBezTo>
                    <a:pt x="217" y="248"/>
                    <a:pt x="217" y="248"/>
                    <a:pt x="217" y="248"/>
                  </a:cubicBezTo>
                  <a:cubicBezTo>
                    <a:pt x="217" y="248"/>
                    <a:pt x="217" y="248"/>
                    <a:pt x="217" y="248"/>
                  </a:cubicBezTo>
                  <a:cubicBezTo>
                    <a:pt x="218" y="248"/>
                    <a:pt x="218" y="248"/>
                    <a:pt x="218" y="248"/>
                  </a:cubicBezTo>
                  <a:cubicBezTo>
                    <a:pt x="218" y="248"/>
                    <a:pt x="218" y="248"/>
                    <a:pt x="218" y="248"/>
                  </a:cubicBezTo>
                  <a:cubicBezTo>
                    <a:pt x="218" y="249"/>
                    <a:pt x="218" y="249"/>
                    <a:pt x="218" y="249"/>
                  </a:cubicBezTo>
                  <a:cubicBezTo>
                    <a:pt x="217" y="251"/>
                    <a:pt x="217" y="251"/>
                    <a:pt x="217" y="251"/>
                  </a:cubicBezTo>
                  <a:cubicBezTo>
                    <a:pt x="217" y="252"/>
                    <a:pt x="217" y="252"/>
                    <a:pt x="217" y="252"/>
                  </a:cubicBezTo>
                  <a:cubicBezTo>
                    <a:pt x="216" y="253"/>
                    <a:pt x="216" y="253"/>
                    <a:pt x="216" y="253"/>
                  </a:cubicBezTo>
                  <a:cubicBezTo>
                    <a:pt x="216" y="254"/>
                    <a:pt x="216" y="254"/>
                    <a:pt x="216" y="254"/>
                  </a:cubicBezTo>
                  <a:cubicBezTo>
                    <a:pt x="216" y="255"/>
                    <a:pt x="216" y="255"/>
                    <a:pt x="216" y="255"/>
                  </a:cubicBezTo>
                  <a:cubicBezTo>
                    <a:pt x="216" y="255"/>
                    <a:pt x="216" y="255"/>
                    <a:pt x="216" y="255"/>
                  </a:cubicBezTo>
                  <a:cubicBezTo>
                    <a:pt x="216" y="257"/>
                    <a:pt x="216" y="257"/>
                    <a:pt x="216" y="257"/>
                  </a:cubicBezTo>
                  <a:cubicBezTo>
                    <a:pt x="215" y="258"/>
                    <a:pt x="215" y="258"/>
                    <a:pt x="215" y="258"/>
                  </a:cubicBezTo>
                  <a:cubicBezTo>
                    <a:pt x="215" y="259"/>
                    <a:pt x="215" y="259"/>
                    <a:pt x="215" y="259"/>
                  </a:cubicBezTo>
                  <a:cubicBezTo>
                    <a:pt x="215" y="260"/>
                    <a:pt x="215" y="260"/>
                    <a:pt x="215" y="260"/>
                  </a:cubicBezTo>
                  <a:cubicBezTo>
                    <a:pt x="214" y="261"/>
                    <a:pt x="214" y="261"/>
                    <a:pt x="214" y="261"/>
                  </a:cubicBezTo>
                  <a:cubicBezTo>
                    <a:pt x="213" y="262"/>
                    <a:pt x="213" y="262"/>
                    <a:pt x="213" y="262"/>
                  </a:cubicBezTo>
                  <a:cubicBezTo>
                    <a:pt x="214" y="263"/>
                    <a:pt x="214" y="263"/>
                    <a:pt x="214" y="263"/>
                  </a:cubicBezTo>
                  <a:cubicBezTo>
                    <a:pt x="215" y="264"/>
                    <a:pt x="215" y="264"/>
                    <a:pt x="215" y="264"/>
                  </a:cubicBezTo>
                  <a:cubicBezTo>
                    <a:pt x="215" y="265"/>
                    <a:pt x="215" y="265"/>
                    <a:pt x="215" y="265"/>
                  </a:cubicBezTo>
                  <a:cubicBezTo>
                    <a:pt x="215" y="265"/>
                    <a:pt x="215" y="265"/>
                    <a:pt x="215" y="265"/>
                  </a:cubicBezTo>
                  <a:cubicBezTo>
                    <a:pt x="216" y="266"/>
                    <a:pt x="216" y="266"/>
                    <a:pt x="216" y="266"/>
                  </a:cubicBezTo>
                  <a:cubicBezTo>
                    <a:pt x="216" y="266"/>
                    <a:pt x="216" y="266"/>
                    <a:pt x="216" y="266"/>
                  </a:cubicBezTo>
                  <a:cubicBezTo>
                    <a:pt x="216" y="267"/>
                    <a:pt x="216" y="267"/>
                    <a:pt x="216" y="267"/>
                  </a:cubicBezTo>
                  <a:cubicBezTo>
                    <a:pt x="216" y="267"/>
                    <a:pt x="216" y="267"/>
                    <a:pt x="216" y="267"/>
                  </a:cubicBezTo>
                  <a:cubicBezTo>
                    <a:pt x="217" y="268"/>
                    <a:pt x="217" y="268"/>
                    <a:pt x="217" y="268"/>
                  </a:cubicBezTo>
                  <a:cubicBezTo>
                    <a:pt x="218" y="268"/>
                    <a:pt x="218" y="268"/>
                    <a:pt x="218" y="268"/>
                  </a:cubicBezTo>
                  <a:cubicBezTo>
                    <a:pt x="218" y="268"/>
                    <a:pt x="218" y="268"/>
                    <a:pt x="218" y="268"/>
                  </a:cubicBezTo>
                  <a:cubicBezTo>
                    <a:pt x="218" y="269"/>
                    <a:pt x="218" y="269"/>
                    <a:pt x="218" y="269"/>
                  </a:cubicBezTo>
                  <a:cubicBezTo>
                    <a:pt x="219" y="269"/>
                    <a:pt x="219" y="269"/>
                    <a:pt x="219" y="269"/>
                  </a:cubicBezTo>
                  <a:cubicBezTo>
                    <a:pt x="219" y="271"/>
                    <a:pt x="219" y="271"/>
                    <a:pt x="219" y="271"/>
                  </a:cubicBezTo>
                  <a:cubicBezTo>
                    <a:pt x="219" y="271"/>
                    <a:pt x="219" y="271"/>
                    <a:pt x="219" y="271"/>
                  </a:cubicBezTo>
                  <a:cubicBezTo>
                    <a:pt x="219" y="272"/>
                    <a:pt x="219" y="272"/>
                    <a:pt x="219" y="272"/>
                  </a:cubicBezTo>
                  <a:cubicBezTo>
                    <a:pt x="217" y="274"/>
                    <a:pt x="217" y="274"/>
                    <a:pt x="217" y="274"/>
                  </a:cubicBezTo>
                  <a:cubicBezTo>
                    <a:pt x="218" y="273"/>
                    <a:pt x="218" y="273"/>
                    <a:pt x="218" y="273"/>
                  </a:cubicBezTo>
                  <a:cubicBezTo>
                    <a:pt x="219" y="272"/>
                    <a:pt x="219" y="272"/>
                    <a:pt x="219" y="272"/>
                  </a:cubicBezTo>
                  <a:cubicBezTo>
                    <a:pt x="220" y="273"/>
                    <a:pt x="220" y="273"/>
                    <a:pt x="220" y="273"/>
                  </a:cubicBezTo>
                  <a:cubicBezTo>
                    <a:pt x="221" y="273"/>
                    <a:pt x="221" y="273"/>
                    <a:pt x="221" y="273"/>
                  </a:cubicBezTo>
                  <a:cubicBezTo>
                    <a:pt x="222" y="273"/>
                    <a:pt x="222" y="273"/>
                    <a:pt x="222" y="273"/>
                  </a:cubicBezTo>
                  <a:cubicBezTo>
                    <a:pt x="222" y="273"/>
                    <a:pt x="222" y="273"/>
                    <a:pt x="222" y="273"/>
                  </a:cubicBezTo>
                  <a:cubicBezTo>
                    <a:pt x="222" y="272"/>
                    <a:pt x="222" y="272"/>
                    <a:pt x="222" y="272"/>
                  </a:cubicBezTo>
                  <a:cubicBezTo>
                    <a:pt x="224" y="270"/>
                    <a:pt x="224" y="270"/>
                    <a:pt x="224" y="270"/>
                  </a:cubicBezTo>
                  <a:cubicBezTo>
                    <a:pt x="224" y="270"/>
                    <a:pt x="224" y="270"/>
                    <a:pt x="224" y="270"/>
                  </a:cubicBezTo>
                  <a:cubicBezTo>
                    <a:pt x="224" y="271"/>
                    <a:pt x="224" y="271"/>
                    <a:pt x="224" y="271"/>
                  </a:cubicBezTo>
                  <a:cubicBezTo>
                    <a:pt x="224" y="271"/>
                    <a:pt x="224" y="271"/>
                    <a:pt x="224" y="271"/>
                  </a:cubicBezTo>
                  <a:cubicBezTo>
                    <a:pt x="225" y="271"/>
                    <a:pt x="225" y="271"/>
                    <a:pt x="225" y="271"/>
                  </a:cubicBezTo>
                  <a:cubicBezTo>
                    <a:pt x="225" y="273"/>
                    <a:pt x="225" y="273"/>
                    <a:pt x="225" y="273"/>
                  </a:cubicBezTo>
                  <a:cubicBezTo>
                    <a:pt x="225" y="274"/>
                    <a:pt x="225" y="274"/>
                    <a:pt x="225" y="274"/>
                  </a:cubicBezTo>
                  <a:cubicBezTo>
                    <a:pt x="226" y="275"/>
                    <a:pt x="226" y="275"/>
                    <a:pt x="226" y="275"/>
                  </a:cubicBezTo>
                  <a:cubicBezTo>
                    <a:pt x="227" y="275"/>
                    <a:pt x="227" y="275"/>
                    <a:pt x="227" y="275"/>
                  </a:cubicBezTo>
                  <a:cubicBezTo>
                    <a:pt x="226" y="274"/>
                    <a:pt x="226" y="274"/>
                    <a:pt x="226" y="274"/>
                  </a:cubicBezTo>
                  <a:cubicBezTo>
                    <a:pt x="226" y="274"/>
                    <a:pt x="226" y="274"/>
                    <a:pt x="226" y="274"/>
                  </a:cubicBezTo>
                  <a:cubicBezTo>
                    <a:pt x="225" y="273"/>
                    <a:pt x="225" y="273"/>
                    <a:pt x="225" y="273"/>
                  </a:cubicBezTo>
                  <a:cubicBezTo>
                    <a:pt x="226" y="271"/>
                    <a:pt x="226" y="271"/>
                    <a:pt x="226" y="271"/>
                  </a:cubicBezTo>
                  <a:cubicBezTo>
                    <a:pt x="226" y="271"/>
                    <a:pt x="226" y="271"/>
                    <a:pt x="226" y="271"/>
                  </a:cubicBezTo>
                  <a:cubicBezTo>
                    <a:pt x="226" y="270"/>
                    <a:pt x="226" y="270"/>
                    <a:pt x="226" y="270"/>
                  </a:cubicBezTo>
                  <a:cubicBezTo>
                    <a:pt x="225" y="270"/>
                    <a:pt x="225" y="270"/>
                    <a:pt x="225" y="270"/>
                  </a:cubicBezTo>
                  <a:cubicBezTo>
                    <a:pt x="226" y="270"/>
                    <a:pt x="226" y="270"/>
                    <a:pt x="226" y="270"/>
                  </a:cubicBezTo>
                  <a:cubicBezTo>
                    <a:pt x="226" y="270"/>
                    <a:pt x="226" y="270"/>
                    <a:pt x="226" y="270"/>
                  </a:cubicBezTo>
                  <a:cubicBezTo>
                    <a:pt x="227" y="268"/>
                    <a:pt x="227" y="268"/>
                    <a:pt x="227" y="268"/>
                  </a:cubicBezTo>
                  <a:cubicBezTo>
                    <a:pt x="228" y="268"/>
                    <a:pt x="228" y="268"/>
                    <a:pt x="228" y="268"/>
                  </a:cubicBezTo>
                  <a:cubicBezTo>
                    <a:pt x="227" y="267"/>
                    <a:pt x="227" y="267"/>
                    <a:pt x="227" y="267"/>
                  </a:cubicBezTo>
                  <a:cubicBezTo>
                    <a:pt x="227" y="266"/>
                    <a:pt x="227" y="266"/>
                    <a:pt x="227" y="266"/>
                  </a:cubicBezTo>
                  <a:cubicBezTo>
                    <a:pt x="227" y="266"/>
                    <a:pt x="227" y="266"/>
                    <a:pt x="227" y="266"/>
                  </a:cubicBezTo>
                  <a:cubicBezTo>
                    <a:pt x="227" y="265"/>
                    <a:pt x="227" y="265"/>
                    <a:pt x="227" y="265"/>
                  </a:cubicBezTo>
                  <a:cubicBezTo>
                    <a:pt x="228" y="264"/>
                    <a:pt x="228" y="264"/>
                    <a:pt x="228" y="264"/>
                  </a:cubicBezTo>
                  <a:cubicBezTo>
                    <a:pt x="227" y="264"/>
                    <a:pt x="227" y="264"/>
                    <a:pt x="227" y="264"/>
                  </a:cubicBezTo>
                  <a:cubicBezTo>
                    <a:pt x="227" y="263"/>
                    <a:pt x="227" y="263"/>
                    <a:pt x="227" y="263"/>
                  </a:cubicBezTo>
                  <a:cubicBezTo>
                    <a:pt x="227" y="263"/>
                    <a:pt x="227" y="263"/>
                    <a:pt x="227" y="263"/>
                  </a:cubicBezTo>
                  <a:cubicBezTo>
                    <a:pt x="227" y="262"/>
                    <a:pt x="227" y="262"/>
                    <a:pt x="227" y="262"/>
                  </a:cubicBezTo>
                  <a:cubicBezTo>
                    <a:pt x="227" y="261"/>
                    <a:pt x="227" y="261"/>
                    <a:pt x="227" y="261"/>
                  </a:cubicBezTo>
                  <a:cubicBezTo>
                    <a:pt x="227" y="260"/>
                    <a:pt x="227" y="260"/>
                    <a:pt x="227" y="260"/>
                  </a:cubicBezTo>
                  <a:cubicBezTo>
                    <a:pt x="227" y="258"/>
                    <a:pt x="227" y="258"/>
                    <a:pt x="227" y="258"/>
                  </a:cubicBezTo>
                  <a:cubicBezTo>
                    <a:pt x="228" y="258"/>
                    <a:pt x="228" y="258"/>
                    <a:pt x="228" y="258"/>
                  </a:cubicBezTo>
                  <a:cubicBezTo>
                    <a:pt x="228" y="257"/>
                    <a:pt x="228" y="257"/>
                    <a:pt x="228" y="257"/>
                  </a:cubicBezTo>
                  <a:cubicBezTo>
                    <a:pt x="228" y="257"/>
                    <a:pt x="228" y="257"/>
                    <a:pt x="228" y="257"/>
                  </a:cubicBezTo>
                  <a:cubicBezTo>
                    <a:pt x="228" y="256"/>
                    <a:pt x="228" y="256"/>
                    <a:pt x="228" y="256"/>
                  </a:cubicBezTo>
                  <a:cubicBezTo>
                    <a:pt x="228" y="256"/>
                    <a:pt x="228" y="256"/>
                    <a:pt x="228" y="256"/>
                  </a:cubicBezTo>
                  <a:cubicBezTo>
                    <a:pt x="228" y="256"/>
                    <a:pt x="228" y="256"/>
                    <a:pt x="228" y="256"/>
                  </a:cubicBezTo>
                  <a:cubicBezTo>
                    <a:pt x="228" y="255"/>
                    <a:pt x="228" y="255"/>
                    <a:pt x="228" y="255"/>
                  </a:cubicBezTo>
                  <a:cubicBezTo>
                    <a:pt x="228" y="255"/>
                    <a:pt x="228" y="255"/>
                    <a:pt x="228" y="255"/>
                  </a:cubicBezTo>
                  <a:cubicBezTo>
                    <a:pt x="228" y="254"/>
                    <a:pt x="228" y="254"/>
                    <a:pt x="228" y="254"/>
                  </a:cubicBezTo>
                  <a:cubicBezTo>
                    <a:pt x="228" y="254"/>
                    <a:pt x="228" y="254"/>
                    <a:pt x="228" y="254"/>
                  </a:cubicBezTo>
                  <a:cubicBezTo>
                    <a:pt x="227" y="253"/>
                    <a:pt x="227" y="253"/>
                    <a:pt x="227" y="253"/>
                  </a:cubicBezTo>
                  <a:cubicBezTo>
                    <a:pt x="227" y="252"/>
                    <a:pt x="227" y="252"/>
                    <a:pt x="227" y="252"/>
                  </a:cubicBezTo>
                  <a:cubicBezTo>
                    <a:pt x="227" y="252"/>
                    <a:pt x="227" y="252"/>
                    <a:pt x="227" y="252"/>
                  </a:cubicBezTo>
                  <a:cubicBezTo>
                    <a:pt x="228" y="251"/>
                    <a:pt x="228" y="251"/>
                    <a:pt x="228" y="251"/>
                  </a:cubicBezTo>
                  <a:cubicBezTo>
                    <a:pt x="230" y="251"/>
                    <a:pt x="230" y="251"/>
                    <a:pt x="230" y="251"/>
                  </a:cubicBezTo>
                  <a:cubicBezTo>
                    <a:pt x="231" y="251"/>
                    <a:pt x="231" y="251"/>
                    <a:pt x="231" y="251"/>
                  </a:cubicBezTo>
                  <a:cubicBezTo>
                    <a:pt x="232" y="251"/>
                    <a:pt x="232" y="251"/>
                    <a:pt x="232" y="251"/>
                  </a:cubicBezTo>
                  <a:cubicBezTo>
                    <a:pt x="232" y="250"/>
                    <a:pt x="232" y="250"/>
                    <a:pt x="232" y="250"/>
                  </a:cubicBezTo>
                  <a:cubicBezTo>
                    <a:pt x="234" y="249"/>
                    <a:pt x="234" y="249"/>
                    <a:pt x="234" y="249"/>
                  </a:cubicBezTo>
                  <a:cubicBezTo>
                    <a:pt x="237" y="249"/>
                    <a:pt x="237" y="249"/>
                    <a:pt x="237" y="249"/>
                  </a:cubicBezTo>
                  <a:cubicBezTo>
                    <a:pt x="237" y="248"/>
                    <a:pt x="237" y="248"/>
                    <a:pt x="237" y="248"/>
                  </a:cubicBezTo>
                  <a:cubicBezTo>
                    <a:pt x="237" y="248"/>
                    <a:pt x="237" y="248"/>
                    <a:pt x="237" y="248"/>
                  </a:cubicBezTo>
                  <a:cubicBezTo>
                    <a:pt x="239" y="247"/>
                    <a:pt x="239" y="247"/>
                    <a:pt x="239" y="247"/>
                  </a:cubicBezTo>
                  <a:cubicBezTo>
                    <a:pt x="240" y="246"/>
                    <a:pt x="240" y="246"/>
                    <a:pt x="240" y="246"/>
                  </a:cubicBezTo>
                  <a:cubicBezTo>
                    <a:pt x="241" y="246"/>
                    <a:pt x="241" y="246"/>
                    <a:pt x="241" y="246"/>
                  </a:cubicBezTo>
                  <a:cubicBezTo>
                    <a:pt x="242" y="244"/>
                    <a:pt x="242" y="244"/>
                    <a:pt x="242" y="244"/>
                  </a:cubicBezTo>
                  <a:cubicBezTo>
                    <a:pt x="242" y="244"/>
                    <a:pt x="242" y="244"/>
                    <a:pt x="242" y="244"/>
                  </a:cubicBezTo>
                  <a:cubicBezTo>
                    <a:pt x="243" y="244"/>
                    <a:pt x="243" y="244"/>
                    <a:pt x="243" y="244"/>
                  </a:cubicBezTo>
                  <a:cubicBezTo>
                    <a:pt x="244" y="244"/>
                    <a:pt x="244" y="244"/>
                    <a:pt x="244" y="244"/>
                  </a:cubicBezTo>
                  <a:cubicBezTo>
                    <a:pt x="244" y="244"/>
                    <a:pt x="244" y="244"/>
                    <a:pt x="244" y="244"/>
                  </a:cubicBezTo>
                  <a:cubicBezTo>
                    <a:pt x="244" y="243"/>
                    <a:pt x="244" y="243"/>
                    <a:pt x="244" y="243"/>
                  </a:cubicBezTo>
                  <a:cubicBezTo>
                    <a:pt x="243" y="242"/>
                    <a:pt x="243" y="242"/>
                    <a:pt x="243" y="242"/>
                  </a:cubicBezTo>
                  <a:cubicBezTo>
                    <a:pt x="243" y="242"/>
                    <a:pt x="243" y="242"/>
                    <a:pt x="243" y="242"/>
                  </a:cubicBezTo>
                  <a:cubicBezTo>
                    <a:pt x="243" y="243"/>
                    <a:pt x="243" y="243"/>
                    <a:pt x="243" y="243"/>
                  </a:cubicBezTo>
                  <a:cubicBezTo>
                    <a:pt x="242" y="243"/>
                    <a:pt x="242" y="243"/>
                    <a:pt x="242" y="243"/>
                  </a:cubicBezTo>
                  <a:cubicBezTo>
                    <a:pt x="243" y="242"/>
                    <a:pt x="243" y="242"/>
                    <a:pt x="243" y="242"/>
                  </a:cubicBezTo>
                  <a:cubicBezTo>
                    <a:pt x="243" y="240"/>
                    <a:pt x="243" y="240"/>
                    <a:pt x="243" y="240"/>
                  </a:cubicBezTo>
                  <a:cubicBezTo>
                    <a:pt x="244" y="240"/>
                    <a:pt x="244" y="240"/>
                    <a:pt x="244" y="240"/>
                  </a:cubicBezTo>
                  <a:cubicBezTo>
                    <a:pt x="244" y="238"/>
                    <a:pt x="244" y="238"/>
                    <a:pt x="244" y="238"/>
                  </a:cubicBezTo>
                  <a:cubicBezTo>
                    <a:pt x="244" y="237"/>
                    <a:pt x="244" y="237"/>
                    <a:pt x="244" y="237"/>
                  </a:cubicBezTo>
                  <a:cubicBezTo>
                    <a:pt x="243" y="236"/>
                    <a:pt x="243" y="236"/>
                    <a:pt x="243" y="236"/>
                  </a:cubicBezTo>
                  <a:cubicBezTo>
                    <a:pt x="243" y="234"/>
                    <a:pt x="243" y="234"/>
                    <a:pt x="243" y="234"/>
                  </a:cubicBezTo>
                  <a:cubicBezTo>
                    <a:pt x="243" y="232"/>
                    <a:pt x="243" y="232"/>
                    <a:pt x="243" y="232"/>
                  </a:cubicBezTo>
                  <a:cubicBezTo>
                    <a:pt x="242" y="230"/>
                    <a:pt x="242" y="230"/>
                    <a:pt x="242" y="230"/>
                  </a:cubicBezTo>
                  <a:cubicBezTo>
                    <a:pt x="241" y="229"/>
                    <a:pt x="241" y="229"/>
                    <a:pt x="241" y="229"/>
                  </a:cubicBezTo>
                  <a:cubicBezTo>
                    <a:pt x="240" y="228"/>
                    <a:pt x="240" y="228"/>
                    <a:pt x="240" y="228"/>
                  </a:cubicBezTo>
                  <a:cubicBezTo>
                    <a:pt x="240" y="228"/>
                    <a:pt x="240" y="228"/>
                    <a:pt x="240" y="228"/>
                  </a:cubicBezTo>
                  <a:cubicBezTo>
                    <a:pt x="239" y="228"/>
                    <a:pt x="239" y="228"/>
                    <a:pt x="239" y="228"/>
                  </a:cubicBezTo>
                  <a:cubicBezTo>
                    <a:pt x="240" y="226"/>
                    <a:pt x="240" y="226"/>
                    <a:pt x="240" y="226"/>
                  </a:cubicBezTo>
                  <a:cubicBezTo>
                    <a:pt x="241" y="226"/>
                    <a:pt x="241" y="226"/>
                    <a:pt x="241" y="226"/>
                  </a:cubicBezTo>
                  <a:cubicBezTo>
                    <a:pt x="243" y="223"/>
                    <a:pt x="243" y="223"/>
                    <a:pt x="243" y="223"/>
                  </a:cubicBezTo>
                  <a:cubicBezTo>
                    <a:pt x="244" y="223"/>
                    <a:pt x="244" y="223"/>
                    <a:pt x="244" y="223"/>
                  </a:cubicBezTo>
                  <a:cubicBezTo>
                    <a:pt x="244" y="223"/>
                    <a:pt x="244" y="223"/>
                    <a:pt x="244" y="223"/>
                  </a:cubicBezTo>
                  <a:cubicBezTo>
                    <a:pt x="244" y="222"/>
                    <a:pt x="244" y="222"/>
                    <a:pt x="244" y="222"/>
                  </a:cubicBezTo>
                  <a:cubicBezTo>
                    <a:pt x="244" y="222"/>
                    <a:pt x="244" y="222"/>
                    <a:pt x="244" y="222"/>
                  </a:cubicBezTo>
                  <a:cubicBezTo>
                    <a:pt x="244" y="222"/>
                    <a:pt x="244" y="222"/>
                    <a:pt x="244" y="222"/>
                  </a:cubicBezTo>
                  <a:cubicBezTo>
                    <a:pt x="245" y="221"/>
                    <a:pt x="245" y="221"/>
                    <a:pt x="245" y="221"/>
                  </a:cubicBezTo>
                  <a:cubicBezTo>
                    <a:pt x="245" y="221"/>
                    <a:pt x="245" y="221"/>
                    <a:pt x="245" y="221"/>
                  </a:cubicBezTo>
                  <a:cubicBezTo>
                    <a:pt x="246" y="222"/>
                    <a:pt x="246" y="222"/>
                    <a:pt x="246" y="222"/>
                  </a:cubicBezTo>
                  <a:cubicBezTo>
                    <a:pt x="246" y="222"/>
                    <a:pt x="246" y="222"/>
                    <a:pt x="246" y="222"/>
                  </a:cubicBezTo>
                  <a:cubicBezTo>
                    <a:pt x="246" y="221"/>
                    <a:pt x="246" y="221"/>
                    <a:pt x="246" y="221"/>
                  </a:cubicBezTo>
                  <a:cubicBezTo>
                    <a:pt x="246" y="220"/>
                    <a:pt x="246" y="220"/>
                    <a:pt x="246" y="220"/>
                  </a:cubicBezTo>
                  <a:cubicBezTo>
                    <a:pt x="247" y="220"/>
                    <a:pt x="247" y="220"/>
                    <a:pt x="247" y="220"/>
                  </a:cubicBezTo>
                  <a:cubicBezTo>
                    <a:pt x="248" y="219"/>
                    <a:pt x="248" y="219"/>
                    <a:pt x="248" y="219"/>
                  </a:cubicBezTo>
                  <a:cubicBezTo>
                    <a:pt x="248" y="218"/>
                    <a:pt x="248" y="218"/>
                    <a:pt x="248" y="218"/>
                  </a:cubicBezTo>
                  <a:cubicBezTo>
                    <a:pt x="247" y="218"/>
                    <a:pt x="247" y="218"/>
                    <a:pt x="247" y="218"/>
                  </a:cubicBezTo>
                  <a:cubicBezTo>
                    <a:pt x="247" y="218"/>
                    <a:pt x="247" y="218"/>
                    <a:pt x="247" y="218"/>
                  </a:cubicBezTo>
                  <a:cubicBezTo>
                    <a:pt x="247" y="217"/>
                    <a:pt x="247" y="217"/>
                    <a:pt x="247" y="217"/>
                  </a:cubicBezTo>
                  <a:cubicBezTo>
                    <a:pt x="247" y="216"/>
                    <a:pt x="247" y="216"/>
                    <a:pt x="247" y="216"/>
                  </a:cubicBezTo>
                  <a:cubicBezTo>
                    <a:pt x="247" y="216"/>
                    <a:pt x="247" y="216"/>
                    <a:pt x="247" y="216"/>
                  </a:cubicBezTo>
                  <a:cubicBezTo>
                    <a:pt x="247" y="215"/>
                    <a:pt x="247" y="215"/>
                    <a:pt x="247" y="215"/>
                  </a:cubicBezTo>
                  <a:cubicBezTo>
                    <a:pt x="248" y="215"/>
                    <a:pt x="248" y="215"/>
                    <a:pt x="248" y="215"/>
                  </a:cubicBezTo>
                  <a:cubicBezTo>
                    <a:pt x="247" y="215"/>
                    <a:pt x="247" y="215"/>
                    <a:pt x="247" y="215"/>
                  </a:cubicBezTo>
                  <a:cubicBezTo>
                    <a:pt x="247" y="214"/>
                    <a:pt x="247" y="214"/>
                    <a:pt x="247" y="214"/>
                  </a:cubicBezTo>
                  <a:cubicBezTo>
                    <a:pt x="248" y="213"/>
                    <a:pt x="248" y="213"/>
                    <a:pt x="248" y="213"/>
                  </a:cubicBezTo>
                  <a:cubicBezTo>
                    <a:pt x="248" y="213"/>
                    <a:pt x="248" y="213"/>
                    <a:pt x="248" y="213"/>
                  </a:cubicBezTo>
                  <a:cubicBezTo>
                    <a:pt x="248" y="213"/>
                    <a:pt x="248" y="213"/>
                    <a:pt x="248" y="213"/>
                  </a:cubicBezTo>
                  <a:cubicBezTo>
                    <a:pt x="246" y="213"/>
                    <a:pt x="246" y="213"/>
                    <a:pt x="246" y="213"/>
                  </a:cubicBezTo>
                  <a:cubicBezTo>
                    <a:pt x="246" y="213"/>
                    <a:pt x="246" y="213"/>
                    <a:pt x="246" y="213"/>
                  </a:cubicBezTo>
                  <a:cubicBezTo>
                    <a:pt x="246" y="212"/>
                    <a:pt x="246" y="212"/>
                    <a:pt x="246" y="212"/>
                  </a:cubicBezTo>
                  <a:cubicBezTo>
                    <a:pt x="248" y="211"/>
                    <a:pt x="248" y="211"/>
                    <a:pt x="248" y="211"/>
                  </a:cubicBezTo>
                  <a:cubicBezTo>
                    <a:pt x="249" y="209"/>
                    <a:pt x="249" y="209"/>
                    <a:pt x="249" y="209"/>
                  </a:cubicBezTo>
                  <a:cubicBezTo>
                    <a:pt x="249" y="208"/>
                    <a:pt x="249" y="208"/>
                    <a:pt x="249" y="208"/>
                  </a:cubicBezTo>
                  <a:cubicBezTo>
                    <a:pt x="250" y="208"/>
                    <a:pt x="250" y="208"/>
                    <a:pt x="250" y="208"/>
                  </a:cubicBezTo>
                  <a:cubicBezTo>
                    <a:pt x="250" y="208"/>
                    <a:pt x="250" y="208"/>
                    <a:pt x="250" y="208"/>
                  </a:cubicBezTo>
                  <a:cubicBezTo>
                    <a:pt x="250" y="207"/>
                    <a:pt x="250" y="207"/>
                    <a:pt x="250" y="207"/>
                  </a:cubicBezTo>
                  <a:cubicBezTo>
                    <a:pt x="250" y="207"/>
                    <a:pt x="250" y="207"/>
                    <a:pt x="250" y="207"/>
                  </a:cubicBezTo>
                  <a:cubicBezTo>
                    <a:pt x="250" y="207"/>
                    <a:pt x="250" y="207"/>
                    <a:pt x="250" y="207"/>
                  </a:cubicBezTo>
                  <a:cubicBezTo>
                    <a:pt x="249" y="206"/>
                    <a:pt x="249" y="206"/>
                    <a:pt x="249" y="206"/>
                  </a:cubicBezTo>
                  <a:cubicBezTo>
                    <a:pt x="249" y="206"/>
                    <a:pt x="249" y="206"/>
                    <a:pt x="249" y="206"/>
                  </a:cubicBezTo>
                  <a:cubicBezTo>
                    <a:pt x="249" y="204"/>
                    <a:pt x="249" y="204"/>
                    <a:pt x="249" y="204"/>
                  </a:cubicBezTo>
                  <a:cubicBezTo>
                    <a:pt x="249" y="203"/>
                    <a:pt x="249" y="203"/>
                    <a:pt x="249" y="203"/>
                  </a:cubicBezTo>
                  <a:cubicBezTo>
                    <a:pt x="249" y="202"/>
                    <a:pt x="249" y="202"/>
                    <a:pt x="249" y="202"/>
                  </a:cubicBezTo>
                  <a:cubicBezTo>
                    <a:pt x="250" y="202"/>
                    <a:pt x="250" y="202"/>
                    <a:pt x="250" y="202"/>
                  </a:cubicBezTo>
                  <a:cubicBezTo>
                    <a:pt x="250" y="202"/>
                    <a:pt x="250" y="202"/>
                    <a:pt x="250" y="202"/>
                  </a:cubicBezTo>
                  <a:cubicBezTo>
                    <a:pt x="251" y="202"/>
                    <a:pt x="251" y="202"/>
                    <a:pt x="251" y="202"/>
                  </a:cubicBezTo>
                  <a:cubicBezTo>
                    <a:pt x="251" y="201"/>
                    <a:pt x="251" y="201"/>
                    <a:pt x="251" y="201"/>
                  </a:cubicBezTo>
                  <a:cubicBezTo>
                    <a:pt x="251" y="201"/>
                    <a:pt x="251" y="201"/>
                    <a:pt x="251" y="201"/>
                  </a:cubicBezTo>
                  <a:cubicBezTo>
                    <a:pt x="252" y="201"/>
                    <a:pt x="252" y="201"/>
                    <a:pt x="252" y="201"/>
                  </a:cubicBezTo>
                  <a:cubicBezTo>
                    <a:pt x="252" y="201"/>
                    <a:pt x="252" y="201"/>
                    <a:pt x="252" y="201"/>
                  </a:cubicBezTo>
                  <a:cubicBezTo>
                    <a:pt x="253" y="201"/>
                    <a:pt x="253" y="201"/>
                    <a:pt x="253" y="201"/>
                  </a:cubicBezTo>
                  <a:cubicBezTo>
                    <a:pt x="254" y="201"/>
                    <a:pt x="254" y="201"/>
                    <a:pt x="254" y="201"/>
                  </a:cubicBezTo>
                  <a:cubicBezTo>
                    <a:pt x="256" y="202"/>
                    <a:pt x="256" y="202"/>
                    <a:pt x="256" y="202"/>
                  </a:cubicBezTo>
                  <a:cubicBezTo>
                    <a:pt x="258" y="203"/>
                    <a:pt x="258" y="203"/>
                    <a:pt x="258" y="203"/>
                  </a:cubicBezTo>
                  <a:cubicBezTo>
                    <a:pt x="259" y="203"/>
                    <a:pt x="259" y="203"/>
                    <a:pt x="259" y="203"/>
                  </a:cubicBezTo>
                  <a:cubicBezTo>
                    <a:pt x="259" y="203"/>
                    <a:pt x="259" y="203"/>
                    <a:pt x="259" y="203"/>
                  </a:cubicBezTo>
                  <a:cubicBezTo>
                    <a:pt x="258" y="204"/>
                    <a:pt x="258" y="204"/>
                    <a:pt x="258" y="204"/>
                  </a:cubicBezTo>
                  <a:cubicBezTo>
                    <a:pt x="259" y="204"/>
                    <a:pt x="259" y="204"/>
                    <a:pt x="259" y="204"/>
                  </a:cubicBezTo>
                  <a:cubicBezTo>
                    <a:pt x="260" y="203"/>
                    <a:pt x="260" y="203"/>
                    <a:pt x="260" y="203"/>
                  </a:cubicBezTo>
                  <a:cubicBezTo>
                    <a:pt x="261" y="203"/>
                    <a:pt x="261" y="203"/>
                    <a:pt x="261" y="203"/>
                  </a:cubicBezTo>
                  <a:cubicBezTo>
                    <a:pt x="262" y="203"/>
                    <a:pt x="262" y="203"/>
                    <a:pt x="262" y="203"/>
                  </a:cubicBezTo>
                  <a:cubicBezTo>
                    <a:pt x="262" y="203"/>
                    <a:pt x="262" y="203"/>
                    <a:pt x="262" y="203"/>
                  </a:cubicBezTo>
                  <a:cubicBezTo>
                    <a:pt x="263" y="204"/>
                    <a:pt x="263" y="204"/>
                    <a:pt x="263" y="204"/>
                  </a:cubicBezTo>
                  <a:cubicBezTo>
                    <a:pt x="263" y="203"/>
                    <a:pt x="263" y="203"/>
                    <a:pt x="263" y="203"/>
                  </a:cubicBezTo>
                  <a:cubicBezTo>
                    <a:pt x="264" y="204"/>
                    <a:pt x="264" y="204"/>
                    <a:pt x="264" y="204"/>
                  </a:cubicBezTo>
                  <a:cubicBezTo>
                    <a:pt x="264" y="203"/>
                    <a:pt x="264" y="203"/>
                    <a:pt x="264" y="203"/>
                  </a:cubicBezTo>
                  <a:cubicBezTo>
                    <a:pt x="265" y="203"/>
                    <a:pt x="265" y="203"/>
                    <a:pt x="265" y="203"/>
                  </a:cubicBezTo>
                  <a:cubicBezTo>
                    <a:pt x="266" y="203"/>
                    <a:pt x="266" y="203"/>
                    <a:pt x="266" y="203"/>
                  </a:cubicBezTo>
                  <a:cubicBezTo>
                    <a:pt x="268" y="204"/>
                    <a:pt x="268" y="204"/>
                    <a:pt x="268" y="204"/>
                  </a:cubicBezTo>
                  <a:cubicBezTo>
                    <a:pt x="268" y="205"/>
                    <a:pt x="268" y="205"/>
                    <a:pt x="268" y="205"/>
                  </a:cubicBezTo>
                  <a:cubicBezTo>
                    <a:pt x="269" y="205"/>
                    <a:pt x="269" y="205"/>
                    <a:pt x="269" y="205"/>
                  </a:cubicBezTo>
                  <a:cubicBezTo>
                    <a:pt x="270" y="205"/>
                    <a:pt x="270" y="205"/>
                    <a:pt x="270" y="205"/>
                  </a:cubicBezTo>
                  <a:cubicBezTo>
                    <a:pt x="270" y="207"/>
                    <a:pt x="270" y="207"/>
                    <a:pt x="270" y="207"/>
                  </a:cubicBezTo>
                  <a:cubicBezTo>
                    <a:pt x="269" y="207"/>
                    <a:pt x="269" y="207"/>
                    <a:pt x="269" y="207"/>
                  </a:cubicBezTo>
                  <a:cubicBezTo>
                    <a:pt x="269" y="208"/>
                    <a:pt x="269" y="208"/>
                    <a:pt x="269" y="208"/>
                  </a:cubicBezTo>
                  <a:cubicBezTo>
                    <a:pt x="270" y="207"/>
                    <a:pt x="270" y="207"/>
                    <a:pt x="270" y="207"/>
                  </a:cubicBezTo>
                  <a:cubicBezTo>
                    <a:pt x="271" y="208"/>
                    <a:pt x="271" y="208"/>
                    <a:pt x="271" y="208"/>
                  </a:cubicBezTo>
                  <a:cubicBezTo>
                    <a:pt x="271" y="209"/>
                    <a:pt x="271" y="209"/>
                    <a:pt x="271" y="209"/>
                  </a:cubicBezTo>
                  <a:cubicBezTo>
                    <a:pt x="270" y="209"/>
                    <a:pt x="270" y="209"/>
                    <a:pt x="270" y="209"/>
                  </a:cubicBezTo>
                  <a:cubicBezTo>
                    <a:pt x="271" y="210"/>
                    <a:pt x="271" y="210"/>
                    <a:pt x="271" y="210"/>
                  </a:cubicBezTo>
                  <a:cubicBezTo>
                    <a:pt x="272" y="209"/>
                    <a:pt x="272" y="209"/>
                    <a:pt x="272" y="209"/>
                  </a:cubicBezTo>
                  <a:cubicBezTo>
                    <a:pt x="272" y="210"/>
                    <a:pt x="272" y="210"/>
                    <a:pt x="272" y="210"/>
                  </a:cubicBezTo>
                  <a:cubicBezTo>
                    <a:pt x="272" y="211"/>
                    <a:pt x="272" y="211"/>
                    <a:pt x="272" y="211"/>
                  </a:cubicBezTo>
                  <a:cubicBezTo>
                    <a:pt x="272" y="210"/>
                    <a:pt x="272" y="210"/>
                    <a:pt x="272" y="210"/>
                  </a:cubicBezTo>
                  <a:cubicBezTo>
                    <a:pt x="271" y="211"/>
                    <a:pt x="271" y="211"/>
                    <a:pt x="271" y="211"/>
                  </a:cubicBezTo>
                  <a:cubicBezTo>
                    <a:pt x="270" y="211"/>
                    <a:pt x="270" y="211"/>
                    <a:pt x="270" y="211"/>
                  </a:cubicBezTo>
                  <a:cubicBezTo>
                    <a:pt x="272" y="212"/>
                    <a:pt x="272" y="212"/>
                    <a:pt x="272" y="212"/>
                  </a:cubicBezTo>
                  <a:cubicBezTo>
                    <a:pt x="272" y="213"/>
                    <a:pt x="272" y="213"/>
                    <a:pt x="272" y="213"/>
                  </a:cubicBezTo>
                  <a:cubicBezTo>
                    <a:pt x="272" y="212"/>
                    <a:pt x="272" y="212"/>
                    <a:pt x="272" y="212"/>
                  </a:cubicBezTo>
                  <a:cubicBezTo>
                    <a:pt x="272" y="213"/>
                    <a:pt x="272" y="213"/>
                    <a:pt x="272" y="213"/>
                  </a:cubicBezTo>
                  <a:cubicBezTo>
                    <a:pt x="273" y="212"/>
                    <a:pt x="273" y="212"/>
                    <a:pt x="273" y="212"/>
                  </a:cubicBezTo>
                  <a:cubicBezTo>
                    <a:pt x="274" y="213"/>
                    <a:pt x="274" y="213"/>
                    <a:pt x="274" y="213"/>
                  </a:cubicBezTo>
                  <a:cubicBezTo>
                    <a:pt x="275" y="213"/>
                    <a:pt x="275" y="213"/>
                    <a:pt x="275" y="213"/>
                  </a:cubicBezTo>
                  <a:cubicBezTo>
                    <a:pt x="275" y="214"/>
                    <a:pt x="275" y="214"/>
                    <a:pt x="275" y="214"/>
                  </a:cubicBezTo>
                  <a:cubicBezTo>
                    <a:pt x="276" y="213"/>
                    <a:pt x="276" y="213"/>
                    <a:pt x="276" y="213"/>
                  </a:cubicBezTo>
                  <a:cubicBezTo>
                    <a:pt x="277" y="214"/>
                    <a:pt x="277" y="214"/>
                    <a:pt x="277" y="214"/>
                  </a:cubicBezTo>
                  <a:cubicBezTo>
                    <a:pt x="277" y="215"/>
                    <a:pt x="277" y="215"/>
                    <a:pt x="277" y="215"/>
                  </a:cubicBezTo>
                  <a:cubicBezTo>
                    <a:pt x="278" y="216"/>
                    <a:pt x="278" y="216"/>
                    <a:pt x="278" y="216"/>
                  </a:cubicBezTo>
                  <a:cubicBezTo>
                    <a:pt x="279" y="215"/>
                    <a:pt x="279" y="215"/>
                    <a:pt x="279" y="215"/>
                  </a:cubicBezTo>
                  <a:cubicBezTo>
                    <a:pt x="279" y="214"/>
                    <a:pt x="279" y="214"/>
                    <a:pt x="279" y="214"/>
                  </a:cubicBezTo>
                  <a:cubicBezTo>
                    <a:pt x="280" y="214"/>
                    <a:pt x="280" y="214"/>
                    <a:pt x="280" y="214"/>
                  </a:cubicBezTo>
                  <a:cubicBezTo>
                    <a:pt x="280" y="215"/>
                    <a:pt x="280" y="215"/>
                    <a:pt x="280" y="215"/>
                  </a:cubicBezTo>
                  <a:cubicBezTo>
                    <a:pt x="279" y="216"/>
                    <a:pt x="279" y="216"/>
                    <a:pt x="279" y="216"/>
                  </a:cubicBezTo>
                  <a:cubicBezTo>
                    <a:pt x="278" y="217"/>
                    <a:pt x="278" y="217"/>
                    <a:pt x="278" y="217"/>
                  </a:cubicBezTo>
                  <a:cubicBezTo>
                    <a:pt x="277" y="218"/>
                    <a:pt x="277" y="218"/>
                    <a:pt x="277" y="218"/>
                  </a:cubicBezTo>
                  <a:cubicBezTo>
                    <a:pt x="278" y="220"/>
                    <a:pt x="278" y="220"/>
                    <a:pt x="278" y="220"/>
                  </a:cubicBezTo>
                  <a:cubicBezTo>
                    <a:pt x="277" y="220"/>
                    <a:pt x="277" y="220"/>
                    <a:pt x="277" y="220"/>
                  </a:cubicBezTo>
                  <a:cubicBezTo>
                    <a:pt x="277" y="219"/>
                    <a:pt x="277" y="219"/>
                    <a:pt x="277" y="219"/>
                  </a:cubicBezTo>
                  <a:cubicBezTo>
                    <a:pt x="277" y="220"/>
                    <a:pt x="277" y="220"/>
                    <a:pt x="277" y="220"/>
                  </a:cubicBezTo>
                  <a:cubicBezTo>
                    <a:pt x="276" y="221"/>
                    <a:pt x="276" y="221"/>
                    <a:pt x="276" y="221"/>
                  </a:cubicBezTo>
                  <a:cubicBezTo>
                    <a:pt x="274" y="221"/>
                    <a:pt x="274" y="221"/>
                    <a:pt x="274" y="221"/>
                  </a:cubicBezTo>
                  <a:cubicBezTo>
                    <a:pt x="272" y="220"/>
                    <a:pt x="272" y="220"/>
                    <a:pt x="272" y="220"/>
                  </a:cubicBezTo>
                  <a:cubicBezTo>
                    <a:pt x="274" y="221"/>
                    <a:pt x="274" y="221"/>
                    <a:pt x="274" y="221"/>
                  </a:cubicBezTo>
                  <a:cubicBezTo>
                    <a:pt x="276" y="221"/>
                    <a:pt x="276" y="221"/>
                    <a:pt x="276" y="221"/>
                  </a:cubicBezTo>
                  <a:cubicBezTo>
                    <a:pt x="277" y="222"/>
                    <a:pt x="277" y="222"/>
                    <a:pt x="277" y="222"/>
                  </a:cubicBezTo>
                  <a:cubicBezTo>
                    <a:pt x="277" y="224"/>
                    <a:pt x="277" y="224"/>
                    <a:pt x="277" y="224"/>
                  </a:cubicBezTo>
                  <a:cubicBezTo>
                    <a:pt x="276" y="225"/>
                    <a:pt x="276" y="225"/>
                    <a:pt x="276" y="225"/>
                  </a:cubicBezTo>
                  <a:cubicBezTo>
                    <a:pt x="276" y="225"/>
                    <a:pt x="276" y="225"/>
                    <a:pt x="276" y="225"/>
                  </a:cubicBezTo>
                  <a:cubicBezTo>
                    <a:pt x="275" y="226"/>
                    <a:pt x="275" y="226"/>
                    <a:pt x="275" y="226"/>
                  </a:cubicBezTo>
                  <a:cubicBezTo>
                    <a:pt x="275" y="226"/>
                    <a:pt x="275" y="226"/>
                    <a:pt x="275" y="226"/>
                  </a:cubicBezTo>
                  <a:cubicBezTo>
                    <a:pt x="276" y="228"/>
                    <a:pt x="276" y="228"/>
                    <a:pt x="276" y="228"/>
                  </a:cubicBezTo>
                  <a:cubicBezTo>
                    <a:pt x="277" y="228"/>
                    <a:pt x="277" y="228"/>
                    <a:pt x="277" y="228"/>
                  </a:cubicBezTo>
                  <a:cubicBezTo>
                    <a:pt x="277" y="228"/>
                    <a:pt x="277" y="228"/>
                    <a:pt x="277" y="228"/>
                  </a:cubicBezTo>
                  <a:cubicBezTo>
                    <a:pt x="275" y="228"/>
                    <a:pt x="275" y="228"/>
                    <a:pt x="275" y="228"/>
                  </a:cubicBezTo>
                  <a:cubicBezTo>
                    <a:pt x="276" y="229"/>
                    <a:pt x="276" y="229"/>
                    <a:pt x="276" y="229"/>
                  </a:cubicBezTo>
                  <a:cubicBezTo>
                    <a:pt x="277" y="230"/>
                    <a:pt x="277" y="230"/>
                    <a:pt x="277" y="230"/>
                  </a:cubicBezTo>
                  <a:cubicBezTo>
                    <a:pt x="277" y="230"/>
                    <a:pt x="277" y="230"/>
                    <a:pt x="277" y="230"/>
                  </a:cubicBezTo>
                  <a:cubicBezTo>
                    <a:pt x="277" y="229"/>
                    <a:pt x="277" y="229"/>
                    <a:pt x="277" y="229"/>
                  </a:cubicBezTo>
                  <a:cubicBezTo>
                    <a:pt x="278" y="229"/>
                    <a:pt x="278" y="229"/>
                    <a:pt x="278" y="229"/>
                  </a:cubicBezTo>
                  <a:cubicBezTo>
                    <a:pt x="279" y="229"/>
                    <a:pt x="279" y="229"/>
                    <a:pt x="279" y="229"/>
                  </a:cubicBezTo>
                  <a:cubicBezTo>
                    <a:pt x="279" y="230"/>
                    <a:pt x="279" y="230"/>
                    <a:pt x="279" y="230"/>
                  </a:cubicBezTo>
                  <a:cubicBezTo>
                    <a:pt x="279" y="231"/>
                    <a:pt x="279" y="231"/>
                    <a:pt x="279" y="231"/>
                  </a:cubicBezTo>
                  <a:cubicBezTo>
                    <a:pt x="279" y="232"/>
                    <a:pt x="279" y="232"/>
                    <a:pt x="279" y="232"/>
                  </a:cubicBezTo>
                  <a:cubicBezTo>
                    <a:pt x="278" y="233"/>
                    <a:pt x="278" y="233"/>
                    <a:pt x="278" y="233"/>
                  </a:cubicBezTo>
                  <a:cubicBezTo>
                    <a:pt x="278" y="234"/>
                    <a:pt x="278" y="234"/>
                    <a:pt x="278" y="234"/>
                  </a:cubicBezTo>
                  <a:cubicBezTo>
                    <a:pt x="277" y="235"/>
                    <a:pt x="277" y="235"/>
                    <a:pt x="277" y="235"/>
                  </a:cubicBezTo>
                  <a:cubicBezTo>
                    <a:pt x="278" y="235"/>
                    <a:pt x="278" y="235"/>
                    <a:pt x="278" y="235"/>
                  </a:cubicBezTo>
                  <a:cubicBezTo>
                    <a:pt x="279" y="232"/>
                    <a:pt x="279" y="232"/>
                    <a:pt x="279" y="232"/>
                  </a:cubicBezTo>
                  <a:cubicBezTo>
                    <a:pt x="280" y="231"/>
                    <a:pt x="280" y="231"/>
                    <a:pt x="280" y="231"/>
                  </a:cubicBezTo>
                  <a:cubicBezTo>
                    <a:pt x="281" y="231"/>
                    <a:pt x="281" y="231"/>
                    <a:pt x="281" y="231"/>
                  </a:cubicBezTo>
                  <a:cubicBezTo>
                    <a:pt x="281" y="232"/>
                    <a:pt x="281" y="232"/>
                    <a:pt x="281" y="232"/>
                  </a:cubicBezTo>
                  <a:cubicBezTo>
                    <a:pt x="281" y="234"/>
                    <a:pt x="281" y="234"/>
                    <a:pt x="281" y="234"/>
                  </a:cubicBezTo>
                  <a:cubicBezTo>
                    <a:pt x="280" y="234"/>
                    <a:pt x="280" y="234"/>
                    <a:pt x="280" y="234"/>
                  </a:cubicBezTo>
                  <a:cubicBezTo>
                    <a:pt x="281" y="235"/>
                    <a:pt x="281" y="235"/>
                    <a:pt x="281" y="235"/>
                  </a:cubicBezTo>
                  <a:cubicBezTo>
                    <a:pt x="280" y="236"/>
                    <a:pt x="280" y="236"/>
                    <a:pt x="280" y="236"/>
                  </a:cubicBezTo>
                  <a:cubicBezTo>
                    <a:pt x="281" y="235"/>
                    <a:pt x="281" y="235"/>
                    <a:pt x="281" y="235"/>
                  </a:cubicBezTo>
                  <a:cubicBezTo>
                    <a:pt x="281" y="234"/>
                    <a:pt x="281" y="234"/>
                    <a:pt x="281" y="234"/>
                  </a:cubicBezTo>
                  <a:cubicBezTo>
                    <a:pt x="282" y="233"/>
                    <a:pt x="282" y="233"/>
                    <a:pt x="282" y="233"/>
                  </a:cubicBezTo>
                  <a:cubicBezTo>
                    <a:pt x="283" y="233"/>
                    <a:pt x="283" y="233"/>
                    <a:pt x="283" y="233"/>
                  </a:cubicBezTo>
                  <a:cubicBezTo>
                    <a:pt x="284" y="232"/>
                    <a:pt x="284" y="232"/>
                    <a:pt x="284" y="232"/>
                  </a:cubicBezTo>
                  <a:cubicBezTo>
                    <a:pt x="284" y="232"/>
                    <a:pt x="284" y="232"/>
                    <a:pt x="284" y="232"/>
                  </a:cubicBezTo>
                  <a:cubicBezTo>
                    <a:pt x="285" y="233"/>
                    <a:pt x="285" y="233"/>
                    <a:pt x="285" y="233"/>
                  </a:cubicBezTo>
                  <a:cubicBezTo>
                    <a:pt x="285" y="232"/>
                    <a:pt x="285" y="232"/>
                    <a:pt x="285" y="232"/>
                  </a:cubicBezTo>
                  <a:cubicBezTo>
                    <a:pt x="286" y="232"/>
                    <a:pt x="286" y="232"/>
                    <a:pt x="286" y="232"/>
                  </a:cubicBezTo>
                  <a:cubicBezTo>
                    <a:pt x="286" y="231"/>
                    <a:pt x="286" y="231"/>
                    <a:pt x="286" y="231"/>
                  </a:cubicBezTo>
                  <a:cubicBezTo>
                    <a:pt x="286" y="231"/>
                    <a:pt x="286" y="231"/>
                    <a:pt x="286" y="231"/>
                  </a:cubicBezTo>
                  <a:cubicBezTo>
                    <a:pt x="288" y="230"/>
                    <a:pt x="288" y="230"/>
                    <a:pt x="288" y="230"/>
                  </a:cubicBezTo>
                  <a:cubicBezTo>
                    <a:pt x="288" y="230"/>
                    <a:pt x="288" y="230"/>
                    <a:pt x="288" y="230"/>
                  </a:cubicBezTo>
                  <a:cubicBezTo>
                    <a:pt x="288" y="232"/>
                    <a:pt x="288" y="232"/>
                    <a:pt x="288" y="232"/>
                  </a:cubicBezTo>
                  <a:cubicBezTo>
                    <a:pt x="288" y="233"/>
                    <a:pt x="288" y="233"/>
                    <a:pt x="288" y="233"/>
                  </a:cubicBezTo>
                  <a:cubicBezTo>
                    <a:pt x="289" y="231"/>
                    <a:pt x="289" y="231"/>
                    <a:pt x="289" y="231"/>
                  </a:cubicBezTo>
                  <a:cubicBezTo>
                    <a:pt x="289" y="230"/>
                    <a:pt x="289" y="230"/>
                    <a:pt x="289" y="230"/>
                  </a:cubicBezTo>
                  <a:cubicBezTo>
                    <a:pt x="289" y="230"/>
                    <a:pt x="289" y="230"/>
                    <a:pt x="289" y="230"/>
                  </a:cubicBezTo>
                  <a:cubicBezTo>
                    <a:pt x="289" y="230"/>
                    <a:pt x="289" y="230"/>
                    <a:pt x="289" y="230"/>
                  </a:cubicBezTo>
                  <a:cubicBezTo>
                    <a:pt x="290" y="229"/>
                    <a:pt x="290" y="229"/>
                    <a:pt x="290" y="229"/>
                  </a:cubicBezTo>
                  <a:cubicBezTo>
                    <a:pt x="290" y="229"/>
                    <a:pt x="290" y="229"/>
                    <a:pt x="290" y="229"/>
                  </a:cubicBezTo>
                  <a:cubicBezTo>
                    <a:pt x="291" y="228"/>
                    <a:pt x="291" y="228"/>
                    <a:pt x="291" y="228"/>
                  </a:cubicBezTo>
                  <a:cubicBezTo>
                    <a:pt x="291" y="227"/>
                    <a:pt x="291" y="227"/>
                    <a:pt x="291" y="227"/>
                  </a:cubicBezTo>
                  <a:cubicBezTo>
                    <a:pt x="292" y="227"/>
                    <a:pt x="292" y="227"/>
                    <a:pt x="292" y="227"/>
                  </a:cubicBezTo>
                  <a:cubicBezTo>
                    <a:pt x="292" y="226"/>
                    <a:pt x="292" y="226"/>
                    <a:pt x="292" y="226"/>
                  </a:cubicBezTo>
                  <a:cubicBezTo>
                    <a:pt x="293" y="226"/>
                    <a:pt x="293" y="226"/>
                    <a:pt x="293" y="226"/>
                  </a:cubicBezTo>
                  <a:cubicBezTo>
                    <a:pt x="293" y="227"/>
                    <a:pt x="293" y="227"/>
                    <a:pt x="293" y="227"/>
                  </a:cubicBezTo>
                  <a:cubicBezTo>
                    <a:pt x="293" y="226"/>
                    <a:pt x="293" y="226"/>
                    <a:pt x="293" y="226"/>
                  </a:cubicBezTo>
                  <a:cubicBezTo>
                    <a:pt x="293" y="226"/>
                    <a:pt x="293" y="226"/>
                    <a:pt x="293" y="226"/>
                  </a:cubicBezTo>
                  <a:cubicBezTo>
                    <a:pt x="292" y="226"/>
                    <a:pt x="292" y="226"/>
                    <a:pt x="292" y="226"/>
                  </a:cubicBezTo>
                  <a:cubicBezTo>
                    <a:pt x="292" y="225"/>
                    <a:pt x="292" y="225"/>
                    <a:pt x="292" y="225"/>
                  </a:cubicBezTo>
                  <a:cubicBezTo>
                    <a:pt x="293" y="224"/>
                    <a:pt x="293" y="224"/>
                    <a:pt x="293" y="224"/>
                  </a:cubicBezTo>
                  <a:cubicBezTo>
                    <a:pt x="293" y="224"/>
                    <a:pt x="293" y="224"/>
                    <a:pt x="293" y="224"/>
                  </a:cubicBezTo>
                  <a:cubicBezTo>
                    <a:pt x="294" y="224"/>
                    <a:pt x="294" y="224"/>
                    <a:pt x="294" y="224"/>
                  </a:cubicBezTo>
                  <a:cubicBezTo>
                    <a:pt x="294" y="223"/>
                    <a:pt x="294" y="223"/>
                    <a:pt x="294" y="223"/>
                  </a:cubicBezTo>
                  <a:cubicBezTo>
                    <a:pt x="294" y="223"/>
                    <a:pt x="294" y="223"/>
                    <a:pt x="294" y="223"/>
                  </a:cubicBezTo>
                  <a:cubicBezTo>
                    <a:pt x="294" y="222"/>
                    <a:pt x="294" y="222"/>
                    <a:pt x="294" y="222"/>
                  </a:cubicBezTo>
                  <a:cubicBezTo>
                    <a:pt x="295" y="222"/>
                    <a:pt x="295" y="222"/>
                    <a:pt x="295" y="222"/>
                  </a:cubicBezTo>
                  <a:cubicBezTo>
                    <a:pt x="296" y="221"/>
                    <a:pt x="296" y="221"/>
                    <a:pt x="296" y="221"/>
                  </a:cubicBezTo>
                  <a:cubicBezTo>
                    <a:pt x="295" y="220"/>
                    <a:pt x="295" y="220"/>
                    <a:pt x="295" y="220"/>
                  </a:cubicBezTo>
                  <a:cubicBezTo>
                    <a:pt x="296" y="219"/>
                    <a:pt x="296" y="219"/>
                    <a:pt x="296" y="219"/>
                  </a:cubicBezTo>
                  <a:cubicBezTo>
                    <a:pt x="297" y="219"/>
                    <a:pt x="297" y="219"/>
                    <a:pt x="297" y="219"/>
                  </a:cubicBezTo>
                  <a:cubicBezTo>
                    <a:pt x="298" y="219"/>
                    <a:pt x="298" y="219"/>
                    <a:pt x="298" y="219"/>
                  </a:cubicBezTo>
                  <a:cubicBezTo>
                    <a:pt x="297" y="220"/>
                    <a:pt x="297" y="220"/>
                    <a:pt x="297" y="220"/>
                  </a:cubicBezTo>
                  <a:cubicBezTo>
                    <a:pt x="298" y="220"/>
                    <a:pt x="298" y="220"/>
                    <a:pt x="298" y="220"/>
                  </a:cubicBezTo>
                  <a:cubicBezTo>
                    <a:pt x="298" y="220"/>
                    <a:pt x="298" y="220"/>
                    <a:pt x="298" y="220"/>
                  </a:cubicBezTo>
                  <a:cubicBezTo>
                    <a:pt x="297" y="220"/>
                    <a:pt x="297" y="220"/>
                    <a:pt x="297" y="220"/>
                  </a:cubicBezTo>
                  <a:cubicBezTo>
                    <a:pt x="297" y="221"/>
                    <a:pt x="297" y="221"/>
                    <a:pt x="297" y="221"/>
                  </a:cubicBezTo>
                  <a:cubicBezTo>
                    <a:pt x="298" y="221"/>
                    <a:pt x="298" y="221"/>
                    <a:pt x="298" y="221"/>
                  </a:cubicBezTo>
                  <a:cubicBezTo>
                    <a:pt x="297" y="222"/>
                    <a:pt x="297" y="222"/>
                    <a:pt x="297" y="222"/>
                  </a:cubicBezTo>
                  <a:cubicBezTo>
                    <a:pt x="297" y="222"/>
                    <a:pt x="297" y="222"/>
                    <a:pt x="297" y="222"/>
                  </a:cubicBezTo>
                  <a:cubicBezTo>
                    <a:pt x="297" y="222"/>
                    <a:pt x="297" y="222"/>
                    <a:pt x="297" y="222"/>
                  </a:cubicBezTo>
                  <a:cubicBezTo>
                    <a:pt x="297" y="222"/>
                    <a:pt x="297" y="222"/>
                    <a:pt x="297" y="222"/>
                  </a:cubicBezTo>
                  <a:cubicBezTo>
                    <a:pt x="298" y="222"/>
                    <a:pt x="298" y="222"/>
                    <a:pt x="298" y="222"/>
                  </a:cubicBezTo>
                  <a:cubicBezTo>
                    <a:pt x="298" y="223"/>
                    <a:pt x="298" y="223"/>
                    <a:pt x="298" y="223"/>
                  </a:cubicBezTo>
                  <a:cubicBezTo>
                    <a:pt x="297" y="223"/>
                    <a:pt x="297" y="223"/>
                    <a:pt x="297" y="223"/>
                  </a:cubicBezTo>
                  <a:cubicBezTo>
                    <a:pt x="298" y="223"/>
                    <a:pt x="298" y="223"/>
                    <a:pt x="298" y="223"/>
                  </a:cubicBezTo>
                  <a:cubicBezTo>
                    <a:pt x="298" y="224"/>
                    <a:pt x="298" y="224"/>
                    <a:pt x="298" y="224"/>
                  </a:cubicBezTo>
                  <a:cubicBezTo>
                    <a:pt x="297" y="224"/>
                    <a:pt x="297" y="224"/>
                    <a:pt x="297" y="224"/>
                  </a:cubicBezTo>
                  <a:cubicBezTo>
                    <a:pt x="298" y="225"/>
                    <a:pt x="298" y="225"/>
                    <a:pt x="298" y="225"/>
                  </a:cubicBezTo>
                  <a:cubicBezTo>
                    <a:pt x="298" y="226"/>
                    <a:pt x="298" y="226"/>
                    <a:pt x="298" y="226"/>
                  </a:cubicBezTo>
                  <a:cubicBezTo>
                    <a:pt x="299" y="227"/>
                    <a:pt x="299" y="227"/>
                    <a:pt x="299" y="227"/>
                  </a:cubicBezTo>
                  <a:cubicBezTo>
                    <a:pt x="298" y="227"/>
                    <a:pt x="298" y="227"/>
                    <a:pt x="298" y="227"/>
                  </a:cubicBezTo>
                  <a:cubicBezTo>
                    <a:pt x="298" y="227"/>
                    <a:pt x="298" y="227"/>
                    <a:pt x="298" y="227"/>
                  </a:cubicBezTo>
                  <a:cubicBezTo>
                    <a:pt x="297" y="227"/>
                    <a:pt x="297" y="227"/>
                    <a:pt x="297" y="227"/>
                  </a:cubicBezTo>
                  <a:cubicBezTo>
                    <a:pt x="298" y="228"/>
                    <a:pt x="298" y="228"/>
                    <a:pt x="298" y="228"/>
                  </a:cubicBezTo>
                  <a:cubicBezTo>
                    <a:pt x="298" y="228"/>
                    <a:pt x="298" y="228"/>
                    <a:pt x="298" y="228"/>
                  </a:cubicBezTo>
                  <a:cubicBezTo>
                    <a:pt x="298" y="228"/>
                    <a:pt x="298" y="228"/>
                    <a:pt x="298" y="228"/>
                  </a:cubicBezTo>
                  <a:cubicBezTo>
                    <a:pt x="299" y="227"/>
                    <a:pt x="299" y="227"/>
                    <a:pt x="299" y="227"/>
                  </a:cubicBezTo>
                  <a:cubicBezTo>
                    <a:pt x="299" y="228"/>
                    <a:pt x="299" y="228"/>
                    <a:pt x="299" y="228"/>
                  </a:cubicBezTo>
                  <a:cubicBezTo>
                    <a:pt x="300" y="228"/>
                    <a:pt x="300" y="228"/>
                    <a:pt x="300" y="228"/>
                  </a:cubicBezTo>
                  <a:cubicBezTo>
                    <a:pt x="299" y="229"/>
                    <a:pt x="299" y="229"/>
                    <a:pt x="299" y="229"/>
                  </a:cubicBezTo>
                  <a:cubicBezTo>
                    <a:pt x="298" y="230"/>
                    <a:pt x="298" y="230"/>
                    <a:pt x="298" y="230"/>
                  </a:cubicBezTo>
                  <a:cubicBezTo>
                    <a:pt x="297" y="229"/>
                    <a:pt x="297" y="229"/>
                    <a:pt x="297" y="229"/>
                  </a:cubicBezTo>
                  <a:cubicBezTo>
                    <a:pt x="297" y="230"/>
                    <a:pt x="297" y="230"/>
                    <a:pt x="297" y="230"/>
                  </a:cubicBezTo>
                  <a:cubicBezTo>
                    <a:pt x="297" y="230"/>
                    <a:pt x="297" y="230"/>
                    <a:pt x="297" y="230"/>
                  </a:cubicBezTo>
                  <a:cubicBezTo>
                    <a:pt x="299" y="230"/>
                    <a:pt x="299" y="230"/>
                    <a:pt x="299" y="230"/>
                  </a:cubicBezTo>
                  <a:cubicBezTo>
                    <a:pt x="300" y="230"/>
                    <a:pt x="300" y="230"/>
                    <a:pt x="300" y="230"/>
                  </a:cubicBezTo>
                  <a:cubicBezTo>
                    <a:pt x="300" y="231"/>
                    <a:pt x="300" y="231"/>
                    <a:pt x="300" y="231"/>
                  </a:cubicBezTo>
                  <a:cubicBezTo>
                    <a:pt x="299" y="231"/>
                    <a:pt x="299" y="231"/>
                    <a:pt x="299" y="231"/>
                  </a:cubicBezTo>
                  <a:cubicBezTo>
                    <a:pt x="300" y="232"/>
                    <a:pt x="300" y="232"/>
                    <a:pt x="300" y="232"/>
                  </a:cubicBezTo>
                  <a:cubicBezTo>
                    <a:pt x="301" y="231"/>
                    <a:pt x="301" y="231"/>
                    <a:pt x="301" y="231"/>
                  </a:cubicBezTo>
                  <a:cubicBezTo>
                    <a:pt x="301" y="232"/>
                    <a:pt x="301" y="232"/>
                    <a:pt x="301" y="232"/>
                  </a:cubicBezTo>
                  <a:cubicBezTo>
                    <a:pt x="300" y="233"/>
                    <a:pt x="300" y="233"/>
                    <a:pt x="300" y="233"/>
                  </a:cubicBezTo>
                  <a:cubicBezTo>
                    <a:pt x="298" y="233"/>
                    <a:pt x="298" y="233"/>
                    <a:pt x="298" y="233"/>
                  </a:cubicBezTo>
                  <a:cubicBezTo>
                    <a:pt x="298" y="233"/>
                    <a:pt x="298" y="233"/>
                    <a:pt x="298" y="233"/>
                  </a:cubicBezTo>
                  <a:cubicBezTo>
                    <a:pt x="297" y="233"/>
                    <a:pt x="297" y="233"/>
                    <a:pt x="297" y="233"/>
                  </a:cubicBezTo>
                  <a:cubicBezTo>
                    <a:pt x="298" y="234"/>
                    <a:pt x="298" y="234"/>
                    <a:pt x="298" y="234"/>
                  </a:cubicBezTo>
                  <a:cubicBezTo>
                    <a:pt x="297" y="234"/>
                    <a:pt x="297" y="234"/>
                    <a:pt x="297" y="234"/>
                  </a:cubicBezTo>
                  <a:cubicBezTo>
                    <a:pt x="298" y="234"/>
                    <a:pt x="298" y="234"/>
                    <a:pt x="298" y="234"/>
                  </a:cubicBezTo>
                  <a:cubicBezTo>
                    <a:pt x="300" y="234"/>
                    <a:pt x="300" y="234"/>
                    <a:pt x="300" y="234"/>
                  </a:cubicBezTo>
                  <a:cubicBezTo>
                    <a:pt x="301" y="234"/>
                    <a:pt x="301" y="234"/>
                    <a:pt x="301" y="234"/>
                  </a:cubicBezTo>
                  <a:cubicBezTo>
                    <a:pt x="301" y="234"/>
                    <a:pt x="301" y="234"/>
                    <a:pt x="301" y="234"/>
                  </a:cubicBezTo>
                  <a:cubicBezTo>
                    <a:pt x="301" y="234"/>
                    <a:pt x="301" y="234"/>
                    <a:pt x="301" y="234"/>
                  </a:cubicBezTo>
                  <a:cubicBezTo>
                    <a:pt x="301" y="235"/>
                    <a:pt x="301" y="235"/>
                    <a:pt x="301" y="235"/>
                  </a:cubicBezTo>
                  <a:cubicBezTo>
                    <a:pt x="300" y="235"/>
                    <a:pt x="300" y="235"/>
                    <a:pt x="300" y="235"/>
                  </a:cubicBezTo>
                  <a:cubicBezTo>
                    <a:pt x="299" y="235"/>
                    <a:pt x="299" y="235"/>
                    <a:pt x="299" y="235"/>
                  </a:cubicBezTo>
                  <a:cubicBezTo>
                    <a:pt x="298" y="237"/>
                    <a:pt x="298" y="237"/>
                    <a:pt x="298" y="237"/>
                  </a:cubicBezTo>
                  <a:cubicBezTo>
                    <a:pt x="299" y="236"/>
                    <a:pt x="299" y="236"/>
                    <a:pt x="299" y="236"/>
                  </a:cubicBezTo>
                  <a:cubicBezTo>
                    <a:pt x="300" y="236"/>
                    <a:pt x="300" y="236"/>
                    <a:pt x="300" y="236"/>
                  </a:cubicBezTo>
                  <a:cubicBezTo>
                    <a:pt x="301" y="236"/>
                    <a:pt x="301" y="236"/>
                    <a:pt x="301" y="236"/>
                  </a:cubicBezTo>
                  <a:cubicBezTo>
                    <a:pt x="301" y="236"/>
                    <a:pt x="301" y="236"/>
                    <a:pt x="301" y="236"/>
                  </a:cubicBezTo>
                  <a:cubicBezTo>
                    <a:pt x="301" y="237"/>
                    <a:pt x="301" y="237"/>
                    <a:pt x="301" y="237"/>
                  </a:cubicBezTo>
                  <a:cubicBezTo>
                    <a:pt x="301" y="237"/>
                    <a:pt x="301" y="237"/>
                    <a:pt x="301" y="237"/>
                  </a:cubicBezTo>
                  <a:cubicBezTo>
                    <a:pt x="300" y="237"/>
                    <a:pt x="300" y="237"/>
                    <a:pt x="300" y="237"/>
                  </a:cubicBezTo>
                  <a:cubicBezTo>
                    <a:pt x="300" y="238"/>
                    <a:pt x="300" y="238"/>
                    <a:pt x="300" y="238"/>
                  </a:cubicBezTo>
                  <a:cubicBezTo>
                    <a:pt x="300" y="238"/>
                    <a:pt x="300" y="238"/>
                    <a:pt x="300" y="238"/>
                  </a:cubicBezTo>
                  <a:cubicBezTo>
                    <a:pt x="301" y="238"/>
                    <a:pt x="301" y="238"/>
                    <a:pt x="301" y="238"/>
                  </a:cubicBezTo>
                  <a:cubicBezTo>
                    <a:pt x="301" y="237"/>
                    <a:pt x="301" y="237"/>
                    <a:pt x="301" y="237"/>
                  </a:cubicBezTo>
                  <a:cubicBezTo>
                    <a:pt x="302" y="238"/>
                    <a:pt x="302" y="238"/>
                    <a:pt x="302" y="238"/>
                  </a:cubicBezTo>
                  <a:cubicBezTo>
                    <a:pt x="303" y="239"/>
                    <a:pt x="303" y="239"/>
                    <a:pt x="303" y="239"/>
                  </a:cubicBezTo>
                  <a:cubicBezTo>
                    <a:pt x="302" y="240"/>
                    <a:pt x="302" y="240"/>
                    <a:pt x="302" y="240"/>
                  </a:cubicBezTo>
                  <a:cubicBezTo>
                    <a:pt x="301" y="240"/>
                    <a:pt x="301" y="240"/>
                    <a:pt x="301" y="240"/>
                  </a:cubicBezTo>
                  <a:cubicBezTo>
                    <a:pt x="301" y="240"/>
                    <a:pt x="301" y="240"/>
                    <a:pt x="301" y="240"/>
                  </a:cubicBezTo>
                  <a:cubicBezTo>
                    <a:pt x="300" y="240"/>
                    <a:pt x="300" y="240"/>
                    <a:pt x="300" y="240"/>
                  </a:cubicBezTo>
                  <a:cubicBezTo>
                    <a:pt x="301" y="241"/>
                    <a:pt x="301" y="241"/>
                    <a:pt x="301" y="241"/>
                  </a:cubicBezTo>
                  <a:cubicBezTo>
                    <a:pt x="301" y="241"/>
                    <a:pt x="301" y="241"/>
                    <a:pt x="301" y="241"/>
                  </a:cubicBezTo>
                  <a:cubicBezTo>
                    <a:pt x="302" y="241"/>
                    <a:pt x="302" y="241"/>
                    <a:pt x="302" y="241"/>
                  </a:cubicBezTo>
                  <a:cubicBezTo>
                    <a:pt x="302" y="241"/>
                    <a:pt x="302" y="241"/>
                    <a:pt x="302" y="241"/>
                  </a:cubicBezTo>
                  <a:cubicBezTo>
                    <a:pt x="303" y="241"/>
                    <a:pt x="303" y="241"/>
                    <a:pt x="303" y="241"/>
                  </a:cubicBezTo>
                  <a:cubicBezTo>
                    <a:pt x="303" y="242"/>
                    <a:pt x="303" y="242"/>
                    <a:pt x="303" y="242"/>
                  </a:cubicBezTo>
                  <a:cubicBezTo>
                    <a:pt x="302" y="242"/>
                    <a:pt x="302" y="242"/>
                    <a:pt x="302" y="242"/>
                  </a:cubicBezTo>
                  <a:cubicBezTo>
                    <a:pt x="303" y="242"/>
                    <a:pt x="303" y="242"/>
                    <a:pt x="303" y="242"/>
                  </a:cubicBezTo>
                  <a:cubicBezTo>
                    <a:pt x="303" y="242"/>
                    <a:pt x="303" y="242"/>
                    <a:pt x="303" y="242"/>
                  </a:cubicBezTo>
                  <a:cubicBezTo>
                    <a:pt x="304" y="243"/>
                    <a:pt x="304" y="243"/>
                    <a:pt x="304" y="243"/>
                  </a:cubicBezTo>
                  <a:cubicBezTo>
                    <a:pt x="304" y="244"/>
                    <a:pt x="304" y="244"/>
                    <a:pt x="304" y="244"/>
                  </a:cubicBezTo>
                  <a:cubicBezTo>
                    <a:pt x="303" y="244"/>
                    <a:pt x="303" y="244"/>
                    <a:pt x="303" y="244"/>
                  </a:cubicBezTo>
                  <a:cubicBezTo>
                    <a:pt x="302" y="245"/>
                    <a:pt x="302" y="245"/>
                    <a:pt x="302" y="245"/>
                  </a:cubicBezTo>
                  <a:cubicBezTo>
                    <a:pt x="302" y="245"/>
                    <a:pt x="302" y="245"/>
                    <a:pt x="302" y="245"/>
                  </a:cubicBezTo>
                  <a:cubicBezTo>
                    <a:pt x="301" y="245"/>
                    <a:pt x="301" y="245"/>
                    <a:pt x="301" y="245"/>
                  </a:cubicBezTo>
                  <a:cubicBezTo>
                    <a:pt x="302" y="245"/>
                    <a:pt x="302" y="245"/>
                    <a:pt x="302" y="245"/>
                  </a:cubicBezTo>
                  <a:cubicBezTo>
                    <a:pt x="302" y="246"/>
                    <a:pt x="302" y="246"/>
                    <a:pt x="302" y="246"/>
                  </a:cubicBezTo>
                  <a:cubicBezTo>
                    <a:pt x="301" y="246"/>
                    <a:pt x="301" y="246"/>
                    <a:pt x="301" y="246"/>
                  </a:cubicBezTo>
                  <a:cubicBezTo>
                    <a:pt x="300" y="245"/>
                    <a:pt x="300" y="245"/>
                    <a:pt x="300" y="245"/>
                  </a:cubicBezTo>
                  <a:cubicBezTo>
                    <a:pt x="299" y="245"/>
                    <a:pt x="299" y="245"/>
                    <a:pt x="299" y="245"/>
                  </a:cubicBezTo>
                  <a:cubicBezTo>
                    <a:pt x="300" y="246"/>
                    <a:pt x="300" y="246"/>
                    <a:pt x="300" y="246"/>
                  </a:cubicBezTo>
                  <a:cubicBezTo>
                    <a:pt x="300" y="247"/>
                    <a:pt x="300" y="247"/>
                    <a:pt x="300" y="247"/>
                  </a:cubicBezTo>
                  <a:cubicBezTo>
                    <a:pt x="301" y="247"/>
                    <a:pt x="301" y="247"/>
                    <a:pt x="301" y="247"/>
                  </a:cubicBezTo>
                  <a:cubicBezTo>
                    <a:pt x="301" y="248"/>
                    <a:pt x="301" y="248"/>
                    <a:pt x="301" y="248"/>
                  </a:cubicBezTo>
                  <a:cubicBezTo>
                    <a:pt x="301" y="248"/>
                    <a:pt x="301" y="248"/>
                    <a:pt x="301" y="248"/>
                  </a:cubicBezTo>
                  <a:cubicBezTo>
                    <a:pt x="300" y="248"/>
                    <a:pt x="300" y="248"/>
                    <a:pt x="300" y="248"/>
                  </a:cubicBezTo>
                  <a:cubicBezTo>
                    <a:pt x="300" y="249"/>
                    <a:pt x="300" y="249"/>
                    <a:pt x="300" y="249"/>
                  </a:cubicBezTo>
                  <a:cubicBezTo>
                    <a:pt x="299" y="249"/>
                    <a:pt x="299" y="249"/>
                    <a:pt x="299" y="249"/>
                  </a:cubicBezTo>
                  <a:cubicBezTo>
                    <a:pt x="300" y="249"/>
                    <a:pt x="300" y="249"/>
                    <a:pt x="300" y="249"/>
                  </a:cubicBezTo>
                  <a:cubicBezTo>
                    <a:pt x="301" y="249"/>
                    <a:pt x="301" y="249"/>
                    <a:pt x="301" y="249"/>
                  </a:cubicBezTo>
                  <a:cubicBezTo>
                    <a:pt x="301" y="249"/>
                    <a:pt x="301" y="249"/>
                    <a:pt x="301" y="249"/>
                  </a:cubicBezTo>
                  <a:cubicBezTo>
                    <a:pt x="302" y="248"/>
                    <a:pt x="302" y="248"/>
                    <a:pt x="302" y="248"/>
                  </a:cubicBezTo>
                  <a:cubicBezTo>
                    <a:pt x="303" y="248"/>
                    <a:pt x="303" y="248"/>
                    <a:pt x="303" y="248"/>
                  </a:cubicBezTo>
                  <a:cubicBezTo>
                    <a:pt x="303" y="249"/>
                    <a:pt x="303" y="249"/>
                    <a:pt x="303" y="249"/>
                  </a:cubicBezTo>
                  <a:cubicBezTo>
                    <a:pt x="303" y="249"/>
                    <a:pt x="303" y="249"/>
                    <a:pt x="303" y="249"/>
                  </a:cubicBezTo>
                  <a:cubicBezTo>
                    <a:pt x="303" y="250"/>
                    <a:pt x="303" y="250"/>
                    <a:pt x="303" y="250"/>
                  </a:cubicBezTo>
                  <a:cubicBezTo>
                    <a:pt x="303" y="250"/>
                    <a:pt x="303" y="250"/>
                    <a:pt x="303" y="250"/>
                  </a:cubicBezTo>
                  <a:cubicBezTo>
                    <a:pt x="303" y="250"/>
                    <a:pt x="303" y="250"/>
                    <a:pt x="303" y="250"/>
                  </a:cubicBezTo>
                  <a:cubicBezTo>
                    <a:pt x="303" y="251"/>
                    <a:pt x="303" y="251"/>
                    <a:pt x="303" y="251"/>
                  </a:cubicBezTo>
                  <a:cubicBezTo>
                    <a:pt x="303" y="251"/>
                    <a:pt x="303" y="251"/>
                    <a:pt x="303" y="251"/>
                  </a:cubicBezTo>
                  <a:cubicBezTo>
                    <a:pt x="304" y="250"/>
                    <a:pt x="304" y="250"/>
                    <a:pt x="304" y="250"/>
                  </a:cubicBezTo>
                  <a:cubicBezTo>
                    <a:pt x="304" y="251"/>
                    <a:pt x="304" y="251"/>
                    <a:pt x="304" y="251"/>
                  </a:cubicBezTo>
                  <a:cubicBezTo>
                    <a:pt x="305" y="251"/>
                    <a:pt x="305" y="251"/>
                    <a:pt x="305" y="251"/>
                  </a:cubicBezTo>
                  <a:cubicBezTo>
                    <a:pt x="305" y="252"/>
                    <a:pt x="305" y="252"/>
                    <a:pt x="305" y="252"/>
                  </a:cubicBezTo>
                  <a:cubicBezTo>
                    <a:pt x="305" y="252"/>
                    <a:pt x="305" y="252"/>
                    <a:pt x="305" y="252"/>
                  </a:cubicBezTo>
                  <a:cubicBezTo>
                    <a:pt x="305" y="253"/>
                    <a:pt x="305" y="253"/>
                    <a:pt x="305" y="253"/>
                  </a:cubicBezTo>
                  <a:cubicBezTo>
                    <a:pt x="305" y="253"/>
                    <a:pt x="305" y="253"/>
                    <a:pt x="305" y="253"/>
                  </a:cubicBezTo>
                  <a:cubicBezTo>
                    <a:pt x="306" y="251"/>
                    <a:pt x="306" y="251"/>
                    <a:pt x="306" y="251"/>
                  </a:cubicBezTo>
                  <a:cubicBezTo>
                    <a:pt x="306" y="252"/>
                    <a:pt x="306" y="252"/>
                    <a:pt x="306" y="252"/>
                  </a:cubicBezTo>
                  <a:cubicBezTo>
                    <a:pt x="306" y="252"/>
                    <a:pt x="306" y="252"/>
                    <a:pt x="306" y="252"/>
                  </a:cubicBezTo>
                  <a:cubicBezTo>
                    <a:pt x="307" y="253"/>
                    <a:pt x="307" y="253"/>
                    <a:pt x="307" y="253"/>
                  </a:cubicBezTo>
                  <a:cubicBezTo>
                    <a:pt x="305" y="253"/>
                    <a:pt x="305" y="253"/>
                    <a:pt x="305" y="253"/>
                  </a:cubicBezTo>
                  <a:cubicBezTo>
                    <a:pt x="304" y="255"/>
                    <a:pt x="304" y="255"/>
                    <a:pt x="304" y="255"/>
                  </a:cubicBezTo>
                  <a:cubicBezTo>
                    <a:pt x="303" y="255"/>
                    <a:pt x="303" y="255"/>
                    <a:pt x="303" y="255"/>
                  </a:cubicBezTo>
                  <a:cubicBezTo>
                    <a:pt x="302" y="255"/>
                    <a:pt x="302" y="255"/>
                    <a:pt x="302" y="255"/>
                  </a:cubicBezTo>
                  <a:cubicBezTo>
                    <a:pt x="303" y="256"/>
                    <a:pt x="303" y="256"/>
                    <a:pt x="303" y="256"/>
                  </a:cubicBezTo>
                  <a:cubicBezTo>
                    <a:pt x="304" y="256"/>
                    <a:pt x="304" y="256"/>
                    <a:pt x="304" y="256"/>
                  </a:cubicBezTo>
                  <a:cubicBezTo>
                    <a:pt x="306" y="254"/>
                    <a:pt x="306" y="254"/>
                    <a:pt x="306" y="254"/>
                  </a:cubicBezTo>
                  <a:cubicBezTo>
                    <a:pt x="306" y="254"/>
                    <a:pt x="306" y="254"/>
                    <a:pt x="306" y="254"/>
                  </a:cubicBezTo>
                  <a:cubicBezTo>
                    <a:pt x="306" y="255"/>
                    <a:pt x="306" y="255"/>
                    <a:pt x="306" y="255"/>
                  </a:cubicBezTo>
                  <a:cubicBezTo>
                    <a:pt x="306" y="255"/>
                    <a:pt x="306" y="255"/>
                    <a:pt x="306" y="255"/>
                  </a:cubicBezTo>
                  <a:cubicBezTo>
                    <a:pt x="305" y="256"/>
                    <a:pt x="305" y="256"/>
                    <a:pt x="305" y="256"/>
                  </a:cubicBezTo>
                  <a:cubicBezTo>
                    <a:pt x="306" y="256"/>
                    <a:pt x="306" y="256"/>
                    <a:pt x="306" y="256"/>
                  </a:cubicBezTo>
                  <a:cubicBezTo>
                    <a:pt x="307" y="255"/>
                    <a:pt x="307" y="255"/>
                    <a:pt x="307" y="255"/>
                  </a:cubicBezTo>
                  <a:cubicBezTo>
                    <a:pt x="307" y="254"/>
                    <a:pt x="307" y="254"/>
                    <a:pt x="307" y="254"/>
                  </a:cubicBezTo>
                  <a:cubicBezTo>
                    <a:pt x="308" y="254"/>
                    <a:pt x="308" y="254"/>
                    <a:pt x="308" y="254"/>
                  </a:cubicBezTo>
                  <a:cubicBezTo>
                    <a:pt x="308" y="254"/>
                    <a:pt x="308" y="254"/>
                    <a:pt x="308" y="254"/>
                  </a:cubicBezTo>
                  <a:cubicBezTo>
                    <a:pt x="308" y="255"/>
                    <a:pt x="308" y="255"/>
                    <a:pt x="308" y="255"/>
                  </a:cubicBezTo>
                  <a:cubicBezTo>
                    <a:pt x="307" y="255"/>
                    <a:pt x="307" y="255"/>
                    <a:pt x="307" y="255"/>
                  </a:cubicBezTo>
                  <a:cubicBezTo>
                    <a:pt x="308" y="255"/>
                    <a:pt x="308" y="255"/>
                    <a:pt x="308" y="255"/>
                  </a:cubicBezTo>
                  <a:cubicBezTo>
                    <a:pt x="309" y="255"/>
                    <a:pt x="309" y="255"/>
                    <a:pt x="309" y="255"/>
                  </a:cubicBezTo>
                  <a:cubicBezTo>
                    <a:pt x="309" y="255"/>
                    <a:pt x="309" y="255"/>
                    <a:pt x="309" y="255"/>
                  </a:cubicBezTo>
                  <a:cubicBezTo>
                    <a:pt x="308" y="256"/>
                    <a:pt x="308" y="256"/>
                    <a:pt x="308" y="256"/>
                  </a:cubicBezTo>
                  <a:cubicBezTo>
                    <a:pt x="307" y="257"/>
                    <a:pt x="307" y="257"/>
                    <a:pt x="307" y="257"/>
                  </a:cubicBezTo>
                  <a:cubicBezTo>
                    <a:pt x="308" y="257"/>
                    <a:pt x="308" y="257"/>
                    <a:pt x="308" y="257"/>
                  </a:cubicBezTo>
                  <a:cubicBezTo>
                    <a:pt x="308" y="256"/>
                    <a:pt x="308" y="256"/>
                    <a:pt x="308" y="256"/>
                  </a:cubicBezTo>
                  <a:cubicBezTo>
                    <a:pt x="310" y="255"/>
                    <a:pt x="310" y="255"/>
                    <a:pt x="310" y="255"/>
                  </a:cubicBezTo>
                  <a:cubicBezTo>
                    <a:pt x="310" y="255"/>
                    <a:pt x="310" y="255"/>
                    <a:pt x="310" y="255"/>
                  </a:cubicBezTo>
                  <a:cubicBezTo>
                    <a:pt x="310" y="255"/>
                    <a:pt x="310" y="255"/>
                    <a:pt x="310" y="255"/>
                  </a:cubicBezTo>
                  <a:cubicBezTo>
                    <a:pt x="310" y="256"/>
                    <a:pt x="310" y="256"/>
                    <a:pt x="310" y="256"/>
                  </a:cubicBezTo>
                  <a:cubicBezTo>
                    <a:pt x="311" y="255"/>
                    <a:pt x="311" y="255"/>
                    <a:pt x="311" y="255"/>
                  </a:cubicBezTo>
                  <a:cubicBezTo>
                    <a:pt x="311" y="255"/>
                    <a:pt x="311" y="255"/>
                    <a:pt x="311" y="255"/>
                  </a:cubicBezTo>
                  <a:cubicBezTo>
                    <a:pt x="311" y="257"/>
                    <a:pt x="311" y="257"/>
                    <a:pt x="311" y="257"/>
                  </a:cubicBezTo>
                  <a:cubicBezTo>
                    <a:pt x="310" y="257"/>
                    <a:pt x="310" y="257"/>
                    <a:pt x="310" y="257"/>
                  </a:cubicBezTo>
                  <a:cubicBezTo>
                    <a:pt x="311" y="257"/>
                    <a:pt x="311" y="257"/>
                    <a:pt x="311" y="257"/>
                  </a:cubicBezTo>
                  <a:cubicBezTo>
                    <a:pt x="311" y="257"/>
                    <a:pt x="311" y="257"/>
                    <a:pt x="311" y="257"/>
                  </a:cubicBezTo>
                  <a:cubicBezTo>
                    <a:pt x="312" y="258"/>
                    <a:pt x="312" y="258"/>
                    <a:pt x="312" y="258"/>
                  </a:cubicBezTo>
                  <a:cubicBezTo>
                    <a:pt x="313" y="257"/>
                    <a:pt x="313" y="257"/>
                    <a:pt x="313" y="257"/>
                  </a:cubicBezTo>
                  <a:cubicBezTo>
                    <a:pt x="314" y="257"/>
                    <a:pt x="314" y="257"/>
                    <a:pt x="314" y="257"/>
                  </a:cubicBezTo>
                  <a:cubicBezTo>
                    <a:pt x="315" y="257"/>
                    <a:pt x="315" y="257"/>
                    <a:pt x="315" y="257"/>
                  </a:cubicBezTo>
                  <a:cubicBezTo>
                    <a:pt x="315" y="258"/>
                    <a:pt x="315" y="258"/>
                    <a:pt x="315" y="258"/>
                  </a:cubicBezTo>
                  <a:cubicBezTo>
                    <a:pt x="314" y="258"/>
                    <a:pt x="314" y="258"/>
                    <a:pt x="314" y="258"/>
                  </a:cubicBezTo>
                  <a:cubicBezTo>
                    <a:pt x="314" y="258"/>
                    <a:pt x="314" y="258"/>
                    <a:pt x="314" y="258"/>
                  </a:cubicBezTo>
                  <a:cubicBezTo>
                    <a:pt x="316" y="258"/>
                    <a:pt x="316" y="258"/>
                    <a:pt x="316" y="258"/>
                  </a:cubicBezTo>
                  <a:cubicBezTo>
                    <a:pt x="317" y="259"/>
                    <a:pt x="317" y="259"/>
                    <a:pt x="317" y="259"/>
                  </a:cubicBezTo>
                  <a:cubicBezTo>
                    <a:pt x="315" y="259"/>
                    <a:pt x="315" y="259"/>
                    <a:pt x="315" y="259"/>
                  </a:cubicBezTo>
                  <a:cubicBezTo>
                    <a:pt x="315" y="260"/>
                    <a:pt x="315" y="260"/>
                    <a:pt x="315" y="260"/>
                  </a:cubicBezTo>
                  <a:cubicBezTo>
                    <a:pt x="313" y="260"/>
                    <a:pt x="313" y="260"/>
                    <a:pt x="313" y="260"/>
                  </a:cubicBezTo>
                  <a:cubicBezTo>
                    <a:pt x="313" y="260"/>
                    <a:pt x="313" y="260"/>
                    <a:pt x="313" y="260"/>
                  </a:cubicBezTo>
                  <a:cubicBezTo>
                    <a:pt x="312" y="260"/>
                    <a:pt x="312" y="260"/>
                    <a:pt x="312" y="260"/>
                  </a:cubicBezTo>
                  <a:cubicBezTo>
                    <a:pt x="311" y="261"/>
                    <a:pt x="311" y="261"/>
                    <a:pt x="311" y="261"/>
                  </a:cubicBezTo>
                  <a:cubicBezTo>
                    <a:pt x="309" y="261"/>
                    <a:pt x="309" y="261"/>
                    <a:pt x="309" y="261"/>
                  </a:cubicBezTo>
                  <a:cubicBezTo>
                    <a:pt x="307" y="261"/>
                    <a:pt x="307" y="261"/>
                    <a:pt x="307" y="261"/>
                  </a:cubicBezTo>
                  <a:cubicBezTo>
                    <a:pt x="307" y="262"/>
                    <a:pt x="307" y="262"/>
                    <a:pt x="307" y="262"/>
                  </a:cubicBezTo>
                  <a:cubicBezTo>
                    <a:pt x="309" y="261"/>
                    <a:pt x="309" y="261"/>
                    <a:pt x="309" y="261"/>
                  </a:cubicBezTo>
                  <a:cubicBezTo>
                    <a:pt x="310" y="261"/>
                    <a:pt x="310" y="261"/>
                    <a:pt x="310" y="261"/>
                  </a:cubicBezTo>
                  <a:cubicBezTo>
                    <a:pt x="311" y="261"/>
                    <a:pt x="311" y="261"/>
                    <a:pt x="311" y="261"/>
                  </a:cubicBezTo>
                  <a:cubicBezTo>
                    <a:pt x="311" y="261"/>
                    <a:pt x="311" y="261"/>
                    <a:pt x="311" y="261"/>
                  </a:cubicBezTo>
                  <a:cubicBezTo>
                    <a:pt x="309" y="262"/>
                    <a:pt x="309" y="262"/>
                    <a:pt x="309" y="262"/>
                  </a:cubicBezTo>
                  <a:cubicBezTo>
                    <a:pt x="308" y="262"/>
                    <a:pt x="308" y="262"/>
                    <a:pt x="308" y="262"/>
                  </a:cubicBezTo>
                  <a:cubicBezTo>
                    <a:pt x="306" y="263"/>
                    <a:pt x="306" y="263"/>
                    <a:pt x="306" y="263"/>
                  </a:cubicBezTo>
                  <a:cubicBezTo>
                    <a:pt x="306" y="263"/>
                    <a:pt x="306" y="263"/>
                    <a:pt x="306" y="263"/>
                  </a:cubicBezTo>
                  <a:cubicBezTo>
                    <a:pt x="305" y="263"/>
                    <a:pt x="305" y="263"/>
                    <a:pt x="305" y="263"/>
                  </a:cubicBezTo>
                  <a:cubicBezTo>
                    <a:pt x="304" y="264"/>
                    <a:pt x="304" y="264"/>
                    <a:pt x="304" y="264"/>
                  </a:cubicBezTo>
                  <a:cubicBezTo>
                    <a:pt x="304" y="264"/>
                    <a:pt x="304" y="264"/>
                    <a:pt x="304" y="264"/>
                  </a:cubicBezTo>
                  <a:cubicBezTo>
                    <a:pt x="303" y="263"/>
                    <a:pt x="303" y="263"/>
                    <a:pt x="303" y="263"/>
                  </a:cubicBezTo>
                  <a:cubicBezTo>
                    <a:pt x="302" y="262"/>
                    <a:pt x="302" y="262"/>
                    <a:pt x="302" y="262"/>
                  </a:cubicBezTo>
                  <a:cubicBezTo>
                    <a:pt x="302" y="263"/>
                    <a:pt x="302" y="263"/>
                    <a:pt x="302" y="263"/>
                  </a:cubicBezTo>
                  <a:cubicBezTo>
                    <a:pt x="301" y="263"/>
                    <a:pt x="301" y="263"/>
                    <a:pt x="301" y="263"/>
                  </a:cubicBezTo>
                  <a:cubicBezTo>
                    <a:pt x="302" y="263"/>
                    <a:pt x="302" y="263"/>
                    <a:pt x="302" y="263"/>
                  </a:cubicBezTo>
                  <a:cubicBezTo>
                    <a:pt x="302" y="264"/>
                    <a:pt x="302" y="264"/>
                    <a:pt x="302" y="264"/>
                  </a:cubicBezTo>
                  <a:cubicBezTo>
                    <a:pt x="304" y="265"/>
                    <a:pt x="304" y="265"/>
                    <a:pt x="304" y="265"/>
                  </a:cubicBezTo>
                  <a:cubicBezTo>
                    <a:pt x="304" y="265"/>
                    <a:pt x="304" y="265"/>
                    <a:pt x="304" y="265"/>
                  </a:cubicBezTo>
                  <a:cubicBezTo>
                    <a:pt x="303" y="265"/>
                    <a:pt x="303" y="265"/>
                    <a:pt x="303" y="265"/>
                  </a:cubicBezTo>
                  <a:cubicBezTo>
                    <a:pt x="303" y="266"/>
                    <a:pt x="303" y="266"/>
                    <a:pt x="303" y="266"/>
                  </a:cubicBezTo>
                  <a:cubicBezTo>
                    <a:pt x="303" y="266"/>
                    <a:pt x="303" y="266"/>
                    <a:pt x="303" y="266"/>
                  </a:cubicBezTo>
                  <a:cubicBezTo>
                    <a:pt x="304" y="266"/>
                    <a:pt x="304" y="266"/>
                    <a:pt x="304" y="266"/>
                  </a:cubicBezTo>
                  <a:cubicBezTo>
                    <a:pt x="304" y="266"/>
                    <a:pt x="304" y="266"/>
                    <a:pt x="304" y="266"/>
                  </a:cubicBezTo>
                  <a:cubicBezTo>
                    <a:pt x="304" y="266"/>
                    <a:pt x="304" y="266"/>
                    <a:pt x="304" y="266"/>
                  </a:cubicBezTo>
                  <a:cubicBezTo>
                    <a:pt x="305" y="265"/>
                    <a:pt x="305" y="265"/>
                    <a:pt x="305" y="265"/>
                  </a:cubicBezTo>
                  <a:cubicBezTo>
                    <a:pt x="306" y="265"/>
                    <a:pt x="306" y="265"/>
                    <a:pt x="306" y="265"/>
                  </a:cubicBezTo>
                  <a:cubicBezTo>
                    <a:pt x="307" y="264"/>
                    <a:pt x="307" y="264"/>
                    <a:pt x="307" y="264"/>
                  </a:cubicBezTo>
                  <a:cubicBezTo>
                    <a:pt x="308" y="264"/>
                    <a:pt x="308" y="264"/>
                    <a:pt x="308" y="264"/>
                  </a:cubicBezTo>
                  <a:cubicBezTo>
                    <a:pt x="308" y="263"/>
                    <a:pt x="308" y="263"/>
                    <a:pt x="308" y="263"/>
                  </a:cubicBezTo>
                  <a:cubicBezTo>
                    <a:pt x="309" y="262"/>
                    <a:pt x="309" y="262"/>
                    <a:pt x="309" y="262"/>
                  </a:cubicBezTo>
                  <a:cubicBezTo>
                    <a:pt x="310" y="262"/>
                    <a:pt x="310" y="262"/>
                    <a:pt x="310" y="262"/>
                  </a:cubicBezTo>
                  <a:cubicBezTo>
                    <a:pt x="312" y="262"/>
                    <a:pt x="312" y="262"/>
                    <a:pt x="312" y="262"/>
                  </a:cubicBezTo>
                  <a:cubicBezTo>
                    <a:pt x="313" y="262"/>
                    <a:pt x="313" y="262"/>
                    <a:pt x="313" y="262"/>
                  </a:cubicBezTo>
                  <a:cubicBezTo>
                    <a:pt x="314" y="262"/>
                    <a:pt x="314" y="262"/>
                    <a:pt x="314" y="262"/>
                  </a:cubicBezTo>
                  <a:cubicBezTo>
                    <a:pt x="313" y="262"/>
                    <a:pt x="313" y="262"/>
                    <a:pt x="313" y="262"/>
                  </a:cubicBezTo>
                  <a:cubicBezTo>
                    <a:pt x="312" y="262"/>
                    <a:pt x="312" y="262"/>
                    <a:pt x="312" y="262"/>
                  </a:cubicBezTo>
                  <a:cubicBezTo>
                    <a:pt x="312" y="261"/>
                    <a:pt x="312" y="261"/>
                    <a:pt x="312" y="261"/>
                  </a:cubicBezTo>
                  <a:cubicBezTo>
                    <a:pt x="313" y="261"/>
                    <a:pt x="313" y="261"/>
                    <a:pt x="313" y="261"/>
                  </a:cubicBezTo>
                  <a:cubicBezTo>
                    <a:pt x="315" y="261"/>
                    <a:pt x="315" y="261"/>
                    <a:pt x="315" y="261"/>
                  </a:cubicBezTo>
                  <a:cubicBezTo>
                    <a:pt x="316" y="261"/>
                    <a:pt x="316" y="261"/>
                    <a:pt x="316" y="261"/>
                  </a:cubicBezTo>
                  <a:cubicBezTo>
                    <a:pt x="317" y="263"/>
                    <a:pt x="317" y="263"/>
                    <a:pt x="317" y="263"/>
                  </a:cubicBezTo>
                  <a:cubicBezTo>
                    <a:pt x="317" y="263"/>
                    <a:pt x="317" y="263"/>
                    <a:pt x="317" y="263"/>
                  </a:cubicBezTo>
                  <a:cubicBezTo>
                    <a:pt x="316" y="264"/>
                    <a:pt x="316" y="264"/>
                    <a:pt x="316" y="264"/>
                  </a:cubicBezTo>
                  <a:cubicBezTo>
                    <a:pt x="315" y="264"/>
                    <a:pt x="315" y="264"/>
                    <a:pt x="315" y="264"/>
                  </a:cubicBezTo>
                  <a:cubicBezTo>
                    <a:pt x="314" y="265"/>
                    <a:pt x="314" y="265"/>
                    <a:pt x="314" y="265"/>
                  </a:cubicBezTo>
                  <a:cubicBezTo>
                    <a:pt x="316" y="265"/>
                    <a:pt x="316" y="265"/>
                    <a:pt x="316" y="265"/>
                  </a:cubicBezTo>
                  <a:cubicBezTo>
                    <a:pt x="316" y="265"/>
                    <a:pt x="316" y="265"/>
                    <a:pt x="316" y="265"/>
                  </a:cubicBezTo>
                  <a:cubicBezTo>
                    <a:pt x="316" y="265"/>
                    <a:pt x="316" y="265"/>
                    <a:pt x="316" y="265"/>
                  </a:cubicBezTo>
                  <a:cubicBezTo>
                    <a:pt x="317" y="264"/>
                    <a:pt x="317" y="264"/>
                    <a:pt x="317" y="264"/>
                  </a:cubicBezTo>
                  <a:cubicBezTo>
                    <a:pt x="318" y="264"/>
                    <a:pt x="318" y="264"/>
                    <a:pt x="318" y="264"/>
                  </a:cubicBezTo>
                  <a:cubicBezTo>
                    <a:pt x="319" y="264"/>
                    <a:pt x="319" y="264"/>
                    <a:pt x="319" y="264"/>
                  </a:cubicBezTo>
                  <a:cubicBezTo>
                    <a:pt x="319" y="264"/>
                    <a:pt x="319" y="264"/>
                    <a:pt x="319" y="264"/>
                  </a:cubicBezTo>
                  <a:cubicBezTo>
                    <a:pt x="319" y="264"/>
                    <a:pt x="319" y="264"/>
                    <a:pt x="319" y="264"/>
                  </a:cubicBezTo>
                  <a:cubicBezTo>
                    <a:pt x="319" y="265"/>
                    <a:pt x="319" y="265"/>
                    <a:pt x="319" y="265"/>
                  </a:cubicBezTo>
                  <a:cubicBezTo>
                    <a:pt x="320" y="265"/>
                    <a:pt x="320" y="265"/>
                    <a:pt x="320" y="265"/>
                  </a:cubicBezTo>
                  <a:cubicBezTo>
                    <a:pt x="321" y="265"/>
                    <a:pt x="321" y="265"/>
                    <a:pt x="321" y="265"/>
                  </a:cubicBezTo>
                  <a:cubicBezTo>
                    <a:pt x="321" y="266"/>
                    <a:pt x="321" y="266"/>
                    <a:pt x="321" y="266"/>
                  </a:cubicBezTo>
                  <a:cubicBezTo>
                    <a:pt x="320" y="265"/>
                    <a:pt x="320" y="265"/>
                    <a:pt x="320" y="265"/>
                  </a:cubicBezTo>
                  <a:cubicBezTo>
                    <a:pt x="320" y="265"/>
                    <a:pt x="320" y="265"/>
                    <a:pt x="320" y="265"/>
                  </a:cubicBezTo>
                  <a:cubicBezTo>
                    <a:pt x="320" y="266"/>
                    <a:pt x="320" y="266"/>
                    <a:pt x="320" y="266"/>
                  </a:cubicBezTo>
                  <a:cubicBezTo>
                    <a:pt x="321" y="267"/>
                    <a:pt x="321" y="267"/>
                    <a:pt x="321" y="267"/>
                  </a:cubicBezTo>
                  <a:cubicBezTo>
                    <a:pt x="322" y="267"/>
                    <a:pt x="322" y="267"/>
                    <a:pt x="322" y="267"/>
                  </a:cubicBezTo>
                  <a:cubicBezTo>
                    <a:pt x="321" y="268"/>
                    <a:pt x="321" y="268"/>
                    <a:pt x="321" y="268"/>
                  </a:cubicBezTo>
                  <a:cubicBezTo>
                    <a:pt x="320" y="268"/>
                    <a:pt x="320" y="268"/>
                    <a:pt x="320" y="268"/>
                  </a:cubicBezTo>
                  <a:cubicBezTo>
                    <a:pt x="319" y="268"/>
                    <a:pt x="319" y="268"/>
                    <a:pt x="319" y="268"/>
                  </a:cubicBezTo>
                  <a:cubicBezTo>
                    <a:pt x="321" y="268"/>
                    <a:pt x="321" y="268"/>
                    <a:pt x="321" y="268"/>
                  </a:cubicBezTo>
                  <a:cubicBezTo>
                    <a:pt x="320" y="269"/>
                    <a:pt x="320" y="269"/>
                    <a:pt x="320" y="269"/>
                  </a:cubicBezTo>
                  <a:cubicBezTo>
                    <a:pt x="320" y="269"/>
                    <a:pt x="320" y="269"/>
                    <a:pt x="320" y="269"/>
                  </a:cubicBezTo>
                  <a:cubicBezTo>
                    <a:pt x="320" y="270"/>
                    <a:pt x="320" y="270"/>
                    <a:pt x="320" y="270"/>
                  </a:cubicBezTo>
                  <a:cubicBezTo>
                    <a:pt x="319" y="270"/>
                    <a:pt x="319" y="270"/>
                    <a:pt x="319" y="270"/>
                  </a:cubicBezTo>
                  <a:cubicBezTo>
                    <a:pt x="318" y="270"/>
                    <a:pt x="318" y="270"/>
                    <a:pt x="318" y="270"/>
                  </a:cubicBezTo>
                  <a:cubicBezTo>
                    <a:pt x="318" y="270"/>
                    <a:pt x="318" y="270"/>
                    <a:pt x="318" y="270"/>
                  </a:cubicBezTo>
                  <a:cubicBezTo>
                    <a:pt x="319" y="271"/>
                    <a:pt x="319" y="271"/>
                    <a:pt x="319" y="271"/>
                  </a:cubicBezTo>
                  <a:cubicBezTo>
                    <a:pt x="320" y="271"/>
                    <a:pt x="320" y="271"/>
                    <a:pt x="320" y="271"/>
                  </a:cubicBezTo>
                  <a:cubicBezTo>
                    <a:pt x="321" y="271"/>
                    <a:pt x="321" y="271"/>
                    <a:pt x="321" y="271"/>
                  </a:cubicBezTo>
                  <a:cubicBezTo>
                    <a:pt x="320" y="272"/>
                    <a:pt x="320" y="272"/>
                    <a:pt x="320" y="272"/>
                  </a:cubicBezTo>
                  <a:cubicBezTo>
                    <a:pt x="319" y="272"/>
                    <a:pt x="319" y="272"/>
                    <a:pt x="319" y="272"/>
                  </a:cubicBezTo>
                  <a:cubicBezTo>
                    <a:pt x="319" y="272"/>
                    <a:pt x="319" y="272"/>
                    <a:pt x="319" y="272"/>
                  </a:cubicBezTo>
                  <a:cubicBezTo>
                    <a:pt x="320" y="272"/>
                    <a:pt x="320" y="272"/>
                    <a:pt x="320" y="272"/>
                  </a:cubicBezTo>
                  <a:cubicBezTo>
                    <a:pt x="320" y="272"/>
                    <a:pt x="320" y="272"/>
                    <a:pt x="320" y="272"/>
                  </a:cubicBezTo>
                  <a:cubicBezTo>
                    <a:pt x="321" y="272"/>
                    <a:pt x="321" y="272"/>
                    <a:pt x="321" y="272"/>
                  </a:cubicBezTo>
                  <a:cubicBezTo>
                    <a:pt x="320" y="273"/>
                    <a:pt x="320" y="273"/>
                    <a:pt x="320" y="273"/>
                  </a:cubicBezTo>
                  <a:cubicBezTo>
                    <a:pt x="320" y="274"/>
                    <a:pt x="320" y="274"/>
                    <a:pt x="320" y="274"/>
                  </a:cubicBezTo>
                  <a:cubicBezTo>
                    <a:pt x="320" y="274"/>
                    <a:pt x="320" y="274"/>
                    <a:pt x="320" y="274"/>
                  </a:cubicBezTo>
                  <a:cubicBezTo>
                    <a:pt x="319" y="274"/>
                    <a:pt x="319" y="274"/>
                    <a:pt x="319" y="274"/>
                  </a:cubicBezTo>
                  <a:cubicBezTo>
                    <a:pt x="318" y="275"/>
                    <a:pt x="318" y="275"/>
                    <a:pt x="318" y="275"/>
                  </a:cubicBezTo>
                  <a:cubicBezTo>
                    <a:pt x="317" y="275"/>
                    <a:pt x="317" y="275"/>
                    <a:pt x="317" y="275"/>
                  </a:cubicBezTo>
                  <a:cubicBezTo>
                    <a:pt x="316" y="276"/>
                    <a:pt x="316" y="276"/>
                    <a:pt x="316" y="276"/>
                  </a:cubicBezTo>
                  <a:cubicBezTo>
                    <a:pt x="316" y="276"/>
                    <a:pt x="316" y="276"/>
                    <a:pt x="316" y="276"/>
                  </a:cubicBezTo>
                  <a:cubicBezTo>
                    <a:pt x="315" y="276"/>
                    <a:pt x="315" y="276"/>
                    <a:pt x="315" y="276"/>
                  </a:cubicBezTo>
                  <a:cubicBezTo>
                    <a:pt x="315" y="276"/>
                    <a:pt x="315" y="276"/>
                    <a:pt x="315" y="276"/>
                  </a:cubicBezTo>
                  <a:cubicBezTo>
                    <a:pt x="314" y="277"/>
                    <a:pt x="314" y="277"/>
                    <a:pt x="314" y="277"/>
                  </a:cubicBezTo>
                  <a:cubicBezTo>
                    <a:pt x="314" y="277"/>
                    <a:pt x="314" y="277"/>
                    <a:pt x="314" y="277"/>
                  </a:cubicBezTo>
                  <a:cubicBezTo>
                    <a:pt x="313" y="277"/>
                    <a:pt x="313" y="277"/>
                    <a:pt x="313" y="277"/>
                  </a:cubicBezTo>
                  <a:cubicBezTo>
                    <a:pt x="313" y="277"/>
                    <a:pt x="313" y="277"/>
                    <a:pt x="313" y="277"/>
                  </a:cubicBezTo>
                  <a:cubicBezTo>
                    <a:pt x="312" y="277"/>
                    <a:pt x="312" y="277"/>
                    <a:pt x="312" y="277"/>
                  </a:cubicBezTo>
                  <a:cubicBezTo>
                    <a:pt x="312" y="277"/>
                    <a:pt x="312" y="277"/>
                    <a:pt x="312" y="277"/>
                  </a:cubicBezTo>
                  <a:cubicBezTo>
                    <a:pt x="311" y="277"/>
                    <a:pt x="311" y="277"/>
                    <a:pt x="311" y="277"/>
                  </a:cubicBezTo>
                  <a:cubicBezTo>
                    <a:pt x="310" y="277"/>
                    <a:pt x="310" y="277"/>
                    <a:pt x="310" y="277"/>
                  </a:cubicBezTo>
                  <a:cubicBezTo>
                    <a:pt x="309" y="276"/>
                    <a:pt x="309" y="276"/>
                    <a:pt x="309" y="276"/>
                  </a:cubicBezTo>
                  <a:cubicBezTo>
                    <a:pt x="309" y="277"/>
                    <a:pt x="309" y="277"/>
                    <a:pt x="309" y="277"/>
                  </a:cubicBezTo>
                  <a:cubicBezTo>
                    <a:pt x="309" y="277"/>
                    <a:pt x="309" y="277"/>
                    <a:pt x="309" y="277"/>
                  </a:cubicBezTo>
                  <a:cubicBezTo>
                    <a:pt x="308" y="277"/>
                    <a:pt x="308" y="277"/>
                    <a:pt x="308" y="277"/>
                  </a:cubicBezTo>
                  <a:cubicBezTo>
                    <a:pt x="307" y="277"/>
                    <a:pt x="307" y="277"/>
                    <a:pt x="307" y="277"/>
                  </a:cubicBezTo>
                  <a:cubicBezTo>
                    <a:pt x="307" y="278"/>
                    <a:pt x="307" y="278"/>
                    <a:pt x="307" y="278"/>
                  </a:cubicBezTo>
                  <a:cubicBezTo>
                    <a:pt x="307" y="278"/>
                    <a:pt x="307" y="278"/>
                    <a:pt x="307" y="278"/>
                  </a:cubicBezTo>
                  <a:cubicBezTo>
                    <a:pt x="307" y="278"/>
                    <a:pt x="307" y="278"/>
                    <a:pt x="307" y="278"/>
                  </a:cubicBezTo>
                  <a:cubicBezTo>
                    <a:pt x="307" y="279"/>
                    <a:pt x="307" y="279"/>
                    <a:pt x="307" y="279"/>
                  </a:cubicBezTo>
                  <a:cubicBezTo>
                    <a:pt x="306" y="279"/>
                    <a:pt x="306" y="279"/>
                    <a:pt x="306" y="279"/>
                  </a:cubicBezTo>
                  <a:cubicBezTo>
                    <a:pt x="306" y="279"/>
                    <a:pt x="306" y="279"/>
                    <a:pt x="306" y="279"/>
                  </a:cubicBezTo>
                  <a:cubicBezTo>
                    <a:pt x="306" y="280"/>
                    <a:pt x="306" y="280"/>
                    <a:pt x="306" y="280"/>
                  </a:cubicBezTo>
                  <a:cubicBezTo>
                    <a:pt x="305" y="280"/>
                    <a:pt x="305" y="280"/>
                    <a:pt x="305" y="280"/>
                  </a:cubicBezTo>
                  <a:cubicBezTo>
                    <a:pt x="305" y="281"/>
                    <a:pt x="305" y="281"/>
                    <a:pt x="305" y="281"/>
                  </a:cubicBezTo>
                  <a:cubicBezTo>
                    <a:pt x="304" y="281"/>
                    <a:pt x="304" y="281"/>
                    <a:pt x="304" y="281"/>
                  </a:cubicBezTo>
                  <a:cubicBezTo>
                    <a:pt x="303" y="282"/>
                    <a:pt x="303" y="282"/>
                    <a:pt x="303" y="282"/>
                  </a:cubicBezTo>
                  <a:cubicBezTo>
                    <a:pt x="303" y="282"/>
                    <a:pt x="303" y="282"/>
                    <a:pt x="303" y="282"/>
                  </a:cubicBezTo>
                  <a:cubicBezTo>
                    <a:pt x="302" y="282"/>
                    <a:pt x="302" y="282"/>
                    <a:pt x="302" y="282"/>
                  </a:cubicBezTo>
                  <a:cubicBezTo>
                    <a:pt x="301" y="282"/>
                    <a:pt x="301" y="282"/>
                    <a:pt x="301" y="282"/>
                  </a:cubicBezTo>
                  <a:cubicBezTo>
                    <a:pt x="301" y="283"/>
                    <a:pt x="301" y="283"/>
                    <a:pt x="301" y="283"/>
                  </a:cubicBezTo>
                  <a:cubicBezTo>
                    <a:pt x="300" y="283"/>
                    <a:pt x="300" y="283"/>
                    <a:pt x="300" y="283"/>
                  </a:cubicBezTo>
                  <a:cubicBezTo>
                    <a:pt x="300" y="283"/>
                    <a:pt x="300" y="283"/>
                    <a:pt x="300" y="283"/>
                  </a:cubicBezTo>
                  <a:cubicBezTo>
                    <a:pt x="298" y="282"/>
                    <a:pt x="298" y="282"/>
                    <a:pt x="298" y="282"/>
                  </a:cubicBezTo>
                  <a:cubicBezTo>
                    <a:pt x="298" y="282"/>
                    <a:pt x="298" y="282"/>
                    <a:pt x="298" y="282"/>
                  </a:cubicBezTo>
                  <a:cubicBezTo>
                    <a:pt x="297" y="283"/>
                    <a:pt x="297" y="283"/>
                    <a:pt x="297" y="283"/>
                  </a:cubicBezTo>
                  <a:cubicBezTo>
                    <a:pt x="297" y="282"/>
                    <a:pt x="297" y="282"/>
                    <a:pt x="297" y="282"/>
                  </a:cubicBezTo>
                  <a:cubicBezTo>
                    <a:pt x="295" y="283"/>
                    <a:pt x="295" y="283"/>
                    <a:pt x="295" y="283"/>
                  </a:cubicBezTo>
                  <a:cubicBezTo>
                    <a:pt x="294" y="283"/>
                    <a:pt x="294" y="283"/>
                    <a:pt x="294" y="283"/>
                  </a:cubicBezTo>
                  <a:cubicBezTo>
                    <a:pt x="294" y="282"/>
                    <a:pt x="294" y="282"/>
                    <a:pt x="294" y="282"/>
                  </a:cubicBezTo>
                  <a:cubicBezTo>
                    <a:pt x="293" y="282"/>
                    <a:pt x="293" y="282"/>
                    <a:pt x="293" y="282"/>
                  </a:cubicBezTo>
                  <a:cubicBezTo>
                    <a:pt x="293" y="283"/>
                    <a:pt x="293" y="283"/>
                    <a:pt x="293" y="283"/>
                  </a:cubicBezTo>
                  <a:cubicBezTo>
                    <a:pt x="292" y="283"/>
                    <a:pt x="292" y="283"/>
                    <a:pt x="292" y="283"/>
                  </a:cubicBezTo>
                  <a:cubicBezTo>
                    <a:pt x="291" y="282"/>
                    <a:pt x="291" y="282"/>
                    <a:pt x="291" y="282"/>
                  </a:cubicBezTo>
                  <a:cubicBezTo>
                    <a:pt x="290" y="282"/>
                    <a:pt x="290" y="282"/>
                    <a:pt x="290" y="282"/>
                  </a:cubicBezTo>
                  <a:cubicBezTo>
                    <a:pt x="289" y="282"/>
                    <a:pt x="289" y="282"/>
                    <a:pt x="289" y="282"/>
                  </a:cubicBezTo>
                  <a:cubicBezTo>
                    <a:pt x="288" y="282"/>
                    <a:pt x="288" y="282"/>
                    <a:pt x="288" y="282"/>
                  </a:cubicBezTo>
                  <a:cubicBezTo>
                    <a:pt x="288" y="282"/>
                    <a:pt x="288" y="282"/>
                    <a:pt x="288" y="282"/>
                  </a:cubicBezTo>
                  <a:cubicBezTo>
                    <a:pt x="287" y="282"/>
                    <a:pt x="287" y="282"/>
                    <a:pt x="287" y="282"/>
                  </a:cubicBezTo>
                  <a:cubicBezTo>
                    <a:pt x="286" y="282"/>
                    <a:pt x="286" y="282"/>
                    <a:pt x="286" y="282"/>
                  </a:cubicBezTo>
                  <a:cubicBezTo>
                    <a:pt x="285" y="281"/>
                    <a:pt x="285" y="281"/>
                    <a:pt x="285" y="281"/>
                  </a:cubicBezTo>
                  <a:cubicBezTo>
                    <a:pt x="284" y="282"/>
                    <a:pt x="284" y="282"/>
                    <a:pt x="284" y="282"/>
                  </a:cubicBezTo>
                  <a:cubicBezTo>
                    <a:pt x="284" y="282"/>
                    <a:pt x="284" y="282"/>
                    <a:pt x="284" y="282"/>
                  </a:cubicBezTo>
                  <a:cubicBezTo>
                    <a:pt x="283" y="281"/>
                    <a:pt x="283" y="281"/>
                    <a:pt x="283" y="281"/>
                  </a:cubicBezTo>
                  <a:cubicBezTo>
                    <a:pt x="282" y="282"/>
                    <a:pt x="282" y="282"/>
                    <a:pt x="282" y="282"/>
                  </a:cubicBezTo>
                  <a:cubicBezTo>
                    <a:pt x="281" y="282"/>
                    <a:pt x="281" y="282"/>
                    <a:pt x="281" y="282"/>
                  </a:cubicBezTo>
                  <a:cubicBezTo>
                    <a:pt x="281" y="282"/>
                    <a:pt x="281" y="282"/>
                    <a:pt x="281" y="282"/>
                  </a:cubicBezTo>
                  <a:cubicBezTo>
                    <a:pt x="279" y="281"/>
                    <a:pt x="279" y="281"/>
                    <a:pt x="279" y="281"/>
                  </a:cubicBezTo>
                  <a:cubicBezTo>
                    <a:pt x="278" y="281"/>
                    <a:pt x="278" y="281"/>
                    <a:pt x="278" y="281"/>
                  </a:cubicBezTo>
                  <a:cubicBezTo>
                    <a:pt x="277" y="281"/>
                    <a:pt x="277" y="281"/>
                    <a:pt x="277" y="281"/>
                  </a:cubicBezTo>
                  <a:cubicBezTo>
                    <a:pt x="276" y="280"/>
                    <a:pt x="276" y="280"/>
                    <a:pt x="276" y="280"/>
                  </a:cubicBezTo>
                  <a:cubicBezTo>
                    <a:pt x="275" y="281"/>
                    <a:pt x="275" y="281"/>
                    <a:pt x="275" y="281"/>
                  </a:cubicBezTo>
                  <a:cubicBezTo>
                    <a:pt x="275" y="281"/>
                    <a:pt x="275" y="281"/>
                    <a:pt x="275" y="281"/>
                  </a:cubicBezTo>
                  <a:cubicBezTo>
                    <a:pt x="275" y="282"/>
                    <a:pt x="275" y="282"/>
                    <a:pt x="275" y="282"/>
                  </a:cubicBezTo>
                  <a:cubicBezTo>
                    <a:pt x="275" y="282"/>
                    <a:pt x="275" y="282"/>
                    <a:pt x="275" y="282"/>
                  </a:cubicBezTo>
                  <a:cubicBezTo>
                    <a:pt x="274" y="282"/>
                    <a:pt x="274" y="282"/>
                    <a:pt x="274" y="282"/>
                  </a:cubicBezTo>
                  <a:cubicBezTo>
                    <a:pt x="272" y="283"/>
                    <a:pt x="272" y="283"/>
                    <a:pt x="272" y="283"/>
                  </a:cubicBezTo>
                  <a:cubicBezTo>
                    <a:pt x="271" y="284"/>
                    <a:pt x="271" y="284"/>
                    <a:pt x="271" y="284"/>
                  </a:cubicBezTo>
                  <a:cubicBezTo>
                    <a:pt x="271" y="284"/>
                    <a:pt x="271" y="284"/>
                    <a:pt x="271" y="284"/>
                  </a:cubicBezTo>
                  <a:cubicBezTo>
                    <a:pt x="271" y="285"/>
                    <a:pt x="271" y="285"/>
                    <a:pt x="271" y="285"/>
                  </a:cubicBezTo>
                  <a:cubicBezTo>
                    <a:pt x="271" y="286"/>
                    <a:pt x="271" y="286"/>
                    <a:pt x="271" y="286"/>
                  </a:cubicBezTo>
                  <a:cubicBezTo>
                    <a:pt x="270" y="287"/>
                    <a:pt x="270" y="287"/>
                    <a:pt x="270" y="287"/>
                  </a:cubicBezTo>
                  <a:cubicBezTo>
                    <a:pt x="269" y="287"/>
                    <a:pt x="269" y="287"/>
                    <a:pt x="269" y="287"/>
                  </a:cubicBezTo>
                  <a:cubicBezTo>
                    <a:pt x="268" y="287"/>
                    <a:pt x="268" y="287"/>
                    <a:pt x="268" y="287"/>
                  </a:cubicBezTo>
                  <a:cubicBezTo>
                    <a:pt x="267" y="287"/>
                    <a:pt x="267" y="287"/>
                    <a:pt x="267" y="287"/>
                  </a:cubicBezTo>
                  <a:cubicBezTo>
                    <a:pt x="266" y="288"/>
                    <a:pt x="266" y="288"/>
                    <a:pt x="266" y="288"/>
                  </a:cubicBezTo>
                  <a:cubicBezTo>
                    <a:pt x="265" y="288"/>
                    <a:pt x="265" y="288"/>
                    <a:pt x="265" y="288"/>
                  </a:cubicBezTo>
                  <a:cubicBezTo>
                    <a:pt x="265" y="288"/>
                    <a:pt x="265" y="288"/>
                    <a:pt x="265" y="288"/>
                  </a:cubicBezTo>
                  <a:cubicBezTo>
                    <a:pt x="264" y="288"/>
                    <a:pt x="264" y="288"/>
                    <a:pt x="264" y="288"/>
                  </a:cubicBezTo>
                  <a:cubicBezTo>
                    <a:pt x="264" y="289"/>
                    <a:pt x="264" y="289"/>
                    <a:pt x="264" y="289"/>
                  </a:cubicBezTo>
                  <a:cubicBezTo>
                    <a:pt x="263" y="289"/>
                    <a:pt x="263" y="289"/>
                    <a:pt x="263" y="289"/>
                  </a:cubicBezTo>
                  <a:cubicBezTo>
                    <a:pt x="262" y="290"/>
                    <a:pt x="262" y="290"/>
                    <a:pt x="262" y="290"/>
                  </a:cubicBezTo>
                  <a:cubicBezTo>
                    <a:pt x="262" y="290"/>
                    <a:pt x="262" y="290"/>
                    <a:pt x="262" y="290"/>
                  </a:cubicBezTo>
                  <a:cubicBezTo>
                    <a:pt x="261" y="290"/>
                    <a:pt x="261" y="290"/>
                    <a:pt x="261" y="290"/>
                  </a:cubicBezTo>
                  <a:cubicBezTo>
                    <a:pt x="260" y="292"/>
                    <a:pt x="260" y="292"/>
                    <a:pt x="260" y="292"/>
                  </a:cubicBezTo>
                  <a:cubicBezTo>
                    <a:pt x="259" y="292"/>
                    <a:pt x="259" y="292"/>
                    <a:pt x="259" y="292"/>
                  </a:cubicBezTo>
                  <a:cubicBezTo>
                    <a:pt x="258" y="294"/>
                    <a:pt x="258" y="294"/>
                    <a:pt x="258" y="294"/>
                  </a:cubicBezTo>
                  <a:cubicBezTo>
                    <a:pt x="257" y="294"/>
                    <a:pt x="257" y="294"/>
                    <a:pt x="257" y="294"/>
                  </a:cubicBezTo>
                  <a:cubicBezTo>
                    <a:pt x="256" y="295"/>
                    <a:pt x="256" y="295"/>
                    <a:pt x="256" y="295"/>
                  </a:cubicBezTo>
                  <a:cubicBezTo>
                    <a:pt x="255" y="296"/>
                    <a:pt x="255" y="296"/>
                    <a:pt x="255" y="296"/>
                  </a:cubicBezTo>
                  <a:cubicBezTo>
                    <a:pt x="255" y="297"/>
                    <a:pt x="255" y="297"/>
                    <a:pt x="255" y="297"/>
                  </a:cubicBezTo>
                  <a:cubicBezTo>
                    <a:pt x="254" y="297"/>
                    <a:pt x="254" y="297"/>
                    <a:pt x="254" y="297"/>
                  </a:cubicBezTo>
                  <a:cubicBezTo>
                    <a:pt x="252" y="298"/>
                    <a:pt x="252" y="298"/>
                    <a:pt x="252" y="298"/>
                  </a:cubicBezTo>
                  <a:cubicBezTo>
                    <a:pt x="252" y="299"/>
                    <a:pt x="252" y="299"/>
                    <a:pt x="252" y="299"/>
                  </a:cubicBezTo>
                  <a:cubicBezTo>
                    <a:pt x="250" y="300"/>
                    <a:pt x="250" y="300"/>
                    <a:pt x="250" y="300"/>
                  </a:cubicBezTo>
                  <a:cubicBezTo>
                    <a:pt x="248" y="300"/>
                    <a:pt x="248" y="300"/>
                    <a:pt x="248" y="300"/>
                  </a:cubicBezTo>
                  <a:cubicBezTo>
                    <a:pt x="249" y="300"/>
                    <a:pt x="249" y="300"/>
                    <a:pt x="249" y="300"/>
                  </a:cubicBezTo>
                  <a:cubicBezTo>
                    <a:pt x="252" y="299"/>
                    <a:pt x="252" y="299"/>
                    <a:pt x="252" y="299"/>
                  </a:cubicBezTo>
                  <a:cubicBezTo>
                    <a:pt x="254" y="299"/>
                    <a:pt x="254" y="299"/>
                    <a:pt x="254" y="299"/>
                  </a:cubicBezTo>
                  <a:cubicBezTo>
                    <a:pt x="255" y="298"/>
                    <a:pt x="255" y="298"/>
                    <a:pt x="255" y="298"/>
                  </a:cubicBezTo>
                  <a:cubicBezTo>
                    <a:pt x="256" y="296"/>
                    <a:pt x="256" y="296"/>
                    <a:pt x="256" y="296"/>
                  </a:cubicBezTo>
                  <a:cubicBezTo>
                    <a:pt x="257" y="295"/>
                    <a:pt x="257" y="295"/>
                    <a:pt x="257" y="295"/>
                  </a:cubicBezTo>
                  <a:cubicBezTo>
                    <a:pt x="258" y="295"/>
                    <a:pt x="258" y="295"/>
                    <a:pt x="258" y="295"/>
                  </a:cubicBezTo>
                  <a:cubicBezTo>
                    <a:pt x="260" y="293"/>
                    <a:pt x="260" y="293"/>
                    <a:pt x="260" y="293"/>
                  </a:cubicBezTo>
                  <a:cubicBezTo>
                    <a:pt x="263" y="291"/>
                    <a:pt x="263" y="291"/>
                    <a:pt x="263" y="291"/>
                  </a:cubicBezTo>
                  <a:cubicBezTo>
                    <a:pt x="265" y="290"/>
                    <a:pt x="265" y="290"/>
                    <a:pt x="265" y="290"/>
                  </a:cubicBezTo>
                  <a:cubicBezTo>
                    <a:pt x="266" y="290"/>
                    <a:pt x="266" y="290"/>
                    <a:pt x="266" y="290"/>
                  </a:cubicBezTo>
                  <a:cubicBezTo>
                    <a:pt x="268" y="289"/>
                    <a:pt x="268" y="289"/>
                    <a:pt x="268" y="289"/>
                  </a:cubicBezTo>
                  <a:cubicBezTo>
                    <a:pt x="270" y="289"/>
                    <a:pt x="270" y="289"/>
                    <a:pt x="270" y="289"/>
                  </a:cubicBezTo>
                  <a:cubicBezTo>
                    <a:pt x="273" y="288"/>
                    <a:pt x="273" y="288"/>
                    <a:pt x="273" y="288"/>
                  </a:cubicBezTo>
                  <a:cubicBezTo>
                    <a:pt x="274" y="288"/>
                    <a:pt x="274" y="288"/>
                    <a:pt x="274" y="288"/>
                  </a:cubicBezTo>
                  <a:cubicBezTo>
                    <a:pt x="274" y="288"/>
                    <a:pt x="274" y="288"/>
                    <a:pt x="274" y="288"/>
                  </a:cubicBezTo>
                  <a:cubicBezTo>
                    <a:pt x="277" y="288"/>
                    <a:pt x="277" y="288"/>
                    <a:pt x="277" y="288"/>
                  </a:cubicBezTo>
                  <a:cubicBezTo>
                    <a:pt x="279" y="288"/>
                    <a:pt x="279" y="288"/>
                    <a:pt x="279" y="288"/>
                  </a:cubicBezTo>
                  <a:cubicBezTo>
                    <a:pt x="281" y="289"/>
                    <a:pt x="281" y="289"/>
                    <a:pt x="281" y="289"/>
                  </a:cubicBezTo>
                  <a:cubicBezTo>
                    <a:pt x="281" y="290"/>
                    <a:pt x="281" y="290"/>
                    <a:pt x="281" y="290"/>
                  </a:cubicBezTo>
                  <a:cubicBezTo>
                    <a:pt x="279" y="289"/>
                    <a:pt x="279" y="289"/>
                    <a:pt x="279" y="289"/>
                  </a:cubicBezTo>
                  <a:cubicBezTo>
                    <a:pt x="280" y="290"/>
                    <a:pt x="280" y="290"/>
                    <a:pt x="280" y="290"/>
                  </a:cubicBezTo>
                  <a:cubicBezTo>
                    <a:pt x="279" y="290"/>
                    <a:pt x="279" y="290"/>
                    <a:pt x="279" y="290"/>
                  </a:cubicBezTo>
                  <a:cubicBezTo>
                    <a:pt x="280" y="290"/>
                    <a:pt x="280" y="290"/>
                    <a:pt x="280" y="290"/>
                  </a:cubicBezTo>
                  <a:cubicBezTo>
                    <a:pt x="281" y="290"/>
                    <a:pt x="281" y="290"/>
                    <a:pt x="281" y="290"/>
                  </a:cubicBezTo>
                  <a:cubicBezTo>
                    <a:pt x="281" y="291"/>
                    <a:pt x="281" y="291"/>
                    <a:pt x="281" y="291"/>
                  </a:cubicBezTo>
                  <a:cubicBezTo>
                    <a:pt x="281" y="291"/>
                    <a:pt x="281" y="291"/>
                    <a:pt x="281" y="291"/>
                  </a:cubicBezTo>
                  <a:cubicBezTo>
                    <a:pt x="281" y="291"/>
                    <a:pt x="281" y="291"/>
                    <a:pt x="281" y="291"/>
                  </a:cubicBezTo>
                  <a:cubicBezTo>
                    <a:pt x="281" y="293"/>
                    <a:pt x="281" y="293"/>
                    <a:pt x="281" y="293"/>
                  </a:cubicBezTo>
                  <a:cubicBezTo>
                    <a:pt x="280" y="293"/>
                    <a:pt x="280" y="293"/>
                    <a:pt x="280" y="293"/>
                  </a:cubicBezTo>
                  <a:cubicBezTo>
                    <a:pt x="279" y="293"/>
                    <a:pt x="279" y="293"/>
                    <a:pt x="279" y="293"/>
                  </a:cubicBezTo>
                  <a:cubicBezTo>
                    <a:pt x="278" y="293"/>
                    <a:pt x="278" y="293"/>
                    <a:pt x="278" y="293"/>
                  </a:cubicBezTo>
                  <a:cubicBezTo>
                    <a:pt x="277" y="294"/>
                    <a:pt x="277" y="294"/>
                    <a:pt x="277" y="294"/>
                  </a:cubicBezTo>
                  <a:cubicBezTo>
                    <a:pt x="276" y="294"/>
                    <a:pt x="276" y="294"/>
                    <a:pt x="276" y="294"/>
                  </a:cubicBezTo>
                  <a:cubicBezTo>
                    <a:pt x="275" y="294"/>
                    <a:pt x="275" y="294"/>
                    <a:pt x="275" y="294"/>
                  </a:cubicBezTo>
                  <a:cubicBezTo>
                    <a:pt x="274" y="293"/>
                    <a:pt x="274" y="293"/>
                    <a:pt x="274" y="293"/>
                  </a:cubicBezTo>
                  <a:cubicBezTo>
                    <a:pt x="274" y="294"/>
                    <a:pt x="274" y="294"/>
                    <a:pt x="274" y="294"/>
                  </a:cubicBezTo>
                  <a:cubicBezTo>
                    <a:pt x="273" y="294"/>
                    <a:pt x="273" y="294"/>
                    <a:pt x="273" y="294"/>
                  </a:cubicBezTo>
                  <a:cubicBezTo>
                    <a:pt x="272" y="294"/>
                    <a:pt x="272" y="294"/>
                    <a:pt x="272" y="294"/>
                  </a:cubicBezTo>
                  <a:cubicBezTo>
                    <a:pt x="271" y="294"/>
                    <a:pt x="271" y="294"/>
                    <a:pt x="271" y="294"/>
                  </a:cubicBezTo>
                  <a:cubicBezTo>
                    <a:pt x="272" y="294"/>
                    <a:pt x="272" y="294"/>
                    <a:pt x="272" y="294"/>
                  </a:cubicBezTo>
                  <a:cubicBezTo>
                    <a:pt x="273" y="294"/>
                    <a:pt x="273" y="294"/>
                    <a:pt x="273" y="294"/>
                  </a:cubicBezTo>
                  <a:cubicBezTo>
                    <a:pt x="275" y="295"/>
                    <a:pt x="275" y="295"/>
                    <a:pt x="275" y="295"/>
                  </a:cubicBezTo>
                  <a:cubicBezTo>
                    <a:pt x="275" y="295"/>
                    <a:pt x="275" y="295"/>
                    <a:pt x="275" y="295"/>
                  </a:cubicBezTo>
                  <a:cubicBezTo>
                    <a:pt x="275" y="296"/>
                    <a:pt x="275" y="296"/>
                    <a:pt x="275" y="296"/>
                  </a:cubicBezTo>
                  <a:cubicBezTo>
                    <a:pt x="276" y="296"/>
                    <a:pt x="276" y="296"/>
                    <a:pt x="276" y="296"/>
                  </a:cubicBezTo>
                  <a:cubicBezTo>
                    <a:pt x="277" y="295"/>
                    <a:pt x="277" y="295"/>
                    <a:pt x="277" y="295"/>
                  </a:cubicBezTo>
                  <a:cubicBezTo>
                    <a:pt x="278" y="295"/>
                    <a:pt x="278" y="295"/>
                    <a:pt x="278" y="295"/>
                  </a:cubicBezTo>
                  <a:cubicBezTo>
                    <a:pt x="278" y="295"/>
                    <a:pt x="278" y="295"/>
                    <a:pt x="278" y="295"/>
                  </a:cubicBezTo>
                  <a:cubicBezTo>
                    <a:pt x="279" y="295"/>
                    <a:pt x="279" y="295"/>
                    <a:pt x="279" y="295"/>
                  </a:cubicBezTo>
                  <a:cubicBezTo>
                    <a:pt x="279" y="296"/>
                    <a:pt x="279" y="296"/>
                    <a:pt x="279" y="296"/>
                  </a:cubicBezTo>
                  <a:cubicBezTo>
                    <a:pt x="278" y="296"/>
                    <a:pt x="278" y="296"/>
                    <a:pt x="278" y="296"/>
                  </a:cubicBezTo>
                  <a:cubicBezTo>
                    <a:pt x="277" y="298"/>
                    <a:pt x="277" y="298"/>
                    <a:pt x="277" y="298"/>
                  </a:cubicBezTo>
                  <a:cubicBezTo>
                    <a:pt x="277" y="299"/>
                    <a:pt x="277" y="299"/>
                    <a:pt x="277" y="299"/>
                  </a:cubicBezTo>
                  <a:cubicBezTo>
                    <a:pt x="276" y="299"/>
                    <a:pt x="276" y="299"/>
                    <a:pt x="276" y="299"/>
                  </a:cubicBezTo>
                  <a:cubicBezTo>
                    <a:pt x="278" y="299"/>
                    <a:pt x="278" y="299"/>
                    <a:pt x="278" y="299"/>
                  </a:cubicBezTo>
                  <a:cubicBezTo>
                    <a:pt x="278" y="299"/>
                    <a:pt x="278" y="299"/>
                    <a:pt x="278" y="299"/>
                  </a:cubicBezTo>
                  <a:cubicBezTo>
                    <a:pt x="277" y="300"/>
                    <a:pt x="277" y="300"/>
                    <a:pt x="277" y="300"/>
                  </a:cubicBezTo>
                  <a:cubicBezTo>
                    <a:pt x="278" y="301"/>
                    <a:pt x="278" y="301"/>
                    <a:pt x="278" y="301"/>
                  </a:cubicBezTo>
                  <a:cubicBezTo>
                    <a:pt x="278" y="301"/>
                    <a:pt x="278" y="301"/>
                    <a:pt x="278" y="301"/>
                  </a:cubicBezTo>
                  <a:cubicBezTo>
                    <a:pt x="278" y="303"/>
                    <a:pt x="278" y="303"/>
                    <a:pt x="278" y="303"/>
                  </a:cubicBezTo>
                  <a:cubicBezTo>
                    <a:pt x="278" y="303"/>
                    <a:pt x="278" y="303"/>
                    <a:pt x="278" y="303"/>
                  </a:cubicBezTo>
                  <a:cubicBezTo>
                    <a:pt x="279" y="304"/>
                    <a:pt x="279" y="304"/>
                    <a:pt x="279" y="304"/>
                  </a:cubicBezTo>
                  <a:cubicBezTo>
                    <a:pt x="280" y="304"/>
                    <a:pt x="280" y="304"/>
                    <a:pt x="280" y="304"/>
                  </a:cubicBezTo>
                  <a:cubicBezTo>
                    <a:pt x="280" y="304"/>
                    <a:pt x="280" y="304"/>
                    <a:pt x="280" y="304"/>
                  </a:cubicBezTo>
                  <a:cubicBezTo>
                    <a:pt x="281" y="304"/>
                    <a:pt x="281" y="304"/>
                    <a:pt x="281" y="304"/>
                  </a:cubicBezTo>
                  <a:cubicBezTo>
                    <a:pt x="281" y="305"/>
                    <a:pt x="281" y="305"/>
                    <a:pt x="281" y="305"/>
                  </a:cubicBezTo>
                  <a:cubicBezTo>
                    <a:pt x="280" y="305"/>
                    <a:pt x="280" y="305"/>
                    <a:pt x="280" y="305"/>
                  </a:cubicBezTo>
                  <a:cubicBezTo>
                    <a:pt x="281" y="306"/>
                    <a:pt x="281" y="306"/>
                    <a:pt x="281" y="306"/>
                  </a:cubicBezTo>
                  <a:cubicBezTo>
                    <a:pt x="283" y="306"/>
                    <a:pt x="283" y="306"/>
                    <a:pt x="283" y="306"/>
                  </a:cubicBezTo>
                  <a:cubicBezTo>
                    <a:pt x="283" y="306"/>
                    <a:pt x="283" y="306"/>
                    <a:pt x="283" y="306"/>
                  </a:cubicBezTo>
                  <a:cubicBezTo>
                    <a:pt x="284" y="306"/>
                    <a:pt x="284" y="306"/>
                    <a:pt x="284" y="306"/>
                  </a:cubicBezTo>
                  <a:cubicBezTo>
                    <a:pt x="285" y="306"/>
                    <a:pt x="285" y="306"/>
                    <a:pt x="285" y="306"/>
                  </a:cubicBezTo>
                  <a:cubicBezTo>
                    <a:pt x="285" y="307"/>
                    <a:pt x="285" y="307"/>
                    <a:pt x="285" y="307"/>
                  </a:cubicBezTo>
                  <a:cubicBezTo>
                    <a:pt x="287" y="307"/>
                    <a:pt x="287" y="307"/>
                    <a:pt x="287" y="307"/>
                  </a:cubicBezTo>
                  <a:cubicBezTo>
                    <a:pt x="287" y="307"/>
                    <a:pt x="287" y="307"/>
                    <a:pt x="287" y="307"/>
                  </a:cubicBezTo>
                  <a:cubicBezTo>
                    <a:pt x="288" y="306"/>
                    <a:pt x="288" y="306"/>
                    <a:pt x="288" y="306"/>
                  </a:cubicBezTo>
                  <a:cubicBezTo>
                    <a:pt x="288" y="306"/>
                    <a:pt x="288" y="306"/>
                    <a:pt x="288" y="306"/>
                  </a:cubicBezTo>
                  <a:cubicBezTo>
                    <a:pt x="288" y="307"/>
                    <a:pt x="288" y="307"/>
                    <a:pt x="288" y="307"/>
                  </a:cubicBezTo>
                  <a:cubicBezTo>
                    <a:pt x="289" y="307"/>
                    <a:pt x="289" y="307"/>
                    <a:pt x="289" y="307"/>
                  </a:cubicBezTo>
                  <a:cubicBezTo>
                    <a:pt x="291" y="308"/>
                    <a:pt x="291" y="308"/>
                    <a:pt x="291" y="308"/>
                  </a:cubicBezTo>
                  <a:cubicBezTo>
                    <a:pt x="291" y="308"/>
                    <a:pt x="291" y="308"/>
                    <a:pt x="291" y="308"/>
                  </a:cubicBezTo>
                  <a:cubicBezTo>
                    <a:pt x="290" y="308"/>
                    <a:pt x="290" y="308"/>
                    <a:pt x="290" y="308"/>
                  </a:cubicBezTo>
                  <a:cubicBezTo>
                    <a:pt x="290" y="308"/>
                    <a:pt x="290" y="308"/>
                    <a:pt x="290" y="308"/>
                  </a:cubicBezTo>
                  <a:cubicBezTo>
                    <a:pt x="291" y="309"/>
                    <a:pt x="291" y="309"/>
                    <a:pt x="291" y="309"/>
                  </a:cubicBezTo>
                  <a:cubicBezTo>
                    <a:pt x="292" y="309"/>
                    <a:pt x="292" y="309"/>
                    <a:pt x="292" y="309"/>
                  </a:cubicBezTo>
                  <a:cubicBezTo>
                    <a:pt x="292" y="309"/>
                    <a:pt x="292" y="309"/>
                    <a:pt x="292" y="309"/>
                  </a:cubicBezTo>
                  <a:cubicBezTo>
                    <a:pt x="291" y="309"/>
                    <a:pt x="291" y="309"/>
                    <a:pt x="291" y="309"/>
                  </a:cubicBezTo>
                  <a:cubicBezTo>
                    <a:pt x="291" y="309"/>
                    <a:pt x="291" y="309"/>
                    <a:pt x="291" y="309"/>
                  </a:cubicBezTo>
                  <a:cubicBezTo>
                    <a:pt x="290" y="309"/>
                    <a:pt x="290" y="309"/>
                    <a:pt x="290" y="309"/>
                  </a:cubicBezTo>
                  <a:cubicBezTo>
                    <a:pt x="289" y="310"/>
                    <a:pt x="289" y="310"/>
                    <a:pt x="289" y="310"/>
                  </a:cubicBezTo>
                  <a:cubicBezTo>
                    <a:pt x="287" y="311"/>
                    <a:pt x="287" y="311"/>
                    <a:pt x="287" y="311"/>
                  </a:cubicBezTo>
                  <a:cubicBezTo>
                    <a:pt x="286" y="311"/>
                    <a:pt x="286" y="311"/>
                    <a:pt x="286" y="311"/>
                  </a:cubicBezTo>
                  <a:cubicBezTo>
                    <a:pt x="284" y="311"/>
                    <a:pt x="284" y="311"/>
                    <a:pt x="284" y="311"/>
                  </a:cubicBezTo>
                  <a:cubicBezTo>
                    <a:pt x="283" y="311"/>
                    <a:pt x="283" y="311"/>
                    <a:pt x="283" y="311"/>
                  </a:cubicBezTo>
                  <a:cubicBezTo>
                    <a:pt x="282" y="312"/>
                    <a:pt x="282" y="312"/>
                    <a:pt x="282" y="312"/>
                  </a:cubicBezTo>
                  <a:cubicBezTo>
                    <a:pt x="281" y="312"/>
                    <a:pt x="281" y="312"/>
                    <a:pt x="281" y="312"/>
                  </a:cubicBezTo>
                  <a:cubicBezTo>
                    <a:pt x="281" y="312"/>
                    <a:pt x="281" y="312"/>
                    <a:pt x="281" y="312"/>
                  </a:cubicBezTo>
                  <a:cubicBezTo>
                    <a:pt x="280" y="312"/>
                    <a:pt x="280" y="312"/>
                    <a:pt x="280" y="312"/>
                  </a:cubicBezTo>
                  <a:cubicBezTo>
                    <a:pt x="279" y="311"/>
                    <a:pt x="279" y="311"/>
                    <a:pt x="279" y="311"/>
                  </a:cubicBezTo>
                  <a:cubicBezTo>
                    <a:pt x="279" y="311"/>
                    <a:pt x="279" y="311"/>
                    <a:pt x="279" y="311"/>
                  </a:cubicBezTo>
                  <a:cubicBezTo>
                    <a:pt x="279" y="312"/>
                    <a:pt x="279" y="312"/>
                    <a:pt x="279" y="312"/>
                  </a:cubicBezTo>
                  <a:cubicBezTo>
                    <a:pt x="278" y="312"/>
                    <a:pt x="278" y="312"/>
                    <a:pt x="278" y="312"/>
                  </a:cubicBezTo>
                  <a:cubicBezTo>
                    <a:pt x="277" y="313"/>
                    <a:pt x="277" y="313"/>
                    <a:pt x="277" y="313"/>
                  </a:cubicBezTo>
                  <a:cubicBezTo>
                    <a:pt x="278" y="313"/>
                    <a:pt x="278" y="313"/>
                    <a:pt x="278" y="313"/>
                  </a:cubicBezTo>
                  <a:cubicBezTo>
                    <a:pt x="276" y="314"/>
                    <a:pt x="276" y="314"/>
                    <a:pt x="276" y="314"/>
                  </a:cubicBezTo>
                  <a:cubicBezTo>
                    <a:pt x="275" y="315"/>
                    <a:pt x="275" y="315"/>
                    <a:pt x="275" y="315"/>
                  </a:cubicBezTo>
                  <a:cubicBezTo>
                    <a:pt x="274" y="316"/>
                    <a:pt x="274" y="316"/>
                    <a:pt x="274" y="316"/>
                  </a:cubicBezTo>
                  <a:cubicBezTo>
                    <a:pt x="273" y="316"/>
                    <a:pt x="273" y="316"/>
                    <a:pt x="273" y="316"/>
                  </a:cubicBezTo>
                  <a:cubicBezTo>
                    <a:pt x="273" y="316"/>
                    <a:pt x="273" y="316"/>
                    <a:pt x="273" y="316"/>
                  </a:cubicBezTo>
                  <a:cubicBezTo>
                    <a:pt x="272" y="316"/>
                    <a:pt x="272" y="316"/>
                    <a:pt x="272" y="316"/>
                  </a:cubicBezTo>
                  <a:cubicBezTo>
                    <a:pt x="272" y="317"/>
                    <a:pt x="272" y="317"/>
                    <a:pt x="272" y="317"/>
                  </a:cubicBezTo>
                  <a:cubicBezTo>
                    <a:pt x="272" y="317"/>
                    <a:pt x="272" y="317"/>
                    <a:pt x="272" y="317"/>
                  </a:cubicBezTo>
                  <a:cubicBezTo>
                    <a:pt x="272" y="317"/>
                    <a:pt x="272" y="317"/>
                    <a:pt x="272" y="317"/>
                  </a:cubicBezTo>
                  <a:cubicBezTo>
                    <a:pt x="271" y="317"/>
                    <a:pt x="271" y="317"/>
                    <a:pt x="271" y="317"/>
                  </a:cubicBezTo>
                  <a:cubicBezTo>
                    <a:pt x="270" y="317"/>
                    <a:pt x="270" y="317"/>
                    <a:pt x="270" y="317"/>
                  </a:cubicBezTo>
                  <a:cubicBezTo>
                    <a:pt x="270" y="316"/>
                    <a:pt x="270" y="316"/>
                    <a:pt x="270" y="316"/>
                  </a:cubicBezTo>
                  <a:cubicBezTo>
                    <a:pt x="270" y="316"/>
                    <a:pt x="270" y="316"/>
                    <a:pt x="270" y="316"/>
                  </a:cubicBezTo>
                  <a:cubicBezTo>
                    <a:pt x="269" y="316"/>
                    <a:pt x="269" y="316"/>
                    <a:pt x="269" y="316"/>
                  </a:cubicBezTo>
                  <a:cubicBezTo>
                    <a:pt x="269" y="315"/>
                    <a:pt x="269" y="315"/>
                    <a:pt x="269" y="315"/>
                  </a:cubicBezTo>
                  <a:cubicBezTo>
                    <a:pt x="269" y="314"/>
                    <a:pt x="269" y="314"/>
                    <a:pt x="269" y="314"/>
                  </a:cubicBezTo>
                  <a:cubicBezTo>
                    <a:pt x="269" y="314"/>
                    <a:pt x="269" y="314"/>
                    <a:pt x="269" y="314"/>
                  </a:cubicBezTo>
                  <a:cubicBezTo>
                    <a:pt x="270" y="312"/>
                    <a:pt x="270" y="312"/>
                    <a:pt x="270" y="312"/>
                  </a:cubicBezTo>
                  <a:cubicBezTo>
                    <a:pt x="271" y="312"/>
                    <a:pt x="271" y="312"/>
                    <a:pt x="271" y="312"/>
                  </a:cubicBezTo>
                  <a:cubicBezTo>
                    <a:pt x="271" y="311"/>
                    <a:pt x="271" y="311"/>
                    <a:pt x="271" y="311"/>
                  </a:cubicBezTo>
                  <a:cubicBezTo>
                    <a:pt x="273" y="310"/>
                    <a:pt x="273" y="310"/>
                    <a:pt x="273" y="310"/>
                  </a:cubicBezTo>
                  <a:cubicBezTo>
                    <a:pt x="274" y="310"/>
                    <a:pt x="274" y="310"/>
                    <a:pt x="274" y="310"/>
                  </a:cubicBezTo>
                  <a:cubicBezTo>
                    <a:pt x="276" y="309"/>
                    <a:pt x="276" y="309"/>
                    <a:pt x="276" y="309"/>
                  </a:cubicBezTo>
                  <a:cubicBezTo>
                    <a:pt x="277" y="308"/>
                    <a:pt x="277" y="308"/>
                    <a:pt x="277" y="308"/>
                  </a:cubicBezTo>
                  <a:cubicBezTo>
                    <a:pt x="278" y="309"/>
                    <a:pt x="278" y="309"/>
                    <a:pt x="278" y="309"/>
                  </a:cubicBezTo>
                  <a:cubicBezTo>
                    <a:pt x="278" y="309"/>
                    <a:pt x="278" y="309"/>
                    <a:pt x="278" y="309"/>
                  </a:cubicBezTo>
                  <a:cubicBezTo>
                    <a:pt x="279" y="310"/>
                    <a:pt x="279" y="310"/>
                    <a:pt x="279" y="310"/>
                  </a:cubicBezTo>
                  <a:cubicBezTo>
                    <a:pt x="279" y="309"/>
                    <a:pt x="279" y="309"/>
                    <a:pt x="279" y="309"/>
                  </a:cubicBezTo>
                  <a:cubicBezTo>
                    <a:pt x="279" y="309"/>
                    <a:pt x="279" y="309"/>
                    <a:pt x="279" y="309"/>
                  </a:cubicBezTo>
                  <a:cubicBezTo>
                    <a:pt x="280" y="309"/>
                    <a:pt x="280" y="309"/>
                    <a:pt x="280" y="309"/>
                  </a:cubicBezTo>
                  <a:cubicBezTo>
                    <a:pt x="281" y="309"/>
                    <a:pt x="281" y="309"/>
                    <a:pt x="281" y="309"/>
                  </a:cubicBezTo>
                  <a:cubicBezTo>
                    <a:pt x="282" y="308"/>
                    <a:pt x="282" y="308"/>
                    <a:pt x="282" y="308"/>
                  </a:cubicBezTo>
                  <a:cubicBezTo>
                    <a:pt x="280" y="308"/>
                    <a:pt x="280" y="308"/>
                    <a:pt x="280" y="308"/>
                  </a:cubicBezTo>
                  <a:cubicBezTo>
                    <a:pt x="278" y="308"/>
                    <a:pt x="278" y="308"/>
                    <a:pt x="278" y="308"/>
                  </a:cubicBezTo>
                  <a:cubicBezTo>
                    <a:pt x="278" y="308"/>
                    <a:pt x="278" y="308"/>
                    <a:pt x="278" y="308"/>
                  </a:cubicBezTo>
                  <a:cubicBezTo>
                    <a:pt x="277" y="308"/>
                    <a:pt x="277" y="308"/>
                    <a:pt x="277" y="308"/>
                  </a:cubicBezTo>
                  <a:cubicBezTo>
                    <a:pt x="276" y="308"/>
                    <a:pt x="276" y="308"/>
                    <a:pt x="276" y="308"/>
                  </a:cubicBezTo>
                  <a:cubicBezTo>
                    <a:pt x="275" y="308"/>
                    <a:pt x="275" y="308"/>
                    <a:pt x="275" y="308"/>
                  </a:cubicBezTo>
                  <a:cubicBezTo>
                    <a:pt x="276" y="307"/>
                    <a:pt x="276" y="307"/>
                    <a:pt x="276" y="307"/>
                  </a:cubicBezTo>
                  <a:cubicBezTo>
                    <a:pt x="277" y="307"/>
                    <a:pt x="277" y="307"/>
                    <a:pt x="277" y="307"/>
                  </a:cubicBezTo>
                  <a:cubicBezTo>
                    <a:pt x="278" y="306"/>
                    <a:pt x="278" y="306"/>
                    <a:pt x="278" y="306"/>
                  </a:cubicBezTo>
                  <a:cubicBezTo>
                    <a:pt x="278" y="306"/>
                    <a:pt x="278" y="306"/>
                    <a:pt x="278" y="306"/>
                  </a:cubicBezTo>
                  <a:cubicBezTo>
                    <a:pt x="278" y="306"/>
                    <a:pt x="278" y="306"/>
                    <a:pt x="278" y="306"/>
                  </a:cubicBezTo>
                  <a:cubicBezTo>
                    <a:pt x="277" y="305"/>
                    <a:pt x="277" y="305"/>
                    <a:pt x="277" y="305"/>
                  </a:cubicBezTo>
                  <a:cubicBezTo>
                    <a:pt x="277" y="307"/>
                    <a:pt x="277" y="307"/>
                    <a:pt x="277" y="307"/>
                  </a:cubicBezTo>
                  <a:cubicBezTo>
                    <a:pt x="276" y="307"/>
                    <a:pt x="276" y="307"/>
                    <a:pt x="276" y="307"/>
                  </a:cubicBezTo>
                  <a:cubicBezTo>
                    <a:pt x="275" y="308"/>
                    <a:pt x="275" y="308"/>
                    <a:pt x="275" y="308"/>
                  </a:cubicBezTo>
                  <a:cubicBezTo>
                    <a:pt x="274" y="308"/>
                    <a:pt x="274" y="308"/>
                    <a:pt x="274" y="308"/>
                  </a:cubicBezTo>
                  <a:cubicBezTo>
                    <a:pt x="273" y="308"/>
                    <a:pt x="273" y="308"/>
                    <a:pt x="273" y="308"/>
                  </a:cubicBezTo>
                  <a:cubicBezTo>
                    <a:pt x="271" y="309"/>
                    <a:pt x="271" y="309"/>
                    <a:pt x="271" y="309"/>
                  </a:cubicBezTo>
                  <a:cubicBezTo>
                    <a:pt x="271" y="309"/>
                    <a:pt x="271" y="309"/>
                    <a:pt x="271" y="309"/>
                  </a:cubicBezTo>
                  <a:cubicBezTo>
                    <a:pt x="271" y="308"/>
                    <a:pt x="271" y="308"/>
                    <a:pt x="271" y="308"/>
                  </a:cubicBezTo>
                  <a:cubicBezTo>
                    <a:pt x="271" y="308"/>
                    <a:pt x="271" y="308"/>
                    <a:pt x="271" y="308"/>
                  </a:cubicBezTo>
                  <a:cubicBezTo>
                    <a:pt x="272" y="307"/>
                    <a:pt x="272" y="307"/>
                    <a:pt x="272" y="307"/>
                  </a:cubicBezTo>
                  <a:cubicBezTo>
                    <a:pt x="271" y="308"/>
                    <a:pt x="271" y="308"/>
                    <a:pt x="271" y="308"/>
                  </a:cubicBezTo>
                  <a:cubicBezTo>
                    <a:pt x="270" y="309"/>
                    <a:pt x="270" y="309"/>
                    <a:pt x="270" y="309"/>
                  </a:cubicBezTo>
                  <a:cubicBezTo>
                    <a:pt x="269" y="309"/>
                    <a:pt x="269" y="309"/>
                    <a:pt x="269" y="309"/>
                  </a:cubicBezTo>
                  <a:cubicBezTo>
                    <a:pt x="269" y="309"/>
                    <a:pt x="269" y="309"/>
                    <a:pt x="269" y="309"/>
                  </a:cubicBezTo>
                  <a:cubicBezTo>
                    <a:pt x="268" y="309"/>
                    <a:pt x="268" y="309"/>
                    <a:pt x="268" y="309"/>
                  </a:cubicBezTo>
                  <a:cubicBezTo>
                    <a:pt x="268" y="309"/>
                    <a:pt x="268" y="309"/>
                    <a:pt x="268" y="309"/>
                  </a:cubicBezTo>
                  <a:cubicBezTo>
                    <a:pt x="267" y="309"/>
                    <a:pt x="267" y="309"/>
                    <a:pt x="267" y="309"/>
                  </a:cubicBezTo>
                  <a:cubicBezTo>
                    <a:pt x="266" y="309"/>
                    <a:pt x="266" y="309"/>
                    <a:pt x="266" y="309"/>
                  </a:cubicBezTo>
                  <a:cubicBezTo>
                    <a:pt x="265" y="308"/>
                    <a:pt x="265" y="308"/>
                    <a:pt x="265" y="308"/>
                  </a:cubicBezTo>
                  <a:cubicBezTo>
                    <a:pt x="265" y="308"/>
                    <a:pt x="265" y="308"/>
                    <a:pt x="265" y="308"/>
                  </a:cubicBezTo>
                  <a:cubicBezTo>
                    <a:pt x="265" y="308"/>
                    <a:pt x="265" y="308"/>
                    <a:pt x="265" y="308"/>
                  </a:cubicBezTo>
                  <a:cubicBezTo>
                    <a:pt x="265" y="308"/>
                    <a:pt x="265" y="308"/>
                    <a:pt x="265" y="308"/>
                  </a:cubicBezTo>
                  <a:cubicBezTo>
                    <a:pt x="265" y="307"/>
                    <a:pt x="265" y="307"/>
                    <a:pt x="265" y="307"/>
                  </a:cubicBezTo>
                  <a:cubicBezTo>
                    <a:pt x="265" y="307"/>
                    <a:pt x="265" y="307"/>
                    <a:pt x="265" y="307"/>
                  </a:cubicBezTo>
                  <a:cubicBezTo>
                    <a:pt x="265" y="306"/>
                    <a:pt x="265" y="306"/>
                    <a:pt x="265" y="306"/>
                  </a:cubicBezTo>
                  <a:cubicBezTo>
                    <a:pt x="265" y="306"/>
                    <a:pt x="265" y="306"/>
                    <a:pt x="265" y="306"/>
                  </a:cubicBezTo>
                  <a:cubicBezTo>
                    <a:pt x="264" y="305"/>
                    <a:pt x="264" y="305"/>
                    <a:pt x="264" y="305"/>
                  </a:cubicBezTo>
                  <a:cubicBezTo>
                    <a:pt x="264" y="305"/>
                    <a:pt x="264" y="305"/>
                    <a:pt x="264" y="305"/>
                  </a:cubicBezTo>
                  <a:cubicBezTo>
                    <a:pt x="264" y="305"/>
                    <a:pt x="264" y="305"/>
                    <a:pt x="264" y="305"/>
                  </a:cubicBezTo>
                  <a:cubicBezTo>
                    <a:pt x="265" y="300"/>
                    <a:pt x="265" y="300"/>
                    <a:pt x="265" y="300"/>
                  </a:cubicBezTo>
                  <a:cubicBezTo>
                    <a:pt x="265" y="298"/>
                    <a:pt x="265" y="298"/>
                    <a:pt x="265" y="298"/>
                  </a:cubicBezTo>
                  <a:cubicBezTo>
                    <a:pt x="264" y="297"/>
                    <a:pt x="264" y="297"/>
                    <a:pt x="264" y="297"/>
                  </a:cubicBezTo>
                  <a:cubicBezTo>
                    <a:pt x="263" y="297"/>
                    <a:pt x="263" y="297"/>
                    <a:pt x="263" y="297"/>
                  </a:cubicBezTo>
                  <a:cubicBezTo>
                    <a:pt x="262" y="297"/>
                    <a:pt x="262" y="297"/>
                    <a:pt x="262" y="297"/>
                  </a:cubicBezTo>
                  <a:cubicBezTo>
                    <a:pt x="261" y="297"/>
                    <a:pt x="261" y="297"/>
                    <a:pt x="261" y="297"/>
                  </a:cubicBezTo>
                  <a:cubicBezTo>
                    <a:pt x="260" y="297"/>
                    <a:pt x="260" y="297"/>
                    <a:pt x="260" y="297"/>
                  </a:cubicBezTo>
                  <a:cubicBezTo>
                    <a:pt x="260" y="296"/>
                    <a:pt x="260" y="296"/>
                    <a:pt x="260" y="296"/>
                  </a:cubicBezTo>
                  <a:cubicBezTo>
                    <a:pt x="260" y="296"/>
                    <a:pt x="260" y="296"/>
                    <a:pt x="260" y="296"/>
                  </a:cubicBezTo>
                  <a:cubicBezTo>
                    <a:pt x="259" y="297"/>
                    <a:pt x="259" y="297"/>
                    <a:pt x="259" y="297"/>
                  </a:cubicBezTo>
                  <a:cubicBezTo>
                    <a:pt x="258" y="298"/>
                    <a:pt x="258" y="298"/>
                    <a:pt x="258" y="298"/>
                  </a:cubicBezTo>
                  <a:cubicBezTo>
                    <a:pt x="257" y="299"/>
                    <a:pt x="257" y="299"/>
                    <a:pt x="257" y="299"/>
                  </a:cubicBezTo>
                  <a:cubicBezTo>
                    <a:pt x="256" y="300"/>
                    <a:pt x="256" y="300"/>
                    <a:pt x="256" y="300"/>
                  </a:cubicBezTo>
                  <a:cubicBezTo>
                    <a:pt x="256" y="301"/>
                    <a:pt x="256" y="301"/>
                    <a:pt x="256" y="301"/>
                  </a:cubicBezTo>
                  <a:cubicBezTo>
                    <a:pt x="255" y="301"/>
                    <a:pt x="255" y="301"/>
                    <a:pt x="255" y="301"/>
                  </a:cubicBezTo>
                  <a:cubicBezTo>
                    <a:pt x="255" y="302"/>
                    <a:pt x="255" y="302"/>
                    <a:pt x="255" y="302"/>
                  </a:cubicBezTo>
                  <a:cubicBezTo>
                    <a:pt x="255" y="303"/>
                    <a:pt x="255" y="303"/>
                    <a:pt x="255" y="303"/>
                  </a:cubicBezTo>
                  <a:cubicBezTo>
                    <a:pt x="253" y="304"/>
                    <a:pt x="253" y="304"/>
                    <a:pt x="253" y="304"/>
                  </a:cubicBezTo>
                  <a:cubicBezTo>
                    <a:pt x="253" y="305"/>
                    <a:pt x="253" y="305"/>
                    <a:pt x="253" y="305"/>
                  </a:cubicBezTo>
                  <a:cubicBezTo>
                    <a:pt x="251" y="306"/>
                    <a:pt x="251" y="306"/>
                    <a:pt x="251" y="306"/>
                  </a:cubicBezTo>
                  <a:cubicBezTo>
                    <a:pt x="251" y="307"/>
                    <a:pt x="251" y="307"/>
                    <a:pt x="251" y="307"/>
                  </a:cubicBezTo>
                  <a:cubicBezTo>
                    <a:pt x="251" y="307"/>
                    <a:pt x="251" y="307"/>
                    <a:pt x="251" y="307"/>
                  </a:cubicBezTo>
                  <a:cubicBezTo>
                    <a:pt x="250" y="307"/>
                    <a:pt x="250" y="307"/>
                    <a:pt x="250" y="307"/>
                  </a:cubicBezTo>
                  <a:cubicBezTo>
                    <a:pt x="249" y="307"/>
                    <a:pt x="249" y="307"/>
                    <a:pt x="249" y="307"/>
                  </a:cubicBezTo>
                  <a:cubicBezTo>
                    <a:pt x="249" y="307"/>
                    <a:pt x="249" y="307"/>
                    <a:pt x="249" y="307"/>
                  </a:cubicBezTo>
                  <a:cubicBezTo>
                    <a:pt x="249" y="307"/>
                    <a:pt x="249" y="307"/>
                    <a:pt x="249" y="307"/>
                  </a:cubicBezTo>
                  <a:cubicBezTo>
                    <a:pt x="248" y="308"/>
                    <a:pt x="248" y="308"/>
                    <a:pt x="248" y="308"/>
                  </a:cubicBezTo>
                  <a:cubicBezTo>
                    <a:pt x="235" y="308"/>
                    <a:pt x="235" y="308"/>
                    <a:pt x="235" y="308"/>
                  </a:cubicBezTo>
                  <a:cubicBezTo>
                    <a:pt x="233" y="308"/>
                    <a:pt x="233" y="308"/>
                    <a:pt x="233" y="308"/>
                  </a:cubicBezTo>
                  <a:cubicBezTo>
                    <a:pt x="232" y="309"/>
                    <a:pt x="232" y="309"/>
                    <a:pt x="232" y="309"/>
                  </a:cubicBezTo>
                  <a:cubicBezTo>
                    <a:pt x="231" y="309"/>
                    <a:pt x="231" y="309"/>
                    <a:pt x="231" y="309"/>
                  </a:cubicBezTo>
                  <a:cubicBezTo>
                    <a:pt x="230" y="310"/>
                    <a:pt x="230" y="310"/>
                    <a:pt x="230" y="310"/>
                  </a:cubicBezTo>
                  <a:cubicBezTo>
                    <a:pt x="228" y="311"/>
                    <a:pt x="228" y="311"/>
                    <a:pt x="228" y="311"/>
                  </a:cubicBezTo>
                  <a:cubicBezTo>
                    <a:pt x="227" y="312"/>
                    <a:pt x="227" y="312"/>
                    <a:pt x="227" y="312"/>
                  </a:cubicBezTo>
                  <a:cubicBezTo>
                    <a:pt x="226" y="312"/>
                    <a:pt x="226" y="312"/>
                    <a:pt x="226" y="312"/>
                  </a:cubicBezTo>
                  <a:cubicBezTo>
                    <a:pt x="223" y="315"/>
                    <a:pt x="223" y="315"/>
                    <a:pt x="223" y="315"/>
                  </a:cubicBezTo>
                  <a:cubicBezTo>
                    <a:pt x="214" y="317"/>
                    <a:pt x="214" y="317"/>
                    <a:pt x="214" y="317"/>
                  </a:cubicBezTo>
                  <a:cubicBezTo>
                    <a:pt x="214" y="319"/>
                    <a:pt x="214" y="319"/>
                    <a:pt x="214" y="319"/>
                  </a:cubicBezTo>
                  <a:cubicBezTo>
                    <a:pt x="212" y="319"/>
                    <a:pt x="212" y="319"/>
                    <a:pt x="212" y="319"/>
                  </a:cubicBezTo>
                  <a:cubicBezTo>
                    <a:pt x="197" y="323"/>
                    <a:pt x="197" y="323"/>
                    <a:pt x="197" y="323"/>
                  </a:cubicBezTo>
                  <a:cubicBezTo>
                    <a:pt x="196" y="322"/>
                    <a:pt x="196" y="322"/>
                    <a:pt x="196" y="322"/>
                  </a:cubicBezTo>
                  <a:cubicBezTo>
                    <a:pt x="197" y="321"/>
                    <a:pt x="197" y="321"/>
                    <a:pt x="197" y="321"/>
                  </a:cubicBezTo>
                  <a:cubicBezTo>
                    <a:pt x="199" y="320"/>
                    <a:pt x="199" y="320"/>
                    <a:pt x="199" y="320"/>
                  </a:cubicBezTo>
                  <a:cubicBezTo>
                    <a:pt x="199" y="319"/>
                    <a:pt x="199" y="319"/>
                    <a:pt x="199" y="319"/>
                  </a:cubicBezTo>
                  <a:cubicBezTo>
                    <a:pt x="200" y="318"/>
                    <a:pt x="200" y="318"/>
                    <a:pt x="200" y="318"/>
                  </a:cubicBezTo>
                  <a:cubicBezTo>
                    <a:pt x="200" y="318"/>
                    <a:pt x="200" y="318"/>
                    <a:pt x="200" y="318"/>
                  </a:cubicBezTo>
                  <a:cubicBezTo>
                    <a:pt x="201" y="312"/>
                    <a:pt x="201" y="312"/>
                    <a:pt x="201" y="312"/>
                  </a:cubicBezTo>
                  <a:cubicBezTo>
                    <a:pt x="198" y="300"/>
                    <a:pt x="198" y="300"/>
                    <a:pt x="198" y="300"/>
                  </a:cubicBezTo>
                  <a:cubicBezTo>
                    <a:pt x="195" y="298"/>
                    <a:pt x="195" y="298"/>
                    <a:pt x="195" y="298"/>
                  </a:cubicBezTo>
                  <a:cubicBezTo>
                    <a:pt x="194" y="297"/>
                    <a:pt x="194" y="297"/>
                    <a:pt x="194" y="297"/>
                  </a:cubicBezTo>
                  <a:cubicBezTo>
                    <a:pt x="176" y="289"/>
                    <a:pt x="176" y="289"/>
                    <a:pt x="176" y="289"/>
                  </a:cubicBezTo>
                  <a:cubicBezTo>
                    <a:pt x="175" y="289"/>
                    <a:pt x="175" y="289"/>
                    <a:pt x="175" y="289"/>
                  </a:cubicBezTo>
                  <a:cubicBezTo>
                    <a:pt x="174" y="288"/>
                    <a:pt x="174" y="288"/>
                    <a:pt x="174" y="288"/>
                  </a:cubicBezTo>
                  <a:cubicBezTo>
                    <a:pt x="174" y="288"/>
                    <a:pt x="174" y="288"/>
                    <a:pt x="174" y="288"/>
                  </a:cubicBezTo>
                  <a:cubicBezTo>
                    <a:pt x="172" y="288"/>
                    <a:pt x="172" y="288"/>
                    <a:pt x="172" y="288"/>
                  </a:cubicBezTo>
                  <a:cubicBezTo>
                    <a:pt x="171" y="287"/>
                    <a:pt x="171" y="287"/>
                    <a:pt x="171" y="287"/>
                  </a:cubicBezTo>
                  <a:cubicBezTo>
                    <a:pt x="171" y="287"/>
                    <a:pt x="171" y="287"/>
                    <a:pt x="171" y="287"/>
                  </a:cubicBezTo>
                  <a:cubicBezTo>
                    <a:pt x="170" y="287"/>
                    <a:pt x="170" y="287"/>
                    <a:pt x="170" y="287"/>
                  </a:cubicBezTo>
                  <a:cubicBezTo>
                    <a:pt x="169" y="287"/>
                    <a:pt x="169" y="287"/>
                    <a:pt x="169" y="287"/>
                  </a:cubicBezTo>
                  <a:cubicBezTo>
                    <a:pt x="168" y="287"/>
                    <a:pt x="168" y="287"/>
                    <a:pt x="168" y="287"/>
                  </a:cubicBezTo>
                  <a:cubicBezTo>
                    <a:pt x="168" y="286"/>
                    <a:pt x="168" y="286"/>
                    <a:pt x="168" y="286"/>
                  </a:cubicBezTo>
                  <a:cubicBezTo>
                    <a:pt x="167" y="286"/>
                    <a:pt x="167" y="286"/>
                    <a:pt x="167" y="286"/>
                  </a:cubicBezTo>
                  <a:cubicBezTo>
                    <a:pt x="165" y="286"/>
                    <a:pt x="165" y="286"/>
                    <a:pt x="165" y="286"/>
                  </a:cubicBezTo>
                  <a:cubicBezTo>
                    <a:pt x="165" y="285"/>
                    <a:pt x="165" y="285"/>
                    <a:pt x="165" y="285"/>
                  </a:cubicBezTo>
                  <a:cubicBezTo>
                    <a:pt x="164" y="285"/>
                    <a:pt x="164" y="285"/>
                    <a:pt x="164" y="285"/>
                  </a:cubicBezTo>
                  <a:cubicBezTo>
                    <a:pt x="163" y="284"/>
                    <a:pt x="163" y="284"/>
                    <a:pt x="163" y="284"/>
                  </a:cubicBezTo>
                  <a:cubicBezTo>
                    <a:pt x="162" y="284"/>
                    <a:pt x="162" y="284"/>
                    <a:pt x="162" y="284"/>
                  </a:cubicBezTo>
                  <a:cubicBezTo>
                    <a:pt x="162" y="284"/>
                    <a:pt x="162" y="284"/>
                    <a:pt x="162" y="284"/>
                  </a:cubicBezTo>
                  <a:cubicBezTo>
                    <a:pt x="161" y="284"/>
                    <a:pt x="161" y="284"/>
                    <a:pt x="161" y="284"/>
                  </a:cubicBezTo>
                  <a:cubicBezTo>
                    <a:pt x="160" y="284"/>
                    <a:pt x="160" y="284"/>
                    <a:pt x="160" y="284"/>
                  </a:cubicBezTo>
                  <a:cubicBezTo>
                    <a:pt x="160" y="284"/>
                    <a:pt x="160" y="284"/>
                    <a:pt x="160" y="284"/>
                  </a:cubicBezTo>
                  <a:cubicBezTo>
                    <a:pt x="159" y="284"/>
                    <a:pt x="159" y="284"/>
                    <a:pt x="159" y="284"/>
                  </a:cubicBezTo>
                  <a:cubicBezTo>
                    <a:pt x="159" y="283"/>
                    <a:pt x="159" y="283"/>
                    <a:pt x="159" y="283"/>
                  </a:cubicBezTo>
                  <a:cubicBezTo>
                    <a:pt x="158" y="283"/>
                    <a:pt x="158" y="283"/>
                    <a:pt x="158" y="283"/>
                  </a:cubicBezTo>
                  <a:cubicBezTo>
                    <a:pt x="158" y="283"/>
                    <a:pt x="158" y="283"/>
                    <a:pt x="158" y="283"/>
                  </a:cubicBezTo>
                  <a:cubicBezTo>
                    <a:pt x="157" y="282"/>
                    <a:pt x="157" y="282"/>
                    <a:pt x="157" y="282"/>
                  </a:cubicBezTo>
                  <a:cubicBezTo>
                    <a:pt x="157" y="282"/>
                    <a:pt x="157" y="282"/>
                    <a:pt x="157" y="282"/>
                  </a:cubicBezTo>
                  <a:cubicBezTo>
                    <a:pt x="156" y="281"/>
                    <a:pt x="156" y="281"/>
                    <a:pt x="156" y="281"/>
                  </a:cubicBezTo>
                  <a:cubicBezTo>
                    <a:pt x="155" y="281"/>
                    <a:pt x="155" y="281"/>
                    <a:pt x="155" y="281"/>
                  </a:cubicBezTo>
                  <a:cubicBezTo>
                    <a:pt x="154" y="281"/>
                    <a:pt x="154" y="281"/>
                    <a:pt x="154" y="281"/>
                  </a:cubicBezTo>
                  <a:lnTo>
                    <a:pt x="39" y="271"/>
                  </a:lnTo>
                  <a:close/>
                </a:path>
              </a:pathLst>
            </a:custGeom>
            <a:grpFill/>
            <a:ln>
              <a:noFill/>
            </a:ln>
          </p:spPr>
          <p:txBody>
            <a:bodyPr vert="horz" wrap="square" lIns="91440" tIns="45720" rIns="91440" bIns="45720" numCol="1" anchor="t" anchorCtr="0" compatLnSpc="1"/>
            <a:lstStyle/>
            <a:p>
              <a:endParaRPr lang="en-US"/>
            </a:p>
          </p:txBody>
        </p:sp>
        <p:sp>
          <p:nvSpPr>
            <p:cNvPr id="166" name="Freeform 162"/>
            <p:cNvSpPr>
              <a:spLocks noEditPoints="1"/>
            </p:cNvSpPr>
            <p:nvPr/>
          </p:nvSpPr>
          <p:spPr bwMode="auto">
            <a:xfrm>
              <a:off x="815256" y="1047881"/>
              <a:ext cx="1133522" cy="787418"/>
            </a:xfrm>
            <a:custGeom>
              <a:avLst/>
              <a:gdLst>
                <a:gd name="T0" fmla="*/ 209 w 238"/>
                <a:gd name="T1" fmla="*/ 133 h 165"/>
                <a:gd name="T2" fmla="*/ 234 w 238"/>
                <a:gd name="T3" fmla="*/ 28 h 165"/>
                <a:gd name="T4" fmla="*/ 219 w 238"/>
                <a:gd name="T5" fmla="*/ 21 h 165"/>
                <a:gd name="T6" fmla="*/ 209 w 238"/>
                <a:gd name="T7" fmla="*/ 10 h 165"/>
                <a:gd name="T8" fmla="*/ 198 w 238"/>
                <a:gd name="T9" fmla="*/ 7 h 165"/>
                <a:gd name="T10" fmla="*/ 187 w 238"/>
                <a:gd name="T11" fmla="*/ 2 h 165"/>
                <a:gd name="T12" fmla="*/ 167 w 238"/>
                <a:gd name="T13" fmla="*/ 9 h 165"/>
                <a:gd name="T14" fmla="*/ 145 w 238"/>
                <a:gd name="T15" fmla="*/ 37 h 165"/>
                <a:gd name="T16" fmla="*/ 142 w 238"/>
                <a:gd name="T17" fmla="*/ 45 h 165"/>
                <a:gd name="T18" fmla="*/ 135 w 238"/>
                <a:gd name="T19" fmla="*/ 40 h 165"/>
                <a:gd name="T20" fmla="*/ 120 w 238"/>
                <a:gd name="T21" fmla="*/ 51 h 165"/>
                <a:gd name="T22" fmla="*/ 127 w 238"/>
                <a:gd name="T23" fmla="*/ 60 h 165"/>
                <a:gd name="T24" fmla="*/ 130 w 238"/>
                <a:gd name="T25" fmla="*/ 70 h 165"/>
                <a:gd name="T26" fmla="*/ 104 w 238"/>
                <a:gd name="T27" fmla="*/ 78 h 165"/>
                <a:gd name="T28" fmla="*/ 104 w 238"/>
                <a:gd name="T29" fmla="*/ 89 h 165"/>
                <a:gd name="T30" fmla="*/ 100 w 238"/>
                <a:gd name="T31" fmla="*/ 101 h 165"/>
                <a:gd name="T32" fmla="*/ 104 w 238"/>
                <a:gd name="T33" fmla="*/ 109 h 165"/>
                <a:gd name="T34" fmla="*/ 112 w 238"/>
                <a:gd name="T35" fmla="*/ 114 h 165"/>
                <a:gd name="T36" fmla="*/ 110 w 238"/>
                <a:gd name="T37" fmla="*/ 125 h 165"/>
                <a:gd name="T38" fmla="*/ 90 w 238"/>
                <a:gd name="T39" fmla="*/ 135 h 165"/>
                <a:gd name="T40" fmla="*/ 84 w 238"/>
                <a:gd name="T41" fmla="*/ 141 h 165"/>
                <a:gd name="T42" fmla="*/ 97 w 238"/>
                <a:gd name="T43" fmla="*/ 137 h 165"/>
                <a:gd name="T44" fmla="*/ 110 w 238"/>
                <a:gd name="T45" fmla="*/ 132 h 165"/>
                <a:gd name="T46" fmla="*/ 127 w 238"/>
                <a:gd name="T47" fmla="*/ 123 h 165"/>
                <a:gd name="T48" fmla="*/ 138 w 238"/>
                <a:gd name="T49" fmla="*/ 112 h 165"/>
                <a:gd name="T50" fmla="*/ 159 w 238"/>
                <a:gd name="T51" fmla="*/ 100 h 165"/>
                <a:gd name="T52" fmla="*/ 143 w 238"/>
                <a:gd name="T53" fmla="*/ 115 h 165"/>
                <a:gd name="T54" fmla="*/ 154 w 238"/>
                <a:gd name="T55" fmla="*/ 113 h 165"/>
                <a:gd name="T56" fmla="*/ 164 w 238"/>
                <a:gd name="T57" fmla="*/ 107 h 165"/>
                <a:gd name="T58" fmla="*/ 169 w 238"/>
                <a:gd name="T59" fmla="*/ 111 h 165"/>
                <a:gd name="T60" fmla="*/ 184 w 238"/>
                <a:gd name="T61" fmla="*/ 119 h 165"/>
                <a:gd name="T62" fmla="*/ 194 w 238"/>
                <a:gd name="T63" fmla="*/ 126 h 165"/>
                <a:gd name="T64" fmla="*/ 199 w 238"/>
                <a:gd name="T65" fmla="*/ 130 h 165"/>
                <a:gd name="T66" fmla="*/ 205 w 238"/>
                <a:gd name="T67" fmla="*/ 132 h 165"/>
                <a:gd name="T68" fmla="*/ 206 w 238"/>
                <a:gd name="T69" fmla="*/ 146 h 165"/>
                <a:gd name="T70" fmla="*/ 211 w 238"/>
                <a:gd name="T71" fmla="*/ 156 h 165"/>
                <a:gd name="T72" fmla="*/ 202 w 238"/>
                <a:gd name="T73" fmla="*/ 162 h 165"/>
                <a:gd name="T74" fmla="*/ 199 w 238"/>
                <a:gd name="T75" fmla="*/ 162 h 165"/>
                <a:gd name="T76" fmla="*/ 202 w 238"/>
                <a:gd name="T77" fmla="*/ 155 h 165"/>
                <a:gd name="T78" fmla="*/ 203 w 238"/>
                <a:gd name="T79" fmla="*/ 164 h 165"/>
                <a:gd name="T80" fmla="*/ 207 w 238"/>
                <a:gd name="T81" fmla="*/ 156 h 165"/>
                <a:gd name="T82" fmla="*/ 205 w 238"/>
                <a:gd name="T83" fmla="*/ 150 h 165"/>
                <a:gd name="T84" fmla="*/ 201 w 238"/>
                <a:gd name="T85" fmla="*/ 151 h 165"/>
                <a:gd name="T86" fmla="*/ 199 w 238"/>
                <a:gd name="T87" fmla="*/ 145 h 165"/>
                <a:gd name="T88" fmla="*/ 204 w 238"/>
                <a:gd name="T89" fmla="*/ 144 h 165"/>
                <a:gd name="T90" fmla="*/ 197 w 238"/>
                <a:gd name="T91" fmla="*/ 142 h 165"/>
                <a:gd name="T92" fmla="*/ 110 w 238"/>
                <a:gd name="T93" fmla="*/ 75 h 165"/>
                <a:gd name="T94" fmla="*/ 173 w 238"/>
                <a:gd name="T95" fmla="*/ 116 h 165"/>
                <a:gd name="T96" fmla="*/ 160 w 238"/>
                <a:gd name="T97" fmla="*/ 115 h 165"/>
                <a:gd name="T98" fmla="*/ 90 w 238"/>
                <a:gd name="T99" fmla="*/ 62 h 165"/>
                <a:gd name="T100" fmla="*/ 91 w 238"/>
                <a:gd name="T101" fmla="*/ 95 h 165"/>
                <a:gd name="T102" fmla="*/ 134 w 238"/>
                <a:gd name="T103" fmla="*/ 121 h 165"/>
                <a:gd name="T104" fmla="*/ 127 w 238"/>
                <a:gd name="T105" fmla="*/ 126 h 165"/>
                <a:gd name="T106" fmla="*/ 129 w 238"/>
                <a:gd name="T107" fmla="*/ 128 h 165"/>
                <a:gd name="T108" fmla="*/ 121 w 238"/>
                <a:gd name="T109" fmla="*/ 135 h 165"/>
                <a:gd name="T110" fmla="*/ 93 w 238"/>
                <a:gd name="T111" fmla="*/ 142 h 165"/>
                <a:gd name="T112" fmla="*/ 3 w 238"/>
                <a:gd name="T113" fmla="*/ 156 h 165"/>
                <a:gd name="T114" fmla="*/ 22 w 238"/>
                <a:gd name="T115" fmla="*/ 156 h 165"/>
                <a:gd name="T116" fmla="*/ 41 w 238"/>
                <a:gd name="T117" fmla="*/ 154 h 165"/>
                <a:gd name="T118" fmla="*/ 59 w 238"/>
                <a:gd name="T119" fmla="*/ 149 h 165"/>
                <a:gd name="T120" fmla="*/ 68 w 238"/>
                <a:gd name="T121" fmla="*/ 147 h 165"/>
                <a:gd name="T122" fmla="*/ 72 w 238"/>
                <a:gd name="T123"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65">
                  <a:moveTo>
                    <a:pt x="215" y="158"/>
                  </a:moveTo>
                  <a:cubicBezTo>
                    <a:pt x="215" y="157"/>
                    <a:pt x="215" y="157"/>
                    <a:pt x="215" y="157"/>
                  </a:cubicBezTo>
                  <a:cubicBezTo>
                    <a:pt x="215" y="157"/>
                    <a:pt x="215" y="157"/>
                    <a:pt x="215" y="157"/>
                  </a:cubicBezTo>
                  <a:cubicBezTo>
                    <a:pt x="215" y="157"/>
                    <a:pt x="215" y="157"/>
                    <a:pt x="215" y="157"/>
                  </a:cubicBezTo>
                  <a:cubicBezTo>
                    <a:pt x="215" y="156"/>
                    <a:pt x="215" y="156"/>
                    <a:pt x="215" y="156"/>
                  </a:cubicBezTo>
                  <a:cubicBezTo>
                    <a:pt x="215" y="156"/>
                    <a:pt x="215" y="156"/>
                    <a:pt x="215" y="156"/>
                  </a:cubicBezTo>
                  <a:cubicBezTo>
                    <a:pt x="215" y="156"/>
                    <a:pt x="215" y="156"/>
                    <a:pt x="215" y="156"/>
                  </a:cubicBezTo>
                  <a:cubicBezTo>
                    <a:pt x="214" y="155"/>
                    <a:pt x="214" y="155"/>
                    <a:pt x="214" y="155"/>
                  </a:cubicBezTo>
                  <a:cubicBezTo>
                    <a:pt x="214" y="155"/>
                    <a:pt x="214" y="155"/>
                    <a:pt x="214" y="155"/>
                  </a:cubicBezTo>
                  <a:cubicBezTo>
                    <a:pt x="214" y="154"/>
                    <a:pt x="214" y="154"/>
                    <a:pt x="214" y="154"/>
                  </a:cubicBezTo>
                  <a:cubicBezTo>
                    <a:pt x="213" y="153"/>
                    <a:pt x="213" y="153"/>
                    <a:pt x="213" y="153"/>
                  </a:cubicBezTo>
                  <a:cubicBezTo>
                    <a:pt x="212" y="153"/>
                    <a:pt x="212" y="153"/>
                    <a:pt x="212" y="153"/>
                  </a:cubicBezTo>
                  <a:cubicBezTo>
                    <a:pt x="212" y="152"/>
                    <a:pt x="212" y="152"/>
                    <a:pt x="212" y="152"/>
                  </a:cubicBezTo>
                  <a:cubicBezTo>
                    <a:pt x="211" y="151"/>
                    <a:pt x="211" y="151"/>
                    <a:pt x="211" y="151"/>
                  </a:cubicBezTo>
                  <a:cubicBezTo>
                    <a:pt x="211" y="151"/>
                    <a:pt x="211" y="151"/>
                    <a:pt x="211" y="151"/>
                  </a:cubicBezTo>
                  <a:cubicBezTo>
                    <a:pt x="210" y="151"/>
                    <a:pt x="210" y="151"/>
                    <a:pt x="210" y="151"/>
                  </a:cubicBezTo>
                  <a:cubicBezTo>
                    <a:pt x="210" y="151"/>
                    <a:pt x="210" y="151"/>
                    <a:pt x="210" y="151"/>
                  </a:cubicBezTo>
                  <a:cubicBezTo>
                    <a:pt x="210" y="150"/>
                    <a:pt x="210" y="150"/>
                    <a:pt x="210" y="150"/>
                  </a:cubicBezTo>
                  <a:cubicBezTo>
                    <a:pt x="210" y="150"/>
                    <a:pt x="210" y="150"/>
                    <a:pt x="210" y="150"/>
                  </a:cubicBezTo>
                  <a:cubicBezTo>
                    <a:pt x="210" y="149"/>
                    <a:pt x="210" y="149"/>
                    <a:pt x="210" y="149"/>
                  </a:cubicBezTo>
                  <a:cubicBezTo>
                    <a:pt x="210" y="149"/>
                    <a:pt x="210" y="149"/>
                    <a:pt x="210" y="149"/>
                  </a:cubicBezTo>
                  <a:cubicBezTo>
                    <a:pt x="210" y="149"/>
                    <a:pt x="210" y="149"/>
                    <a:pt x="210" y="149"/>
                  </a:cubicBezTo>
                  <a:cubicBezTo>
                    <a:pt x="210" y="148"/>
                    <a:pt x="210" y="148"/>
                    <a:pt x="210" y="148"/>
                  </a:cubicBezTo>
                  <a:cubicBezTo>
                    <a:pt x="210" y="148"/>
                    <a:pt x="210" y="148"/>
                    <a:pt x="210" y="148"/>
                  </a:cubicBezTo>
                  <a:cubicBezTo>
                    <a:pt x="210" y="148"/>
                    <a:pt x="210" y="148"/>
                    <a:pt x="210" y="148"/>
                  </a:cubicBezTo>
                  <a:cubicBezTo>
                    <a:pt x="209" y="148"/>
                    <a:pt x="209" y="148"/>
                    <a:pt x="209" y="148"/>
                  </a:cubicBezTo>
                  <a:cubicBezTo>
                    <a:pt x="209" y="147"/>
                    <a:pt x="209" y="147"/>
                    <a:pt x="209" y="147"/>
                  </a:cubicBezTo>
                  <a:cubicBezTo>
                    <a:pt x="210" y="147"/>
                    <a:pt x="210" y="147"/>
                    <a:pt x="210" y="147"/>
                  </a:cubicBezTo>
                  <a:cubicBezTo>
                    <a:pt x="210" y="144"/>
                    <a:pt x="210" y="144"/>
                    <a:pt x="210" y="144"/>
                  </a:cubicBezTo>
                  <a:cubicBezTo>
                    <a:pt x="210" y="141"/>
                    <a:pt x="210" y="141"/>
                    <a:pt x="210" y="141"/>
                  </a:cubicBezTo>
                  <a:cubicBezTo>
                    <a:pt x="210" y="139"/>
                    <a:pt x="210" y="139"/>
                    <a:pt x="210" y="139"/>
                  </a:cubicBezTo>
                  <a:cubicBezTo>
                    <a:pt x="210" y="138"/>
                    <a:pt x="210" y="138"/>
                    <a:pt x="210" y="138"/>
                  </a:cubicBezTo>
                  <a:cubicBezTo>
                    <a:pt x="210" y="137"/>
                    <a:pt x="210" y="137"/>
                    <a:pt x="210" y="137"/>
                  </a:cubicBezTo>
                  <a:cubicBezTo>
                    <a:pt x="210" y="137"/>
                    <a:pt x="210" y="137"/>
                    <a:pt x="210" y="137"/>
                  </a:cubicBezTo>
                  <a:cubicBezTo>
                    <a:pt x="210" y="136"/>
                    <a:pt x="210" y="136"/>
                    <a:pt x="210" y="136"/>
                  </a:cubicBezTo>
                  <a:cubicBezTo>
                    <a:pt x="210" y="135"/>
                    <a:pt x="210" y="135"/>
                    <a:pt x="210" y="135"/>
                  </a:cubicBezTo>
                  <a:cubicBezTo>
                    <a:pt x="210" y="134"/>
                    <a:pt x="210" y="134"/>
                    <a:pt x="210" y="134"/>
                  </a:cubicBezTo>
                  <a:cubicBezTo>
                    <a:pt x="209" y="133"/>
                    <a:pt x="209" y="133"/>
                    <a:pt x="209" y="133"/>
                  </a:cubicBezTo>
                  <a:cubicBezTo>
                    <a:pt x="208" y="131"/>
                    <a:pt x="208" y="131"/>
                    <a:pt x="208" y="131"/>
                  </a:cubicBezTo>
                  <a:cubicBezTo>
                    <a:pt x="208" y="131"/>
                    <a:pt x="208" y="131"/>
                    <a:pt x="208" y="131"/>
                  </a:cubicBezTo>
                  <a:cubicBezTo>
                    <a:pt x="208" y="128"/>
                    <a:pt x="208" y="128"/>
                    <a:pt x="208" y="128"/>
                  </a:cubicBezTo>
                  <a:cubicBezTo>
                    <a:pt x="208" y="128"/>
                    <a:pt x="208" y="128"/>
                    <a:pt x="208" y="128"/>
                  </a:cubicBezTo>
                  <a:cubicBezTo>
                    <a:pt x="208" y="127"/>
                    <a:pt x="208" y="127"/>
                    <a:pt x="208" y="127"/>
                  </a:cubicBezTo>
                  <a:cubicBezTo>
                    <a:pt x="208" y="126"/>
                    <a:pt x="208" y="126"/>
                    <a:pt x="208" y="126"/>
                  </a:cubicBezTo>
                  <a:cubicBezTo>
                    <a:pt x="208" y="125"/>
                    <a:pt x="208" y="125"/>
                    <a:pt x="208" y="125"/>
                  </a:cubicBezTo>
                  <a:cubicBezTo>
                    <a:pt x="207" y="125"/>
                    <a:pt x="207" y="125"/>
                    <a:pt x="207" y="125"/>
                  </a:cubicBezTo>
                  <a:cubicBezTo>
                    <a:pt x="206" y="125"/>
                    <a:pt x="206" y="125"/>
                    <a:pt x="206" y="125"/>
                  </a:cubicBezTo>
                  <a:cubicBezTo>
                    <a:pt x="204" y="125"/>
                    <a:pt x="204" y="125"/>
                    <a:pt x="204" y="125"/>
                  </a:cubicBezTo>
                  <a:cubicBezTo>
                    <a:pt x="204" y="125"/>
                    <a:pt x="204" y="125"/>
                    <a:pt x="204" y="125"/>
                  </a:cubicBezTo>
                  <a:cubicBezTo>
                    <a:pt x="202" y="126"/>
                    <a:pt x="202" y="126"/>
                    <a:pt x="202" y="126"/>
                  </a:cubicBezTo>
                  <a:cubicBezTo>
                    <a:pt x="201" y="127"/>
                    <a:pt x="201" y="127"/>
                    <a:pt x="201" y="127"/>
                  </a:cubicBezTo>
                  <a:cubicBezTo>
                    <a:pt x="200" y="128"/>
                    <a:pt x="200" y="128"/>
                    <a:pt x="200" y="128"/>
                  </a:cubicBezTo>
                  <a:cubicBezTo>
                    <a:pt x="199" y="129"/>
                    <a:pt x="199" y="129"/>
                    <a:pt x="199" y="129"/>
                  </a:cubicBezTo>
                  <a:cubicBezTo>
                    <a:pt x="198" y="129"/>
                    <a:pt x="198" y="129"/>
                    <a:pt x="198" y="129"/>
                  </a:cubicBezTo>
                  <a:cubicBezTo>
                    <a:pt x="196" y="129"/>
                    <a:pt x="196" y="129"/>
                    <a:pt x="196" y="129"/>
                  </a:cubicBezTo>
                  <a:cubicBezTo>
                    <a:pt x="196" y="129"/>
                    <a:pt x="196" y="129"/>
                    <a:pt x="196" y="129"/>
                  </a:cubicBezTo>
                  <a:cubicBezTo>
                    <a:pt x="196" y="129"/>
                    <a:pt x="196" y="129"/>
                    <a:pt x="196" y="129"/>
                  </a:cubicBezTo>
                  <a:cubicBezTo>
                    <a:pt x="196" y="128"/>
                    <a:pt x="196" y="128"/>
                    <a:pt x="196" y="128"/>
                  </a:cubicBezTo>
                  <a:cubicBezTo>
                    <a:pt x="196" y="127"/>
                    <a:pt x="196" y="127"/>
                    <a:pt x="196" y="127"/>
                  </a:cubicBezTo>
                  <a:cubicBezTo>
                    <a:pt x="195" y="122"/>
                    <a:pt x="195" y="122"/>
                    <a:pt x="195" y="122"/>
                  </a:cubicBezTo>
                  <a:cubicBezTo>
                    <a:pt x="194" y="120"/>
                    <a:pt x="194" y="120"/>
                    <a:pt x="194" y="120"/>
                  </a:cubicBezTo>
                  <a:cubicBezTo>
                    <a:pt x="194" y="119"/>
                    <a:pt x="194" y="119"/>
                    <a:pt x="194" y="119"/>
                  </a:cubicBezTo>
                  <a:cubicBezTo>
                    <a:pt x="195" y="117"/>
                    <a:pt x="195" y="117"/>
                    <a:pt x="195" y="117"/>
                  </a:cubicBezTo>
                  <a:cubicBezTo>
                    <a:pt x="192" y="117"/>
                    <a:pt x="192" y="117"/>
                    <a:pt x="192" y="117"/>
                  </a:cubicBezTo>
                  <a:cubicBezTo>
                    <a:pt x="191" y="118"/>
                    <a:pt x="191" y="118"/>
                    <a:pt x="191" y="118"/>
                  </a:cubicBezTo>
                  <a:cubicBezTo>
                    <a:pt x="190" y="117"/>
                    <a:pt x="190" y="117"/>
                    <a:pt x="190" y="117"/>
                  </a:cubicBezTo>
                  <a:cubicBezTo>
                    <a:pt x="187" y="117"/>
                    <a:pt x="187" y="117"/>
                    <a:pt x="187" y="117"/>
                  </a:cubicBezTo>
                  <a:cubicBezTo>
                    <a:pt x="238" y="33"/>
                    <a:pt x="238" y="33"/>
                    <a:pt x="238" y="33"/>
                  </a:cubicBezTo>
                  <a:cubicBezTo>
                    <a:pt x="238" y="32"/>
                    <a:pt x="238" y="32"/>
                    <a:pt x="238" y="32"/>
                  </a:cubicBezTo>
                  <a:cubicBezTo>
                    <a:pt x="237" y="32"/>
                    <a:pt x="237" y="32"/>
                    <a:pt x="237" y="32"/>
                  </a:cubicBezTo>
                  <a:cubicBezTo>
                    <a:pt x="236" y="32"/>
                    <a:pt x="236" y="32"/>
                    <a:pt x="236" y="32"/>
                  </a:cubicBezTo>
                  <a:cubicBezTo>
                    <a:pt x="236" y="32"/>
                    <a:pt x="236" y="32"/>
                    <a:pt x="236" y="32"/>
                  </a:cubicBezTo>
                  <a:cubicBezTo>
                    <a:pt x="236" y="30"/>
                    <a:pt x="236" y="30"/>
                    <a:pt x="236" y="30"/>
                  </a:cubicBezTo>
                  <a:cubicBezTo>
                    <a:pt x="235" y="29"/>
                    <a:pt x="235" y="29"/>
                    <a:pt x="235" y="29"/>
                  </a:cubicBezTo>
                  <a:cubicBezTo>
                    <a:pt x="235" y="29"/>
                    <a:pt x="235" y="29"/>
                    <a:pt x="235" y="29"/>
                  </a:cubicBezTo>
                  <a:cubicBezTo>
                    <a:pt x="234" y="28"/>
                    <a:pt x="234" y="28"/>
                    <a:pt x="234" y="28"/>
                  </a:cubicBezTo>
                  <a:cubicBezTo>
                    <a:pt x="234" y="27"/>
                    <a:pt x="234" y="27"/>
                    <a:pt x="234" y="27"/>
                  </a:cubicBezTo>
                  <a:cubicBezTo>
                    <a:pt x="233" y="27"/>
                    <a:pt x="233" y="27"/>
                    <a:pt x="233" y="27"/>
                  </a:cubicBezTo>
                  <a:cubicBezTo>
                    <a:pt x="232" y="27"/>
                    <a:pt x="232" y="27"/>
                    <a:pt x="232" y="27"/>
                  </a:cubicBezTo>
                  <a:cubicBezTo>
                    <a:pt x="232" y="27"/>
                    <a:pt x="232" y="27"/>
                    <a:pt x="232" y="27"/>
                  </a:cubicBezTo>
                  <a:cubicBezTo>
                    <a:pt x="230" y="27"/>
                    <a:pt x="230" y="27"/>
                    <a:pt x="230" y="27"/>
                  </a:cubicBezTo>
                  <a:cubicBezTo>
                    <a:pt x="229" y="27"/>
                    <a:pt x="229" y="27"/>
                    <a:pt x="229" y="27"/>
                  </a:cubicBezTo>
                  <a:cubicBezTo>
                    <a:pt x="229" y="27"/>
                    <a:pt x="229" y="27"/>
                    <a:pt x="229" y="27"/>
                  </a:cubicBezTo>
                  <a:cubicBezTo>
                    <a:pt x="228" y="27"/>
                    <a:pt x="228" y="27"/>
                    <a:pt x="228" y="27"/>
                  </a:cubicBezTo>
                  <a:cubicBezTo>
                    <a:pt x="228" y="27"/>
                    <a:pt x="228" y="27"/>
                    <a:pt x="228" y="27"/>
                  </a:cubicBezTo>
                  <a:cubicBezTo>
                    <a:pt x="228" y="27"/>
                    <a:pt x="228" y="27"/>
                    <a:pt x="228" y="27"/>
                  </a:cubicBezTo>
                  <a:cubicBezTo>
                    <a:pt x="227" y="27"/>
                    <a:pt x="227" y="27"/>
                    <a:pt x="227" y="27"/>
                  </a:cubicBezTo>
                  <a:cubicBezTo>
                    <a:pt x="227" y="26"/>
                    <a:pt x="227" y="26"/>
                    <a:pt x="227" y="26"/>
                  </a:cubicBezTo>
                  <a:cubicBezTo>
                    <a:pt x="227" y="26"/>
                    <a:pt x="227" y="26"/>
                    <a:pt x="227" y="26"/>
                  </a:cubicBezTo>
                  <a:cubicBezTo>
                    <a:pt x="228" y="26"/>
                    <a:pt x="228" y="26"/>
                    <a:pt x="228" y="26"/>
                  </a:cubicBezTo>
                  <a:cubicBezTo>
                    <a:pt x="227" y="26"/>
                    <a:pt x="227" y="26"/>
                    <a:pt x="227" y="26"/>
                  </a:cubicBezTo>
                  <a:cubicBezTo>
                    <a:pt x="226" y="26"/>
                    <a:pt x="226" y="26"/>
                    <a:pt x="226" y="26"/>
                  </a:cubicBezTo>
                  <a:cubicBezTo>
                    <a:pt x="226" y="26"/>
                    <a:pt x="226" y="26"/>
                    <a:pt x="226" y="26"/>
                  </a:cubicBezTo>
                  <a:cubicBezTo>
                    <a:pt x="226" y="25"/>
                    <a:pt x="226" y="25"/>
                    <a:pt x="226" y="25"/>
                  </a:cubicBezTo>
                  <a:cubicBezTo>
                    <a:pt x="226" y="25"/>
                    <a:pt x="226" y="25"/>
                    <a:pt x="226" y="25"/>
                  </a:cubicBezTo>
                  <a:cubicBezTo>
                    <a:pt x="226" y="25"/>
                    <a:pt x="226" y="25"/>
                    <a:pt x="226" y="25"/>
                  </a:cubicBezTo>
                  <a:cubicBezTo>
                    <a:pt x="225" y="25"/>
                    <a:pt x="225" y="25"/>
                    <a:pt x="225" y="25"/>
                  </a:cubicBezTo>
                  <a:cubicBezTo>
                    <a:pt x="225" y="25"/>
                    <a:pt x="225" y="25"/>
                    <a:pt x="225" y="25"/>
                  </a:cubicBezTo>
                  <a:cubicBezTo>
                    <a:pt x="225" y="24"/>
                    <a:pt x="225" y="24"/>
                    <a:pt x="225" y="24"/>
                  </a:cubicBezTo>
                  <a:cubicBezTo>
                    <a:pt x="224" y="24"/>
                    <a:pt x="224" y="24"/>
                    <a:pt x="224" y="24"/>
                  </a:cubicBezTo>
                  <a:cubicBezTo>
                    <a:pt x="223" y="23"/>
                    <a:pt x="223" y="23"/>
                    <a:pt x="223" y="23"/>
                  </a:cubicBezTo>
                  <a:cubicBezTo>
                    <a:pt x="223" y="23"/>
                    <a:pt x="223" y="23"/>
                    <a:pt x="223" y="23"/>
                  </a:cubicBezTo>
                  <a:cubicBezTo>
                    <a:pt x="222" y="23"/>
                    <a:pt x="222" y="23"/>
                    <a:pt x="222" y="23"/>
                  </a:cubicBezTo>
                  <a:cubicBezTo>
                    <a:pt x="222" y="23"/>
                    <a:pt x="222" y="23"/>
                    <a:pt x="222" y="23"/>
                  </a:cubicBezTo>
                  <a:cubicBezTo>
                    <a:pt x="221" y="23"/>
                    <a:pt x="221" y="23"/>
                    <a:pt x="221" y="23"/>
                  </a:cubicBezTo>
                  <a:cubicBezTo>
                    <a:pt x="221" y="23"/>
                    <a:pt x="221" y="23"/>
                    <a:pt x="221" y="23"/>
                  </a:cubicBezTo>
                  <a:cubicBezTo>
                    <a:pt x="221" y="22"/>
                    <a:pt x="221" y="22"/>
                    <a:pt x="221" y="22"/>
                  </a:cubicBezTo>
                  <a:cubicBezTo>
                    <a:pt x="221" y="22"/>
                    <a:pt x="221" y="22"/>
                    <a:pt x="221" y="22"/>
                  </a:cubicBezTo>
                  <a:cubicBezTo>
                    <a:pt x="220" y="23"/>
                    <a:pt x="220" y="23"/>
                    <a:pt x="220" y="23"/>
                  </a:cubicBezTo>
                  <a:cubicBezTo>
                    <a:pt x="220" y="23"/>
                    <a:pt x="220" y="23"/>
                    <a:pt x="220" y="23"/>
                  </a:cubicBezTo>
                  <a:cubicBezTo>
                    <a:pt x="220" y="22"/>
                    <a:pt x="220" y="22"/>
                    <a:pt x="220" y="22"/>
                  </a:cubicBezTo>
                  <a:cubicBezTo>
                    <a:pt x="220" y="22"/>
                    <a:pt x="220" y="22"/>
                    <a:pt x="220" y="22"/>
                  </a:cubicBezTo>
                  <a:cubicBezTo>
                    <a:pt x="220" y="22"/>
                    <a:pt x="220" y="22"/>
                    <a:pt x="220" y="22"/>
                  </a:cubicBezTo>
                  <a:cubicBezTo>
                    <a:pt x="219" y="21"/>
                    <a:pt x="219" y="21"/>
                    <a:pt x="219" y="21"/>
                  </a:cubicBezTo>
                  <a:cubicBezTo>
                    <a:pt x="218" y="21"/>
                    <a:pt x="218" y="21"/>
                    <a:pt x="218" y="21"/>
                  </a:cubicBezTo>
                  <a:cubicBezTo>
                    <a:pt x="219" y="21"/>
                    <a:pt x="219" y="21"/>
                    <a:pt x="219" y="21"/>
                  </a:cubicBezTo>
                  <a:cubicBezTo>
                    <a:pt x="219" y="21"/>
                    <a:pt x="219" y="21"/>
                    <a:pt x="219" y="21"/>
                  </a:cubicBezTo>
                  <a:cubicBezTo>
                    <a:pt x="218" y="20"/>
                    <a:pt x="218" y="20"/>
                    <a:pt x="218" y="20"/>
                  </a:cubicBezTo>
                  <a:cubicBezTo>
                    <a:pt x="217" y="20"/>
                    <a:pt x="217" y="20"/>
                    <a:pt x="217" y="20"/>
                  </a:cubicBezTo>
                  <a:cubicBezTo>
                    <a:pt x="217" y="19"/>
                    <a:pt x="217" y="19"/>
                    <a:pt x="217" y="19"/>
                  </a:cubicBezTo>
                  <a:cubicBezTo>
                    <a:pt x="217" y="19"/>
                    <a:pt x="217" y="19"/>
                    <a:pt x="217" y="19"/>
                  </a:cubicBezTo>
                  <a:cubicBezTo>
                    <a:pt x="217" y="19"/>
                    <a:pt x="217" y="19"/>
                    <a:pt x="217" y="19"/>
                  </a:cubicBezTo>
                  <a:cubicBezTo>
                    <a:pt x="216" y="19"/>
                    <a:pt x="216" y="19"/>
                    <a:pt x="216" y="19"/>
                  </a:cubicBezTo>
                  <a:cubicBezTo>
                    <a:pt x="214" y="21"/>
                    <a:pt x="214" y="21"/>
                    <a:pt x="214" y="21"/>
                  </a:cubicBezTo>
                  <a:cubicBezTo>
                    <a:pt x="213" y="22"/>
                    <a:pt x="213" y="22"/>
                    <a:pt x="213" y="22"/>
                  </a:cubicBezTo>
                  <a:cubicBezTo>
                    <a:pt x="214" y="21"/>
                    <a:pt x="214" y="21"/>
                    <a:pt x="214" y="21"/>
                  </a:cubicBezTo>
                  <a:cubicBezTo>
                    <a:pt x="215" y="19"/>
                    <a:pt x="215" y="19"/>
                    <a:pt x="215" y="19"/>
                  </a:cubicBezTo>
                  <a:cubicBezTo>
                    <a:pt x="216" y="18"/>
                    <a:pt x="216" y="18"/>
                    <a:pt x="216" y="18"/>
                  </a:cubicBezTo>
                  <a:cubicBezTo>
                    <a:pt x="216" y="17"/>
                    <a:pt x="216" y="17"/>
                    <a:pt x="216" y="17"/>
                  </a:cubicBezTo>
                  <a:cubicBezTo>
                    <a:pt x="216" y="17"/>
                    <a:pt x="216" y="17"/>
                    <a:pt x="216" y="17"/>
                  </a:cubicBezTo>
                  <a:cubicBezTo>
                    <a:pt x="215" y="16"/>
                    <a:pt x="215" y="16"/>
                    <a:pt x="215" y="16"/>
                  </a:cubicBezTo>
                  <a:cubicBezTo>
                    <a:pt x="214" y="16"/>
                    <a:pt x="214" y="16"/>
                    <a:pt x="214" y="16"/>
                  </a:cubicBezTo>
                  <a:cubicBezTo>
                    <a:pt x="213" y="17"/>
                    <a:pt x="213" y="17"/>
                    <a:pt x="213" y="17"/>
                  </a:cubicBezTo>
                  <a:cubicBezTo>
                    <a:pt x="212" y="17"/>
                    <a:pt x="212" y="17"/>
                    <a:pt x="212" y="17"/>
                  </a:cubicBezTo>
                  <a:cubicBezTo>
                    <a:pt x="211" y="17"/>
                    <a:pt x="211" y="17"/>
                    <a:pt x="211" y="17"/>
                  </a:cubicBezTo>
                  <a:cubicBezTo>
                    <a:pt x="210" y="17"/>
                    <a:pt x="210" y="17"/>
                    <a:pt x="210" y="17"/>
                  </a:cubicBezTo>
                  <a:cubicBezTo>
                    <a:pt x="209" y="18"/>
                    <a:pt x="209" y="18"/>
                    <a:pt x="209" y="18"/>
                  </a:cubicBezTo>
                  <a:cubicBezTo>
                    <a:pt x="208" y="19"/>
                    <a:pt x="208" y="19"/>
                    <a:pt x="208" y="19"/>
                  </a:cubicBezTo>
                  <a:cubicBezTo>
                    <a:pt x="209" y="18"/>
                    <a:pt x="209" y="18"/>
                    <a:pt x="209" y="18"/>
                  </a:cubicBezTo>
                  <a:cubicBezTo>
                    <a:pt x="209" y="17"/>
                    <a:pt x="209" y="17"/>
                    <a:pt x="209" y="17"/>
                  </a:cubicBezTo>
                  <a:cubicBezTo>
                    <a:pt x="209" y="16"/>
                    <a:pt x="209" y="16"/>
                    <a:pt x="209" y="16"/>
                  </a:cubicBezTo>
                  <a:cubicBezTo>
                    <a:pt x="209" y="15"/>
                    <a:pt x="209" y="15"/>
                    <a:pt x="209" y="15"/>
                  </a:cubicBezTo>
                  <a:cubicBezTo>
                    <a:pt x="207" y="15"/>
                    <a:pt x="207" y="15"/>
                    <a:pt x="207" y="15"/>
                  </a:cubicBezTo>
                  <a:cubicBezTo>
                    <a:pt x="207" y="14"/>
                    <a:pt x="207" y="14"/>
                    <a:pt x="207" y="14"/>
                  </a:cubicBezTo>
                  <a:cubicBezTo>
                    <a:pt x="208" y="14"/>
                    <a:pt x="208" y="14"/>
                    <a:pt x="208" y="14"/>
                  </a:cubicBezTo>
                  <a:cubicBezTo>
                    <a:pt x="209" y="14"/>
                    <a:pt x="209" y="14"/>
                    <a:pt x="209" y="14"/>
                  </a:cubicBezTo>
                  <a:cubicBezTo>
                    <a:pt x="209" y="14"/>
                    <a:pt x="209" y="14"/>
                    <a:pt x="209" y="14"/>
                  </a:cubicBezTo>
                  <a:cubicBezTo>
                    <a:pt x="207" y="13"/>
                    <a:pt x="207" y="13"/>
                    <a:pt x="207" y="13"/>
                  </a:cubicBezTo>
                  <a:cubicBezTo>
                    <a:pt x="207" y="12"/>
                    <a:pt x="207" y="12"/>
                    <a:pt x="207" y="12"/>
                  </a:cubicBezTo>
                  <a:cubicBezTo>
                    <a:pt x="207" y="11"/>
                    <a:pt x="207" y="11"/>
                    <a:pt x="207" y="11"/>
                  </a:cubicBezTo>
                  <a:cubicBezTo>
                    <a:pt x="208" y="11"/>
                    <a:pt x="208" y="11"/>
                    <a:pt x="208" y="11"/>
                  </a:cubicBezTo>
                  <a:cubicBezTo>
                    <a:pt x="209" y="10"/>
                    <a:pt x="209" y="10"/>
                    <a:pt x="209" y="10"/>
                  </a:cubicBezTo>
                  <a:cubicBezTo>
                    <a:pt x="208" y="10"/>
                    <a:pt x="208" y="10"/>
                    <a:pt x="208" y="10"/>
                  </a:cubicBezTo>
                  <a:cubicBezTo>
                    <a:pt x="208" y="9"/>
                    <a:pt x="208" y="9"/>
                    <a:pt x="208" y="9"/>
                  </a:cubicBezTo>
                  <a:cubicBezTo>
                    <a:pt x="207" y="9"/>
                    <a:pt x="207" y="9"/>
                    <a:pt x="207" y="9"/>
                  </a:cubicBezTo>
                  <a:cubicBezTo>
                    <a:pt x="207" y="9"/>
                    <a:pt x="207" y="9"/>
                    <a:pt x="207" y="9"/>
                  </a:cubicBezTo>
                  <a:cubicBezTo>
                    <a:pt x="207" y="9"/>
                    <a:pt x="207" y="9"/>
                    <a:pt x="207" y="9"/>
                  </a:cubicBezTo>
                  <a:cubicBezTo>
                    <a:pt x="206" y="8"/>
                    <a:pt x="206" y="8"/>
                    <a:pt x="206" y="8"/>
                  </a:cubicBezTo>
                  <a:cubicBezTo>
                    <a:pt x="205" y="8"/>
                    <a:pt x="205" y="8"/>
                    <a:pt x="205" y="8"/>
                  </a:cubicBezTo>
                  <a:cubicBezTo>
                    <a:pt x="204" y="8"/>
                    <a:pt x="204" y="8"/>
                    <a:pt x="204" y="8"/>
                  </a:cubicBezTo>
                  <a:cubicBezTo>
                    <a:pt x="204" y="8"/>
                    <a:pt x="204" y="8"/>
                    <a:pt x="204" y="8"/>
                  </a:cubicBezTo>
                  <a:cubicBezTo>
                    <a:pt x="203" y="8"/>
                    <a:pt x="203" y="8"/>
                    <a:pt x="203" y="8"/>
                  </a:cubicBezTo>
                  <a:cubicBezTo>
                    <a:pt x="202" y="8"/>
                    <a:pt x="202" y="8"/>
                    <a:pt x="202" y="8"/>
                  </a:cubicBezTo>
                  <a:cubicBezTo>
                    <a:pt x="202" y="9"/>
                    <a:pt x="202" y="9"/>
                    <a:pt x="202" y="9"/>
                  </a:cubicBezTo>
                  <a:cubicBezTo>
                    <a:pt x="202" y="9"/>
                    <a:pt x="202" y="9"/>
                    <a:pt x="202" y="9"/>
                  </a:cubicBezTo>
                  <a:cubicBezTo>
                    <a:pt x="201" y="8"/>
                    <a:pt x="201" y="8"/>
                    <a:pt x="201" y="8"/>
                  </a:cubicBezTo>
                  <a:cubicBezTo>
                    <a:pt x="201" y="8"/>
                    <a:pt x="201" y="8"/>
                    <a:pt x="201" y="8"/>
                  </a:cubicBezTo>
                  <a:cubicBezTo>
                    <a:pt x="202" y="8"/>
                    <a:pt x="202" y="8"/>
                    <a:pt x="202" y="8"/>
                  </a:cubicBezTo>
                  <a:cubicBezTo>
                    <a:pt x="202" y="7"/>
                    <a:pt x="202" y="7"/>
                    <a:pt x="202" y="7"/>
                  </a:cubicBezTo>
                  <a:cubicBezTo>
                    <a:pt x="202" y="6"/>
                    <a:pt x="202" y="6"/>
                    <a:pt x="202" y="6"/>
                  </a:cubicBezTo>
                  <a:cubicBezTo>
                    <a:pt x="202" y="6"/>
                    <a:pt x="202" y="6"/>
                    <a:pt x="202" y="6"/>
                  </a:cubicBezTo>
                  <a:cubicBezTo>
                    <a:pt x="202" y="5"/>
                    <a:pt x="202" y="5"/>
                    <a:pt x="202" y="5"/>
                  </a:cubicBezTo>
                  <a:cubicBezTo>
                    <a:pt x="203" y="5"/>
                    <a:pt x="203" y="5"/>
                    <a:pt x="203" y="5"/>
                  </a:cubicBezTo>
                  <a:cubicBezTo>
                    <a:pt x="202" y="4"/>
                    <a:pt x="202" y="4"/>
                    <a:pt x="202" y="4"/>
                  </a:cubicBezTo>
                  <a:cubicBezTo>
                    <a:pt x="202" y="4"/>
                    <a:pt x="202" y="4"/>
                    <a:pt x="202" y="4"/>
                  </a:cubicBezTo>
                  <a:cubicBezTo>
                    <a:pt x="201" y="5"/>
                    <a:pt x="201" y="5"/>
                    <a:pt x="201" y="5"/>
                  </a:cubicBezTo>
                  <a:cubicBezTo>
                    <a:pt x="201" y="6"/>
                    <a:pt x="201" y="6"/>
                    <a:pt x="201" y="6"/>
                  </a:cubicBezTo>
                  <a:cubicBezTo>
                    <a:pt x="201" y="6"/>
                    <a:pt x="201" y="6"/>
                    <a:pt x="201" y="6"/>
                  </a:cubicBezTo>
                  <a:cubicBezTo>
                    <a:pt x="200" y="5"/>
                    <a:pt x="200" y="5"/>
                    <a:pt x="200" y="5"/>
                  </a:cubicBezTo>
                  <a:cubicBezTo>
                    <a:pt x="199" y="6"/>
                    <a:pt x="199" y="6"/>
                    <a:pt x="199" y="6"/>
                  </a:cubicBezTo>
                  <a:cubicBezTo>
                    <a:pt x="199" y="6"/>
                    <a:pt x="199" y="6"/>
                    <a:pt x="199" y="6"/>
                  </a:cubicBezTo>
                  <a:cubicBezTo>
                    <a:pt x="199" y="7"/>
                    <a:pt x="199" y="7"/>
                    <a:pt x="199" y="7"/>
                  </a:cubicBezTo>
                  <a:cubicBezTo>
                    <a:pt x="199" y="7"/>
                    <a:pt x="199" y="7"/>
                    <a:pt x="199" y="7"/>
                  </a:cubicBezTo>
                  <a:cubicBezTo>
                    <a:pt x="198" y="8"/>
                    <a:pt x="198" y="8"/>
                    <a:pt x="198" y="8"/>
                  </a:cubicBezTo>
                  <a:cubicBezTo>
                    <a:pt x="198" y="7"/>
                    <a:pt x="198" y="7"/>
                    <a:pt x="198" y="7"/>
                  </a:cubicBezTo>
                  <a:cubicBezTo>
                    <a:pt x="198" y="8"/>
                    <a:pt x="198" y="8"/>
                    <a:pt x="198" y="8"/>
                  </a:cubicBezTo>
                  <a:cubicBezTo>
                    <a:pt x="197" y="9"/>
                    <a:pt x="197" y="9"/>
                    <a:pt x="197" y="9"/>
                  </a:cubicBezTo>
                  <a:cubicBezTo>
                    <a:pt x="197" y="8"/>
                    <a:pt x="197" y="8"/>
                    <a:pt x="197" y="8"/>
                  </a:cubicBezTo>
                  <a:cubicBezTo>
                    <a:pt x="197" y="7"/>
                    <a:pt x="197" y="7"/>
                    <a:pt x="197" y="7"/>
                  </a:cubicBezTo>
                  <a:cubicBezTo>
                    <a:pt x="198" y="7"/>
                    <a:pt x="198" y="7"/>
                    <a:pt x="198" y="7"/>
                  </a:cubicBezTo>
                  <a:cubicBezTo>
                    <a:pt x="197" y="7"/>
                    <a:pt x="197" y="7"/>
                    <a:pt x="197" y="7"/>
                  </a:cubicBezTo>
                  <a:cubicBezTo>
                    <a:pt x="197" y="7"/>
                    <a:pt x="197" y="7"/>
                    <a:pt x="197" y="7"/>
                  </a:cubicBezTo>
                  <a:cubicBezTo>
                    <a:pt x="196" y="8"/>
                    <a:pt x="196" y="8"/>
                    <a:pt x="196" y="8"/>
                  </a:cubicBezTo>
                  <a:cubicBezTo>
                    <a:pt x="196" y="8"/>
                    <a:pt x="196" y="8"/>
                    <a:pt x="196" y="8"/>
                  </a:cubicBezTo>
                  <a:cubicBezTo>
                    <a:pt x="196" y="7"/>
                    <a:pt x="196" y="7"/>
                    <a:pt x="196" y="7"/>
                  </a:cubicBezTo>
                  <a:cubicBezTo>
                    <a:pt x="196" y="6"/>
                    <a:pt x="196" y="6"/>
                    <a:pt x="196" y="6"/>
                  </a:cubicBezTo>
                  <a:cubicBezTo>
                    <a:pt x="195" y="6"/>
                    <a:pt x="195" y="6"/>
                    <a:pt x="195" y="6"/>
                  </a:cubicBezTo>
                  <a:cubicBezTo>
                    <a:pt x="195" y="5"/>
                    <a:pt x="195" y="5"/>
                    <a:pt x="195" y="5"/>
                  </a:cubicBezTo>
                  <a:cubicBezTo>
                    <a:pt x="196" y="5"/>
                    <a:pt x="196" y="5"/>
                    <a:pt x="196" y="5"/>
                  </a:cubicBezTo>
                  <a:cubicBezTo>
                    <a:pt x="197" y="5"/>
                    <a:pt x="197" y="5"/>
                    <a:pt x="197" y="5"/>
                  </a:cubicBezTo>
                  <a:cubicBezTo>
                    <a:pt x="198" y="5"/>
                    <a:pt x="198" y="5"/>
                    <a:pt x="198" y="5"/>
                  </a:cubicBezTo>
                  <a:cubicBezTo>
                    <a:pt x="199" y="5"/>
                    <a:pt x="199" y="5"/>
                    <a:pt x="199" y="5"/>
                  </a:cubicBezTo>
                  <a:cubicBezTo>
                    <a:pt x="200" y="5"/>
                    <a:pt x="200" y="5"/>
                    <a:pt x="200" y="5"/>
                  </a:cubicBezTo>
                  <a:cubicBezTo>
                    <a:pt x="201" y="4"/>
                    <a:pt x="201" y="4"/>
                    <a:pt x="201" y="4"/>
                  </a:cubicBezTo>
                  <a:cubicBezTo>
                    <a:pt x="201" y="3"/>
                    <a:pt x="201" y="3"/>
                    <a:pt x="201" y="3"/>
                  </a:cubicBezTo>
                  <a:cubicBezTo>
                    <a:pt x="201" y="3"/>
                    <a:pt x="201" y="3"/>
                    <a:pt x="201" y="3"/>
                  </a:cubicBezTo>
                  <a:cubicBezTo>
                    <a:pt x="201" y="3"/>
                    <a:pt x="201" y="3"/>
                    <a:pt x="201" y="3"/>
                  </a:cubicBezTo>
                  <a:cubicBezTo>
                    <a:pt x="200" y="2"/>
                    <a:pt x="200" y="2"/>
                    <a:pt x="200" y="2"/>
                  </a:cubicBezTo>
                  <a:cubicBezTo>
                    <a:pt x="200" y="2"/>
                    <a:pt x="200" y="2"/>
                    <a:pt x="200" y="2"/>
                  </a:cubicBezTo>
                  <a:cubicBezTo>
                    <a:pt x="199" y="2"/>
                    <a:pt x="199" y="2"/>
                    <a:pt x="199" y="2"/>
                  </a:cubicBezTo>
                  <a:cubicBezTo>
                    <a:pt x="199" y="1"/>
                    <a:pt x="199" y="1"/>
                    <a:pt x="199" y="1"/>
                  </a:cubicBezTo>
                  <a:cubicBezTo>
                    <a:pt x="199" y="1"/>
                    <a:pt x="199" y="1"/>
                    <a:pt x="199" y="1"/>
                  </a:cubicBezTo>
                  <a:cubicBezTo>
                    <a:pt x="199" y="1"/>
                    <a:pt x="199" y="1"/>
                    <a:pt x="199" y="1"/>
                  </a:cubicBezTo>
                  <a:cubicBezTo>
                    <a:pt x="199" y="1"/>
                    <a:pt x="199" y="1"/>
                    <a:pt x="199" y="1"/>
                  </a:cubicBezTo>
                  <a:cubicBezTo>
                    <a:pt x="200" y="0"/>
                    <a:pt x="200" y="0"/>
                    <a:pt x="200" y="0"/>
                  </a:cubicBezTo>
                  <a:cubicBezTo>
                    <a:pt x="199" y="0"/>
                    <a:pt x="199" y="0"/>
                    <a:pt x="199" y="0"/>
                  </a:cubicBezTo>
                  <a:cubicBezTo>
                    <a:pt x="198" y="1"/>
                    <a:pt x="198" y="1"/>
                    <a:pt x="198" y="1"/>
                  </a:cubicBezTo>
                  <a:cubicBezTo>
                    <a:pt x="197" y="1"/>
                    <a:pt x="197" y="1"/>
                    <a:pt x="197" y="1"/>
                  </a:cubicBezTo>
                  <a:cubicBezTo>
                    <a:pt x="196" y="1"/>
                    <a:pt x="196" y="1"/>
                    <a:pt x="196" y="1"/>
                  </a:cubicBezTo>
                  <a:cubicBezTo>
                    <a:pt x="195" y="2"/>
                    <a:pt x="195" y="2"/>
                    <a:pt x="195" y="2"/>
                  </a:cubicBezTo>
                  <a:cubicBezTo>
                    <a:pt x="193" y="3"/>
                    <a:pt x="193" y="3"/>
                    <a:pt x="193" y="3"/>
                  </a:cubicBezTo>
                  <a:cubicBezTo>
                    <a:pt x="192" y="4"/>
                    <a:pt x="192" y="4"/>
                    <a:pt x="192" y="4"/>
                  </a:cubicBezTo>
                  <a:cubicBezTo>
                    <a:pt x="190" y="4"/>
                    <a:pt x="190" y="4"/>
                    <a:pt x="190" y="4"/>
                  </a:cubicBezTo>
                  <a:cubicBezTo>
                    <a:pt x="189" y="3"/>
                    <a:pt x="189" y="3"/>
                    <a:pt x="189" y="3"/>
                  </a:cubicBezTo>
                  <a:cubicBezTo>
                    <a:pt x="188" y="3"/>
                    <a:pt x="188" y="3"/>
                    <a:pt x="188" y="3"/>
                  </a:cubicBezTo>
                  <a:cubicBezTo>
                    <a:pt x="188" y="3"/>
                    <a:pt x="188" y="3"/>
                    <a:pt x="188" y="3"/>
                  </a:cubicBezTo>
                  <a:cubicBezTo>
                    <a:pt x="188" y="3"/>
                    <a:pt x="188" y="3"/>
                    <a:pt x="188" y="3"/>
                  </a:cubicBezTo>
                  <a:cubicBezTo>
                    <a:pt x="187" y="2"/>
                    <a:pt x="187" y="2"/>
                    <a:pt x="187" y="2"/>
                  </a:cubicBezTo>
                  <a:cubicBezTo>
                    <a:pt x="186" y="3"/>
                    <a:pt x="186" y="3"/>
                    <a:pt x="186" y="3"/>
                  </a:cubicBezTo>
                  <a:cubicBezTo>
                    <a:pt x="186" y="3"/>
                    <a:pt x="186" y="3"/>
                    <a:pt x="186" y="3"/>
                  </a:cubicBezTo>
                  <a:cubicBezTo>
                    <a:pt x="185" y="3"/>
                    <a:pt x="185" y="3"/>
                    <a:pt x="185" y="3"/>
                  </a:cubicBezTo>
                  <a:cubicBezTo>
                    <a:pt x="185" y="3"/>
                    <a:pt x="185" y="3"/>
                    <a:pt x="185" y="3"/>
                  </a:cubicBezTo>
                  <a:cubicBezTo>
                    <a:pt x="185" y="2"/>
                    <a:pt x="185" y="2"/>
                    <a:pt x="185" y="2"/>
                  </a:cubicBezTo>
                  <a:cubicBezTo>
                    <a:pt x="186" y="2"/>
                    <a:pt x="186" y="2"/>
                    <a:pt x="186" y="2"/>
                  </a:cubicBezTo>
                  <a:cubicBezTo>
                    <a:pt x="186" y="2"/>
                    <a:pt x="186" y="2"/>
                    <a:pt x="186" y="2"/>
                  </a:cubicBezTo>
                  <a:cubicBezTo>
                    <a:pt x="185" y="2"/>
                    <a:pt x="185" y="2"/>
                    <a:pt x="185" y="2"/>
                  </a:cubicBezTo>
                  <a:cubicBezTo>
                    <a:pt x="183" y="3"/>
                    <a:pt x="183" y="3"/>
                    <a:pt x="183" y="3"/>
                  </a:cubicBezTo>
                  <a:cubicBezTo>
                    <a:pt x="182" y="3"/>
                    <a:pt x="182" y="3"/>
                    <a:pt x="182" y="3"/>
                  </a:cubicBezTo>
                  <a:cubicBezTo>
                    <a:pt x="181" y="4"/>
                    <a:pt x="181" y="4"/>
                    <a:pt x="181" y="4"/>
                  </a:cubicBezTo>
                  <a:cubicBezTo>
                    <a:pt x="181" y="5"/>
                    <a:pt x="181" y="5"/>
                    <a:pt x="181" y="5"/>
                  </a:cubicBezTo>
                  <a:cubicBezTo>
                    <a:pt x="182" y="5"/>
                    <a:pt x="182" y="5"/>
                    <a:pt x="182" y="5"/>
                  </a:cubicBezTo>
                  <a:cubicBezTo>
                    <a:pt x="182" y="6"/>
                    <a:pt x="182" y="6"/>
                    <a:pt x="182" y="6"/>
                  </a:cubicBezTo>
                  <a:cubicBezTo>
                    <a:pt x="181" y="6"/>
                    <a:pt x="181" y="6"/>
                    <a:pt x="181" y="6"/>
                  </a:cubicBezTo>
                  <a:cubicBezTo>
                    <a:pt x="180" y="6"/>
                    <a:pt x="180" y="6"/>
                    <a:pt x="180" y="6"/>
                  </a:cubicBezTo>
                  <a:cubicBezTo>
                    <a:pt x="179" y="8"/>
                    <a:pt x="179" y="8"/>
                    <a:pt x="179" y="8"/>
                  </a:cubicBezTo>
                  <a:cubicBezTo>
                    <a:pt x="178" y="10"/>
                    <a:pt x="178" y="10"/>
                    <a:pt x="178" y="10"/>
                  </a:cubicBezTo>
                  <a:cubicBezTo>
                    <a:pt x="178" y="10"/>
                    <a:pt x="178" y="10"/>
                    <a:pt x="178" y="10"/>
                  </a:cubicBezTo>
                  <a:cubicBezTo>
                    <a:pt x="178" y="9"/>
                    <a:pt x="178" y="9"/>
                    <a:pt x="178" y="9"/>
                  </a:cubicBezTo>
                  <a:cubicBezTo>
                    <a:pt x="178" y="8"/>
                    <a:pt x="178" y="8"/>
                    <a:pt x="178" y="8"/>
                  </a:cubicBezTo>
                  <a:cubicBezTo>
                    <a:pt x="179" y="6"/>
                    <a:pt x="179" y="6"/>
                    <a:pt x="179" y="6"/>
                  </a:cubicBezTo>
                  <a:cubicBezTo>
                    <a:pt x="179" y="6"/>
                    <a:pt x="179" y="6"/>
                    <a:pt x="179" y="6"/>
                  </a:cubicBezTo>
                  <a:cubicBezTo>
                    <a:pt x="179" y="6"/>
                    <a:pt x="179" y="6"/>
                    <a:pt x="179" y="6"/>
                  </a:cubicBezTo>
                  <a:cubicBezTo>
                    <a:pt x="177" y="7"/>
                    <a:pt x="177" y="7"/>
                    <a:pt x="177" y="7"/>
                  </a:cubicBezTo>
                  <a:cubicBezTo>
                    <a:pt x="176" y="7"/>
                    <a:pt x="176" y="7"/>
                    <a:pt x="176" y="7"/>
                  </a:cubicBezTo>
                  <a:cubicBezTo>
                    <a:pt x="175" y="6"/>
                    <a:pt x="175" y="6"/>
                    <a:pt x="175" y="6"/>
                  </a:cubicBezTo>
                  <a:cubicBezTo>
                    <a:pt x="174" y="5"/>
                    <a:pt x="174" y="5"/>
                    <a:pt x="174" y="5"/>
                  </a:cubicBezTo>
                  <a:cubicBezTo>
                    <a:pt x="173" y="5"/>
                    <a:pt x="173" y="5"/>
                    <a:pt x="173" y="5"/>
                  </a:cubicBezTo>
                  <a:cubicBezTo>
                    <a:pt x="173" y="5"/>
                    <a:pt x="173" y="5"/>
                    <a:pt x="173" y="5"/>
                  </a:cubicBezTo>
                  <a:cubicBezTo>
                    <a:pt x="173" y="6"/>
                    <a:pt x="173" y="6"/>
                    <a:pt x="173" y="6"/>
                  </a:cubicBezTo>
                  <a:cubicBezTo>
                    <a:pt x="174" y="6"/>
                    <a:pt x="174" y="6"/>
                    <a:pt x="174" y="6"/>
                  </a:cubicBezTo>
                  <a:cubicBezTo>
                    <a:pt x="175" y="7"/>
                    <a:pt x="175" y="7"/>
                    <a:pt x="175" y="7"/>
                  </a:cubicBezTo>
                  <a:cubicBezTo>
                    <a:pt x="174" y="7"/>
                    <a:pt x="174" y="7"/>
                    <a:pt x="174" y="7"/>
                  </a:cubicBezTo>
                  <a:cubicBezTo>
                    <a:pt x="173" y="7"/>
                    <a:pt x="173" y="7"/>
                    <a:pt x="173" y="7"/>
                  </a:cubicBezTo>
                  <a:cubicBezTo>
                    <a:pt x="172" y="6"/>
                    <a:pt x="172" y="6"/>
                    <a:pt x="172" y="6"/>
                  </a:cubicBezTo>
                  <a:cubicBezTo>
                    <a:pt x="170" y="7"/>
                    <a:pt x="170" y="7"/>
                    <a:pt x="170" y="7"/>
                  </a:cubicBezTo>
                  <a:cubicBezTo>
                    <a:pt x="167" y="9"/>
                    <a:pt x="167" y="9"/>
                    <a:pt x="167" y="9"/>
                  </a:cubicBezTo>
                  <a:cubicBezTo>
                    <a:pt x="165" y="10"/>
                    <a:pt x="165" y="10"/>
                    <a:pt x="165" y="10"/>
                  </a:cubicBezTo>
                  <a:cubicBezTo>
                    <a:pt x="163" y="11"/>
                    <a:pt x="163" y="11"/>
                    <a:pt x="163" y="11"/>
                  </a:cubicBezTo>
                  <a:cubicBezTo>
                    <a:pt x="161" y="13"/>
                    <a:pt x="161" y="13"/>
                    <a:pt x="161" y="13"/>
                  </a:cubicBezTo>
                  <a:cubicBezTo>
                    <a:pt x="159" y="14"/>
                    <a:pt x="159" y="14"/>
                    <a:pt x="159" y="14"/>
                  </a:cubicBezTo>
                  <a:cubicBezTo>
                    <a:pt x="158" y="15"/>
                    <a:pt x="158" y="15"/>
                    <a:pt x="158" y="15"/>
                  </a:cubicBezTo>
                  <a:cubicBezTo>
                    <a:pt x="157" y="15"/>
                    <a:pt x="157" y="15"/>
                    <a:pt x="157" y="15"/>
                  </a:cubicBezTo>
                  <a:cubicBezTo>
                    <a:pt x="156" y="16"/>
                    <a:pt x="156" y="16"/>
                    <a:pt x="156" y="16"/>
                  </a:cubicBezTo>
                  <a:cubicBezTo>
                    <a:pt x="155" y="16"/>
                    <a:pt x="155" y="16"/>
                    <a:pt x="155" y="16"/>
                  </a:cubicBezTo>
                  <a:cubicBezTo>
                    <a:pt x="153" y="17"/>
                    <a:pt x="153" y="17"/>
                    <a:pt x="153" y="17"/>
                  </a:cubicBezTo>
                  <a:cubicBezTo>
                    <a:pt x="152" y="17"/>
                    <a:pt x="152" y="17"/>
                    <a:pt x="152" y="17"/>
                  </a:cubicBezTo>
                  <a:cubicBezTo>
                    <a:pt x="151" y="16"/>
                    <a:pt x="151" y="16"/>
                    <a:pt x="151" y="16"/>
                  </a:cubicBezTo>
                  <a:cubicBezTo>
                    <a:pt x="150" y="16"/>
                    <a:pt x="150" y="16"/>
                    <a:pt x="150" y="16"/>
                  </a:cubicBezTo>
                  <a:cubicBezTo>
                    <a:pt x="149" y="15"/>
                    <a:pt x="149" y="15"/>
                    <a:pt x="149" y="15"/>
                  </a:cubicBezTo>
                  <a:cubicBezTo>
                    <a:pt x="148" y="15"/>
                    <a:pt x="148" y="15"/>
                    <a:pt x="148" y="15"/>
                  </a:cubicBezTo>
                  <a:cubicBezTo>
                    <a:pt x="146" y="14"/>
                    <a:pt x="146" y="14"/>
                    <a:pt x="146" y="14"/>
                  </a:cubicBezTo>
                  <a:cubicBezTo>
                    <a:pt x="146" y="15"/>
                    <a:pt x="146" y="15"/>
                    <a:pt x="146" y="15"/>
                  </a:cubicBezTo>
                  <a:cubicBezTo>
                    <a:pt x="145" y="15"/>
                    <a:pt x="145" y="15"/>
                    <a:pt x="145" y="15"/>
                  </a:cubicBezTo>
                  <a:cubicBezTo>
                    <a:pt x="143" y="17"/>
                    <a:pt x="143" y="17"/>
                    <a:pt x="143" y="17"/>
                  </a:cubicBezTo>
                  <a:cubicBezTo>
                    <a:pt x="143" y="18"/>
                    <a:pt x="143" y="18"/>
                    <a:pt x="143" y="18"/>
                  </a:cubicBezTo>
                  <a:cubicBezTo>
                    <a:pt x="142" y="19"/>
                    <a:pt x="142" y="19"/>
                    <a:pt x="142" y="19"/>
                  </a:cubicBezTo>
                  <a:cubicBezTo>
                    <a:pt x="141" y="20"/>
                    <a:pt x="141" y="20"/>
                    <a:pt x="141" y="20"/>
                  </a:cubicBezTo>
                  <a:cubicBezTo>
                    <a:pt x="141" y="20"/>
                    <a:pt x="141" y="20"/>
                    <a:pt x="141" y="20"/>
                  </a:cubicBezTo>
                  <a:cubicBezTo>
                    <a:pt x="140" y="19"/>
                    <a:pt x="140" y="19"/>
                    <a:pt x="140" y="19"/>
                  </a:cubicBezTo>
                  <a:cubicBezTo>
                    <a:pt x="140" y="20"/>
                    <a:pt x="140" y="20"/>
                    <a:pt x="140" y="20"/>
                  </a:cubicBezTo>
                  <a:cubicBezTo>
                    <a:pt x="140" y="21"/>
                    <a:pt x="140" y="21"/>
                    <a:pt x="140" y="21"/>
                  </a:cubicBezTo>
                  <a:cubicBezTo>
                    <a:pt x="142" y="25"/>
                    <a:pt x="142" y="25"/>
                    <a:pt x="142" y="25"/>
                  </a:cubicBezTo>
                  <a:cubicBezTo>
                    <a:pt x="143" y="27"/>
                    <a:pt x="143" y="27"/>
                    <a:pt x="143" y="27"/>
                  </a:cubicBezTo>
                  <a:cubicBezTo>
                    <a:pt x="143" y="30"/>
                    <a:pt x="143" y="30"/>
                    <a:pt x="143" y="30"/>
                  </a:cubicBezTo>
                  <a:cubicBezTo>
                    <a:pt x="143" y="32"/>
                    <a:pt x="143" y="32"/>
                    <a:pt x="143" y="32"/>
                  </a:cubicBezTo>
                  <a:cubicBezTo>
                    <a:pt x="142" y="34"/>
                    <a:pt x="142" y="34"/>
                    <a:pt x="142" y="34"/>
                  </a:cubicBezTo>
                  <a:cubicBezTo>
                    <a:pt x="141" y="35"/>
                    <a:pt x="141" y="35"/>
                    <a:pt x="141" y="35"/>
                  </a:cubicBezTo>
                  <a:cubicBezTo>
                    <a:pt x="141" y="35"/>
                    <a:pt x="141" y="35"/>
                    <a:pt x="141" y="35"/>
                  </a:cubicBezTo>
                  <a:cubicBezTo>
                    <a:pt x="143" y="37"/>
                    <a:pt x="143" y="37"/>
                    <a:pt x="143" y="37"/>
                  </a:cubicBezTo>
                  <a:cubicBezTo>
                    <a:pt x="144" y="37"/>
                    <a:pt x="144" y="37"/>
                    <a:pt x="144" y="37"/>
                  </a:cubicBezTo>
                  <a:cubicBezTo>
                    <a:pt x="144" y="37"/>
                    <a:pt x="144" y="37"/>
                    <a:pt x="144" y="37"/>
                  </a:cubicBezTo>
                  <a:cubicBezTo>
                    <a:pt x="144" y="37"/>
                    <a:pt x="144" y="37"/>
                    <a:pt x="144" y="37"/>
                  </a:cubicBezTo>
                  <a:cubicBezTo>
                    <a:pt x="145" y="37"/>
                    <a:pt x="145" y="37"/>
                    <a:pt x="145" y="37"/>
                  </a:cubicBezTo>
                  <a:cubicBezTo>
                    <a:pt x="145" y="37"/>
                    <a:pt x="145" y="37"/>
                    <a:pt x="145" y="37"/>
                  </a:cubicBezTo>
                  <a:cubicBezTo>
                    <a:pt x="145" y="37"/>
                    <a:pt x="145" y="37"/>
                    <a:pt x="145" y="37"/>
                  </a:cubicBezTo>
                  <a:cubicBezTo>
                    <a:pt x="145" y="38"/>
                    <a:pt x="145" y="38"/>
                    <a:pt x="145" y="38"/>
                  </a:cubicBezTo>
                  <a:cubicBezTo>
                    <a:pt x="147" y="39"/>
                    <a:pt x="147" y="39"/>
                    <a:pt x="147" y="39"/>
                  </a:cubicBezTo>
                  <a:cubicBezTo>
                    <a:pt x="146" y="39"/>
                    <a:pt x="146" y="39"/>
                    <a:pt x="146" y="39"/>
                  </a:cubicBezTo>
                  <a:cubicBezTo>
                    <a:pt x="145" y="39"/>
                    <a:pt x="145" y="39"/>
                    <a:pt x="145" y="39"/>
                  </a:cubicBezTo>
                  <a:cubicBezTo>
                    <a:pt x="145" y="40"/>
                    <a:pt x="145" y="40"/>
                    <a:pt x="145" y="40"/>
                  </a:cubicBezTo>
                  <a:cubicBezTo>
                    <a:pt x="145" y="42"/>
                    <a:pt x="145" y="42"/>
                    <a:pt x="145" y="42"/>
                  </a:cubicBezTo>
                  <a:cubicBezTo>
                    <a:pt x="145" y="43"/>
                    <a:pt x="145" y="43"/>
                    <a:pt x="145" y="43"/>
                  </a:cubicBezTo>
                  <a:cubicBezTo>
                    <a:pt x="146" y="43"/>
                    <a:pt x="146" y="43"/>
                    <a:pt x="146" y="43"/>
                  </a:cubicBezTo>
                  <a:cubicBezTo>
                    <a:pt x="146" y="43"/>
                    <a:pt x="146" y="43"/>
                    <a:pt x="146" y="43"/>
                  </a:cubicBezTo>
                  <a:cubicBezTo>
                    <a:pt x="147" y="42"/>
                    <a:pt x="147" y="42"/>
                    <a:pt x="147" y="42"/>
                  </a:cubicBezTo>
                  <a:cubicBezTo>
                    <a:pt x="148" y="43"/>
                    <a:pt x="148" y="43"/>
                    <a:pt x="148" y="43"/>
                  </a:cubicBezTo>
                  <a:cubicBezTo>
                    <a:pt x="148" y="43"/>
                    <a:pt x="148" y="43"/>
                    <a:pt x="148" y="43"/>
                  </a:cubicBezTo>
                  <a:cubicBezTo>
                    <a:pt x="149" y="43"/>
                    <a:pt x="149" y="43"/>
                    <a:pt x="149" y="43"/>
                  </a:cubicBezTo>
                  <a:cubicBezTo>
                    <a:pt x="151" y="43"/>
                    <a:pt x="151" y="43"/>
                    <a:pt x="151" y="43"/>
                  </a:cubicBezTo>
                  <a:cubicBezTo>
                    <a:pt x="152" y="44"/>
                    <a:pt x="152" y="44"/>
                    <a:pt x="152" y="44"/>
                  </a:cubicBezTo>
                  <a:cubicBezTo>
                    <a:pt x="151" y="44"/>
                    <a:pt x="151" y="44"/>
                    <a:pt x="151" y="44"/>
                  </a:cubicBezTo>
                  <a:cubicBezTo>
                    <a:pt x="151" y="45"/>
                    <a:pt x="151" y="45"/>
                    <a:pt x="151" y="45"/>
                  </a:cubicBezTo>
                  <a:cubicBezTo>
                    <a:pt x="151" y="46"/>
                    <a:pt x="151" y="46"/>
                    <a:pt x="151" y="46"/>
                  </a:cubicBezTo>
                  <a:cubicBezTo>
                    <a:pt x="149" y="46"/>
                    <a:pt x="149" y="46"/>
                    <a:pt x="149" y="46"/>
                  </a:cubicBezTo>
                  <a:cubicBezTo>
                    <a:pt x="149" y="46"/>
                    <a:pt x="149" y="46"/>
                    <a:pt x="149" y="46"/>
                  </a:cubicBezTo>
                  <a:cubicBezTo>
                    <a:pt x="149" y="45"/>
                    <a:pt x="149" y="45"/>
                    <a:pt x="149" y="45"/>
                  </a:cubicBezTo>
                  <a:cubicBezTo>
                    <a:pt x="148" y="46"/>
                    <a:pt x="148" y="46"/>
                    <a:pt x="148" y="46"/>
                  </a:cubicBezTo>
                  <a:cubicBezTo>
                    <a:pt x="147" y="45"/>
                    <a:pt x="147" y="45"/>
                    <a:pt x="147" y="45"/>
                  </a:cubicBezTo>
                  <a:cubicBezTo>
                    <a:pt x="146" y="45"/>
                    <a:pt x="146" y="45"/>
                    <a:pt x="146" y="45"/>
                  </a:cubicBezTo>
                  <a:cubicBezTo>
                    <a:pt x="146" y="44"/>
                    <a:pt x="146" y="44"/>
                    <a:pt x="146" y="44"/>
                  </a:cubicBezTo>
                  <a:cubicBezTo>
                    <a:pt x="145" y="44"/>
                    <a:pt x="145" y="44"/>
                    <a:pt x="145" y="44"/>
                  </a:cubicBezTo>
                  <a:cubicBezTo>
                    <a:pt x="145" y="44"/>
                    <a:pt x="145" y="44"/>
                    <a:pt x="145" y="44"/>
                  </a:cubicBezTo>
                  <a:cubicBezTo>
                    <a:pt x="144" y="43"/>
                    <a:pt x="144" y="43"/>
                    <a:pt x="144" y="43"/>
                  </a:cubicBezTo>
                  <a:cubicBezTo>
                    <a:pt x="144" y="42"/>
                    <a:pt x="144" y="42"/>
                    <a:pt x="144" y="42"/>
                  </a:cubicBezTo>
                  <a:cubicBezTo>
                    <a:pt x="145" y="39"/>
                    <a:pt x="145" y="39"/>
                    <a:pt x="145" y="39"/>
                  </a:cubicBezTo>
                  <a:cubicBezTo>
                    <a:pt x="145" y="39"/>
                    <a:pt x="145" y="39"/>
                    <a:pt x="145" y="39"/>
                  </a:cubicBezTo>
                  <a:cubicBezTo>
                    <a:pt x="144" y="39"/>
                    <a:pt x="144" y="39"/>
                    <a:pt x="144" y="39"/>
                  </a:cubicBezTo>
                  <a:cubicBezTo>
                    <a:pt x="144" y="39"/>
                    <a:pt x="144" y="39"/>
                    <a:pt x="144" y="39"/>
                  </a:cubicBezTo>
                  <a:cubicBezTo>
                    <a:pt x="143" y="42"/>
                    <a:pt x="143" y="42"/>
                    <a:pt x="143" y="42"/>
                  </a:cubicBezTo>
                  <a:cubicBezTo>
                    <a:pt x="143" y="43"/>
                    <a:pt x="143" y="43"/>
                    <a:pt x="143" y="43"/>
                  </a:cubicBezTo>
                  <a:cubicBezTo>
                    <a:pt x="142" y="44"/>
                    <a:pt x="142" y="44"/>
                    <a:pt x="142" y="44"/>
                  </a:cubicBezTo>
                  <a:cubicBezTo>
                    <a:pt x="142" y="45"/>
                    <a:pt x="142" y="45"/>
                    <a:pt x="142" y="45"/>
                  </a:cubicBezTo>
                  <a:cubicBezTo>
                    <a:pt x="143" y="44"/>
                    <a:pt x="143" y="44"/>
                    <a:pt x="143" y="44"/>
                  </a:cubicBezTo>
                  <a:cubicBezTo>
                    <a:pt x="143" y="44"/>
                    <a:pt x="143" y="44"/>
                    <a:pt x="143" y="44"/>
                  </a:cubicBezTo>
                  <a:cubicBezTo>
                    <a:pt x="144" y="44"/>
                    <a:pt x="144" y="44"/>
                    <a:pt x="144" y="44"/>
                  </a:cubicBezTo>
                  <a:cubicBezTo>
                    <a:pt x="145" y="44"/>
                    <a:pt x="145" y="44"/>
                    <a:pt x="145" y="44"/>
                  </a:cubicBezTo>
                  <a:cubicBezTo>
                    <a:pt x="145" y="45"/>
                    <a:pt x="145" y="45"/>
                    <a:pt x="145" y="45"/>
                  </a:cubicBezTo>
                  <a:cubicBezTo>
                    <a:pt x="145" y="46"/>
                    <a:pt x="145" y="46"/>
                    <a:pt x="145" y="46"/>
                  </a:cubicBezTo>
                  <a:cubicBezTo>
                    <a:pt x="144" y="47"/>
                    <a:pt x="144" y="47"/>
                    <a:pt x="144" y="47"/>
                  </a:cubicBezTo>
                  <a:cubicBezTo>
                    <a:pt x="143" y="48"/>
                    <a:pt x="143" y="48"/>
                    <a:pt x="143" y="48"/>
                  </a:cubicBezTo>
                  <a:cubicBezTo>
                    <a:pt x="144" y="46"/>
                    <a:pt x="144" y="46"/>
                    <a:pt x="144" y="46"/>
                  </a:cubicBezTo>
                  <a:cubicBezTo>
                    <a:pt x="144" y="46"/>
                    <a:pt x="144" y="46"/>
                    <a:pt x="144" y="46"/>
                  </a:cubicBezTo>
                  <a:cubicBezTo>
                    <a:pt x="144" y="46"/>
                    <a:pt x="144" y="46"/>
                    <a:pt x="144" y="46"/>
                  </a:cubicBezTo>
                  <a:cubicBezTo>
                    <a:pt x="143" y="45"/>
                    <a:pt x="143" y="45"/>
                    <a:pt x="143" y="45"/>
                  </a:cubicBezTo>
                  <a:cubicBezTo>
                    <a:pt x="143" y="46"/>
                    <a:pt x="143" y="46"/>
                    <a:pt x="143" y="46"/>
                  </a:cubicBezTo>
                  <a:cubicBezTo>
                    <a:pt x="141" y="47"/>
                    <a:pt x="141" y="47"/>
                    <a:pt x="141" y="47"/>
                  </a:cubicBezTo>
                  <a:cubicBezTo>
                    <a:pt x="141" y="48"/>
                    <a:pt x="141" y="48"/>
                    <a:pt x="141" y="48"/>
                  </a:cubicBezTo>
                  <a:cubicBezTo>
                    <a:pt x="141" y="48"/>
                    <a:pt x="141" y="48"/>
                    <a:pt x="141" y="48"/>
                  </a:cubicBezTo>
                  <a:cubicBezTo>
                    <a:pt x="140" y="48"/>
                    <a:pt x="140" y="48"/>
                    <a:pt x="140" y="48"/>
                  </a:cubicBezTo>
                  <a:cubicBezTo>
                    <a:pt x="140" y="47"/>
                    <a:pt x="140" y="47"/>
                    <a:pt x="140" y="47"/>
                  </a:cubicBezTo>
                  <a:cubicBezTo>
                    <a:pt x="139" y="47"/>
                    <a:pt x="139" y="47"/>
                    <a:pt x="139" y="47"/>
                  </a:cubicBezTo>
                  <a:cubicBezTo>
                    <a:pt x="138" y="47"/>
                    <a:pt x="138" y="47"/>
                    <a:pt x="138" y="47"/>
                  </a:cubicBezTo>
                  <a:cubicBezTo>
                    <a:pt x="137" y="47"/>
                    <a:pt x="137" y="47"/>
                    <a:pt x="137" y="47"/>
                  </a:cubicBezTo>
                  <a:cubicBezTo>
                    <a:pt x="137" y="46"/>
                    <a:pt x="137" y="46"/>
                    <a:pt x="137" y="46"/>
                  </a:cubicBezTo>
                  <a:cubicBezTo>
                    <a:pt x="137" y="46"/>
                    <a:pt x="137" y="46"/>
                    <a:pt x="137" y="46"/>
                  </a:cubicBezTo>
                  <a:cubicBezTo>
                    <a:pt x="136" y="46"/>
                    <a:pt x="136" y="46"/>
                    <a:pt x="136" y="46"/>
                  </a:cubicBezTo>
                  <a:cubicBezTo>
                    <a:pt x="136" y="46"/>
                    <a:pt x="136" y="46"/>
                    <a:pt x="136" y="46"/>
                  </a:cubicBezTo>
                  <a:cubicBezTo>
                    <a:pt x="135" y="46"/>
                    <a:pt x="135" y="46"/>
                    <a:pt x="135" y="46"/>
                  </a:cubicBezTo>
                  <a:cubicBezTo>
                    <a:pt x="135" y="45"/>
                    <a:pt x="135" y="45"/>
                    <a:pt x="135" y="45"/>
                  </a:cubicBezTo>
                  <a:cubicBezTo>
                    <a:pt x="134" y="46"/>
                    <a:pt x="134" y="46"/>
                    <a:pt x="134" y="46"/>
                  </a:cubicBezTo>
                  <a:cubicBezTo>
                    <a:pt x="134" y="45"/>
                    <a:pt x="134" y="45"/>
                    <a:pt x="134" y="45"/>
                  </a:cubicBezTo>
                  <a:cubicBezTo>
                    <a:pt x="134" y="45"/>
                    <a:pt x="134" y="45"/>
                    <a:pt x="134" y="45"/>
                  </a:cubicBezTo>
                  <a:cubicBezTo>
                    <a:pt x="133" y="44"/>
                    <a:pt x="133" y="44"/>
                    <a:pt x="133" y="44"/>
                  </a:cubicBezTo>
                  <a:cubicBezTo>
                    <a:pt x="133" y="43"/>
                    <a:pt x="133" y="43"/>
                    <a:pt x="133" y="43"/>
                  </a:cubicBezTo>
                  <a:cubicBezTo>
                    <a:pt x="134" y="43"/>
                    <a:pt x="134" y="43"/>
                    <a:pt x="134" y="43"/>
                  </a:cubicBezTo>
                  <a:cubicBezTo>
                    <a:pt x="135" y="42"/>
                    <a:pt x="135" y="42"/>
                    <a:pt x="135" y="42"/>
                  </a:cubicBezTo>
                  <a:cubicBezTo>
                    <a:pt x="136" y="42"/>
                    <a:pt x="136" y="42"/>
                    <a:pt x="136" y="42"/>
                  </a:cubicBezTo>
                  <a:cubicBezTo>
                    <a:pt x="136" y="41"/>
                    <a:pt x="136" y="41"/>
                    <a:pt x="136" y="41"/>
                  </a:cubicBezTo>
                  <a:cubicBezTo>
                    <a:pt x="136" y="41"/>
                    <a:pt x="136" y="41"/>
                    <a:pt x="136" y="41"/>
                  </a:cubicBezTo>
                  <a:cubicBezTo>
                    <a:pt x="135" y="40"/>
                    <a:pt x="135" y="40"/>
                    <a:pt x="135" y="40"/>
                  </a:cubicBezTo>
                  <a:cubicBezTo>
                    <a:pt x="134" y="39"/>
                    <a:pt x="134" y="39"/>
                    <a:pt x="134" y="39"/>
                  </a:cubicBezTo>
                  <a:cubicBezTo>
                    <a:pt x="133" y="39"/>
                    <a:pt x="133" y="39"/>
                    <a:pt x="133" y="39"/>
                  </a:cubicBezTo>
                  <a:cubicBezTo>
                    <a:pt x="132" y="40"/>
                    <a:pt x="132" y="40"/>
                    <a:pt x="132" y="40"/>
                  </a:cubicBezTo>
                  <a:cubicBezTo>
                    <a:pt x="131" y="40"/>
                    <a:pt x="131" y="40"/>
                    <a:pt x="131" y="40"/>
                  </a:cubicBezTo>
                  <a:cubicBezTo>
                    <a:pt x="131" y="40"/>
                    <a:pt x="131" y="40"/>
                    <a:pt x="131" y="40"/>
                  </a:cubicBezTo>
                  <a:cubicBezTo>
                    <a:pt x="130" y="40"/>
                    <a:pt x="130" y="40"/>
                    <a:pt x="130" y="40"/>
                  </a:cubicBezTo>
                  <a:cubicBezTo>
                    <a:pt x="127" y="41"/>
                    <a:pt x="127" y="41"/>
                    <a:pt x="127" y="41"/>
                  </a:cubicBezTo>
                  <a:cubicBezTo>
                    <a:pt x="127" y="41"/>
                    <a:pt x="127" y="41"/>
                    <a:pt x="127" y="41"/>
                  </a:cubicBezTo>
                  <a:cubicBezTo>
                    <a:pt x="127" y="42"/>
                    <a:pt x="127" y="42"/>
                    <a:pt x="127" y="42"/>
                  </a:cubicBezTo>
                  <a:cubicBezTo>
                    <a:pt x="128" y="42"/>
                    <a:pt x="128" y="42"/>
                    <a:pt x="128" y="42"/>
                  </a:cubicBezTo>
                  <a:cubicBezTo>
                    <a:pt x="128" y="43"/>
                    <a:pt x="128" y="43"/>
                    <a:pt x="128" y="43"/>
                  </a:cubicBezTo>
                  <a:cubicBezTo>
                    <a:pt x="127" y="42"/>
                    <a:pt x="127" y="42"/>
                    <a:pt x="127" y="42"/>
                  </a:cubicBezTo>
                  <a:cubicBezTo>
                    <a:pt x="127" y="42"/>
                    <a:pt x="127" y="42"/>
                    <a:pt x="127" y="42"/>
                  </a:cubicBezTo>
                  <a:cubicBezTo>
                    <a:pt x="126" y="42"/>
                    <a:pt x="126" y="42"/>
                    <a:pt x="126" y="42"/>
                  </a:cubicBezTo>
                  <a:cubicBezTo>
                    <a:pt x="125" y="42"/>
                    <a:pt x="125" y="42"/>
                    <a:pt x="125" y="42"/>
                  </a:cubicBezTo>
                  <a:cubicBezTo>
                    <a:pt x="124" y="42"/>
                    <a:pt x="124" y="42"/>
                    <a:pt x="124" y="42"/>
                  </a:cubicBezTo>
                  <a:cubicBezTo>
                    <a:pt x="122" y="42"/>
                    <a:pt x="122" y="42"/>
                    <a:pt x="122" y="42"/>
                  </a:cubicBezTo>
                  <a:cubicBezTo>
                    <a:pt x="122" y="42"/>
                    <a:pt x="122" y="42"/>
                    <a:pt x="122" y="42"/>
                  </a:cubicBezTo>
                  <a:cubicBezTo>
                    <a:pt x="122" y="43"/>
                    <a:pt x="122" y="43"/>
                    <a:pt x="122" y="43"/>
                  </a:cubicBezTo>
                  <a:cubicBezTo>
                    <a:pt x="121" y="43"/>
                    <a:pt x="121" y="43"/>
                    <a:pt x="121" y="43"/>
                  </a:cubicBezTo>
                  <a:cubicBezTo>
                    <a:pt x="120" y="42"/>
                    <a:pt x="120" y="42"/>
                    <a:pt x="120" y="42"/>
                  </a:cubicBezTo>
                  <a:cubicBezTo>
                    <a:pt x="120" y="42"/>
                    <a:pt x="120" y="42"/>
                    <a:pt x="120" y="42"/>
                  </a:cubicBezTo>
                  <a:cubicBezTo>
                    <a:pt x="119" y="43"/>
                    <a:pt x="119" y="43"/>
                    <a:pt x="119" y="43"/>
                  </a:cubicBezTo>
                  <a:cubicBezTo>
                    <a:pt x="119" y="44"/>
                    <a:pt x="119" y="44"/>
                    <a:pt x="119" y="44"/>
                  </a:cubicBezTo>
                  <a:cubicBezTo>
                    <a:pt x="118" y="44"/>
                    <a:pt x="118" y="44"/>
                    <a:pt x="118" y="44"/>
                  </a:cubicBezTo>
                  <a:cubicBezTo>
                    <a:pt x="117" y="44"/>
                    <a:pt x="117" y="44"/>
                    <a:pt x="117" y="44"/>
                  </a:cubicBezTo>
                  <a:cubicBezTo>
                    <a:pt x="116" y="45"/>
                    <a:pt x="116" y="45"/>
                    <a:pt x="116" y="45"/>
                  </a:cubicBezTo>
                  <a:cubicBezTo>
                    <a:pt x="115" y="45"/>
                    <a:pt x="115" y="45"/>
                    <a:pt x="115" y="45"/>
                  </a:cubicBezTo>
                  <a:cubicBezTo>
                    <a:pt x="115" y="45"/>
                    <a:pt x="115" y="45"/>
                    <a:pt x="115" y="45"/>
                  </a:cubicBezTo>
                  <a:cubicBezTo>
                    <a:pt x="116" y="44"/>
                    <a:pt x="116" y="44"/>
                    <a:pt x="116" y="44"/>
                  </a:cubicBezTo>
                  <a:cubicBezTo>
                    <a:pt x="115" y="44"/>
                    <a:pt x="115" y="44"/>
                    <a:pt x="115" y="44"/>
                  </a:cubicBezTo>
                  <a:cubicBezTo>
                    <a:pt x="114" y="45"/>
                    <a:pt x="114" y="45"/>
                    <a:pt x="114" y="45"/>
                  </a:cubicBezTo>
                  <a:cubicBezTo>
                    <a:pt x="114" y="46"/>
                    <a:pt x="114" y="46"/>
                    <a:pt x="114" y="46"/>
                  </a:cubicBezTo>
                  <a:cubicBezTo>
                    <a:pt x="115" y="47"/>
                    <a:pt x="115" y="47"/>
                    <a:pt x="115" y="47"/>
                  </a:cubicBezTo>
                  <a:cubicBezTo>
                    <a:pt x="116" y="49"/>
                    <a:pt x="116" y="49"/>
                    <a:pt x="116" y="49"/>
                  </a:cubicBezTo>
                  <a:cubicBezTo>
                    <a:pt x="118" y="49"/>
                    <a:pt x="118" y="49"/>
                    <a:pt x="118" y="49"/>
                  </a:cubicBezTo>
                  <a:cubicBezTo>
                    <a:pt x="119" y="50"/>
                    <a:pt x="119" y="50"/>
                    <a:pt x="119" y="50"/>
                  </a:cubicBezTo>
                  <a:cubicBezTo>
                    <a:pt x="120" y="51"/>
                    <a:pt x="120" y="51"/>
                    <a:pt x="120" y="51"/>
                  </a:cubicBezTo>
                  <a:cubicBezTo>
                    <a:pt x="120" y="52"/>
                    <a:pt x="120" y="52"/>
                    <a:pt x="120" y="52"/>
                  </a:cubicBezTo>
                  <a:cubicBezTo>
                    <a:pt x="121" y="52"/>
                    <a:pt x="121" y="52"/>
                    <a:pt x="121" y="52"/>
                  </a:cubicBezTo>
                  <a:cubicBezTo>
                    <a:pt x="122" y="52"/>
                    <a:pt x="122" y="52"/>
                    <a:pt x="122" y="52"/>
                  </a:cubicBezTo>
                  <a:cubicBezTo>
                    <a:pt x="122" y="52"/>
                    <a:pt x="122" y="52"/>
                    <a:pt x="122" y="52"/>
                  </a:cubicBezTo>
                  <a:cubicBezTo>
                    <a:pt x="120" y="52"/>
                    <a:pt x="120" y="52"/>
                    <a:pt x="120" y="52"/>
                  </a:cubicBezTo>
                  <a:cubicBezTo>
                    <a:pt x="120" y="52"/>
                    <a:pt x="120" y="52"/>
                    <a:pt x="120" y="52"/>
                  </a:cubicBezTo>
                  <a:cubicBezTo>
                    <a:pt x="119" y="51"/>
                    <a:pt x="119" y="51"/>
                    <a:pt x="119" y="51"/>
                  </a:cubicBezTo>
                  <a:cubicBezTo>
                    <a:pt x="118" y="51"/>
                    <a:pt x="118" y="51"/>
                    <a:pt x="118" y="51"/>
                  </a:cubicBezTo>
                  <a:cubicBezTo>
                    <a:pt x="118" y="51"/>
                    <a:pt x="118" y="51"/>
                    <a:pt x="118" y="51"/>
                  </a:cubicBezTo>
                  <a:cubicBezTo>
                    <a:pt x="117" y="52"/>
                    <a:pt x="117" y="52"/>
                    <a:pt x="117" y="52"/>
                  </a:cubicBezTo>
                  <a:cubicBezTo>
                    <a:pt x="116" y="52"/>
                    <a:pt x="116" y="52"/>
                    <a:pt x="116" y="52"/>
                  </a:cubicBezTo>
                  <a:cubicBezTo>
                    <a:pt x="116" y="51"/>
                    <a:pt x="116" y="51"/>
                    <a:pt x="116" y="51"/>
                  </a:cubicBezTo>
                  <a:cubicBezTo>
                    <a:pt x="116" y="50"/>
                    <a:pt x="116" y="50"/>
                    <a:pt x="116" y="50"/>
                  </a:cubicBezTo>
                  <a:cubicBezTo>
                    <a:pt x="116" y="50"/>
                    <a:pt x="116" y="50"/>
                    <a:pt x="116" y="50"/>
                  </a:cubicBezTo>
                  <a:cubicBezTo>
                    <a:pt x="116" y="50"/>
                    <a:pt x="116" y="50"/>
                    <a:pt x="116" y="50"/>
                  </a:cubicBezTo>
                  <a:cubicBezTo>
                    <a:pt x="115" y="51"/>
                    <a:pt x="115" y="51"/>
                    <a:pt x="115" y="51"/>
                  </a:cubicBezTo>
                  <a:cubicBezTo>
                    <a:pt x="115" y="52"/>
                    <a:pt x="115" y="52"/>
                    <a:pt x="115" y="52"/>
                  </a:cubicBezTo>
                  <a:cubicBezTo>
                    <a:pt x="116" y="53"/>
                    <a:pt x="116" y="53"/>
                    <a:pt x="116" y="53"/>
                  </a:cubicBezTo>
                  <a:cubicBezTo>
                    <a:pt x="116" y="53"/>
                    <a:pt x="116" y="53"/>
                    <a:pt x="116" y="53"/>
                  </a:cubicBezTo>
                  <a:cubicBezTo>
                    <a:pt x="115" y="54"/>
                    <a:pt x="115" y="54"/>
                    <a:pt x="115" y="54"/>
                  </a:cubicBezTo>
                  <a:cubicBezTo>
                    <a:pt x="114" y="55"/>
                    <a:pt x="114" y="55"/>
                    <a:pt x="114" y="55"/>
                  </a:cubicBezTo>
                  <a:cubicBezTo>
                    <a:pt x="114" y="56"/>
                    <a:pt x="114" y="56"/>
                    <a:pt x="114" y="56"/>
                  </a:cubicBezTo>
                  <a:cubicBezTo>
                    <a:pt x="114" y="57"/>
                    <a:pt x="114" y="57"/>
                    <a:pt x="114" y="57"/>
                  </a:cubicBezTo>
                  <a:cubicBezTo>
                    <a:pt x="115" y="59"/>
                    <a:pt x="115" y="59"/>
                    <a:pt x="115" y="59"/>
                  </a:cubicBezTo>
                  <a:cubicBezTo>
                    <a:pt x="117" y="59"/>
                    <a:pt x="117" y="59"/>
                    <a:pt x="117" y="59"/>
                  </a:cubicBezTo>
                  <a:cubicBezTo>
                    <a:pt x="118" y="60"/>
                    <a:pt x="118" y="60"/>
                    <a:pt x="118" y="60"/>
                  </a:cubicBezTo>
                  <a:cubicBezTo>
                    <a:pt x="118" y="60"/>
                    <a:pt x="118" y="60"/>
                    <a:pt x="118" y="60"/>
                  </a:cubicBezTo>
                  <a:cubicBezTo>
                    <a:pt x="120" y="59"/>
                    <a:pt x="120" y="59"/>
                    <a:pt x="120" y="59"/>
                  </a:cubicBezTo>
                  <a:cubicBezTo>
                    <a:pt x="121" y="59"/>
                    <a:pt x="121" y="59"/>
                    <a:pt x="121" y="59"/>
                  </a:cubicBezTo>
                  <a:cubicBezTo>
                    <a:pt x="122" y="60"/>
                    <a:pt x="122" y="60"/>
                    <a:pt x="122" y="60"/>
                  </a:cubicBezTo>
                  <a:cubicBezTo>
                    <a:pt x="124" y="60"/>
                    <a:pt x="124" y="60"/>
                    <a:pt x="124" y="60"/>
                  </a:cubicBezTo>
                  <a:cubicBezTo>
                    <a:pt x="124" y="60"/>
                    <a:pt x="124" y="60"/>
                    <a:pt x="124" y="60"/>
                  </a:cubicBezTo>
                  <a:cubicBezTo>
                    <a:pt x="125" y="61"/>
                    <a:pt x="125" y="61"/>
                    <a:pt x="125" y="61"/>
                  </a:cubicBezTo>
                  <a:cubicBezTo>
                    <a:pt x="125" y="61"/>
                    <a:pt x="125" y="61"/>
                    <a:pt x="125" y="61"/>
                  </a:cubicBezTo>
                  <a:cubicBezTo>
                    <a:pt x="126" y="61"/>
                    <a:pt x="126" y="61"/>
                    <a:pt x="126" y="61"/>
                  </a:cubicBezTo>
                  <a:cubicBezTo>
                    <a:pt x="126" y="60"/>
                    <a:pt x="126" y="60"/>
                    <a:pt x="126" y="60"/>
                  </a:cubicBezTo>
                  <a:cubicBezTo>
                    <a:pt x="126" y="60"/>
                    <a:pt x="126" y="60"/>
                    <a:pt x="126" y="60"/>
                  </a:cubicBezTo>
                  <a:cubicBezTo>
                    <a:pt x="127" y="60"/>
                    <a:pt x="127" y="60"/>
                    <a:pt x="127" y="60"/>
                  </a:cubicBezTo>
                  <a:cubicBezTo>
                    <a:pt x="127" y="60"/>
                    <a:pt x="127" y="60"/>
                    <a:pt x="127" y="60"/>
                  </a:cubicBezTo>
                  <a:cubicBezTo>
                    <a:pt x="126" y="61"/>
                    <a:pt x="126" y="61"/>
                    <a:pt x="126" y="61"/>
                  </a:cubicBezTo>
                  <a:cubicBezTo>
                    <a:pt x="126" y="62"/>
                    <a:pt x="126" y="62"/>
                    <a:pt x="126" y="62"/>
                  </a:cubicBezTo>
                  <a:cubicBezTo>
                    <a:pt x="126" y="62"/>
                    <a:pt x="126" y="62"/>
                    <a:pt x="126" y="62"/>
                  </a:cubicBezTo>
                  <a:cubicBezTo>
                    <a:pt x="127" y="61"/>
                    <a:pt x="127" y="61"/>
                    <a:pt x="127" y="61"/>
                  </a:cubicBezTo>
                  <a:cubicBezTo>
                    <a:pt x="128" y="61"/>
                    <a:pt x="128" y="61"/>
                    <a:pt x="128" y="61"/>
                  </a:cubicBezTo>
                  <a:cubicBezTo>
                    <a:pt x="129" y="60"/>
                    <a:pt x="129" y="60"/>
                    <a:pt x="129" y="60"/>
                  </a:cubicBezTo>
                  <a:cubicBezTo>
                    <a:pt x="131" y="59"/>
                    <a:pt x="131" y="59"/>
                    <a:pt x="131" y="59"/>
                  </a:cubicBezTo>
                  <a:cubicBezTo>
                    <a:pt x="132" y="59"/>
                    <a:pt x="132" y="59"/>
                    <a:pt x="132" y="59"/>
                  </a:cubicBezTo>
                  <a:cubicBezTo>
                    <a:pt x="133" y="59"/>
                    <a:pt x="133" y="59"/>
                    <a:pt x="133" y="59"/>
                  </a:cubicBezTo>
                  <a:cubicBezTo>
                    <a:pt x="133" y="59"/>
                    <a:pt x="133" y="59"/>
                    <a:pt x="133" y="59"/>
                  </a:cubicBezTo>
                  <a:cubicBezTo>
                    <a:pt x="133" y="59"/>
                    <a:pt x="133" y="59"/>
                    <a:pt x="133" y="59"/>
                  </a:cubicBezTo>
                  <a:cubicBezTo>
                    <a:pt x="134" y="59"/>
                    <a:pt x="134" y="59"/>
                    <a:pt x="134" y="59"/>
                  </a:cubicBezTo>
                  <a:cubicBezTo>
                    <a:pt x="135" y="58"/>
                    <a:pt x="135" y="58"/>
                    <a:pt x="135" y="58"/>
                  </a:cubicBezTo>
                  <a:cubicBezTo>
                    <a:pt x="137" y="58"/>
                    <a:pt x="137" y="58"/>
                    <a:pt x="137" y="58"/>
                  </a:cubicBezTo>
                  <a:cubicBezTo>
                    <a:pt x="137" y="58"/>
                    <a:pt x="137" y="58"/>
                    <a:pt x="137" y="58"/>
                  </a:cubicBezTo>
                  <a:cubicBezTo>
                    <a:pt x="137" y="59"/>
                    <a:pt x="137" y="59"/>
                    <a:pt x="137" y="59"/>
                  </a:cubicBezTo>
                  <a:cubicBezTo>
                    <a:pt x="136" y="59"/>
                    <a:pt x="136" y="59"/>
                    <a:pt x="136" y="59"/>
                  </a:cubicBezTo>
                  <a:cubicBezTo>
                    <a:pt x="136" y="60"/>
                    <a:pt x="136" y="60"/>
                    <a:pt x="136" y="60"/>
                  </a:cubicBezTo>
                  <a:cubicBezTo>
                    <a:pt x="136" y="60"/>
                    <a:pt x="136" y="60"/>
                    <a:pt x="136" y="60"/>
                  </a:cubicBezTo>
                  <a:cubicBezTo>
                    <a:pt x="135" y="61"/>
                    <a:pt x="135" y="61"/>
                    <a:pt x="135" y="61"/>
                  </a:cubicBezTo>
                  <a:cubicBezTo>
                    <a:pt x="134" y="61"/>
                    <a:pt x="134" y="61"/>
                    <a:pt x="134" y="61"/>
                  </a:cubicBezTo>
                  <a:cubicBezTo>
                    <a:pt x="134" y="61"/>
                    <a:pt x="134" y="61"/>
                    <a:pt x="134" y="61"/>
                  </a:cubicBezTo>
                  <a:cubicBezTo>
                    <a:pt x="133" y="61"/>
                    <a:pt x="133" y="61"/>
                    <a:pt x="133" y="61"/>
                  </a:cubicBezTo>
                  <a:cubicBezTo>
                    <a:pt x="132" y="62"/>
                    <a:pt x="132" y="62"/>
                    <a:pt x="132" y="62"/>
                  </a:cubicBezTo>
                  <a:cubicBezTo>
                    <a:pt x="132" y="62"/>
                    <a:pt x="132" y="62"/>
                    <a:pt x="132" y="62"/>
                  </a:cubicBezTo>
                  <a:cubicBezTo>
                    <a:pt x="133" y="62"/>
                    <a:pt x="133" y="62"/>
                    <a:pt x="133" y="62"/>
                  </a:cubicBezTo>
                  <a:cubicBezTo>
                    <a:pt x="133" y="63"/>
                    <a:pt x="133" y="63"/>
                    <a:pt x="133" y="63"/>
                  </a:cubicBezTo>
                  <a:cubicBezTo>
                    <a:pt x="133" y="64"/>
                    <a:pt x="133" y="64"/>
                    <a:pt x="133" y="64"/>
                  </a:cubicBezTo>
                  <a:cubicBezTo>
                    <a:pt x="132" y="65"/>
                    <a:pt x="132" y="65"/>
                    <a:pt x="132" y="65"/>
                  </a:cubicBezTo>
                  <a:cubicBezTo>
                    <a:pt x="132" y="66"/>
                    <a:pt x="132" y="66"/>
                    <a:pt x="132" y="66"/>
                  </a:cubicBezTo>
                  <a:cubicBezTo>
                    <a:pt x="131" y="67"/>
                    <a:pt x="131" y="67"/>
                    <a:pt x="131" y="67"/>
                  </a:cubicBezTo>
                  <a:cubicBezTo>
                    <a:pt x="131" y="67"/>
                    <a:pt x="131" y="67"/>
                    <a:pt x="131" y="67"/>
                  </a:cubicBezTo>
                  <a:cubicBezTo>
                    <a:pt x="131" y="67"/>
                    <a:pt x="131" y="67"/>
                    <a:pt x="131" y="67"/>
                  </a:cubicBezTo>
                  <a:cubicBezTo>
                    <a:pt x="131" y="68"/>
                    <a:pt x="131" y="68"/>
                    <a:pt x="131" y="68"/>
                  </a:cubicBezTo>
                  <a:cubicBezTo>
                    <a:pt x="131" y="69"/>
                    <a:pt x="131" y="69"/>
                    <a:pt x="131" y="69"/>
                  </a:cubicBezTo>
                  <a:cubicBezTo>
                    <a:pt x="130" y="70"/>
                    <a:pt x="130" y="70"/>
                    <a:pt x="130" y="70"/>
                  </a:cubicBezTo>
                  <a:cubicBezTo>
                    <a:pt x="130" y="70"/>
                    <a:pt x="130" y="70"/>
                    <a:pt x="130" y="70"/>
                  </a:cubicBezTo>
                  <a:cubicBezTo>
                    <a:pt x="129" y="70"/>
                    <a:pt x="129" y="70"/>
                    <a:pt x="129" y="70"/>
                  </a:cubicBezTo>
                  <a:cubicBezTo>
                    <a:pt x="128" y="71"/>
                    <a:pt x="128" y="71"/>
                    <a:pt x="128" y="71"/>
                  </a:cubicBezTo>
                  <a:cubicBezTo>
                    <a:pt x="127" y="71"/>
                    <a:pt x="127" y="71"/>
                    <a:pt x="127" y="71"/>
                  </a:cubicBezTo>
                  <a:cubicBezTo>
                    <a:pt x="127" y="71"/>
                    <a:pt x="127" y="71"/>
                    <a:pt x="127" y="71"/>
                  </a:cubicBezTo>
                  <a:cubicBezTo>
                    <a:pt x="126" y="71"/>
                    <a:pt x="126" y="71"/>
                    <a:pt x="126" y="71"/>
                  </a:cubicBezTo>
                  <a:cubicBezTo>
                    <a:pt x="124" y="71"/>
                    <a:pt x="124" y="71"/>
                    <a:pt x="124" y="71"/>
                  </a:cubicBezTo>
                  <a:cubicBezTo>
                    <a:pt x="124" y="71"/>
                    <a:pt x="124" y="71"/>
                    <a:pt x="124" y="71"/>
                  </a:cubicBezTo>
                  <a:cubicBezTo>
                    <a:pt x="124" y="70"/>
                    <a:pt x="124" y="70"/>
                    <a:pt x="124" y="70"/>
                  </a:cubicBezTo>
                  <a:cubicBezTo>
                    <a:pt x="123" y="70"/>
                    <a:pt x="123" y="70"/>
                    <a:pt x="123" y="70"/>
                  </a:cubicBezTo>
                  <a:cubicBezTo>
                    <a:pt x="123" y="70"/>
                    <a:pt x="123" y="70"/>
                    <a:pt x="123" y="70"/>
                  </a:cubicBezTo>
                  <a:cubicBezTo>
                    <a:pt x="122" y="71"/>
                    <a:pt x="122" y="71"/>
                    <a:pt x="122" y="71"/>
                  </a:cubicBezTo>
                  <a:cubicBezTo>
                    <a:pt x="121" y="71"/>
                    <a:pt x="121" y="71"/>
                    <a:pt x="121" y="71"/>
                  </a:cubicBezTo>
                  <a:cubicBezTo>
                    <a:pt x="120" y="72"/>
                    <a:pt x="120" y="72"/>
                    <a:pt x="120" y="72"/>
                  </a:cubicBezTo>
                  <a:cubicBezTo>
                    <a:pt x="118" y="73"/>
                    <a:pt x="118" y="73"/>
                    <a:pt x="118" y="73"/>
                  </a:cubicBezTo>
                  <a:cubicBezTo>
                    <a:pt x="118" y="73"/>
                    <a:pt x="118" y="73"/>
                    <a:pt x="118" y="73"/>
                  </a:cubicBezTo>
                  <a:cubicBezTo>
                    <a:pt x="117" y="73"/>
                    <a:pt x="117" y="73"/>
                    <a:pt x="117" y="73"/>
                  </a:cubicBezTo>
                  <a:cubicBezTo>
                    <a:pt x="116" y="73"/>
                    <a:pt x="116" y="73"/>
                    <a:pt x="116" y="73"/>
                  </a:cubicBezTo>
                  <a:cubicBezTo>
                    <a:pt x="115" y="73"/>
                    <a:pt x="115" y="73"/>
                    <a:pt x="115" y="73"/>
                  </a:cubicBezTo>
                  <a:cubicBezTo>
                    <a:pt x="114" y="74"/>
                    <a:pt x="114" y="74"/>
                    <a:pt x="114" y="74"/>
                  </a:cubicBezTo>
                  <a:cubicBezTo>
                    <a:pt x="113" y="74"/>
                    <a:pt x="113" y="74"/>
                    <a:pt x="113" y="74"/>
                  </a:cubicBezTo>
                  <a:cubicBezTo>
                    <a:pt x="112" y="74"/>
                    <a:pt x="112" y="74"/>
                    <a:pt x="112" y="74"/>
                  </a:cubicBezTo>
                  <a:cubicBezTo>
                    <a:pt x="112" y="75"/>
                    <a:pt x="112" y="75"/>
                    <a:pt x="112" y="75"/>
                  </a:cubicBezTo>
                  <a:cubicBezTo>
                    <a:pt x="112" y="77"/>
                    <a:pt x="112" y="77"/>
                    <a:pt x="112" y="77"/>
                  </a:cubicBezTo>
                  <a:cubicBezTo>
                    <a:pt x="111" y="77"/>
                    <a:pt x="111" y="77"/>
                    <a:pt x="111" y="77"/>
                  </a:cubicBezTo>
                  <a:cubicBezTo>
                    <a:pt x="111" y="77"/>
                    <a:pt x="111" y="77"/>
                    <a:pt x="111" y="77"/>
                  </a:cubicBezTo>
                  <a:cubicBezTo>
                    <a:pt x="110" y="76"/>
                    <a:pt x="110" y="76"/>
                    <a:pt x="110" y="76"/>
                  </a:cubicBezTo>
                  <a:cubicBezTo>
                    <a:pt x="108" y="76"/>
                    <a:pt x="108" y="76"/>
                    <a:pt x="108" y="76"/>
                  </a:cubicBezTo>
                  <a:cubicBezTo>
                    <a:pt x="108" y="76"/>
                    <a:pt x="108" y="76"/>
                    <a:pt x="108" y="76"/>
                  </a:cubicBezTo>
                  <a:cubicBezTo>
                    <a:pt x="108" y="77"/>
                    <a:pt x="108" y="77"/>
                    <a:pt x="108" y="77"/>
                  </a:cubicBezTo>
                  <a:cubicBezTo>
                    <a:pt x="109" y="77"/>
                    <a:pt x="109" y="77"/>
                    <a:pt x="109" y="77"/>
                  </a:cubicBezTo>
                  <a:cubicBezTo>
                    <a:pt x="108" y="78"/>
                    <a:pt x="108" y="78"/>
                    <a:pt x="108" y="78"/>
                  </a:cubicBezTo>
                  <a:cubicBezTo>
                    <a:pt x="108" y="78"/>
                    <a:pt x="108" y="78"/>
                    <a:pt x="108" y="78"/>
                  </a:cubicBezTo>
                  <a:cubicBezTo>
                    <a:pt x="107" y="77"/>
                    <a:pt x="107" y="77"/>
                    <a:pt x="107" y="77"/>
                  </a:cubicBezTo>
                  <a:cubicBezTo>
                    <a:pt x="107" y="76"/>
                    <a:pt x="107" y="76"/>
                    <a:pt x="107" y="76"/>
                  </a:cubicBezTo>
                  <a:cubicBezTo>
                    <a:pt x="106" y="76"/>
                    <a:pt x="106" y="76"/>
                    <a:pt x="106" y="76"/>
                  </a:cubicBezTo>
                  <a:cubicBezTo>
                    <a:pt x="105" y="77"/>
                    <a:pt x="105" y="77"/>
                    <a:pt x="105" y="77"/>
                  </a:cubicBezTo>
                  <a:cubicBezTo>
                    <a:pt x="105" y="78"/>
                    <a:pt x="105" y="78"/>
                    <a:pt x="105" y="78"/>
                  </a:cubicBezTo>
                  <a:cubicBezTo>
                    <a:pt x="104" y="78"/>
                    <a:pt x="104" y="78"/>
                    <a:pt x="104" y="78"/>
                  </a:cubicBezTo>
                  <a:cubicBezTo>
                    <a:pt x="104" y="78"/>
                    <a:pt x="104" y="78"/>
                    <a:pt x="104" y="78"/>
                  </a:cubicBezTo>
                  <a:cubicBezTo>
                    <a:pt x="102" y="80"/>
                    <a:pt x="102" y="80"/>
                    <a:pt x="102" y="80"/>
                  </a:cubicBezTo>
                  <a:cubicBezTo>
                    <a:pt x="101" y="81"/>
                    <a:pt x="101" y="81"/>
                    <a:pt x="101" y="81"/>
                  </a:cubicBezTo>
                  <a:cubicBezTo>
                    <a:pt x="101" y="82"/>
                    <a:pt x="101" y="82"/>
                    <a:pt x="101" y="82"/>
                  </a:cubicBezTo>
                  <a:cubicBezTo>
                    <a:pt x="100" y="82"/>
                    <a:pt x="100" y="82"/>
                    <a:pt x="100" y="82"/>
                  </a:cubicBezTo>
                  <a:cubicBezTo>
                    <a:pt x="99" y="81"/>
                    <a:pt x="99" y="81"/>
                    <a:pt x="99" y="81"/>
                  </a:cubicBezTo>
                  <a:cubicBezTo>
                    <a:pt x="99" y="82"/>
                    <a:pt x="99" y="82"/>
                    <a:pt x="99" y="82"/>
                  </a:cubicBezTo>
                  <a:cubicBezTo>
                    <a:pt x="100" y="83"/>
                    <a:pt x="100" y="83"/>
                    <a:pt x="100" y="83"/>
                  </a:cubicBezTo>
                  <a:cubicBezTo>
                    <a:pt x="100" y="83"/>
                    <a:pt x="100" y="83"/>
                    <a:pt x="100" y="83"/>
                  </a:cubicBezTo>
                  <a:cubicBezTo>
                    <a:pt x="99" y="83"/>
                    <a:pt x="99" y="83"/>
                    <a:pt x="99" y="83"/>
                  </a:cubicBezTo>
                  <a:cubicBezTo>
                    <a:pt x="99" y="83"/>
                    <a:pt x="99" y="83"/>
                    <a:pt x="99" y="83"/>
                  </a:cubicBezTo>
                  <a:cubicBezTo>
                    <a:pt x="98" y="83"/>
                    <a:pt x="98" y="83"/>
                    <a:pt x="98" y="83"/>
                  </a:cubicBezTo>
                  <a:cubicBezTo>
                    <a:pt x="98" y="83"/>
                    <a:pt x="98" y="83"/>
                    <a:pt x="98" y="83"/>
                  </a:cubicBezTo>
                  <a:cubicBezTo>
                    <a:pt x="97" y="84"/>
                    <a:pt x="97" y="84"/>
                    <a:pt x="97" y="84"/>
                  </a:cubicBezTo>
                  <a:cubicBezTo>
                    <a:pt x="97" y="85"/>
                    <a:pt x="97" y="85"/>
                    <a:pt x="97" y="85"/>
                  </a:cubicBezTo>
                  <a:cubicBezTo>
                    <a:pt x="97" y="86"/>
                    <a:pt x="97" y="86"/>
                    <a:pt x="97" y="86"/>
                  </a:cubicBezTo>
                  <a:cubicBezTo>
                    <a:pt x="98" y="87"/>
                    <a:pt x="98" y="87"/>
                    <a:pt x="98" y="87"/>
                  </a:cubicBezTo>
                  <a:cubicBezTo>
                    <a:pt x="97" y="88"/>
                    <a:pt x="97" y="88"/>
                    <a:pt x="97" y="88"/>
                  </a:cubicBezTo>
                  <a:cubicBezTo>
                    <a:pt x="97" y="88"/>
                    <a:pt x="97" y="88"/>
                    <a:pt x="97" y="88"/>
                  </a:cubicBezTo>
                  <a:cubicBezTo>
                    <a:pt x="97" y="89"/>
                    <a:pt x="97" y="89"/>
                    <a:pt x="97" y="89"/>
                  </a:cubicBezTo>
                  <a:cubicBezTo>
                    <a:pt x="98" y="89"/>
                    <a:pt x="98" y="89"/>
                    <a:pt x="98" y="89"/>
                  </a:cubicBezTo>
                  <a:cubicBezTo>
                    <a:pt x="98" y="88"/>
                    <a:pt x="98" y="88"/>
                    <a:pt x="98" y="88"/>
                  </a:cubicBezTo>
                  <a:cubicBezTo>
                    <a:pt x="98" y="89"/>
                    <a:pt x="98" y="89"/>
                    <a:pt x="98" y="89"/>
                  </a:cubicBezTo>
                  <a:cubicBezTo>
                    <a:pt x="99" y="90"/>
                    <a:pt x="99" y="90"/>
                    <a:pt x="99" y="90"/>
                  </a:cubicBezTo>
                  <a:cubicBezTo>
                    <a:pt x="98" y="90"/>
                    <a:pt x="98" y="90"/>
                    <a:pt x="98" y="90"/>
                  </a:cubicBezTo>
                  <a:cubicBezTo>
                    <a:pt x="98" y="90"/>
                    <a:pt x="98" y="90"/>
                    <a:pt x="98" y="90"/>
                  </a:cubicBezTo>
                  <a:cubicBezTo>
                    <a:pt x="98" y="91"/>
                    <a:pt x="98" y="91"/>
                    <a:pt x="98" y="91"/>
                  </a:cubicBezTo>
                  <a:cubicBezTo>
                    <a:pt x="99" y="91"/>
                    <a:pt x="99" y="91"/>
                    <a:pt x="99" y="91"/>
                  </a:cubicBezTo>
                  <a:cubicBezTo>
                    <a:pt x="99" y="90"/>
                    <a:pt x="99" y="90"/>
                    <a:pt x="99" y="90"/>
                  </a:cubicBezTo>
                  <a:cubicBezTo>
                    <a:pt x="100" y="90"/>
                    <a:pt x="100" y="90"/>
                    <a:pt x="100" y="90"/>
                  </a:cubicBezTo>
                  <a:cubicBezTo>
                    <a:pt x="100" y="91"/>
                    <a:pt x="100" y="91"/>
                    <a:pt x="100" y="91"/>
                  </a:cubicBezTo>
                  <a:cubicBezTo>
                    <a:pt x="100" y="91"/>
                    <a:pt x="100" y="91"/>
                    <a:pt x="100" y="91"/>
                  </a:cubicBezTo>
                  <a:cubicBezTo>
                    <a:pt x="101" y="91"/>
                    <a:pt x="101" y="91"/>
                    <a:pt x="101" y="91"/>
                  </a:cubicBezTo>
                  <a:cubicBezTo>
                    <a:pt x="102" y="92"/>
                    <a:pt x="102" y="92"/>
                    <a:pt x="102" y="92"/>
                  </a:cubicBezTo>
                  <a:cubicBezTo>
                    <a:pt x="103" y="92"/>
                    <a:pt x="103" y="92"/>
                    <a:pt x="103" y="92"/>
                  </a:cubicBezTo>
                  <a:cubicBezTo>
                    <a:pt x="103" y="91"/>
                    <a:pt x="103" y="91"/>
                    <a:pt x="103" y="91"/>
                  </a:cubicBezTo>
                  <a:cubicBezTo>
                    <a:pt x="104" y="89"/>
                    <a:pt x="104" y="89"/>
                    <a:pt x="104" y="89"/>
                  </a:cubicBezTo>
                  <a:cubicBezTo>
                    <a:pt x="104" y="89"/>
                    <a:pt x="104" y="89"/>
                    <a:pt x="104" y="89"/>
                  </a:cubicBezTo>
                  <a:cubicBezTo>
                    <a:pt x="106" y="89"/>
                    <a:pt x="106" y="89"/>
                    <a:pt x="106" y="89"/>
                  </a:cubicBezTo>
                  <a:cubicBezTo>
                    <a:pt x="106" y="88"/>
                    <a:pt x="106" y="88"/>
                    <a:pt x="106" y="88"/>
                  </a:cubicBezTo>
                  <a:cubicBezTo>
                    <a:pt x="106" y="89"/>
                    <a:pt x="106" y="89"/>
                    <a:pt x="106" y="89"/>
                  </a:cubicBezTo>
                  <a:cubicBezTo>
                    <a:pt x="105" y="89"/>
                    <a:pt x="105" y="89"/>
                    <a:pt x="105" y="89"/>
                  </a:cubicBezTo>
                  <a:cubicBezTo>
                    <a:pt x="104" y="91"/>
                    <a:pt x="104" y="91"/>
                    <a:pt x="104" y="91"/>
                  </a:cubicBezTo>
                  <a:cubicBezTo>
                    <a:pt x="103" y="91"/>
                    <a:pt x="103" y="91"/>
                    <a:pt x="103" y="91"/>
                  </a:cubicBezTo>
                  <a:cubicBezTo>
                    <a:pt x="103" y="92"/>
                    <a:pt x="103" y="92"/>
                    <a:pt x="103" y="92"/>
                  </a:cubicBezTo>
                  <a:cubicBezTo>
                    <a:pt x="104" y="93"/>
                    <a:pt x="104" y="93"/>
                    <a:pt x="104" y="93"/>
                  </a:cubicBezTo>
                  <a:cubicBezTo>
                    <a:pt x="104" y="93"/>
                    <a:pt x="104" y="93"/>
                    <a:pt x="104" y="93"/>
                  </a:cubicBezTo>
                  <a:cubicBezTo>
                    <a:pt x="103" y="94"/>
                    <a:pt x="103" y="94"/>
                    <a:pt x="103" y="94"/>
                  </a:cubicBezTo>
                  <a:cubicBezTo>
                    <a:pt x="102" y="93"/>
                    <a:pt x="102" y="93"/>
                    <a:pt x="102" y="93"/>
                  </a:cubicBezTo>
                  <a:cubicBezTo>
                    <a:pt x="102" y="93"/>
                    <a:pt x="102" y="93"/>
                    <a:pt x="102" y="93"/>
                  </a:cubicBezTo>
                  <a:cubicBezTo>
                    <a:pt x="102" y="92"/>
                    <a:pt x="102" y="92"/>
                    <a:pt x="102" y="92"/>
                  </a:cubicBezTo>
                  <a:cubicBezTo>
                    <a:pt x="101" y="92"/>
                    <a:pt x="101" y="92"/>
                    <a:pt x="101" y="92"/>
                  </a:cubicBezTo>
                  <a:cubicBezTo>
                    <a:pt x="101" y="92"/>
                    <a:pt x="101" y="92"/>
                    <a:pt x="101" y="92"/>
                  </a:cubicBezTo>
                  <a:cubicBezTo>
                    <a:pt x="99" y="92"/>
                    <a:pt x="99" y="92"/>
                    <a:pt x="99" y="92"/>
                  </a:cubicBezTo>
                  <a:cubicBezTo>
                    <a:pt x="99" y="91"/>
                    <a:pt x="99" y="91"/>
                    <a:pt x="99" y="91"/>
                  </a:cubicBezTo>
                  <a:cubicBezTo>
                    <a:pt x="98" y="91"/>
                    <a:pt x="98" y="91"/>
                    <a:pt x="98" y="91"/>
                  </a:cubicBezTo>
                  <a:cubicBezTo>
                    <a:pt x="98" y="92"/>
                    <a:pt x="98" y="92"/>
                    <a:pt x="98" y="92"/>
                  </a:cubicBezTo>
                  <a:cubicBezTo>
                    <a:pt x="97" y="92"/>
                    <a:pt x="97" y="92"/>
                    <a:pt x="97" y="92"/>
                  </a:cubicBezTo>
                  <a:cubicBezTo>
                    <a:pt x="97" y="93"/>
                    <a:pt x="97" y="93"/>
                    <a:pt x="97" y="93"/>
                  </a:cubicBezTo>
                  <a:cubicBezTo>
                    <a:pt x="96" y="92"/>
                    <a:pt x="96" y="92"/>
                    <a:pt x="96" y="92"/>
                  </a:cubicBezTo>
                  <a:cubicBezTo>
                    <a:pt x="96" y="93"/>
                    <a:pt x="96" y="93"/>
                    <a:pt x="96" y="93"/>
                  </a:cubicBezTo>
                  <a:cubicBezTo>
                    <a:pt x="96" y="94"/>
                    <a:pt x="96" y="94"/>
                    <a:pt x="96" y="94"/>
                  </a:cubicBezTo>
                  <a:cubicBezTo>
                    <a:pt x="96" y="94"/>
                    <a:pt x="96" y="94"/>
                    <a:pt x="96" y="94"/>
                  </a:cubicBezTo>
                  <a:cubicBezTo>
                    <a:pt x="96" y="94"/>
                    <a:pt x="96" y="94"/>
                    <a:pt x="96" y="94"/>
                  </a:cubicBezTo>
                  <a:cubicBezTo>
                    <a:pt x="96" y="95"/>
                    <a:pt x="96" y="95"/>
                    <a:pt x="96" y="95"/>
                  </a:cubicBezTo>
                  <a:cubicBezTo>
                    <a:pt x="96" y="96"/>
                    <a:pt x="96" y="96"/>
                    <a:pt x="96" y="96"/>
                  </a:cubicBezTo>
                  <a:cubicBezTo>
                    <a:pt x="97" y="96"/>
                    <a:pt x="97" y="96"/>
                    <a:pt x="97" y="96"/>
                  </a:cubicBezTo>
                  <a:cubicBezTo>
                    <a:pt x="97" y="98"/>
                    <a:pt x="97" y="98"/>
                    <a:pt x="97" y="98"/>
                  </a:cubicBezTo>
                  <a:cubicBezTo>
                    <a:pt x="97" y="98"/>
                    <a:pt x="97" y="98"/>
                    <a:pt x="97" y="98"/>
                  </a:cubicBezTo>
                  <a:cubicBezTo>
                    <a:pt x="97" y="99"/>
                    <a:pt x="97" y="99"/>
                    <a:pt x="97" y="99"/>
                  </a:cubicBezTo>
                  <a:cubicBezTo>
                    <a:pt x="98" y="99"/>
                    <a:pt x="98" y="99"/>
                    <a:pt x="98" y="99"/>
                  </a:cubicBezTo>
                  <a:cubicBezTo>
                    <a:pt x="98" y="100"/>
                    <a:pt x="98" y="100"/>
                    <a:pt x="98" y="100"/>
                  </a:cubicBezTo>
                  <a:cubicBezTo>
                    <a:pt x="97" y="100"/>
                    <a:pt x="97" y="100"/>
                    <a:pt x="97" y="100"/>
                  </a:cubicBezTo>
                  <a:cubicBezTo>
                    <a:pt x="96" y="100"/>
                    <a:pt x="96" y="100"/>
                    <a:pt x="96" y="100"/>
                  </a:cubicBezTo>
                  <a:cubicBezTo>
                    <a:pt x="99" y="101"/>
                    <a:pt x="99" y="101"/>
                    <a:pt x="99" y="101"/>
                  </a:cubicBezTo>
                  <a:cubicBezTo>
                    <a:pt x="100" y="101"/>
                    <a:pt x="100" y="101"/>
                    <a:pt x="100" y="101"/>
                  </a:cubicBezTo>
                  <a:cubicBezTo>
                    <a:pt x="102" y="101"/>
                    <a:pt x="102" y="101"/>
                    <a:pt x="102" y="101"/>
                  </a:cubicBezTo>
                  <a:cubicBezTo>
                    <a:pt x="102" y="101"/>
                    <a:pt x="102" y="101"/>
                    <a:pt x="102" y="101"/>
                  </a:cubicBezTo>
                  <a:cubicBezTo>
                    <a:pt x="103" y="101"/>
                    <a:pt x="103" y="101"/>
                    <a:pt x="103" y="101"/>
                  </a:cubicBezTo>
                  <a:cubicBezTo>
                    <a:pt x="103" y="101"/>
                    <a:pt x="103" y="101"/>
                    <a:pt x="103" y="101"/>
                  </a:cubicBezTo>
                  <a:cubicBezTo>
                    <a:pt x="105" y="99"/>
                    <a:pt x="105" y="99"/>
                    <a:pt x="105" y="99"/>
                  </a:cubicBezTo>
                  <a:cubicBezTo>
                    <a:pt x="105" y="99"/>
                    <a:pt x="105" y="99"/>
                    <a:pt x="105" y="99"/>
                  </a:cubicBezTo>
                  <a:cubicBezTo>
                    <a:pt x="104" y="98"/>
                    <a:pt x="104" y="98"/>
                    <a:pt x="104" y="98"/>
                  </a:cubicBezTo>
                  <a:cubicBezTo>
                    <a:pt x="104" y="98"/>
                    <a:pt x="104" y="98"/>
                    <a:pt x="104" y="98"/>
                  </a:cubicBezTo>
                  <a:cubicBezTo>
                    <a:pt x="105" y="97"/>
                    <a:pt x="105" y="97"/>
                    <a:pt x="105" y="97"/>
                  </a:cubicBezTo>
                  <a:cubicBezTo>
                    <a:pt x="107" y="96"/>
                    <a:pt x="107" y="96"/>
                    <a:pt x="107" y="96"/>
                  </a:cubicBezTo>
                  <a:cubicBezTo>
                    <a:pt x="109" y="95"/>
                    <a:pt x="109" y="95"/>
                    <a:pt x="109" y="95"/>
                  </a:cubicBezTo>
                  <a:cubicBezTo>
                    <a:pt x="109" y="95"/>
                    <a:pt x="109" y="95"/>
                    <a:pt x="109" y="95"/>
                  </a:cubicBezTo>
                  <a:cubicBezTo>
                    <a:pt x="109" y="95"/>
                    <a:pt x="109" y="95"/>
                    <a:pt x="109" y="95"/>
                  </a:cubicBezTo>
                  <a:cubicBezTo>
                    <a:pt x="107" y="97"/>
                    <a:pt x="107" y="97"/>
                    <a:pt x="107" y="97"/>
                  </a:cubicBezTo>
                  <a:cubicBezTo>
                    <a:pt x="106" y="98"/>
                    <a:pt x="106" y="98"/>
                    <a:pt x="106" y="98"/>
                  </a:cubicBezTo>
                  <a:cubicBezTo>
                    <a:pt x="106" y="98"/>
                    <a:pt x="106" y="98"/>
                    <a:pt x="106" y="98"/>
                  </a:cubicBezTo>
                  <a:cubicBezTo>
                    <a:pt x="106" y="99"/>
                    <a:pt x="106" y="99"/>
                    <a:pt x="106" y="99"/>
                  </a:cubicBezTo>
                  <a:cubicBezTo>
                    <a:pt x="106" y="99"/>
                    <a:pt x="106" y="99"/>
                    <a:pt x="106" y="99"/>
                  </a:cubicBezTo>
                  <a:cubicBezTo>
                    <a:pt x="106" y="100"/>
                    <a:pt x="106" y="100"/>
                    <a:pt x="106" y="100"/>
                  </a:cubicBezTo>
                  <a:cubicBezTo>
                    <a:pt x="105" y="101"/>
                    <a:pt x="105" y="101"/>
                    <a:pt x="105" y="101"/>
                  </a:cubicBezTo>
                  <a:cubicBezTo>
                    <a:pt x="104" y="102"/>
                    <a:pt x="104" y="102"/>
                    <a:pt x="104" y="102"/>
                  </a:cubicBezTo>
                  <a:cubicBezTo>
                    <a:pt x="105" y="103"/>
                    <a:pt x="105" y="103"/>
                    <a:pt x="105" y="103"/>
                  </a:cubicBezTo>
                  <a:cubicBezTo>
                    <a:pt x="104" y="103"/>
                    <a:pt x="104" y="103"/>
                    <a:pt x="104" y="103"/>
                  </a:cubicBezTo>
                  <a:cubicBezTo>
                    <a:pt x="104" y="104"/>
                    <a:pt x="104" y="104"/>
                    <a:pt x="104" y="104"/>
                  </a:cubicBezTo>
                  <a:cubicBezTo>
                    <a:pt x="104" y="105"/>
                    <a:pt x="104" y="105"/>
                    <a:pt x="104" y="105"/>
                  </a:cubicBezTo>
                  <a:cubicBezTo>
                    <a:pt x="105" y="105"/>
                    <a:pt x="105" y="105"/>
                    <a:pt x="105" y="105"/>
                  </a:cubicBezTo>
                  <a:cubicBezTo>
                    <a:pt x="103" y="106"/>
                    <a:pt x="103" y="106"/>
                    <a:pt x="103" y="106"/>
                  </a:cubicBezTo>
                  <a:cubicBezTo>
                    <a:pt x="103" y="106"/>
                    <a:pt x="103" y="106"/>
                    <a:pt x="103" y="106"/>
                  </a:cubicBezTo>
                  <a:cubicBezTo>
                    <a:pt x="103" y="107"/>
                    <a:pt x="103" y="107"/>
                    <a:pt x="103" y="107"/>
                  </a:cubicBezTo>
                  <a:cubicBezTo>
                    <a:pt x="102" y="107"/>
                    <a:pt x="102" y="107"/>
                    <a:pt x="102" y="107"/>
                  </a:cubicBezTo>
                  <a:cubicBezTo>
                    <a:pt x="102" y="107"/>
                    <a:pt x="102" y="107"/>
                    <a:pt x="102" y="107"/>
                  </a:cubicBezTo>
                  <a:cubicBezTo>
                    <a:pt x="102" y="108"/>
                    <a:pt x="102" y="108"/>
                    <a:pt x="102" y="108"/>
                  </a:cubicBezTo>
                  <a:cubicBezTo>
                    <a:pt x="102" y="108"/>
                    <a:pt x="102" y="108"/>
                    <a:pt x="102" y="108"/>
                  </a:cubicBezTo>
                  <a:cubicBezTo>
                    <a:pt x="103" y="109"/>
                    <a:pt x="103" y="109"/>
                    <a:pt x="103" y="109"/>
                  </a:cubicBezTo>
                  <a:cubicBezTo>
                    <a:pt x="103" y="108"/>
                    <a:pt x="103" y="108"/>
                    <a:pt x="103" y="108"/>
                  </a:cubicBezTo>
                  <a:cubicBezTo>
                    <a:pt x="104" y="108"/>
                    <a:pt x="104" y="108"/>
                    <a:pt x="104" y="108"/>
                  </a:cubicBezTo>
                  <a:cubicBezTo>
                    <a:pt x="104" y="109"/>
                    <a:pt x="104" y="109"/>
                    <a:pt x="104" y="109"/>
                  </a:cubicBezTo>
                  <a:cubicBezTo>
                    <a:pt x="104" y="109"/>
                    <a:pt x="104" y="109"/>
                    <a:pt x="104" y="109"/>
                  </a:cubicBezTo>
                  <a:cubicBezTo>
                    <a:pt x="103" y="109"/>
                    <a:pt x="103" y="109"/>
                    <a:pt x="103" y="109"/>
                  </a:cubicBezTo>
                  <a:cubicBezTo>
                    <a:pt x="102" y="110"/>
                    <a:pt x="102" y="110"/>
                    <a:pt x="102" y="110"/>
                  </a:cubicBezTo>
                  <a:cubicBezTo>
                    <a:pt x="102" y="110"/>
                    <a:pt x="102" y="110"/>
                    <a:pt x="102" y="110"/>
                  </a:cubicBezTo>
                  <a:cubicBezTo>
                    <a:pt x="102" y="110"/>
                    <a:pt x="102" y="110"/>
                    <a:pt x="102" y="110"/>
                  </a:cubicBezTo>
                  <a:cubicBezTo>
                    <a:pt x="103" y="111"/>
                    <a:pt x="103" y="111"/>
                    <a:pt x="103" y="111"/>
                  </a:cubicBezTo>
                  <a:cubicBezTo>
                    <a:pt x="102" y="111"/>
                    <a:pt x="102" y="111"/>
                    <a:pt x="102" y="111"/>
                  </a:cubicBezTo>
                  <a:cubicBezTo>
                    <a:pt x="101" y="111"/>
                    <a:pt x="101" y="111"/>
                    <a:pt x="101" y="111"/>
                  </a:cubicBezTo>
                  <a:cubicBezTo>
                    <a:pt x="101" y="112"/>
                    <a:pt x="101" y="112"/>
                    <a:pt x="101" y="112"/>
                  </a:cubicBezTo>
                  <a:cubicBezTo>
                    <a:pt x="100" y="112"/>
                    <a:pt x="100" y="112"/>
                    <a:pt x="100" y="112"/>
                  </a:cubicBezTo>
                  <a:cubicBezTo>
                    <a:pt x="100" y="112"/>
                    <a:pt x="100" y="112"/>
                    <a:pt x="100" y="112"/>
                  </a:cubicBezTo>
                  <a:cubicBezTo>
                    <a:pt x="100" y="112"/>
                    <a:pt x="100" y="112"/>
                    <a:pt x="100" y="112"/>
                  </a:cubicBezTo>
                  <a:cubicBezTo>
                    <a:pt x="101" y="112"/>
                    <a:pt x="101" y="112"/>
                    <a:pt x="101" y="112"/>
                  </a:cubicBezTo>
                  <a:cubicBezTo>
                    <a:pt x="102" y="113"/>
                    <a:pt x="102" y="113"/>
                    <a:pt x="102" y="113"/>
                  </a:cubicBezTo>
                  <a:cubicBezTo>
                    <a:pt x="103" y="112"/>
                    <a:pt x="103" y="112"/>
                    <a:pt x="103" y="112"/>
                  </a:cubicBezTo>
                  <a:cubicBezTo>
                    <a:pt x="104" y="111"/>
                    <a:pt x="104" y="111"/>
                    <a:pt x="104" y="111"/>
                  </a:cubicBezTo>
                  <a:cubicBezTo>
                    <a:pt x="105" y="111"/>
                    <a:pt x="105" y="111"/>
                    <a:pt x="105" y="111"/>
                  </a:cubicBezTo>
                  <a:cubicBezTo>
                    <a:pt x="105" y="111"/>
                    <a:pt x="105" y="111"/>
                    <a:pt x="105" y="111"/>
                  </a:cubicBezTo>
                  <a:cubicBezTo>
                    <a:pt x="106" y="110"/>
                    <a:pt x="106" y="110"/>
                    <a:pt x="106" y="110"/>
                  </a:cubicBezTo>
                  <a:cubicBezTo>
                    <a:pt x="107" y="110"/>
                    <a:pt x="107" y="110"/>
                    <a:pt x="107" y="110"/>
                  </a:cubicBezTo>
                  <a:cubicBezTo>
                    <a:pt x="107" y="111"/>
                    <a:pt x="107" y="111"/>
                    <a:pt x="107" y="111"/>
                  </a:cubicBezTo>
                  <a:cubicBezTo>
                    <a:pt x="107" y="111"/>
                    <a:pt x="107" y="111"/>
                    <a:pt x="107" y="111"/>
                  </a:cubicBezTo>
                  <a:cubicBezTo>
                    <a:pt x="107" y="111"/>
                    <a:pt x="107" y="111"/>
                    <a:pt x="107" y="111"/>
                  </a:cubicBezTo>
                  <a:cubicBezTo>
                    <a:pt x="107" y="111"/>
                    <a:pt x="107" y="111"/>
                    <a:pt x="107" y="111"/>
                  </a:cubicBezTo>
                  <a:cubicBezTo>
                    <a:pt x="107" y="112"/>
                    <a:pt x="107" y="112"/>
                    <a:pt x="107" y="112"/>
                  </a:cubicBezTo>
                  <a:cubicBezTo>
                    <a:pt x="107" y="113"/>
                    <a:pt x="107" y="113"/>
                    <a:pt x="107" y="113"/>
                  </a:cubicBezTo>
                  <a:cubicBezTo>
                    <a:pt x="108" y="113"/>
                    <a:pt x="108" y="113"/>
                    <a:pt x="108" y="113"/>
                  </a:cubicBezTo>
                  <a:cubicBezTo>
                    <a:pt x="109" y="112"/>
                    <a:pt x="109" y="112"/>
                    <a:pt x="109" y="112"/>
                  </a:cubicBezTo>
                  <a:cubicBezTo>
                    <a:pt x="109" y="112"/>
                    <a:pt x="109" y="112"/>
                    <a:pt x="109" y="112"/>
                  </a:cubicBezTo>
                  <a:cubicBezTo>
                    <a:pt x="109" y="112"/>
                    <a:pt x="109" y="112"/>
                    <a:pt x="109" y="112"/>
                  </a:cubicBezTo>
                  <a:cubicBezTo>
                    <a:pt x="109" y="113"/>
                    <a:pt x="109" y="113"/>
                    <a:pt x="109" y="113"/>
                  </a:cubicBezTo>
                  <a:cubicBezTo>
                    <a:pt x="110" y="114"/>
                    <a:pt x="110" y="114"/>
                    <a:pt x="110" y="114"/>
                  </a:cubicBezTo>
                  <a:cubicBezTo>
                    <a:pt x="110" y="115"/>
                    <a:pt x="110" y="115"/>
                    <a:pt x="110" y="115"/>
                  </a:cubicBezTo>
                  <a:cubicBezTo>
                    <a:pt x="110" y="116"/>
                    <a:pt x="110" y="116"/>
                    <a:pt x="110" y="116"/>
                  </a:cubicBezTo>
                  <a:cubicBezTo>
                    <a:pt x="110" y="117"/>
                    <a:pt x="110" y="117"/>
                    <a:pt x="110" y="117"/>
                  </a:cubicBezTo>
                  <a:cubicBezTo>
                    <a:pt x="111" y="117"/>
                    <a:pt x="111" y="117"/>
                    <a:pt x="111" y="117"/>
                  </a:cubicBezTo>
                  <a:cubicBezTo>
                    <a:pt x="111" y="116"/>
                    <a:pt x="111" y="116"/>
                    <a:pt x="111" y="116"/>
                  </a:cubicBezTo>
                  <a:cubicBezTo>
                    <a:pt x="111" y="115"/>
                    <a:pt x="111" y="115"/>
                    <a:pt x="111" y="115"/>
                  </a:cubicBezTo>
                  <a:cubicBezTo>
                    <a:pt x="112" y="114"/>
                    <a:pt x="112" y="114"/>
                    <a:pt x="112" y="114"/>
                  </a:cubicBezTo>
                  <a:cubicBezTo>
                    <a:pt x="112" y="113"/>
                    <a:pt x="112" y="113"/>
                    <a:pt x="112" y="113"/>
                  </a:cubicBezTo>
                  <a:cubicBezTo>
                    <a:pt x="113" y="112"/>
                    <a:pt x="113" y="112"/>
                    <a:pt x="113" y="112"/>
                  </a:cubicBezTo>
                  <a:cubicBezTo>
                    <a:pt x="113" y="112"/>
                    <a:pt x="113" y="112"/>
                    <a:pt x="113" y="112"/>
                  </a:cubicBezTo>
                  <a:cubicBezTo>
                    <a:pt x="114" y="112"/>
                    <a:pt x="114" y="112"/>
                    <a:pt x="114" y="112"/>
                  </a:cubicBezTo>
                  <a:cubicBezTo>
                    <a:pt x="115" y="112"/>
                    <a:pt x="115" y="112"/>
                    <a:pt x="115" y="112"/>
                  </a:cubicBezTo>
                  <a:cubicBezTo>
                    <a:pt x="114" y="112"/>
                    <a:pt x="114" y="112"/>
                    <a:pt x="114" y="112"/>
                  </a:cubicBezTo>
                  <a:cubicBezTo>
                    <a:pt x="113" y="113"/>
                    <a:pt x="113" y="113"/>
                    <a:pt x="113" y="113"/>
                  </a:cubicBezTo>
                  <a:cubicBezTo>
                    <a:pt x="113" y="114"/>
                    <a:pt x="113" y="114"/>
                    <a:pt x="113" y="114"/>
                  </a:cubicBezTo>
                  <a:cubicBezTo>
                    <a:pt x="114" y="115"/>
                    <a:pt x="114" y="115"/>
                    <a:pt x="114" y="115"/>
                  </a:cubicBezTo>
                  <a:cubicBezTo>
                    <a:pt x="115" y="115"/>
                    <a:pt x="115" y="115"/>
                    <a:pt x="115" y="115"/>
                  </a:cubicBezTo>
                  <a:cubicBezTo>
                    <a:pt x="116" y="114"/>
                    <a:pt x="116" y="114"/>
                    <a:pt x="116" y="114"/>
                  </a:cubicBezTo>
                  <a:cubicBezTo>
                    <a:pt x="118" y="114"/>
                    <a:pt x="118" y="114"/>
                    <a:pt x="118" y="114"/>
                  </a:cubicBezTo>
                  <a:cubicBezTo>
                    <a:pt x="118" y="114"/>
                    <a:pt x="118" y="114"/>
                    <a:pt x="118" y="114"/>
                  </a:cubicBezTo>
                  <a:cubicBezTo>
                    <a:pt x="119" y="114"/>
                    <a:pt x="119" y="114"/>
                    <a:pt x="119" y="114"/>
                  </a:cubicBezTo>
                  <a:cubicBezTo>
                    <a:pt x="121" y="113"/>
                    <a:pt x="121" y="113"/>
                    <a:pt x="121" y="113"/>
                  </a:cubicBezTo>
                  <a:cubicBezTo>
                    <a:pt x="121" y="113"/>
                    <a:pt x="121" y="113"/>
                    <a:pt x="121" y="113"/>
                  </a:cubicBezTo>
                  <a:cubicBezTo>
                    <a:pt x="121" y="113"/>
                    <a:pt x="121" y="113"/>
                    <a:pt x="121" y="113"/>
                  </a:cubicBezTo>
                  <a:cubicBezTo>
                    <a:pt x="120" y="114"/>
                    <a:pt x="120" y="114"/>
                    <a:pt x="120" y="114"/>
                  </a:cubicBezTo>
                  <a:cubicBezTo>
                    <a:pt x="120" y="115"/>
                    <a:pt x="120" y="115"/>
                    <a:pt x="120" y="115"/>
                  </a:cubicBezTo>
                  <a:cubicBezTo>
                    <a:pt x="119" y="115"/>
                    <a:pt x="119" y="115"/>
                    <a:pt x="119" y="115"/>
                  </a:cubicBezTo>
                  <a:cubicBezTo>
                    <a:pt x="117" y="116"/>
                    <a:pt x="117" y="116"/>
                    <a:pt x="117" y="116"/>
                  </a:cubicBezTo>
                  <a:cubicBezTo>
                    <a:pt x="115" y="117"/>
                    <a:pt x="115" y="117"/>
                    <a:pt x="115" y="117"/>
                  </a:cubicBezTo>
                  <a:cubicBezTo>
                    <a:pt x="115" y="118"/>
                    <a:pt x="115" y="118"/>
                    <a:pt x="115" y="118"/>
                  </a:cubicBezTo>
                  <a:cubicBezTo>
                    <a:pt x="115" y="119"/>
                    <a:pt x="115" y="119"/>
                    <a:pt x="115" y="119"/>
                  </a:cubicBezTo>
                  <a:cubicBezTo>
                    <a:pt x="115" y="120"/>
                    <a:pt x="115" y="120"/>
                    <a:pt x="115" y="120"/>
                  </a:cubicBezTo>
                  <a:cubicBezTo>
                    <a:pt x="116" y="120"/>
                    <a:pt x="116" y="120"/>
                    <a:pt x="116" y="120"/>
                  </a:cubicBezTo>
                  <a:cubicBezTo>
                    <a:pt x="114" y="120"/>
                    <a:pt x="114" y="120"/>
                    <a:pt x="114" y="120"/>
                  </a:cubicBezTo>
                  <a:cubicBezTo>
                    <a:pt x="114" y="120"/>
                    <a:pt x="114" y="120"/>
                    <a:pt x="114" y="120"/>
                  </a:cubicBezTo>
                  <a:cubicBezTo>
                    <a:pt x="113" y="121"/>
                    <a:pt x="113" y="121"/>
                    <a:pt x="113" y="121"/>
                  </a:cubicBezTo>
                  <a:cubicBezTo>
                    <a:pt x="113" y="122"/>
                    <a:pt x="113" y="122"/>
                    <a:pt x="113" y="122"/>
                  </a:cubicBezTo>
                  <a:cubicBezTo>
                    <a:pt x="111" y="123"/>
                    <a:pt x="111" y="123"/>
                    <a:pt x="111" y="123"/>
                  </a:cubicBezTo>
                  <a:cubicBezTo>
                    <a:pt x="111" y="124"/>
                    <a:pt x="111" y="124"/>
                    <a:pt x="111" y="124"/>
                  </a:cubicBezTo>
                  <a:cubicBezTo>
                    <a:pt x="111" y="125"/>
                    <a:pt x="111" y="125"/>
                    <a:pt x="111" y="125"/>
                  </a:cubicBezTo>
                  <a:cubicBezTo>
                    <a:pt x="112" y="125"/>
                    <a:pt x="112" y="125"/>
                    <a:pt x="112" y="125"/>
                  </a:cubicBezTo>
                  <a:cubicBezTo>
                    <a:pt x="111" y="125"/>
                    <a:pt x="111" y="125"/>
                    <a:pt x="111" y="125"/>
                  </a:cubicBezTo>
                  <a:cubicBezTo>
                    <a:pt x="111" y="125"/>
                    <a:pt x="111" y="125"/>
                    <a:pt x="111" y="125"/>
                  </a:cubicBezTo>
                  <a:cubicBezTo>
                    <a:pt x="111" y="125"/>
                    <a:pt x="111" y="125"/>
                    <a:pt x="111" y="125"/>
                  </a:cubicBezTo>
                  <a:cubicBezTo>
                    <a:pt x="110" y="125"/>
                    <a:pt x="110" y="125"/>
                    <a:pt x="110" y="125"/>
                  </a:cubicBezTo>
                  <a:cubicBezTo>
                    <a:pt x="109" y="125"/>
                    <a:pt x="109" y="125"/>
                    <a:pt x="109" y="125"/>
                  </a:cubicBezTo>
                  <a:cubicBezTo>
                    <a:pt x="108" y="126"/>
                    <a:pt x="108" y="126"/>
                    <a:pt x="108" y="126"/>
                  </a:cubicBezTo>
                  <a:cubicBezTo>
                    <a:pt x="108" y="127"/>
                    <a:pt x="108" y="127"/>
                    <a:pt x="108" y="127"/>
                  </a:cubicBezTo>
                  <a:cubicBezTo>
                    <a:pt x="108" y="127"/>
                    <a:pt x="108" y="127"/>
                    <a:pt x="108" y="127"/>
                  </a:cubicBezTo>
                  <a:cubicBezTo>
                    <a:pt x="108" y="127"/>
                    <a:pt x="108" y="127"/>
                    <a:pt x="108" y="127"/>
                  </a:cubicBezTo>
                  <a:cubicBezTo>
                    <a:pt x="107" y="127"/>
                    <a:pt x="107" y="127"/>
                    <a:pt x="107" y="127"/>
                  </a:cubicBezTo>
                  <a:cubicBezTo>
                    <a:pt x="107" y="127"/>
                    <a:pt x="107" y="127"/>
                    <a:pt x="107" y="127"/>
                  </a:cubicBezTo>
                  <a:cubicBezTo>
                    <a:pt x="105" y="128"/>
                    <a:pt x="105" y="128"/>
                    <a:pt x="105" y="128"/>
                  </a:cubicBezTo>
                  <a:cubicBezTo>
                    <a:pt x="104" y="129"/>
                    <a:pt x="104" y="129"/>
                    <a:pt x="104" y="129"/>
                  </a:cubicBezTo>
                  <a:cubicBezTo>
                    <a:pt x="104" y="130"/>
                    <a:pt x="104" y="130"/>
                    <a:pt x="104" y="130"/>
                  </a:cubicBezTo>
                  <a:cubicBezTo>
                    <a:pt x="104" y="130"/>
                    <a:pt x="104" y="130"/>
                    <a:pt x="104" y="130"/>
                  </a:cubicBezTo>
                  <a:cubicBezTo>
                    <a:pt x="103" y="130"/>
                    <a:pt x="103" y="130"/>
                    <a:pt x="103" y="130"/>
                  </a:cubicBezTo>
                  <a:cubicBezTo>
                    <a:pt x="103" y="129"/>
                    <a:pt x="103" y="129"/>
                    <a:pt x="103" y="129"/>
                  </a:cubicBezTo>
                  <a:cubicBezTo>
                    <a:pt x="102" y="129"/>
                    <a:pt x="102" y="129"/>
                    <a:pt x="102" y="129"/>
                  </a:cubicBezTo>
                  <a:cubicBezTo>
                    <a:pt x="101" y="130"/>
                    <a:pt x="101" y="130"/>
                    <a:pt x="101" y="130"/>
                  </a:cubicBezTo>
                  <a:cubicBezTo>
                    <a:pt x="100" y="130"/>
                    <a:pt x="100" y="130"/>
                    <a:pt x="100" y="130"/>
                  </a:cubicBezTo>
                  <a:cubicBezTo>
                    <a:pt x="100" y="131"/>
                    <a:pt x="100" y="131"/>
                    <a:pt x="100" y="131"/>
                  </a:cubicBezTo>
                  <a:cubicBezTo>
                    <a:pt x="100" y="131"/>
                    <a:pt x="100" y="131"/>
                    <a:pt x="100" y="131"/>
                  </a:cubicBezTo>
                  <a:cubicBezTo>
                    <a:pt x="98" y="131"/>
                    <a:pt x="98" y="131"/>
                    <a:pt x="98" y="131"/>
                  </a:cubicBezTo>
                  <a:cubicBezTo>
                    <a:pt x="97" y="132"/>
                    <a:pt x="97" y="132"/>
                    <a:pt x="97" y="132"/>
                  </a:cubicBezTo>
                  <a:cubicBezTo>
                    <a:pt x="95" y="133"/>
                    <a:pt x="95" y="133"/>
                    <a:pt x="95" y="133"/>
                  </a:cubicBezTo>
                  <a:cubicBezTo>
                    <a:pt x="94" y="134"/>
                    <a:pt x="94" y="134"/>
                    <a:pt x="94" y="134"/>
                  </a:cubicBezTo>
                  <a:cubicBezTo>
                    <a:pt x="93" y="135"/>
                    <a:pt x="93" y="135"/>
                    <a:pt x="93" y="135"/>
                  </a:cubicBezTo>
                  <a:cubicBezTo>
                    <a:pt x="93" y="135"/>
                    <a:pt x="93" y="135"/>
                    <a:pt x="93" y="135"/>
                  </a:cubicBezTo>
                  <a:cubicBezTo>
                    <a:pt x="93" y="136"/>
                    <a:pt x="93" y="136"/>
                    <a:pt x="93" y="136"/>
                  </a:cubicBezTo>
                  <a:cubicBezTo>
                    <a:pt x="93" y="137"/>
                    <a:pt x="93" y="137"/>
                    <a:pt x="93" y="137"/>
                  </a:cubicBezTo>
                  <a:cubicBezTo>
                    <a:pt x="93" y="137"/>
                    <a:pt x="93" y="137"/>
                    <a:pt x="93" y="137"/>
                  </a:cubicBezTo>
                  <a:cubicBezTo>
                    <a:pt x="93" y="136"/>
                    <a:pt x="93" y="136"/>
                    <a:pt x="93" y="136"/>
                  </a:cubicBezTo>
                  <a:cubicBezTo>
                    <a:pt x="92" y="136"/>
                    <a:pt x="92" y="136"/>
                    <a:pt x="92" y="136"/>
                  </a:cubicBezTo>
                  <a:cubicBezTo>
                    <a:pt x="92" y="136"/>
                    <a:pt x="92" y="136"/>
                    <a:pt x="92" y="136"/>
                  </a:cubicBezTo>
                  <a:cubicBezTo>
                    <a:pt x="92" y="137"/>
                    <a:pt x="92" y="137"/>
                    <a:pt x="92" y="137"/>
                  </a:cubicBezTo>
                  <a:cubicBezTo>
                    <a:pt x="92" y="137"/>
                    <a:pt x="92" y="137"/>
                    <a:pt x="92" y="137"/>
                  </a:cubicBezTo>
                  <a:cubicBezTo>
                    <a:pt x="91" y="137"/>
                    <a:pt x="91" y="137"/>
                    <a:pt x="91" y="137"/>
                  </a:cubicBezTo>
                  <a:cubicBezTo>
                    <a:pt x="91" y="136"/>
                    <a:pt x="91" y="136"/>
                    <a:pt x="91" y="136"/>
                  </a:cubicBezTo>
                  <a:cubicBezTo>
                    <a:pt x="91" y="135"/>
                    <a:pt x="91" y="135"/>
                    <a:pt x="91" y="135"/>
                  </a:cubicBezTo>
                  <a:cubicBezTo>
                    <a:pt x="91" y="135"/>
                    <a:pt x="91" y="135"/>
                    <a:pt x="91" y="135"/>
                  </a:cubicBezTo>
                  <a:cubicBezTo>
                    <a:pt x="90" y="135"/>
                    <a:pt x="90" y="135"/>
                    <a:pt x="90" y="135"/>
                  </a:cubicBezTo>
                  <a:cubicBezTo>
                    <a:pt x="90" y="135"/>
                    <a:pt x="90" y="135"/>
                    <a:pt x="90" y="135"/>
                  </a:cubicBezTo>
                  <a:cubicBezTo>
                    <a:pt x="89" y="135"/>
                    <a:pt x="89" y="135"/>
                    <a:pt x="89" y="135"/>
                  </a:cubicBezTo>
                  <a:cubicBezTo>
                    <a:pt x="87" y="135"/>
                    <a:pt x="87" y="135"/>
                    <a:pt x="87" y="135"/>
                  </a:cubicBezTo>
                  <a:cubicBezTo>
                    <a:pt x="87" y="136"/>
                    <a:pt x="87" y="136"/>
                    <a:pt x="87" y="136"/>
                  </a:cubicBezTo>
                  <a:cubicBezTo>
                    <a:pt x="86" y="136"/>
                    <a:pt x="86" y="136"/>
                    <a:pt x="86" y="136"/>
                  </a:cubicBezTo>
                  <a:cubicBezTo>
                    <a:pt x="85" y="137"/>
                    <a:pt x="85" y="137"/>
                    <a:pt x="85" y="137"/>
                  </a:cubicBezTo>
                  <a:cubicBezTo>
                    <a:pt x="84" y="137"/>
                    <a:pt x="84" y="137"/>
                    <a:pt x="84" y="137"/>
                  </a:cubicBezTo>
                  <a:cubicBezTo>
                    <a:pt x="83" y="138"/>
                    <a:pt x="83" y="138"/>
                    <a:pt x="83" y="138"/>
                  </a:cubicBezTo>
                  <a:cubicBezTo>
                    <a:pt x="83" y="139"/>
                    <a:pt x="83" y="139"/>
                    <a:pt x="83" y="139"/>
                  </a:cubicBezTo>
                  <a:cubicBezTo>
                    <a:pt x="83" y="139"/>
                    <a:pt x="83" y="139"/>
                    <a:pt x="83" y="139"/>
                  </a:cubicBezTo>
                  <a:cubicBezTo>
                    <a:pt x="82" y="139"/>
                    <a:pt x="82" y="139"/>
                    <a:pt x="82" y="139"/>
                  </a:cubicBezTo>
                  <a:cubicBezTo>
                    <a:pt x="81" y="139"/>
                    <a:pt x="81" y="139"/>
                    <a:pt x="81" y="139"/>
                  </a:cubicBezTo>
                  <a:cubicBezTo>
                    <a:pt x="81" y="140"/>
                    <a:pt x="81" y="140"/>
                    <a:pt x="81" y="140"/>
                  </a:cubicBezTo>
                  <a:cubicBezTo>
                    <a:pt x="81" y="140"/>
                    <a:pt x="81" y="140"/>
                    <a:pt x="81" y="140"/>
                  </a:cubicBezTo>
                  <a:cubicBezTo>
                    <a:pt x="80" y="140"/>
                    <a:pt x="80" y="140"/>
                    <a:pt x="80" y="140"/>
                  </a:cubicBezTo>
                  <a:cubicBezTo>
                    <a:pt x="79" y="140"/>
                    <a:pt x="79" y="140"/>
                    <a:pt x="79" y="140"/>
                  </a:cubicBezTo>
                  <a:cubicBezTo>
                    <a:pt x="79" y="140"/>
                    <a:pt x="79" y="140"/>
                    <a:pt x="79" y="140"/>
                  </a:cubicBezTo>
                  <a:cubicBezTo>
                    <a:pt x="78" y="141"/>
                    <a:pt x="78" y="141"/>
                    <a:pt x="78" y="141"/>
                  </a:cubicBezTo>
                  <a:cubicBezTo>
                    <a:pt x="78" y="142"/>
                    <a:pt x="78" y="142"/>
                    <a:pt x="78" y="142"/>
                  </a:cubicBezTo>
                  <a:cubicBezTo>
                    <a:pt x="78" y="142"/>
                    <a:pt x="78" y="142"/>
                    <a:pt x="78" y="142"/>
                  </a:cubicBezTo>
                  <a:cubicBezTo>
                    <a:pt x="79" y="142"/>
                    <a:pt x="79" y="142"/>
                    <a:pt x="79" y="142"/>
                  </a:cubicBezTo>
                  <a:cubicBezTo>
                    <a:pt x="79" y="142"/>
                    <a:pt x="79" y="142"/>
                    <a:pt x="79" y="142"/>
                  </a:cubicBezTo>
                  <a:cubicBezTo>
                    <a:pt x="79" y="141"/>
                    <a:pt x="79" y="141"/>
                    <a:pt x="79" y="141"/>
                  </a:cubicBezTo>
                  <a:cubicBezTo>
                    <a:pt x="80" y="141"/>
                    <a:pt x="80" y="141"/>
                    <a:pt x="80" y="141"/>
                  </a:cubicBezTo>
                  <a:cubicBezTo>
                    <a:pt x="80" y="141"/>
                    <a:pt x="80" y="141"/>
                    <a:pt x="80" y="141"/>
                  </a:cubicBezTo>
                  <a:cubicBezTo>
                    <a:pt x="80" y="142"/>
                    <a:pt x="80" y="142"/>
                    <a:pt x="80" y="142"/>
                  </a:cubicBezTo>
                  <a:cubicBezTo>
                    <a:pt x="80" y="142"/>
                    <a:pt x="80" y="142"/>
                    <a:pt x="80" y="142"/>
                  </a:cubicBezTo>
                  <a:cubicBezTo>
                    <a:pt x="81" y="142"/>
                    <a:pt x="81" y="142"/>
                    <a:pt x="81" y="142"/>
                  </a:cubicBezTo>
                  <a:cubicBezTo>
                    <a:pt x="81" y="141"/>
                    <a:pt x="81" y="141"/>
                    <a:pt x="81" y="141"/>
                  </a:cubicBezTo>
                  <a:cubicBezTo>
                    <a:pt x="82" y="140"/>
                    <a:pt x="82" y="140"/>
                    <a:pt x="82" y="140"/>
                  </a:cubicBezTo>
                  <a:cubicBezTo>
                    <a:pt x="82" y="141"/>
                    <a:pt x="82" y="141"/>
                    <a:pt x="82" y="141"/>
                  </a:cubicBezTo>
                  <a:cubicBezTo>
                    <a:pt x="82" y="141"/>
                    <a:pt x="82" y="141"/>
                    <a:pt x="82" y="141"/>
                  </a:cubicBezTo>
                  <a:cubicBezTo>
                    <a:pt x="82" y="142"/>
                    <a:pt x="82" y="142"/>
                    <a:pt x="82" y="142"/>
                  </a:cubicBezTo>
                  <a:cubicBezTo>
                    <a:pt x="83" y="142"/>
                    <a:pt x="83" y="142"/>
                    <a:pt x="83" y="142"/>
                  </a:cubicBezTo>
                  <a:cubicBezTo>
                    <a:pt x="83" y="141"/>
                    <a:pt x="83" y="141"/>
                    <a:pt x="83" y="141"/>
                  </a:cubicBezTo>
                  <a:cubicBezTo>
                    <a:pt x="83" y="141"/>
                    <a:pt x="83" y="141"/>
                    <a:pt x="83" y="141"/>
                  </a:cubicBezTo>
                  <a:cubicBezTo>
                    <a:pt x="84" y="141"/>
                    <a:pt x="84" y="141"/>
                    <a:pt x="84" y="141"/>
                  </a:cubicBezTo>
                  <a:cubicBezTo>
                    <a:pt x="84" y="141"/>
                    <a:pt x="84" y="141"/>
                    <a:pt x="84" y="141"/>
                  </a:cubicBezTo>
                  <a:cubicBezTo>
                    <a:pt x="84" y="141"/>
                    <a:pt x="84" y="141"/>
                    <a:pt x="84" y="141"/>
                  </a:cubicBezTo>
                  <a:cubicBezTo>
                    <a:pt x="85" y="141"/>
                    <a:pt x="85" y="141"/>
                    <a:pt x="85" y="141"/>
                  </a:cubicBezTo>
                  <a:cubicBezTo>
                    <a:pt x="86" y="140"/>
                    <a:pt x="86" y="140"/>
                    <a:pt x="86" y="140"/>
                  </a:cubicBezTo>
                  <a:cubicBezTo>
                    <a:pt x="87" y="139"/>
                    <a:pt x="87" y="139"/>
                    <a:pt x="87" y="139"/>
                  </a:cubicBezTo>
                  <a:cubicBezTo>
                    <a:pt x="86" y="139"/>
                    <a:pt x="86" y="139"/>
                    <a:pt x="86" y="139"/>
                  </a:cubicBezTo>
                  <a:cubicBezTo>
                    <a:pt x="87" y="138"/>
                    <a:pt x="87" y="138"/>
                    <a:pt x="87" y="138"/>
                  </a:cubicBezTo>
                  <a:cubicBezTo>
                    <a:pt x="88" y="137"/>
                    <a:pt x="88" y="137"/>
                    <a:pt x="88" y="137"/>
                  </a:cubicBezTo>
                  <a:cubicBezTo>
                    <a:pt x="88" y="137"/>
                    <a:pt x="88" y="137"/>
                    <a:pt x="88" y="137"/>
                  </a:cubicBezTo>
                  <a:cubicBezTo>
                    <a:pt x="89" y="138"/>
                    <a:pt x="89" y="138"/>
                    <a:pt x="89" y="138"/>
                  </a:cubicBezTo>
                  <a:cubicBezTo>
                    <a:pt x="89" y="138"/>
                    <a:pt x="89" y="138"/>
                    <a:pt x="89" y="138"/>
                  </a:cubicBezTo>
                  <a:cubicBezTo>
                    <a:pt x="88" y="139"/>
                    <a:pt x="88" y="139"/>
                    <a:pt x="88" y="139"/>
                  </a:cubicBezTo>
                  <a:cubicBezTo>
                    <a:pt x="88" y="139"/>
                    <a:pt x="88" y="139"/>
                    <a:pt x="88" y="139"/>
                  </a:cubicBezTo>
                  <a:cubicBezTo>
                    <a:pt x="88" y="140"/>
                    <a:pt x="88" y="140"/>
                    <a:pt x="88" y="140"/>
                  </a:cubicBezTo>
                  <a:cubicBezTo>
                    <a:pt x="88" y="140"/>
                    <a:pt x="88" y="140"/>
                    <a:pt x="88" y="140"/>
                  </a:cubicBezTo>
                  <a:cubicBezTo>
                    <a:pt x="89" y="139"/>
                    <a:pt x="89" y="139"/>
                    <a:pt x="89" y="139"/>
                  </a:cubicBezTo>
                  <a:cubicBezTo>
                    <a:pt x="90" y="139"/>
                    <a:pt x="90" y="139"/>
                    <a:pt x="90" y="139"/>
                  </a:cubicBezTo>
                  <a:cubicBezTo>
                    <a:pt x="90" y="139"/>
                    <a:pt x="90" y="139"/>
                    <a:pt x="90" y="139"/>
                  </a:cubicBezTo>
                  <a:cubicBezTo>
                    <a:pt x="90" y="139"/>
                    <a:pt x="90" y="139"/>
                    <a:pt x="90" y="139"/>
                  </a:cubicBezTo>
                  <a:cubicBezTo>
                    <a:pt x="90" y="138"/>
                    <a:pt x="90" y="138"/>
                    <a:pt x="90" y="138"/>
                  </a:cubicBezTo>
                  <a:cubicBezTo>
                    <a:pt x="91" y="138"/>
                    <a:pt x="91" y="138"/>
                    <a:pt x="91" y="138"/>
                  </a:cubicBezTo>
                  <a:cubicBezTo>
                    <a:pt x="91" y="139"/>
                    <a:pt x="91" y="139"/>
                    <a:pt x="91" y="139"/>
                  </a:cubicBezTo>
                  <a:cubicBezTo>
                    <a:pt x="91" y="140"/>
                    <a:pt x="91" y="140"/>
                    <a:pt x="91" y="140"/>
                  </a:cubicBezTo>
                  <a:cubicBezTo>
                    <a:pt x="91" y="140"/>
                    <a:pt x="91" y="140"/>
                    <a:pt x="91" y="140"/>
                  </a:cubicBezTo>
                  <a:cubicBezTo>
                    <a:pt x="92" y="139"/>
                    <a:pt x="92" y="139"/>
                    <a:pt x="92" y="139"/>
                  </a:cubicBezTo>
                  <a:cubicBezTo>
                    <a:pt x="92" y="139"/>
                    <a:pt x="92" y="139"/>
                    <a:pt x="92" y="139"/>
                  </a:cubicBezTo>
                  <a:cubicBezTo>
                    <a:pt x="93" y="138"/>
                    <a:pt x="93" y="138"/>
                    <a:pt x="93" y="138"/>
                  </a:cubicBezTo>
                  <a:cubicBezTo>
                    <a:pt x="94" y="138"/>
                    <a:pt x="94" y="138"/>
                    <a:pt x="94" y="138"/>
                  </a:cubicBezTo>
                  <a:cubicBezTo>
                    <a:pt x="95" y="137"/>
                    <a:pt x="95" y="137"/>
                    <a:pt x="95" y="137"/>
                  </a:cubicBezTo>
                  <a:cubicBezTo>
                    <a:pt x="95" y="137"/>
                    <a:pt x="95" y="137"/>
                    <a:pt x="95" y="137"/>
                  </a:cubicBezTo>
                  <a:cubicBezTo>
                    <a:pt x="96" y="137"/>
                    <a:pt x="96" y="137"/>
                    <a:pt x="96" y="137"/>
                  </a:cubicBezTo>
                  <a:cubicBezTo>
                    <a:pt x="96" y="138"/>
                    <a:pt x="96" y="138"/>
                    <a:pt x="96" y="138"/>
                  </a:cubicBezTo>
                  <a:cubicBezTo>
                    <a:pt x="95" y="138"/>
                    <a:pt x="95" y="138"/>
                    <a:pt x="95" y="138"/>
                  </a:cubicBezTo>
                  <a:cubicBezTo>
                    <a:pt x="95" y="139"/>
                    <a:pt x="95" y="139"/>
                    <a:pt x="95" y="139"/>
                  </a:cubicBezTo>
                  <a:cubicBezTo>
                    <a:pt x="95" y="139"/>
                    <a:pt x="95" y="139"/>
                    <a:pt x="95" y="139"/>
                  </a:cubicBezTo>
                  <a:cubicBezTo>
                    <a:pt x="95" y="139"/>
                    <a:pt x="95" y="139"/>
                    <a:pt x="95" y="139"/>
                  </a:cubicBezTo>
                  <a:cubicBezTo>
                    <a:pt x="97" y="138"/>
                    <a:pt x="97" y="138"/>
                    <a:pt x="97" y="138"/>
                  </a:cubicBezTo>
                  <a:cubicBezTo>
                    <a:pt x="97" y="137"/>
                    <a:pt x="97" y="137"/>
                    <a:pt x="97" y="137"/>
                  </a:cubicBezTo>
                  <a:cubicBezTo>
                    <a:pt x="97" y="137"/>
                    <a:pt x="97" y="137"/>
                    <a:pt x="97" y="137"/>
                  </a:cubicBezTo>
                  <a:cubicBezTo>
                    <a:pt x="97" y="137"/>
                    <a:pt x="97" y="137"/>
                    <a:pt x="97" y="137"/>
                  </a:cubicBezTo>
                  <a:cubicBezTo>
                    <a:pt x="98" y="137"/>
                    <a:pt x="98" y="137"/>
                    <a:pt x="98" y="137"/>
                  </a:cubicBezTo>
                  <a:cubicBezTo>
                    <a:pt x="98" y="137"/>
                    <a:pt x="98" y="137"/>
                    <a:pt x="98" y="137"/>
                  </a:cubicBezTo>
                  <a:cubicBezTo>
                    <a:pt x="99" y="137"/>
                    <a:pt x="99" y="137"/>
                    <a:pt x="99" y="137"/>
                  </a:cubicBezTo>
                  <a:cubicBezTo>
                    <a:pt x="100" y="136"/>
                    <a:pt x="100" y="136"/>
                    <a:pt x="100" y="136"/>
                  </a:cubicBezTo>
                  <a:cubicBezTo>
                    <a:pt x="100" y="136"/>
                    <a:pt x="100" y="136"/>
                    <a:pt x="100" y="136"/>
                  </a:cubicBezTo>
                  <a:cubicBezTo>
                    <a:pt x="101" y="136"/>
                    <a:pt x="101" y="136"/>
                    <a:pt x="101" y="136"/>
                  </a:cubicBezTo>
                  <a:cubicBezTo>
                    <a:pt x="101" y="136"/>
                    <a:pt x="101" y="136"/>
                    <a:pt x="101" y="136"/>
                  </a:cubicBezTo>
                  <a:cubicBezTo>
                    <a:pt x="102" y="135"/>
                    <a:pt x="102" y="135"/>
                    <a:pt x="102" y="135"/>
                  </a:cubicBezTo>
                  <a:cubicBezTo>
                    <a:pt x="102" y="135"/>
                    <a:pt x="102" y="135"/>
                    <a:pt x="102" y="135"/>
                  </a:cubicBezTo>
                  <a:cubicBezTo>
                    <a:pt x="102" y="136"/>
                    <a:pt x="102" y="136"/>
                    <a:pt x="102" y="136"/>
                  </a:cubicBezTo>
                  <a:cubicBezTo>
                    <a:pt x="102" y="137"/>
                    <a:pt x="102" y="137"/>
                    <a:pt x="102" y="137"/>
                  </a:cubicBezTo>
                  <a:cubicBezTo>
                    <a:pt x="102" y="136"/>
                    <a:pt x="102" y="136"/>
                    <a:pt x="102" y="136"/>
                  </a:cubicBezTo>
                  <a:cubicBezTo>
                    <a:pt x="103" y="136"/>
                    <a:pt x="103" y="136"/>
                    <a:pt x="103" y="136"/>
                  </a:cubicBezTo>
                  <a:cubicBezTo>
                    <a:pt x="102" y="136"/>
                    <a:pt x="102" y="136"/>
                    <a:pt x="102" y="136"/>
                  </a:cubicBezTo>
                  <a:cubicBezTo>
                    <a:pt x="103" y="135"/>
                    <a:pt x="103" y="135"/>
                    <a:pt x="103" y="135"/>
                  </a:cubicBezTo>
                  <a:cubicBezTo>
                    <a:pt x="103" y="135"/>
                    <a:pt x="103" y="135"/>
                    <a:pt x="103" y="135"/>
                  </a:cubicBezTo>
                  <a:cubicBezTo>
                    <a:pt x="102" y="135"/>
                    <a:pt x="102" y="135"/>
                    <a:pt x="102" y="135"/>
                  </a:cubicBezTo>
                  <a:cubicBezTo>
                    <a:pt x="101" y="135"/>
                    <a:pt x="101" y="135"/>
                    <a:pt x="101" y="135"/>
                  </a:cubicBezTo>
                  <a:cubicBezTo>
                    <a:pt x="102" y="134"/>
                    <a:pt x="102" y="134"/>
                    <a:pt x="102" y="134"/>
                  </a:cubicBezTo>
                  <a:cubicBezTo>
                    <a:pt x="104" y="134"/>
                    <a:pt x="104" y="134"/>
                    <a:pt x="104" y="134"/>
                  </a:cubicBezTo>
                  <a:cubicBezTo>
                    <a:pt x="106" y="134"/>
                    <a:pt x="106" y="134"/>
                    <a:pt x="106" y="134"/>
                  </a:cubicBezTo>
                  <a:cubicBezTo>
                    <a:pt x="106" y="133"/>
                    <a:pt x="106" y="133"/>
                    <a:pt x="106" y="133"/>
                  </a:cubicBezTo>
                  <a:cubicBezTo>
                    <a:pt x="106" y="133"/>
                    <a:pt x="106" y="133"/>
                    <a:pt x="106" y="133"/>
                  </a:cubicBezTo>
                  <a:cubicBezTo>
                    <a:pt x="106" y="133"/>
                    <a:pt x="106" y="133"/>
                    <a:pt x="106" y="133"/>
                  </a:cubicBezTo>
                  <a:cubicBezTo>
                    <a:pt x="106" y="132"/>
                    <a:pt x="106" y="132"/>
                    <a:pt x="106" y="132"/>
                  </a:cubicBezTo>
                  <a:cubicBezTo>
                    <a:pt x="107" y="132"/>
                    <a:pt x="107" y="132"/>
                    <a:pt x="107" y="132"/>
                  </a:cubicBezTo>
                  <a:cubicBezTo>
                    <a:pt x="107" y="132"/>
                    <a:pt x="107" y="132"/>
                    <a:pt x="107" y="132"/>
                  </a:cubicBezTo>
                  <a:cubicBezTo>
                    <a:pt x="108" y="132"/>
                    <a:pt x="108" y="132"/>
                    <a:pt x="108" y="132"/>
                  </a:cubicBezTo>
                  <a:cubicBezTo>
                    <a:pt x="108" y="133"/>
                    <a:pt x="108" y="133"/>
                    <a:pt x="108" y="133"/>
                  </a:cubicBezTo>
                  <a:cubicBezTo>
                    <a:pt x="108" y="133"/>
                    <a:pt x="108" y="133"/>
                    <a:pt x="108" y="133"/>
                  </a:cubicBezTo>
                  <a:cubicBezTo>
                    <a:pt x="109" y="132"/>
                    <a:pt x="109" y="132"/>
                    <a:pt x="109" y="132"/>
                  </a:cubicBezTo>
                  <a:cubicBezTo>
                    <a:pt x="108" y="132"/>
                    <a:pt x="108" y="132"/>
                    <a:pt x="108" y="132"/>
                  </a:cubicBezTo>
                  <a:cubicBezTo>
                    <a:pt x="109" y="131"/>
                    <a:pt x="109" y="131"/>
                    <a:pt x="109" y="131"/>
                  </a:cubicBezTo>
                  <a:cubicBezTo>
                    <a:pt x="109" y="131"/>
                    <a:pt x="109" y="131"/>
                    <a:pt x="109" y="131"/>
                  </a:cubicBezTo>
                  <a:cubicBezTo>
                    <a:pt x="109" y="130"/>
                    <a:pt x="109" y="130"/>
                    <a:pt x="109" y="130"/>
                  </a:cubicBezTo>
                  <a:cubicBezTo>
                    <a:pt x="110" y="131"/>
                    <a:pt x="110" y="131"/>
                    <a:pt x="110" y="131"/>
                  </a:cubicBezTo>
                  <a:cubicBezTo>
                    <a:pt x="110" y="131"/>
                    <a:pt x="110" y="131"/>
                    <a:pt x="110" y="131"/>
                  </a:cubicBezTo>
                  <a:cubicBezTo>
                    <a:pt x="110" y="132"/>
                    <a:pt x="110" y="132"/>
                    <a:pt x="110" y="132"/>
                  </a:cubicBezTo>
                  <a:cubicBezTo>
                    <a:pt x="111" y="131"/>
                    <a:pt x="111" y="131"/>
                    <a:pt x="111" y="131"/>
                  </a:cubicBezTo>
                  <a:cubicBezTo>
                    <a:pt x="112" y="130"/>
                    <a:pt x="112" y="130"/>
                    <a:pt x="112" y="130"/>
                  </a:cubicBezTo>
                  <a:cubicBezTo>
                    <a:pt x="112" y="130"/>
                    <a:pt x="112" y="130"/>
                    <a:pt x="112" y="130"/>
                  </a:cubicBezTo>
                  <a:cubicBezTo>
                    <a:pt x="113" y="130"/>
                    <a:pt x="113" y="130"/>
                    <a:pt x="113" y="130"/>
                  </a:cubicBezTo>
                  <a:cubicBezTo>
                    <a:pt x="113" y="129"/>
                    <a:pt x="113" y="129"/>
                    <a:pt x="113" y="129"/>
                  </a:cubicBezTo>
                  <a:cubicBezTo>
                    <a:pt x="114" y="130"/>
                    <a:pt x="114" y="130"/>
                    <a:pt x="114" y="130"/>
                  </a:cubicBezTo>
                  <a:cubicBezTo>
                    <a:pt x="114" y="130"/>
                    <a:pt x="114" y="130"/>
                    <a:pt x="114" y="130"/>
                  </a:cubicBezTo>
                  <a:cubicBezTo>
                    <a:pt x="115" y="129"/>
                    <a:pt x="115" y="129"/>
                    <a:pt x="115" y="129"/>
                  </a:cubicBezTo>
                  <a:cubicBezTo>
                    <a:pt x="115" y="128"/>
                    <a:pt x="115" y="128"/>
                    <a:pt x="115" y="128"/>
                  </a:cubicBezTo>
                  <a:cubicBezTo>
                    <a:pt x="115" y="128"/>
                    <a:pt x="115" y="128"/>
                    <a:pt x="115" y="128"/>
                  </a:cubicBezTo>
                  <a:cubicBezTo>
                    <a:pt x="114" y="128"/>
                    <a:pt x="114" y="128"/>
                    <a:pt x="114" y="128"/>
                  </a:cubicBezTo>
                  <a:cubicBezTo>
                    <a:pt x="114" y="128"/>
                    <a:pt x="114" y="128"/>
                    <a:pt x="114" y="128"/>
                  </a:cubicBezTo>
                  <a:cubicBezTo>
                    <a:pt x="115" y="127"/>
                    <a:pt x="115" y="127"/>
                    <a:pt x="115" y="127"/>
                  </a:cubicBezTo>
                  <a:cubicBezTo>
                    <a:pt x="116" y="127"/>
                    <a:pt x="116" y="127"/>
                    <a:pt x="116" y="127"/>
                  </a:cubicBezTo>
                  <a:cubicBezTo>
                    <a:pt x="117" y="126"/>
                    <a:pt x="117" y="126"/>
                    <a:pt x="117" y="126"/>
                  </a:cubicBezTo>
                  <a:cubicBezTo>
                    <a:pt x="117" y="126"/>
                    <a:pt x="117" y="126"/>
                    <a:pt x="117" y="126"/>
                  </a:cubicBezTo>
                  <a:cubicBezTo>
                    <a:pt x="117" y="127"/>
                    <a:pt x="117" y="127"/>
                    <a:pt x="117" y="127"/>
                  </a:cubicBezTo>
                  <a:cubicBezTo>
                    <a:pt x="118" y="126"/>
                    <a:pt x="118" y="126"/>
                    <a:pt x="118" y="126"/>
                  </a:cubicBezTo>
                  <a:cubicBezTo>
                    <a:pt x="119" y="125"/>
                    <a:pt x="119" y="125"/>
                    <a:pt x="119" y="125"/>
                  </a:cubicBezTo>
                  <a:cubicBezTo>
                    <a:pt x="119" y="125"/>
                    <a:pt x="119" y="125"/>
                    <a:pt x="119" y="125"/>
                  </a:cubicBezTo>
                  <a:cubicBezTo>
                    <a:pt x="120" y="125"/>
                    <a:pt x="120" y="125"/>
                    <a:pt x="120" y="125"/>
                  </a:cubicBezTo>
                  <a:cubicBezTo>
                    <a:pt x="120" y="124"/>
                    <a:pt x="120" y="124"/>
                    <a:pt x="120" y="124"/>
                  </a:cubicBezTo>
                  <a:cubicBezTo>
                    <a:pt x="121" y="124"/>
                    <a:pt x="121" y="124"/>
                    <a:pt x="121" y="124"/>
                  </a:cubicBezTo>
                  <a:cubicBezTo>
                    <a:pt x="121" y="125"/>
                    <a:pt x="121" y="125"/>
                    <a:pt x="121" y="125"/>
                  </a:cubicBezTo>
                  <a:cubicBezTo>
                    <a:pt x="121" y="125"/>
                    <a:pt x="121" y="125"/>
                    <a:pt x="121" y="125"/>
                  </a:cubicBezTo>
                  <a:cubicBezTo>
                    <a:pt x="122" y="124"/>
                    <a:pt x="122" y="124"/>
                    <a:pt x="122" y="124"/>
                  </a:cubicBezTo>
                  <a:cubicBezTo>
                    <a:pt x="122" y="124"/>
                    <a:pt x="122" y="124"/>
                    <a:pt x="122" y="124"/>
                  </a:cubicBezTo>
                  <a:cubicBezTo>
                    <a:pt x="123" y="124"/>
                    <a:pt x="123" y="124"/>
                    <a:pt x="123" y="124"/>
                  </a:cubicBezTo>
                  <a:cubicBezTo>
                    <a:pt x="123" y="124"/>
                    <a:pt x="123" y="124"/>
                    <a:pt x="123" y="124"/>
                  </a:cubicBezTo>
                  <a:cubicBezTo>
                    <a:pt x="124" y="123"/>
                    <a:pt x="124" y="123"/>
                    <a:pt x="124" y="123"/>
                  </a:cubicBezTo>
                  <a:cubicBezTo>
                    <a:pt x="124" y="123"/>
                    <a:pt x="124" y="123"/>
                    <a:pt x="124" y="123"/>
                  </a:cubicBezTo>
                  <a:cubicBezTo>
                    <a:pt x="124" y="123"/>
                    <a:pt x="124" y="123"/>
                    <a:pt x="124" y="123"/>
                  </a:cubicBezTo>
                  <a:cubicBezTo>
                    <a:pt x="125" y="123"/>
                    <a:pt x="125" y="123"/>
                    <a:pt x="125" y="123"/>
                  </a:cubicBezTo>
                  <a:cubicBezTo>
                    <a:pt x="126" y="123"/>
                    <a:pt x="126" y="123"/>
                    <a:pt x="126" y="123"/>
                  </a:cubicBezTo>
                  <a:cubicBezTo>
                    <a:pt x="126" y="123"/>
                    <a:pt x="126" y="123"/>
                    <a:pt x="126" y="123"/>
                  </a:cubicBezTo>
                  <a:cubicBezTo>
                    <a:pt x="126" y="123"/>
                    <a:pt x="126" y="123"/>
                    <a:pt x="126" y="123"/>
                  </a:cubicBezTo>
                  <a:cubicBezTo>
                    <a:pt x="126" y="123"/>
                    <a:pt x="126" y="123"/>
                    <a:pt x="126" y="123"/>
                  </a:cubicBezTo>
                  <a:cubicBezTo>
                    <a:pt x="127" y="123"/>
                    <a:pt x="127" y="123"/>
                    <a:pt x="127" y="123"/>
                  </a:cubicBezTo>
                  <a:cubicBezTo>
                    <a:pt x="127" y="123"/>
                    <a:pt x="127" y="123"/>
                    <a:pt x="127" y="123"/>
                  </a:cubicBezTo>
                  <a:cubicBezTo>
                    <a:pt x="127" y="123"/>
                    <a:pt x="127" y="123"/>
                    <a:pt x="127" y="123"/>
                  </a:cubicBezTo>
                  <a:cubicBezTo>
                    <a:pt x="128" y="122"/>
                    <a:pt x="128" y="122"/>
                    <a:pt x="128" y="122"/>
                  </a:cubicBezTo>
                  <a:cubicBezTo>
                    <a:pt x="127" y="122"/>
                    <a:pt x="127" y="122"/>
                    <a:pt x="127" y="122"/>
                  </a:cubicBezTo>
                  <a:cubicBezTo>
                    <a:pt x="127" y="122"/>
                    <a:pt x="127" y="122"/>
                    <a:pt x="127" y="122"/>
                  </a:cubicBezTo>
                  <a:cubicBezTo>
                    <a:pt x="127" y="121"/>
                    <a:pt x="127" y="121"/>
                    <a:pt x="127" y="121"/>
                  </a:cubicBezTo>
                  <a:cubicBezTo>
                    <a:pt x="128" y="121"/>
                    <a:pt x="128" y="121"/>
                    <a:pt x="128" y="121"/>
                  </a:cubicBezTo>
                  <a:cubicBezTo>
                    <a:pt x="129" y="121"/>
                    <a:pt x="129" y="121"/>
                    <a:pt x="129" y="121"/>
                  </a:cubicBezTo>
                  <a:cubicBezTo>
                    <a:pt x="129" y="121"/>
                    <a:pt x="129" y="121"/>
                    <a:pt x="129" y="121"/>
                  </a:cubicBezTo>
                  <a:cubicBezTo>
                    <a:pt x="129" y="121"/>
                    <a:pt x="129" y="121"/>
                    <a:pt x="129" y="121"/>
                  </a:cubicBezTo>
                  <a:cubicBezTo>
                    <a:pt x="129" y="120"/>
                    <a:pt x="129" y="120"/>
                    <a:pt x="129" y="120"/>
                  </a:cubicBezTo>
                  <a:cubicBezTo>
                    <a:pt x="128" y="120"/>
                    <a:pt x="128" y="120"/>
                    <a:pt x="128" y="120"/>
                  </a:cubicBezTo>
                  <a:cubicBezTo>
                    <a:pt x="129" y="120"/>
                    <a:pt x="129" y="120"/>
                    <a:pt x="129" y="120"/>
                  </a:cubicBezTo>
                  <a:cubicBezTo>
                    <a:pt x="130" y="120"/>
                    <a:pt x="130" y="120"/>
                    <a:pt x="130" y="120"/>
                  </a:cubicBezTo>
                  <a:cubicBezTo>
                    <a:pt x="130" y="119"/>
                    <a:pt x="130" y="119"/>
                    <a:pt x="130" y="119"/>
                  </a:cubicBezTo>
                  <a:cubicBezTo>
                    <a:pt x="132" y="119"/>
                    <a:pt x="132" y="119"/>
                    <a:pt x="132" y="119"/>
                  </a:cubicBezTo>
                  <a:cubicBezTo>
                    <a:pt x="132" y="118"/>
                    <a:pt x="132" y="118"/>
                    <a:pt x="132" y="118"/>
                  </a:cubicBezTo>
                  <a:cubicBezTo>
                    <a:pt x="133" y="118"/>
                    <a:pt x="133" y="118"/>
                    <a:pt x="133" y="118"/>
                  </a:cubicBezTo>
                  <a:cubicBezTo>
                    <a:pt x="134" y="117"/>
                    <a:pt x="134" y="117"/>
                    <a:pt x="134" y="117"/>
                  </a:cubicBezTo>
                  <a:cubicBezTo>
                    <a:pt x="134" y="116"/>
                    <a:pt x="134" y="116"/>
                    <a:pt x="134" y="116"/>
                  </a:cubicBezTo>
                  <a:cubicBezTo>
                    <a:pt x="134" y="116"/>
                    <a:pt x="134" y="116"/>
                    <a:pt x="134" y="116"/>
                  </a:cubicBezTo>
                  <a:cubicBezTo>
                    <a:pt x="133" y="116"/>
                    <a:pt x="133" y="116"/>
                    <a:pt x="133" y="116"/>
                  </a:cubicBezTo>
                  <a:cubicBezTo>
                    <a:pt x="133" y="115"/>
                    <a:pt x="133" y="115"/>
                    <a:pt x="133" y="115"/>
                  </a:cubicBezTo>
                  <a:cubicBezTo>
                    <a:pt x="133" y="115"/>
                    <a:pt x="133" y="115"/>
                    <a:pt x="133" y="115"/>
                  </a:cubicBezTo>
                  <a:cubicBezTo>
                    <a:pt x="132" y="115"/>
                    <a:pt x="132" y="115"/>
                    <a:pt x="132" y="115"/>
                  </a:cubicBezTo>
                  <a:cubicBezTo>
                    <a:pt x="132" y="114"/>
                    <a:pt x="132" y="114"/>
                    <a:pt x="132" y="114"/>
                  </a:cubicBezTo>
                  <a:cubicBezTo>
                    <a:pt x="132" y="113"/>
                    <a:pt x="132" y="113"/>
                    <a:pt x="132" y="113"/>
                  </a:cubicBezTo>
                  <a:cubicBezTo>
                    <a:pt x="133" y="113"/>
                    <a:pt x="133" y="113"/>
                    <a:pt x="133" y="113"/>
                  </a:cubicBezTo>
                  <a:cubicBezTo>
                    <a:pt x="133" y="113"/>
                    <a:pt x="133" y="113"/>
                    <a:pt x="133" y="113"/>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5" y="112"/>
                    <a:pt x="135" y="112"/>
                    <a:pt x="135" y="112"/>
                  </a:cubicBezTo>
                  <a:cubicBezTo>
                    <a:pt x="136" y="111"/>
                    <a:pt x="136" y="111"/>
                    <a:pt x="136" y="111"/>
                  </a:cubicBezTo>
                  <a:cubicBezTo>
                    <a:pt x="137" y="112"/>
                    <a:pt x="137" y="112"/>
                    <a:pt x="137" y="112"/>
                  </a:cubicBezTo>
                  <a:cubicBezTo>
                    <a:pt x="138" y="111"/>
                    <a:pt x="138" y="111"/>
                    <a:pt x="138" y="111"/>
                  </a:cubicBezTo>
                  <a:cubicBezTo>
                    <a:pt x="138" y="112"/>
                    <a:pt x="138" y="112"/>
                    <a:pt x="138" y="112"/>
                  </a:cubicBezTo>
                  <a:cubicBezTo>
                    <a:pt x="138" y="112"/>
                    <a:pt x="138" y="112"/>
                    <a:pt x="138" y="112"/>
                  </a:cubicBezTo>
                  <a:cubicBezTo>
                    <a:pt x="139" y="112"/>
                    <a:pt x="139" y="112"/>
                    <a:pt x="139" y="112"/>
                  </a:cubicBezTo>
                  <a:cubicBezTo>
                    <a:pt x="140" y="111"/>
                    <a:pt x="140" y="111"/>
                    <a:pt x="140" y="111"/>
                  </a:cubicBezTo>
                  <a:cubicBezTo>
                    <a:pt x="139" y="111"/>
                    <a:pt x="139" y="111"/>
                    <a:pt x="139" y="111"/>
                  </a:cubicBezTo>
                  <a:cubicBezTo>
                    <a:pt x="139" y="111"/>
                    <a:pt x="139" y="111"/>
                    <a:pt x="139" y="111"/>
                  </a:cubicBezTo>
                  <a:cubicBezTo>
                    <a:pt x="139" y="110"/>
                    <a:pt x="139" y="110"/>
                    <a:pt x="139" y="110"/>
                  </a:cubicBezTo>
                  <a:cubicBezTo>
                    <a:pt x="139" y="110"/>
                    <a:pt x="139" y="110"/>
                    <a:pt x="139" y="110"/>
                  </a:cubicBezTo>
                  <a:cubicBezTo>
                    <a:pt x="140" y="110"/>
                    <a:pt x="140" y="110"/>
                    <a:pt x="140" y="110"/>
                  </a:cubicBezTo>
                  <a:cubicBezTo>
                    <a:pt x="142" y="110"/>
                    <a:pt x="142" y="110"/>
                    <a:pt x="142" y="110"/>
                  </a:cubicBezTo>
                  <a:cubicBezTo>
                    <a:pt x="142" y="109"/>
                    <a:pt x="142" y="109"/>
                    <a:pt x="142" y="109"/>
                  </a:cubicBezTo>
                  <a:cubicBezTo>
                    <a:pt x="142" y="108"/>
                    <a:pt x="142" y="108"/>
                    <a:pt x="142" y="108"/>
                  </a:cubicBezTo>
                  <a:cubicBezTo>
                    <a:pt x="140" y="107"/>
                    <a:pt x="140" y="107"/>
                    <a:pt x="140" y="107"/>
                  </a:cubicBezTo>
                  <a:cubicBezTo>
                    <a:pt x="140" y="107"/>
                    <a:pt x="140" y="107"/>
                    <a:pt x="140" y="107"/>
                  </a:cubicBezTo>
                  <a:cubicBezTo>
                    <a:pt x="139" y="108"/>
                    <a:pt x="139" y="108"/>
                    <a:pt x="139" y="108"/>
                  </a:cubicBezTo>
                  <a:cubicBezTo>
                    <a:pt x="139" y="107"/>
                    <a:pt x="139" y="107"/>
                    <a:pt x="139" y="107"/>
                  </a:cubicBezTo>
                  <a:cubicBezTo>
                    <a:pt x="140" y="107"/>
                    <a:pt x="140" y="107"/>
                    <a:pt x="140" y="107"/>
                  </a:cubicBezTo>
                  <a:cubicBezTo>
                    <a:pt x="141" y="107"/>
                    <a:pt x="141" y="107"/>
                    <a:pt x="141" y="107"/>
                  </a:cubicBezTo>
                  <a:cubicBezTo>
                    <a:pt x="142" y="107"/>
                    <a:pt x="142" y="107"/>
                    <a:pt x="142" y="107"/>
                  </a:cubicBezTo>
                  <a:cubicBezTo>
                    <a:pt x="143" y="107"/>
                    <a:pt x="143" y="107"/>
                    <a:pt x="143" y="107"/>
                  </a:cubicBezTo>
                  <a:cubicBezTo>
                    <a:pt x="144" y="107"/>
                    <a:pt x="144" y="107"/>
                    <a:pt x="144" y="107"/>
                  </a:cubicBezTo>
                  <a:cubicBezTo>
                    <a:pt x="144" y="106"/>
                    <a:pt x="144" y="106"/>
                    <a:pt x="144" y="106"/>
                  </a:cubicBezTo>
                  <a:cubicBezTo>
                    <a:pt x="146" y="105"/>
                    <a:pt x="146" y="105"/>
                    <a:pt x="146" y="105"/>
                  </a:cubicBezTo>
                  <a:cubicBezTo>
                    <a:pt x="147" y="104"/>
                    <a:pt x="147" y="104"/>
                    <a:pt x="147" y="104"/>
                  </a:cubicBezTo>
                  <a:cubicBezTo>
                    <a:pt x="148" y="104"/>
                    <a:pt x="148" y="104"/>
                    <a:pt x="148" y="104"/>
                  </a:cubicBezTo>
                  <a:cubicBezTo>
                    <a:pt x="148" y="104"/>
                    <a:pt x="148" y="104"/>
                    <a:pt x="148" y="104"/>
                  </a:cubicBezTo>
                  <a:cubicBezTo>
                    <a:pt x="148" y="103"/>
                    <a:pt x="148" y="103"/>
                    <a:pt x="148" y="103"/>
                  </a:cubicBezTo>
                  <a:cubicBezTo>
                    <a:pt x="150" y="102"/>
                    <a:pt x="150" y="102"/>
                    <a:pt x="150" y="102"/>
                  </a:cubicBezTo>
                  <a:cubicBezTo>
                    <a:pt x="152" y="102"/>
                    <a:pt x="152" y="102"/>
                    <a:pt x="152" y="102"/>
                  </a:cubicBezTo>
                  <a:cubicBezTo>
                    <a:pt x="153" y="101"/>
                    <a:pt x="153" y="101"/>
                    <a:pt x="153" y="101"/>
                  </a:cubicBezTo>
                  <a:cubicBezTo>
                    <a:pt x="155" y="100"/>
                    <a:pt x="155" y="100"/>
                    <a:pt x="155" y="100"/>
                  </a:cubicBezTo>
                  <a:cubicBezTo>
                    <a:pt x="156" y="99"/>
                    <a:pt x="156" y="99"/>
                    <a:pt x="156" y="99"/>
                  </a:cubicBezTo>
                  <a:cubicBezTo>
                    <a:pt x="156" y="100"/>
                    <a:pt x="156" y="100"/>
                    <a:pt x="156" y="100"/>
                  </a:cubicBezTo>
                  <a:cubicBezTo>
                    <a:pt x="156" y="101"/>
                    <a:pt x="156" y="101"/>
                    <a:pt x="156" y="101"/>
                  </a:cubicBezTo>
                  <a:cubicBezTo>
                    <a:pt x="156" y="101"/>
                    <a:pt x="156" y="101"/>
                    <a:pt x="156" y="101"/>
                  </a:cubicBezTo>
                  <a:cubicBezTo>
                    <a:pt x="157" y="101"/>
                    <a:pt x="157" y="101"/>
                    <a:pt x="157" y="101"/>
                  </a:cubicBezTo>
                  <a:cubicBezTo>
                    <a:pt x="157" y="101"/>
                    <a:pt x="157" y="101"/>
                    <a:pt x="157" y="101"/>
                  </a:cubicBezTo>
                  <a:cubicBezTo>
                    <a:pt x="158" y="100"/>
                    <a:pt x="158" y="100"/>
                    <a:pt x="158" y="100"/>
                  </a:cubicBezTo>
                  <a:cubicBezTo>
                    <a:pt x="159" y="100"/>
                    <a:pt x="159" y="100"/>
                    <a:pt x="159" y="100"/>
                  </a:cubicBezTo>
                  <a:cubicBezTo>
                    <a:pt x="161" y="99"/>
                    <a:pt x="161" y="99"/>
                    <a:pt x="161" y="99"/>
                  </a:cubicBezTo>
                  <a:cubicBezTo>
                    <a:pt x="161" y="99"/>
                    <a:pt x="161" y="99"/>
                    <a:pt x="161" y="99"/>
                  </a:cubicBezTo>
                  <a:cubicBezTo>
                    <a:pt x="161" y="100"/>
                    <a:pt x="161" y="100"/>
                    <a:pt x="161" y="100"/>
                  </a:cubicBezTo>
                  <a:cubicBezTo>
                    <a:pt x="160" y="100"/>
                    <a:pt x="160" y="100"/>
                    <a:pt x="160" y="100"/>
                  </a:cubicBezTo>
                  <a:cubicBezTo>
                    <a:pt x="159" y="101"/>
                    <a:pt x="159" y="101"/>
                    <a:pt x="159" y="101"/>
                  </a:cubicBezTo>
                  <a:cubicBezTo>
                    <a:pt x="157" y="102"/>
                    <a:pt x="157" y="102"/>
                    <a:pt x="157" y="102"/>
                  </a:cubicBezTo>
                  <a:cubicBezTo>
                    <a:pt x="157" y="103"/>
                    <a:pt x="157" y="103"/>
                    <a:pt x="157" y="103"/>
                  </a:cubicBezTo>
                  <a:cubicBezTo>
                    <a:pt x="158" y="104"/>
                    <a:pt x="158" y="104"/>
                    <a:pt x="158" y="104"/>
                  </a:cubicBezTo>
                  <a:cubicBezTo>
                    <a:pt x="158" y="105"/>
                    <a:pt x="158" y="105"/>
                    <a:pt x="158" y="105"/>
                  </a:cubicBezTo>
                  <a:cubicBezTo>
                    <a:pt x="157" y="105"/>
                    <a:pt x="157" y="105"/>
                    <a:pt x="157" y="105"/>
                  </a:cubicBezTo>
                  <a:cubicBezTo>
                    <a:pt x="156" y="104"/>
                    <a:pt x="156" y="104"/>
                    <a:pt x="156" y="104"/>
                  </a:cubicBezTo>
                  <a:cubicBezTo>
                    <a:pt x="156" y="105"/>
                    <a:pt x="156" y="105"/>
                    <a:pt x="156" y="105"/>
                  </a:cubicBezTo>
                  <a:cubicBezTo>
                    <a:pt x="155" y="105"/>
                    <a:pt x="155" y="105"/>
                    <a:pt x="155" y="105"/>
                  </a:cubicBezTo>
                  <a:cubicBezTo>
                    <a:pt x="154" y="104"/>
                    <a:pt x="154" y="104"/>
                    <a:pt x="154" y="104"/>
                  </a:cubicBezTo>
                  <a:cubicBezTo>
                    <a:pt x="154" y="103"/>
                    <a:pt x="154" y="103"/>
                    <a:pt x="154" y="103"/>
                  </a:cubicBezTo>
                  <a:cubicBezTo>
                    <a:pt x="153" y="104"/>
                    <a:pt x="153" y="104"/>
                    <a:pt x="153" y="104"/>
                  </a:cubicBezTo>
                  <a:cubicBezTo>
                    <a:pt x="152" y="104"/>
                    <a:pt x="152" y="104"/>
                    <a:pt x="152" y="104"/>
                  </a:cubicBezTo>
                  <a:cubicBezTo>
                    <a:pt x="151" y="105"/>
                    <a:pt x="151" y="105"/>
                    <a:pt x="151" y="105"/>
                  </a:cubicBezTo>
                  <a:cubicBezTo>
                    <a:pt x="149" y="105"/>
                    <a:pt x="149" y="105"/>
                    <a:pt x="149" y="105"/>
                  </a:cubicBezTo>
                  <a:cubicBezTo>
                    <a:pt x="149" y="105"/>
                    <a:pt x="149" y="105"/>
                    <a:pt x="149" y="105"/>
                  </a:cubicBezTo>
                  <a:cubicBezTo>
                    <a:pt x="148" y="106"/>
                    <a:pt x="148" y="106"/>
                    <a:pt x="148" y="106"/>
                  </a:cubicBezTo>
                  <a:cubicBezTo>
                    <a:pt x="149" y="106"/>
                    <a:pt x="149" y="106"/>
                    <a:pt x="149" y="106"/>
                  </a:cubicBezTo>
                  <a:cubicBezTo>
                    <a:pt x="148" y="108"/>
                    <a:pt x="148" y="108"/>
                    <a:pt x="148" y="108"/>
                  </a:cubicBezTo>
                  <a:cubicBezTo>
                    <a:pt x="147" y="108"/>
                    <a:pt x="147" y="108"/>
                    <a:pt x="147" y="108"/>
                  </a:cubicBezTo>
                  <a:cubicBezTo>
                    <a:pt x="147" y="109"/>
                    <a:pt x="147" y="109"/>
                    <a:pt x="147" y="109"/>
                  </a:cubicBezTo>
                  <a:cubicBezTo>
                    <a:pt x="144" y="111"/>
                    <a:pt x="144" y="111"/>
                    <a:pt x="144" y="111"/>
                  </a:cubicBezTo>
                  <a:cubicBezTo>
                    <a:pt x="143" y="112"/>
                    <a:pt x="143" y="112"/>
                    <a:pt x="143" y="112"/>
                  </a:cubicBezTo>
                  <a:cubicBezTo>
                    <a:pt x="143" y="113"/>
                    <a:pt x="143" y="113"/>
                    <a:pt x="143" y="113"/>
                  </a:cubicBezTo>
                  <a:cubicBezTo>
                    <a:pt x="144" y="114"/>
                    <a:pt x="144" y="114"/>
                    <a:pt x="144" y="114"/>
                  </a:cubicBezTo>
                  <a:cubicBezTo>
                    <a:pt x="145" y="113"/>
                    <a:pt x="145" y="113"/>
                    <a:pt x="145" y="113"/>
                  </a:cubicBezTo>
                  <a:cubicBezTo>
                    <a:pt x="145" y="113"/>
                    <a:pt x="145" y="113"/>
                    <a:pt x="145" y="113"/>
                  </a:cubicBezTo>
                  <a:cubicBezTo>
                    <a:pt x="146" y="113"/>
                    <a:pt x="146" y="113"/>
                    <a:pt x="146" y="113"/>
                  </a:cubicBezTo>
                  <a:cubicBezTo>
                    <a:pt x="147" y="113"/>
                    <a:pt x="147" y="113"/>
                    <a:pt x="147" y="113"/>
                  </a:cubicBezTo>
                  <a:cubicBezTo>
                    <a:pt x="147" y="113"/>
                    <a:pt x="147" y="113"/>
                    <a:pt x="147" y="113"/>
                  </a:cubicBezTo>
                  <a:cubicBezTo>
                    <a:pt x="145" y="114"/>
                    <a:pt x="145" y="114"/>
                    <a:pt x="145" y="114"/>
                  </a:cubicBezTo>
                  <a:cubicBezTo>
                    <a:pt x="144" y="114"/>
                    <a:pt x="144" y="114"/>
                    <a:pt x="144" y="114"/>
                  </a:cubicBezTo>
                  <a:cubicBezTo>
                    <a:pt x="144" y="115"/>
                    <a:pt x="144" y="115"/>
                    <a:pt x="144" y="115"/>
                  </a:cubicBezTo>
                  <a:cubicBezTo>
                    <a:pt x="143" y="115"/>
                    <a:pt x="143" y="115"/>
                    <a:pt x="143" y="115"/>
                  </a:cubicBezTo>
                  <a:cubicBezTo>
                    <a:pt x="142" y="115"/>
                    <a:pt x="142" y="115"/>
                    <a:pt x="142" y="115"/>
                  </a:cubicBezTo>
                  <a:cubicBezTo>
                    <a:pt x="142" y="115"/>
                    <a:pt x="142" y="115"/>
                    <a:pt x="142" y="115"/>
                  </a:cubicBezTo>
                  <a:cubicBezTo>
                    <a:pt x="142" y="116"/>
                    <a:pt x="142" y="116"/>
                    <a:pt x="142" y="116"/>
                  </a:cubicBezTo>
                  <a:cubicBezTo>
                    <a:pt x="141" y="116"/>
                    <a:pt x="141" y="116"/>
                    <a:pt x="141" y="116"/>
                  </a:cubicBezTo>
                  <a:cubicBezTo>
                    <a:pt x="141" y="116"/>
                    <a:pt x="141" y="116"/>
                    <a:pt x="141" y="116"/>
                  </a:cubicBezTo>
                  <a:cubicBezTo>
                    <a:pt x="141" y="117"/>
                    <a:pt x="141" y="117"/>
                    <a:pt x="141" y="117"/>
                  </a:cubicBezTo>
                  <a:cubicBezTo>
                    <a:pt x="142" y="118"/>
                    <a:pt x="142" y="118"/>
                    <a:pt x="142" y="118"/>
                  </a:cubicBezTo>
                  <a:cubicBezTo>
                    <a:pt x="142" y="118"/>
                    <a:pt x="142" y="118"/>
                    <a:pt x="142" y="118"/>
                  </a:cubicBezTo>
                  <a:cubicBezTo>
                    <a:pt x="143" y="117"/>
                    <a:pt x="143" y="117"/>
                    <a:pt x="143" y="117"/>
                  </a:cubicBezTo>
                  <a:cubicBezTo>
                    <a:pt x="143" y="118"/>
                    <a:pt x="143" y="118"/>
                    <a:pt x="143" y="118"/>
                  </a:cubicBezTo>
                  <a:cubicBezTo>
                    <a:pt x="143" y="117"/>
                    <a:pt x="143" y="117"/>
                    <a:pt x="143" y="117"/>
                  </a:cubicBezTo>
                  <a:cubicBezTo>
                    <a:pt x="144" y="117"/>
                    <a:pt x="144" y="117"/>
                    <a:pt x="144" y="117"/>
                  </a:cubicBezTo>
                  <a:cubicBezTo>
                    <a:pt x="144" y="117"/>
                    <a:pt x="144" y="117"/>
                    <a:pt x="144" y="117"/>
                  </a:cubicBezTo>
                  <a:cubicBezTo>
                    <a:pt x="145" y="117"/>
                    <a:pt x="145" y="117"/>
                    <a:pt x="145" y="117"/>
                  </a:cubicBezTo>
                  <a:cubicBezTo>
                    <a:pt x="145" y="117"/>
                    <a:pt x="145" y="117"/>
                    <a:pt x="145" y="117"/>
                  </a:cubicBezTo>
                  <a:cubicBezTo>
                    <a:pt x="145" y="116"/>
                    <a:pt x="145" y="116"/>
                    <a:pt x="145" y="116"/>
                  </a:cubicBezTo>
                  <a:cubicBezTo>
                    <a:pt x="146" y="116"/>
                    <a:pt x="146" y="116"/>
                    <a:pt x="146" y="116"/>
                  </a:cubicBezTo>
                  <a:cubicBezTo>
                    <a:pt x="146" y="115"/>
                    <a:pt x="146" y="115"/>
                    <a:pt x="146" y="115"/>
                  </a:cubicBezTo>
                  <a:cubicBezTo>
                    <a:pt x="147" y="114"/>
                    <a:pt x="147" y="114"/>
                    <a:pt x="147" y="114"/>
                  </a:cubicBezTo>
                  <a:cubicBezTo>
                    <a:pt x="147" y="115"/>
                    <a:pt x="147" y="115"/>
                    <a:pt x="147" y="115"/>
                  </a:cubicBezTo>
                  <a:cubicBezTo>
                    <a:pt x="147" y="115"/>
                    <a:pt x="147" y="115"/>
                    <a:pt x="147" y="115"/>
                  </a:cubicBezTo>
                  <a:cubicBezTo>
                    <a:pt x="147" y="116"/>
                    <a:pt x="147" y="116"/>
                    <a:pt x="147" y="116"/>
                  </a:cubicBezTo>
                  <a:cubicBezTo>
                    <a:pt x="148" y="116"/>
                    <a:pt x="148" y="116"/>
                    <a:pt x="148" y="116"/>
                  </a:cubicBezTo>
                  <a:cubicBezTo>
                    <a:pt x="149" y="115"/>
                    <a:pt x="149" y="115"/>
                    <a:pt x="149" y="115"/>
                  </a:cubicBezTo>
                  <a:cubicBezTo>
                    <a:pt x="150" y="115"/>
                    <a:pt x="150" y="115"/>
                    <a:pt x="150" y="115"/>
                  </a:cubicBezTo>
                  <a:cubicBezTo>
                    <a:pt x="151" y="115"/>
                    <a:pt x="151" y="115"/>
                    <a:pt x="151" y="115"/>
                  </a:cubicBezTo>
                  <a:cubicBezTo>
                    <a:pt x="151" y="115"/>
                    <a:pt x="151" y="115"/>
                    <a:pt x="151" y="115"/>
                  </a:cubicBezTo>
                  <a:cubicBezTo>
                    <a:pt x="152" y="113"/>
                    <a:pt x="152" y="113"/>
                    <a:pt x="152" y="113"/>
                  </a:cubicBezTo>
                  <a:cubicBezTo>
                    <a:pt x="153" y="113"/>
                    <a:pt x="153" y="113"/>
                    <a:pt x="153" y="113"/>
                  </a:cubicBezTo>
                  <a:cubicBezTo>
                    <a:pt x="153" y="113"/>
                    <a:pt x="153" y="113"/>
                    <a:pt x="153" y="113"/>
                  </a:cubicBezTo>
                  <a:cubicBezTo>
                    <a:pt x="152" y="114"/>
                    <a:pt x="152" y="114"/>
                    <a:pt x="152" y="114"/>
                  </a:cubicBezTo>
                  <a:cubicBezTo>
                    <a:pt x="152" y="114"/>
                    <a:pt x="152" y="114"/>
                    <a:pt x="152" y="114"/>
                  </a:cubicBezTo>
                  <a:cubicBezTo>
                    <a:pt x="152" y="114"/>
                    <a:pt x="152" y="114"/>
                    <a:pt x="152" y="114"/>
                  </a:cubicBezTo>
                  <a:cubicBezTo>
                    <a:pt x="153" y="113"/>
                    <a:pt x="153" y="113"/>
                    <a:pt x="153" y="113"/>
                  </a:cubicBezTo>
                  <a:cubicBezTo>
                    <a:pt x="154" y="112"/>
                    <a:pt x="154" y="112"/>
                    <a:pt x="154" y="112"/>
                  </a:cubicBezTo>
                  <a:cubicBezTo>
                    <a:pt x="155" y="111"/>
                    <a:pt x="155" y="111"/>
                    <a:pt x="155" y="111"/>
                  </a:cubicBezTo>
                  <a:cubicBezTo>
                    <a:pt x="155" y="112"/>
                    <a:pt x="155" y="112"/>
                    <a:pt x="155" y="112"/>
                  </a:cubicBezTo>
                  <a:cubicBezTo>
                    <a:pt x="154" y="113"/>
                    <a:pt x="154" y="113"/>
                    <a:pt x="154" y="113"/>
                  </a:cubicBezTo>
                  <a:cubicBezTo>
                    <a:pt x="154" y="113"/>
                    <a:pt x="154" y="113"/>
                    <a:pt x="154" y="113"/>
                  </a:cubicBezTo>
                  <a:cubicBezTo>
                    <a:pt x="155" y="112"/>
                    <a:pt x="155" y="112"/>
                    <a:pt x="155" y="112"/>
                  </a:cubicBezTo>
                  <a:cubicBezTo>
                    <a:pt x="155" y="113"/>
                    <a:pt x="155" y="113"/>
                    <a:pt x="155" y="113"/>
                  </a:cubicBezTo>
                  <a:cubicBezTo>
                    <a:pt x="155" y="113"/>
                    <a:pt x="155" y="113"/>
                    <a:pt x="155" y="113"/>
                  </a:cubicBezTo>
                  <a:cubicBezTo>
                    <a:pt x="156" y="113"/>
                    <a:pt x="156" y="113"/>
                    <a:pt x="156" y="113"/>
                  </a:cubicBezTo>
                  <a:cubicBezTo>
                    <a:pt x="157" y="114"/>
                    <a:pt x="157" y="114"/>
                    <a:pt x="157" y="114"/>
                  </a:cubicBezTo>
                  <a:cubicBezTo>
                    <a:pt x="157" y="113"/>
                    <a:pt x="157" y="113"/>
                    <a:pt x="157" y="113"/>
                  </a:cubicBezTo>
                  <a:cubicBezTo>
                    <a:pt x="158" y="112"/>
                    <a:pt x="158" y="112"/>
                    <a:pt x="158" y="112"/>
                  </a:cubicBezTo>
                  <a:cubicBezTo>
                    <a:pt x="159" y="112"/>
                    <a:pt x="159" y="112"/>
                    <a:pt x="159" y="112"/>
                  </a:cubicBezTo>
                  <a:cubicBezTo>
                    <a:pt x="160" y="112"/>
                    <a:pt x="160" y="112"/>
                    <a:pt x="160" y="112"/>
                  </a:cubicBezTo>
                  <a:cubicBezTo>
                    <a:pt x="159" y="111"/>
                    <a:pt x="159" y="111"/>
                    <a:pt x="159" y="111"/>
                  </a:cubicBezTo>
                  <a:cubicBezTo>
                    <a:pt x="159" y="111"/>
                    <a:pt x="159" y="111"/>
                    <a:pt x="159" y="111"/>
                  </a:cubicBezTo>
                  <a:cubicBezTo>
                    <a:pt x="161" y="110"/>
                    <a:pt x="161" y="110"/>
                    <a:pt x="161" y="110"/>
                  </a:cubicBezTo>
                  <a:cubicBezTo>
                    <a:pt x="161" y="109"/>
                    <a:pt x="161" y="109"/>
                    <a:pt x="161" y="109"/>
                  </a:cubicBezTo>
                  <a:cubicBezTo>
                    <a:pt x="161" y="109"/>
                    <a:pt x="161" y="109"/>
                    <a:pt x="161" y="109"/>
                  </a:cubicBezTo>
                  <a:cubicBezTo>
                    <a:pt x="161" y="109"/>
                    <a:pt x="161" y="109"/>
                    <a:pt x="161" y="109"/>
                  </a:cubicBezTo>
                  <a:cubicBezTo>
                    <a:pt x="160" y="108"/>
                    <a:pt x="160" y="108"/>
                    <a:pt x="160" y="108"/>
                  </a:cubicBezTo>
                  <a:cubicBezTo>
                    <a:pt x="159" y="108"/>
                    <a:pt x="159" y="108"/>
                    <a:pt x="159" y="108"/>
                  </a:cubicBezTo>
                  <a:cubicBezTo>
                    <a:pt x="159" y="108"/>
                    <a:pt x="159" y="108"/>
                    <a:pt x="159" y="108"/>
                  </a:cubicBezTo>
                  <a:cubicBezTo>
                    <a:pt x="160" y="108"/>
                    <a:pt x="160" y="108"/>
                    <a:pt x="160" y="108"/>
                  </a:cubicBezTo>
                  <a:cubicBezTo>
                    <a:pt x="161" y="108"/>
                    <a:pt x="161" y="108"/>
                    <a:pt x="161" y="108"/>
                  </a:cubicBezTo>
                  <a:cubicBezTo>
                    <a:pt x="161" y="108"/>
                    <a:pt x="161" y="108"/>
                    <a:pt x="161" y="108"/>
                  </a:cubicBezTo>
                  <a:cubicBezTo>
                    <a:pt x="161" y="107"/>
                    <a:pt x="161" y="107"/>
                    <a:pt x="161" y="107"/>
                  </a:cubicBezTo>
                  <a:cubicBezTo>
                    <a:pt x="160" y="107"/>
                    <a:pt x="160" y="107"/>
                    <a:pt x="160" y="107"/>
                  </a:cubicBezTo>
                  <a:cubicBezTo>
                    <a:pt x="160" y="107"/>
                    <a:pt x="160" y="107"/>
                    <a:pt x="160" y="107"/>
                  </a:cubicBezTo>
                  <a:cubicBezTo>
                    <a:pt x="160" y="106"/>
                    <a:pt x="160" y="106"/>
                    <a:pt x="160" y="106"/>
                  </a:cubicBezTo>
                  <a:cubicBezTo>
                    <a:pt x="161" y="106"/>
                    <a:pt x="161" y="106"/>
                    <a:pt x="161" y="106"/>
                  </a:cubicBezTo>
                  <a:cubicBezTo>
                    <a:pt x="161" y="106"/>
                    <a:pt x="161" y="106"/>
                    <a:pt x="161" y="106"/>
                  </a:cubicBezTo>
                  <a:cubicBezTo>
                    <a:pt x="162" y="106"/>
                    <a:pt x="162" y="106"/>
                    <a:pt x="162" y="106"/>
                  </a:cubicBezTo>
                  <a:cubicBezTo>
                    <a:pt x="162" y="105"/>
                    <a:pt x="162" y="105"/>
                    <a:pt x="162" y="105"/>
                  </a:cubicBezTo>
                  <a:cubicBezTo>
                    <a:pt x="161" y="105"/>
                    <a:pt x="161" y="105"/>
                    <a:pt x="161" y="105"/>
                  </a:cubicBezTo>
                  <a:cubicBezTo>
                    <a:pt x="163" y="104"/>
                    <a:pt x="163" y="104"/>
                    <a:pt x="163" y="104"/>
                  </a:cubicBezTo>
                  <a:cubicBezTo>
                    <a:pt x="164" y="105"/>
                    <a:pt x="164" y="105"/>
                    <a:pt x="164" y="105"/>
                  </a:cubicBezTo>
                  <a:cubicBezTo>
                    <a:pt x="164" y="104"/>
                    <a:pt x="164" y="104"/>
                    <a:pt x="164" y="104"/>
                  </a:cubicBezTo>
                  <a:cubicBezTo>
                    <a:pt x="165" y="104"/>
                    <a:pt x="165" y="104"/>
                    <a:pt x="165" y="104"/>
                  </a:cubicBezTo>
                  <a:cubicBezTo>
                    <a:pt x="164" y="105"/>
                    <a:pt x="164" y="105"/>
                    <a:pt x="164" y="105"/>
                  </a:cubicBezTo>
                  <a:cubicBezTo>
                    <a:pt x="164" y="106"/>
                    <a:pt x="164" y="106"/>
                    <a:pt x="164" y="106"/>
                  </a:cubicBezTo>
                  <a:cubicBezTo>
                    <a:pt x="164" y="107"/>
                    <a:pt x="164" y="107"/>
                    <a:pt x="164" y="107"/>
                  </a:cubicBezTo>
                  <a:cubicBezTo>
                    <a:pt x="164" y="107"/>
                    <a:pt x="164" y="107"/>
                    <a:pt x="164" y="107"/>
                  </a:cubicBezTo>
                  <a:cubicBezTo>
                    <a:pt x="165" y="106"/>
                    <a:pt x="165" y="106"/>
                    <a:pt x="165" y="106"/>
                  </a:cubicBezTo>
                  <a:cubicBezTo>
                    <a:pt x="166" y="105"/>
                    <a:pt x="166" y="105"/>
                    <a:pt x="166" y="105"/>
                  </a:cubicBezTo>
                  <a:cubicBezTo>
                    <a:pt x="166" y="105"/>
                    <a:pt x="166" y="105"/>
                    <a:pt x="166" y="105"/>
                  </a:cubicBezTo>
                  <a:cubicBezTo>
                    <a:pt x="166" y="106"/>
                    <a:pt x="166" y="106"/>
                    <a:pt x="166" y="106"/>
                  </a:cubicBezTo>
                  <a:cubicBezTo>
                    <a:pt x="165" y="106"/>
                    <a:pt x="165" y="106"/>
                    <a:pt x="165" y="106"/>
                  </a:cubicBezTo>
                  <a:cubicBezTo>
                    <a:pt x="166" y="107"/>
                    <a:pt x="166" y="107"/>
                    <a:pt x="166" y="107"/>
                  </a:cubicBezTo>
                  <a:cubicBezTo>
                    <a:pt x="167" y="106"/>
                    <a:pt x="167" y="106"/>
                    <a:pt x="167" y="106"/>
                  </a:cubicBezTo>
                  <a:cubicBezTo>
                    <a:pt x="167" y="106"/>
                    <a:pt x="167" y="106"/>
                    <a:pt x="167" y="106"/>
                  </a:cubicBezTo>
                  <a:cubicBezTo>
                    <a:pt x="167" y="106"/>
                    <a:pt x="167" y="106"/>
                    <a:pt x="167" y="106"/>
                  </a:cubicBezTo>
                  <a:cubicBezTo>
                    <a:pt x="168" y="106"/>
                    <a:pt x="168" y="106"/>
                    <a:pt x="168" y="106"/>
                  </a:cubicBezTo>
                  <a:cubicBezTo>
                    <a:pt x="169" y="106"/>
                    <a:pt x="169" y="106"/>
                    <a:pt x="169" y="106"/>
                  </a:cubicBezTo>
                  <a:cubicBezTo>
                    <a:pt x="170" y="105"/>
                    <a:pt x="170" y="105"/>
                    <a:pt x="170" y="105"/>
                  </a:cubicBezTo>
                  <a:cubicBezTo>
                    <a:pt x="171" y="105"/>
                    <a:pt x="171" y="105"/>
                    <a:pt x="171" y="105"/>
                  </a:cubicBezTo>
                  <a:cubicBezTo>
                    <a:pt x="171" y="105"/>
                    <a:pt x="171" y="105"/>
                    <a:pt x="171" y="105"/>
                  </a:cubicBezTo>
                  <a:cubicBezTo>
                    <a:pt x="171" y="105"/>
                    <a:pt x="171" y="105"/>
                    <a:pt x="171" y="105"/>
                  </a:cubicBezTo>
                  <a:cubicBezTo>
                    <a:pt x="170" y="105"/>
                    <a:pt x="170" y="105"/>
                    <a:pt x="170" y="105"/>
                  </a:cubicBezTo>
                  <a:cubicBezTo>
                    <a:pt x="169" y="106"/>
                    <a:pt x="169" y="106"/>
                    <a:pt x="169" y="106"/>
                  </a:cubicBezTo>
                  <a:cubicBezTo>
                    <a:pt x="169" y="106"/>
                    <a:pt x="169" y="106"/>
                    <a:pt x="169" y="106"/>
                  </a:cubicBezTo>
                  <a:cubicBezTo>
                    <a:pt x="168" y="107"/>
                    <a:pt x="168" y="107"/>
                    <a:pt x="168" y="107"/>
                  </a:cubicBezTo>
                  <a:cubicBezTo>
                    <a:pt x="169" y="107"/>
                    <a:pt x="169" y="107"/>
                    <a:pt x="169" y="107"/>
                  </a:cubicBezTo>
                  <a:cubicBezTo>
                    <a:pt x="170" y="108"/>
                    <a:pt x="170" y="108"/>
                    <a:pt x="170" y="108"/>
                  </a:cubicBezTo>
                  <a:cubicBezTo>
                    <a:pt x="171" y="108"/>
                    <a:pt x="171" y="108"/>
                    <a:pt x="171" y="108"/>
                  </a:cubicBezTo>
                  <a:cubicBezTo>
                    <a:pt x="171" y="109"/>
                    <a:pt x="171" y="109"/>
                    <a:pt x="171" y="109"/>
                  </a:cubicBezTo>
                  <a:cubicBezTo>
                    <a:pt x="170" y="108"/>
                    <a:pt x="170" y="108"/>
                    <a:pt x="170" y="108"/>
                  </a:cubicBezTo>
                  <a:cubicBezTo>
                    <a:pt x="169" y="108"/>
                    <a:pt x="169" y="108"/>
                    <a:pt x="169" y="108"/>
                  </a:cubicBezTo>
                  <a:cubicBezTo>
                    <a:pt x="168" y="108"/>
                    <a:pt x="168" y="108"/>
                    <a:pt x="168" y="108"/>
                  </a:cubicBezTo>
                  <a:cubicBezTo>
                    <a:pt x="168" y="109"/>
                    <a:pt x="168" y="109"/>
                    <a:pt x="168" y="109"/>
                  </a:cubicBezTo>
                  <a:cubicBezTo>
                    <a:pt x="168" y="109"/>
                    <a:pt x="168" y="109"/>
                    <a:pt x="168" y="109"/>
                  </a:cubicBezTo>
                  <a:cubicBezTo>
                    <a:pt x="169" y="109"/>
                    <a:pt x="169" y="109"/>
                    <a:pt x="169" y="109"/>
                  </a:cubicBezTo>
                  <a:cubicBezTo>
                    <a:pt x="170" y="109"/>
                    <a:pt x="170" y="109"/>
                    <a:pt x="170" y="109"/>
                  </a:cubicBezTo>
                  <a:cubicBezTo>
                    <a:pt x="169" y="109"/>
                    <a:pt x="169" y="109"/>
                    <a:pt x="169" y="109"/>
                  </a:cubicBezTo>
                  <a:cubicBezTo>
                    <a:pt x="168" y="109"/>
                    <a:pt x="168" y="109"/>
                    <a:pt x="168" y="109"/>
                  </a:cubicBezTo>
                  <a:cubicBezTo>
                    <a:pt x="169" y="110"/>
                    <a:pt x="169" y="110"/>
                    <a:pt x="169" y="110"/>
                  </a:cubicBezTo>
                  <a:cubicBezTo>
                    <a:pt x="170" y="110"/>
                    <a:pt x="170" y="110"/>
                    <a:pt x="170" y="110"/>
                  </a:cubicBezTo>
                  <a:cubicBezTo>
                    <a:pt x="170" y="111"/>
                    <a:pt x="170" y="111"/>
                    <a:pt x="170" y="111"/>
                  </a:cubicBezTo>
                  <a:cubicBezTo>
                    <a:pt x="170" y="111"/>
                    <a:pt x="170" y="111"/>
                    <a:pt x="170" y="111"/>
                  </a:cubicBezTo>
                  <a:cubicBezTo>
                    <a:pt x="169" y="111"/>
                    <a:pt x="169" y="111"/>
                    <a:pt x="169" y="111"/>
                  </a:cubicBezTo>
                  <a:cubicBezTo>
                    <a:pt x="169" y="111"/>
                    <a:pt x="169" y="111"/>
                    <a:pt x="169" y="111"/>
                  </a:cubicBezTo>
                  <a:cubicBezTo>
                    <a:pt x="170" y="111"/>
                    <a:pt x="170" y="111"/>
                    <a:pt x="170" y="111"/>
                  </a:cubicBezTo>
                  <a:cubicBezTo>
                    <a:pt x="171" y="111"/>
                    <a:pt x="171" y="111"/>
                    <a:pt x="171" y="111"/>
                  </a:cubicBezTo>
                  <a:cubicBezTo>
                    <a:pt x="171" y="112"/>
                    <a:pt x="171" y="112"/>
                    <a:pt x="171" y="112"/>
                  </a:cubicBezTo>
                  <a:cubicBezTo>
                    <a:pt x="172" y="112"/>
                    <a:pt x="172" y="112"/>
                    <a:pt x="172" y="112"/>
                  </a:cubicBezTo>
                  <a:cubicBezTo>
                    <a:pt x="173" y="112"/>
                    <a:pt x="173" y="112"/>
                    <a:pt x="173" y="112"/>
                  </a:cubicBezTo>
                  <a:cubicBezTo>
                    <a:pt x="174" y="112"/>
                    <a:pt x="174" y="112"/>
                    <a:pt x="174" y="112"/>
                  </a:cubicBezTo>
                  <a:cubicBezTo>
                    <a:pt x="174" y="112"/>
                    <a:pt x="174" y="112"/>
                    <a:pt x="174" y="112"/>
                  </a:cubicBezTo>
                  <a:cubicBezTo>
                    <a:pt x="173" y="113"/>
                    <a:pt x="173" y="113"/>
                    <a:pt x="173" y="113"/>
                  </a:cubicBezTo>
                  <a:cubicBezTo>
                    <a:pt x="173" y="113"/>
                    <a:pt x="173" y="113"/>
                    <a:pt x="173" y="113"/>
                  </a:cubicBezTo>
                  <a:cubicBezTo>
                    <a:pt x="174" y="113"/>
                    <a:pt x="174" y="113"/>
                    <a:pt x="174" y="113"/>
                  </a:cubicBezTo>
                  <a:cubicBezTo>
                    <a:pt x="174" y="114"/>
                    <a:pt x="174" y="114"/>
                    <a:pt x="174" y="114"/>
                  </a:cubicBezTo>
                  <a:cubicBezTo>
                    <a:pt x="175" y="114"/>
                    <a:pt x="175" y="114"/>
                    <a:pt x="175" y="114"/>
                  </a:cubicBezTo>
                  <a:cubicBezTo>
                    <a:pt x="175" y="113"/>
                    <a:pt x="175" y="113"/>
                    <a:pt x="175" y="113"/>
                  </a:cubicBezTo>
                  <a:cubicBezTo>
                    <a:pt x="175" y="113"/>
                    <a:pt x="175" y="113"/>
                    <a:pt x="175" y="113"/>
                  </a:cubicBezTo>
                  <a:cubicBezTo>
                    <a:pt x="175" y="113"/>
                    <a:pt x="175" y="113"/>
                    <a:pt x="175" y="113"/>
                  </a:cubicBezTo>
                  <a:cubicBezTo>
                    <a:pt x="176" y="113"/>
                    <a:pt x="176" y="113"/>
                    <a:pt x="176" y="113"/>
                  </a:cubicBezTo>
                  <a:cubicBezTo>
                    <a:pt x="176" y="113"/>
                    <a:pt x="176" y="113"/>
                    <a:pt x="176" y="113"/>
                  </a:cubicBezTo>
                  <a:cubicBezTo>
                    <a:pt x="176" y="114"/>
                    <a:pt x="176" y="114"/>
                    <a:pt x="176" y="114"/>
                  </a:cubicBezTo>
                  <a:cubicBezTo>
                    <a:pt x="175" y="115"/>
                    <a:pt x="175" y="115"/>
                    <a:pt x="175" y="115"/>
                  </a:cubicBezTo>
                  <a:cubicBezTo>
                    <a:pt x="175" y="116"/>
                    <a:pt x="175" y="116"/>
                    <a:pt x="175" y="116"/>
                  </a:cubicBezTo>
                  <a:cubicBezTo>
                    <a:pt x="175" y="116"/>
                    <a:pt x="175" y="116"/>
                    <a:pt x="175" y="116"/>
                  </a:cubicBezTo>
                  <a:cubicBezTo>
                    <a:pt x="175" y="116"/>
                    <a:pt x="175" y="116"/>
                    <a:pt x="175" y="116"/>
                  </a:cubicBezTo>
                  <a:cubicBezTo>
                    <a:pt x="174" y="116"/>
                    <a:pt x="174" y="116"/>
                    <a:pt x="174" y="116"/>
                  </a:cubicBezTo>
                  <a:cubicBezTo>
                    <a:pt x="174" y="116"/>
                    <a:pt x="174" y="116"/>
                    <a:pt x="174" y="116"/>
                  </a:cubicBezTo>
                  <a:cubicBezTo>
                    <a:pt x="176" y="117"/>
                    <a:pt x="176" y="117"/>
                    <a:pt x="176" y="117"/>
                  </a:cubicBezTo>
                  <a:cubicBezTo>
                    <a:pt x="177" y="117"/>
                    <a:pt x="177" y="117"/>
                    <a:pt x="177" y="117"/>
                  </a:cubicBezTo>
                  <a:cubicBezTo>
                    <a:pt x="178" y="117"/>
                    <a:pt x="178" y="117"/>
                    <a:pt x="178" y="117"/>
                  </a:cubicBezTo>
                  <a:cubicBezTo>
                    <a:pt x="179" y="117"/>
                    <a:pt x="179" y="117"/>
                    <a:pt x="179" y="117"/>
                  </a:cubicBezTo>
                  <a:cubicBezTo>
                    <a:pt x="180" y="117"/>
                    <a:pt x="180" y="117"/>
                    <a:pt x="180" y="117"/>
                  </a:cubicBezTo>
                  <a:cubicBezTo>
                    <a:pt x="181" y="116"/>
                    <a:pt x="181" y="116"/>
                    <a:pt x="181" y="116"/>
                  </a:cubicBezTo>
                  <a:cubicBezTo>
                    <a:pt x="181" y="117"/>
                    <a:pt x="181" y="117"/>
                    <a:pt x="181" y="117"/>
                  </a:cubicBezTo>
                  <a:cubicBezTo>
                    <a:pt x="181" y="117"/>
                    <a:pt x="181" y="117"/>
                    <a:pt x="181" y="117"/>
                  </a:cubicBezTo>
                  <a:cubicBezTo>
                    <a:pt x="182" y="117"/>
                    <a:pt x="182" y="117"/>
                    <a:pt x="182" y="117"/>
                  </a:cubicBezTo>
                  <a:cubicBezTo>
                    <a:pt x="182" y="118"/>
                    <a:pt x="182" y="118"/>
                    <a:pt x="182" y="118"/>
                  </a:cubicBezTo>
                  <a:cubicBezTo>
                    <a:pt x="183" y="118"/>
                    <a:pt x="183" y="118"/>
                    <a:pt x="183" y="118"/>
                  </a:cubicBezTo>
                  <a:cubicBezTo>
                    <a:pt x="183" y="119"/>
                    <a:pt x="183" y="119"/>
                    <a:pt x="183" y="119"/>
                  </a:cubicBezTo>
                  <a:cubicBezTo>
                    <a:pt x="184" y="119"/>
                    <a:pt x="184" y="119"/>
                    <a:pt x="184" y="119"/>
                  </a:cubicBezTo>
                  <a:cubicBezTo>
                    <a:pt x="185" y="118"/>
                    <a:pt x="185" y="118"/>
                    <a:pt x="185" y="118"/>
                  </a:cubicBezTo>
                  <a:cubicBezTo>
                    <a:pt x="185" y="118"/>
                    <a:pt x="185" y="118"/>
                    <a:pt x="185" y="118"/>
                  </a:cubicBezTo>
                  <a:cubicBezTo>
                    <a:pt x="186" y="118"/>
                    <a:pt x="186" y="118"/>
                    <a:pt x="186" y="118"/>
                  </a:cubicBezTo>
                  <a:cubicBezTo>
                    <a:pt x="186" y="119"/>
                    <a:pt x="186" y="119"/>
                    <a:pt x="186" y="119"/>
                  </a:cubicBezTo>
                  <a:cubicBezTo>
                    <a:pt x="185" y="119"/>
                    <a:pt x="185" y="119"/>
                    <a:pt x="185" y="119"/>
                  </a:cubicBezTo>
                  <a:cubicBezTo>
                    <a:pt x="184" y="119"/>
                    <a:pt x="184" y="119"/>
                    <a:pt x="184" y="119"/>
                  </a:cubicBezTo>
                  <a:cubicBezTo>
                    <a:pt x="184" y="120"/>
                    <a:pt x="184" y="120"/>
                    <a:pt x="184" y="120"/>
                  </a:cubicBezTo>
                  <a:cubicBezTo>
                    <a:pt x="186" y="120"/>
                    <a:pt x="186" y="120"/>
                    <a:pt x="186" y="120"/>
                  </a:cubicBezTo>
                  <a:cubicBezTo>
                    <a:pt x="186" y="121"/>
                    <a:pt x="186" y="121"/>
                    <a:pt x="186" y="121"/>
                  </a:cubicBezTo>
                  <a:cubicBezTo>
                    <a:pt x="186" y="121"/>
                    <a:pt x="186" y="121"/>
                    <a:pt x="186" y="121"/>
                  </a:cubicBezTo>
                  <a:cubicBezTo>
                    <a:pt x="188" y="122"/>
                    <a:pt x="188" y="122"/>
                    <a:pt x="188" y="122"/>
                  </a:cubicBezTo>
                  <a:cubicBezTo>
                    <a:pt x="189" y="121"/>
                    <a:pt x="189" y="121"/>
                    <a:pt x="189" y="121"/>
                  </a:cubicBezTo>
                  <a:cubicBezTo>
                    <a:pt x="190" y="121"/>
                    <a:pt x="190" y="121"/>
                    <a:pt x="190" y="121"/>
                  </a:cubicBezTo>
                  <a:cubicBezTo>
                    <a:pt x="190" y="121"/>
                    <a:pt x="190" y="121"/>
                    <a:pt x="190" y="121"/>
                  </a:cubicBezTo>
                  <a:cubicBezTo>
                    <a:pt x="191" y="121"/>
                    <a:pt x="191" y="121"/>
                    <a:pt x="191" y="121"/>
                  </a:cubicBezTo>
                  <a:cubicBezTo>
                    <a:pt x="192" y="120"/>
                    <a:pt x="192" y="120"/>
                    <a:pt x="192" y="120"/>
                  </a:cubicBezTo>
                  <a:cubicBezTo>
                    <a:pt x="192" y="120"/>
                    <a:pt x="192" y="120"/>
                    <a:pt x="192" y="120"/>
                  </a:cubicBezTo>
                  <a:cubicBezTo>
                    <a:pt x="192" y="121"/>
                    <a:pt x="192" y="121"/>
                    <a:pt x="192" y="121"/>
                  </a:cubicBezTo>
                  <a:cubicBezTo>
                    <a:pt x="191" y="121"/>
                    <a:pt x="191" y="121"/>
                    <a:pt x="191" y="121"/>
                  </a:cubicBezTo>
                  <a:cubicBezTo>
                    <a:pt x="191" y="123"/>
                    <a:pt x="191" y="123"/>
                    <a:pt x="191" y="123"/>
                  </a:cubicBezTo>
                  <a:cubicBezTo>
                    <a:pt x="191" y="123"/>
                    <a:pt x="191" y="123"/>
                    <a:pt x="191" y="123"/>
                  </a:cubicBezTo>
                  <a:cubicBezTo>
                    <a:pt x="190" y="124"/>
                    <a:pt x="190" y="124"/>
                    <a:pt x="190" y="124"/>
                  </a:cubicBezTo>
                  <a:cubicBezTo>
                    <a:pt x="189" y="123"/>
                    <a:pt x="189" y="123"/>
                    <a:pt x="189" y="123"/>
                  </a:cubicBezTo>
                  <a:cubicBezTo>
                    <a:pt x="189" y="123"/>
                    <a:pt x="189" y="123"/>
                    <a:pt x="189" y="123"/>
                  </a:cubicBezTo>
                  <a:cubicBezTo>
                    <a:pt x="189" y="124"/>
                    <a:pt x="189" y="124"/>
                    <a:pt x="189" y="124"/>
                  </a:cubicBezTo>
                  <a:cubicBezTo>
                    <a:pt x="190" y="125"/>
                    <a:pt x="190" y="125"/>
                    <a:pt x="190" y="125"/>
                  </a:cubicBezTo>
                  <a:cubicBezTo>
                    <a:pt x="190" y="125"/>
                    <a:pt x="190" y="125"/>
                    <a:pt x="190" y="125"/>
                  </a:cubicBezTo>
                  <a:cubicBezTo>
                    <a:pt x="191" y="125"/>
                    <a:pt x="191" y="125"/>
                    <a:pt x="191" y="125"/>
                  </a:cubicBezTo>
                  <a:cubicBezTo>
                    <a:pt x="192" y="125"/>
                    <a:pt x="192" y="125"/>
                    <a:pt x="192" y="125"/>
                  </a:cubicBezTo>
                  <a:cubicBezTo>
                    <a:pt x="191" y="126"/>
                    <a:pt x="191" y="126"/>
                    <a:pt x="191" y="126"/>
                  </a:cubicBezTo>
                  <a:cubicBezTo>
                    <a:pt x="191" y="126"/>
                    <a:pt x="191" y="126"/>
                    <a:pt x="191" y="126"/>
                  </a:cubicBezTo>
                  <a:cubicBezTo>
                    <a:pt x="191" y="126"/>
                    <a:pt x="191" y="126"/>
                    <a:pt x="191" y="126"/>
                  </a:cubicBezTo>
                  <a:cubicBezTo>
                    <a:pt x="192" y="127"/>
                    <a:pt x="192" y="127"/>
                    <a:pt x="192" y="127"/>
                  </a:cubicBezTo>
                  <a:cubicBezTo>
                    <a:pt x="192" y="127"/>
                    <a:pt x="192" y="127"/>
                    <a:pt x="192" y="127"/>
                  </a:cubicBezTo>
                  <a:cubicBezTo>
                    <a:pt x="193" y="127"/>
                    <a:pt x="193" y="127"/>
                    <a:pt x="193" y="127"/>
                  </a:cubicBezTo>
                  <a:cubicBezTo>
                    <a:pt x="194" y="126"/>
                    <a:pt x="194" y="126"/>
                    <a:pt x="194" y="126"/>
                  </a:cubicBezTo>
                  <a:cubicBezTo>
                    <a:pt x="195" y="125"/>
                    <a:pt x="195" y="125"/>
                    <a:pt x="195" y="125"/>
                  </a:cubicBezTo>
                  <a:cubicBezTo>
                    <a:pt x="194" y="126"/>
                    <a:pt x="194" y="126"/>
                    <a:pt x="194" y="126"/>
                  </a:cubicBezTo>
                  <a:cubicBezTo>
                    <a:pt x="194" y="127"/>
                    <a:pt x="194" y="127"/>
                    <a:pt x="194" y="127"/>
                  </a:cubicBezTo>
                  <a:cubicBezTo>
                    <a:pt x="194" y="127"/>
                    <a:pt x="194" y="127"/>
                    <a:pt x="194" y="127"/>
                  </a:cubicBezTo>
                  <a:cubicBezTo>
                    <a:pt x="194" y="128"/>
                    <a:pt x="194" y="128"/>
                    <a:pt x="194" y="128"/>
                  </a:cubicBezTo>
                  <a:cubicBezTo>
                    <a:pt x="193" y="128"/>
                    <a:pt x="193" y="128"/>
                    <a:pt x="193" y="128"/>
                  </a:cubicBezTo>
                  <a:cubicBezTo>
                    <a:pt x="193" y="129"/>
                    <a:pt x="193" y="129"/>
                    <a:pt x="193" y="129"/>
                  </a:cubicBezTo>
                  <a:cubicBezTo>
                    <a:pt x="194" y="129"/>
                    <a:pt x="194" y="129"/>
                    <a:pt x="194" y="129"/>
                  </a:cubicBezTo>
                  <a:cubicBezTo>
                    <a:pt x="194" y="130"/>
                    <a:pt x="194" y="130"/>
                    <a:pt x="194" y="130"/>
                  </a:cubicBezTo>
                  <a:cubicBezTo>
                    <a:pt x="194" y="131"/>
                    <a:pt x="194" y="131"/>
                    <a:pt x="194" y="131"/>
                  </a:cubicBezTo>
                  <a:cubicBezTo>
                    <a:pt x="194" y="132"/>
                    <a:pt x="194" y="132"/>
                    <a:pt x="194" y="132"/>
                  </a:cubicBezTo>
                  <a:cubicBezTo>
                    <a:pt x="195" y="132"/>
                    <a:pt x="195" y="132"/>
                    <a:pt x="195" y="132"/>
                  </a:cubicBezTo>
                  <a:cubicBezTo>
                    <a:pt x="194" y="133"/>
                    <a:pt x="194" y="133"/>
                    <a:pt x="194" y="133"/>
                  </a:cubicBezTo>
                  <a:cubicBezTo>
                    <a:pt x="195" y="133"/>
                    <a:pt x="195" y="133"/>
                    <a:pt x="195" y="133"/>
                  </a:cubicBezTo>
                  <a:cubicBezTo>
                    <a:pt x="196" y="135"/>
                    <a:pt x="196" y="135"/>
                    <a:pt x="196" y="135"/>
                  </a:cubicBezTo>
                  <a:cubicBezTo>
                    <a:pt x="196" y="135"/>
                    <a:pt x="196" y="135"/>
                    <a:pt x="196" y="135"/>
                  </a:cubicBezTo>
                  <a:cubicBezTo>
                    <a:pt x="196" y="135"/>
                    <a:pt x="196" y="135"/>
                    <a:pt x="196" y="135"/>
                  </a:cubicBezTo>
                  <a:cubicBezTo>
                    <a:pt x="197" y="135"/>
                    <a:pt x="197" y="135"/>
                    <a:pt x="197" y="135"/>
                  </a:cubicBezTo>
                  <a:cubicBezTo>
                    <a:pt x="197" y="135"/>
                    <a:pt x="197" y="135"/>
                    <a:pt x="197" y="135"/>
                  </a:cubicBezTo>
                  <a:cubicBezTo>
                    <a:pt x="198" y="135"/>
                    <a:pt x="198" y="135"/>
                    <a:pt x="198" y="135"/>
                  </a:cubicBezTo>
                  <a:cubicBezTo>
                    <a:pt x="198" y="135"/>
                    <a:pt x="198" y="135"/>
                    <a:pt x="198" y="135"/>
                  </a:cubicBezTo>
                  <a:cubicBezTo>
                    <a:pt x="198" y="135"/>
                    <a:pt x="198" y="135"/>
                    <a:pt x="198" y="135"/>
                  </a:cubicBezTo>
                  <a:cubicBezTo>
                    <a:pt x="198" y="135"/>
                    <a:pt x="198" y="135"/>
                    <a:pt x="198" y="135"/>
                  </a:cubicBezTo>
                  <a:cubicBezTo>
                    <a:pt x="199" y="135"/>
                    <a:pt x="199" y="135"/>
                    <a:pt x="199" y="135"/>
                  </a:cubicBezTo>
                  <a:cubicBezTo>
                    <a:pt x="199" y="134"/>
                    <a:pt x="199" y="134"/>
                    <a:pt x="199" y="134"/>
                  </a:cubicBezTo>
                  <a:cubicBezTo>
                    <a:pt x="199" y="133"/>
                    <a:pt x="199" y="133"/>
                    <a:pt x="199" y="133"/>
                  </a:cubicBezTo>
                  <a:cubicBezTo>
                    <a:pt x="198" y="133"/>
                    <a:pt x="198" y="133"/>
                    <a:pt x="198" y="133"/>
                  </a:cubicBezTo>
                  <a:cubicBezTo>
                    <a:pt x="198" y="134"/>
                    <a:pt x="198" y="134"/>
                    <a:pt x="198" y="134"/>
                  </a:cubicBezTo>
                  <a:cubicBezTo>
                    <a:pt x="198" y="133"/>
                    <a:pt x="198" y="133"/>
                    <a:pt x="198" y="133"/>
                  </a:cubicBezTo>
                  <a:cubicBezTo>
                    <a:pt x="198" y="133"/>
                    <a:pt x="198" y="133"/>
                    <a:pt x="198" y="133"/>
                  </a:cubicBezTo>
                  <a:cubicBezTo>
                    <a:pt x="198" y="132"/>
                    <a:pt x="198" y="132"/>
                    <a:pt x="198" y="132"/>
                  </a:cubicBezTo>
                  <a:cubicBezTo>
                    <a:pt x="198" y="131"/>
                    <a:pt x="198" y="131"/>
                    <a:pt x="198" y="131"/>
                  </a:cubicBezTo>
                  <a:cubicBezTo>
                    <a:pt x="197" y="131"/>
                    <a:pt x="197" y="131"/>
                    <a:pt x="197" y="131"/>
                  </a:cubicBezTo>
                  <a:cubicBezTo>
                    <a:pt x="197" y="131"/>
                    <a:pt x="197" y="131"/>
                    <a:pt x="197" y="131"/>
                  </a:cubicBezTo>
                  <a:cubicBezTo>
                    <a:pt x="198" y="130"/>
                    <a:pt x="198" y="130"/>
                    <a:pt x="198" y="130"/>
                  </a:cubicBezTo>
                  <a:cubicBezTo>
                    <a:pt x="198" y="130"/>
                    <a:pt x="198" y="130"/>
                    <a:pt x="198" y="130"/>
                  </a:cubicBezTo>
                  <a:cubicBezTo>
                    <a:pt x="198" y="130"/>
                    <a:pt x="198" y="130"/>
                    <a:pt x="198" y="130"/>
                  </a:cubicBezTo>
                  <a:cubicBezTo>
                    <a:pt x="198" y="130"/>
                    <a:pt x="198" y="130"/>
                    <a:pt x="198" y="130"/>
                  </a:cubicBezTo>
                  <a:cubicBezTo>
                    <a:pt x="199" y="131"/>
                    <a:pt x="199" y="131"/>
                    <a:pt x="199" y="131"/>
                  </a:cubicBezTo>
                  <a:cubicBezTo>
                    <a:pt x="199" y="130"/>
                    <a:pt x="199" y="130"/>
                    <a:pt x="199" y="130"/>
                  </a:cubicBezTo>
                  <a:cubicBezTo>
                    <a:pt x="199" y="131"/>
                    <a:pt x="199" y="131"/>
                    <a:pt x="199" y="131"/>
                  </a:cubicBezTo>
                  <a:cubicBezTo>
                    <a:pt x="200" y="131"/>
                    <a:pt x="200" y="131"/>
                    <a:pt x="200" y="131"/>
                  </a:cubicBezTo>
                  <a:cubicBezTo>
                    <a:pt x="199" y="132"/>
                    <a:pt x="199" y="132"/>
                    <a:pt x="199" y="132"/>
                  </a:cubicBezTo>
                  <a:cubicBezTo>
                    <a:pt x="200" y="133"/>
                    <a:pt x="200" y="133"/>
                    <a:pt x="200" y="133"/>
                  </a:cubicBezTo>
                  <a:cubicBezTo>
                    <a:pt x="200" y="133"/>
                    <a:pt x="200" y="133"/>
                    <a:pt x="200" y="133"/>
                  </a:cubicBezTo>
                  <a:cubicBezTo>
                    <a:pt x="201" y="132"/>
                    <a:pt x="201" y="132"/>
                    <a:pt x="201" y="132"/>
                  </a:cubicBezTo>
                  <a:cubicBezTo>
                    <a:pt x="201" y="132"/>
                    <a:pt x="201" y="132"/>
                    <a:pt x="201" y="132"/>
                  </a:cubicBezTo>
                  <a:cubicBezTo>
                    <a:pt x="201" y="133"/>
                    <a:pt x="201" y="133"/>
                    <a:pt x="201" y="133"/>
                  </a:cubicBezTo>
                  <a:cubicBezTo>
                    <a:pt x="200" y="133"/>
                    <a:pt x="200" y="133"/>
                    <a:pt x="200" y="133"/>
                  </a:cubicBezTo>
                  <a:cubicBezTo>
                    <a:pt x="200" y="134"/>
                    <a:pt x="200" y="134"/>
                    <a:pt x="200" y="134"/>
                  </a:cubicBezTo>
                  <a:cubicBezTo>
                    <a:pt x="201" y="134"/>
                    <a:pt x="201" y="134"/>
                    <a:pt x="201" y="134"/>
                  </a:cubicBezTo>
                  <a:cubicBezTo>
                    <a:pt x="200" y="135"/>
                    <a:pt x="200" y="135"/>
                    <a:pt x="200" y="135"/>
                  </a:cubicBezTo>
                  <a:cubicBezTo>
                    <a:pt x="200" y="136"/>
                    <a:pt x="200" y="136"/>
                    <a:pt x="200" y="136"/>
                  </a:cubicBezTo>
                  <a:cubicBezTo>
                    <a:pt x="201" y="136"/>
                    <a:pt x="201" y="136"/>
                    <a:pt x="201" y="136"/>
                  </a:cubicBezTo>
                  <a:cubicBezTo>
                    <a:pt x="202" y="136"/>
                    <a:pt x="202" y="136"/>
                    <a:pt x="202" y="136"/>
                  </a:cubicBezTo>
                  <a:cubicBezTo>
                    <a:pt x="202" y="135"/>
                    <a:pt x="202" y="135"/>
                    <a:pt x="202" y="135"/>
                  </a:cubicBezTo>
                  <a:cubicBezTo>
                    <a:pt x="202" y="135"/>
                    <a:pt x="202" y="135"/>
                    <a:pt x="202" y="135"/>
                  </a:cubicBezTo>
                  <a:cubicBezTo>
                    <a:pt x="202" y="136"/>
                    <a:pt x="202" y="136"/>
                    <a:pt x="202" y="136"/>
                  </a:cubicBezTo>
                  <a:cubicBezTo>
                    <a:pt x="202" y="137"/>
                    <a:pt x="202" y="137"/>
                    <a:pt x="202" y="137"/>
                  </a:cubicBezTo>
                  <a:cubicBezTo>
                    <a:pt x="203" y="137"/>
                    <a:pt x="203" y="137"/>
                    <a:pt x="203" y="137"/>
                  </a:cubicBezTo>
                  <a:cubicBezTo>
                    <a:pt x="203" y="136"/>
                    <a:pt x="203" y="136"/>
                    <a:pt x="203" y="136"/>
                  </a:cubicBezTo>
                  <a:cubicBezTo>
                    <a:pt x="204" y="135"/>
                    <a:pt x="204" y="135"/>
                    <a:pt x="204" y="135"/>
                  </a:cubicBezTo>
                  <a:cubicBezTo>
                    <a:pt x="204" y="134"/>
                    <a:pt x="204" y="134"/>
                    <a:pt x="204" y="134"/>
                  </a:cubicBezTo>
                  <a:cubicBezTo>
                    <a:pt x="204" y="132"/>
                    <a:pt x="204" y="132"/>
                    <a:pt x="204" y="132"/>
                  </a:cubicBezTo>
                  <a:cubicBezTo>
                    <a:pt x="205" y="131"/>
                    <a:pt x="205" y="131"/>
                    <a:pt x="205" y="131"/>
                  </a:cubicBezTo>
                  <a:cubicBezTo>
                    <a:pt x="205" y="129"/>
                    <a:pt x="205" y="129"/>
                    <a:pt x="205" y="129"/>
                  </a:cubicBezTo>
                  <a:cubicBezTo>
                    <a:pt x="204" y="128"/>
                    <a:pt x="204" y="128"/>
                    <a:pt x="204" y="128"/>
                  </a:cubicBezTo>
                  <a:cubicBezTo>
                    <a:pt x="204" y="127"/>
                    <a:pt x="204" y="127"/>
                    <a:pt x="204" y="127"/>
                  </a:cubicBezTo>
                  <a:cubicBezTo>
                    <a:pt x="204" y="127"/>
                    <a:pt x="204" y="127"/>
                    <a:pt x="204" y="127"/>
                  </a:cubicBezTo>
                  <a:cubicBezTo>
                    <a:pt x="205" y="127"/>
                    <a:pt x="205" y="127"/>
                    <a:pt x="205" y="127"/>
                  </a:cubicBezTo>
                  <a:cubicBezTo>
                    <a:pt x="205" y="128"/>
                    <a:pt x="205" y="128"/>
                    <a:pt x="205" y="128"/>
                  </a:cubicBezTo>
                  <a:cubicBezTo>
                    <a:pt x="205" y="128"/>
                    <a:pt x="205" y="128"/>
                    <a:pt x="205" y="128"/>
                  </a:cubicBezTo>
                  <a:cubicBezTo>
                    <a:pt x="206" y="127"/>
                    <a:pt x="206" y="127"/>
                    <a:pt x="206" y="127"/>
                  </a:cubicBezTo>
                  <a:cubicBezTo>
                    <a:pt x="207" y="127"/>
                    <a:pt x="207" y="127"/>
                    <a:pt x="207" y="127"/>
                  </a:cubicBezTo>
                  <a:cubicBezTo>
                    <a:pt x="206" y="128"/>
                    <a:pt x="206" y="128"/>
                    <a:pt x="206" y="128"/>
                  </a:cubicBezTo>
                  <a:cubicBezTo>
                    <a:pt x="206" y="129"/>
                    <a:pt x="206" y="129"/>
                    <a:pt x="206" y="129"/>
                  </a:cubicBezTo>
                  <a:cubicBezTo>
                    <a:pt x="206" y="130"/>
                    <a:pt x="206" y="130"/>
                    <a:pt x="206" y="130"/>
                  </a:cubicBezTo>
                  <a:cubicBezTo>
                    <a:pt x="205" y="132"/>
                    <a:pt x="205" y="132"/>
                    <a:pt x="205" y="132"/>
                  </a:cubicBezTo>
                  <a:cubicBezTo>
                    <a:pt x="205" y="133"/>
                    <a:pt x="205" y="133"/>
                    <a:pt x="205" y="133"/>
                  </a:cubicBezTo>
                  <a:cubicBezTo>
                    <a:pt x="205" y="133"/>
                    <a:pt x="205" y="133"/>
                    <a:pt x="205" y="133"/>
                  </a:cubicBezTo>
                  <a:cubicBezTo>
                    <a:pt x="205" y="134"/>
                    <a:pt x="205" y="134"/>
                    <a:pt x="205" y="134"/>
                  </a:cubicBezTo>
                  <a:cubicBezTo>
                    <a:pt x="205" y="135"/>
                    <a:pt x="205" y="135"/>
                    <a:pt x="205" y="135"/>
                  </a:cubicBezTo>
                  <a:cubicBezTo>
                    <a:pt x="205" y="136"/>
                    <a:pt x="205" y="136"/>
                    <a:pt x="205" y="136"/>
                  </a:cubicBezTo>
                  <a:cubicBezTo>
                    <a:pt x="205" y="136"/>
                    <a:pt x="205" y="136"/>
                    <a:pt x="205" y="136"/>
                  </a:cubicBezTo>
                  <a:cubicBezTo>
                    <a:pt x="206" y="137"/>
                    <a:pt x="206" y="137"/>
                    <a:pt x="206" y="137"/>
                  </a:cubicBezTo>
                  <a:cubicBezTo>
                    <a:pt x="206" y="138"/>
                    <a:pt x="206" y="138"/>
                    <a:pt x="206" y="138"/>
                  </a:cubicBezTo>
                  <a:cubicBezTo>
                    <a:pt x="206" y="138"/>
                    <a:pt x="206" y="138"/>
                    <a:pt x="206" y="138"/>
                  </a:cubicBezTo>
                  <a:cubicBezTo>
                    <a:pt x="207" y="139"/>
                    <a:pt x="207" y="139"/>
                    <a:pt x="207" y="139"/>
                  </a:cubicBezTo>
                  <a:cubicBezTo>
                    <a:pt x="207" y="139"/>
                    <a:pt x="207" y="139"/>
                    <a:pt x="207" y="139"/>
                  </a:cubicBezTo>
                  <a:cubicBezTo>
                    <a:pt x="208" y="139"/>
                    <a:pt x="208" y="139"/>
                    <a:pt x="208" y="139"/>
                  </a:cubicBezTo>
                  <a:cubicBezTo>
                    <a:pt x="208" y="139"/>
                    <a:pt x="208" y="139"/>
                    <a:pt x="208" y="139"/>
                  </a:cubicBezTo>
                  <a:cubicBezTo>
                    <a:pt x="209" y="139"/>
                    <a:pt x="209" y="139"/>
                    <a:pt x="209" y="139"/>
                  </a:cubicBezTo>
                  <a:cubicBezTo>
                    <a:pt x="210" y="139"/>
                    <a:pt x="210" y="139"/>
                    <a:pt x="210" y="139"/>
                  </a:cubicBezTo>
                  <a:cubicBezTo>
                    <a:pt x="210" y="139"/>
                    <a:pt x="210" y="139"/>
                    <a:pt x="210" y="139"/>
                  </a:cubicBezTo>
                  <a:cubicBezTo>
                    <a:pt x="209" y="140"/>
                    <a:pt x="209" y="140"/>
                    <a:pt x="209" y="140"/>
                  </a:cubicBezTo>
                  <a:cubicBezTo>
                    <a:pt x="208" y="140"/>
                    <a:pt x="208" y="140"/>
                    <a:pt x="208" y="140"/>
                  </a:cubicBezTo>
                  <a:cubicBezTo>
                    <a:pt x="208" y="140"/>
                    <a:pt x="208" y="140"/>
                    <a:pt x="208" y="140"/>
                  </a:cubicBezTo>
                  <a:cubicBezTo>
                    <a:pt x="209" y="141"/>
                    <a:pt x="209" y="141"/>
                    <a:pt x="209" y="141"/>
                  </a:cubicBezTo>
                  <a:cubicBezTo>
                    <a:pt x="208" y="141"/>
                    <a:pt x="208" y="141"/>
                    <a:pt x="208" y="141"/>
                  </a:cubicBezTo>
                  <a:cubicBezTo>
                    <a:pt x="208" y="141"/>
                    <a:pt x="208" y="141"/>
                    <a:pt x="208" y="141"/>
                  </a:cubicBezTo>
                  <a:cubicBezTo>
                    <a:pt x="208" y="142"/>
                    <a:pt x="208" y="142"/>
                    <a:pt x="208" y="142"/>
                  </a:cubicBezTo>
                  <a:cubicBezTo>
                    <a:pt x="208" y="143"/>
                    <a:pt x="208" y="143"/>
                    <a:pt x="208" y="143"/>
                  </a:cubicBezTo>
                  <a:cubicBezTo>
                    <a:pt x="208" y="143"/>
                    <a:pt x="208" y="143"/>
                    <a:pt x="208" y="143"/>
                  </a:cubicBezTo>
                  <a:cubicBezTo>
                    <a:pt x="208" y="143"/>
                    <a:pt x="208" y="143"/>
                    <a:pt x="208" y="143"/>
                  </a:cubicBezTo>
                  <a:cubicBezTo>
                    <a:pt x="207" y="143"/>
                    <a:pt x="207" y="143"/>
                    <a:pt x="207" y="143"/>
                  </a:cubicBezTo>
                  <a:cubicBezTo>
                    <a:pt x="207" y="142"/>
                    <a:pt x="207" y="142"/>
                    <a:pt x="207" y="142"/>
                  </a:cubicBezTo>
                  <a:cubicBezTo>
                    <a:pt x="207" y="143"/>
                    <a:pt x="207" y="143"/>
                    <a:pt x="207" y="143"/>
                  </a:cubicBezTo>
                  <a:cubicBezTo>
                    <a:pt x="207" y="143"/>
                    <a:pt x="207" y="143"/>
                    <a:pt x="207" y="143"/>
                  </a:cubicBezTo>
                  <a:cubicBezTo>
                    <a:pt x="207" y="144"/>
                    <a:pt x="207" y="144"/>
                    <a:pt x="207" y="144"/>
                  </a:cubicBezTo>
                  <a:cubicBezTo>
                    <a:pt x="207" y="145"/>
                    <a:pt x="207" y="145"/>
                    <a:pt x="207" y="145"/>
                  </a:cubicBezTo>
                  <a:cubicBezTo>
                    <a:pt x="207" y="145"/>
                    <a:pt x="207" y="145"/>
                    <a:pt x="207" y="145"/>
                  </a:cubicBezTo>
                  <a:cubicBezTo>
                    <a:pt x="207" y="145"/>
                    <a:pt x="207" y="145"/>
                    <a:pt x="207" y="145"/>
                  </a:cubicBezTo>
                  <a:cubicBezTo>
                    <a:pt x="206" y="145"/>
                    <a:pt x="206" y="145"/>
                    <a:pt x="206" y="145"/>
                  </a:cubicBezTo>
                  <a:cubicBezTo>
                    <a:pt x="206" y="146"/>
                    <a:pt x="206" y="146"/>
                    <a:pt x="206" y="146"/>
                  </a:cubicBezTo>
                  <a:cubicBezTo>
                    <a:pt x="206" y="146"/>
                    <a:pt x="206" y="146"/>
                    <a:pt x="206" y="146"/>
                  </a:cubicBezTo>
                  <a:cubicBezTo>
                    <a:pt x="206" y="146"/>
                    <a:pt x="206" y="146"/>
                    <a:pt x="206" y="146"/>
                  </a:cubicBezTo>
                  <a:cubicBezTo>
                    <a:pt x="207" y="146"/>
                    <a:pt x="207" y="146"/>
                    <a:pt x="207" y="146"/>
                  </a:cubicBezTo>
                  <a:cubicBezTo>
                    <a:pt x="207" y="147"/>
                    <a:pt x="207" y="147"/>
                    <a:pt x="207" y="147"/>
                  </a:cubicBezTo>
                  <a:cubicBezTo>
                    <a:pt x="208" y="147"/>
                    <a:pt x="208" y="147"/>
                    <a:pt x="208" y="147"/>
                  </a:cubicBezTo>
                  <a:cubicBezTo>
                    <a:pt x="208" y="147"/>
                    <a:pt x="208" y="147"/>
                    <a:pt x="208" y="147"/>
                  </a:cubicBezTo>
                  <a:cubicBezTo>
                    <a:pt x="209" y="148"/>
                    <a:pt x="209" y="148"/>
                    <a:pt x="209" y="148"/>
                  </a:cubicBezTo>
                  <a:cubicBezTo>
                    <a:pt x="209" y="148"/>
                    <a:pt x="209" y="148"/>
                    <a:pt x="209" y="148"/>
                  </a:cubicBezTo>
                  <a:cubicBezTo>
                    <a:pt x="208" y="148"/>
                    <a:pt x="208" y="148"/>
                    <a:pt x="208" y="148"/>
                  </a:cubicBezTo>
                  <a:cubicBezTo>
                    <a:pt x="208" y="148"/>
                    <a:pt x="208" y="148"/>
                    <a:pt x="208" y="148"/>
                  </a:cubicBezTo>
                  <a:cubicBezTo>
                    <a:pt x="208" y="149"/>
                    <a:pt x="208" y="149"/>
                    <a:pt x="208" y="149"/>
                  </a:cubicBezTo>
                  <a:cubicBezTo>
                    <a:pt x="208" y="149"/>
                    <a:pt x="208" y="149"/>
                    <a:pt x="208" y="149"/>
                  </a:cubicBezTo>
                  <a:cubicBezTo>
                    <a:pt x="209" y="150"/>
                    <a:pt x="209" y="150"/>
                    <a:pt x="209" y="150"/>
                  </a:cubicBezTo>
                  <a:cubicBezTo>
                    <a:pt x="209" y="150"/>
                    <a:pt x="209" y="150"/>
                    <a:pt x="209" y="150"/>
                  </a:cubicBezTo>
                  <a:cubicBezTo>
                    <a:pt x="210" y="150"/>
                    <a:pt x="210" y="150"/>
                    <a:pt x="210" y="150"/>
                  </a:cubicBezTo>
                  <a:cubicBezTo>
                    <a:pt x="209" y="150"/>
                    <a:pt x="209" y="150"/>
                    <a:pt x="209" y="150"/>
                  </a:cubicBezTo>
                  <a:cubicBezTo>
                    <a:pt x="209" y="150"/>
                    <a:pt x="209" y="150"/>
                    <a:pt x="209" y="150"/>
                  </a:cubicBezTo>
                  <a:cubicBezTo>
                    <a:pt x="208" y="151"/>
                    <a:pt x="208" y="151"/>
                    <a:pt x="208" y="151"/>
                  </a:cubicBezTo>
                  <a:cubicBezTo>
                    <a:pt x="208" y="152"/>
                    <a:pt x="208" y="152"/>
                    <a:pt x="208" y="152"/>
                  </a:cubicBezTo>
                  <a:cubicBezTo>
                    <a:pt x="209" y="153"/>
                    <a:pt x="209" y="153"/>
                    <a:pt x="209" y="153"/>
                  </a:cubicBezTo>
                  <a:cubicBezTo>
                    <a:pt x="210" y="154"/>
                    <a:pt x="210" y="154"/>
                    <a:pt x="210" y="154"/>
                  </a:cubicBezTo>
                  <a:cubicBezTo>
                    <a:pt x="211" y="154"/>
                    <a:pt x="211" y="154"/>
                    <a:pt x="211" y="154"/>
                  </a:cubicBezTo>
                  <a:cubicBezTo>
                    <a:pt x="211" y="154"/>
                    <a:pt x="211" y="154"/>
                    <a:pt x="211" y="154"/>
                  </a:cubicBezTo>
                  <a:cubicBezTo>
                    <a:pt x="210" y="154"/>
                    <a:pt x="210" y="154"/>
                    <a:pt x="210" y="154"/>
                  </a:cubicBezTo>
                  <a:cubicBezTo>
                    <a:pt x="209" y="154"/>
                    <a:pt x="209" y="154"/>
                    <a:pt x="209" y="154"/>
                  </a:cubicBezTo>
                  <a:cubicBezTo>
                    <a:pt x="209" y="154"/>
                    <a:pt x="209" y="154"/>
                    <a:pt x="209" y="154"/>
                  </a:cubicBezTo>
                  <a:cubicBezTo>
                    <a:pt x="208" y="155"/>
                    <a:pt x="208" y="155"/>
                    <a:pt x="208" y="155"/>
                  </a:cubicBezTo>
                  <a:cubicBezTo>
                    <a:pt x="207" y="156"/>
                    <a:pt x="207" y="156"/>
                    <a:pt x="207" y="156"/>
                  </a:cubicBezTo>
                  <a:cubicBezTo>
                    <a:pt x="206" y="157"/>
                    <a:pt x="206" y="157"/>
                    <a:pt x="206" y="157"/>
                  </a:cubicBezTo>
                  <a:cubicBezTo>
                    <a:pt x="206" y="158"/>
                    <a:pt x="206" y="158"/>
                    <a:pt x="206" y="158"/>
                  </a:cubicBezTo>
                  <a:cubicBezTo>
                    <a:pt x="206" y="159"/>
                    <a:pt x="206" y="159"/>
                    <a:pt x="206" y="159"/>
                  </a:cubicBezTo>
                  <a:cubicBezTo>
                    <a:pt x="207" y="158"/>
                    <a:pt x="207" y="158"/>
                    <a:pt x="207" y="158"/>
                  </a:cubicBezTo>
                  <a:cubicBezTo>
                    <a:pt x="208" y="157"/>
                    <a:pt x="208" y="157"/>
                    <a:pt x="208" y="157"/>
                  </a:cubicBezTo>
                  <a:cubicBezTo>
                    <a:pt x="208" y="157"/>
                    <a:pt x="208" y="157"/>
                    <a:pt x="208" y="157"/>
                  </a:cubicBezTo>
                  <a:cubicBezTo>
                    <a:pt x="208" y="156"/>
                    <a:pt x="208" y="156"/>
                    <a:pt x="208" y="156"/>
                  </a:cubicBezTo>
                  <a:cubicBezTo>
                    <a:pt x="210" y="155"/>
                    <a:pt x="210" y="155"/>
                    <a:pt x="210" y="155"/>
                  </a:cubicBezTo>
                  <a:cubicBezTo>
                    <a:pt x="210" y="156"/>
                    <a:pt x="210" y="156"/>
                    <a:pt x="210" y="156"/>
                  </a:cubicBezTo>
                  <a:cubicBezTo>
                    <a:pt x="210" y="156"/>
                    <a:pt x="210" y="156"/>
                    <a:pt x="210" y="156"/>
                  </a:cubicBezTo>
                  <a:cubicBezTo>
                    <a:pt x="211" y="156"/>
                    <a:pt x="211" y="156"/>
                    <a:pt x="211" y="156"/>
                  </a:cubicBezTo>
                  <a:cubicBezTo>
                    <a:pt x="211" y="156"/>
                    <a:pt x="211" y="156"/>
                    <a:pt x="211" y="156"/>
                  </a:cubicBezTo>
                  <a:cubicBezTo>
                    <a:pt x="211" y="157"/>
                    <a:pt x="211" y="157"/>
                    <a:pt x="211" y="157"/>
                  </a:cubicBezTo>
                  <a:cubicBezTo>
                    <a:pt x="212" y="157"/>
                    <a:pt x="212" y="157"/>
                    <a:pt x="212" y="157"/>
                  </a:cubicBezTo>
                  <a:cubicBezTo>
                    <a:pt x="212" y="157"/>
                    <a:pt x="212" y="157"/>
                    <a:pt x="212" y="157"/>
                  </a:cubicBezTo>
                  <a:cubicBezTo>
                    <a:pt x="211" y="158"/>
                    <a:pt x="211" y="158"/>
                    <a:pt x="211" y="158"/>
                  </a:cubicBezTo>
                  <a:cubicBezTo>
                    <a:pt x="211" y="158"/>
                    <a:pt x="211" y="158"/>
                    <a:pt x="211" y="158"/>
                  </a:cubicBezTo>
                  <a:cubicBezTo>
                    <a:pt x="211" y="159"/>
                    <a:pt x="211" y="159"/>
                    <a:pt x="211" y="159"/>
                  </a:cubicBezTo>
                  <a:cubicBezTo>
                    <a:pt x="211" y="160"/>
                    <a:pt x="211" y="160"/>
                    <a:pt x="211" y="160"/>
                  </a:cubicBezTo>
                  <a:cubicBezTo>
                    <a:pt x="210" y="160"/>
                    <a:pt x="210" y="160"/>
                    <a:pt x="210" y="160"/>
                  </a:cubicBezTo>
                  <a:cubicBezTo>
                    <a:pt x="211" y="161"/>
                    <a:pt x="211" y="161"/>
                    <a:pt x="211" y="161"/>
                  </a:cubicBezTo>
                  <a:cubicBezTo>
                    <a:pt x="211" y="161"/>
                    <a:pt x="211" y="161"/>
                    <a:pt x="211" y="161"/>
                  </a:cubicBezTo>
                  <a:cubicBezTo>
                    <a:pt x="210" y="161"/>
                    <a:pt x="210" y="161"/>
                    <a:pt x="210" y="161"/>
                  </a:cubicBezTo>
                  <a:cubicBezTo>
                    <a:pt x="209" y="161"/>
                    <a:pt x="209" y="161"/>
                    <a:pt x="209" y="161"/>
                  </a:cubicBezTo>
                  <a:cubicBezTo>
                    <a:pt x="209" y="162"/>
                    <a:pt x="209" y="162"/>
                    <a:pt x="209" y="162"/>
                  </a:cubicBezTo>
                  <a:cubicBezTo>
                    <a:pt x="209" y="162"/>
                    <a:pt x="209" y="162"/>
                    <a:pt x="209" y="162"/>
                  </a:cubicBezTo>
                  <a:cubicBezTo>
                    <a:pt x="209" y="162"/>
                    <a:pt x="209" y="162"/>
                    <a:pt x="209" y="162"/>
                  </a:cubicBezTo>
                  <a:cubicBezTo>
                    <a:pt x="210" y="162"/>
                    <a:pt x="210" y="162"/>
                    <a:pt x="210" y="162"/>
                  </a:cubicBezTo>
                  <a:cubicBezTo>
                    <a:pt x="211" y="162"/>
                    <a:pt x="211" y="162"/>
                    <a:pt x="211" y="162"/>
                  </a:cubicBezTo>
                  <a:cubicBezTo>
                    <a:pt x="211" y="162"/>
                    <a:pt x="211" y="162"/>
                    <a:pt x="211" y="162"/>
                  </a:cubicBezTo>
                  <a:cubicBezTo>
                    <a:pt x="210" y="163"/>
                    <a:pt x="210" y="163"/>
                    <a:pt x="210" y="163"/>
                  </a:cubicBezTo>
                  <a:cubicBezTo>
                    <a:pt x="209" y="163"/>
                    <a:pt x="209" y="163"/>
                    <a:pt x="209" y="163"/>
                  </a:cubicBezTo>
                  <a:cubicBezTo>
                    <a:pt x="209" y="163"/>
                    <a:pt x="209" y="163"/>
                    <a:pt x="209" y="163"/>
                  </a:cubicBezTo>
                  <a:cubicBezTo>
                    <a:pt x="209" y="163"/>
                    <a:pt x="209" y="163"/>
                    <a:pt x="209" y="163"/>
                  </a:cubicBezTo>
                  <a:cubicBezTo>
                    <a:pt x="208" y="164"/>
                    <a:pt x="208" y="164"/>
                    <a:pt x="208" y="164"/>
                  </a:cubicBezTo>
                  <a:cubicBezTo>
                    <a:pt x="209" y="165"/>
                    <a:pt x="209" y="165"/>
                    <a:pt x="209" y="165"/>
                  </a:cubicBezTo>
                  <a:cubicBezTo>
                    <a:pt x="209" y="165"/>
                    <a:pt x="209" y="165"/>
                    <a:pt x="209" y="165"/>
                  </a:cubicBezTo>
                  <a:cubicBezTo>
                    <a:pt x="209" y="164"/>
                    <a:pt x="209" y="164"/>
                    <a:pt x="209" y="164"/>
                  </a:cubicBezTo>
                  <a:cubicBezTo>
                    <a:pt x="210" y="164"/>
                    <a:pt x="210" y="164"/>
                    <a:pt x="210" y="164"/>
                  </a:cubicBezTo>
                  <a:cubicBezTo>
                    <a:pt x="211" y="164"/>
                    <a:pt x="211" y="164"/>
                    <a:pt x="211" y="164"/>
                  </a:cubicBezTo>
                  <a:cubicBezTo>
                    <a:pt x="212" y="163"/>
                    <a:pt x="212" y="163"/>
                    <a:pt x="212" y="163"/>
                  </a:cubicBezTo>
                  <a:cubicBezTo>
                    <a:pt x="213" y="161"/>
                    <a:pt x="213" y="161"/>
                    <a:pt x="213" y="161"/>
                  </a:cubicBezTo>
                  <a:cubicBezTo>
                    <a:pt x="213" y="160"/>
                    <a:pt x="213" y="160"/>
                    <a:pt x="213" y="160"/>
                  </a:cubicBezTo>
                  <a:cubicBezTo>
                    <a:pt x="214" y="158"/>
                    <a:pt x="214" y="158"/>
                    <a:pt x="214" y="158"/>
                  </a:cubicBezTo>
                  <a:cubicBezTo>
                    <a:pt x="215" y="158"/>
                    <a:pt x="215" y="158"/>
                    <a:pt x="215" y="158"/>
                  </a:cubicBezTo>
                  <a:cubicBezTo>
                    <a:pt x="215" y="158"/>
                    <a:pt x="215" y="158"/>
                    <a:pt x="215" y="158"/>
                  </a:cubicBezTo>
                  <a:close/>
                  <a:moveTo>
                    <a:pt x="201" y="162"/>
                  </a:moveTo>
                  <a:cubicBezTo>
                    <a:pt x="201" y="162"/>
                    <a:pt x="201" y="162"/>
                    <a:pt x="201" y="162"/>
                  </a:cubicBezTo>
                  <a:cubicBezTo>
                    <a:pt x="201" y="161"/>
                    <a:pt x="201" y="161"/>
                    <a:pt x="201" y="161"/>
                  </a:cubicBezTo>
                  <a:cubicBezTo>
                    <a:pt x="202" y="162"/>
                    <a:pt x="202" y="162"/>
                    <a:pt x="202" y="162"/>
                  </a:cubicBezTo>
                  <a:cubicBezTo>
                    <a:pt x="201" y="162"/>
                    <a:pt x="201" y="162"/>
                    <a:pt x="201" y="162"/>
                  </a:cubicBezTo>
                  <a:close/>
                  <a:moveTo>
                    <a:pt x="206" y="163"/>
                  </a:moveTo>
                  <a:cubicBezTo>
                    <a:pt x="207" y="163"/>
                    <a:pt x="207" y="163"/>
                    <a:pt x="207" y="163"/>
                  </a:cubicBezTo>
                  <a:cubicBezTo>
                    <a:pt x="208" y="163"/>
                    <a:pt x="208" y="163"/>
                    <a:pt x="208" y="163"/>
                  </a:cubicBezTo>
                  <a:cubicBezTo>
                    <a:pt x="207" y="164"/>
                    <a:pt x="207" y="164"/>
                    <a:pt x="207" y="164"/>
                  </a:cubicBezTo>
                  <a:cubicBezTo>
                    <a:pt x="206" y="163"/>
                    <a:pt x="206" y="163"/>
                    <a:pt x="206" y="163"/>
                  </a:cubicBezTo>
                  <a:close/>
                  <a:moveTo>
                    <a:pt x="207" y="161"/>
                  </a:moveTo>
                  <a:cubicBezTo>
                    <a:pt x="207" y="161"/>
                    <a:pt x="207" y="161"/>
                    <a:pt x="207" y="161"/>
                  </a:cubicBezTo>
                  <a:cubicBezTo>
                    <a:pt x="208" y="162"/>
                    <a:pt x="208" y="162"/>
                    <a:pt x="208" y="162"/>
                  </a:cubicBezTo>
                  <a:cubicBezTo>
                    <a:pt x="207" y="163"/>
                    <a:pt x="207" y="163"/>
                    <a:pt x="207" y="163"/>
                  </a:cubicBezTo>
                  <a:cubicBezTo>
                    <a:pt x="206" y="162"/>
                    <a:pt x="206" y="162"/>
                    <a:pt x="206" y="162"/>
                  </a:cubicBezTo>
                  <a:cubicBezTo>
                    <a:pt x="207" y="162"/>
                    <a:pt x="207" y="162"/>
                    <a:pt x="207" y="162"/>
                  </a:cubicBezTo>
                  <a:cubicBezTo>
                    <a:pt x="207" y="161"/>
                    <a:pt x="207" y="161"/>
                    <a:pt x="207" y="161"/>
                  </a:cubicBezTo>
                  <a:close/>
                  <a:moveTo>
                    <a:pt x="206" y="160"/>
                  </a:moveTo>
                  <a:cubicBezTo>
                    <a:pt x="207" y="160"/>
                    <a:pt x="207" y="160"/>
                    <a:pt x="207" y="160"/>
                  </a:cubicBezTo>
                  <a:cubicBezTo>
                    <a:pt x="206" y="161"/>
                    <a:pt x="206" y="161"/>
                    <a:pt x="206" y="161"/>
                  </a:cubicBezTo>
                  <a:cubicBezTo>
                    <a:pt x="206" y="160"/>
                    <a:pt x="206" y="160"/>
                    <a:pt x="206" y="160"/>
                  </a:cubicBezTo>
                  <a:cubicBezTo>
                    <a:pt x="206" y="160"/>
                    <a:pt x="206" y="160"/>
                    <a:pt x="206" y="160"/>
                  </a:cubicBezTo>
                  <a:cubicBezTo>
                    <a:pt x="206" y="160"/>
                    <a:pt x="206" y="160"/>
                    <a:pt x="206" y="160"/>
                  </a:cubicBezTo>
                  <a:close/>
                  <a:moveTo>
                    <a:pt x="207" y="159"/>
                  </a:moveTo>
                  <a:cubicBezTo>
                    <a:pt x="208" y="159"/>
                    <a:pt x="208" y="159"/>
                    <a:pt x="208" y="159"/>
                  </a:cubicBezTo>
                  <a:cubicBezTo>
                    <a:pt x="208" y="158"/>
                    <a:pt x="208" y="158"/>
                    <a:pt x="208" y="158"/>
                  </a:cubicBezTo>
                  <a:cubicBezTo>
                    <a:pt x="208" y="157"/>
                    <a:pt x="208" y="157"/>
                    <a:pt x="208" y="157"/>
                  </a:cubicBezTo>
                  <a:cubicBezTo>
                    <a:pt x="209" y="157"/>
                    <a:pt x="209" y="157"/>
                    <a:pt x="209" y="157"/>
                  </a:cubicBezTo>
                  <a:cubicBezTo>
                    <a:pt x="209" y="157"/>
                    <a:pt x="209" y="157"/>
                    <a:pt x="209" y="157"/>
                  </a:cubicBezTo>
                  <a:cubicBezTo>
                    <a:pt x="210" y="156"/>
                    <a:pt x="210" y="156"/>
                    <a:pt x="210" y="156"/>
                  </a:cubicBezTo>
                  <a:cubicBezTo>
                    <a:pt x="211" y="157"/>
                    <a:pt x="211" y="157"/>
                    <a:pt x="211" y="157"/>
                  </a:cubicBezTo>
                  <a:cubicBezTo>
                    <a:pt x="210" y="158"/>
                    <a:pt x="210" y="158"/>
                    <a:pt x="210" y="158"/>
                  </a:cubicBezTo>
                  <a:cubicBezTo>
                    <a:pt x="211" y="159"/>
                    <a:pt x="211" y="159"/>
                    <a:pt x="211" y="159"/>
                  </a:cubicBezTo>
                  <a:cubicBezTo>
                    <a:pt x="209" y="160"/>
                    <a:pt x="209" y="160"/>
                    <a:pt x="209" y="160"/>
                  </a:cubicBezTo>
                  <a:cubicBezTo>
                    <a:pt x="208" y="161"/>
                    <a:pt x="208" y="161"/>
                    <a:pt x="208" y="161"/>
                  </a:cubicBezTo>
                  <a:cubicBezTo>
                    <a:pt x="208" y="161"/>
                    <a:pt x="208" y="161"/>
                    <a:pt x="208" y="161"/>
                  </a:cubicBezTo>
                  <a:cubicBezTo>
                    <a:pt x="208" y="160"/>
                    <a:pt x="208" y="160"/>
                    <a:pt x="208" y="160"/>
                  </a:cubicBezTo>
                  <a:cubicBezTo>
                    <a:pt x="209" y="159"/>
                    <a:pt x="209" y="159"/>
                    <a:pt x="209" y="159"/>
                  </a:cubicBezTo>
                  <a:cubicBezTo>
                    <a:pt x="209" y="159"/>
                    <a:pt x="209" y="159"/>
                    <a:pt x="209" y="159"/>
                  </a:cubicBezTo>
                  <a:cubicBezTo>
                    <a:pt x="208" y="160"/>
                    <a:pt x="208" y="160"/>
                    <a:pt x="208" y="160"/>
                  </a:cubicBezTo>
                  <a:cubicBezTo>
                    <a:pt x="207" y="159"/>
                    <a:pt x="207" y="159"/>
                    <a:pt x="207" y="159"/>
                  </a:cubicBezTo>
                  <a:close/>
                  <a:moveTo>
                    <a:pt x="199" y="162"/>
                  </a:moveTo>
                  <a:cubicBezTo>
                    <a:pt x="200" y="162"/>
                    <a:pt x="200" y="162"/>
                    <a:pt x="200" y="162"/>
                  </a:cubicBezTo>
                  <a:cubicBezTo>
                    <a:pt x="200" y="162"/>
                    <a:pt x="200" y="162"/>
                    <a:pt x="200" y="162"/>
                  </a:cubicBezTo>
                  <a:cubicBezTo>
                    <a:pt x="200" y="163"/>
                    <a:pt x="200" y="163"/>
                    <a:pt x="200" y="163"/>
                  </a:cubicBezTo>
                  <a:cubicBezTo>
                    <a:pt x="201" y="164"/>
                    <a:pt x="201" y="164"/>
                    <a:pt x="201" y="164"/>
                  </a:cubicBezTo>
                  <a:cubicBezTo>
                    <a:pt x="200" y="165"/>
                    <a:pt x="200" y="165"/>
                    <a:pt x="200" y="165"/>
                  </a:cubicBezTo>
                  <a:cubicBezTo>
                    <a:pt x="200" y="164"/>
                    <a:pt x="200" y="164"/>
                    <a:pt x="200" y="164"/>
                  </a:cubicBezTo>
                  <a:cubicBezTo>
                    <a:pt x="200" y="163"/>
                    <a:pt x="200" y="163"/>
                    <a:pt x="200" y="163"/>
                  </a:cubicBezTo>
                  <a:cubicBezTo>
                    <a:pt x="199" y="162"/>
                    <a:pt x="199" y="162"/>
                    <a:pt x="199" y="162"/>
                  </a:cubicBezTo>
                  <a:cubicBezTo>
                    <a:pt x="199" y="162"/>
                    <a:pt x="199" y="162"/>
                    <a:pt x="199" y="162"/>
                  </a:cubicBezTo>
                  <a:close/>
                  <a:moveTo>
                    <a:pt x="200" y="161"/>
                  </a:moveTo>
                  <a:cubicBezTo>
                    <a:pt x="200" y="161"/>
                    <a:pt x="200" y="161"/>
                    <a:pt x="200" y="161"/>
                  </a:cubicBezTo>
                  <a:cubicBezTo>
                    <a:pt x="200" y="161"/>
                    <a:pt x="200" y="161"/>
                    <a:pt x="200" y="161"/>
                  </a:cubicBezTo>
                  <a:cubicBezTo>
                    <a:pt x="201" y="161"/>
                    <a:pt x="201" y="161"/>
                    <a:pt x="201" y="161"/>
                  </a:cubicBezTo>
                  <a:cubicBezTo>
                    <a:pt x="200" y="162"/>
                    <a:pt x="200" y="162"/>
                    <a:pt x="200" y="162"/>
                  </a:cubicBezTo>
                  <a:cubicBezTo>
                    <a:pt x="200" y="161"/>
                    <a:pt x="200" y="161"/>
                    <a:pt x="200" y="161"/>
                  </a:cubicBezTo>
                  <a:close/>
                  <a:moveTo>
                    <a:pt x="199" y="160"/>
                  </a:moveTo>
                  <a:cubicBezTo>
                    <a:pt x="200" y="159"/>
                    <a:pt x="200" y="159"/>
                    <a:pt x="200" y="159"/>
                  </a:cubicBezTo>
                  <a:cubicBezTo>
                    <a:pt x="200" y="160"/>
                    <a:pt x="200" y="160"/>
                    <a:pt x="200" y="160"/>
                  </a:cubicBezTo>
                  <a:cubicBezTo>
                    <a:pt x="199" y="160"/>
                    <a:pt x="199" y="160"/>
                    <a:pt x="199" y="160"/>
                  </a:cubicBezTo>
                  <a:close/>
                  <a:moveTo>
                    <a:pt x="199" y="159"/>
                  </a:moveTo>
                  <a:cubicBezTo>
                    <a:pt x="199" y="159"/>
                    <a:pt x="199" y="159"/>
                    <a:pt x="199" y="159"/>
                  </a:cubicBezTo>
                  <a:cubicBezTo>
                    <a:pt x="198" y="160"/>
                    <a:pt x="198" y="160"/>
                    <a:pt x="198" y="160"/>
                  </a:cubicBezTo>
                  <a:cubicBezTo>
                    <a:pt x="199" y="159"/>
                    <a:pt x="199" y="159"/>
                    <a:pt x="199" y="159"/>
                  </a:cubicBezTo>
                  <a:close/>
                  <a:moveTo>
                    <a:pt x="198" y="155"/>
                  </a:moveTo>
                  <a:cubicBezTo>
                    <a:pt x="198" y="154"/>
                    <a:pt x="198" y="154"/>
                    <a:pt x="198" y="154"/>
                  </a:cubicBezTo>
                  <a:cubicBezTo>
                    <a:pt x="199" y="155"/>
                    <a:pt x="199" y="155"/>
                    <a:pt x="199" y="155"/>
                  </a:cubicBezTo>
                  <a:cubicBezTo>
                    <a:pt x="198" y="155"/>
                    <a:pt x="198" y="155"/>
                    <a:pt x="198" y="155"/>
                  </a:cubicBezTo>
                  <a:close/>
                  <a:moveTo>
                    <a:pt x="200" y="156"/>
                  </a:moveTo>
                  <a:cubicBezTo>
                    <a:pt x="201" y="156"/>
                    <a:pt x="201" y="156"/>
                    <a:pt x="201" y="156"/>
                  </a:cubicBezTo>
                  <a:cubicBezTo>
                    <a:pt x="201" y="156"/>
                    <a:pt x="201" y="156"/>
                    <a:pt x="201" y="156"/>
                  </a:cubicBezTo>
                  <a:cubicBezTo>
                    <a:pt x="201" y="156"/>
                    <a:pt x="201" y="156"/>
                    <a:pt x="201" y="156"/>
                  </a:cubicBezTo>
                  <a:cubicBezTo>
                    <a:pt x="200" y="156"/>
                    <a:pt x="200" y="156"/>
                    <a:pt x="200" y="156"/>
                  </a:cubicBezTo>
                  <a:close/>
                  <a:moveTo>
                    <a:pt x="201" y="155"/>
                  </a:moveTo>
                  <a:cubicBezTo>
                    <a:pt x="201" y="154"/>
                    <a:pt x="201" y="154"/>
                    <a:pt x="201" y="154"/>
                  </a:cubicBezTo>
                  <a:cubicBezTo>
                    <a:pt x="202" y="154"/>
                    <a:pt x="202" y="154"/>
                    <a:pt x="202" y="154"/>
                  </a:cubicBezTo>
                  <a:cubicBezTo>
                    <a:pt x="203" y="154"/>
                    <a:pt x="203" y="154"/>
                    <a:pt x="203" y="154"/>
                  </a:cubicBezTo>
                  <a:cubicBezTo>
                    <a:pt x="202" y="155"/>
                    <a:pt x="202" y="155"/>
                    <a:pt x="202" y="155"/>
                  </a:cubicBezTo>
                  <a:cubicBezTo>
                    <a:pt x="202" y="155"/>
                    <a:pt x="202" y="155"/>
                    <a:pt x="202" y="155"/>
                  </a:cubicBezTo>
                  <a:cubicBezTo>
                    <a:pt x="201" y="155"/>
                    <a:pt x="201" y="155"/>
                    <a:pt x="201" y="155"/>
                  </a:cubicBezTo>
                  <a:cubicBezTo>
                    <a:pt x="201" y="155"/>
                    <a:pt x="201" y="155"/>
                    <a:pt x="201" y="155"/>
                  </a:cubicBezTo>
                  <a:close/>
                  <a:moveTo>
                    <a:pt x="203" y="155"/>
                  </a:moveTo>
                  <a:cubicBezTo>
                    <a:pt x="203" y="154"/>
                    <a:pt x="203" y="154"/>
                    <a:pt x="203" y="154"/>
                  </a:cubicBezTo>
                  <a:cubicBezTo>
                    <a:pt x="203" y="154"/>
                    <a:pt x="203" y="154"/>
                    <a:pt x="203" y="154"/>
                  </a:cubicBezTo>
                  <a:cubicBezTo>
                    <a:pt x="202" y="153"/>
                    <a:pt x="202" y="153"/>
                    <a:pt x="202" y="153"/>
                  </a:cubicBezTo>
                  <a:cubicBezTo>
                    <a:pt x="203" y="152"/>
                    <a:pt x="203" y="152"/>
                    <a:pt x="203" y="152"/>
                  </a:cubicBezTo>
                  <a:cubicBezTo>
                    <a:pt x="203" y="153"/>
                    <a:pt x="203" y="153"/>
                    <a:pt x="203" y="153"/>
                  </a:cubicBezTo>
                  <a:cubicBezTo>
                    <a:pt x="204" y="153"/>
                    <a:pt x="204" y="153"/>
                    <a:pt x="204" y="153"/>
                  </a:cubicBezTo>
                  <a:cubicBezTo>
                    <a:pt x="203" y="154"/>
                    <a:pt x="203" y="154"/>
                    <a:pt x="203" y="154"/>
                  </a:cubicBezTo>
                  <a:cubicBezTo>
                    <a:pt x="203" y="155"/>
                    <a:pt x="203" y="155"/>
                    <a:pt x="203" y="155"/>
                  </a:cubicBezTo>
                  <a:cubicBezTo>
                    <a:pt x="204" y="155"/>
                    <a:pt x="204" y="155"/>
                    <a:pt x="204" y="155"/>
                  </a:cubicBezTo>
                  <a:cubicBezTo>
                    <a:pt x="204" y="155"/>
                    <a:pt x="204" y="155"/>
                    <a:pt x="204" y="155"/>
                  </a:cubicBezTo>
                  <a:cubicBezTo>
                    <a:pt x="205" y="156"/>
                    <a:pt x="205" y="156"/>
                    <a:pt x="205" y="156"/>
                  </a:cubicBezTo>
                  <a:cubicBezTo>
                    <a:pt x="205" y="157"/>
                    <a:pt x="205" y="157"/>
                    <a:pt x="205" y="157"/>
                  </a:cubicBezTo>
                  <a:cubicBezTo>
                    <a:pt x="204" y="157"/>
                    <a:pt x="204" y="157"/>
                    <a:pt x="204" y="157"/>
                  </a:cubicBezTo>
                  <a:cubicBezTo>
                    <a:pt x="205" y="158"/>
                    <a:pt x="205" y="158"/>
                    <a:pt x="205" y="158"/>
                  </a:cubicBezTo>
                  <a:cubicBezTo>
                    <a:pt x="205" y="158"/>
                    <a:pt x="205" y="158"/>
                    <a:pt x="205" y="158"/>
                  </a:cubicBezTo>
                  <a:cubicBezTo>
                    <a:pt x="204" y="158"/>
                    <a:pt x="204" y="158"/>
                    <a:pt x="204" y="158"/>
                  </a:cubicBezTo>
                  <a:cubicBezTo>
                    <a:pt x="204" y="158"/>
                    <a:pt x="204" y="158"/>
                    <a:pt x="204" y="158"/>
                  </a:cubicBezTo>
                  <a:cubicBezTo>
                    <a:pt x="204" y="159"/>
                    <a:pt x="204" y="159"/>
                    <a:pt x="204" y="159"/>
                  </a:cubicBezTo>
                  <a:cubicBezTo>
                    <a:pt x="205" y="159"/>
                    <a:pt x="205" y="159"/>
                    <a:pt x="205" y="159"/>
                  </a:cubicBezTo>
                  <a:cubicBezTo>
                    <a:pt x="205" y="160"/>
                    <a:pt x="205" y="160"/>
                    <a:pt x="205" y="160"/>
                  </a:cubicBezTo>
                  <a:cubicBezTo>
                    <a:pt x="204" y="161"/>
                    <a:pt x="204" y="161"/>
                    <a:pt x="204" y="161"/>
                  </a:cubicBezTo>
                  <a:cubicBezTo>
                    <a:pt x="204" y="161"/>
                    <a:pt x="204" y="161"/>
                    <a:pt x="204" y="161"/>
                  </a:cubicBezTo>
                  <a:cubicBezTo>
                    <a:pt x="205" y="161"/>
                    <a:pt x="205" y="161"/>
                    <a:pt x="205" y="161"/>
                  </a:cubicBezTo>
                  <a:cubicBezTo>
                    <a:pt x="205" y="161"/>
                    <a:pt x="205" y="161"/>
                    <a:pt x="205" y="161"/>
                  </a:cubicBezTo>
                  <a:cubicBezTo>
                    <a:pt x="205" y="161"/>
                    <a:pt x="205" y="161"/>
                    <a:pt x="205" y="161"/>
                  </a:cubicBezTo>
                  <a:cubicBezTo>
                    <a:pt x="204" y="162"/>
                    <a:pt x="204" y="162"/>
                    <a:pt x="204" y="162"/>
                  </a:cubicBezTo>
                  <a:cubicBezTo>
                    <a:pt x="204" y="162"/>
                    <a:pt x="204" y="162"/>
                    <a:pt x="204" y="162"/>
                  </a:cubicBezTo>
                  <a:cubicBezTo>
                    <a:pt x="204" y="163"/>
                    <a:pt x="204" y="163"/>
                    <a:pt x="204" y="163"/>
                  </a:cubicBezTo>
                  <a:cubicBezTo>
                    <a:pt x="204" y="163"/>
                    <a:pt x="204" y="163"/>
                    <a:pt x="204" y="163"/>
                  </a:cubicBezTo>
                  <a:cubicBezTo>
                    <a:pt x="204" y="163"/>
                    <a:pt x="204" y="163"/>
                    <a:pt x="204" y="163"/>
                  </a:cubicBezTo>
                  <a:cubicBezTo>
                    <a:pt x="204" y="163"/>
                    <a:pt x="204" y="163"/>
                    <a:pt x="204" y="163"/>
                  </a:cubicBezTo>
                  <a:cubicBezTo>
                    <a:pt x="204" y="164"/>
                    <a:pt x="204" y="164"/>
                    <a:pt x="204" y="164"/>
                  </a:cubicBezTo>
                  <a:cubicBezTo>
                    <a:pt x="204" y="164"/>
                    <a:pt x="204" y="164"/>
                    <a:pt x="204" y="164"/>
                  </a:cubicBezTo>
                  <a:cubicBezTo>
                    <a:pt x="203" y="164"/>
                    <a:pt x="203" y="164"/>
                    <a:pt x="203" y="164"/>
                  </a:cubicBezTo>
                  <a:cubicBezTo>
                    <a:pt x="203" y="164"/>
                    <a:pt x="203" y="164"/>
                    <a:pt x="203" y="164"/>
                  </a:cubicBezTo>
                  <a:cubicBezTo>
                    <a:pt x="203" y="163"/>
                    <a:pt x="203" y="163"/>
                    <a:pt x="203" y="163"/>
                  </a:cubicBezTo>
                  <a:cubicBezTo>
                    <a:pt x="202" y="163"/>
                    <a:pt x="202" y="163"/>
                    <a:pt x="202" y="163"/>
                  </a:cubicBezTo>
                  <a:cubicBezTo>
                    <a:pt x="202" y="162"/>
                    <a:pt x="202" y="162"/>
                    <a:pt x="202" y="162"/>
                  </a:cubicBezTo>
                  <a:cubicBezTo>
                    <a:pt x="203" y="162"/>
                    <a:pt x="203" y="162"/>
                    <a:pt x="203" y="162"/>
                  </a:cubicBezTo>
                  <a:cubicBezTo>
                    <a:pt x="202" y="161"/>
                    <a:pt x="202" y="161"/>
                    <a:pt x="202" y="161"/>
                  </a:cubicBezTo>
                  <a:cubicBezTo>
                    <a:pt x="202" y="161"/>
                    <a:pt x="202" y="161"/>
                    <a:pt x="202" y="161"/>
                  </a:cubicBezTo>
                  <a:cubicBezTo>
                    <a:pt x="203" y="161"/>
                    <a:pt x="203" y="161"/>
                    <a:pt x="203" y="161"/>
                  </a:cubicBezTo>
                  <a:cubicBezTo>
                    <a:pt x="203" y="160"/>
                    <a:pt x="203" y="160"/>
                    <a:pt x="203" y="160"/>
                  </a:cubicBezTo>
                  <a:cubicBezTo>
                    <a:pt x="202" y="160"/>
                    <a:pt x="202" y="160"/>
                    <a:pt x="202" y="160"/>
                  </a:cubicBezTo>
                  <a:cubicBezTo>
                    <a:pt x="202" y="161"/>
                    <a:pt x="202" y="161"/>
                    <a:pt x="202" y="161"/>
                  </a:cubicBezTo>
                  <a:cubicBezTo>
                    <a:pt x="202" y="160"/>
                    <a:pt x="202" y="160"/>
                    <a:pt x="202" y="160"/>
                  </a:cubicBezTo>
                  <a:cubicBezTo>
                    <a:pt x="201" y="160"/>
                    <a:pt x="201" y="160"/>
                    <a:pt x="201" y="160"/>
                  </a:cubicBezTo>
                  <a:cubicBezTo>
                    <a:pt x="201" y="160"/>
                    <a:pt x="201" y="160"/>
                    <a:pt x="201" y="160"/>
                  </a:cubicBezTo>
                  <a:cubicBezTo>
                    <a:pt x="201" y="159"/>
                    <a:pt x="201" y="159"/>
                    <a:pt x="201" y="159"/>
                  </a:cubicBezTo>
                  <a:cubicBezTo>
                    <a:pt x="201" y="159"/>
                    <a:pt x="201" y="159"/>
                    <a:pt x="201" y="159"/>
                  </a:cubicBezTo>
                  <a:cubicBezTo>
                    <a:pt x="202" y="159"/>
                    <a:pt x="202" y="159"/>
                    <a:pt x="202" y="159"/>
                  </a:cubicBezTo>
                  <a:cubicBezTo>
                    <a:pt x="202" y="159"/>
                    <a:pt x="202" y="159"/>
                    <a:pt x="202" y="159"/>
                  </a:cubicBezTo>
                  <a:cubicBezTo>
                    <a:pt x="203" y="158"/>
                    <a:pt x="203" y="158"/>
                    <a:pt x="203" y="158"/>
                  </a:cubicBezTo>
                  <a:cubicBezTo>
                    <a:pt x="203" y="158"/>
                    <a:pt x="203" y="158"/>
                    <a:pt x="203" y="158"/>
                  </a:cubicBezTo>
                  <a:cubicBezTo>
                    <a:pt x="202" y="157"/>
                    <a:pt x="202" y="157"/>
                    <a:pt x="202" y="157"/>
                  </a:cubicBezTo>
                  <a:cubicBezTo>
                    <a:pt x="202" y="158"/>
                    <a:pt x="202" y="158"/>
                    <a:pt x="202" y="158"/>
                  </a:cubicBezTo>
                  <a:cubicBezTo>
                    <a:pt x="201" y="157"/>
                    <a:pt x="201" y="157"/>
                    <a:pt x="201" y="157"/>
                  </a:cubicBezTo>
                  <a:cubicBezTo>
                    <a:pt x="202" y="157"/>
                    <a:pt x="202" y="157"/>
                    <a:pt x="202" y="157"/>
                  </a:cubicBezTo>
                  <a:cubicBezTo>
                    <a:pt x="202" y="157"/>
                    <a:pt x="202" y="157"/>
                    <a:pt x="202" y="157"/>
                  </a:cubicBezTo>
                  <a:cubicBezTo>
                    <a:pt x="203" y="156"/>
                    <a:pt x="203" y="156"/>
                    <a:pt x="203" y="156"/>
                  </a:cubicBezTo>
                  <a:cubicBezTo>
                    <a:pt x="203" y="155"/>
                    <a:pt x="203" y="155"/>
                    <a:pt x="203" y="155"/>
                  </a:cubicBezTo>
                  <a:close/>
                  <a:moveTo>
                    <a:pt x="208" y="155"/>
                  </a:moveTo>
                  <a:cubicBezTo>
                    <a:pt x="207" y="154"/>
                    <a:pt x="207" y="154"/>
                    <a:pt x="207" y="154"/>
                  </a:cubicBezTo>
                  <a:cubicBezTo>
                    <a:pt x="208" y="154"/>
                    <a:pt x="208" y="154"/>
                    <a:pt x="208" y="154"/>
                  </a:cubicBezTo>
                  <a:cubicBezTo>
                    <a:pt x="208" y="153"/>
                    <a:pt x="208" y="153"/>
                    <a:pt x="208" y="153"/>
                  </a:cubicBezTo>
                  <a:cubicBezTo>
                    <a:pt x="208" y="153"/>
                    <a:pt x="208" y="153"/>
                    <a:pt x="208" y="153"/>
                  </a:cubicBezTo>
                  <a:cubicBezTo>
                    <a:pt x="208" y="154"/>
                    <a:pt x="208" y="154"/>
                    <a:pt x="208" y="154"/>
                  </a:cubicBezTo>
                  <a:cubicBezTo>
                    <a:pt x="208" y="155"/>
                    <a:pt x="208" y="155"/>
                    <a:pt x="208" y="155"/>
                  </a:cubicBezTo>
                  <a:close/>
                  <a:moveTo>
                    <a:pt x="206" y="156"/>
                  </a:moveTo>
                  <a:cubicBezTo>
                    <a:pt x="207" y="154"/>
                    <a:pt x="207" y="154"/>
                    <a:pt x="207" y="154"/>
                  </a:cubicBezTo>
                  <a:cubicBezTo>
                    <a:pt x="207" y="154"/>
                    <a:pt x="207" y="154"/>
                    <a:pt x="207" y="154"/>
                  </a:cubicBezTo>
                  <a:cubicBezTo>
                    <a:pt x="207" y="155"/>
                    <a:pt x="207" y="155"/>
                    <a:pt x="207" y="155"/>
                  </a:cubicBezTo>
                  <a:cubicBezTo>
                    <a:pt x="207" y="156"/>
                    <a:pt x="207" y="156"/>
                    <a:pt x="207" y="156"/>
                  </a:cubicBezTo>
                  <a:cubicBezTo>
                    <a:pt x="206" y="156"/>
                    <a:pt x="206" y="156"/>
                    <a:pt x="206" y="156"/>
                  </a:cubicBezTo>
                  <a:close/>
                  <a:moveTo>
                    <a:pt x="206" y="155"/>
                  </a:moveTo>
                  <a:cubicBezTo>
                    <a:pt x="206" y="154"/>
                    <a:pt x="206" y="154"/>
                    <a:pt x="206" y="154"/>
                  </a:cubicBezTo>
                  <a:cubicBezTo>
                    <a:pt x="207" y="153"/>
                    <a:pt x="207" y="153"/>
                    <a:pt x="207" y="153"/>
                  </a:cubicBezTo>
                  <a:cubicBezTo>
                    <a:pt x="207" y="154"/>
                    <a:pt x="207" y="154"/>
                    <a:pt x="207" y="154"/>
                  </a:cubicBezTo>
                  <a:cubicBezTo>
                    <a:pt x="207" y="154"/>
                    <a:pt x="207" y="154"/>
                    <a:pt x="207" y="154"/>
                  </a:cubicBezTo>
                  <a:cubicBezTo>
                    <a:pt x="206" y="155"/>
                    <a:pt x="206" y="155"/>
                    <a:pt x="206" y="155"/>
                  </a:cubicBezTo>
                  <a:cubicBezTo>
                    <a:pt x="206" y="155"/>
                    <a:pt x="206" y="155"/>
                    <a:pt x="206" y="155"/>
                  </a:cubicBezTo>
                  <a:close/>
                  <a:moveTo>
                    <a:pt x="205" y="153"/>
                  </a:moveTo>
                  <a:cubicBezTo>
                    <a:pt x="205" y="152"/>
                    <a:pt x="205" y="152"/>
                    <a:pt x="205" y="152"/>
                  </a:cubicBezTo>
                  <a:cubicBezTo>
                    <a:pt x="207" y="152"/>
                    <a:pt x="207" y="152"/>
                    <a:pt x="207" y="152"/>
                  </a:cubicBezTo>
                  <a:cubicBezTo>
                    <a:pt x="207" y="153"/>
                    <a:pt x="207" y="153"/>
                    <a:pt x="207" y="153"/>
                  </a:cubicBezTo>
                  <a:cubicBezTo>
                    <a:pt x="206" y="154"/>
                    <a:pt x="206" y="154"/>
                    <a:pt x="206" y="154"/>
                  </a:cubicBezTo>
                  <a:cubicBezTo>
                    <a:pt x="205" y="153"/>
                    <a:pt x="205" y="153"/>
                    <a:pt x="205" y="153"/>
                  </a:cubicBezTo>
                  <a:cubicBezTo>
                    <a:pt x="205" y="153"/>
                    <a:pt x="205" y="153"/>
                    <a:pt x="205" y="153"/>
                  </a:cubicBezTo>
                  <a:close/>
                  <a:moveTo>
                    <a:pt x="206" y="151"/>
                  </a:moveTo>
                  <a:cubicBezTo>
                    <a:pt x="207" y="150"/>
                    <a:pt x="207" y="150"/>
                    <a:pt x="207" y="150"/>
                  </a:cubicBezTo>
                  <a:cubicBezTo>
                    <a:pt x="207" y="149"/>
                    <a:pt x="207" y="149"/>
                    <a:pt x="207" y="149"/>
                  </a:cubicBezTo>
                  <a:cubicBezTo>
                    <a:pt x="208" y="151"/>
                    <a:pt x="208" y="151"/>
                    <a:pt x="208" y="151"/>
                  </a:cubicBezTo>
                  <a:cubicBezTo>
                    <a:pt x="207" y="151"/>
                    <a:pt x="207" y="151"/>
                    <a:pt x="207" y="151"/>
                  </a:cubicBezTo>
                  <a:cubicBezTo>
                    <a:pt x="206" y="152"/>
                    <a:pt x="206" y="152"/>
                    <a:pt x="206" y="152"/>
                  </a:cubicBezTo>
                  <a:cubicBezTo>
                    <a:pt x="206" y="151"/>
                    <a:pt x="206" y="151"/>
                    <a:pt x="206" y="151"/>
                  </a:cubicBezTo>
                  <a:cubicBezTo>
                    <a:pt x="206" y="151"/>
                    <a:pt x="206" y="151"/>
                    <a:pt x="206" y="151"/>
                  </a:cubicBezTo>
                  <a:close/>
                  <a:moveTo>
                    <a:pt x="203" y="152"/>
                  </a:moveTo>
                  <a:cubicBezTo>
                    <a:pt x="203" y="151"/>
                    <a:pt x="203" y="151"/>
                    <a:pt x="203" y="151"/>
                  </a:cubicBezTo>
                  <a:cubicBezTo>
                    <a:pt x="204" y="149"/>
                    <a:pt x="204" y="149"/>
                    <a:pt x="204" y="149"/>
                  </a:cubicBezTo>
                  <a:cubicBezTo>
                    <a:pt x="204" y="148"/>
                    <a:pt x="204" y="148"/>
                    <a:pt x="204" y="148"/>
                  </a:cubicBezTo>
                  <a:cubicBezTo>
                    <a:pt x="203" y="148"/>
                    <a:pt x="203" y="148"/>
                    <a:pt x="203" y="148"/>
                  </a:cubicBezTo>
                  <a:cubicBezTo>
                    <a:pt x="203" y="148"/>
                    <a:pt x="203" y="148"/>
                    <a:pt x="203" y="148"/>
                  </a:cubicBezTo>
                  <a:cubicBezTo>
                    <a:pt x="203" y="147"/>
                    <a:pt x="203" y="147"/>
                    <a:pt x="203" y="147"/>
                  </a:cubicBezTo>
                  <a:cubicBezTo>
                    <a:pt x="203" y="147"/>
                    <a:pt x="203" y="147"/>
                    <a:pt x="203" y="147"/>
                  </a:cubicBezTo>
                  <a:cubicBezTo>
                    <a:pt x="204" y="146"/>
                    <a:pt x="204" y="146"/>
                    <a:pt x="204" y="146"/>
                  </a:cubicBezTo>
                  <a:cubicBezTo>
                    <a:pt x="205" y="147"/>
                    <a:pt x="205" y="147"/>
                    <a:pt x="205" y="147"/>
                  </a:cubicBezTo>
                  <a:cubicBezTo>
                    <a:pt x="206" y="147"/>
                    <a:pt x="206" y="147"/>
                    <a:pt x="206" y="147"/>
                  </a:cubicBezTo>
                  <a:cubicBezTo>
                    <a:pt x="207" y="148"/>
                    <a:pt x="207" y="148"/>
                    <a:pt x="207" y="148"/>
                  </a:cubicBezTo>
                  <a:cubicBezTo>
                    <a:pt x="207" y="149"/>
                    <a:pt x="207" y="149"/>
                    <a:pt x="207" y="149"/>
                  </a:cubicBezTo>
                  <a:cubicBezTo>
                    <a:pt x="206" y="150"/>
                    <a:pt x="206" y="150"/>
                    <a:pt x="206" y="150"/>
                  </a:cubicBezTo>
                  <a:cubicBezTo>
                    <a:pt x="205" y="150"/>
                    <a:pt x="205" y="150"/>
                    <a:pt x="205" y="150"/>
                  </a:cubicBezTo>
                  <a:cubicBezTo>
                    <a:pt x="205" y="149"/>
                    <a:pt x="205" y="149"/>
                    <a:pt x="205" y="149"/>
                  </a:cubicBezTo>
                  <a:cubicBezTo>
                    <a:pt x="205" y="149"/>
                    <a:pt x="205" y="149"/>
                    <a:pt x="205" y="149"/>
                  </a:cubicBezTo>
                  <a:cubicBezTo>
                    <a:pt x="205" y="150"/>
                    <a:pt x="205" y="150"/>
                    <a:pt x="205" y="150"/>
                  </a:cubicBezTo>
                  <a:cubicBezTo>
                    <a:pt x="204" y="151"/>
                    <a:pt x="204" y="151"/>
                    <a:pt x="204" y="151"/>
                  </a:cubicBezTo>
                  <a:cubicBezTo>
                    <a:pt x="205" y="151"/>
                    <a:pt x="205" y="151"/>
                    <a:pt x="205" y="151"/>
                  </a:cubicBezTo>
                  <a:cubicBezTo>
                    <a:pt x="204" y="152"/>
                    <a:pt x="204" y="152"/>
                    <a:pt x="204" y="152"/>
                  </a:cubicBezTo>
                  <a:cubicBezTo>
                    <a:pt x="204" y="151"/>
                    <a:pt x="204" y="151"/>
                    <a:pt x="204" y="151"/>
                  </a:cubicBezTo>
                  <a:cubicBezTo>
                    <a:pt x="204" y="152"/>
                    <a:pt x="204" y="152"/>
                    <a:pt x="204" y="152"/>
                  </a:cubicBezTo>
                  <a:cubicBezTo>
                    <a:pt x="203" y="152"/>
                    <a:pt x="203" y="152"/>
                    <a:pt x="203" y="152"/>
                  </a:cubicBezTo>
                  <a:close/>
                  <a:moveTo>
                    <a:pt x="201" y="151"/>
                  </a:moveTo>
                  <a:cubicBezTo>
                    <a:pt x="200" y="150"/>
                    <a:pt x="200" y="150"/>
                    <a:pt x="200" y="150"/>
                  </a:cubicBezTo>
                  <a:cubicBezTo>
                    <a:pt x="201" y="149"/>
                    <a:pt x="201" y="149"/>
                    <a:pt x="201" y="149"/>
                  </a:cubicBezTo>
                  <a:cubicBezTo>
                    <a:pt x="200" y="149"/>
                    <a:pt x="200" y="149"/>
                    <a:pt x="200" y="149"/>
                  </a:cubicBezTo>
                  <a:cubicBezTo>
                    <a:pt x="200" y="148"/>
                    <a:pt x="200" y="148"/>
                    <a:pt x="200" y="148"/>
                  </a:cubicBezTo>
                  <a:cubicBezTo>
                    <a:pt x="201" y="148"/>
                    <a:pt x="201" y="148"/>
                    <a:pt x="201" y="148"/>
                  </a:cubicBezTo>
                  <a:cubicBezTo>
                    <a:pt x="201" y="148"/>
                    <a:pt x="201" y="148"/>
                    <a:pt x="201" y="148"/>
                  </a:cubicBezTo>
                  <a:cubicBezTo>
                    <a:pt x="201" y="147"/>
                    <a:pt x="201" y="147"/>
                    <a:pt x="201" y="147"/>
                  </a:cubicBezTo>
                  <a:cubicBezTo>
                    <a:pt x="202" y="147"/>
                    <a:pt x="202" y="147"/>
                    <a:pt x="202" y="147"/>
                  </a:cubicBezTo>
                  <a:cubicBezTo>
                    <a:pt x="203" y="148"/>
                    <a:pt x="203" y="148"/>
                    <a:pt x="203" y="148"/>
                  </a:cubicBezTo>
                  <a:cubicBezTo>
                    <a:pt x="202" y="149"/>
                    <a:pt x="202" y="149"/>
                    <a:pt x="202" y="149"/>
                  </a:cubicBezTo>
                  <a:cubicBezTo>
                    <a:pt x="202" y="149"/>
                    <a:pt x="202" y="149"/>
                    <a:pt x="202" y="149"/>
                  </a:cubicBezTo>
                  <a:cubicBezTo>
                    <a:pt x="203" y="149"/>
                    <a:pt x="203" y="149"/>
                    <a:pt x="203" y="149"/>
                  </a:cubicBezTo>
                  <a:cubicBezTo>
                    <a:pt x="203" y="149"/>
                    <a:pt x="203" y="149"/>
                    <a:pt x="203" y="149"/>
                  </a:cubicBezTo>
                  <a:cubicBezTo>
                    <a:pt x="202" y="151"/>
                    <a:pt x="202" y="151"/>
                    <a:pt x="202" y="151"/>
                  </a:cubicBezTo>
                  <a:cubicBezTo>
                    <a:pt x="201" y="152"/>
                    <a:pt x="201" y="152"/>
                    <a:pt x="201" y="152"/>
                  </a:cubicBezTo>
                  <a:cubicBezTo>
                    <a:pt x="201" y="153"/>
                    <a:pt x="201" y="153"/>
                    <a:pt x="201" y="153"/>
                  </a:cubicBezTo>
                  <a:cubicBezTo>
                    <a:pt x="201" y="153"/>
                    <a:pt x="201" y="153"/>
                    <a:pt x="201" y="153"/>
                  </a:cubicBezTo>
                  <a:cubicBezTo>
                    <a:pt x="200" y="154"/>
                    <a:pt x="200" y="154"/>
                    <a:pt x="200" y="154"/>
                  </a:cubicBezTo>
                  <a:cubicBezTo>
                    <a:pt x="200" y="153"/>
                    <a:pt x="200" y="153"/>
                    <a:pt x="200" y="153"/>
                  </a:cubicBezTo>
                  <a:cubicBezTo>
                    <a:pt x="200" y="152"/>
                    <a:pt x="200" y="152"/>
                    <a:pt x="200" y="152"/>
                  </a:cubicBezTo>
                  <a:cubicBezTo>
                    <a:pt x="199" y="154"/>
                    <a:pt x="199" y="154"/>
                    <a:pt x="199" y="154"/>
                  </a:cubicBezTo>
                  <a:cubicBezTo>
                    <a:pt x="199" y="153"/>
                    <a:pt x="199" y="153"/>
                    <a:pt x="199" y="153"/>
                  </a:cubicBezTo>
                  <a:cubicBezTo>
                    <a:pt x="199" y="153"/>
                    <a:pt x="199" y="153"/>
                    <a:pt x="199" y="153"/>
                  </a:cubicBezTo>
                  <a:cubicBezTo>
                    <a:pt x="199" y="152"/>
                    <a:pt x="199" y="152"/>
                    <a:pt x="199" y="152"/>
                  </a:cubicBezTo>
                  <a:cubicBezTo>
                    <a:pt x="199" y="152"/>
                    <a:pt x="199" y="152"/>
                    <a:pt x="199" y="152"/>
                  </a:cubicBezTo>
                  <a:cubicBezTo>
                    <a:pt x="200" y="151"/>
                    <a:pt x="200" y="151"/>
                    <a:pt x="200" y="151"/>
                  </a:cubicBezTo>
                  <a:cubicBezTo>
                    <a:pt x="200" y="152"/>
                    <a:pt x="200" y="152"/>
                    <a:pt x="200" y="152"/>
                  </a:cubicBezTo>
                  <a:cubicBezTo>
                    <a:pt x="201" y="151"/>
                    <a:pt x="201" y="151"/>
                    <a:pt x="201" y="151"/>
                  </a:cubicBezTo>
                  <a:cubicBezTo>
                    <a:pt x="201" y="151"/>
                    <a:pt x="201" y="151"/>
                    <a:pt x="201" y="151"/>
                  </a:cubicBezTo>
                  <a:close/>
                  <a:moveTo>
                    <a:pt x="200" y="144"/>
                  </a:moveTo>
                  <a:cubicBezTo>
                    <a:pt x="201" y="144"/>
                    <a:pt x="201" y="144"/>
                    <a:pt x="201" y="144"/>
                  </a:cubicBezTo>
                  <a:cubicBezTo>
                    <a:pt x="201" y="144"/>
                    <a:pt x="201" y="144"/>
                    <a:pt x="201" y="144"/>
                  </a:cubicBezTo>
                  <a:cubicBezTo>
                    <a:pt x="200" y="144"/>
                    <a:pt x="200" y="144"/>
                    <a:pt x="200" y="144"/>
                  </a:cubicBezTo>
                  <a:close/>
                  <a:moveTo>
                    <a:pt x="198" y="144"/>
                  </a:moveTo>
                  <a:cubicBezTo>
                    <a:pt x="199" y="144"/>
                    <a:pt x="199" y="144"/>
                    <a:pt x="199" y="144"/>
                  </a:cubicBezTo>
                  <a:cubicBezTo>
                    <a:pt x="199" y="143"/>
                    <a:pt x="199" y="143"/>
                    <a:pt x="199" y="143"/>
                  </a:cubicBezTo>
                  <a:cubicBezTo>
                    <a:pt x="200" y="143"/>
                    <a:pt x="200" y="143"/>
                    <a:pt x="200" y="143"/>
                  </a:cubicBezTo>
                  <a:cubicBezTo>
                    <a:pt x="200" y="144"/>
                    <a:pt x="200" y="144"/>
                    <a:pt x="200" y="144"/>
                  </a:cubicBezTo>
                  <a:cubicBezTo>
                    <a:pt x="200" y="146"/>
                    <a:pt x="200" y="146"/>
                    <a:pt x="200" y="146"/>
                  </a:cubicBezTo>
                  <a:cubicBezTo>
                    <a:pt x="200" y="147"/>
                    <a:pt x="200" y="147"/>
                    <a:pt x="200" y="147"/>
                  </a:cubicBezTo>
                  <a:cubicBezTo>
                    <a:pt x="199" y="147"/>
                    <a:pt x="199" y="147"/>
                    <a:pt x="199" y="147"/>
                  </a:cubicBezTo>
                  <a:cubicBezTo>
                    <a:pt x="199" y="149"/>
                    <a:pt x="199" y="149"/>
                    <a:pt x="199" y="149"/>
                  </a:cubicBezTo>
                  <a:cubicBezTo>
                    <a:pt x="199" y="149"/>
                    <a:pt x="199" y="149"/>
                    <a:pt x="199" y="149"/>
                  </a:cubicBezTo>
                  <a:cubicBezTo>
                    <a:pt x="198" y="150"/>
                    <a:pt x="198" y="150"/>
                    <a:pt x="198" y="150"/>
                  </a:cubicBezTo>
                  <a:cubicBezTo>
                    <a:pt x="198" y="151"/>
                    <a:pt x="198" y="151"/>
                    <a:pt x="198" y="151"/>
                  </a:cubicBezTo>
                  <a:cubicBezTo>
                    <a:pt x="198" y="152"/>
                    <a:pt x="198" y="152"/>
                    <a:pt x="198" y="152"/>
                  </a:cubicBezTo>
                  <a:cubicBezTo>
                    <a:pt x="198" y="152"/>
                    <a:pt x="198" y="152"/>
                    <a:pt x="198" y="152"/>
                  </a:cubicBezTo>
                  <a:cubicBezTo>
                    <a:pt x="198" y="152"/>
                    <a:pt x="198" y="152"/>
                    <a:pt x="198" y="152"/>
                  </a:cubicBezTo>
                  <a:cubicBezTo>
                    <a:pt x="198" y="151"/>
                    <a:pt x="198" y="151"/>
                    <a:pt x="198" y="151"/>
                  </a:cubicBezTo>
                  <a:cubicBezTo>
                    <a:pt x="197" y="151"/>
                    <a:pt x="197" y="151"/>
                    <a:pt x="197" y="151"/>
                  </a:cubicBezTo>
                  <a:cubicBezTo>
                    <a:pt x="197" y="150"/>
                    <a:pt x="197" y="150"/>
                    <a:pt x="197" y="150"/>
                  </a:cubicBezTo>
                  <a:cubicBezTo>
                    <a:pt x="197" y="149"/>
                    <a:pt x="197" y="149"/>
                    <a:pt x="197" y="149"/>
                  </a:cubicBezTo>
                  <a:cubicBezTo>
                    <a:pt x="198" y="149"/>
                    <a:pt x="198" y="149"/>
                    <a:pt x="198" y="149"/>
                  </a:cubicBezTo>
                  <a:cubicBezTo>
                    <a:pt x="198" y="149"/>
                    <a:pt x="198" y="149"/>
                    <a:pt x="198" y="149"/>
                  </a:cubicBezTo>
                  <a:cubicBezTo>
                    <a:pt x="198" y="148"/>
                    <a:pt x="198" y="148"/>
                    <a:pt x="198" y="148"/>
                  </a:cubicBezTo>
                  <a:cubicBezTo>
                    <a:pt x="198" y="149"/>
                    <a:pt x="198" y="149"/>
                    <a:pt x="198" y="149"/>
                  </a:cubicBezTo>
                  <a:cubicBezTo>
                    <a:pt x="197" y="149"/>
                    <a:pt x="197" y="149"/>
                    <a:pt x="197" y="149"/>
                  </a:cubicBezTo>
                  <a:cubicBezTo>
                    <a:pt x="197" y="148"/>
                    <a:pt x="197" y="148"/>
                    <a:pt x="197" y="148"/>
                  </a:cubicBezTo>
                  <a:cubicBezTo>
                    <a:pt x="198" y="148"/>
                    <a:pt x="198" y="148"/>
                    <a:pt x="198" y="148"/>
                  </a:cubicBezTo>
                  <a:cubicBezTo>
                    <a:pt x="198" y="147"/>
                    <a:pt x="198" y="147"/>
                    <a:pt x="198" y="147"/>
                  </a:cubicBezTo>
                  <a:cubicBezTo>
                    <a:pt x="197" y="147"/>
                    <a:pt x="197" y="147"/>
                    <a:pt x="197" y="147"/>
                  </a:cubicBezTo>
                  <a:cubicBezTo>
                    <a:pt x="197" y="147"/>
                    <a:pt x="197" y="147"/>
                    <a:pt x="197" y="147"/>
                  </a:cubicBezTo>
                  <a:cubicBezTo>
                    <a:pt x="198" y="147"/>
                    <a:pt x="198" y="147"/>
                    <a:pt x="198" y="147"/>
                  </a:cubicBezTo>
                  <a:cubicBezTo>
                    <a:pt x="198" y="146"/>
                    <a:pt x="198" y="146"/>
                    <a:pt x="198" y="146"/>
                  </a:cubicBezTo>
                  <a:cubicBezTo>
                    <a:pt x="198" y="145"/>
                    <a:pt x="198" y="145"/>
                    <a:pt x="198" y="145"/>
                  </a:cubicBezTo>
                  <a:cubicBezTo>
                    <a:pt x="199" y="145"/>
                    <a:pt x="199" y="145"/>
                    <a:pt x="199" y="145"/>
                  </a:cubicBezTo>
                  <a:cubicBezTo>
                    <a:pt x="198" y="144"/>
                    <a:pt x="198" y="144"/>
                    <a:pt x="198" y="144"/>
                  </a:cubicBezTo>
                  <a:cubicBezTo>
                    <a:pt x="198" y="144"/>
                    <a:pt x="198" y="144"/>
                    <a:pt x="198" y="144"/>
                  </a:cubicBezTo>
                  <a:close/>
                  <a:moveTo>
                    <a:pt x="196" y="144"/>
                  </a:moveTo>
                  <a:cubicBezTo>
                    <a:pt x="197" y="144"/>
                    <a:pt x="197" y="144"/>
                    <a:pt x="197" y="144"/>
                  </a:cubicBezTo>
                  <a:cubicBezTo>
                    <a:pt x="197" y="144"/>
                    <a:pt x="197" y="144"/>
                    <a:pt x="197" y="144"/>
                  </a:cubicBezTo>
                  <a:cubicBezTo>
                    <a:pt x="197" y="145"/>
                    <a:pt x="197" y="145"/>
                    <a:pt x="197" y="145"/>
                  </a:cubicBezTo>
                  <a:cubicBezTo>
                    <a:pt x="197" y="146"/>
                    <a:pt x="197" y="146"/>
                    <a:pt x="197" y="146"/>
                  </a:cubicBezTo>
                  <a:cubicBezTo>
                    <a:pt x="196" y="146"/>
                    <a:pt x="196" y="146"/>
                    <a:pt x="196" y="146"/>
                  </a:cubicBezTo>
                  <a:cubicBezTo>
                    <a:pt x="196" y="145"/>
                    <a:pt x="196" y="145"/>
                    <a:pt x="196" y="145"/>
                  </a:cubicBezTo>
                  <a:cubicBezTo>
                    <a:pt x="196" y="145"/>
                    <a:pt x="196" y="145"/>
                    <a:pt x="196" y="145"/>
                  </a:cubicBezTo>
                  <a:cubicBezTo>
                    <a:pt x="196" y="145"/>
                    <a:pt x="196" y="145"/>
                    <a:pt x="196" y="145"/>
                  </a:cubicBezTo>
                  <a:cubicBezTo>
                    <a:pt x="196" y="144"/>
                    <a:pt x="196" y="144"/>
                    <a:pt x="196" y="144"/>
                  </a:cubicBezTo>
                  <a:close/>
                  <a:moveTo>
                    <a:pt x="201" y="146"/>
                  </a:moveTo>
                  <a:cubicBezTo>
                    <a:pt x="201" y="145"/>
                    <a:pt x="201" y="145"/>
                    <a:pt x="201" y="145"/>
                  </a:cubicBezTo>
                  <a:cubicBezTo>
                    <a:pt x="201" y="144"/>
                    <a:pt x="201" y="144"/>
                    <a:pt x="201" y="144"/>
                  </a:cubicBezTo>
                  <a:cubicBezTo>
                    <a:pt x="202" y="144"/>
                    <a:pt x="202" y="144"/>
                    <a:pt x="202" y="144"/>
                  </a:cubicBezTo>
                  <a:cubicBezTo>
                    <a:pt x="203" y="144"/>
                    <a:pt x="203" y="144"/>
                    <a:pt x="203" y="144"/>
                  </a:cubicBezTo>
                  <a:cubicBezTo>
                    <a:pt x="202" y="143"/>
                    <a:pt x="202" y="143"/>
                    <a:pt x="202" y="143"/>
                  </a:cubicBezTo>
                  <a:cubicBezTo>
                    <a:pt x="203" y="143"/>
                    <a:pt x="203" y="143"/>
                    <a:pt x="203" y="143"/>
                  </a:cubicBezTo>
                  <a:cubicBezTo>
                    <a:pt x="202" y="142"/>
                    <a:pt x="202" y="142"/>
                    <a:pt x="202" y="142"/>
                  </a:cubicBezTo>
                  <a:cubicBezTo>
                    <a:pt x="202" y="141"/>
                    <a:pt x="202" y="141"/>
                    <a:pt x="202" y="141"/>
                  </a:cubicBezTo>
                  <a:cubicBezTo>
                    <a:pt x="203" y="140"/>
                    <a:pt x="203" y="140"/>
                    <a:pt x="203" y="140"/>
                  </a:cubicBezTo>
                  <a:cubicBezTo>
                    <a:pt x="203" y="138"/>
                    <a:pt x="203" y="138"/>
                    <a:pt x="203" y="138"/>
                  </a:cubicBezTo>
                  <a:cubicBezTo>
                    <a:pt x="204" y="136"/>
                    <a:pt x="204" y="136"/>
                    <a:pt x="204" y="136"/>
                  </a:cubicBezTo>
                  <a:cubicBezTo>
                    <a:pt x="204" y="137"/>
                    <a:pt x="204" y="137"/>
                    <a:pt x="204" y="137"/>
                  </a:cubicBezTo>
                  <a:cubicBezTo>
                    <a:pt x="204" y="138"/>
                    <a:pt x="204" y="138"/>
                    <a:pt x="204" y="138"/>
                  </a:cubicBezTo>
                  <a:cubicBezTo>
                    <a:pt x="205" y="138"/>
                    <a:pt x="205" y="138"/>
                    <a:pt x="205" y="138"/>
                  </a:cubicBezTo>
                  <a:cubicBezTo>
                    <a:pt x="206" y="139"/>
                    <a:pt x="206" y="139"/>
                    <a:pt x="206" y="139"/>
                  </a:cubicBezTo>
                  <a:cubicBezTo>
                    <a:pt x="206" y="142"/>
                    <a:pt x="206" y="142"/>
                    <a:pt x="206" y="142"/>
                  </a:cubicBezTo>
                  <a:cubicBezTo>
                    <a:pt x="206" y="143"/>
                    <a:pt x="206" y="143"/>
                    <a:pt x="206" y="143"/>
                  </a:cubicBezTo>
                  <a:cubicBezTo>
                    <a:pt x="205" y="143"/>
                    <a:pt x="205" y="143"/>
                    <a:pt x="205" y="143"/>
                  </a:cubicBezTo>
                  <a:cubicBezTo>
                    <a:pt x="205" y="141"/>
                    <a:pt x="205" y="141"/>
                    <a:pt x="205" y="141"/>
                  </a:cubicBezTo>
                  <a:cubicBezTo>
                    <a:pt x="205" y="139"/>
                    <a:pt x="205" y="139"/>
                    <a:pt x="205" y="139"/>
                  </a:cubicBezTo>
                  <a:cubicBezTo>
                    <a:pt x="205" y="140"/>
                    <a:pt x="205" y="140"/>
                    <a:pt x="205" y="140"/>
                  </a:cubicBezTo>
                  <a:cubicBezTo>
                    <a:pt x="205" y="143"/>
                    <a:pt x="205" y="143"/>
                    <a:pt x="205" y="143"/>
                  </a:cubicBezTo>
                  <a:cubicBezTo>
                    <a:pt x="204" y="143"/>
                    <a:pt x="204" y="143"/>
                    <a:pt x="204" y="143"/>
                  </a:cubicBezTo>
                  <a:cubicBezTo>
                    <a:pt x="204" y="144"/>
                    <a:pt x="204" y="144"/>
                    <a:pt x="204" y="144"/>
                  </a:cubicBezTo>
                  <a:cubicBezTo>
                    <a:pt x="204" y="144"/>
                    <a:pt x="204" y="144"/>
                    <a:pt x="204" y="144"/>
                  </a:cubicBezTo>
                  <a:cubicBezTo>
                    <a:pt x="203" y="144"/>
                    <a:pt x="203" y="144"/>
                    <a:pt x="203" y="144"/>
                  </a:cubicBezTo>
                  <a:cubicBezTo>
                    <a:pt x="203" y="145"/>
                    <a:pt x="203" y="145"/>
                    <a:pt x="203" y="145"/>
                  </a:cubicBezTo>
                  <a:cubicBezTo>
                    <a:pt x="202" y="146"/>
                    <a:pt x="202" y="146"/>
                    <a:pt x="202" y="146"/>
                  </a:cubicBezTo>
                  <a:cubicBezTo>
                    <a:pt x="201" y="147"/>
                    <a:pt x="201" y="147"/>
                    <a:pt x="201" y="147"/>
                  </a:cubicBezTo>
                  <a:cubicBezTo>
                    <a:pt x="201" y="146"/>
                    <a:pt x="201" y="146"/>
                    <a:pt x="201" y="146"/>
                  </a:cubicBezTo>
                  <a:close/>
                  <a:moveTo>
                    <a:pt x="198" y="137"/>
                  </a:moveTo>
                  <a:cubicBezTo>
                    <a:pt x="200" y="137"/>
                    <a:pt x="200" y="137"/>
                    <a:pt x="200" y="137"/>
                  </a:cubicBezTo>
                  <a:cubicBezTo>
                    <a:pt x="200" y="137"/>
                    <a:pt x="200" y="137"/>
                    <a:pt x="200" y="137"/>
                  </a:cubicBezTo>
                  <a:cubicBezTo>
                    <a:pt x="200" y="138"/>
                    <a:pt x="200" y="138"/>
                    <a:pt x="200" y="138"/>
                  </a:cubicBezTo>
                  <a:cubicBezTo>
                    <a:pt x="200" y="138"/>
                    <a:pt x="200" y="138"/>
                    <a:pt x="200" y="138"/>
                  </a:cubicBezTo>
                  <a:cubicBezTo>
                    <a:pt x="200" y="139"/>
                    <a:pt x="200" y="139"/>
                    <a:pt x="200" y="139"/>
                  </a:cubicBezTo>
                  <a:cubicBezTo>
                    <a:pt x="201" y="138"/>
                    <a:pt x="201" y="138"/>
                    <a:pt x="201" y="138"/>
                  </a:cubicBezTo>
                  <a:cubicBezTo>
                    <a:pt x="201" y="138"/>
                    <a:pt x="201" y="138"/>
                    <a:pt x="201" y="138"/>
                  </a:cubicBezTo>
                  <a:cubicBezTo>
                    <a:pt x="202" y="139"/>
                    <a:pt x="202" y="139"/>
                    <a:pt x="202" y="139"/>
                  </a:cubicBezTo>
                  <a:cubicBezTo>
                    <a:pt x="202" y="139"/>
                    <a:pt x="202" y="139"/>
                    <a:pt x="202" y="139"/>
                  </a:cubicBezTo>
                  <a:cubicBezTo>
                    <a:pt x="202" y="139"/>
                    <a:pt x="202" y="139"/>
                    <a:pt x="202" y="139"/>
                  </a:cubicBezTo>
                  <a:cubicBezTo>
                    <a:pt x="202" y="140"/>
                    <a:pt x="202" y="140"/>
                    <a:pt x="202" y="140"/>
                  </a:cubicBezTo>
                  <a:cubicBezTo>
                    <a:pt x="201" y="140"/>
                    <a:pt x="201" y="140"/>
                    <a:pt x="201" y="140"/>
                  </a:cubicBezTo>
                  <a:cubicBezTo>
                    <a:pt x="201" y="140"/>
                    <a:pt x="201" y="140"/>
                    <a:pt x="201" y="140"/>
                  </a:cubicBezTo>
                  <a:cubicBezTo>
                    <a:pt x="200" y="139"/>
                    <a:pt x="200" y="139"/>
                    <a:pt x="200" y="139"/>
                  </a:cubicBezTo>
                  <a:cubicBezTo>
                    <a:pt x="199" y="138"/>
                    <a:pt x="199" y="138"/>
                    <a:pt x="199" y="138"/>
                  </a:cubicBezTo>
                  <a:cubicBezTo>
                    <a:pt x="199" y="139"/>
                    <a:pt x="199" y="139"/>
                    <a:pt x="199" y="139"/>
                  </a:cubicBezTo>
                  <a:cubicBezTo>
                    <a:pt x="200" y="140"/>
                    <a:pt x="200" y="140"/>
                    <a:pt x="200" y="140"/>
                  </a:cubicBezTo>
                  <a:cubicBezTo>
                    <a:pt x="200" y="141"/>
                    <a:pt x="200" y="141"/>
                    <a:pt x="200" y="141"/>
                  </a:cubicBezTo>
                  <a:cubicBezTo>
                    <a:pt x="201" y="141"/>
                    <a:pt x="201" y="141"/>
                    <a:pt x="201" y="141"/>
                  </a:cubicBezTo>
                  <a:cubicBezTo>
                    <a:pt x="201" y="142"/>
                    <a:pt x="201" y="142"/>
                    <a:pt x="201" y="142"/>
                  </a:cubicBezTo>
                  <a:cubicBezTo>
                    <a:pt x="201" y="142"/>
                    <a:pt x="201" y="142"/>
                    <a:pt x="201" y="142"/>
                  </a:cubicBezTo>
                  <a:cubicBezTo>
                    <a:pt x="201" y="143"/>
                    <a:pt x="201" y="143"/>
                    <a:pt x="201" y="143"/>
                  </a:cubicBezTo>
                  <a:cubicBezTo>
                    <a:pt x="200" y="143"/>
                    <a:pt x="200" y="143"/>
                    <a:pt x="200" y="143"/>
                  </a:cubicBezTo>
                  <a:cubicBezTo>
                    <a:pt x="200" y="142"/>
                    <a:pt x="200" y="142"/>
                    <a:pt x="200" y="142"/>
                  </a:cubicBezTo>
                  <a:cubicBezTo>
                    <a:pt x="199" y="142"/>
                    <a:pt x="199" y="142"/>
                    <a:pt x="199" y="142"/>
                  </a:cubicBezTo>
                  <a:cubicBezTo>
                    <a:pt x="198" y="140"/>
                    <a:pt x="198" y="140"/>
                    <a:pt x="198" y="140"/>
                  </a:cubicBezTo>
                  <a:cubicBezTo>
                    <a:pt x="198" y="141"/>
                    <a:pt x="198" y="141"/>
                    <a:pt x="198" y="141"/>
                  </a:cubicBezTo>
                  <a:cubicBezTo>
                    <a:pt x="199" y="142"/>
                    <a:pt x="199" y="142"/>
                    <a:pt x="199" y="142"/>
                  </a:cubicBezTo>
                  <a:cubicBezTo>
                    <a:pt x="199" y="143"/>
                    <a:pt x="199" y="143"/>
                    <a:pt x="199" y="143"/>
                  </a:cubicBezTo>
                  <a:cubicBezTo>
                    <a:pt x="198" y="143"/>
                    <a:pt x="198" y="143"/>
                    <a:pt x="198" y="143"/>
                  </a:cubicBezTo>
                  <a:cubicBezTo>
                    <a:pt x="197" y="143"/>
                    <a:pt x="197" y="143"/>
                    <a:pt x="197" y="143"/>
                  </a:cubicBezTo>
                  <a:cubicBezTo>
                    <a:pt x="197" y="142"/>
                    <a:pt x="197" y="142"/>
                    <a:pt x="197" y="142"/>
                  </a:cubicBezTo>
                  <a:cubicBezTo>
                    <a:pt x="197" y="142"/>
                    <a:pt x="197" y="142"/>
                    <a:pt x="197" y="142"/>
                  </a:cubicBezTo>
                  <a:cubicBezTo>
                    <a:pt x="197" y="141"/>
                    <a:pt x="197" y="141"/>
                    <a:pt x="197" y="141"/>
                  </a:cubicBezTo>
                  <a:cubicBezTo>
                    <a:pt x="197" y="141"/>
                    <a:pt x="197" y="141"/>
                    <a:pt x="197" y="141"/>
                  </a:cubicBezTo>
                  <a:cubicBezTo>
                    <a:pt x="196" y="140"/>
                    <a:pt x="196" y="140"/>
                    <a:pt x="196" y="140"/>
                  </a:cubicBezTo>
                  <a:cubicBezTo>
                    <a:pt x="197" y="139"/>
                    <a:pt x="197" y="139"/>
                    <a:pt x="197" y="139"/>
                  </a:cubicBezTo>
                  <a:cubicBezTo>
                    <a:pt x="197" y="139"/>
                    <a:pt x="197" y="139"/>
                    <a:pt x="197" y="139"/>
                  </a:cubicBezTo>
                  <a:cubicBezTo>
                    <a:pt x="198" y="139"/>
                    <a:pt x="198" y="139"/>
                    <a:pt x="198" y="139"/>
                  </a:cubicBezTo>
                  <a:cubicBezTo>
                    <a:pt x="197" y="138"/>
                    <a:pt x="197" y="138"/>
                    <a:pt x="197" y="138"/>
                  </a:cubicBezTo>
                  <a:cubicBezTo>
                    <a:pt x="197" y="137"/>
                    <a:pt x="197" y="137"/>
                    <a:pt x="197" y="137"/>
                  </a:cubicBezTo>
                  <a:cubicBezTo>
                    <a:pt x="197" y="137"/>
                    <a:pt x="197" y="137"/>
                    <a:pt x="197" y="137"/>
                  </a:cubicBezTo>
                  <a:cubicBezTo>
                    <a:pt x="198" y="137"/>
                    <a:pt x="198" y="137"/>
                    <a:pt x="198" y="137"/>
                  </a:cubicBezTo>
                  <a:cubicBezTo>
                    <a:pt x="198" y="137"/>
                    <a:pt x="198" y="137"/>
                    <a:pt x="198" y="137"/>
                  </a:cubicBezTo>
                  <a:cubicBezTo>
                    <a:pt x="198" y="137"/>
                    <a:pt x="198" y="137"/>
                    <a:pt x="198" y="137"/>
                  </a:cubicBezTo>
                  <a:close/>
                  <a:moveTo>
                    <a:pt x="199" y="136"/>
                  </a:moveTo>
                  <a:cubicBezTo>
                    <a:pt x="199" y="135"/>
                    <a:pt x="199" y="135"/>
                    <a:pt x="199" y="135"/>
                  </a:cubicBezTo>
                  <a:cubicBezTo>
                    <a:pt x="200" y="136"/>
                    <a:pt x="200" y="136"/>
                    <a:pt x="200" y="136"/>
                  </a:cubicBezTo>
                  <a:cubicBezTo>
                    <a:pt x="199" y="136"/>
                    <a:pt x="199" y="136"/>
                    <a:pt x="199" y="136"/>
                  </a:cubicBezTo>
                  <a:cubicBezTo>
                    <a:pt x="199" y="136"/>
                    <a:pt x="199" y="136"/>
                    <a:pt x="199" y="136"/>
                  </a:cubicBezTo>
                  <a:close/>
                  <a:moveTo>
                    <a:pt x="66" y="86"/>
                  </a:moveTo>
                  <a:cubicBezTo>
                    <a:pt x="66" y="86"/>
                    <a:pt x="66" y="86"/>
                    <a:pt x="66" y="86"/>
                  </a:cubicBezTo>
                  <a:cubicBezTo>
                    <a:pt x="66" y="86"/>
                    <a:pt x="66" y="86"/>
                    <a:pt x="66" y="86"/>
                  </a:cubicBezTo>
                  <a:cubicBezTo>
                    <a:pt x="66" y="86"/>
                    <a:pt x="66" y="86"/>
                    <a:pt x="66" y="86"/>
                  </a:cubicBezTo>
                  <a:cubicBezTo>
                    <a:pt x="66" y="86"/>
                    <a:pt x="66" y="86"/>
                    <a:pt x="66" y="86"/>
                  </a:cubicBezTo>
                  <a:close/>
                  <a:moveTo>
                    <a:pt x="66" y="87"/>
                  </a:moveTo>
                  <a:cubicBezTo>
                    <a:pt x="66" y="87"/>
                    <a:pt x="66" y="87"/>
                    <a:pt x="66" y="87"/>
                  </a:cubicBezTo>
                  <a:cubicBezTo>
                    <a:pt x="66" y="88"/>
                    <a:pt x="66" y="88"/>
                    <a:pt x="66" y="88"/>
                  </a:cubicBezTo>
                  <a:cubicBezTo>
                    <a:pt x="68" y="89"/>
                    <a:pt x="68" y="89"/>
                    <a:pt x="68" y="89"/>
                  </a:cubicBezTo>
                  <a:cubicBezTo>
                    <a:pt x="67" y="90"/>
                    <a:pt x="67" y="90"/>
                    <a:pt x="67" y="90"/>
                  </a:cubicBezTo>
                  <a:cubicBezTo>
                    <a:pt x="66" y="89"/>
                    <a:pt x="66" y="89"/>
                    <a:pt x="66" y="89"/>
                  </a:cubicBezTo>
                  <a:cubicBezTo>
                    <a:pt x="66" y="88"/>
                    <a:pt x="66" y="88"/>
                    <a:pt x="66" y="88"/>
                  </a:cubicBezTo>
                  <a:cubicBezTo>
                    <a:pt x="65" y="87"/>
                    <a:pt x="65" y="87"/>
                    <a:pt x="65" y="87"/>
                  </a:cubicBezTo>
                  <a:cubicBezTo>
                    <a:pt x="65" y="87"/>
                    <a:pt x="66" y="87"/>
                    <a:pt x="66" y="87"/>
                  </a:cubicBezTo>
                  <a:close/>
                  <a:moveTo>
                    <a:pt x="112" y="73"/>
                  </a:moveTo>
                  <a:cubicBezTo>
                    <a:pt x="111" y="74"/>
                    <a:pt x="111" y="74"/>
                    <a:pt x="111" y="74"/>
                  </a:cubicBezTo>
                  <a:cubicBezTo>
                    <a:pt x="111" y="76"/>
                    <a:pt x="111" y="76"/>
                    <a:pt x="111" y="76"/>
                  </a:cubicBezTo>
                  <a:cubicBezTo>
                    <a:pt x="111" y="76"/>
                    <a:pt x="111" y="76"/>
                    <a:pt x="111" y="76"/>
                  </a:cubicBezTo>
                  <a:cubicBezTo>
                    <a:pt x="111" y="75"/>
                    <a:pt x="111" y="75"/>
                    <a:pt x="111" y="75"/>
                  </a:cubicBezTo>
                  <a:cubicBezTo>
                    <a:pt x="110" y="75"/>
                    <a:pt x="110" y="75"/>
                    <a:pt x="110" y="75"/>
                  </a:cubicBezTo>
                  <a:cubicBezTo>
                    <a:pt x="109" y="75"/>
                    <a:pt x="109" y="75"/>
                    <a:pt x="109" y="75"/>
                  </a:cubicBezTo>
                  <a:cubicBezTo>
                    <a:pt x="108" y="75"/>
                    <a:pt x="108" y="75"/>
                    <a:pt x="108" y="75"/>
                  </a:cubicBezTo>
                  <a:cubicBezTo>
                    <a:pt x="108" y="74"/>
                    <a:pt x="108" y="74"/>
                    <a:pt x="108" y="74"/>
                  </a:cubicBezTo>
                  <a:cubicBezTo>
                    <a:pt x="111" y="72"/>
                    <a:pt x="111" y="72"/>
                    <a:pt x="111" y="72"/>
                  </a:cubicBezTo>
                  <a:cubicBezTo>
                    <a:pt x="112" y="72"/>
                    <a:pt x="112" y="72"/>
                    <a:pt x="112" y="72"/>
                  </a:cubicBezTo>
                  <a:cubicBezTo>
                    <a:pt x="112" y="72"/>
                    <a:pt x="112" y="72"/>
                    <a:pt x="112" y="72"/>
                  </a:cubicBezTo>
                  <a:cubicBezTo>
                    <a:pt x="112" y="73"/>
                    <a:pt x="112" y="73"/>
                    <a:pt x="112" y="73"/>
                  </a:cubicBezTo>
                  <a:close/>
                  <a:moveTo>
                    <a:pt x="113" y="73"/>
                  </a:moveTo>
                  <a:cubicBezTo>
                    <a:pt x="113" y="73"/>
                    <a:pt x="113" y="73"/>
                    <a:pt x="113" y="73"/>
                  </a:cubicBezTo>
                  <a:cubicBezTo>
                    <a:pt x="113" y="73"/>
                    <a:pt x="113" y="73"/>
                    <a:pt x="113" y="73"/>
                  </a:cubicBezTo>
                  <a:cubicBezTo>
                    <a:pt x="113" y="72"/>
                    <a:pt x="113" y="72"/>
                    <a:pt x="113" y="72"/>
                  </a:cubicBezTo>
                  <a:cubicBezTo>
                    <a:pt x="113" y="71"/>
                    <a:pt x="113" y="71"/>
                    <a:pt x="113" y="71"/>
                  </a:cubicBezTo>
                  <a:cubicBezTo>
                    <a:pt x="112" y="71"/>
                    <a:pt x="112" y="71"/>
                    <a:pt x="112" y="71"/>
                  </a:cubicBezTo>
                  <a:cubicBezTo>
                    <a:pt x="113" y="70"/>
                    <a:pt x="113" y="70"/>
                    <a:pt x="113" y="70"/>
                  </a:cubicBezTo>
                  <a:cubicBezTo>
                    <a:pt x="114" y="70"/>
                    <a:pt x="114" y="70"/>
                    <a:pt x="114" y="70"/>
                  </a:cubicBezTo>
                  <a:cubicBezTo>
                    <a:pt x="116" y="71"/>
                    <a:pt x="116" y="71"/>
                    <a:pt x="116" y="71"/>
                  </a:cubicBezTo>
                  <a:cubicBezTo>
                    <a:pt x="116" y="72"/>
                    <a:pt x="116" y="72"/>
                    <a:pt x="116" y="72"/>
                  </a:cubicBezTo>
                  <a:cubicBezTo>
                    <a:pt x="115" y="72"/>
                    <a:pt x="115" y="72"/>
                    <a:pt x="115" y="72"/>
                  </a:cubicBezTo>
                  <a:cubicBezTo>
                    <a:pt x="113" y="74"/>
                    <a:pt x="113" y="74"/>
                    <a:pt x="113" y="74"/>
                  </a:cubicBezTo>
                  <a:cubicBezTo>
                    <a:pt x="113" y="73"/>
                    <a:pt x="113" y="73"/>
                    <a:pt x="113" y="73"/>
                  </a:cubicBezTo>
                  <a:close/>
                  <a:moveTo>
                    <a:pt x="121" y="68"/>
                  </a:moveTo>
                  <a:cubicBezTo>
                    <a:pt x="122" y="68"/>
                    <a:pt x="122" y="68"/>
                    <a:pt x="122" y="68"/>
                  </a:cubicBezTo>
                  <a:cubicBezTo>
                    <a:pt x="123" y="68"/>
                    <a:pt x="123" y="68"/>
                    <a:pt x="123" y="68"/>
                  </a:cubicBezTo>
                  <a:cubicBezTo>
                    <a:pt x="123" y="69"/>
                    <a:pt x="123" y="69"/>
                    <a:pt x="123" y="69"/>
                  </a:cubicBezTo>
                  <a:cubicBezTo>
                    <a:pt x="123" y="69"/>
                    <a:pt x="123" y="69"/>
                    <a:pt x="123" y="69"/>
                  </a:cubicBezTo>
                  <a:cubicBezTo>
                    <a:pt x="122" y="69"/>
                    <a:pt x="122" y="69"/>
                    <a:pt x="122" y="69"/>
                  </a:cubicBezTo>
                  <a:cubicBezTo>
                    <a:pt x="121" y="68"/>
                    <a:pt x="121" y="68"/>
                    <a:pt x="121" y="68"/>
                  </a:cubicBezTo>
                  <a:close/>
                  <a:moveTo>
                    <a:pt x="166" y="107"/>
                  </a:moveTo>
                  <a:cubicBezTo>
                    <a:pt x="167" y="107"/>
                    <a:pt x="167" y="107"/>
                    <a:pt x="167" y="107"/>
                  </a:cubicBezTo>
                  <a:cubicBezTo>
                    <a:pt x="167" y="107"/>
                    <a:pt x="167" y="107"/>
                    <a:pt x="167" y="107"/>
                  </a:cubicBezTo>
                  <a:cubicBezTo>
                    <a:pt x="167" y="107"/>
                    <a:pt x="167" y="107"/>
                    <a:pt x="167" y="107"/>
                  </a:cubicBezTo>
                  <a:cubicBezTo>
                    <a:pt x="166" y="107"/>
                    <a:pt x="166" y="107"/>
                    <a:pt x="166" y="107"/>
                  </a:cubicBezTo>
                  <a:close/>
                  <a:moveTo>
                    <a:pt x="162" y="119"/>
                  </a:moveTo>
                  <a:cubicBezTo>
                    <a:pt x="163" y="119"/>
                    <a:pt x="163" y="119"/>
                    <a:pt x="163" y="119"/>
                  </a:cubicBezTo>
                  <a:cubicBezTo>
                    <a:pt x="163" y="119"/>
                    <a:pt x="163" y="119"/>
                    <a:pt x="163" y="119"/>
                  </a:cubicBezTo>
                  <a:cubicBezTo>
                    <a:pt x="162" y="119"/>
                    <a:pt x="162" y="119"/>
                    <a:pt x="162" y="119"/>
                  </a:cubicBezTo>
                  <a:close/>
                  <a:moveTo>
                    <a:pt x="172" y="117"/>
                  </a:moveTo>
                  <a:cubicBezTo>
                    <a:pt x="173" y="116"/>
                    <a:pt x="173" y="116"/>
                    <a:pt x="173" y="116"/>
                  </a:cubicBezTo>
                  <a:cubicBezTo>
                    <a:pt x="173" y="116"/>
                    <a:pt x="173" y="116"/>
                    <a:pt x="173" y="116"/>
                  </a:cubicBezTo>
                  <a:cubicBezTo>
                    <a:pt x="173" y="117"/>
                    <a:pt x="173" y="117"/>
                    <a:pt x="173" y="117"/>
                  </a:cubicBezTo>
                  <a:cubicBezTo>
                    <a:pt x="172" y="118"/>
                    <a:pt x="172" y="118"/>
                    <a:pt x="172" y="118"/>
                  </a:cubicBezTo>
                  <a:cubicBezTo>
                    <a:pt x="172" y="117"/>
                    <a:pt x="172" y="117"/>
                    <a:pt x="172" y="117"/>
                  </a:cubicBezTo>
                  <a:close/>
                  <a:moveTo>
                    <a:pt x="165" y="109"/>
                  </a:moveTo>
                  <a:cubicBezTo>
                    <a:pt x="165" y="108"/>
                    <a:pt x="165" y="108"/>
                    <a:pt x="165" y="108"/>
                  </a:cubicBezTo>
                  <a:cubicBezTo>
                    <a:pt x="165" y="108"/>
                    <a:pt x="165" y="108"/>
                    <a:pt x="165" y="108"/>
                  </a:cubicBezTo>
                  <a:cubicBezTo>
                    <a:pt x="166" y="109"/>
                    <a:pt x="166" y="109"/>
                    <a:pt x="166" y="109"/>
                  </a:cubicBezTo>
                  <a:cubicBezTo>
                    <a:pt x="165" y="109"/>
                    <a:pt x="165" y="109"/>
                    <a:pt x="165" y="109"/>
                  </a:cubicBezTo>
                  <a:close/>
                  <a:moveTo>
                    <a:pt x="166" y="112"/>
                  </a:moveTo>
                  <a:cubicBezTo>
                    <a:pt x="166" y="111"/>
                    <a:pt x="166" y="111"/>
                    <a:pt x="166" y="111"/>
                  </a:cubicBezTo>
                  <a:cubicBezTo>
                    <a:pt x="166" y="110"/>
                    <a:pt x="166" y="110"/>
                    <a:pt x="166" y="110"/>
                  </a:cubicBezTo>
                  <a:cubicBezTo>
                    <a:pt x="167" y="110"/>
                    <a:pt x="167" y="110"/>
                    <a:pt x="167" y="110"/>
                  </a:cubicBezTo>
                  <a:cubicBezTo>
                    <a:pt x="167" y="111"/>
                    <a:pt x="167" y="111"/>
                    <a:pt x="167" y="111"/>
                  </a:cubicBezTo>
                  <a:cubicBezTo>
                    <a:pt x="168" y="111"/>
                    <a:pt x="168" y="111"/>
                    <a:pt x="168" y="111"/>
                  </a:cubicBezTo>
                  <a:cubicBezTo>
                    <a:pt x="168" y="112"/>
                    <a:pt x="168" y="112"/>
                    <a:pt x="168" y="112"/>
                  </a:cubicBezTo>
                  <a:cubicBezTo>
                    <a:pt x="167" y="112"/>
                    <a:pt x="167" y="112"/>
                    <a:pt x="167" y="112"/>
                  </a:cubicBezTo>
                  <a:cubicBezTo>
                    <a:pt x="166" y="112"/>
                    <a:pt x="166" y="112"/>
                    <a:pt x="166" y="112"/>
                  </a:cubicBezTo>
                  <a:close/>
                  <a:moveTo>
                    <a:pt x="159" y="115"/>
                  </a:moveTo>
                  <a:cubicBezTo>
                    <a:pt x="159" y="115"/>
                    <a:pt x="159" y="115"/>
                    <a:pt x="159" y="115"/>
                  </a:cubicBezTo>
                  <a:cubicBezTo>
                    <a:pt x="160" y="115"/>
                    <a:pt x="160" y="115"/>
                    <a:pt x="160" y="115"/>
                  </a:cubicBezTo>
                  <a:cubicBezTo>
                    <a:pt x="160" y="114"/>
                    <a:pt x="160" y="114"/>
                    <a:pt x="160" y="114"/>
                  </a:cubicBezTo>
                  <a:cubicBezTo>
                    <a:pt x="161" y="113"/>
                    <a:pt x="161" y="113"/>
                    <a:pt x="161" y="113"/>
                  </a:cubicBezTo>
                  <a:cubicBezTo>
                    <a:pt x="162" y="113"/>
                    <a:pt x="162" y="113"/>
                    <a:pt x="162" y="113"/>
                  </a:cubicBezTo>
                  <a:cubicBezTo>
                    <a:pt x="163" y="112"/>
                    <a:pt x="163" y="112"/>
                    <a:pt x="163" y="112"/>
                  </a:cubicBezTo>
                  <a:cubicBezTo>
                    <a:pt x="164" y="112"/>
                    <a:pt x="164" y="112"/>
                    <a:pt x="164" y="112"/>
                  </a:cubicBezTo>
                  <a:cubicBezTo>
                    <a:pt x="164" y="111"/>
                    <a:pt x="164" y="111"/>
                    <a:pt x="164" y="111"/>
                  </a:cubicBezTo>
                  <a:cubicBezTo>
                    <a:pt x="165" y="111"/>
                    <a:pt x="165" y="111"/>
                    <a:pt x="165" y="111"/>
                  </a:cubicBezTo>
                  <a:cubicBezTo>
                    <a:pt x="164" y="112"/>
                    <a:pt x="164" y="112"/>
                    <a:pt x="164" y="112"/>
                  </a:cubicBezTo>
                  <a:cubicBezTo>
                    <a:pt x="165" y="112"/>
                    <a:pt x="165" y="112"/>
                    <a:pt x="165" y="112"/>
                  </a:cubicBezTo>
                  <a:cubicBezTo>
                    <a:pt x="164" y="112"/>
                    <a:pt x="164" y="112"/>
                    <a:pt x="164" y="112"/>
                  </a:cubicBezTo>
                  <a:cubicBezTo>
                    <a:pt x="163" y="113"/>
                    <a:pt x="163" y="113"/>
                    <a:pt x="163" y="113"/>
                  </a:cubicBezTo>
                  <a:cubicBezTo>
                    <a:pt x="162" y="114"/>
                    <a:pt x="162" y="114"/>
                    <a:pt x="162" y="114"/>
                  </a:cubicBezTo>
                  <a:cubicBezTo>
                    <a:pt x="161" y="114"/>
                    <a:pt x="161" y="114"/>
                    <a:pt x="161" y="114"/>
                  </a:cubicBezTo>
                  <a:cubicBezTo>
                    <a:pt x="161" y="115"/>
                    <a:pt x="161" y="115"/>
                    <a:pt x="161" y="115"/>
                  </a:cubicBezTo>
                  <a:cubicBezTo>
                    <a:pt x="161" y="115"/>
                    <a:pt x="161" y="115"/>
                    <a:pt x="161" y="115"/>
                  </a:cubicBezTo>
                  <a:cubicBezTo>
                    <a:pt x="160" y="115"/>
                    <a:pt x="160" y="115"/>
                    <a:pt x="160" y="115"/>
                  </a:cubicBezTo>
                  <a:cubicBezTo>
                    <a:pt x="160" y="115"/>
                    <a:pt x="160" y="115"/>
                    <a:pt x="160" y="115"/>
                  </a:cubicBezTo>
                  <a:cubicBezTo>
                    <a:pt x="159" y="115"/>
                    <a:pt x="159" y="115"/>
                    <a:pt x="159" y="115"/>
                  </a:cubicBezTo>
                  <a:cubicBezTo>
                    <a:pt x="159" y="115"/>
                    <a:pt x="159" y="115"/>
                    <a:pt x="159" y="115"/>
                  </a:cubicBezTo>
                  <a:close/>
                  <a:moveTo>
                    <a:pt x="159" y="114"/>
                  </a:moveTo>
                  <a:cubicBezTo>
                    <a:pt x="160" y="113"/>
                    <a:pt x="160" y="113"/>
                    <a:pt x="160" y="113"/>
                  </a:cubicBezTo>
                  <a:cubicBezTo>
                    <a:pt x="160" y="113"/>
                    <a:pt x="160" y="113"/>
                    <a:pt x="160" y="113"/>
                  </a:cubicBezTo>
                  <a:cubicBezTo>
                    <a:pt x="159" y="114"/>
                    <a:pt x="159" y="114"/>
                    <a:pt x="159" y="114"/>
                  </a:cubicBezTo>
                  <a:cubicBezTo>
                    <a:pt x="159" y="114"/>
                    <a:pt x="159" y="114"/>
                    <a:pt x="159" y="114"/>
                  </a:cubicBezTo>
                  <a:close/>
                  <a:moveTo>
                    <a:pt x="161" y="112"/>
                  </a:moveTo>
                  <a:cubicBezTo>
                    <a:pt x="162" y="111"/>
                    <a:pt x="162" y="111"/>
                    <a:pt x="162" y="111"/>
                  </a:cubicBezTo>
                  <a:cubicBezTo>
                    <a:pt x="162" y="110"/>
                    <a:pt x="162" y="110"/>
                    <a:pt x="162" y="110"/>
                  </a:cubicBezTo>
                  <a:cubicBezTo>
                    <a:pt x="163" y="109"/>
                    <a:pt x="163" y="109"/>
                    <a:pt x="163" y="109"/>
                  </a:cubicBezTo>
                  <a:cubicBezTo>
                    <a:pt x="163" y="110"/>
                    <a:pt x="163" y="110"/>
                    <a:pt x="163" y="110"/>
                  </a:cubicBezTo>
                  <a:cubicBezTo>
                    <a:pt x="163" y="110"/>
                    <a:pt x="163" y="110"/>
                    <a:pt x="163" y="110"/>
                  </a:cubicBezTo>
                  <a:cubicBezTo>
                    <a:pt x="163" y="110"/>
                    <a:pt x="163" y="110"/>
                    <a:pt x="163" y="110"/>
                  </a:cubicBezTo>
                  <a:cubicBezTo>
                    <a:pt x="162" y="111"/>
                    <a:pt x="162" y="111"/>
                    <a:pt x="162" y="111"/>
                  </a:cubicBezTo>
                  <a:cubicBezTo>
                    <a:pt x="162" y="112"/>
                    <a:pt x="162" y="112"/>
                    <a:pt x="162" y="112"/>
                  </a:cubicBezTo>
                  <a:cubicBezTo>
                    <a:pt x="161" y="112"/>
                    <a:pt x="161" y="112"/>
                    <a:pt x="161" y="112"/>
                  </a:cubicBezTo>
                  <a:cubicBezTo>
                    <a:pt x="161" y="112"/>
                    <a:pt x="161" y="112"/>
                    <a:pt x="161" y="112"/>
                  </a:cubicBezTo>
                  <a:cubicBezTo>
                    <a:pt x="161" y="112"/>
                    <a:pt x="161" y="112"/>
                    <a:pt x="161" y="112"/>
                  </a:cubicBezTo>
                  <a:close/>
                  <a:moveTo>
                    <a:pt x="162" y="107"/>
                  </a:moveTo>
                  <a:cubicBezTo>
                    <a:pt x="163" y="106"/>
                    <a:pt x="163" y="106"/>
                    <a:pt x="163" y="106"/>
                  </a:cubicBezTo>
                  <a:cubicBezTo>
                    <a:pt x="163" y="106"/>
                    <a:pt x="163" y="106"/>
                    <a:pt x="163" y="106"/>
                  </a:cubicBezTo>
                  <a:cubicBezTo>
                    <a:pt x="163" y="107"/>
                    <a:pt x="163" y="107"/>
                    <a:pt x="163" y="107"/>
                  </a:cubicBezTo>
                  <a:cubicBezTo>
                    <a:pt x="163" y="107"/>
                    <a:pt x="163" y="107"/>
                    <a:pt x="163" y="107"/>
                  </a:cubicBezTo>
                  <a:cubicBezTo>
                    <a:pt x="163" y="107"/>
                    <a:pt x="163" y="107"/>
                    <a:pt x="163" y="107"/>
                  </a:cubicBezTo>
                  <a:cubicBezTo>
                    <a:pt x="162" y="107"/>
                    <a:pt x="162" y="107"/>
                    <a:pt x="162" y="107"/>
                  </a:cubicBezTo>
                  <a:close/>
                  <a:moveTo>
                    <a:pt x="109" y="51"/>
                  </a:moveTo>
                  <a:cubicBezTo>
                    <a:pt x="109" y="51"/>
                    <a:pt x="109" y="51"/>
                    <a:pt x="109" y="51"/>
                  </a:cubicBezTo>
                  <a:cubicBezTo>
                    <a:pt x="110" y="51"/>
                    <a:pt x="110" y="51"/>
                    <a:pt x="110" y="51"/>
                  </a:cubicBezTo>
                  <a:cubicBezTo>
                    <a:pt x="109" y="51"/>
                    <a:pt x="109" y="51"/>
                    <a:pt x="109" y="51"/>
                  </a:cubicBezTo>
                  <a:cubicBezTo>
                    <a:pt x="109" y="51"/>
                    <a:pt x="109" y="51"/>
                    <a:pt x="109" y="51"/>
                  </a:cubicBezTo>
                  <a:close/>
                  <a:moveTo>
                    <a:pt x="91" y="68"/>
                  </a:moveTo>
                  <a:cubicBezTo>
                    <a:pt x="92" y="66"/>
                    <a:pt x="92" y="66"/>
                    <a:pt x="92" y="66"/>
                  </a:cubicBezTo>
                  <a:cubicBezTo>
                    <a:pt x="92" y="66"/>
                    <a:pt x="92" y="66"/>
                    <a:pt x="92" y="66"/>
                  </a:cubicBezTo>
                  <a:cubicBezTo>
                    <a:pt x="91" y="65"/>
                    <a:pt x="91" y="65"/>
                    <a:pt x="91" y="65"/>
                  </a:cubicBezTo>
                  <a:cubicBezTo>
                    <a:pt x="91" y="64"/>
                    <a:pt x="91" y="64"/>
                    <a:pt x="91" y="64"/>
                  </a:cubicBezTo>
                  <a:cubicBezTo>
                    <a:pt x="91" y="63"/>
                    <a:pt x="91" y="63"/>
                    <a:pt x="91" y="63"/>
                  </a:cubicBezTo>
                  <a:cubicBezTo>
                    <a:pt x="90" y="62"/>
                    <a:pt x="90" y="62"/>
                    <a:pt x="90" y="62"/>
                  </a:cubicBezTo>
                  <a:cubicBezTo>
                    <a:pt x="89" y="62"/>
                    <a:pt x="89" y="62"/>
                    <a:pt x="89" y="62"/>
                  </a:cubicBezTo>
                  <a:cubicBezTo>
                    <a:pt x="88" y="63"/>
                    <a:pt x="88" y="63"/>
                    <a:pt x="88" y="63"/>
                  </a:cubicBezTo>
                  <a:cubicBezTo>
                    <a:pt x="87" y="63"/>
                    <a:pt x="87" y="63"/>
                    <a:pt x="87" y="63"/>
                  </a:cubicBezTo>
                  <a:cubicBezTo>
                    <a:pt x="86" y="62"/>
                    <a:pt x="86" y="62"/>
                    <a:pt x="86" y="62"/>
                  </a:cubicBezTo>
                  <a:cubicBezTo>
                    <a:pt x="86" y="61"/>
                    <a:pt x="86" y="61"/>
                    <a:pt x="86" y="61"/>
                  </a:cubicBezTo>
                  <a:cubicBezTo>
                    <a:pt x="88" y="59"/>
                    <a:pt x="88" y="59"/>
                    <a:pt x="88" y="59"/>
                  </a:cubicBezTo>
                  <a:cubicBezTo>
                    <a:pt x="89" y="57"/>
                    <a:pt x="89" y="57"/>
                    <a:pt x="89" y="57"/>
                  </a:cubicBezTo>
                  <a:cubicBezTo>
                    <a:pt x="90" y="57"/>
                    <a:pt x="90" y="57"/>
                    <a:pt x="90" y="57"/>
                  </a:cubicBezTo>
                  <a:cubicBezTo>
                    <a:pt x="90" y="59"/>
                    <a:pt x="90" y="59"/>
                    <a:pt x="90" y="59"/>
                  </a:cubicBezTo>
                  <a:cubicBezTo>
                    <a:pt x="89" y="60"/>
                    <a:pt x="89" y="60"/>
                    <a:pt x="89" y="60"/>
                  </a:cubicBezTo>
                  <a:cubicBezTo>
                    <a:pt x="90" y="60"/>
                    <a:pt x="90" y="60"/>
                    <a:pt x="90" y="60"/>
                  </a:cubicBezTo>
                  <a:cubicBezTo>
                    <a:pt x="90" y="60"/>
                    <a:pt x="90" y="60"/>
                    <a:pt x="90" y="60"/>
                  </a:cubicBezTo>
                  <a:cubicBezTo>
                    <a:pt x="91" y="61"/>
                    <a:pt x="91" y="61"/>
                    <a:pt x="91" y="61"/>
                  </a:cubicBezTo>
                  <a:cubicBezTo>
                    <a:pt x="92" y="60"/>
                    <a:pt x="92" y="60"/>
                    <a:pt x="92" y="60"/>
                  </a:cubicBezTo>
                  <a:cubicBezTo>
                    <a:pt x="94" y="60"/>
                    <a:pt x="94" y="60"/>
                    <a:pt x="94" y="60"/>
                  </a:cubicBezTo>
                  <a:cubicBezTo>
                    <a:pt x="94" y="61"/>
                    <a:pt x="94" y="61"/>
                    <a:pt x="94" y="61"/>
                  </a:cubicBezTo>
                  <a:cubicBezTo>
                    <a:pt x="94" y="62"/>
                    <a:pt x="94" y="62"/>
                    <a:pt x="94" y="62"/>
                  </a:cubicBezTo>
                  <a:cubicBezTo>
                    <a:pt x="94" y="62"/>
                    <a:pt x="94" y="62"/>
                    <a:pt x="94" y="62"/>
                  </a:cubicBezTo>
                  <a:cubicBezTo>
                    <a:pt x="94" y="63"/>
                    <a:pt x="94" y="63"/>
                    <a:pt x="94" y="63"/>
                  </a:cubicBezTo>
                  <a:cubicBezTo>
                    <a:pt x="95" y="64"/>
                    <a:pt x="95" y="64"/>
                    <a:pt x="95" y="64"/>
                  </a:cubicBezTo>
                  <a:cubicBezTo>
                    <a:pt x="95" y="64"/>
                    <a:pt x="95" y="64"/>
                    <a:pt x="95" y="64"/>
                  </a:cubicBezTo>
                  <a:cubicBezTo>
                    <a:pt x="97" y="66"/>
                    <a:pt x="97" y="66"/>
                    <a:pt x="97" y="66"/>
                  </a:cubicBezTo>
                  <a:cubicBezTo>
                    <a:pt x="97" y="67"/>
                    <a:pt x="97" y="67"/>
                    <a:pt x="97" y="67"/>
                  </a:cubicBezTo>
                  <a:cubicBezTo>
                    <a:pt x="96" y="67"/>
                    <a:pt x="96" y="67"/>
                    <a:pt x="96" y="67"/>
                  </a:cubicBezTo>
                  <a:cubicBezTo>
                    <a:pt x="95" y="66"/>
                    <a:pt x="95" y="66"/>
                    <a:pt x="95" y="66"/>
                  </a:cubicBezTo>
                  <a:cubicBezTo>
                    <a:pt x="95" y="66"/>
                    <a:pt x="95" y="66"/>
                    <a:pt x="95" y="66"/>
                  </a:cubicBezTo>
                  <a:cubicBezTo>
                    <a:pt x="94" y="67"/>
                    <a:pt x="94" y="67"/>
                    <a:pt x="94" y="67"/>
                  </a:cubicBezTo>
                  <a:cubicBezTo>
                    <a:pt x="93" y="67"/>
                    <a:pt x="93" y="67"/>
                    <a:pt x="93" y="67"/>
                  </a:cubicBezTo>
                  <a:cubicBezTo>
                    <a:pt x="92" y="68"/>
                    <a:pt x="92" y="68"/>
                    <a:pt x="92" y="68"/>
                  </a:cubicBezTo>
                  <a:cubicBezTo>
                    <a:pt x="91" y="68"/>
                    <a:pt x="91" y="68"/>
                    <a:pt x="91" y="68"/>
                  </a:cubicBezTo>
                  <a:close/>
                  <a:moveTo>
                    <a:pt x="86" y="95"/>
                  </a:moveTo>
                  <a:cubicBezTo>
                    <a:pt x="87" y="95"/>
                    <a:pt x="87" y="95"/>
                    <a:pt x="87" y="95"/>
                  </a:cubicBezTo>
                  <a:cubicBezTo>
                    <a:pt x="88" y="95"/>
                    <a:pt x="88" y="95"/>
                    <a:pt x="88" y="95"/>
                  </a:cubicBezTo>
                  <a:cubicBezTo>
                    <a:pt x="89" y="95"/>
                    <a:pt x="89" y="95"/>
                    <a:pt x="89" y="95"/>
                  </a:cubicBezTo>
                  <a:cubicBezTo>
                    <a:pt x="89" y="95"/>
                    <a:pt x="89" y="95"/>
                    <a:pt x="89" y="95"/>
                  </a:cubicBezTo>
                  <a:cubicBezTo>
                    <a:pt x="90" y="94"/>
                    <a:pt x="90" y="94"/>
                    <a:pt x="90" y="94"/>
                  </a:cubicBezTo>
                  <a:cubicBezTo>
                    <a:pt x="91" y="94"/>
                    <a:pt x="91" y="94"/>
                    <a:pt x="91" y="94"/>
                  </a:cubicBezTo>
                  <a:cubicBezTo>
                    <a:pt x="91" y="95"/>
                    <a:pt x="91" y="95"/>
                    <a:pt x="91" y="95"/>
                  </a:cubicBezTo>
                  <a:cubicBezTo>
                    <a:pt x="92" y="95"/>
                    <a:pt x="92" y="95"/>
                    <a:pt x="92" y="95"/>
                  </a:cubicBezTo>
                  <a:cubicBezTo>
                    <a:pt x="93" y="96"/>
                    <a:pt x="93" y="96"/>
                    <a:pt x="93" y="96"/>
                  </a:cubicBezTo>
                  <a:cubicBezTo>
                    <a:pt x="92" y="97"/>
                    <a:pt x="92" y="97"/>
                    <a:pt x="92" y="97"/>
                  </a:cubicBezTo>
                  <a:cubicBezTo>
                    <a:pt x="91" y="98"/>
                    <a:pt x="91" y="98"/>
                    <a:pt x="91" y="98"/>
                  </a:cubicBezTo>
                  <a:cubicBezTo>
                    <a:pt x="90" y="98"/>
                    <a:pt x="90" y="98"/>
                    <a:pt x="90" y="98"/>
                  </a:cubicBezTo>
                  <a:cubicBezTo>
                    <a:pt x="89" y="98"/>
                    <a:pt x="89" y="98"/>
                    <a:pt x="89" y="98"/>
                  </a:cubicBezTo>
                  <a:cubicBezTo>
                    <a:pt x="89" y="98"/>
                    <a:pt x="89" y="98"/>
                    <a:pt x="89" y="98"/>
                  </a:cubicBezTo>
                  <a:cubicBezTo>
                    <a:pt x="88" y="98"/>
                    <a:pt x="88" y="98"/>
                    <a:pt x="88" y="98"/>
                  </a:cubicBezTo>
                  <a:cubicBezTo>
                    <a:pt x="87" y="98"/>
                    <a:pt x="87" y="98"/>
                    <a:pt x="87" y="98"/>
                  </a:cubicBezTo>
                  <a:cubicBezTo>
                    <a:pt x="86" y="96"/>
                    <a:pt x="86" y="96"/>
                    <a:pt x="86" y="96"/>
                  </a:cubicBezTo>
                  <a:cubicBezTo>
                    <a:pt x="86" y="95"/>
                    <a:pt x="86" y="95"/>
                    <a:pt x="86" y="95"/>
                  </a:cubicBezTo>
                  <a:close/>
                  <a:moveTo>
                    <a:pt x="144" y="107"/>
                  </a:moveTo>
                  <a:cubicBezTo>
                    <a:pt x="146" y="106"/>
                    <a:pt x="146" y="106"/>
                    <a:pt x="146" y="106"/>
                  </a:cubicBezTo>
                  <a:cubicBezTo>
                    <a:pt x="146" y="106"/>
                    <a:pt x="146" y="106"/>
                    <a:pt x="146" y="106"/>
                  </a:cubicBezTo>
                  <a:cubicBezTo>
                    <a:pt x="146" y="106"/>
                    <a:pt x="146" y="106"/>
                    <a:pt x="146" y="106"/>
                  </a:cubicBezTo>
                  <a:cubicBezTo>
                    <a:pt x="145" y="107"/>
                    <a:pt x="145" y="107"/>
                    <a:pt x="145" y="107"/>
                  </a:cubicBezTo>
                  <a:cubicBezTo>
                    <a:pt x="144" y="107"/>
                    <a:pt x="144" y="107"/>
                    <a:pt x="144" y="107"/>
                  </a:cubicBezTo>
                  <a:close/>
                  <a:moveTo>
                    <a:pt x="135" y="113"/>
                  </a:moveTo>
                  <a:cubicBezTo>
                    <a:pt x="136" y="113"/>
                    <a:pt x="136" y="113"/>
                    <a:pt x="136" y="113"/>
                  </a:cubicBezTo>
                  <a:cubicBezTo>
                    <a:pt x="136" y="113"/>
                    <a:pt x="136" y="113"/>
                    <a:pt x="136" y="113"/>
                  </a:cubicBezTo>
                  <a:cubicBezTo>
                    <a:pt x="136" y="113"/>
                    <a:pt x="136" y="113"/>
                    <a:pt x="136" y="113"/>
                  </a:cubicBezTo>
                  <a:cubicBezTo>
                    <a:pt x="135" y="113"/>
                    <a:pt x="135" y="113"/>
                    <a:pt x="135" y="113"/>
                  </a:cubicBezTo>
                  <a:close/>
                  <a:moveTo>
                    <a:pt x="135" y="120"/>
                  </a:moveTo>
                  <a:cubicBezTo>
                    <a:pt x="136" y="119"/>
                    <a:pt x="136" y="119"/>
                    <a:pt x="136" y="119"/>
                  </a:cubicBezTo>
                  <a:cubicBezTo>
                    <a:pt x="136" y="120"/>
                    <a:pt x="136" y="120"/>
                    <a:pt x="136" y="120"/>
                  </a:cubicBezTo>
                  <a:cubicBezTo>
                    <a:pt x="136" y="120"/>
                    <a:pt x="136" y="120"/>
                    <a:pt x="136" y="120"/>
                  </a:cubicBezTo>
                  <a:cubicBezTo>
                    <a:pt x="135" y="121"/>
                    <a:pt x="135" y="121"/>
                    <a:pt x="135" y="121"/>
                  </a:cubicBezTo>
                  <a:cubicBezTo>
                    <a:pt x="135" y="120"/>
                    <a:pt x="135" y="120"/>
                    <a:pt x="135" y="120"/>
                  </a:cubicBezTo>
                  <a:cubicBezTo>
                    <a:pt x="135" y="120"/>
                    <a:pt x="135" y="120"/>
                    <a:pt x="135" y="120"/>
                  </a:cubicBezTo>
                  <a:close/>
                  <a:moveTo>
                    <a:pt x="132" y="123"/>
                  </a:moveTo>
                  <a:cubicBezTo>
                    <a:pt x="131" y="123"/>
                    <a:pt x="131" y="123"/>
                    <a:pt x="131" y="123"/>
                  </a:cubicBezTo>
                  <a:cubicBezTo>
                    <a:pt x="132" y="123"/>
                    <a:pt x="132" y="123"/>
                    <a:pt x="132" y="123"/>
                  </a:cubicBezTo>
                  <a:cubicBezTo>
                    <a:pt x="132" y="123"/>
                    <a:pt x="132" y="123"/>
                    <a:pt x="132" y="123"/>
                  </a:cubicBezTo>
                  <a:cubicBezTo>
                    <a:pt x="133" y="123"/>
                    <a:pt x="133" y="123"/>
                    <a:pt x="133" y="123"/>
                  </a:cubicBezTo>
                  <a:cubicBezTo>
                    <a:pt x="133" y="123"/>
                    <a:pt x="133" y="123"/>
                    <a:pt x="133" y="123"/>
                  </a:cubicBezTo>
                  <a:cubicBezTo>
                    <a:pt x="134" y="122"/>
                    <a:pt x="134" y="122"/>
                    <a:pt x="134" y="122"/>
                  </a:cubicBezTo>
                  <a:cubicBezTo>
                    <a:pt x="133" y="122"/>
                    <a:pt x="133" y="122"/>
                    <a:pt x="133" y="122"/>
                  </a:cubicBezTo>
                  <a:cubicBezTo>
                    <a:pt x="134" y="121"/>
                    <a:pt x="134" y="121"/>
                    <a:pt x="134" y="121"/>
                  </a:cubicBezTo>
                  <a:cubicBezTo>
                    <a:pt x="135" y="121"/>
                    <a:pt x="135" y="121"/>
                    <a:pt x="135" y="121"/>
                  </a:cubicBezTo>
                  <a:cubicBezTo>
                    <a:pt x="135" y="121"/>
                    <a:pt x="135" y="121"/>
                    <a:pt x="135" y="121"/>
                  </a:cubicBezTo>
                  <a:cubicBezTo>
                    <a:pt x="135" y="122"/>
                    <a:pt x="135" y="122"/>
                    <a:pt x="135" y="122"/>
                  </a:cubicBezTo>
                  <a:cubicBezTo>
                    <a:pt x="135" y="122"/>
                    <a:pt x="135" y="122"/>
                    <a:pt x="135" y="122"/>
                  </a:cubicBezTo>
                  <a:cubicBezTo>
                    <a:pt x="135" y="122"/>
                    <a:pt x="135" y="122"/>
                    <a:pt x="135" y="122"/>
                  </a:cubicBezTo>
                  <a:cubicBezTo>
                    <a:pt x="136" y="121"/>
                    <a:pt x="136" y="121"/>
                    <a:pt x="136" y="121"/>
                  </a:cubicBezTo>
                  <a:cubicBezTo>
                    <a:pt x="136" y="122"/>
                    <a:pt x="136" y="122"/>
                    <a:pt x="136" y="122"/>
                  </a:cubicBezTo>
                  <a:cubicBezTo>
                    <a:pt x="136" y="122"/>
                    <a:pt x="136" y="122"/>
                    <a:pt x="136" y="122"/>
                  </a:cubicBezTo>
                  <a:cubicBezTo>
                    <a:pt x="136" y="123"/>
                    <a:pt x="136" y="123"/>
                    <a:pt x="136" y="123"/>
                  </a:cubicBezTo>
                  <a:cubicBezTo>
                    <a:pt x="136" y="123"/>
                    <a:pt x="136" y="123"/>
                    <a:pt x="136" y="123"/>
                  </a:cubicBezTo>
                  <a:cubicBezTo>
                    <a:pt x="136" y="124"/>
                    <a:pt x="136" y="124"/>
                    <a:pt x="136" y="124"/>
                  </a:cubicBezTo>
                  <a:cubicBezTo>
                    <a:pt x="136" y="124"/>
                    <a:pt x="136" y="124"/>
                    <a:pt x="136" y="124"/>
                  </a:cubicBezTo>
                  <a:cubicBezTo>
                    <a:pt x="135" y="123"/>
                    <a:pt x="135" y="123"/>
                    <a:pt x="135" y="123"/>
                  </a:cubicBezTo>
                  <a:cubicBezTo>
                    <a:pt x="135" y="124"/>
                    <a:pt x="135" y="124"/>
                    <a:pt x="135" y="124"/>
                  </a:cubicBezTo>
                  <a:cubicBezTo>
                    <a:pt x="134" y="124"/>
                    <a:pt x="134" y="124"/>
                    <a:pt x="134" y="124"/>
                  </a:cubicBezTo>
                  <a:cubicBezTo>
                    <a:pt x="134" y="124"/>
                    <a:pt x="134" y="124"/>
                    <a:pt x="134" y="124"/>
                  </a:cubicBezTo>
                  <a:cubicBezTo>
                    <a:pt x="133" y="124"/>
                    <a:pt x="133" y="124"/>
                    <a:pt x="133" y="124"/>
                  </a:cubicBezTo>
                  <a:cubicBezTo>
                    <a:pt x="132" y="124"/>
                    <a:pt x="132" y="124"/>
                    <a:pt x="132" y="124"/>
                  </a:cubicBezTo>
                  <a:cubicBezTo>
                    <a:pt x="132" y="123"/>
                    <a:pt x="132" y="123"/>
                    <a:pt x="132" y="123"/>
                  </a:cubicBezTo>
                  <a:close/>
                  <a:moveTo>
                    <a:pt x="122" y="132"/>
                  </a:moveTo>
                  <a:cubicBezTo>
                    <a:pt x="122" y="132"/>
                    <a:pt x="122" y="132"/>
                    <a:pt x="122" y="132"/>
                  </a:cubicBezTo>
                  <a:cubicBezTo>
                    <a:pt x="122" y="132"/>
                    <a:pt x="122" y="132"/>
                    <a:pt x="122" y="132"/>
                  </a:cubicBezTo>
                  <a:cubicBezTo>
                    <a:pt x="121" y="132"/>
                    <a:pt x="121" y="132"/>
                    <a:pt x="121" y="132"/>
                  </a:cubicBezTo>
                  <a:cubicBezTo>
                    <a:pt x="121" y="131"/>
                    <a:pt x="121" y="131"/>
                    <a:pt x="121" y="131"/>
                  </a:cubicBezTo>
                  <a:cubicBezTo>
                    <a:pt x="121" y="131"/>
                    <a:pt x="121" y="131"/>
                    <a:pt x="121" y="131"/>
                  </a:cubicBezTo>
                  <a:cubicBezTo>
                    <a:pt x="122" y="130"/>
                    <a:pt x="122" y="130"/>
                    <a:pt x="122" y="130"/>
                  </a:cubicBezTo>
                  <a:cubicBezTo>
                    <a:pt x="121" y="129"/>
                    <a:pt x="121" y="129"/>
                    <a:pt x="121" y="129"/>
                  </a:cubicBezTo>
                  <a:cubicBezTo>
                    <a:pt x="121" y="129"/>
                    <a:pt x="121" y="129"/>
                    <a:pt x="121" y="129"/>
                  </a:cubicBezTo>
                  <a:cubicBezTo>
                    <a:pt x="121" y="128"/>
                    <a:pt x="121" y="128"/>
                    <a:pt x="121" y="128"/>
                  </a:cubicBezTo>
                  <a:cubicBezTo>
                    <a:pt x="123" y="127"/>
                    <a:pt x="123" y="127"/>
                    <a:pt x="123" y="127"/>
                  </a:cubicBezTo>
                  <a:cubicBezTo>
                    <a:pt x="125" y="126"/>
                    <a:pt x="125" y="126"/>
                    <a:pt x="125" y="126"/>
                  </a:cubicBezTo>
                  <a:cubicBezTo>
                    <a:pt x="126" y="126"/>
                    <a:pt x="126" y="126"/>
                    <a:pt x="126" y="126"/>
                  </a:cubicBezTo>
                  <a:cubicBezTo>
                    <a:pt x="126" y="126"/>
                    <a:pt x="126" y="126"/>
                    <a:pt x="126" y="126"/>
                  </a:cubicBezTo>
                  <a:cubicBezTo>
                    <a:pt x="126" y="128"/>
                    <a:pt x="126" y="128"/>
                    <a:pt x="126" y="128"/>
                  </a:cubicBezTo>
                  <a:cubicBezTo>
                    <a:pt x="126" y="128"/>
                    <a:pt x="126" y="128"/>
                    <a:pt x="126" y="128"/>
                  </a:cubicBezTo>
                  <a:cubicBezTo>
                    <a:pt x="127" y="127"/>
                    <a:pt x="127" y="127"/>
                    <a:pt x="127" y="127"/>
                  </a:cubicBezTo>
                  <a:cubicBezTo>
                    <a:pt x="127" y="127"/>
                    <a:pt x="127" y="127"/>
                    <a:pt x="127" y="127"/>
                  </a:cubicBezTo>
                  <a:cubicBezTo>
                    <a:pt x="127" y="126"/>
                    <a:pt x="127" y="126"/>
                    <a:pt x="127" y="126"/>
                  </a:cubicBezTo>
                  <a:cubicBezTo>
                    <a:pt x="128" y="127"/>
                    <a:pt x="128" y="127"/>
                    <a:pt x="128" y="127"/>
                  </a:cubicBezTo>
                  <a:cubicBezTo>
                    <a:pt x="128" y="126"/>
                    <a:pt x="128" y="126"/>
                    <a:pt x="128" y="126"/>
                  </a:cubicBezTo>
                  <a:cubicBezTo>
                    <a:pt x="127" y="126"/>
                    <a:pt x="127" y="126"/>
                    <a:pt x="127" y="126"/>
                  </a:cubicBezTo>
                  <a:cubicBezTo>
                    <a:pt x="127" y="125"/>
                    <a:pt x="127" y="125"/>
                    <a:pt x="127" y="125"/>
                  </a:cubicBezTo>
                  <a:cubicBezTo>
                    <a:pt x="128" y="125"/>
                    <a:pt x="128" y="125"/>
                    <a:pt x="128" y="125"/>
                  </a:cubicBezTo>
                  <a:cubicBezTo>
                    <a:pt x="128" y="124"/>
                    <a:pt x="128" y="124"/>
                    <a:pt x="128" y="124"/>
                  </a:cubicBezTo>
                  <a:cubicBezTo>
                    <a:pt x="129" y="125"/>
                    <a:pt x="129" y="125"/>
                    <a:pt x="129" y="125"/>
                  </a:cubicBezTo>
                  <a:cubicBezTo>
                    <a:pt x="129" y="126"/>
                    <a:pt x="129" y="126"/>
                    <a:pt x="129" y="126"/>
                  </a:cubicBezTo>
                  <a:cubicBezTo>
                    <a:pt x="129" y="126"/>
                    <a:pt x="129" y="126"/>
                    <a:pt x="129" y="126"/>
                  </a:cubicBezTo>
                  <a:cubicBezTo>
                    <a:pt x="129" y="127"/>
                    <a:pt x="129" y="127"/>
                    <a:pt x="129" y="127"/>
                  </a:cubicBezTo>
                  <a:cubicBezTo>
                    <a:pt x="129" y="126"/>
                    <a:pt x="129" y="126"/>
                    <a:pt x="129" y="126"/>
                  </a:cubicBezTo>
                  <a:cubicBezTo>
                    <a:pt x="129" y="126"/>
                    <a:pt x="129" y="126"/>
                    <a:pt x="129" y="126"/>
                  </a:cubicBezTo>
                  <a:cubicBezTo>
                    <a:pt x="130" y="126"/>
                    <a:pt x="130" y="126"/>
                    <a:pt x="130" y="126"/>
                  </a:cubicBezTo>
                  <a:cubicBezTo>
                    <a:pt x="130" y="126"/>
                    <a:pt x="130" y="126"/>
                    <a:pt x="130" y="126"/>
                  </a:cubicBezTo>
                  <a:cubicBezTo>
                    <a:pt x="130" y="125"/>
                    <a:pt x="130" y="125"/>
                    <a:pt x="130" y="125"/>
                  </a:cubicBezTo>
                  <a:cubicBezTo>
                    <a:pt x="130" y="125"/>
                    <a:pt x="130" y="125"/>
                    <a:pt x="130" y="125"/>
                  </a:cubicBezTo>
                  <a:cubicBezTo>
                    <a:pt x="131" y="124"/>
                    <a:pt x="131" y="124"/>
                    <a:pt x="131" y="124"/>
                  </a:cubicBezTo>
                  <a:cubicBezTo>
                    <a:pt x="131" y="125"/>
                    <a:pt x="131" y="125"/>
                    <a:pt x="131" y="125"/>
                  </a:cubicBezTo>
                  <a:cubicBezTo>
                    <a:pt x="131" y="125"/>
                    <a:pt x="131" y="125"/>
                    <a:pt x="131" y="125"/>
                  </a:cubicBezTo>
                  <a:cubicBezTo>
                    <a:pt x="131" y="126"/>
                    <a:pt x="131" y="126"/>
                    <a:pt x="131" y="126"/>
                  </a:cubicBezTo>
                  <a:cubicBezTo>
                    <a:pt x="131" y="126"/>
                    <a:pt x="131" y="126"/>
                    <a:pt x="131" y="126"/>
                  </a:cubicBezTo>
                  <a:cubicBezTo>
                    <a:pt x="131" y="126"/>
                    <a:pt x="131" y="126"/>
                    <a:pt x="131" y="126"/>
                  </a:cubicBezTo>
                  <a:cubicBezTo>
                    <a:pt x="132" y="125"/>
                    <a:pt x="132" y="125"/>
                    <a:pt x="132" y="125"/>
                  </a:cubicBezTo>
                  <a:cubicBezTo>
                    <a:pt x="133" y="125"/>
                    <a:pt x="133" y="125"/>
                    <a:pt x="133" y="125"/>
                  </a:cubicBezTo>
                  <a:cubicBezTo>
                    <a:pt x="134" y="125"/>
                    <a:pt x="134" y="125"/>
                    <a:pt x="134" y="125"/>
                  </a:cubicBezTo>
                  <a:cubicBezTo>
                    <a:pt x="134" y="126"/>
                    <a:pt x="134" y="126"/>
                    <a:pt x="134" y="126"/>
                  </a:cubicBezTo>
                  <a:cubicBezTo>
                    <a:pt x="133" y="126"/>
                    <a:pt x="133" y="126"/>
                    <a:pt x="133" y="126"/>
                  </a:cubicBezTo>
                  <a:cubicBezTo>
                    <a:pt x="132" y="126"/>
                    <a:pt x="132" y="126"/>
                    <a:pt x="132" y="126"/>
                  </a:cubicBezTo>
                  <a:cubicBezTo>
                    <a:pt x="132" y="127"/>
                    <a:pt x="132" y="127"/>
                    <a:pt x="132" y="127"/>
                  </a:cubicBezTo>
                  <a:cubicBezTo>
                    <a:pt x="133" y="127"/>
                    <a:pt x="133" y="127"/>
                    <a:pt x="133" y="127"/>
                  </a:cubicBezTo>
                  <a:cubicBezTo>
                    <a:pt x="133" y="128"/>
                    <a:pt x="133" y="128"/>
                    <a:pt x="133" y="128"/>
                  </a:cubicBezTo>
                  <a:cubicBezTo>
                    <a:pt x="132" y="128"/>
                    <a:pt x="132" y="128"/>
                    <a:pt x="132" y="128"/>
                  </a:cubicBezTo>
                  <a:cubicBezTo>
                    <a:pt x="132" y="128"/>
                    <a:pt x="132" y="128"/>
                    <a:pt x="132" y="128"/>
                  </a:cubicBezTo>
                  <a:cubicBezTo>
                    <a:pt x="132" y="128"/>
                    <a:pt x="132" y="128"/>
                    <a:pt x="132" y="128"/>
                  </a:cubicBezTo>
                  <a:cubicBezTo>
                    <a:pt x="131" y="128"/>
                    <a:pt x="131" y="128"/>
                    <a:pt x="131" y="128"/>
                  </a:cubicBezTo>
                  <a:cubicBezTo>
                    <a:pt x="130" y="128"/>
                    <a:pt x="130" y="128"/>
                    <a:pt x="130" y="128"/>
                  </a:cubicBezTo>
                  <a:cubicBezTo>
                    <a:pt x="130" y="128"/>
                    <a:pt x="130" y="128"/>
                    <a:pt x="130" y="128"/>
                  </a:cubicBezTo>
                  <a:cubicBezTo>
                    <a:pt x="129" y="128"/>
                    <a:pt x="129" y="128"/>
                    <a:pt x="129" y="128"/>
                  </a:cubicBezTo>
                  <a:cubicBezTo>
                    <a:pt x="130" y="129"/>
                    <a:pt x="130" y="129"/>
                    <a:pt x="130" y="129"/>
                  </a:cubicBezTo>
                  <a:cubicBezTo>
                    <a:pt x="131" y="129"/>
                    <a:pt x="131" y="129"/>
                    <a:pt x="131" y="129"/>
                  </a:cubicBezTo>
                  <a:cubicBezTo>
                    <a:pt x="130" y="130"/>
                    <a:pt x="130" y="130"/>
                    <a:pt x="130" y="130"/>
                  </a:cubicBezTo>
                  <a:cubicBezTo>
                    <a:pt x="129" y="130"/>
                    <a:pt x="129" y="130"/>
                    <a:pt x="129" y="130"/>
                  </a:cubicBezTo>
                  <a:cubicBezTo>
                    <a:pt x="129" y="129"/>
                    <a:pt x="129" y="129"/>
                    <a:pt x="129" y="129"/>
                  </a:cubicBezTo>
                  <a:cubicBezTo>
                    <a:pt x="128" y="129"/>
                    <a:pt x="128" y="129"/>
                    <a:pt x="128" y="129"/>
                  </a:cubicBezTo>
                  <a:cubicBezTo>
                    <a:pt x="127" y="129"/>
                    <a:pt x="127" y="129"/>
                    <a:pt x="127" y="129"/>
                  </a:cubicBezTo>
                  <a:cubicBezTo>
                    <a:pt x="128" y="130"/>
                    <a:pt x="128" y="130"/>
                    <a:pt x="128" y="130"/>
                  </a:cubicBezTo>
                  <a:cubicBezTo>
                    <a:pt x="128" y="130"/>
                    <a:pt x="128" y="130"/>
                    <a:pt x="128" y="130"/>
                  </a:cubicBezTo>
                  <a:cubicBezTo>
                    <a:pt x="128" y="131"/>
                    <a:pt x="128" y="131"/>
                    <a:pt x="128" y="131"/>
                  </a:cubicBezTo>
                  <a:cubicBezTo>
                    <a:pt x="127" y="130"/>
                    <a:pt x="127" y="130"/>
                    <a:pt x="127" y="130"/>
                  </a:cubicBezTo>
                  <a:cubicBezTo>
                    <a:pt x="126" y="131"/>
                    <a:pt x="126" y="131"/>
                    <a:pt x="126" y="131"/>
                  </a:cubicBezTo>
                  <a:cubicBezTo>
                    <a:pt x="126" y="131"/>
                    <a:pt x="126" y="131"/>
                    <a:pt x="126" y="131"/>
                  </a:cubicBezTo>
                  <a:cubicBezTo>
                    <a:pt x="125" y="131"/>
                    <a:pt x="125" y="131"/>
                    <a:pt x="125" y="131"/>
                  </a:cubicBezTo>
                  <a:cubicBezTo>
                    <a:pt x="125" y="131"/>
                    <a:pt x="125" y="131"/>
                    <a:pt x="125" y="131"/>
                  </a:cubicBezTo>
                  <a:cubicBezTo>
                    <a:pt x="125" y="132"/>
                    <a:pt x="125" y="132"/>
                    <a:pt x="125" y="132"/>
                  </a:cubicBezTo>
                  <a:cubicBezTo>
                    <a:pt x="125" y="132"/>
                    <a:pt x="125" y="132"/>
                    <a:pt x="125" y="132"/>
                  </a:cubicBezTo>
                  <a:cubicBezTo>
                    <a:pt x="124" y="133"/>
                    <a:pt x="124" y="133"/>
                    <a:pt x="124" y="133"/>
                  </a:cubicBezTo>
                  <a:cubicBezTo>
                    <a:pt x="124" y="133"/>
                    <a:pt x="124" y="133"/>
                    <a:pt x="124" y="133"/>
                  </a:cubicBezTo>
                  <a:cubicBezTo>
                    <a:pt x="123" y="134"/>
                    <a:pt x="123" y="134"/>
                    <a:pt x="123" y="134"/>
                  </a:cubicBezTo>
                  <a:cubicBezTo>
                    <a:pt x="123" y="134"/>
                    <a:pt x="123" y="134"/>
                    <a:pt x="123" y="134"/>
                  </a:cubicBezTo>
                  <a:cubicBezTo>
                    <a:pt x="122" y="134"/>
                    <a:pt x="122" y="134"/>
                    <a:pt x="122" y="134"/>
                  </a:cubicBezTo>
                  <a:cubicBezTo>
                    <a:pt x="122" y="133"/>
                    <a:pt x="122" y="133"/>
                    <a:pt x="122" y="133"/>
                  </a:cubicBezTo>
                  <a:cubicBezTo>
                    <a:pt x="124" y="132"/>
                    <a:pt x="124" y="132"/>
                    <a:pt x="124" y="132"/>
                  </a:cubicBezTo>
                  <a:cubicBezTo>
                    <a:pt x="124" y="132"/>
                    <a:pt x="124" y="132"/>
                    <a:pt x="124" y="132"/>
                  </a:cubicBezTo>
                  <a:cubicBezTo>
                    <a:pt x="124" y="131"/>
                    <a:pt x="124" y="131"/>
                    <a:pt x="124" y="131"/>
                  </a:cubicBezTo>
                  <a:cubicBezTo>
                    <a:pt x="124" y="131"/>
                    <a:pt x="124" y="131"/>
                    <a:pt x="124" y="131"/>
                  </a:cubicBezTo>
                  <a:cubicBezTo>
                    <a:pt x="123" y="132"/>
                    <a:pt x="123" y="132"/>
                    <a:pt x="123" y="132"/>
                  </a:cubicBezTo>
                  <a:cubicBezTo>
                    <a:pt x="123" y="131"/>
                    <a:pt x="123" y="131"/>
                    <a:pt x="123" y="131"/>
                  </a:cubicBezTo>
                  <a:cubicBezTo>
                    <a:pt x="123" y="131"/>
                    <a:pt x="123" y="131"/>
                    <a:pt x="123" y="131"/>
                  </a:cubicBezTo>
                  <a:cubicBezTo>
                    <a:pt x="122" y="131"/>
                    <a:pt x="122" y="131"/>
                    <a:pt x="122" y="131"/>
                  </a:cubicBezTo>
                  <a:cubicBezTo>
                    <a:pt x="122" y="131"/>
                    <a:pt x="122" y="131"/>
                    <a:pt x="122" y="131"/>
                  </a:cubicBezTo>
                  <a:cubicBezTo>
                    <a:pt x="122" y="131"/>
                    <a:pt x="122" y="131"/>
                    <a:pt x="122" y="131"/>
                  </a:cubicBezTo>
                  <a:cubicBezTo>
                    <a:pt x="122" y="132"/>
                    <a:pt x="122" y="132"/>
                    <a:pt x="122" y="132"/>
                  </a:cubicBezTo>
                  <a:close/>
                  <a:moveTo>
                    <a:pt x="121" y="135"/>
                  </a:moveTo>
                  <a:cubicBezTo>
                    <a:pt x="121" y="135"/>
                    <a:pt x="121" y="135"/>
                    <a:pt x="121" y="135"/>
                  </a:cubicBezTo>
                  <a:cubicBezTo>
                    <a:pt x="121" y="135"/>
                    <a:pt x="121" y="135"/>
                    <a:pt x="121" y="135"/>
                  </a:cubicBezTo>
                  <a:cubicBezTo>
                    <a:pt x="121" y="135"/>
                    <a:pt x="121" y="135"/>
                    <a:pt x="121" y="135"/>
                  </a:cubicBezTo>
                  <a:close/>
                  <a:moveTo>
                    <a:pt x="118" y="136"/>
                  </a:moveTo>
                  <a:cubicBezTo>
                    <a:pt x="119" y="135"/>
                    <a:pt x="119" y="135"/>
                    <a:pt x="119" y="135"/>
                  </a:cubicBezTo>
                  <a:cubicBezTo>
                    <a:pt x="120" y="134"/>
                    <a:pt x="120" y="134"/>
                    <a:pt x="120" y="134"/>
                  </a:cubicBezTo>
                  <a:cubicBezTo>
                    <a:pt x="119" y="136"/>
                    <a:pt x="119" y="136"/>
                    <a:pt x="119" y="136"/>
                  </a:cubicBezTo>
                  <a:cubicBezTo>
                    <a:pt x="118" y="136"/>
                    <a:pt x="118" y="136"/>
                    <a:pt x="118" y="136"/>
                  </a:cubicBezTo>
                  <a:close/>
                  <a:moveTo>
                    <a:pt x="112" y="140"/>
                  </a:moveTo>
                  <a:cubicBezTo>
                    <a:pt x="112" y="140"/>
                    <a:pt x="112" y="140"/>
                    <a:pt x="112" y="140"/>
                  </a:cubicBezTo>
                  <a:cubicBezTo>
                    <a:pt x="112" y="140"/>
                    <a:pt x="112" y="140"/>
                    <a:pt x="112" y="140"/>
                  </a:cubicBezTo>
                  <a:cubicBezTo>
                    <a:pt x="113" y="139"/>
                    <a:pt x="113" y="139"/>
                    <a:pt x="113" y="139"/>
                  </a:cubicBezTo>
                  <a:cubicBezTo>
                    <a:pt x="113" y="140"/>
                    <a:pt x="113" y="140"/>
                    <a:pt x="113" y="140"/>
                  </a:cubicBezTo>
                  <a:cubicBezTo>
                    <a:pt x="112" y="140"/>
                    <a:pt x="112" y="140"/>
                    <a:pt x="112" y="140"/>
                  </a:cubicBezTo>
                  <a:close/>
                  <a:moveTo>
                    <a:pt x="109" y="133"/>
                  </a:moveTo>
                  <a:cubicBezTo>
                    <a:pt x="110" y="133"/>
                    <a:pt x="110" y="133"/>
                    <a:pt x="110" y="133"/>
                  </a:cubicBezTo>
                  <a:cubicBezTo>
                    <a:pt x="110" y="134"/>
                    <a:pt x="110" y="134"/>
                    <a:pt x="110" y="134"/>
                  </a:cubicBezTo>
                  <a:cubicBezTo>
                    <a:pt x="109" y="134"/>
                    <a:pt x="109" y="134"/>
                    <a:pt x="109" y="134"/>
                  </a:cubicBezTo>
                  <a:cubicBezTo>
                    <a:pt x="109" y="133"/>
                    <a:pt x="109" y="133"/>
                    <a:pt x="109" y="133"/>
                  </a:cubicBezTo>
                  <a:close/>
                  <a:moveTo>
                    <a:pt x="92" y="140"/>
                  </a:moveTo>
                  <a:cubicBezTo>
                    <a:pt x="91" y="140"/>
                    <a:pt x="92" y="140"/>
                    <a:pt x="92" y="140"/>
                  </a:cubicBezTo>
                  <a:cubicBezTo>
                    <a:pt x="92" y="140"/>
                    <a:pt x="92" y="140"/>
                    <a:pt x="92" y="140"/>
                  </a:cubicBezTo>
                  <a:cubicBezTo>
                    <a:pt x="92" y="140"/>
                    <a:pt x="92" y="140"/>
                    <a:pt x="92" y="140"/>
                  </a:cubicBezTo>
                  <a:close/>
                  <a:moveTo>
                    <a:pt x="90" y="140"/>
                  </a:moveTo>
                  <a:cubicBezTo>
                    <a:pt x="91" y="141"/>
                    <a:pt x="91" y="141"/>
                    <a:pt x="91" y="141"/>
                  </a:cubicBezTo>
                  <a:cubicBezTo>
                    <a:pt x="91" y="141"/>
                    <a:pt x="91" y="141"/>
                    <a:pt x="91" y="141"/>
                  </a:cubicBezTo>
                  <a:cubicBezTo>
                    <a:pt x="90" y="140"/>
                    <a:pt x="90" y="140"/>
                    <a:pt x="90" y="140"/>
                  </a:cubicBezTo>
                  <a:close/>
                  <a:moveTo>
                    <a:pt x="94" y="143"/>
                  </a:moveTo>
                  <a:cubicBezTo>
                    <a:pt x="95" y="144"/>
                    <a:pt x="95" y="144"/>
                    <a:pt x="95" y="144"/>
                  </a:cubicBezTo>
                  <a:cubicBezTo>
                    <a:pt x="94" y="144"/>
                    <a:pt x="94" y="144"/>
                    <a:pt x="94" y="144"/>
                  </a:cubicBezTo>
                  <a:cubicBezTo>
                    <a:pt x="94" y="144"/>
                    <a:pt x="94" y="144"/>
                    <a:pt x="94" y="144"/>
                  </a:cubicBezTo>
                  <a:cubicBezTo>
                    <a:pt x="94" y="143"/>
                    <a:pt x="94" y="143"/>
                    <a:pt x="94" y="143"/>
                  </a:cubicBezTo>
                  <a:close/>
                  <a:moveTo>
                    <a:pt x="94" y="143"/>
                  </a:moveTo>
                  <a:cubicBezTo>
                    <a:pt x="94" y="142"/>
                    <a:pt x="94" y="142"/>
                    <a:pt x="94" y="142"/>
                  </a:cubicBezTo>
                  <a:cubicBezTo>
                    <a:pt x="94" y="143"/>
                    <a:pt x="94" y="143"/>
                    <a:pt x="94" y="143"/>
                  </a:cubicBezTo>
                  <a:cubicBezTo>
                    <a:pt x="94" y="143"/>
                    <a:pt x="94" y="143"/>
                    <a:pt x="94" y="143"/>
                  </a:cubicBezTo>
                  <a:close/>
                  <a:moveTo>
                    <a:pt x="90" y="144"/>
                  </a:moveTo>
                  <a:cubicBezTo>
                    <a:pt x="91" y="143"/>
                    <a:pt x="91" y="143"/>
                    <a:pt x="91" y="143"/>
                  </a:cubicBezTo>
                  <a:cubicBezTo>
                    <a:pt x="91" y="142"/>
                    <a:pt x="91" y="142"/>
                    <a:pt x="91" y="142"/>
                  </a:cubicBezTo>
                  <a:cubicBezTo>
                    <a:pt x="92" y="142"/>
                    <a:pt x="92" y="142"/>
                    <a:pt x="92" y="142"/>
                  </a:cubicBezTo>
                  <a:cubicBezTo>
                    <a:pt x="93" y="142"/>
                    <a:pt x="93" y="142"/>
                    <a:pt x="93" y="142"/>
                  </a:cubicBezTo>
                  <a:cubicBezTo>
                    <a:pt x="92" y="142"/>
                    <a:pt x="92" y="142"/>
                    <a:pt x="92" y="142"/>
                  </a:cubicBezTo>
                  <a:cubicBezTo>
                    <a:pt x="92" y="143"/>
                    <a:pt x="92" y="143"/>
                    <a:pt x="92" y="143"/>
                  </a:cubicBezTo>
                  <a:cubicBezTo>
                    <a:pt x="91" y="144"/>
                    <a:pt x="91" y="144"/>
                    <a:pt x="91" y="144"/>
                  </a:cubicBezTo>
                  <a:cubicBezTo>
                    <a:pt x="90" y="144"/>
                    <a:pt x="90" y="144"/>
                    <a:pt x="90" y="144"/>
                  </a:cubicBezTo>
                  <a:close/>
                  <a:moveTo>
                    <a:pt x="89" y="142"/>
                  </a:moveTo>
                  <a:cubicBezTo>
                    <a:pt x="88" y="141"/>
                    <a:pt x="88" y="141"/>
                    <a:pt x="88" y="141"/>
                  </a:cubicBezTo>
                  <a:cubicBezTo>
                    <a:pt x="89" y="140"/>
                    <a:pt x="89" y="140"/>
                    <a:pt x="89" y="140"/>
                  </a:cubicBezTo>
                  <a:cubicBezTo>
                    <a:pt x="89" y="140"/>
                    <a:pt x="89" y="140"/>
                    <a:pt x="89" y="140"/>
                  </a:cubicBezTo>
                  <a:cubicBezTo>
                    <a:pt x="90" y="141"/>
                    <a:pt x="90" y="141"/>
                    <a:pt x="90" y="141"/>
                  </a:cubicBezTo>
                  <a:cubicBezTo>
                    <a:pt x="90" y="141"/>
                    <a:pt x="90" y="141"/>
                    <a:pt x="90" y="141"/>
                  </a:cubicBezTo>
                  <a:cubicBezTo>
                    <a:pt x="89" y="142"/>
                    <a:pt x="89" y="142"/>
                    <a:pt x="89" y="142"/>
                  </a:cubicBezTo>
                  <a:cubicBezTo>
                    <a:pt x="89" y="142"/>
                    <a:pt x="89" y="142"/>
                    <a:pt x="89" y="142"/>
                  </a:cubicBezTo>
                  <a:close/>
                  <a:moveTo>
                    <a:pt x="84" y="141"/>
                  </a:moveTo>
                  <a:cubicBezTo>
                    <a:pt x="85" y="141"/>
                    <a:pt x="85" y="141"/>
                    <a:pt x="85" y="141"/>
                  </a:cubicBezTo>
                  <a:cubicBezTo>
                    <a:pt x="85" y="142"/>
                    <a:pt x="85" y="142"/>
                    <a:pt x="85" y="142"/>
                  </a:cubicBezTo>
                  <a:cubicBezTo>
                    <a:pt x="85" y="142"/>
                    <a:pt x="85" y="142"/>
                    <a:pt x="85" y="142"/>
                  </a:cubicBezTo>
                  <a:cubicBezTo>
                    <a:pt x="84" y="141"/>
                    <a:pt x="84" y="141"/>
                    <a:pt x="84" y="141"/>
                  </a:cubicBezTo>
                  <a:close/>
                  <a:moveTo>
                    <a:pt x="82" y="143"/>
                  </a:moveTo>
                  <a:cubicBezTo>
                    <a:pt x="81" y="143"/>
                    <a:pt x="81" y="143"/>
                    <a:pt x="81" y="143"/>
                  </a:cubicBezTo>
                  <a:cubicBezTo>
                    <a:pt x="82" y="142"/>
                    <a:pt x="82" y="142"/>
                    <a:pt x="82" y="142"/>
                  </a:cubicBezTo>
                  <a:cubicBezTo>
                    <a:pt x="82" y="143"/>
                    <a:pt x="82" y="143"/>
                    <a:pt x="82" y="143"/>
                  </a:cubicBezTo>
                  <a:cubicBezTo>
                    <a:pt x="82" y="143"/>
                    <a:pt x="82" y="143"/>
                    <a:pt x="82" y="143"/>
                  </a:cubicBezTo>
                  <a:close/>
                  <a:moveTo>
                    <a:pt x="78" y="145"/>
                  </a:moveTo>
                  <a:cubicBezTo>
                    <a:pt x="79" y="146"/>
                    <a:pt x="79" y="146"/>
                    <a:pt x="79" y="146"/>
                  </a:cubicBezTo>
                  <a:cubicBezTo>
                    <a:pt x="79" y="146"/>
                    <a:pt x="79" y="146"/>
                    <a:pt x="79" y="146"/>
                  </a:cubicBezTo>
                  <a:cubicBezTo>
                    <a:pt x="78" y="146"/>
                    <a:pt x="78" y="146"/>
                    <a:pt x="78" y="146"/>
                  </a:cubicBezTo>
                  <a:cubicBezTo>
                    <a:pt x="78" y="145"/>
                    <a:pt x="78" y="145"/>
                    <a:pt x="78" y="145"/>
                  </a:cubicBezTo>
                  <a:close/>
                  <a:moveTo>
                    <a:pt x="0" y="159"/>
                  </a:moveTo>
                  <a:cubicBezTo>
                    <a:pt x="0" y="160"/>
                    <a:pt x="0" y="160"/>
                    <a:pt x="0" y="160"/>
                  </a:cubicBezTo>
                  <a:cubicBezTo>
                    <a:pt x="1" y="159"/>
                    <a:pt x="1" y="159"/>
                    <a:pt x="1" y="159"/>
                  </a:cubicBezTo>
                  <a:cubicBezTo>
                    <a:pt x="0" y="159"/>
                    <a:pt x="0" y="159"/>
                    <a:pt x="0" y="159"/>
                  </a:cubicBezTo>
                  <a:close/>
                  <a:moveTo>
                    <a:pt x="1" y="157"/>
                  </a:moveTo>
                  <a:cubicBezTo>
                    <a:pt x="0" y="158"/>
                    <a:pt x="0" y="158"/>
                    <a:pt x="0" y="158"/>
                  </a:cubicBezTo>
                  <a:cubicBezTo>
                    <a:pt x="1" y="158"/>
                    <a:pt x="1" y="158"/>
                    <a:pt x="1" y="158"/>
                  </a:cubicBezTo>
                  <a:cubicBezTo>
                    <a:pt x="2" y="157"/>
                    <a:pt x="2" y="157"/>
                    <a:pt x="2" y="157"/>
                  </a:cubicBezTo>
                  <a:cubicBezTo>
                    <a:pt x="1" y="157"/>
                    <a:pt x="1" y="157"/>
                    <a:pt x="1" y="157"/>
                  </a:cubicBezTo>
                  <a:close/>
                  <a:moveTo>
                    <a:pt x="2" y="155"/>
                  </a:moveTo>
                  <a:cubicBezTo>
                    <a:pt x="3" y="156"/>
                    <a:pt x="3" y="156"/>
                    <a:pt x="3" y="156"/>
                  </a:cubicBezTo>
                  <a:cubicBezTo>
                    <a:pt x="3" y="155"/>
                    <a:pt x="3" y="155"/>
                    <a:pt x="3" y="155"/>
                  </a:cubicBezTo>
                  <a:cubicBezTo>
                    <a:pt x="2" y="155"/>
                    <a:pt x="2" y="155"/>
                    <a:pt x="2" y="155"/>
                  </a:cubicBezTo>
                  <a:close/>
                  <a:moveTo>
                    <a:pt x="8" y="156"/>
                  </a:moveTo>
                  <a:cubicBezTo>
                    <a:pt x="7" y="155"/>
                    <a:pt x="7" y="155"/>
                    <a:pt x="7" y="155"/>
                  </a:cubicBezTo>
                  <a:cubicBezTo>
                    <a:pt x="6" y="155"/>
                    <a:pt x="6" y="155"/>
                    <a:pt x="6" y="155"/>
                  </a:cubicBezTo>
                  <a:cubicBezTo>
                    <a:pt x="5" y="155"/>
                    <a:pt x="5" y="155"/>
                    <a:pt x="5" y="155"/>
                  </a:cubicBezTo>
                  <a:cubicBezTo>
                    <a:pt x="5" y="156"/>
                    <a:pt x="5" y="156"/>
                    <a:pt x="5" y="156"/>
                  </a:cubicBezTo>
                  <a:cubicBezTo>
                    <a:pt x="6" y="156"/>
                    <a:pt x="6" y="156"/>
                    <a:pt x="6" y="156"/>
                  </a:cubicBezTo>
                  <a:cubicBezTo>
                    <a:pt x="6" y="156"/>
                    <a:pt x="6" y="156"/>
                    <a:pt x="6" y="156"/>
                  </a:cubicBezTo>
                  <a:cubicBezTo>
                    <a:pt x="6" y="157"/>
                    <a:pt x="6" y="157"/>
                    <a:pt x="6" y="157"/>
                  </a:cubicBezTo>
                  <a:cubicBezTo>
                    <a:pt x="6" y="157"/>
                    <a:pt x="6" y="157"/>
                    <a:pt x="6" y="157"/>
                  </a:cubicBezTo>
                  <a:cubicBezTo>
                    <a:pt x="7" y="156"/>
                    <a:pt x="7" y="156"/>
                    <a:pt x="7" y="156"/>
                  </a:cubicBezTo>
                  <a:cubicBezTo>
                    <a:pt x="8" y="156"/>
                    <a:pt x="8" y="156"/>
                    <a:pt x="8" y="156"/>
                  </a:cubicBezTo>
                  <a:close/>
                  <a:moveTo>
                    <a:pt x="8" y="157"/>
                  </a:moveTo>
                  <a:cubicBezTo>
                    <a:pt x="9" y="158"/>
                    <a:pt x="9" y="158"/>
                    <a:pt x="9" y="158"/>
                  </a:cubicBezTo>
                  <a:cubicBezTo>
                    <a:pt x="10" y="157"/>
                    <a:pt x="10" y="157"/>
                    <a:pt x="10" y="157"/>
                  </a:cubicBezTo>
                  <a:cubicBezTo>
                    <a:pt x="10" y="156"/>
                    <a:pt x="10" y="156"/>
                    <a:pt x="10" y="156"/>
                  </a:cubicBezTo>
                  <a:cubicBezTo>
                    <a:pt x="10" y="156"/>
                    <a:pt x="10" y="156"/>
                    <a:pt x="10" y="156"/>
                  </a:cubicBezTo>
                  <a:cubicBezTo>
                    <a:pt x="10" y="156"/>
                    <a:pt x="10" y="156"/>
                    <a:pt x="10" y="156"/>
                  </a:cubicBezTo>
                  <a:cubicBezTo>
                    <a:pt x="9" y="156"/>
                    <a:pt x="9" y="156"/>
                    <a:pt x="9" y="156"/>
                  </a:cubicBezTo>
                  <a:cubicBezTo>
                    <a:pt x="9" y="157"/>
                    <a:pt x="9" y="157"/>
                    <a:pt x="9" y="157"/>
                  </a:cubicBezTo>
                  <a:cubicBezTo>
                    <a:pt x="8" y="157"/>
                    <a:pt x="8" y="157"/>
                    <a:pt x="8" y="157"/>
                  </a:cubicBezTo>
                  <a:close/>
                  <a:moveTo>
                    <a:pt x="13" y="157"/>
                  </a:moveTo>
                  <a:cubicBezTo>
                    <a:pt x="12" y="156"/>
                    <a:pt x="12" y="156"/>
                    <a:pt x="12" y="156"/>
                  </a:cubicBezTo>
                  <a:cubicBezTo>
                    <a:pt x="12" y="156"/>
                    <a:pt x="12" y="156"/>
                    <a:pt x="12" y="156"/>
                  </a:cubicBezTo>
                  <a:cubicBezTo>
                    <a:pt x="12" y="157"/>
                    <a:pt x="12" y="157"/>
                    <a:pt x="12" y="157"/>
                  </a:cubicBezTo>
                  <a:cubicBezTo>
                    <a:pt x="11" y="157"/>
                    <a:pt x="11" y="157"/>
                    <a:pt x="11" y="157"/>
                  </a:cubicBezTo>
                  <a:cubicBezTo>
                    <a:pt x="11" y="158"/>
                    <a:pt x="11" y="158"/>
                    <a:pt x="11" y="158"/>
                  </a:cubicBezTo>
                  <a:cubicBezTo>
                    <a:pt x="12" y="158"/>
                    <a:pt x="12" y="158"/>
                    <a:pt x="12" y="158"/>
                  </a:cubicBezTo>
                  <a:cubicBezTo>
                    <a:pt x="13" y="157"/>
                    <a:pt x="13" y="157"/>
                    <a:pt x="13" y="157"/>
                  </a:cubicBezTo>
                  <a:close/>
                  <a:moveTo>
                    <a:pt x="23" y="157"/>
                  </a:moveTo>
                  <a:cubicBezTo>
                    <a:pt x="23" y="156"/>
                    <a:pt x="23" y="156"/>
                    <a:pt x="23" y="156"/>
                  </a:cubicBezTo>
                  <a:cubicBezTo>
                    <a:pt x="24" y="155"/>
                    <a:pt x="24" y="155"/>
                    <a:pt x="24" y="155"/>
                  </a:cubicBezTo>
                  <a:cubicBezTo>
                    <a:pt x="24" y="155"/>
                    <a:pt x="24" y="155"/>
                    <a:pt x="24" y="155"/>
                  </a:cubicBezTo>
                  <a:cubicBezTo>
                    <a:pt x="23" y="154"/>
                    <a:pt x="23" y="154"/>
                    <a:pt x="23" y="154"/>
                  </a:cubicBezTo>
                  <a:cubicBezTo>
                    <a:pt x="22" y="155"/>
                    <a:pt x="22" y="155"/>
                    <a:pt x="22" y="155"/>
                  </a:cubicBezTo>
                  <a:cubicBezTo>
                    <a:pt x="22" y="156"/>
                    <a:pt x="22" y="156"/>
                    <a:pt x="22" y="156"/>
                  </a:cubicBezTo>
                  <a:cubicBezTo>
                    <a:pt x="22" y="156"/>
                    <a:pt x="22" y="156"/>
                    <a:pt x="22" y="156"/>
                  </a:cubicBezTo>
                  <a:cubicBezTo>
                    <a:pt x="21" y="156"/>
                    <a:pt x="21" y="156"/>
                    <a:pt x="21" y="156"/>
                  </a:cubicBezTo>
                  <a:cubicBezTo>
                    <a:pt x="21" y="156"/>
                    <a:pt x="21" y="156"/>
                    <a:pt x="21" y="156"/>
                  </a:cubicBezTo>
                  <a:cubicBezTo>
                    <a:pt x="20" y="156"/>
                    <a:pt x="20" y="156"/>
                    <a:pt x="20" y="156"/>
                  </a:cubicBezTo>
                  <a:cubicBezTo>
                    <a:pt x="19" y="156"/>
                    <a:pt x="19" y="156"/>
                    <a:pt x="19" y="156"/>
                  </a:cubicBezTo>
                  <a:cubicBezTo>
                    <a:pt x="19" y="156"/>
                    <a:pt x="19" y="156"/>
                    <a:pt x="19" y="156"/>
                  </a:cubicBezTo>
                  <a:cubicBezTo>
                    <a:pt x="20" y="157"/>
                    <a:pt x="20" y="157"/>
                    <a:pt x="20" y="157"/>
                  </a:cubicBezTo>
                  <a:cubicBezTo>
                    <a:pt x="20" y="157"/>
                    <a:pt x="20" y="157"/>
                    <a:pt x="20" y="157"/>
                  </a:cubicBezTo>
                  <a:cubicBezTo>
                    <a:pt x="21" y="157"/>
                    <a:pt x="21" y="157"/>
                    <a:pt x="21" y="157"/>
                  </a:cubicBezTo>
                  <a:cubicBezTo>
                    <a:pt x="22" y="156"/>
                    <a:pt x="22" y="156"/>
                    <a:pt x="22" y="156"/>
                  </a:cubicBezTo>
                  <a:cubicBezTo>
                    <a:pt x="23" y="157"/>
                    <a:pt x="23" y="157"/>
                    <a:pt x="23" y="157"/>
                  </a:cubicBezTo>
                  <a:close/>
                  <a:moveTo>
                    <a:pt x="25" y="157"/>
                  </a:moveTo>
                  <a:cubicBezTo>
                    <a:pt x="27" y="157"/>
                    <a:pt x="27" y="157"/>
                    <a:pt x="27" y="157"/>
                  </a:cubicBezTo>
                  <a:cubicBezTo>
                    <a:pt x="28" y="157"/>
                    <a:pt x="28" y="157"/>
                    <a:pt x="28" y="157"/>
                  </a:cubicBezTo>
                  <a:cubicBezTo>
                    <a:pt x="28" y="158"/>
                    <a:pt x="28" y="158"/>
                    <a:pt x="28" y="158"/>
                  </a:cubicBezTo>
                  <a:cubicBezTo>
                    <a:pt x="27" y="158"/>
                    <a:pt x="27" y="158"/>
                    <a:pt x="27" y="158"/>
                  </a:cubicBezTo>
                  <a:cubicBezTo>
                    <a:pt x="25" y="157"/>
                    <a:pt x="25" y="157"/>
                    <a:pt x="25" y="157"/>
                  </a:cubicBezTo>
                  <a:cubicBezTo>
                    <a:pt x="24" y="157"/>
                    <a:pt x="24" y="157"/>
                    <a:pt x="24" y="157"/>
                  </a:cubicBezTo>
                  <a:cubicBezTo>
                    <a:pt x="24" y="157"/>
                    <a:pt x="24" y="157"/>
                    <a:pt x="24" y="157"/>
                  </a:cubicBezTo>
                  <a:cubicBezTo>
                    <a:pt x="24" y="157"/>
                    <a:pt x="25" y="157"/>
                    <a:pt x="25" y="157"/>
                  </a:cubicBezTo>
                  <a:close/>
                  <a:moveTo>
                    <a:pt x="32" y="156"/>
                  </a:moveTo>
                  <a:cubicBezTo>
                    <a:pt x="31" y="155"/>
                    <a:pt x="31" y="155"/>
                    <a:pt x="31" y="155"/>
                  </a:cubicBezTo>
                  <a:cubicBezTo>
                    <a:pt x="30" y="155"/>
                    <a:pt x="30" y="155"/>
                    <a:pt x="30" y="155"/>
                  </a:cubicBezTo>
                  <a:cubicBezTo>
                    <a:pt x="30" y="156"/>
                    <a:pt x="30" y="156"/>
                    <a:pt x="30" y="156"/>
                  </a:cubicBezTo>
                  <a:cubicBezTo>
                    <a:pt x="31" y="156"/>
                    <a:pt x="31" y="156"/>
                    <a:pt x="31" y="156"/>
                  </a:cubicBezTo>
                  <a:cubicBezTo>
                    <a:pt x="32" y="156"/>
                    <a:pt x="32" y="156"/>
                    <a:pt x="32" y="156"/>
                  </a:cubicBezTo>
                  <a:close/>
                  <a:moveTo>
                    <a:pt x="37" y="156"/>
                  </a:moveTo>
                  <a:cubicBezTo>
                    <a:pt x="37" y="155"/>
                    <a:pt x="37" y="155"/>
                    <a:pt x="37" y="155"/>
                  </a:cubicBezTo>
                  <a:cubicBezTo>
                    <a:pt x="36" y="155"/>
                    <a:pt x="36" y="155"/>
                    <a:pt x="36" y="155"/>
                  </a:cubicBezTo>
                  <a:cubicBezTo>
                    <a:pt x="37" y="156"/>
                    <a:pt x="37" y="156"/>
                    <a:pt x="37" y="156"/>
                  </a:cubicBezTo>
                  <a:close/>
                  <a:moveTo>
                    <a:pt x="40" y="154"/>
                  </a:moveTo>
                  <a:cubicBezTo>
                    <a:pt x="39" y="154"/>
                    <a:pt x="39" y="154"/>
                    <a:pt x="39" y="154"/>
                  </a:cubicBezTo>
                  <a:cubicBezTo>
                    <a:pt x="39" y="154"/>
                    <a:pt x="39" y="154"/>
                    <a:pt x="39" y="154"/>
                  </a:cubicBezTo>
                  <a:cubicBezTo>
                    <a:pt x="39" y="155"/>
                    <a:pt x="39" y="155"/>
                    <a:pt x="39" y="155"/>
                  </a:cubicBezTo>
                  <a:cubicBezTo>
                    <a:pt x="40" y="154"/>
                    <a:pt x="40" y="154"/>
                    <a:pt x="40" y="154"/>
                  </a:cubicBezTo>
                  <a:cubicBezTo>
                    <a:pt x="40" y="154"/>
                    <a:pt x="40" y="154"/>
                    <a:pt x="40" y="154"/>
                  </a:cubicBezTo>
                  <a:close/>
                  <a:moveTo>
                    <a:pt x="43" y="154"/>
                  </a:moveTo>
                  <a:cubicBezTo>
                    <a:pt x="42" y="154"/>
                    <a:pt x="42" y="154"/>
                    <a:pt x="42" y="154"/>
                  </a:cubicBezTo>
                  <a:cubicBezTo>
                    <a:pt x="41" y="154"/>
                    <a:pt x="41" y="154"/>
                    <a:pt x="41" y="154"/>
                  </a:cubicBezTo>
                  <a:cubicBezTo>
                    <a:pt x="42" y="154"/>
                    <a:pt x="42" y="154"/>
                    <a:pt x="42" y="154"/>
                  </a:cubicBezTo>
                  <a:cubicBezTo>
                    <a:pt x="43" y="154"/>
                    <a:pt x="43" y="154"/>
                    <a:pt x="43" y="154"/>
                  </a:cubicBezTo>
                  <a:close/>
                  <a:moveTo>
                    <a:pt x="43" y="153"/>
                  </a:moveTo>
                  <a:cubicBezTo>
                    <a:pt x="43" y="152"/>
                    <a:pt x="43" y="152"/>
                    <a:pt x="43" y="152"/>
                  </a:cubicBezTo>
                  <a:cubicBezTo>
                    <a:pt x="42" y="153"/>
                    <a:pt x="42" y="153"/>
                    <a:pt x="42" y="153"/>
                  </a:cubicBezTo>
                  <a:cubicBezTo>
                    <a:pt x="43" y="153"/>
                    <a:pt x="43" y="153"/>
                    <a:pt x="43" y="153"/>
                  </a:cubicBezTo>
                  <a:close/>
                  <a:moveTo>
                    <a:pt x="43" y="153"/>
                  </a:moveTo>
                  <a:cubicBezTo>
                    <a:pt x="44" y="154"/>
                    <a:pt x="44" y="154"/>
                    <a:pt x="44" y="154"/>
                  </a:cubicBezTo>
                  <a:cubicBezTo>
                    <a:pt x="44" y="153"/>
                    <a:pt x="44" y="153"/>
                    <a:pt x="44" y="153"/>
                  </a:cubicBezTo>
                  <a:cubicBezTo>
                    <a:pt x="44" y="153"/>
                    <a:pt x="44" y="153"/>
                    <a:pt x="44" y="153"/>
                  </a:cubicBezTo>
                  <a:cubicBezTo>
                    <a:pt x="43" y="153"/>
                    <a:pt x="43" y="153"/>
                    <a:pt x="43" y="153"/>
                  </a:cubicBezTo>
                  <a:close/>
                  <a:moveTo>
                    <a:pt x="53" y="149"/>
                  </a:moveTo>
                  <a:cubicBezTo>
                    <a:pt x="54" y="150"/>
                    <a:pt x="54" y="150"/>
                    <a:pt x="54" y="150"/>
                  </a:cubicBezTo>
                  <a:cubicBezTo>
                    <a:pt x="54" y="150"/>
                    <a:pt x="54" y="150"/>
                    <a:pt x="54" y="150"/>
                  </a:cubicBezTo>
                  <a:cubicBezTo>
                    <a:pt x="53" y="150"/>
                    <a:pt x="53" y="150"/>
                    <a:pt x="53" y="150"/>
                  </a:cubicBezTo>
                  <a:cubicBezTo>
                    <a:pt x="53" y="151"/>
                    <a:pt x="53" y="151"/>
                    <a:pt x="53" y="151"/>
                  </a:cubicBezTo>
                  <a:cubicBezTo>
                    <a:pt x="52" y="152"/>
                    <a:pt x="52" y="152"/>
                    <a:pt x="52" y="152"/>
                  </a:cubicBezTo>
                  <a:cubicBezTo>
                    <a:pt x="50" y="153"/>
                    <a:pt x="50" y="153"/>
                    <a:pt x="50" y="153"/>
                  </a:cubicBezTo>
                  <a:cubicBezTo>
                    <a:pt x="49" y="153"/>
                    <a:pt x="49" y="153"/>
                    <a:pt x="49" y="153"/>
                  </a:cubicBezTo>
                  <a:cubicBezTo>
                    <a:pt x="48" y="154"/>
                    <a:pt x="48" y="154"/>
                    <a:pt x="48" y="154"/>
                  </a:cubicBezTo>
                  <a:cubicBezTo>
                    <a:pt x="46" y="154"/>
                    <a:pt x="46" y="154"/>
                    <a:pt x="46" y="154"/>
                  </a:cubicBezTo>
                  <a:cubicBezTo>
                    <a:pt x="47" y="153"/>
                    <a:pt x="47" y="153"/>
                    <a:pt x="47" y="153"/>
                  </a:cubicBezTo>
                  <a:cubicBezTo>
                    <a:pt x="48" y="153"/>
                    <a:pt x="48" y="153"/>
                    <a:pt x="48" y="153"/>
                  </a:cubicBezTo>
                  <a:cubicBezTo>
                    <a:pt x="48" y="152"/>
                    <a:pt x="48" y="152"/>
                    <a:pt x="48" y="152"/>
                  </a:cubicBezTo>
                  <a:cubicBezTo>
                    <a:pt x="49" y="152"/>
                    <a:pt x="49" y="152"/>
                    <a:pt x="49" y="152"/>
                  </a:cubicBezTo>
                  <a:cubicBezTo>
                    <a:pt x="49" y="152"/>
                    <a:pt x="49" y="152"/>
                    <a:pt x="49" y="152"/>
                  </a:cubicBezTo>
                  <a:cubicBezTo>
                    <a:pt x="50" y="151"/>
                    <a:pt x="50" y="151"/>
                    <a:pt x="50" y="151"/>
                  </a:cubicBezTo>
                  <a:cubicBezTo>
                    <a:pt x="51" y="151"/>
                    <a:pt x="51" y="151"/>
                    <a:pt x="51" y="151"/>
                  </a:cubicBezTo>
                  <a:cubicBezTo>
                    <a:pt x="51" y="150"/>
                    <a:pt x="51" y="150"/>
                    <a:pt x="51" y="150"/>
                  </a:cubicBezTo>
                  <a:cubicBezTo>
                    <a:pt x="51" y="150"/>
                    <a:pt x="51" y="150"/>
                    <a:pt x="51" y="150"/>
                  </a:cubicBezTo>
                  <a:cubicBezTo>
                    <a:pt x="52" y="149"/>
                    <a:pt x="52" y="149"/>
                    <a:pt x="52" y="149"/>
                  </a:cubicBezTo>
                  <a:cubicBezTo>
                    <a:pt x="52" y="149"/>
                    <a:pt x="53" y="149"/>
                    <a:pt x="53" y="149"/>
                  </a:cubicBezTo>
                  <a:close/>
                  <a:moveTo>
                    <a:pt x="61" y="146"/>
                  </a:moveTo>
                  <a:cubicBezTo>
                    <a:pt x="60" y="146"/>
                    <a:pt x="60" y="146"/>
                    <a:pt x="60" y="146"/>
                  </a:cubicBezTo>
                  <a:cubicBezTo>
                    <a:pt x="59" y="147"/>
                    <a:pt x="59" y="147"/>
                    <a:pt x="59" y="147"/>
                  </a:cubicBezTo>
                  <a:cubicBezTo>
                    <a:pt x="59" y="148"/>
                    <a:pt x="59" y="148"/>
                    <a:pt x="59" y="148"/>
                  </a:cubicBezTo>
                  <a:cubicBezTo>
                    <a:pt x="60" y="148"/>
                    <a:pt x="60" y="148"/>
                    <a:pt x="60" y="148"/>
                  </a:cubicBezTo>
                  <a:cubicBezTo>
                    <a:pt x="59" y="149"/>
                    <a:pt x="59" y="149"/>
                    <a:pt x="59" y="149"/>
                  </a:cubicBezTo>
                  <a:cubicBezTo>
                    <a:pt x="59" y="148"/>
                    <a:pt x="59" y="148"/>
                    <a:pt x="59" y="148"/>
                  </a:cubicBezTo>
                  <a:cubicBezTo>
                    <a:pt x="58" y="149"/>
                    <a:pt x="58" y="149"/>
                    <a:pt x="58" y="149"/>
                  </a:cubicBezTo>
                  <a:cubicBezTo>
                    <a:pt x="58" y="149"/>
                    <a:pt x="58" y="149"/>
                    <a:pt x="58" y="149"/>
                  </a:cubicBezTo>
                  <a:cubicBezTo>
                    <a:pt x="57" y="149"/>
                    <a:pt x="57" y="149"/>
                    <a:pt x="57" y="149"/>
                  </a:cubicBezTo>
                  <a:cubicBezTo>
                    <a:pt x="57" y="150"/>
                    <a:pt x="57" y="150"/>
                    <a:pt x="57" y="150"/>
                  </a:cubicBezTo>
                  <a:cubicBezTo>
                    <a:pt x="56" y="150"/>
                    <a:pt x="56" y="150"/>
                    <a:pt x="56" y="150"/>
                  </a:cubicBezTo>
                  <a:cubicBezTo>
                    <a:pt x="55" y="151"/>
                    <a:pt x="55" y="151"/>
                    <a:pt x="55" y="151"/>
                  </a:cubicBezTo>
                  <a:cubicBezTo>
                    <a:pt x="54" y="151"/>
                    <a:pt x="54" y="151"/>
                    <a:pt x="54" y="151"/>
                  </a:cubicBezTo>
                  <a:cubicBezTo>
                    <a:pt x="54" y="151"/>
                    <a:pt x="54" y="151"/>
                    <a:pt x="54" y="151"/>
                  </a:cubicBezTo>
                  <a:cubicBezTo>
                    <a:pt x="54" y="152"/>
                    <a:pt x="54" y="152"/>
                    <a:pt x="54" y="152"/>
                  </a:cubicBezTo>
                  <a:cubicBezTo>
                    <a:pt x="56" y="152"/>
                    <a:pt x="56" y="152"/>
                    <a:pt x="56" y="152"/>
                  </a:cubicBezTo>
                  <a:cubicBezTo>
                    <a:pt x="57" y="151"/>
                    <a:pt x="57" y="151"/>
                    <a:pt x="57" y="151"/>
                  </a:cubicBezTo>
                  <a:cubicBezTo>
                    <a:pt x="58" y="150"/>
                    <a:pt x="58" y="150"/>
                    <a:pt x="58" y="150"/>
                  </a:cubicBezTo>
                  <a:cubicBezTo>
                    <a:pt x="58" y="151"/>
                    <a:pt x="58" y="151"/>
                    <a:pt x="58" y="151"/>
                  </a:cubicBezTo>
                  <a:cubicBezTo>
                    <a:pt x="58" y="151"/>
                    <a:pt x="58" y="151"/>
                    <a:pt x="58" y="151"/>
                  </a:cubicBezTo>
                  <a:cubicBezTo>
                    <a:pt x="59" y="150"/>
                    <a:pt x="59" y="150"/>
                    <a:pt x="59" y="150"/>
                  </a:cubicBezTo>
                  <a:cubicBezTo>
                    <a:pt x="59" y="150"/>
                    <a:pt x="59" y="150"/>
                    <a:pt x="59" y="150"/>
                  </a:cubicBezTo>
                  <a:cubicBezTo>
                    <a:pt x="60" y="150"/>
                    <a:pt x="60" y="150"/>
                    <a:pt x="60" y="150"/>
                  </a:cubicBezTo>
                  <a:cubicBezTo>
                    <a:pt x="60" y="150"/>
                    <a:pt x="60" y="150"/>
                    <a:pt x="60" y="150"/>
                  </a:cubicBezTo>
                  <a:cubicBezTo>
                    <a:pt x="60" y="150"/>
                    <a:pt x="60" y="150"/>
                    <a:pt x="60" y="150"/>
                  </a:cubicBezTo>
                  <a:cubicBezTo>
                    <a:pt x="61" y="149"/>
                    <a:pt x="61" y="149"/>
                    <a:pt x="61" y="149"/>
                  </a:cubicBezTo>
                  <a:cubicBezTo>
                    <a:pt x="62" y="149"/>
                    <a:pt x="62" y="149"/>
                    <a:pt x="62" y="149"/>
                  </a:cubicBezTo>
                  <a:cubicBezTo>
                    <a:pt x="62" y="149"/>
                    <a:pt x="62" y="149"/>
                    <a:pt x="62" y="149"/>
                  </a:cubicBezTo>
                  <a:cubicBezTo>
                    <a:pt x="61" y="148"/>
                    <a:pt x="61" y="148"/>
                    <a:pt x="61" y="148"/>
                  </a:cubicBezTo>
                  <a:cubicBezTo>
                    <a:pt x="62" y="148"/>
                    <a:pt x="62" y="148"/>
                    <a:pt x="62" y="148"/>
                  </a:cubicBezTo>
                  <a:cubicBezTo>
                    <a:pt x="62" y="147"/>
                    <a:pt x="62" y="147"/>
                    <a:pt x="62" y="147"/>
                  </a:cubicBezTo>
                  <a:cubicBezTo>
                    <a:pt x="61" y="147"/>
                    <a:pt x="61" y="147"/>
                    <a:pt x="61" y="147"/>
                  </a:cubicBezTo>
                  <a:cubicBezTo>
                    <a:pt x="61" y="146"/>
                    <a:pt x="61" y="146"/>
                    <a:pt x="61" y="146"/>
                  </a:cubicBezTo>
                  <a:close/>
                  <a:moveTo>
                    <a:pt x="64" y="148"/>
                  </a:moveTo>
                  <a:cubicBezTo>
                    <a:pt x="63" y="147"/>
                    <a:pt x="63" y="147"/>
                    <a:pt x="63" y="147"/>
                  </a:cubicBezTo>
                  <a:cubicBezTo>
                    <a:pt x="63" y="147"/>
                    <a:pt x="63" y="147"/>
                    <a:pt x="63" y="147"/>
                  </a:cubicBezTo>
                  <a:cubicBezTo>
                    <a:pt x="63" y="147"/>
                    <a:pt x="63" y="147"/>
                    <a:pt x="63" y="147"/>
                  </a:cubicBezTo>
                  <a:cubicBezTo>
                    <a:pt x="64" y="148"/>
                    <a:pt x="64" y="148"/>
                    <a:pt x="64" y="148"/>
                  </a:cubicBezTo>
                  <a:close/>
                  <a:moveTo>
                    <a:pt x="68" y="147"/>
                  </a:moveTo>
                  <a:cubicBezTo>
                    <a:pt x="68" y="147"/>
                    <a:pt x="68" y="147"/>
                    <a:pt x="68" y="147"/>
                  </a:cubicBezTo>
                  <a:cubicBezTo>
                    <a:pt x="69" y="147"/>
                    <a:pt x="69" y="147"/>
                    <a:pt x="69" y="147"/>
                  </a:cubicBezTo>
                  <a:cubicBezTo>
                    <a:pt x="69" y="147"/>
                    <a:pt x="69" y="147"/>
                    <a:pt x="69" y="147"/>
                  </a:cubicBezTo>
                  <a:cubicBezTo>
                    <a:pt x="68" y="147"/>
                    <a:pt x="68" y="147"/>
                    <a:pt x="68" y="147"/>
                  </a:cubicBezTo>
                  <a:cubicBezTo>
                    <a:pt x="68" y="147"/>
                    <a:pt x="68" y="147"/>
                    <a:pt x="68" y="147"/>
                  </a:cubicBezTo>
                  <a:close/>
                  <a:moveTo>
                    <a:pt x="66" y="147"/>
                  </a:moveTo>
                  <a:cubicBezTo>
                    <a:pt x="67" y="147"/>
                    <a:pt x="67" y="147"/>
                    <a:pt x="67" y="147"/>
                  </a:cubicBezTo>
                  <a:cubicBezTo>
                    <a:pt x="67" y="147"/>
                    <a:pt x="67" y="147"/>
                    <a:pt x="67" y="147"/>
                  </a:cubicBezTo>
                  <a:cubicBezTo>
                    <a:pt x="66" y="147"/>
                    <a:pt x="66" y="147"/>
                    <a:pt x="66" y="147"/>
                  </a:cubicBezTo>
                  <a:close/>
                  <a:moveTo>
                    <a:pt x="66" y="146"/>
                  </a:moveTo>
                  <a:cubicBezTo>
                    <a:pt x="66" y="146"/>
                    <a:pt x="66" y="146"/>
                    <a:pt x="66" y="146"/>
                  </a:cubicBezTo>
                  <a:cubicBezTo>
                    <a:pt x="66" y="145"/>
                    <a:pt x="66" y="145"/>
                    <a:pt x="66" y="145"/>
                  </a:cubicBezTo>
                  <a:cubicBezTo>
                    <a:pt x="66" y="145"/>
                    <a:pt x="66" y="145"/>
                    <a:pt x="66" y="145"/>
                  </a:cubicBezTo>
                  <a:cubicBezTo>
                    <a:pt x="67" y="146"/>
                    <a:pt x="67" y="146"/>
                    <a:pt x="67" y="146"/>
                  </a:cubicBezTo>
                  <a:cubicBezTo>
                    <a:pt x="66" y="146"/>
                    <a:pt x="66" y="146"/>
                    <a:pt x="66" y="146"/>
                  </a:cubicBezTo>
                  <a:close/>
                  <a:moveTo>
                    <a:pt x="65" y="146"/>
                  </a:moveTo>
                  <a:cubicBezTo>
                    <a:pt x="64" y="146"/>
                    <a:pt x="64" y="146"/>
                    <a:pt x="64" y="146"/>
                  </a:cubicBezTo>
                  <a:cubicBezTo>
                    <a:pt x="64" y="146"/>
                    <a:pt x="64" y="146"/>
                    <a:pt x="64" y="146"/>
                  </a:cubicBezTo>
                  <a:cubicBezTo>
                    <a:pt x="64" y="147"/>
                    <a:pt x="64" y="147"/>
                    <a:pt x="64" y="147"/>
                  </a:cubicBezTo>
                  <a:cubicBezTo>
                    <a:pt x="65" y="147"/>
                    <a:pt x="65" y="147"/>
                    <a:pt x="65" y="147"/>
                  </a:cubicBezTo>
                  <a:cubicBezTo>
                    <a:pt x="65" y="146"/>
                    <a:pt x="65" y="146"/>
                    <a:pt x="65" y="146"/>
                  </a:cubicBezTo>
                  <a:cubicBezTo>
                    <a:pt x="65" y="146"/>
                    <a:pt x="65" y="146"/>
                    <a:pt x="65" y="146"/>
                  </a:cubicBezTo>
                  <a:cubicBezTo>
                    <a:pt x="65" y="146"/>
                    <a:pt x="65" y="146"/>
                    <a:pt x="65" y="146"/>
                  </a:cubicBezTo>
                  <a:close/>
                  <a:moveTo>
                    <a:pt x="105" y="113"/>
                  </a:moveTo>
                  <a:cubicBezTo>
                    <a:pt x="105" y="113"/>
                    <a:pt x="105" y="113"/>
                    <a:pt x="105" y="113"/>
                  </a:cubicBezTo>
                  <a:cubicBezTo>
                    <a:pt x="106" y="112"/>
                    <a:pt x="106" y="112"/>
                    <a:pt x="106" y="112"/>
                  </a:cubicBezTo>
                  <a:cubicBezTo>
                    <a:pt x="106" y="113"/>
                    <a:pt x="106" y="113"/>
                    <a:pt x="106" y="113"/>
                  </a:cubicBezTo>
                  <a:cubicBezTo>
                    <a:pt x="105" y="113"/>
                    <a:pt x="105" y="113"/>
                    <a:pt x="105" y="113"/>
                  </a:cubicBezTo>
                  <a:close/>
                  <a:moveTo>
                    <a:pt x="104" y="113"/>
                  </a:moveTo>
                  <a:cubicBezTo>
                    <a:pt x="103" y="113"/>
                    <a:pt x="103" y="113"/>
                    <a:pt x="103" y="113"/>
                  </a:cubicBezTo>
                  <a:cubicBezTo>
                    <a:pt x="103" y="112"/>
                    <a:pt x="103" y="112"/>
                    <a:pt x="103" y="112"/>
                  </a:cubicBezTo>
                  <a:cubicBezTo>
                    <a:pt x="104" y="112"/>
                    <a:pt x="104" y="112"/>
                    <a:pt x="104" y="112"/>
                  </a:cubicBezTo>
                  <a:cubicBezTo>
                    <a:pt x="105" y="111"/>
                    <a:pt x="105" y="111"/>
                    <a:pt x="105" y="111"/>
                  </a:cubicBezTo>
                  <a:cubicBezTo>
                    <a:pt x="105" y="112"/>
                    <a:pt x="105" y="112"/>
                    <a:pt x="105" y="112"/>
                  </a:cubicBezTo>
                  <a:cubicBezTo>
                    <a:pt x="104" y="113"/>
                    <a:pt x="104" y="113"/>
                    <a:pt x="104" y="113"/>
                  </a:cubicBezTo>
                  <a:cubicBezTo>
                    <a:pt x="104" y="113"/>
                    <a:pt x="104" y="113"/>
                    <a:pt x="104" y="113"/>
                  </a:cubicBezTo>
                  <a:close/>
                  <a:moveTo>
                    <a:pt x="70" y="144"/>
                  </a:moveTo>
                  <a:cubicBezTo>
                    <a:pt x="70" y="143"/>
                    <a:pt x="70" y="143"/>
                    <a:pt x="70" y="143"/>
                  </a:cubicBezTo>
                  <a:cubicBezTo>
                    <a:pt x="70" y="143"/>
                    <a:pt x="70" y="143"/>
                    <a:pt x="70" y="143"/>
                  </a:cubicBezTo>
                  <a:cubicBezTo>
                    <a:pt x="71" y="143"/>
                    <a:pt x="71" y="143"/>
                    <a:pt x="71" y="143"/>
                  </a:cubicBezTo>
                  <a:cubicBezTo>
                    <a:pt x="72" y="142"/>
                    <a:pt x="72" y="142"/>
                    <a:pt x="72" y="142"/>
                  </a:cubicBezTo>
                  <a:cubicBezTo>
                    <a:pt x="72" y="142"/>
                    <a:pt x="72" y="142"/>
                    <a:pt x="72" y="142"/>
                  </a:cubicBezTo>
                  <a:cubicBezTo>
                    <a:pt x="73" y="141"/>
                    <a:pt x="73" y="141"/>
                    <a:pt x="73" y="141"/>
                  </a:cubicBezTo>
                  <a:cubicBezTo>
                    <a:pt x="73" y="141"/>
                    <a:pt x="73" y="141"/>
                    <a:pt x="73" y="141"/>
                  </a:cubicBezTo>
                  <a:cubicBezTo>
                    <a:pt x="74" y="141"/>
                    <a:pt x="74" y="141"/>
                    <a:pt x="74" y="141"/>
                  </a:cubicBezTo>
                  <a:cubicBezTo>
                    <a:pt x="74" y="141"/>
                    <a:pt x="74" y="141"/>
                    <a:pt x="74" y="141"/>
                  </a:cubicBezTo>
                  <a:cubicBezTo>
                    <a:pt x="75" y="141"/>
                    <a:pt x="75" y="141"/>
                    <a:pt x="75" y="141"/>
                  </a:cubicBezTo>
                  <a:cubicBezTo>
                    <a:pt x="76" y="141"/>
                    <a:pt x="76" y="141"/>
                    <a:pt x="76" y="141"/>
                  </a:cubicBezTo>
                  <a:cubicBezTo>
                    <a:pt x="76" y="141"/>
                    <a:pt x="76" y="141"/>
                    <a:pt x="76" y="141"/>
                  </a:cubicBezTo>
                  <a:cubicBezTo>
                    <a:pt x="77" y="141"/>
                    <a:pt x="77" y="141"/>
                    <a:pt x="77" y="141"/>
                  </a:cubicBezTo>
                  <a:cubicBezTo>
                    <a:pt x="78" y="141"/>
                    <a:pt x="78" y="141"/>
                    <a:pt x="78" y="141"/>
                  </a:cubicBezTo>
                  <a:cubicBezTo>
                    <a:pt x="77" y="142"/>
                    <a:pt x="77" y="142"/>
                    <a:pt x="77" y="142"/>
                  </a:cubicBezTo>
                  <a:cubicBezTo>
                    <a:pt x="78" y="143"/>
                    <a:pt x="78" y="143"/>
                    <a:pt x="78" y="143"/>
                  </a:cubicBezTo>
                  <a:cubicBezTo>
                    <a:pt x="78" y="143"/>
                    <a:pt x="78" y="143"/>
                    <a:pt x="78" y="143"/>
                  </a:cubicBezTo>
                  <a:cubicBezTo>
                    <a:pt x="77" y="143"/>
                    <a:pt x="77" y="143"/>
                    <a:pt x="77" y="143"/>
                  </a:cubicBezTo>
                  <a:cubicBezTo>
                    <a:pt x="77" y="144"/>
                    <a:pt x="77" y="144"/>
                    <a:pt x="77" y="144"/>
                  </a:cubicBezTo>
                  <a:cubicBezTo>
                    <a:pt x="75" y="144"/>
                    <a:pt x="75" y="144"/>
                    <a:pt x="75" y="144"/>
                  </a:cubicBezTo>
                  <a:cubicBezTo>
                    <a:pt x="74" y="144"/>
                    <a:pt x="74" y="144"/>
                    <a:pt x="74" y="144"/>
                  </a:cubicBezTo>
                  <a:cubicBezTo>
                    <a:pt x="73" y="144"/>
                    <a:pt x="73" y="144"/>
                    <a:pt x="73" y="144"/>
                  </a:cubicBezTo>
                  <a:cubicBezTo>
                    <a:pt x="72" y="145"/>
                    <a:pt x="72" y="145"/>
                    <a:pt x="72" y="145"/>
                  </a:cubicBezTo>
                  <a:cubicBezTo>
                    <a:pt x="71" y="145"/>
                    <a:pt x="71" y="145"/>
                    <a:pt x="71" y="145"/>
                  </a:cubicBezTo>
                  <a:cubicBezTo>
                    <a:pt x="71" y="145"/>
                    <a:pt x="71" y="145"/>
                    <a:pt x="71" y="145"/>
                  </a:cubicBezTo>
                  <a:cubicBezTo>
                    <a:pt x="70" y="144"/>
                    <a:pt x="70" y="144"/>
                    <a:pt x="70" y="144"/>
                  </a:cubicBezTo>
                  <a:close/>
                </a:path>
              </a:pathLst>
            </a:custGeom>
            <a:grpFill/>
            <a:ln>
              <a:noFill/>
            </a:ln>
          </p:spPr>
          <p:txBody>
            <a:bodyPr vert="horz" wrap="square" lIns="91440" tIns="45720" rIns="91440" bIns="45720" numCol="1" anchor="t" anchorCtr="0" compatLnSpc="1"/>
            <a:lstStyle/>
            <a:p>
              <a:endParaRPr lang="en-US"/>
            </a:p>
          </p:txBody>
        </p:sp>
        <p:sp>
          <p:nvSpPr>
            <p:cNvPr id="167" name="Rectangle 163"/>
            <p:cNvSpPr>
              <a:spLocks noChangeArrowheads="1"/>
            </p:cNvSpPr>
            <p:nvPr/>
          </p:nvSpPr>
          <p:spPr bwMode="auto">
            <a:xfrm>
              <a:off x="2602388" y="2795127"/>
              <a:ext cx="3860" cy="3860"/>
            </a:xfrm>
            <a:prstGeom prst="rect">
              <a:avLst/>
            </a:prstGeom>
            <a:grpFill/>
            <a:ln>
              <a:noFill/>
            </a:ln>
          </p:spPr>
          <p:txBody>
            <a:bodyPr vert="horz" wrap="square" lIns="91440" tIns="45720" rIns="91440" bIns="45720" numCol="1" anchor="t" anchorCtr="0" compatLnSpc="1"/>
            <a:lstStyle/>
            <a:p>
              <a:endParaRPr lang="en-US"/>
            </a:p>
          </p:txBody>
        </p:sp>
        <p:sp>
          <p:nvSpPr>
            <p:cNvPr id="168" name="Freeform 164"/>
            <p:cNvSpPr/>
            <p:nvPr/>
          </p:nvSpPr>
          <p:spPr bwMode="auto">
            <a:xfrm>
              <a:off x="2664145" y="2813139"/>
              <a:ext cx="47606" cy="19300"/>
            </a:xfrm>
            <a:custGeom>
              <a:avLst/>
              <a:gdLst>
                <a:gd name="T0" fmla="*/ 3 w 37"/>
                <a:gd name="T1" fmla="*/ 0 h 15"/>
                <a:gd name="T2" fmla="*/ 7 w 37"/>
                <a:gd name="T3" fmla="*/ 0 h 15"/>
                <a:gd name="T4" fmla="*/ 14 w 37"/>
                <a:gd name="T5" fmla="*/ 0 h 15"/>
                <a:gd name="T6" fmla="*/ 26 w 37"/>
                <a:gd name="T7" fmla="*/ 0 h 15"/>
                <a:gd name="T8" fmla="*/ 29 w 37"/>
                <a:gd name="T9" fmla="*/ 4 h 15"/>
                <a:gd name="T10" fmla="*/ 33 w 37"/>
                <a:gd name="T11" fmla="*/ 8 h 15"/>
                <a:gd name="T12" fmla="*/ 37 w 37"/>
                <a:gd name="T13" fmla="*/ 8 h 15"/>
                <a:gd name="T14" fmla="*/ 37 w 37"/>
                <a:gd name="T15" fmla="*/ 12 h 15"/>
                <a:gd name="T16" fmla="*/ 29 w 37"/>
                <a:gd name="T17" fmla="*/ 12 h 15"/>
                <a:gd name="T18" fmla="*/ 29 w 37"/>
                <a:gd name="T19" fmla="*/ 8 h 15"/>
                <a:gd name="T20" fmla="*/ 26 w 37"/>
                <a:gd name="T21" fmla="*/ 12 h 15"/>
                <a:gd name="T22" fmla="*/ 26 w 37"/>
                <a:gd name="T23" fmla="*/ 12 h 15"/>
                <a:gd name="T24" fmla="*/ 26 w 37"/>
                <a:gd name="T25" fmla="*/ 12 h 15"/>
                <a:gd name="T26" fmla="*/ 22 w 37"/>
                <a:gd name="T27" fmla="*/ 12 h 15"/>
                <a:gd name="T28" fmla="*/ 22 w 37"/>
                <a:gd name="T29" fmla="*/ 15 h 15"/>
                <a:gd name="T30" fmla="*/ 18 w 37"/>
                <a:gd name="T31" fmla="*/ 15 h 15"/>
                <a:gd name="T32" fmla="*/ 14 w 37"/>
                <a:gd name="T33" fmla="*/ 12 h 15"/>
                <a:gd name="T34" fmla="*/ 11 w 37"/>
                <a:gd name="T35" fmla="*/ 12 h 15"/>
                <a:gd name="T36" fmla="*/ 7 w 37"/>
                <a:gd name="T37" fmla="*/ 12 h 15"/>
                <a:gd name="T38" fmla="*/ 7 w 37"/>
                <a:gd name="T39" fmla="*/ 8 h 15"/>
                <a:gd name="T40" fmla="*/ 3 w 37"/>
                <a:gd name="T41" fmla="*/ 4 h 15"/>
                <a:gd name="T42" fmla="*/ 3 w 37"/>
                <a:gd name="T43" fmla="*/ 8 h 15"/>
                <a:gd name="T44" fmla="*/ 0 w 37"/>
                <a:gd name="T45" fmla="*/ 4 h 15"/>
                <a:gd name="T46" fmla="*/ 0 w 37"/>
                <a:gd name="T47" fmla="*/ 0 h 15"/>
                <a:gd name="T48" fmla="*/ 3 w 37"/>
                <a:gd name="T4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5">
                  <a:moveTo>
                    <a:pt x="3" y="0"/>
                  </a:moveTo>
                  <a:lnTo>
                    <a:pt x="7" y="0"/>
                  </a:lnTo>
                  <a:lnTo>
                    <a:pt x="14" y="0"/>
                  </a:lnTo>
                  <a:lnTo>
                    <a:pt x="26" y="0"/>
                  </a:lnTo>
                  <a:lnTo>
                    <a:pt x="29" y="4"/>
                  </a:lnTo>
                  <a:lnTo>
                    <a:pt x="33" y="8"/>
                  </a:lnTo>
                  <a:lnTo>
                    <a:pt x="37" y="8"/>
                  </a:lnTo>
                  <a:lnTo>
                    <a:pt x="37" y="12"/>
                  </a:lnTo>
                  <a:lnTo>
                    <a:pt x="29" y="12"/>
                  </a:lnTo>
                  <a:lnTo>
                    <a:pt x="29" y="8"/>
                  </a:lnTo>
                  <a:lnTo>
                    <a:pt x="26" y="12"/>
                  </a:lnTo>
                  <a:lnTo>
                    <a:pt x="26" y="12"/>
                  </a:lnTo>
                  <a:lnTo>
                    <a:pt x="26" y="12"/>
                  </a:lnTo>
                  <a:lnTo>
                    <a:pt x="22" y="12"/>
                  </a:lnTo>
                  <a:lnTo>
                    <a:pt x="22" y="15"/>
                  </a:lnTo>
                  <a:lnTo>
                    <a:pt x="18" y="15"/>
                  </a:lnTo>
                  <a:lnTo>
                    <a:pt x="14" y="12"/>
                  </a:lnTo>
                  <a:lnTo>
                    <a:pt x="11" y="12"/>
                  </a:lnTo>
                  <a:lnTo>
                    <a:pt x="7" y="12"/>
                  </a:lnTo>
                  <a:lnTo>
                    <a:pt x="7" y="8"/>
                  </a:lnTo>
                  <a:lnTo>
                    <a:pt x="3" y="4"/>
                  </a:lnTo>
                  <a:lnTo>
                    <a:pt x="3" y="8"/>
                  </a:lnTo>
                  <a:lnTo>
                    <a:pt x="0" y="4"/>
                  </a:lnTo>
                  <a:lnTo>
                    <a:pt x="0" y="0"/>
                  </a:lnTo>
                  <a:lnTo>
                    <a:pt x="3" y="0"/>
                  </a:lnTo>
                  <a:close/>
                </a:path>
              </a:pathLst>
            </a:custGeom>
            <a:grpFill/>
            <a:ln>
              <a:noFill/>
            </a:ln>
          </p:spPr>
          <p:txBody>
            <a:bodyPr vert="horz" wrap="square" lIns="91440" tIns="45720" rIns="91440" bIns="45720" numCol="1" anchor="t" anchorCtr="0" compatLnSpc="1"/>
            <a:lstStyle/>
            <a:p>
              <a:endParaRPr lang="en-US"/>
            </a:p>
          </p:txBody>
        </p:sp>
        <p:sp>
          <p:nvSpPr>
            <p:cNvPr id="169" name="Freeform 165"/>
            <p:cNvSpPr>
              <a:spLocks noEditPoints="1"/>
            </p:cNvSpPr>
            <p:nvPr/>
          </p:nvSpPr>
          <p:spPr bwMode="auto">
            <a:xfrm>
              <a:off x="2745202" y="2779687"/>
              <a:ext cx="61758" cy="43745"/>
            </a:xfrm>
            <a:custGeom>
              <a:avLst/>
              <a:gdLst>
                <a:gd name="T0" fmla="*/ 11 w 13"/>
                <a:gd name="T1" fmla="*/ 8 h 9"/>
                <a:gd name="T2" fmla="*/ 12 w 13"/>
                <a:gd name="T3" fmla="*/ 7 h 9"/>
                <a:gd name="T4" fmla="*/ 12 w 13"/>
                <a:gd name="T5" fmla="*/ 5 h 9"/>
                <a:gd name="T6" fmla="*/ 13 w 13"/>
                <a:gd name="T7" fmla="*/ 5 h 9"/>
                <a:gd name="T8" fmla="*/ 12 w 13"/>
                <a:gd name="T9" fmla="*/ 3 h 9"/>
                <a:gd name="T10" fmla="*/ 13 w 13"/>
                <a:gd name="T11" fmla="*/ 2 h 9"/>
                <a:gd name="T12" fmla="*/ 12 w 13"/>
                <a:gd name="T13" fmla="*/ 2 h 9"/>
                <a:gd name="T14" fmla="*/ 10 w 13"/>
                <a:gd name="T15" fmla="*/ 1 h 9"/>
                <a:gd name="T16" fmla="*/ 8 w 13"/>
                <a:gd name="T17" fmla="*/ 1 h 9"/>
                <a:gd name="T18" fmla="*/ 6 w 13"/>
                <a:gd name="T19" fmla="*/ 1 h 9"/>
                <a:gd name="T20" fmla="*/ 6 w 13"/>
                <a:gd name="T21" fmla="*/ 2 h 9"/>
                <a:gd name="T22" fmla="*/ 8 w 13"/>
                <a:gd name="T23" fmla="*/ 3 h 9"/>
                <a:gd name="T24" fmla="*/ 8 w 13"/>
                <a:gd name="T25" fmla="*/ 5 h 9"/>
                <a:gd name="T26" fmla="*/ 10 w 13"/>
                <a:gd name="T27" fmla="*/ 6 h 9"/>
                <a:gd name="T28" fmla="*/ 10 w 13"/>
                <a:gd name="T29" fmla="*/ 7 h 9"/>
                <a:gd name="T30" fmla="*/ 8 w 13"/>
                <a:gd name="T31" fmla="*/ 7 h 9"/>
                <a:gd name="T32" fmla="*/ 6 w 13"/>
                <a:gd name="T33" fmla="*/ 7 h 9"/>
                <a:gd name="T34" fmla="*/ 4 w 13"/>
                <a:gd name="T35" fmla="*/ 7 h 9"/>
                <a:gd name="T36" fmla="*/ 4 w 13"/>
                <a:gd name="T37" fmla="*/ 6 h 9"/>
                <a:gd name="T38" fmla="*/ 2 w 13"/>
                <a:gd name="T39" fmla="*/ 6 h 9"/>
                <a:gd name="T40" fmla="*/ 0 w 13"/>
                <a:gd name="T41" fmla="*/ 7 h 9"/>
                <a:gd name="T42" fmla="*/ 2 w 13"/>
                <a:gd name="T43" fmla="*/ 8 h 9"/>
                <a:gd name="T44" fmla="*/ 3 w 13"/>
                <a:gd name="T45" fmla="*/ 9 h 9"/>
                <a:gd name="T46" fmla="*/ 4 w 13"/>
                <a:gd name="T47" fmla="*/ 8 h 9"/>
                <a:gd name="T48" fmla="*/ 7 w 13"/>
                <a:gd name="T49" fmla="*/ 8 h 9"/>
                <a:gd name="T50" fmla="*/ 10 w 13"/>
                <a:gd name="T51" fmla="*/ 8 h 9"/>
                <a:gd name="T52" fmla="*/ 11 w 13"/>
                <a:gd name="T53" fmla="*/ 9 h 9"/>
                <a:gd name="T54" fmla="*/ 8 w 13"/>
                <a:gd name="T55" fmla="*/ 0 h 9"/>
                <a:gd name="T56" fmla="*/ 8 w 13"/>
                <a:gd name="T57" fmla="*/ 1 h 9"/>
                <a:gd name="T58" fmla="*/ 6 w 13"/>
                <a:gd name="T59" fmla="*/ 5 h 9"/>
                <a:gd name="T60" fmla="*/ 8 w 13"/>
                <a:gd name="T61" fmla="*/ 5 h 9"/>
                <a:gd name="T62" fmla="*/ 7 w 13"/>
                <a:gd name="T6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9">
                  <a:moveTo>
                    <a:pt x="11" y="9"/>
                  </a:moveTo>
                  <a:cubicBezTo>
                    <a:pt x="11" y="8"/>
                    <a:pt x="11" y="8"/>
                    <a:pt x="11" y="8"/>
                  </a:cubicBezTo>
                  <a:cubicBezTo>
                    <a:pt x="12" y="7"/>
                    <a:pt x="12" y="7"/>
                    <a:pt x="12" y="7"/>
                  </a:cubicBezTo>
                  <a:cubicBezTo>
                    <a:pt x="12" y="7"/>
                    <a:pt x="12" y="7"/>
                    <a:pt x="12" y="7"/>
                  </a:cubicBezTo>
                  <a:cubicBezTo>
                    <a:pt x="12" y="6"/>
                    <a:pt x="12" y="6"/>
                    <a:pt x="12" y="6"/>
                  </a:cubicBezTo>
                  <a:cubicBezTo>
                    <a:pt x="12" y="5"/>
                    <a:pt x="12" y="5"/>
                    <a:pt x="12" y="5"/>
                  </a:cubicBezTo>
                  <a:cubicBezTo>
                    <a:pt x="12" y="5"/>
                    <a:pt x="12" y="5"/>
                    <a:pt x="12" y="5"/>
                  </a:cubicBezTo>
                  <a:cubicBezTo>
                    <a:pt x="13" y="5"/>
                    <a:pt x="13" y="5"/>
                    <a:pt x="13" y="5"/>
                  </a:cubicBezTo>
                  <a:cubicBezTo>
                    <a:pt x="13" y="4"/>
                    <a:pt x="13" y="4"/>
                    <a:pt x="13" y="4"/>
                  </a:cubicBezTo>
                  <a:cubicBezTo>
                    <a:pt x="12" y="3"/>
                    <a:pt x="12" y="3"/>
                    <a:pt x="12" y="3"/>
                  </a:cubicBezTo>
                  <a:cubicBezTo>
                    <a:pt x="13" y="2"/>
                    <a:pt x="13" y="2"/>
                    <a:pt x="13" y="2"/>
                  </a:cubicBezTo>
                  <a:cubicBezTo>
                    <a:pt x="13" y="2"/>
                    <a:pt x="13" y="2"/>
                    <a:pt x="13" y="2"/>
                  </a:cubicBezTo>
                  <a:cubicBezTo>
                    <a:pt x="13" y="2"/>
                    <a:pt x="13" y="2"/>
                    <a:pt x="13" y="2"/>
                  </a:cubicBezTo>
                  <a:cubicBezTo>
                    <a:pt x="12" y="2"/>
                    <a:pt x="12" y="2"/>
                    <a:pt x="12" y="2"/>
                  </a:cubicBezTo>
                  <a:cubicBezTo>
                    <a:pt x="11" y="2"/>
                    <a:pt x="11" y="2"/>
                    <a:pt x="11" y="2"/>
                  </a:cubicBezTo>
                  <a:cubicBezTo>
                    <a:pt x="10" y="1"/>
                    <a:pt x="10" y="1"/>
                    <a:pt x="10" y="1"/>
                  </a:cubicBezTo>
                  <a:cubicBezTo>
                    <a:pt x="9" y="1"/>
                    <a:pt x="9" y="1"/>
                    <a:pt x="9" y="1"/>
                  </a:cubicBezTo>
                  <a:cubicBezTo>
                    <a:pt x="8" y="1"/>
                    <a:pt x="8" y="1"/>
                    <a:pt x="8" y="1"/>
                  </a:cubicBezTo>
                  <a:cubicBezTo>
                    <a:pt x="7" y="1"/>
                    <a:pt x="7" y="1"/>
                    <a:pt x="7" y="1"/>
                  </a:cubicBezTo>
                  <a:cubicBezTo>
                    <a:pt x="6" y="1"/>
                    <a:pt x="6" y="1"/>
                    <a:pt x="6" y="1"/>
                  </a:cubicBezTo>
                  <a:cubicBezTo>
                    <a:pt x="5" y="1"/>
                    <a:pt x="5" y="1"/>
                    <a:pt x="5" y="1"/>
                  </a:cubicBezTo>
                  <a:cubicBezTo>
                    <a:pt x="5" y="1"/>
                    <a:pt x="6" y="2"/>
                    <a:pt x="6" y="2"/>
                  </a:cubicBezTo>
                  <a:cubicBezTo>
                    <a:pt x="9" y="3"/>
                    <a:pt x="9" y="3"/>
                    <a:pt x="9" y="3"/>
                  </a:cubicBezTo>
                  <a:cubicBezTo>
                    <a:pt x="8" y="3"/>
                    <a:pt x="8" y="3"/>
                    <a:pt x="8" y="3"/>
                  </a:cubicBezTo>
                  <a:cubicBezTo>
                    <a:pt x="9" y="4"/>
                    <a:pt x="9" y="4"/>
                    <a:pt x="9" y="4"/>
                  </a:cubicBezTo>
                  <a:cubicBezTo>
                    <a:pt x="8" y="5"/>
                    <a:pt x="8" y="5"/>
                    <a:pt x="8" y="5"/>
                  </a:cubicBezTo>
                  <a:cubicBezTo>
                    <a:pt x="9" y="5"/>
                    <a:pt x="9" y="5"/>
                    <a:pt x="9" y="5"/>
                  </a:cubicBezTo>
                  <a:cubicBezTo>
                    <a:pt x="10" y="6"/>
                    <a:pt x="10" y="6"/>
                    <a:pt x="10" y="6"/>
                  </a:cubicBezTo>
                  <a:cubicBezTo>
                    <a:pt x="11" y="6"/>
                    <a:pt x="11" y="6"/>
                    <a:pt x="11" y="6"/>
                  </a:cubicBezTo>
                  <a:cubicBezTo>
                    <a:pt x="10" y="7"/>
                    <a:pt x="10" y="7"/>
                    <a:pt x="10" y="7"/>
                  </a:cubicBezTo>
                  <a:cubicBezTo>
                    <a:pt x="8" y="7"/>
                    <a:pt x="8" y="7"/>
                    <a:pt x="8" y="7"/>
                  </a:cubicBezTo>
                  <a:cubicBezTo>
                    <a:pt x="8" y="7"/>
                    <a:pt x="8" y="7"/>
                    <a:pt x="8" y="7"/>
                  </a:cubicBezTo>
                  <a:cubicBezTo>
                    <a:pt x="7" y="7"/>
                    <a:pt x="7" y="7"/>
                    <a:pt x="7" y="7"/>
                  </a:cubicBezTo>
                  <a:cubicBezTo>
                    <a:pt x="6" y="7"/>
                    <a:pt x="6" y="7"/>
                    <a:pt x="6" y="7"/>
                  </a:cubicBezTo>
                  <a:cubicBezTo>
                    <a:pt x="5" y="7"/>
                    <a:pt x="5" y="7"/>
                    <a:pt x="5" y="7"/>
                  </a:cubicBezTo>
                  <a:cubicBezTo>
                    <a:pt x="4" y="7"/>
                    <a:pt x="4" y="7"/>
                    <a:pt x="4" y="7"/>
                  </a:cubicBezTo>
                  <a:cubicBezTo>
                    <a:pt x="4" y="7"/>
                    <a:pt x="4" y="7"/>
                    <a:pt x="4" y="7"/>
                  </a:cubicBezTo>
                  <a:cubicBezTo>
                    <a:pt x="4" y="6"/>
                    <a:pt x="4" y="6"/>
                    <a:pt x="4" y="6"/>
                  </a:cubicBezTo>
                  <a:cubicBezTo>
                    <a:pt x="2" y="7"/>
                    <a:pt x="2" y="7"/>
                    <a:pt x="2" y="7"/>
                  </a:cubicBezTo>
                  <a:cubicBezTo>
                    <a:pt x="2" y="6"/>
                    <a:pt x="2" y="6"/>
                    <a:pt x="2" y="6"/>
                  </a:cubicBezTo>
                  <a:cubicBezTo>
                    <a:pt x="1" y="7"/>
                    <a:pt x="1" y="7"/>
                    <a:pt x="1" y="7"/>
                  </a:cubicBezTo>
                  <a:cubicBezTo>
                    <a:pt x="0" y="7"/>
                    <a:pt x="0" y="7"/>
                    <a:pt x="0" y="7"/>
                  </a:cubicBezTo>
                  <a:cubicBezTo>
                    <a:pt x="1" y="8"/>
                    <a:pt x="1" y="8"/>
                    <a:pt x="1" y="8"/>
                  </a:cubicBezTo>
                  <a:cubicBezTo>
                    <a:pt x="2" y="8"/>
                    <a:pt x="2" y="8"/>
                    <a:pt x="2" y="8"/>
                  </a:cubicBezTo>
                  <a:cubicBezTo>
                    <a:pt x="3" y="9"/>
                    <a:pt x="3" y="9"/>
                    <a:pt x="3" y="9"/>
                  </a:cubicBezTo>
                  <a:cubicBezTo>
                    <a:pt x="3" y="9"/>
                    <a:pt x="3" y="9"/>
                    <a:pt x="3" y="9"/>
                  </a:cubicBezTo>
                  <a:cubicBezTo>
                    <a:pt x="4" y="8"/>
                    <a:pt x="4" y="8"/>
                    <a:pt x="4" y="8"/>
                  </a:cubicBezTo>
                  <a:cubicBezTo>
                    <a:pt x="4" y="8"/>
                    <a:pt x="4" y="8"/>
                    <a:pt x="4" y="8"/>
                  </a:cubicBezTo>
                  <a:cubicBezTo>
                    <a:pt x="6" y="8"/>
                    <a:pt x="6" y="8"/>
                    <a:pt x="6" y="8"/>
                  </a:cubicBezTo>
                  <a:cubicBezTo>
                    <a:pt x="7" y="8"/>
                    <a:pt x="7" y="8"/>
                    <a:pt x="7" y="8"/>
                  </a:cubicBezTo>
                  <a:cubicBezTo>
                    <a:pt x="9" y="9"/>
                    <a:pt x="9" y="9"/>
                    <a:pt x="9" y="9"/>
                  </a:cubicBezTo>
                  <a:cubicBezTo>
                    <a:pt x="10" y="8"/>
                    <a:pt x="10" y="8"/>
                    <a:pt x="10" y="8"/>
                  </a:cubicBezTo>
                  <a:cubicBezTo>
                    <a:pt x="10" y="9"/>
                    <a:pt x="10" y="9"/>
                    <a:pt x="10" y="9"/>
                  </a:cubicBezTo>
                  <a:cubicBezTo>
                    <a:pt x="11" y="9"/>
                    <a:pt x="11" y="9"/>
                    <a:pt x="11" y="9"/>
                  </a:cubicBezTo>
                  <a:close/>
                  <a:moveTo>
                    <a:pt x="8" y="0"/>
                  </a:moveTo>
                  <a:cubicBezTo>
                    <a:pt x="8" y="0"/>
                    <a:pt x="8" y="0"/>
                    <a:pt x="8" y="0"/>
                  </a:cubicBezTo>
                  <a:cubicBezTo>
                    <a:pt x="10" y="1"/>
                    <a:pt x="10" y="1"/>
                    <a:pt x="10" y="1"/>
                  </a:cubicBezTo>
                  <a:cubicBezTo>
                    <a:pt x="8" y="1"/>
                    <a:pt x="8" y="1"/>
                    <a:pt x="8" y="1"/>
                  </a:cubicBezTo>
                  <a:cubicBezTo>
                    <a:pt x="8" y="0"/>
                    <a:pt x="8" y="0"/>
                    <a:pt x="8" y="0"/>
                  </a:cubicBezTo>
                  <a:close/>
                  <a:moveTo>
                    <a:pt x="6" y="5"/>
                  </a:moveTo>
                  <a:cubicBezTo>
                    <a:pt x="7" y="5"/>
                    <a:pt x="7" y="5"/>
                    <a:pt x="7" y="5"/>
                  </a:cubicBezTo>
                  <a:cubicBezTo>
                    <a:pt x="8" y="5"/>
                    <a:pt x="8" y="5"/>
                    <a:pt x="8" y="5"/>
                  </a:cubicBezTo>
                  <a:cubicBezTo>
                    <a:pt x="8" y="6"/>
                    <a:pt x="8" y="6"/>
                    <a:pt x="8" y="6"/>
                  </a:cubicBezTo>
                  <a:cubicBezTo>
                    <a:pt x="7" y="6"/>
                    <a:pt x="7" y="6"/>
                    <a:pt x="7" y="6"/>
                  </a:cubicBezTo>
                  <a:lnTo>
                    <a:pt x="6" y="5"/>
                  </a:lnTo>
                  <a:close/>
                </a:path>
              </a:pathLst>
            </a:custGeom>
            <a:grpFill/>
            <a:ln>
              <a:noFill/>
            </a:ln>
          </p:spPr>
          <p:txBody>
            <a:bodyPr vert="horz" wrap="square" lIns="91440" tIns="45720" rIns="91440" bIns="45720" numCol="1" anchor="t" anchorCtr="0" compatLnSpc="1"/>
            <a:lstStyle/>
            <a:p>
              <a:endParaRPr lang="en-US"/>
            </a:p>
          </p:txBody>
        </p:sp>
        <p:sp>
          <p:nvSpPr>
            <p:cNvPr id="170" name="Freeform 166"/>
            <p:cNvSpPr>
              <a:spLocks noEditPoints="1"/>
            </p:cNvSpPr>
            <p:nvPr/>
          </p:nvSpPr>
          <p:spPr bwMode="auto">
            <a:xfrm>
              <a:off x="2530337" y="2714068"/>
              <a:ext cx="223874" cy="75912"/>
            </a:xfrm>
            <a:custGeom>
              <a:avLst/>
              <a:gdLst>
                <a:gd name="T0" fmla="*/ 37 w 174"/>
                <a:gd name="T1" fmla="*/ 22 h 59"/>
                <a:gd name="T2" fmla="*/ 33 w 174"/>
                <a:gd name="T3" fmla="*/ 29 h 59"/>
                <a:gd name="T4" fmla="*/ 33 w 174"/>
                <a:gd name="T5" fmla="*/ 29 h 59"/>
                <a:gd name="T6" fmla="*/ 33 w 174"/>
                <a:gd name="T7" fmla="*/ 26 h 59"/>
                <a:gd name="T8" fmla="*/ 11 w 174"/>
                <a:gd name="T9" fmla="*/ 18 h 59"/>
                <a:gd name="T10" fmla="*/ 7 w 174"/>
                <a:gd name="T11" fmla="*/ 18 h 59"/>
                <a:gd name="T12" fmla="*/ 0 w 174"/>
                <a:gd name="T13" fmla="*/ 22 h 59"/>
                <a:gd name="T14" fmla="*/ 7 w 174"/>
                <a:gd name="T15" fmla="*/ 22 h 59"/>
                <a:gd name="T16" fmla="*/ 15 w 174"/>
                <a:gd name="T17" fmla="*/ 22 h 59"/>
                <a:gd name="T18" fmla="*/ 22 w 174"/>
                <a:gd name="T19" fmla="*/ 18 h 59"/>
                <a:gd name="T20" fmla="*/ 33 w 174"/>
                <a:gd name="T21" fmla="*/ 11 h 59"/>
                <a:gd name="T22" fmla="*/ 44 w 174"/>
                <a:gd name="T23" fmla="*/ 11 h 59"/>
                <a:gd name="T24" fmla="*/ 56 w 174"/>
                <a:gd name="T25" fmla="*/ 14 h 59"/>
                <a:gd name="T26" fmla="*/ 48 w 174"/>
                <a:gd name="T27" fmla="*/ 14 h 59"/>
                <a:gd name="T28" fmla="*/ 63 w 174"/>
                <a:gd name="T29" fmla="*/ 18 h 59"/>
                <a:gd name="T30" fmla="*/ 70 w 174"/>
                <a:gd name="T31" fmla="*/ 22 h 59"/>
                <a:gd name="T32" fmla="*/ 78 w 174"/>
                <a:gd name="T33" fmla="*/ 22 h 59"/>
                <a:gd name="T34" fmla="*/ 89 w 174"/>
                <a:gd name="T35" fmla="*/ 26 h 59"/>
                <a:gd name="T36" fmla="*/ 96 w 174"/>
                <a:gd name="T37" fmla="*/ 26 h 59"/>
                <a:gd name="T38" fmla="*/ 104 w 174"/>
                <a:gd name="T39" fmla="*/ 26 h 59"/>
                <a:gd name="T40" fmla="*/ 115 w 174"/>
                <a:gd name="T41" fmla="*/ 40 h 59"/>
                <a:gd name="T42" fmla="*/ 126 w 174"/>
                <a:gd name="T43" fmla="*/ 44 h 59"/>
                <a:gd name="T44" fmla="*/ 130 w 174"/>
                <a:gd name="T45" fmla="*/ 48 h 59"/>
                <a:gd name="T46" fmla="*/ 118 w 174"/>
                <a:gd name="T47" fmla="*/ 55 h 59"/>
                <a:gd name="T48" fmla="*/ 130 w 174"/>
                <a:gd name="T49" fmla="*/ 55 h 59"/>
                <a:gd name="T50" fmla="*/ 148 w 174"/>
                <a:gd name="T51" fmla="*/ 59 h 59"/>
                <a:gd name="T52" fmla="*/ 159 w 174"/>
                <a:gd name="T53" fmla="*/ 55 h 59"/>
                <a:gd name="T54" fmla="*/ 174 w 174"/>
                <a:gd name="T55" fmla="*/ 51 h 59"/>
                <a:gd name="T56" fmla="*/ 170 w 174"/>
                <a:gd name="T57" fmla="*/ 48 h 59"/>
                <a:gd name="T58" fmla="*/ 152 w 174"/>
                <a:gd name="T59" fmla="*/ 40 h 59"/>
                <a:gd name="T60" fmla="*/ 152 w 174"/>
                <a:gd name="T61" fmla="*/ 37 h 59"/>
                <a:gd name="T62" fmla="*/ 144 w 174"/>
                <a:gd name="T63" fmla="*/ 37 h 59"/>
                <a:gd name="T64" fmla="*/ 137 w 174"/>
                <a:gd name="T65" fmla="*/ 29 h 59"/>
                <a:gd name="T66" fmla="*/ 126 w 174"/>
                <a:gd name="T67" fmla="*/ 29 h 59"/>
                <a:gd name="T68" fmla="*/ 126 w 174"/>
                <a:gd name="T69" fmla="*/ 29 h 59"/>
                <a:gd name="T70" fmla="*/ 111 w 174"/>
                <a:gd name="T71" fmla="*/ 22 h 59"/>
                <a:gd name="T72" fmla="*/ 96 w 174"/>
                <a:gd name="T73" fmla="*/ 14 h 59"/>
                <a:gd name="T74" fmla="*/ 89 w 174"/>
                <a:gd name="T75" fmla="*/ 7 h 59"/>
                <a:gd name="T76" fmla="*/ 70 w 174"/>
                <a:gd name="T77" fmla="*/ 3 h 59"/>
                <a:gd name="T78" fmla="*/ 59 w 174"/>
                <a:gd name="T79" fmla="*/ 3 h 59"/>
                <a:gd name="T80" fmla="*/ 41 w 174"/>
                <a:gd name="T81" fmla="*/ 3 h 59"/>
                <a:gd name="T82" fmla="*/ 22 w 174"/>
                <a:gd name="T83" fmla="*/ 7 h 59"/>
                <a:gd name="T84" fmla="*/ 11 w 174"/>
                <a:gd name="T85"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 h="59">
                  <a:moveTo>
                    <a:pt x="33" y="26"/>
                  </a:moveTo>
                  <a:lnTo>
                    <a:pt x="33" y="22"/>
                  </a:lnTo>
                  <a:lnTo>
                    <a:pt x="37" y="22"/>
                  </a:lnTo>
                  <a:lnTo>
                    <a:pt x="41" y="26"/>
                  </a:lnTo>
                  <a:lnTo>
                    <a:pt x="41" y="29"/>
                  </a:lnTo>
                  <a:lnTo>
                    <a:pt x="33" y="29"/>
                  </a:lnTo>
                  <a:lnTo>
                    <a:pt x="30" y="29"/>
                  </a:lnTo>
                  <a:lnTo>
                    <a:pt x="30" y="26"/>
                  </a:lnTo>
                  <a:lnTo>
                    <a:pt x="33" y="29"/>
                  </a:lnTo>
                  <a:lnTo>
                    <a:pt x="33" y="29"/>
                  </a:lnTo>
                  <a:lnTo>
                    <a:pt x="37" y="26"/>
                  </a:lnTo>
                  <a:lnTo>
                    <a:pt x="33" y="26"/>
                  </a:lnTo>
                  <a:lnTo>
                    <a:pt x="33" y="26"/>
                  </a:lnTo>
                  <a:lnTo>
                    <a:pt x="33" y="26"/>
                  </a:lnTo>
                  <a:close/>
                  <a:moveTo>
                    <a:pt x="11" y="18"/>
                  </a:moveTo>
                  <a:lnTo>
                    <a:pt x="11" y="18"/>
                  </a:lnTo>
                  <a:lnTo>
                    <a:pt x="11" y="22"/>
                  </a:lnTo>
                  <a:lnTo>
                    <a:pt x="7" y="18"/>
                  </a:lnTo>
                  <a:lnTo>
                    <a:pt x="4" y="22"/>
                  </a:lnTo>
                  <a:lnTo>
                    <a:pt x="0" y="22"/>
                  </a:lnTo>
                  <a:lnTo>
                    <a:pt x="0" y="22"/>
                  </a:lnTo>
                  <a:lnTo>
                    <a:pt x="4" y="26"/>
                  </a:lnTo>
                  <a:lnTo>
                    <a:pt x="7" y="22"/>
                  </a:lnTo>
                  <a:lnTo>
                    <a:pt x="7" y="22"/>
                  </a:lnTo>
                  <a:lnTo>
                    <a:pt x="7" y="26"/>
                  </a:lnTo>
                  <a:lnTo>
                    <a:pt x="11" y="22"/>
                  </a:lnTo>
                  <a:lnTo>
                    <a:pt x="15" y="22"/>
                  </a:lnTo>
                  <a:lnTo>
                    <a:pt x="19" y="18"/>
                  </a:lnTo>
                  <a:lnTo>
                    <a:pt x="22" y="18"/>
                  </a:lnTo>
                  <a:lnTo>
                    <a:pt x="22" y="18"/>
                  </a:lnTo>
                  <a:lnTo>
                    <a:pt x="26" y="18"/>
                  </a:lnTo>
                  <a:lnTo>
                    <a:pt x="30" y="18"/>
                  </a:lnTo>
                  <a:lnTo>
                    <a:pt x="33" y="11"/>
                  </a:lnTo>
                  <a:lnTo>
                    <a:pt x="37" y="11"/>
                  </a:lnTo>
                  <a:lnTo>
                    <a:pt x="37" y="11"/>
                  </a:lnTo>
                  <a:lnTo>
                    <a:pt x="44" y="11"/>
                  </a:lnTo>
                  <a:lnTo>
                    <a:pt x="48" y="11"/>
                  </a:lnTo>
                  <a:lnTo>
                    <a:pt x="52" y="11"/>
                  </a:lnTo>
                  <a:lnTo>
                    <a:pt x="56" y="14"/>
                  </a:lnTo>
                  <a:lnTo>
                    <a:pt x="52" y="14"/>
                  </a:lnTo>
                  <a:lnTo>
                    <a:pt x="48" y="14"/>
                  </a:lnTo>
                  <a:lnTo>
                    <a:pt x="48" y="14"/>
                  </a:lnTo>
                  <a:lnTo>
                    <a:pt x="48" y="18"/>
                  </a:lnTo>
                  <a:lnTo>
                    <a:pt x="59" y="18"/>
                  </a:lnTo>
                  <a:lnTo>
                    <a:pt x="63" y="18"/>
                  </a:lnTo>
                  <a:lnTo>
                    <a:pt x="63" y="18"/>
                  </a:lnTo>
                  <a:lnTo>
                    <a:pt x="67" y="18"/>
                  </a:lnTo>
                  <a:lnTo>
                    <a:pt x="70" y="22"/>
                  </a:lnTo>
                  <a:lnTo>
                    <a:pt x="74" y="22"/>
                  </a:lnTo>
                  <a:lnTo>
                    <a:pt x="74" y="18"/>
                  </a:lnTo>
                  <a:lnTo>
                    <a:pt x="78" y="22"/>
                  </a:lnTo>
                  <a:lnTo>
                    <a:pt x="78" y="22"/>
                  </a:lnTo>
                  <a:lnTo>
                    <a:pt x="81" y="26"/>
                  </a:lnTo>
                  <a:lnTo>
                    <a:pt x="89" y="26"/>
                  </a:lnTo>
                  <a:lnTo>
                    <a:pt x="89" y="26"/>
                  </a:lnTo>
                  <a:lnTo>
                    <a:pt x="93" y="26"/>
                  </a:lnTo>
                  <a:lnTo>
                    <a:pt x="96" y="26"/>
                  </a:lnTo>
                  <a:lnTo>
                    <a:pt x="96" y="29"/>
                  </a:lnTo>
                  <a:lnTo>
                    <a:pt x="104" y="26"/>
                  </a:lnTo>
                  <a:lnTo>
                    <a:pt x="104" y="26"/>
                  </a:lnTo>
                  <a:lnTo>
                    <a:pt x="107" y="37"/>
                  </a:lnTo>
                  <a:lnTo>
                    <a:pt x="111" y="40"/>
                  </a:lnTo>
                  <a:lnTo>
                    <a:pt x="115" y="40"/>
                  </a:lnTo>
                  <a:lnTo>
                    <a:pt x="115" y="40"/>
                  </a:lnTo>
                  <a:lnTo>
                    <a:pt x="118" y="44"/>
                  </a:lnTo>
                  <a:lnTo>
                    <a:pt x="126" y="44"/>
                  </a:lnTo>
                  <a:lnTo>
                    <a:pt x="126" y="44"/>
                  </a:lnTo>
                  <a:lnTo>
                    <a:pt x="130" y="44"/>
                  </a:lnTo>
                  <a:lnTo>
                    <a:pt x="130" y="48"/>
                  </a:lnTo>
                  <a:lnTo>
                    <a:pt x="126" y="48"/>
                  </a:lnTo>
                  <a:lnTo>
                    <a:pt x="118" y="55"/>
                  </a:lnTo>
                  <a:lnTo>
                    <a:pt x="118" y="55"/>
                  </a:lnTo>
                  <a:lnTo>
                    <a:pt x="126" y="55"/>
                  </a:lnTo>
                  <a:lnTo>
                    <a:pt x="130" y="55"/>
                  </a:lnTo>
                  <a:lnTo>
                    <a:pt x="130" y="55"/>
                  </a:lnTo>
                  <a:lnTo>
                    <a:pt x="141" y="55"/>
                  </a:lnTo>
                  <a:lnTo>
                    <a:pt x="144" y="55"/>
                  </a:lnTo>
                  <a:lnTo>
                    <a:pt x="148" y="59"/>
                  </a:lnTo>
                  <a:lnTo>
                    <a:pt x="159" y="55"/>
                  </a:lnTo>
                  <a:lnTo>
                    <a:pt x="159" y="55"/>
                  </a:lnTo>
                  <a:lnTo>
                    <a:pt x="159" y="55"/>
                  </a:lnTo>
                  <a:lnTo>
                    <a:pt x="163" y="51"/>
                  </a:lnTo>
                  <a:lnTo>
                    <a:pt x="170" y="51"/>
                  </a:lnTo>
                  <a:lnTo>
                    <a:pt x="174" y="51"/>
                  </a:lnTo>
                  <a:lnTo>
                    <a:pt x="174" y="48"/>
                  </a:lnTo>
                  <a:lnTo>
                    <a:pt x="174" y="48"/>
                  </a:lnTo>
                  <a:lnTo>
                    <a:pt x="170" y="48"/>
                  </a:lnTo>
                  <a:lnTo>
                    <a:pt x="167" y="44"/>
                  </a:lnTo>
                  <a:lnTo>
                    <a:pt x="159" y="40"/>
                  </a:lnTo>
                  <a:lnTo>
                    <a:pt x="152" y="40"/>
                  </a:lnTo>
                  <a:lnTo>
                    <a:pt x="152" y="40"/>
                  </a:lnTo>
                  <a:lnTo>
                    <a:pt x="152" y="40"/>
                  </a:lnTo>
                  <a:lnTo>
                    <a:pt x="152" y="37"/>
                  </a:lnTo>
                  <a:lnTo>
                    <a:pt x="152" y="33"/>
                  </a:lnTo>
                  <a:lnTo>
                    <a:pt x="148" y="37"/>
                  </a:lnTo>
                  <a:lnTo>
                    <a:pt x="144" y="37"/>
                  </a:lnTo>
                  <a:lnTo>
                    <a:pt x="141" y="29"/>
                  </a:lnTo>
                  <a:lnTo>
                    <a:pt x="137" y="33"/>
                  </a:lnTo>
                  <a:lnTo>
                    <a:pt x="137" y="29"/>
                  </a:lnTo>
                  <a:lnTo>
                    <a:pt x="130" y="26"/>
                  </a:lnTo>
                  <a:lnTo>
                    <a:pt x="130" y="29"/>
                  </a:lnTo>
                  <a:lnTo>
                    <a:pt x="126" y="29"/>
                  </a:lnTo>
                  <a:lnTo>
                    <a:pt x="126" y="26"/>
                  </a:lnTo>
                  <a:lnTo>
                    <a:pt x="126" y="26"/>
                  </a:lnTo>
                  <a:lnTo>
                    <a:pt x="126" y="29"/>
                  </a:lnTo>
                  <a:lnTo>
                    <a:pt x="122" y="26"/>
                  </a:lnTo>
                  <a:lnTo>
                    <a:pt x="115" y="26"/>
                  </a:lnTo>
                  <a:lnTo>
                    <a:pt x="111" y="22"/>
                  </a:lnTo>
                  <a:lnTo>
                    <a:pt x="107" y="18"/>
                  </a:lnTo>
                  <a:lnTo>
                    <a:pt x="104" y="14"/>
                  </a:lnTo>
                  <a:lnTo>
                    <a:pt x="96" y="14"/>
                  </a:lnTo>
                  <a:lnTo>
                    <a:pt x="93" y="14"/>
                  </a:lnTo>
                  <a:lnTo>
                    <a:pt x="93" y="11"/>
                  </a:lnTo>
                  <a:lnTo>
                    <a:pt x="89" y="7"/>
                  </a:lnTo>
                  <a:lnTo>
                    <a:pt x="85" y="7"/>
                  </a:lnTo>
                  <a:lnTo>
                    <a:pt x="81" y="7"/>
                  </a:lnTo>
                  <a:lnTo>
                    <a:pt x="70" y="3"/>
                  </a:lnTo>
                  <a:lnTo>
                    <a:pt x="67" y="7"/>
                  </a:lnTo>
                  <a:lnTo>
                    <a:pt x="63" y="3"/>
                  </a:lnTo>
                  <a:lnTo>
                    <a:pt x="59" y="3"/>
                  </a:lnTo>
                  <a:lnTo>
                    <a:pt x="52" y="0"/>
                  </a:lnTo>
                  <a:lnTo>
                    <a:pt x="44" y="0"/>
                  </a:lnTo>
                  <a:lnTo>
                    <a:pt x="41" y="3"/>
                  </a:lnTo>
                  <a:lnTo>
                    <a:pt x="33" y="3"/>
                  </a:lnTo>
                  <a:lnTo>
                    <a:pt x="26" y="7"/>
                  </a:lnTo>
                  <a:lnTo>
                    <a:pt x="22" y="7"/>
                  </a:lnTo>
                  <a:lnTo>
                    <a:pt x="15" y="11"/>
                  </a:lnTo>
                  <a:lnTo>
                    <a:pt x="15" y="11"/>
                  </a:lnTo>
                  <a:lnTo>
                    <a:pt x="11" y="14"/>
                  </a:lnTo>
                  <a:lnTo>
                    <a:pt x="11" y="18"/>
                  </a:lnTo>
                  <a:close/>
                </a:path>
              </a:pathLst>
            </a:custGeom>
            <a:grpFill/>
            <a:ln>
              <a:noFill/>
            </a:ln>
          </p:spPr>
          <p:txBody>
            <a:bodyPr vert="horz" wrap="square" lIns="91440" tIns="45720" rIns="91440" bIns="45720" numCol="1" anchor="t" anchorCtr="0" compatLnSpc="1"/>
            <a:lstStyle/>
            <a:p>
              <a:endParaRPr lang="en-US"/>
            </a:p>
          </p:txBody>
        </p:sp>
        <p:sp>
          <p:nvSpPr>
            <p:cNvPr id="171" name="Freeform 167"/>
            <p:cNvSpPr>
              <a:spLocks noEditPoints="1"/>
            </p:cNvSpPr>
            <p:nvPr/>
          </p:nvSpPr>
          <p:spPr bwMode="auto">
            <a:xfrm>
              <a:off x="2668005" y="2636870"/>
              <a:ext cx="119657" cy="128663"/>
            </a:xfrm>
            <a:custGeom>
              <a:avLst/>
              <a:gdLst>
                <a:gd name="T0" fmla="*/ 89 w 93"/>
                <a:gd name="T1" fmla="*/ 89 h 100"/>
                <a:gd name="T2" fmla="*/ 78 w 93"/>
                <a:gd name="T3" fmla="*/ 100 h 100"/>
                <a:gd name="T4" fmla="*/ 89 w 93"/>
                <a:gd name="T5" fmla="*/ 93 h 100"/>
                <a:gd name="T6" fmla="*/ 82 w 93"/>
                <a:gd name="T7" fmla="*/ 93 h 100"/>
                <a:gd name="T8" fmla="*/ 78 w 93"/>
                <a:gd name="T9" fmla="*/ 100 h 100"/>
                <a:gd name="T10" fmla="*/ 93 w 93"/>
                <a:gd name="T11" fmla="*/ 78 h 100"/>
                <a:gd name="T12" fmla="*/ 86 w 93"/>
                <a:gd name="T13" fmla="*/ 78 h 100"/>
                <a:gd name="T14" fmla="*/ 78 w 93"/>
                <a:gd name="T15" fmla="*/ 67 h 100"/>
                <a:gd name="T16" fmla="*/ 71 w 93"/>
                <a:gd name="T17" fmla="*/ 74 h 100"/>
                <a:gd name="T18" fmla="*/ 71 w 93"/>
                <a:gd name="T19" fmla="*/ 78 h 100"/>
                <a:gd name="T20" fmla="*/ 78 w 93"/>
                <a:gd name="T21" fmla="*/ 67 h 100"/>
                <a:gd name="T22" fmla="*/ 71 w 93"/>
                <a:gd name="T23" fmla="*/ 67 h 100"/>
                <a:gd name="T24" fmla="*/ 67 w 93"/>
                <a:gd name="T25" fmla="*/ 67 h 100"/>
                <a:gd name="T26" fmla="*/ 56 w 93"/>
                <a:gd name="T27" fmla="*/ 52 h 100"/>
                <a:gd name="T28" fmla="*/ 60 w 93"/>
                <a:gd name="T29" fmla="*/ 67 h 100"/>
                <a:gd name="T30" fmla="*/ 56 w 93"/>
                <a:gd name="T31" fmla="*/ 60 h 100"/>
                <a:gd name="T32" fmla="*/ 56 w 93"/>
                <a:gd name="T33" fmla="*/ 52 h 100"/>
                <a:gd name="T34" fmla="*/ 41 w 93"/>
                <a:gd name="T35" fmla="*/ 56 h 100"/>
                <a:gd name="T36" fmla="*/ 41 w 93"/>
                <a:gd name="T37" fmla="*/ 52 h 100"/>
                <a:gd name="T38" fmla="*/ 67 w 93"/>
                <a:gd name="T39" fmla="*/ 52 h 100"/>
                <a:gd name="T40" fmla="*/ 67 w 93"/>
                <a:gd name="T41" fmla="*/ 45 h 100"/>
                <a:gd name="T42" fmla="*/ 52 w 93"/>
                <a:gd name="T43" fmla="*/ 41 h 100"/>
                <a:gd name="T44" fmla="*/ 52 w 93"/>
                <a:gd name="T45" fmla="*/ 48 h 100"/>
                <a:gd name="T46" fmla="*/ 56 w 93"/>
                <a:gd name="T47" fmla="*/ 45 h 100"/>
                <a:gd name="T48" fmla="*/ 52 w 93"/>
                <a:gd name="T49" fmla="*/ 37 h 100"/>
                <a:gd name="T50" fmla="*/ 45 w 93"/>
                <a:gd name="T51" fmla="*/ 30 h 100"/>
                <a:gd name="T52" fmla="*/ 41 w 93"/>
                <a:gd name="T53" fmla="*/ 34 h 100"/>
                <a:gd name="T54" fmla="*/ 41 w 93"/>
                <a:gd name="T55" fmla="*/ 30 h 100"/>
                <a:gd name="T56" fmla="*/ 37 w 93"/>
                <a:gd name="T57" fmla="*/ 26 h 100"/>
                <a:gd name="T58" fmla="*/ 30 w 93"/>
                <a:gd name="T59" fmla="*/ 4 h 100"/>
                <a:gd name="T60" fmla="*/ 34 w 93"/>
                <a:gd name="T61" fmla="*/ 11 h 100"/>
                <a:gd name="T62" fmla="*/ 26 w 93"/>
                <a:gd name="T63" fmla="*/ 19 h 100"/>
                <a:gd name="T64" fmla="*/ 30 w 93"/>
                <a:gd name="T65" fmla="*/ 8 h 100"/>
                <a:gd name="T66" fmla="*/ 19 w 93"/>
                <a:gd name="T67" fmla="*/ 0 h 100"/>
                <a:gd name="T68" fmla="*/ 4 w 93"/>
                <a:gd name="T69" fmla="*/ 4 h 100"/>
                <a:gd name="T70" fmla="*/ 15 w 93"/>
                <a:gd name="T71" fmla="*/ 0 h 100"/>
                <a:gd name="T72" fmla="*/ 15 w 93"/>
                <a:gd name="T73" fmla="*/ 4 h 100"/>
                <a:gd name="T74" fmla="*/ 0 w 93"/>
                <a:gd name="T75" fmla="*/ 4 h 100"/>
                <a:gd name="T76" fmla="*/ 26 w 93"/>
                <a:gd name="T77" fmla="*/ 30 h 100"/>
                <a:gd name="T78" fmla="*/ 23 w 93"/>
                <a:gd name="T79" fmla="*/ 34 h 100"/>
                <a:gd name="T80" fmla="*/ 15 w 93"/>
                <a:gd name="T81" fmla="*/ 45 h 100"/>
                <a:gd name="T82" fmla="*/ 15 w 93"/>
                <a:gd name="T83" fmla="*/ 45 h 100"/>
                <a:gd name="T84" fmla="*/ 15 w 93"/>
                <a:gd name="T85" fmla="*/ 45 h 100"/>
                <a:gd name="T86" fmla="*/ 11 w 93"/>
                <a:gd name="T87" fmla="*/ 45 h 100"/>
                <a:gd name="T88" fmla="*/ 15 w 93"/>
                <a:gd name="T89" fmla="*/ 34 h 100"/>
                <a:gd name="T90" fmla="*/ 11 w 93"/>
                <a:gd name="T91" fmla="*/ 34 h 100"/>
                <a:gd name="T92" fmla="*/ 11 w 93"/>
                <a:gd name="T93" fmla="*/ 37 h 100"/>
                <a:gd name="T94" fmla="*/ 19 w 93"/>
                <a:gd name="T95" fmla="*/ 45 h 100"/>
                <a:gd name="T96" fmla="*/ 15 w 93"/>
                <a:gd name="T97" fmla="*/ 56 h 100"/>
                <a:gd name="T98" fmla="*/ 19 w 93"/>
                <a:gd name="T99"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00">
                  <a:moveTo>
                    <a:pt x="89" y="89"/>
                  </a:moveTo>
                  <a:lnTo>
                    <a:pt x="89" y="89"/>
                  </a:lnTo>
                  <a:lnTo>
                    <a:pt x="89" y="89"/>
                  </a:lnTo>
                  <a:lnTo>
                    <a:pt x="89" y="89"/>
                  </a:lnTo>
                  <a:lnTo>
                    <a:pt x="89" y="89"/>
                  </a:lnTo>
                  <a:close/>
                  <a:moveTo>
                    <a:pt x="78" y="100"/>
                  </a:moveTo>
                  <a:lnTo>
                    <a:pt x="86" y="100"/>
                  </a:lnTo>
                  <a:lnTo>
                    <a:pt x="89" y="97"/>
                  </a:lnTo>
                  <a:lnTo>
                    <a:pt x="89" y="93"/>
                  </a:lnTo>
                  <a:lnTo>
                    <a:pt x="86" y="93"/>
                  </a:lnTo>
                  <a:lnTo>
                    <a:pt x="86" y="97"/>
                  </a:lnTo>
                  <a:lnTo>
                    <a:pt x="82" y="93"/>
                  </a:lnTo>
                  <a:lnTo>
                    <a:pt x="78" y="97"/>
                  </a:lnTo>
                  <a:lnTo>
                    <a:pt x="78" y="100"/>
                  </a:lnTo>
                  <a:lnTo>
                    <a:pt x="78" y="100"/>
                  </a:lnTo>
                  <a:close/>
                  <a:moveTo>
                    <a:pt x="86" y="74"/>
                  </a:moveTo>
                  <a:lnTo>
                    <a:pt x="89" y="74"/>
                  </a:lnTo>
                  <a:lnTo>
                    <a:pt x="93" y="78"/>
                  </a:lnTo>
                  <a:lnTo>
                    <a:pt x="93" y="78"/>
                  </a:lnTo>
                  <a:lnTo>
                    <a:pt x="89" y="78"/>
                  </a:lnTo>
                  <a:lnTo>
                    <a:pt x="86" y="78"/>
                  </a:lnTo>
                  <a:lnTo>
                    <a:pt x="86" y="74"/>
                  </a:lnTo>
                  <a:lnTo>
                    <a:pt x="86" y="74"/>
                  </a:lnTo>
                  <a:close/>
                  <a:moveTo>
                    <a:pt x="78" y="67"/>
                  </a:moveTo>
                  <a:lnTo>
                    <a:pt x="74" y="67"/>
                  </a:lnTo>
                  <a:lnTo>
                    <a:pt x="74" y="71"/>
                  </a:lnTo>
                  <a:lnTo>
                    <a:pt x="71" y="74"/>
                  </a:lnTo>
                  <a:lnTo>
                    <a:pt x="67" y="74"/>
                  </a:lnTo>
                  <a:lnTo>
                    <a:pt x="67" y="78"/>
                  </a:lnTo>
                  <a:lnTo>
                    <a:pt x="71" y="78"/>
                  </a:lnTo>
                  <a:lnTo>
                    <a:pt x="78" y="74"/>
                  </a:lnTo>
                  <a:lnTo>
                    <a:pt x="78" y="71"/>
                  </a:lnTo>
                  <a:lnTo>
                    <a:pt x="78" y="67"/>
                  </a:lnTo>
                  <a:lnTo>
                    <a:pt x="78" y="67"/>
                  </a:lnTo>
                  <a:close/>
                  <a:moveTo>
                    <a:pt x="67" y="67"/>
                  </a:moveTo>
                  <a:lnTo>
                    <a:pt x="71" y="67"/>
                  </a:lnTo>
                  <a:lnTo>
                    <a:pt x="71" y="71"/>
                  </a:lnTo>
                  <a:lnTo>
                    <a:pt x="71" y="71"/>
                  </a:lnTo>
                  <a:lnTo>
                    <a:pt x="67" y="67"/>
                  </a:lnTo>
                  <a:lnTo>
                    <a:pt x="67" y="67"/>
                  </a:lnTo>
                  <a:lnTo>
                    <a:pt x="67" y="67"/>
                  </a:lnTo>
                  <a:close/>
                  <a:moveTo>
                    <a:pt x="56" y="52"/>
                  </a:moveTo>
                  <a:lnTo>
                    <a:pt x="56" y="60"/>
                  </a:lnTo>
                  <a:lnTo>
                    <a:pt x="60" y="63"/>
                  </a:lnTo>
                  <a:lnTo>
                    <a:pt x="60" y="67"/>
                  </a:lnTo>
                  <a:lnTo>
                    <a:pt x="60" y="67"/>
                  </a:lnTo>
                  <a:lnTo>
                    <a:pt x="56" y="63"/>
                  </a:lnTo>
                  <a:lnTo>
                    <a:pt x="56" y="60"/>
                  </a:lnTo>
                  <a:lnTo>
                    <a:pt x="56" y="60"/>
                  </a:lnTo>
                  <a:lnTo>
                    <a:pt x="56" y="56"/>
                  </a:lnTo>
                  <a:lnTo>
                    <a:pt x="56" y="52"/>
                  </a:lnTo>
                  <a:lnTo>
                    <a:pt x="56" y="52"/>
                  </a:lnTo>
                  <a:close/>
                  <a:moveTo>
                    <a:pt x="41" y="52"/>
                  </a:moveTo>
                  <a:lnTo>
                    <a:pt x="41" y="56"/>
                  </a:lnTo>
                  <a:lnTo>
                    <a:pt x="45" y="56"/>
                  </a:lnTo>
                  <a:lnTo>
                    <a:pt x="41" y="52"/>
                  </a:lnTo>
                  <a:lnTo>
                    <a:pt x="41" y="52"/>
                  </a:lnTo>
                  <a:close/>
                  <a:moveTo>
                    <a:pt x="67" y="45"/>
                  </a:moveTo>
                  <a:lnTo>
                    <a:pt x="67" y="48"/>
                  </a:lnTo>
                  <a:lnTo>
                    <a:pt x="67" y="52"/>
                  </a:lnTo>
                  <a:lnTo>
                    <a:pt x="71" y="48"/>
                  </a:lnTo>
                  <a:lnTo>
                    <a:pt x="67" y="45"/>
                  </a:lnTo>
                  <a:lnTo>
                    <a:pt x="67" y="45"/>
                  </a:lnTo>
                  <a:close/>
                  <a:moveTo>
                    <a:pt x="52" y="37"/>
                  </a:moveTo>
                  <a:lnTo>
                    <a:pt x="49" y="41"/>
                  </a:lnTo>
                  <a:lnTo>
                    <a:pt x="52" y="41"/>
                  </a:lnTo>
                  <a:lnTo>
                    <a:pt x="52" y="45"/>
                  </a:lnTo>
                  <a:lnTo>
                    <a:pt x="52" y="48"/>
                  </a:lnTo>
                  <a:lnTo>
                    <a:pt x="52" y="48"/>
                  </a:lnTo>
                  <a:lnTo>
                    <a:pt x="56" y="48"/>
                  </a:lnTo>
                  <a:lnTo>
                    <a:pt x="56" y="48"/>
                  </a:lnTo>
                  <a:lnTo>
                    <a:pt x="56" y="45"/>
                  </a:lnTo>
                  <a:lnTo>
                    <a:pt x="52" y="41"/>
                  </a:lnTo>
                  <a:lnTo>
                    <a:pt x="52" y="37"/>
                  </a:lnTo>
                  <a:lnTo>
                    <a:pt x="52" y="37"/>
                  </a:lnTo>
                  <a:close/>
                  <a:moveTo>
                    <a:pt x="37" y="26"/>
                  </a:moveTo>
                  <a:lnTo>
                    <a:pt x="41" y="26"/>
                  </a:lnTo>
                  <a:lnTo>
                    <a:pt x="45" y="30"/>
                  </a:lnTo>
                  <a:lnTo>
                    <a:pt x="45" y="37"/>
                  </a:lnTo>
                  <a:lnTo>
                    <a:pt x="41" y="37"/>
                  </a:lnTo>
                  <a:lnTo>
                    <a:pt x="41" y="34"/>
                  </a:lnTo>
                  <a:lnTo>
                    <a:pt x="41" y="34"/>
                  </a:lnTo>
                  <a:lnTo>
                    <a:pt x="45" y="34"/>
                  </a:lnTo>
                  <a:lnTo>
                    <a:pt x="41" y="30"/>
                  </a:lnTo>
                  <a:lnTo>
                    <a:pt x="37" y="26"/>
                  </a:lnTo>
                  <a:lnTo>
                    <a:pt x="37" y="26"/>
                  </a:lnTo>
                  <a:lnTo>
                    <a:pt x="37" y="26"/>
                  </a:lnTo>
                  <a:close/>
                  <a:moveTo>
                    <a:pt x="19" y="0"/>
                  </a:moveTo>
                  <a:lnTo>
                    <a:pt x="26" y="0"/>
                  </a:lnTo>
                  <a:lnTo>
                    <a:pt x="30" y="4"/>
                  </a:lnTo>
                  <a:lnTo>
                    <a:pt x="30" y="4"/>
                  </a:lnTo>
                  <a:lnTo>
                    <a:pt x="34" y="8"/>
                  </a:lnTo>
                  <a:lnTo>
                    <a:pt x="34" y="11"/>
                  </a:lnTo>
                  <a:lnTo>
                    <a:pt x="30" y="11"/>
                  </a:lnTo>
                  <a:lnTo>
                    <a:pt x="30" y="15"/>
                  </a:lnTo>
                  <a:lnTo>
                    <a:pt x="26" y="19"/>
                  </a:lnTo>
                  <a:lnTo>
                    <a:pt x="30" y="11"/>
                  </a:lnTo>
                  <a:lnTo>
                    <a:pt x="26" y="11"/>
                  </a:lnTo>
                  <a:lnTo>
                    <a:pt x="30" y="8"/>
                  </a:lnTo>
                  <a:lnTo>
                    <a:pt x="26" y="4"/>
                  </a:lnTo>
                  <a:lnTo>
                    <a:pt x="26" y="0"/>
                  </a:lnTo>
                  <a:lnTo>
                    <a:pt x="19" y="0"/>
                  </a:lnTo>
                  <a:lnTo>
                    <a:pt x="19" y="0"/>
                  </a:lnTo>
                  <a:close/>
                  <a:moveTo>
                    <a:pt x="0" y="4"/>
                  </a:moveTo>
                  <a:lnTo>
                    <a:pt x="4" y="4"/>
                  </a:lnTo>
                  <a:lnTo>
                    <a:pt x="8" y="4"/>
                  </a:lnTo>
                  <a:lnTo>
                    <a:pt x="11" y="0"/>
                  </a:lnTo>
                  <a:lnTo>
                    <a:pt x="15" y="0"/>
                  </a:lnTo>
                  <a:lnTo>
                    <a:pt x="19" y="4"/>
                  </a:lnTo>
                  <a:lnTo>
                    <a:pt x="19" y="4"/>
                  </a:lnTo>
                  <a:lnTo>
                    <a:pt x="15" y="4"/>
                  </a:lnTo>
                  <a:lnTo>
                    <a:pt x="8" y="8"/>
                  </a:lnTo>
                  <a:lnTo>
                    <a:pt x="4" y="8"/>
                  </a:lnTo>
                  <a:lnTo>
                    <a:pt x="0" y="4"/>
                  </a:lnTo>
                  <a:lnTo>
                    <a:pt x="0" y="4"/>
                  </a:lnTo>
                  <a:close/>
                  <a:moveTo>
                    <a:pt x="19" y="30"/>
                  </a:moveTo>
                  <a:lnTo>
                    <a:pt x="26" y="30"/>
                  </a:lnTo>
                  <a:lnTo>
                    <a:pt x="30" y="30"/>
                  </a:lnTo>
                  <a:lnTo>
                    <a:pt x="26" y="34"/>
                  </a:lnTo>
                  <a:lnTo>
                    <a:pt x="23" y="34"/>
                  </a:lnTo>
                  <a:lnTo>
                    <a:pt x="19" y="30"/>
                  </a:lnTo>
                  <a:lnTo>
                    <a:pt x="19" y="30"/>
                  </a:lnTo>
                  <a:close/>
                  <a:moveTo>
                    <a:pt x="15" y="45"/>
                  </a:moveTo>
                  <a:lnTo>
                    <a:pt x="15" y="45"/>
                  </a:lnTo>
                  <a:lnTo>
                    <a:pt x="19" y="45"/>
                  </a:lnTo>
                  <a:lnTo>
                    <a:pt x="15" y="45"/>
                  </a:lnTo>
                  <a:lnTo>
                    <a:pt x="15" y="45"/>
                  </a:lnTo>
                  <a:close/>
                  <a:moveTo>
                    <a:pt x="11" y="45"/>
                  </a:moveTo>
                  <a:lnTo>
                    <a:pt x="15" y="45"/>
                  </a:lnTo>
                  <a:lnTo>
                    <a:pt x="15" y="48"/>
                  </a:lnTo>
                  <a:lnTo>
                    <a:pt x="11" y="45"/>
                  </a:lnTo>
                  <a:lnTo>
                    <a:pt x="11" y="45"/>
                  </a:lnTo>
                  <a:close/>
                  <a:moveTo>
                    <a:pt x="15" y="41"/>
                  </a:moveTo>
                  <a:lnTo>
                    <a:pt x="19" y="41"/>
                  </a:lnTo>
                  <a:lnTo>
                    <a:pt x="15" y="34"/>
                  </a:lnTo>
                  <a:lnTo>
                    <a:pt x="15" y="30"/>
                  </a:lnTo>
                  <a:lnTo>
                    <a:pt x="11" y="30"/>
                  </a:lnTo>
                  <a:lnTo>
                    <a:pt x="11" y="34"/>
                  </a:lnTo>
                  <a:lnTo>
                    <a:pt x="8" y="37"/>
                  </a:lnTo>
                  <a:lnTo>
                    <a:pt x="11" y="41"/>
                  </a:lnTo>
                  <a:lnTo>
                    <a:pt x="11" y="37"/>
                  </a:lnTo>
                  <a:lnTo>
                    <a:pt x="15" y="41"/>
                  </a:lnTo>
                  <a:lnTo>
                    <a:pt x="15" y="41"/>
                  </a:lnTo>
                  <a:close/>
                  <a:moveTo>
                    <a:pt x="19" y="45"/>
                  </a:moveTo>
                  <a:lnTo>
                    <a:pt x="15" y="48"/>
                  </a:lnTo>
                  <a:lnTo>
                    <a:pt x="15" y="52"/>
                  </a:lnTo>
                  <a:lnTo>
                    <a:pt x="15" y="56"/>
                  </a:lnTo>
                  <a:lnTo>
                    <a:pt x="19" y="52"/>
                  </a:lnTo>
                  <a:lnTo>
                    <a:pt x="19" y="52"/>
                  </a:lnTo>
                  <a:lnTo>
                    <a:pt x="19" y="48"/>
                  </a:lnTo>
                  <a:lnTo>
                    <a:pt x="19" y="48"/>
                  </a:lnTo>
                  <a:lnTo>
                    <a:pt x="19" y="45"/>
                  </a:lnTo>
                  <a:close/>
                </a:path>
              </a:pathLst>
            </a:custGeom>
            <a:grpFill/>
            <a:ln>
              <a:noFill/>
            </a:ln>
          </p:spPr>
          <p:txBody>
            <a:bodyPr vert="horz" wrap="square" lIns="91440" tIns="45720" rIns="91440" bIns="45720" numCol="1" anchor="t" anchorCtr="0" compatLnSpc="1"/>
            <a:lstStyle/>
            <a:p>
              <a:endParaRPr lang="en-US"/>
            </a:p>
          </p:txBody>
        </p:sp>
        <p:sp>
          <p:nvSpPr>
            <p:cNvPr id="172" name="Freeform 169"/>
            <p:cNvSpPr/>
            <p:nvPr/>
          </p:nvSpPr>
          <p:spPr bwMode="auto">
            <a:xfrm>
              <a:off x="2558641" y="2990694"/>
              <a:ext cx="119657" cy="47606"/>
            </a:xfrm>
            <a:custGeom>
              <a:avLst/>
              <a:gdLst>
                <a:gd name="T0" fmla="*/ 82 w 93"/>
                <a:gd name="T1" fmla="*/ 33 h 37"/>
                <a:gd name="T2" fmla="*/ 74 w 93"/>
                <a:gd name="T3" fmla="*/ 26 h 37"/>
                <a:gd name="T4" fmla="*/ 78 w 93"/>
                <a:gd name="T5" fmla="*/ 18 h 37"/>
                <a:gd name="T6" fmla="*/ 82 w 93"/>
                <a:gd name="T7" fmla="*/ 18 h 37"/>
                <a:gd name="T8" fmla="*/ 78 w 93"/>
                <a:gd name="T9" fmla="*/ 15 h 37"/>
                <a:gd name="T10" fmla="*/ 78 w 93"/>
                <a:gd name="T11" fmla="*/ 18 h 37"/>
                <a:gd name="T12" fmla="*/ 74 w 93"/>
                <a:gd name="T13" fmla="*/ 15 h 37"/>
                <a:gd name="T14" fmla="*/ 67 w 93"/>
                <a:gd name="T15" fmla="*/ 11 h 37"/>
                <a:gd name="T16" fmla="*/ 63 w 93"/>
                <a:gd name="T17" fmla="*/ 7 h 37"/>
                <a:gd name="T18" fmla="*/ 56 w 93"/>
                <a:gd name="T19" fmla="*/ 11 h 37"/>
                <a:gd name="T20" fmla="*/ 56 w 93"/>
                <a:gd name="T21" fmla="*/ 15 h 37"/>
                <a:gd name="T22" fmla="*/ 52 w 93"/>
                <a:gd name="T23" fmla="*/ 18 h 37"/>
                <a:gd name="T24" fmla="*/ 41 w 93"/>
                <a:gd name="T25" fmla="*/ 22 h 37"/>
                <a:gd name="T26" fmla="*/ 45 w 93"/>
                <a:gd name="T27" fmla="*/ 26 h 37"/>
                <a:gd name="T28" fmla="*/ 48 w 93"/>
                <a:gd name="T29" fmla="*/ 29 h 37"/>
                <a:gd name="T30" fmla="*/ 48 w 93"/>
                <a:gd name="T31" fmla="*/ 33 h 37"/>
                <a:gd name="T32" fmla="*/ 41 w 93"/>
                <a:gd name="T33" fmla="*/ 33 h 37"/>
                <a:gd name="T34" fmla="*/ 34 w 93"/>
                <a:gd name="T35" fmla="*/ 37 h 37"/>
                <a:gd name="T36" fmla="*/ 34 w 93"/>
                <a:gd name="T37" fmla="*/ 33 h 37"/>
                <a:gd name="T38" fmla="*/ 34 w 93"/>
                <a:gd name="T39" fmla="*/ 29 h 37"/>
                <a:gd name="T40" fmla="*/ 30 w 93"/>
                <a:gd name="T41" fmla="*/ 26 h 37"/>
                <a:gd name="T42" fmla="*/ 30 w 93"/>
                <a:gd name="T43" fmla="*/ 29 h 37"/>
                <a:gd name="T44" fmla="*/ 26 w 93"/>
                <a:gd name="T45" fmla="*/ 29 h 37"/>
                <a:gd name="T46" fmla="*/ 22 w 93"/>
                <a:gd name="T47" fmla="*/ 26 h 37"/>
                <a:gd name="T48" fmla="*/ 15 w 93"/>
                <a:gd name="T49" fmla="*/ 22 h 37"/>
                <a:gd name="T50" fmla="*/ 15 w 93"/>
                <a:gd name="T51" fmla="*/ 18 h 37"/>
                <a:gd name="T52" fmla="*/ 11 w 93"/>
                <a:gd name="T53" fmla="*/ 18 h 37"/>
                <a:gd name="T54" fmla="*/ 4 w 93"/>
                <a:gd name="T55" fmla="*/ 18 h 37"/>
                <a:gd name="T56" fmla="*/ 4 w 93"/>
                <a:gd name="T57" fmla="*/ 18 h 37"/>
                <a:gd name="T58" fmla="*/ 4 w 93"/>
                <a:gd name="T59" fmla="*/ 15 h 37"/>
                <a:gd name="T60" fmla="*/ 4 w 93"/>
                <a:gd name="T61" fmla="*/ 11 h 37"/>
                <a:gd name="T62" fmla="*/ 0 w 93"/>
                <a:gd name="T63" fmla="*/ 7 h 37"/>
                <a:gd name="T64" fmla="*/ 4 w 93"/>
                <a:gd name="T65" fmla="*/ 3 h 37"/>
                <a:gd name="T66" fmla="*/ 8 w 93"/>
                <a:gd name="T67" fmla="*/ 0 h 37"/>
                <a:gd name="T68" fmla="*/ 11 w 93"/>
                <a:gd name="T69" fmla="*/ 3 h 37"/>
                <a:gd name="T70" fmla="*/ 15 w 93"/>
                <a:gd name="T71" fmla="*/ 7 h 37"/>
                <a:gd name="T72" fmla="*/ 15 w 93"/>
                <a:gd name="T73" fmla="*/ 7 h 37"/>
                <a:gd name="T74" fmla="*/ 15 w 93"/>
                <a:gd name="T75" fmla="*/ 7 h 37"/>
                <a:gd name="T76" fmla="*/ 19 w 93"/>
                <a:gd name="T77" fmla="*/ 11 h 37"/>
                <a:gd name="T78" fmla="*/ 19 w 93"/>
                <a:gd name="T79" fmla="*/ 7 h 37"/>
                <a:gd name="T80" fmla="*/ 22 w 93"/>
                <a:gd name="T81" fmla="*/ 7 h 37"/>
                <a:gd name="T82" fmla="*/ 34 w 93"/>
                <a:gd name="T83" fmla="*/ 11 h 37"/>
                <a:gd name="T84" fmla="*/ 37 w 93"/>
                <a:gd name="T85" fmla="*/ 7 h 37"/>
                <a:gd name="T86" fmla="*/ 56 w 93"/>
                <a:gd name="T87" fmla="*/ 3 h 37"/>
                <a:gd name="T88" fmla="*/ 59 w 93"/>
                <a:gd name="T89" fmla="*/ 0 h 37"/>
                <a:gd name="T90" fmla="*/ 63 w 93"/>
                <a:gd name="T91" fmla="*/ 3 h 37"/>
                <a:gd name="T92" fmla="*/ 74 w 93"/>
                <a:gd name="T93" fmla="*/ 3 h 37"/>
                <a:gd name="T94" fmla="*/ 85 w 93"/>
                <a:gd name="T95" fmla="*/ 7 h 37"/>
                <a:gd name="T96" fmla="*/ 89 w 93"/>
                <a:gd name="T97" fmla="*/ 11 h 37"/>
                <a:gd name="T98" fmla="*/ 93 w 93"/>
                <a:gd name="T99" fmla="*/ 15 h 37"/>
                <a:gd name="T100" fmla="*/ 93 w 93"/>
                <a:gd name="T101" fmla="*/ 18 h 37"/>
                <a:gd name="T102" fmla="*/ 89 w 93"/>
                <a:gd name="T103" fmla="*/ 26 h 37"/>
                <a:gd name="T104" fmla="*/ 85 w 93"/>
                <a:gd name="T105" fmla="*/ 29 h 37"/>
                <a:gd name="T106" fmla="*/ 82 w 93"/>
                <a:gd name="T10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37">
                  <a:moveTo>
                    <a:pt x="82" y="37"/>
                  </a:moveTo>
                  <a:lnTo>
                    <a:pt x="82" y="33"/>
                  </a:lnTo>
                  <a:lnTo>
                    <a:pt x="78" y="29"/>
                  </a:lnTo>
                  <a:lnTo>
                    <a:pt x="74" y="26"/>
                  </a:lnTo>
                  <a:lnTo>
                    <a:pt x="78" y="22"/>
                  </a:lnTo>
                  <a:lnTo>
                    <a:pt x="78" y="18"/>
                  </a:lnTo>
                  <a:lnTo>
                    <a:pt x="82" y="18"/>
                  </a:lnTo>
                  <a:lnTo>
                    <a:pt x="82" y="18"/>
                  </a:lnTo>
                  <a:lnTo>
                    <a:pt x="82" y="15"/>
                  </a:lnTo>
                  <a:lnTo>
                    <a:pt x="78" y="15"/>
                  </a:lnTo>
                  <a:lnTo>
                    <a:pt x="78" y="18"/>
                  </a:lnTo>
                  <a:lnTo>
                    <a:pt x="78" y="18"/>
                  </a:lnTo>
                  <a:lnTo>
                    <a:pt x="74" y="18"/>
                  </a:lnTo>
                  <a:lnTo>
                    <a:pt x="74" y="15"/>
                  </a:lnTo>
                  <a:lnTo>
                    <a:pt x="71" y="11"/>
                  </a:lnTo>
                  <a:lnTo>
                    <a:pt x="67" y="11"/>
                  </a:lnTo>
                  <a:lnTo>
                    <a:pt x="67" y="7"/>
                  </a:lnTo>
                  <a:lnTo>
                    <a:pt x="63" y="7"/>
                  </a:lnTo>
                  <a:lnTo>
                    <a:pt x="59" y="7"/>
                  </a:lnTo>
                  <a:lnTo>
                    <a:pt x="56" y="11"/>
                  </a:lnTo>
                  <a:lnTo>
                    <a:pt x="56" y="15"/>
                  </a:lnTo>
                  <a:lnTo>
                    <a:pt x="56" y="15"/>
                  </a:lnTo>
                  <a:lnTo>
                    <a:pt x="56" y="15"/>
                  </a:lnTo>
                  <a:lnTo>
                    <a:pt x="52" y="18"/>
                  </a:lnTo>
                  <a:lnTo>
                    <a:pt x="45" y="18"/>
                  </a:lnTo>
                  <a:lnTo>
                    <a:pt x="41" y="22"/>
                  </a:lnTo>
                  <a:lnTo>
                    <a:pt x="41" y="22"/>
                  </a:lnTo>
                  <a:lnTo>
                    <a:pt x="45" y="26"/>
                  </a:lnTo>
                  <a:lnTo>
                    <a:pt x="45" y="26"/>
                  </a:lnTo>
                  <a:lnTo>
                    <a:pt x="48" y="29"/>
                  </a:lnTo>
                  <a:lnTo>
                    <a:pt x="48" y="33"/>
                  </a:lnTo>
                  <a:lnTo>
                    <a:pt x="48" y="33"/>
                  </a:lnTo>
                  <a:lnTo>
                    <a:pt x="45" y="33"/>
                  </a:lnTo>
                  <a:lnTo>
                    <a:pt x="41" y="33"/>
                  </a:lnTo>
                  <a:lnTo>
                    <a:pt x="41" y="37"/>
                  </a:lnTo>
                  <a:lnTo>
                    <a:pt x="34" y="37"/>
                  </a:lnTo>
                  <a:lnTo>
                    <a:pt x="34" y="33"/>
                  </a:lnTo>
                  <a:lnTo>
                    <a:pt x="34" y="33"/>
                  </a:lnTo>
                  <a:lnTo>
                    <a:pt x="34" y="29"/>
                  </a:lnTo>
                  <a:lnTo>
                    <a:pt x="34" y="29"/>
                  </a:lnTo>
                  <a:lnTo>
                    <a:pt x="34" y="26"/>
                  </a:lnTo>
                  <a:lnTo>
                    <a:pt x="30" y="26"/>
                  </a:lnTo>
                  <a:lnTo>
                    <a:pt x="30" y="29"/>
                  </a:lnTo>
                  <a:lnTo>
                    <a:pt x="30" y="29"/>
                  </a:lnTo>
                  <a:lnTo>
                    <a:pt x="30" y="29"/>
                  </a:lnTo>
                  <a:lnTo>
                    <a:pt x="26" y="29"/>
                  </a:lnTo>
                  <a:lnTo>
                    <a:pt x="26" y="29"/>
                  </a:lnTo>
                  <a:lnTo>
                    <a:pt x="22" y="26"/>
                  </a:lnTo>
                  <a:lnTo>
                    <a:pt x="22" y="22"/>
                  </a:lnTo>
                  <a:lnTo>
                    <a:pt x="15" y="22"/>
                  </a:lnTo>
                  <a:lnTo>
                    <a:pt x="15" y="22"/>
                  </a:lnTo>
                  <a:lnTo>
                    <a:pt x="15" y="18"/>
                  </a:lnTo>
                  <a:lnTo>
                    <a:pt x="11" y="18"/>
                  </a:lnTo>
                  <a:lnTo>
                    <a:pt x="11" y="18"/>
                  </a:lnTo>
                  <a:lnTo>
                    <a:pt x="8" y="18"/>
                  </a:lnTo>
                  <a:lnTo>
                    <a:pt x="4" y="18"/>
                  </a:lnTo>
                  <a:lnTo>
                    <a:pt x="4" y="18"/>
                  </a:lnTo>
                  <a:lnTo>
                    <a:pt x="4" y="18"/>
                  </a:lnTo>
                  <a:lnTo>
                    <a:pt x="4" y="18"/>
                  </a:lnTo>
                  <a:lnTo>
                    <a:pt x="4" y="15"/>
                  </a:lnTo>
                  <a:lnTo>
                    <a:pt x="4" y="11"/>
                  </a:lnTo>
                  <a:lnTo>
                    <a:pt x="4" y="11"/>
                  </a:lnTo>
                  <a:lnTo>
                    <a:pt x="0" y="11"/>
                  </a:lnTo>
                  <a:lnTo>
                    <a:pt x="0" y="7"/>
                  </a:lnTo>
                  <a:lnTo>
                    <a:pt x="4" y="3"/>
                  </a:lnTo>
                  <a:lnTo>
                    <a:pt x="4" y="3"/>
                  </a:lnTo>
                  <a:lnTo>
                    <a:pt x="4" y="0"/>
                  </a:lnTo>
                  <a:lnTo>
                    <a:pt x="8" y="0"/>
                  </a:lnTo>
                  <a:lnTo>
                    <a:pt x="8" y="3"/>
                  </a:lnTo>
                  <a:lnTo>
                    <a:pt x="11" y="3"/>
                  </a:lnTo>
                  <a:lnTo>
                    <a:pt x="11" y="7"/>
                  </a:lnTo>
                  <a:lnTo>
                    <a:pt x="15" y="7"/>
                  </a:lnTo>
                  <a:lnTo>
                    <a:pt x="15" y="7"/>
                  </a:lnTo>
                  <a:lnTo>
                    <a:pt x="15" y="7"/>
                  </a:lnTo>
                  <a:lnTo>
                    <a:pt x="15" y="7"/>
                  </a:lnTo>
                  <a:lnTo>
                    <a:pt x="15" y="7"/>
                  </a:lnTo>
                  <a:lnTo>
                    <a:pt x="15" y="11"/>
                  </a:lnTo>
                  <a:lnTo>
                    <a:pt x="19" y="11"/>
                  </a:lnTo>
                  <a:lnTo>
                    <a:pt x="19" y="7"/>
                  </a:lnTo>
                  <a:lnTo>
                    <a:pt x="19" y="7"/>
                  </a:lnTo>
                  <a:lnTo>
                    <a:pt x="19" y="7"/>
                  </a:lnTo>
                  <a:lnTo>
                    <a:pt x="22" y="7"/>
                  </a:lnTo>
                  <a:lnTo>
                    <a:pt x="26" y="11"/>
                  </a:lnTo>
                  <a:lnTo>
                    <a:pt x="34" y="11"/>
                  </a:lnTo>
                  <a:lnTo>
                    <a:pt x="37" y="11"/>
                  </a:lnTo>
                  <a:lnTo>
                    <a:pt x="37" y="7"/>
                  </a:lnTo>
                  <a:lnTo>
                    <a:pt x="48" y="3"/>
                  </a:lnTo>
                  <a:lnTo>
                    <a:pt x="56" y="3"/>
                  </a:lnTo>
                  <a:lnTo>
                    <a:pt x="59" y="0"/>
                  </a:lnTo>
                  <a:lnTo>
                    <a:pt x="59" y="0"/>
                  </a:lnTo>
                  <a:lnTo>
                    <a:pt x="63" y="0"/>
                  </a:lnTo>
                  <a:lnTo>
                    <a:pt x="63" y="3"/>
                  </a:lnTo>
                  <a:lnTo>
                    <a:pt x="67" y="3"/>
                  </a:lnTo>
                  <a:lnTo>
                    <a:pt x="74" y="3"/>
                  </a:lnTo>
                  <a:lnTo>
                    <a:pt x="78" y="3"/>
                  </a:lnTo>
                  <a:lnTo>
                    <a:pt x="85" y="7"/>
                  </a:lnTo>
                  <a:lnTo>
                    <a:pt x="85" y="11"/>
                  </a:lnTo>
                  <a:lnTo>
                    <a:pt x="89" y="11"/>
                  </a:lnTo>
                  <a:lnTo>
                    <a:pt x="89" y="11"/>
                  </a:lnTo>
                  <a:lnTo>
                    <a:pt x="93" y="15"/>
                  </a:lnTo>
                  <a:lnTo>
                    <a:pt x="89" y="15"/>
                  </a:lnTo>
                  <a:lnTo>
                    <a:pt x="93" y="18"/>
                  </a:lnTo>
                  <a:lnTo>
                    <a:pt x="93" y="22"/>
                  </a:lnTo>
                  <a:lnTo>
                    <a:pt x="89" y="26"/>
                  </a:lnTo>
                  <a:lnTo>
                    <a:pt x="89" y="29"/>
                  </a:lnTo>
                  <a:lnTo>
                    <a:pt x="85" y="29"/>
                  </a:lnTo>
                  <a:lnTo>
                    <a:pt x="85" y="29"/>
                  </a:lnTo>
                  <a:lnTo>
                    <a:pt x="82" y="37"/>
                  </a:lnTo>
                  <a:close/>
                </a:path>
              </a:pathLst>
            </a:custGeom>
            <a:grpFill/>
            <a:ln>
              <a:noFill/>
            </a:ln>
          </p:spPr>
          <p:txBody>
            <a:bodyPr vert="horz" wrap="square" lIns="91440" tIns="45720" rIns="91440" bIns="45720" numCol="1" anchor="t" anchorCtr="0" compatLnSpc="1"/>
            <a:lstStyle/>
            <a:p>
              <a:endParaRPr lang="en-US"/>
            </a:p>
          </p:txBody>
        </p:sp>
        <p:sp>
          <p:nvSpPr>
            <p:cNvPr id="173" name="Freeform 170"/>
            <p:cNvSpPr/>
            <p:nvPr/>
          </p:nvSpPr>
          <p:spPr bwMode="auto">
            <a:xfrm>
              <a:off x="2496883" y="2957241"/>
              <a:ext cx="72051" cy="61758"/>
            </a:xfrm>
            <a:custGeom>
              <a:avLst/>
              <a:gdLst>
                <a:gd name="T0" fmla="*/ 52 w 56"/>
                <a:gd name="T1" fmla="*/ 44 h 48"/>
                <a:gd name="T2" fmla="*/ 52 w 56"/>
                <a:gd name="T3" fmla="*/ 44 h 48"/>
                <a:gd name="T4" fmla="*/ 52 w 56"/>
                <a:gd name="T5" fmla="*/ 48 h 48"/>
                <a:gd name="T6" fmla="*/ 48 w 56"/>
                <a:gd name="T7" fmla="*/ 48 h 48"/>
                <a:gd name="T8" fmla="*/ 45 w 56"/>
                <a:gd name="T9" fmla="*/ 48 h 48"/>
                <a:gd name="T10" fmla="*/ 41 w 56"/>
                <a:gd name="T11" fmla="*/ 41 h 48"/>
                <a:gd name="T12" fmla="*/ 41 w 56"/>
                <a:gd name="T13" fmla="*/ 41 h 48"/>
                <a:gd name="T14" fmla="*/ 41 w 56"/>
                <a:gd name="T15" fmla="*/ 41 h 48"/>
                <a:gd name="T16" fmla="*/ 45 w 56"/>
                <a:gd name="T17" fmla="*/ 48 h 48"/>
                <a:gd name="T18" fmla="*/ 41 w 56"/>
                <a:gd name="T19" fmla="*/ 44 h 48"/>
                <a:gd name="T20" fmla="*/ 33 w 56"/>
                <a:gd name="T21" fmla="*/ 41 h 48"/>
                <a:gd name="T22" fmla="*/ 37 w 56"/>
                <a:gd name="T23" fmla="*/ 37 h 48"/>
                <a:gd name="T24" fmla="*/ 33 w 56"/>
                <a:gd name="T25" fmla="*/ 33 h 48"/>
                <a:gd name="T26" fmla="*/ 26 w 56"/>
                <a:gd name="T27" fmla="*/ 29 h 48"/>
                <a:gd name="T28" fmla="*/ 22 w 56"/>
                <a:gd name="T29" fmla="*/ 26 h 48"/>
                <a:gd name="T30" fmla="*/ 19 w 56"/>
                <a:gd name="T31" fmla="*/ 18 h 48"/>
                <a:gd name="T32" fmla="*/ 15 w 56"/>
                <a:gd name="T33" fmla="*/ 15 h 48"/>
                <a:gd name="T34" fmla="*/ 11 w 56"/>
                <a:gd name="T35" fmla="*/ 18 h 48"/>
                <a:gd name="T36" fmla="*/ 19 w 56"/>
                <a:gd name="T37" fmla="*/ 26 h 48"/>
                <a:gd name="T38" fmla="*/ 15 w 56"/>
                <a:gd name="T39" fmla="*/ 26 h 48"/>
                <a:gd name="T40" fmla="*/ 11 w 56"/>
                <a:gd name="T41" fmla="*/ 22 h 48"/>
                <a:gd name="T42" fmla="*/ 0 w 56"/>
                <a:gd name="T43" fmla="*/ 18 h 48"/>
                <a:gd name="T44" fmla="*/ 4 w 56"/>
                <a:gd name="T45" fmla="*/ 15 h 48"/>
                <a:gd name="T46" fmla="*/ 4 w 56"/>
                <a:gd name="T47" fmla="*/ 7 h 48"/>
                <a:gd name="T48" fmla="*/ 0 w 56"/>
                <a:gd name="T49" fmla="*/ 7 h 48"/>
                <a:gd name="T50" fmla="*/ 4 w 56"/>
                <a:gd name="T51" fmla="*/ 3 h 48"/>
                <a:gd name="T52" fmla="*/ 4 w 56"/>
                <a:gd name="T53" fmla="*/ 3 h 48"/>
                <a:gd name="T54" fmla="*/ 11 w 56"/>
                <a:gd name="T55" fmla="*/ 0 h 48"/>
                <a:gd name="T56" fmla="*/ 22 w 56"/>
                <a:gd name="T57" fmla="*/ 3 h 48"/>
                <a:gd name="T58" fmla="*/ 26 w 56"/>
                <a:gd name="T59" fmla="*/ 3 h 48"/>
                <a:gd name="T60" fmla="*/ 30 w 56"/>
                <a:gd name="T61" fmla="*/ 7 h 48"/>
                <a:gd name="T62" fmla="*/ 33 w 56"/>
                <a:gd name="T63" fmla="*/ 7 h 48"/>
                <a:gd name="T64" fmla="*/ 37 w 56"/>
                <a:gd name="T65" fmla="*/ 11 h 48"/>
                <a:gd name="T66" fmla="*/ 41 w 56"/>
                <a:gd name="T67" fmla="*/ 7 h 48"/>
                <a:gd name="T68" fmla="*/ 41 w 56"/>
                <a:gd name="T69" fmla="*/ 11 h 48"/>
                <a:gd name="T70" fmla="*/ 45 w 56"/>
                <a:gd name="T71" fmla="*/ 18 h 48"/>
                <a:gd name="T72" fmla="*/ 48 w 56"/>
                <a:gd name="T73" fmla="*/ 22 h 48"/>
                <a:gd name="T74" fmla="*/ 52 w 56"/>
                <a:gd name="T75" fmla="*/ 26 h 48"/>
                <a:gd name="T76" fmla="*/ 56 w 56"/>
                <a:gd name="T77" fmla="*/ 26 h 48"/>
                <a:gd name="T78" fmla="*/ 52 w 56"/>
                <a:gd name="T79" fmla="*/ 29 h 48"/>
                <a:gd name="T80" fmla="*/ 48 w 56"/>
                <a:gd name="T81" fmla="*/ 33 h 48"/>
                <a:gd name="T82" fmla="*/ 52 w 56"/>
                <a:gd name="T83" fmla="*/ 37 h 48"/>
                <a:gd name="T84" fmla="*/ 52 w 56"/>
                <a:gd name="T85" fmla="*/ 41 h 48"/>
                <a:gd name="T86" fmla="*/ 52 w 56"/>
                <a:gd name="T87" fmla="*/ 44 h 48"/>
                <a:gd name="T88" fmla="*/ 52 w 56"/>
                <a:gd name="T8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48">
                  <a:moveTo>
                    <a:pt x="52" y="44"/>
                  </a:moveTo>
                  <a:lnTo>
                    <a:pt x="52" y="44"/>
                  </a:lnTo>
                  <a:lnTo>
                    <a:pt x="52" y="44"/>
                  </a:lnTo>
                  <a:lnTo>
                    <a:pt x="52" y="44"/>
                  </a:lnTo>
                  <a:lnTo>
                    <a:pt x="52" y="48"/>
                  </a:lnTo>
                  <a:lnTo>
                    <a:pt x="52" y="48"/>
                  </a:lnTo>
                  <a:lnTo>
                    <a:pt x="48" y="48"/>
                  </a:lnTo>
                  <a:lnTo>
                    <a:pt x="48" y="48"/>
                  </a:lnTo>
                  <a:lnTo>
                    <a:pt x="48" y="48"/>
                  </a:lnTo>
                  <a:lnTo>
                    <a:pt x="45" y="48"/>
                  </a:lnTo>
                  <a:lnTo>
                    <a:pt x="45" y="44"/>
                  </a:lnTo>
                  <a:lnTo>
                    <a:pt x="41" y="41"/>
                  </a:lnTo>
                  <a:lnTo>
                    <a:pt x="41" y="41"/>
                  </a:lnTo>
                  <a:lnTo>
                    <a:pt x="41" y="41"/>
                  </a:lnTo>
                  <a:lnTo>
                    <a:pt x="41" y="41"/>
                  </a:lnTo>
                  <a:lnTo>
                    <a:pt x="41" y="41"/>
                  </a:lnTo>
                  <a:lnTo>
                    <a:pt x="45" y="44"/>
                  </a:lnTo>
                  <a:lnTo>
                    <a:pt x="45" y="48"/>
                  </a:lnTo>
                  <a:lnTo>
                    <a:pt x="41" y="48"/>
                  </a:lnTo>
                  <a:lnTo>
                    <a:pt x="41" y="44"/>
                  </a:lnTo>
                  <a:lnTo>
                    <a:pt x="37" y="44"/>
                  </a:lnTo>
                  <a:lnTo>
                    <a:pt x="33" y="41"/>
                  </a:lnTo>
                  <a:lnTo>
                    <a:pt x="33" y="41"/>
                  </a:lnTo>
                  <a:lnTo>
                    <a:pt x="37" y="37"/>
                  </a:lnTo>
                  <a:lnTo>
                    <a:pt x="37" y="37"/>
                  </a:lnTo>
                  <a:lnTo>
                    <a:pt x="33" y="33"/>
                  </a:lnTo>
                  <a:lnTo>
                    <a:pt x="30" y="33"/>
                  </a:lnTo>
                  <a:lnTo>
                    <a:pt x="26" y="29"/>
                  </a:lnTo>
                  <a:lnTo>
                    <a:pt x="22" y="26"/>
                  </a:lnTo>
                  <a:lnTo>
                    <a:pt x="22" y="26"/>
                  </a:lnTo>
                  <a:lnTo>
                    <a:pt x="19" y="22"/>
                  </a:lnTo>
                  <a:lnTo>
                    <a:pt x="19" y="18"/>
                  </a:lnTo>
                  <a:lnTo>
                    <a:pt x="15" y="18"/>
                  </a:lnTo>
                  <a:lnTo>
                    <a:pt x="15" y="15"/>
                  </a:lnTo>
                  <a:lnTo>
                    <a:pt x="11" y="18"/>
                  </a:lnTo>
                  <a:lnTo>
                    <a:pt x="11" y="18"/>
                  </a:lnTo>
                  <a:lnTo>
                    <a:pt x="19" y="22"/>
                  </a:lnTo>
                  <a:lnTo>
                    <a:pt x="19" y="26"/>
                  </a:lnTo>
                  <a:lnTo>
                    <a:pt x="15" y="26"/>
                  </a:lnTo>
                  <a:lnTo>
                    <a:pt x="15" y="26"/>
                  </a:lnTo>
                  <a:lnTo>
                    <a:pt x="15" y="26"/>
                  </a:lnTo>
                  <a:lnTo>
                    <a:pt x="11" y="22"/>
                  </a:lnTo>
                  <a:lnTo>
                    <a:pt x="7" y="22"/>
                  </a:lnTo>
                  <a:lnTo>
                    <a:pt x="0" y="18"/>
                  </a:lnTo>
                  <a:lnTo>
                    <a:pt x="0" y="18"/>
                  </a:lnTo>
                  <a:lnTo>
                    <a:pt x="4" y="15"/>
                  </a:lnTo>
                  <a:lnTo>
                    <a:pt x="4" y="11"/>
                  </a:lnTo>
                  <a:lnTo>
                    <a:pt x="4" y="7"/>
                  </a:lnTo>
                  <a:lnTo>
                    <a:pt x="4" y="7"/>
                  </a:lnTo>
                  <a:lnTo>
                    <a:pt x="0" y="7"/>
                  </a:lnTo>
                  <a:lnTo>
                    <a:pt x="4" y="7"/>
                  </a:lnTo>
                  <a:lnTo>
                    <a:pt x="4" y="3"/>
                  </a:lnTo>
                  <a:lnTo>
                    <a:pt x="4" y="3"/>
                  </a:lnTo>
                  <a:lnTo>
                    <a:pt x="4" y="3"/>
                  </a:lnTo>
                  <a:lnTo>
                    <a:pt x="4" y="3"/>
                  </a:lnTo>
                  <a:lnTo>
                    <a:pt x="11" y="0"/>
                  </a:lnTo>
                  <a:lnTo>
                    <a:pt x="19" y="3"/>
                  </a:lnTo>
                  <a:lnTo>
                    <a:pt x="22" y="3"/>
                  </a:lnTo>
                  <a:lnTo>
                    <a:pt x="26" y="3"/>
                  </a:lnTo>
                  <a:lnTo>
                    <a:pt x="26" y="3"/>
                  </a:lnTo>
                  <a:lnTo>
                    <a:pt x="30" y="7"/>
                  </a:lnTo>
                  <a:lnTo>
                    <a:pt x="30" y="7"/>
                  </a:lnTo>
                  <a:lnTo>
                    <a:pt x="33" y="11"/>
                  </a:lnTo>
                  <a:lnTo>
                    <a:pt x="33" y="7"/>
                  </a:lnTo>
                  <a:lnTo>
                    <a:pt x="37" y="7"/>
                  </a:lnTo>
                  <a:lnTo>
                    <a:pt x="37" y="11"/>
                  </a:lnTo>
                  <a:lnTo>
                    <a:pt x="41" y="11"/>
                  </a:lnTo>
                  <a:lnTo>
                    <a:pt x="41" y="7"/>
                  </a:lnTo>
                  <a:lnTo>
                    <a:pt x="41" y="7"/>
                  </a:lnTo>
                  <a:lnTo>
                    <a:pt x="41" y="11"/>
                  </a:lnTo>
                  <a:lnTo>
                    <a:pt x="45" y="15"/>
                  </a:lnTo>
                  <a:lnTo>
                    <a:pt x="45" y="18"/>
                  </a:lnTo>
                  <a:lnTo>
                    <a:pt x="48" y="18"/>
                  </a:lnTo>
                  <a:lnTo>
                    <a:pt x="48" y="22"/>
                  </a:lnTo>
                  <a:lnTo>
                    <a:pt x="52" y="26"/>
                  </a:lnTo>
                  <a:lnTo>
                    <a:pt x="52" y="26"/>
                  </a:lnTo>
                  <a:lnTo>
                    <a:pt x="56" y="26"/>
                  </a:lnTo>
                  <a:lnTo>
                    <a:pt x="56" y="26"/>
                  </a:lnTo>
                  <a:lnTo>
                    <a:pt x="52" y="26"/>
                  </a:lnTo>
                  <a:lnTo>
                    <a:pt x="52" y="29"/>
                  </a:lnTo>
                  <a:lnTo>
                    <a:pt x="52" y="29"/>
                  </a:lnTo>
                  <a:lnTo>
                    <a:pt x="48" y="33"/>
                  </a:lnTo>
                  <a:lnTo>
                    <a:pt x="48" y="37"/>
                  </a:lnTo>
                  <a:lnTo>
                    <a:pt x="52" y="37"/>
                  </a:lnTo>
                  <a:lnTo>
                    <a:pt x="52" y="37"/>
                  </a:lnTo>
                  <a:lnTo>
                    <a:pt x="52" y="41"/>
                  </a:lnTo>
                  <a:lnTo>
                    <a:pt x="52" y="44"/>
                  </a:lnTo>
                  <a:lnTo>
                    <a:pt x="52" y="44"/>
                  </a:lnTo>
                  <a:lnTo>
                    <a:pt x="52" y="44"/>
                  </a:lnTo>
                  <a:lnTo>
                    <a:pt x="52" y="44"/>
                  </a:lnTo>
                  <a:close/>
                </a:path>
              </a:pathLst>
            </a:custGeom>
            <a:grpFill/>
            <a:ln>
              <a:noFill/>
            </a:ln>
          </p:spPr>
          <p:txBody>
            <a:bodyPr vert="horz" wrap="square" lIns="91440" tIns="45720" rIns="91440" bIns="45720" numCol="1" anchor="t" anchorCtr="0" compatLnSpc="1"/>
            <a:lstStyle/>
            <a:p>
              <a:endParaRPr lang="en-US"/>
            </a:p>
          </p:txBody>
        </p:sp>
        <p:sp>
          <p:nvSpPr>
            <p:cNvPr id="174" name="Freeform 171"/>
            <p:cNvSpPr/>
            <p:nvPr/>
          </p:nvSpPr>
          <p:spPr bwMode="auto">
            <a:xfrm>
              <a:off x="2463432" y="2885191"/>
              <a:ext cx="100357" cy="86205"/>
            </a:xfrm>
            <a:custGeom>
              <a:avLst/>
              <a:gdLst>
                <a:gd name="T0" fmla="*/ 8 w 21"/>
                <a:gd name="T1" fmla="*/ 16 h 18"/>
                <a:gd name="T2" fmla="*/ 10 w 21"/>
                <a:gd name="T3" fmla="*/ 15 h 18"/>
                <a:gd name="T4" fmla="*/ 13 w 21"/>
                <a:gd name="T5" fmla="*/ 16 h 18"/>
                <a:gd name="T6" fmla="*/ 14 w 21"/>
                <a:gd name="T7" fmla="*/ 16 h 18"/>
                <a:gd name="T8" fmla="*/ 15 w 21"/>
                <a:gd name="T9" fmla="*/ 17 h 18"/>
                <a:gd name="T10" fmla="*/ 16 w 21"/>
                <a:gd name="T11" fmla="*/ 17 h 18"/>
                <a:gd name="T12" fmla="*/ 17 w 21"/>
                <a:gd name="T13" fmla="*/ 17 h 18"/>
                <a:gd name="T14" fmla="*/ 17 w 21"/>
                <a:gd name="T15" fmla="*/ 17 h 18"/>
                <a:gd name="T16" fmla="*/ 17 w 21"/>
                <a:gd name="T17" fmla="*/ 15 h 18"/>
                <a:gd name="T18" fmla="*/ 17 w 21"/>
                <a:gd name="T19" fmla="*/ 14 h 18"/>
                <a:gd name="T20" fmla="*/ 17 w 21"/>
                <a:gd name="T21" fmla="*/ 13 h 18"/>
                <a:gd name="T22" fmla="*/ 17 w 21"/>
                <a:gd name="T23" fmla="*/ 14 h 18"/>
                <a:gd name="T24" fmla="*/ 17 w 21"/>
                <a:gd name="T25" fmla="*/ 13 h 18"/>
                <a:gd name="T26" fmla="*/ 17 w 21"/>
                <a:gd name="T27" fmla="*/ 11 h 18"/>
                <a:gd name="T28" fmla="*/ 18 w 21"/>
                <a:gd name="T29" fmla="*/ 9 h 18"/>
                <a:gd name="T30" fmla="*/ 18 w 21"/>
                <a:gd name="T31" fmla="*/ 10 h 18"/>
                <a:gd name="T32" fmla="*/ 18 w 21"/>
                <a:gd name="T33" fmla="*/ 11 h 18"/>
                <a:gd name="T34" fmla="*/ 18 w 21"/>
                <a:gd name="T35" fmla="*/ 11 h 18"/>
                <a:gd name="T36" fmla="*/ 19 w 21"/>
                <a:gd name="T37" fmla="*/ 7 h 18"/>
                <a:gd name="T38" fmla="*/ 18 w 21"/>
                <a:gd name="T39" fmla="*/ 7 h 18"/>
                <a:gd name="T40" fmla="*/ 18 w 21"/>
                <a:gd name="T41" fmla="*/ 6 h 18"/>
                <a:gd name="T42" fmla="*/ 19 w 21"/>
                <a:gd name="T43" fmla="*/ 6 h 18"/>
                <a:gd name="T44" fmla="*/ 19 w 21"/>
                <a:gd name="T45" fmla="*/ 5 h 18"/>
                <a:gd name="T46" fmla="*/ 20 w 21"/>
                <a:gd name="T47" fmla="*/ 4 h 18"/>
                <a:gd name="T48" fmla="*/ 20 w 21"/>
                <a:gd name="T49" fmla="*/ 3 h 18"/>
                <a:gd name="T50" fmla="*/ 20 w 21"/>
                <a:gd name="T51" fmla="*/ 2 h 18"/>
                <a:gd name="T52" fmla="*/ 20 w 21"/>
                <a:gd name="T53" fmla="*/ 0 h 18"/>
                <a:gd name="T54" fmla="*/ 21 w 21"/>
                <a:gd name="T55" fmla="*/ 0 h 18"/>
                <a:gd name="T56" fmla="*/ 19 w 21"/>
                <a:gd name="T57" fmla="*/ 0 h 18"/>
                <a:gd name="T58" fmla="*/ 19 w 21"/>
                <a:gd name="T59" fmla="*/ 0 h 18"/>
                <a:gd name="T60" fmla="*/ 18 w 21"/>
                <a:gd name="T61" fmla="*/ 0 h 18"/>
                <a:gd name="T62" fmla="*/ 17 w 21"/>
                <a:gd name="T63" fmla="*/ 1 h 18"/>
                <a:gd name="T64" fmla="*/ 16 w 21"/>
                <a:gd name="T65" fmla="*/ 2 h 18"/>
                <a:gd name="T66" fmla="*/ 14 w 21"/>
                <a:gd name="T67" fmla="*/ 2 h 18"/>
                <a:gd name="T68" fmla="*/ 14 w 21"/>
                <a:gd name="T69" fmla="*/ 1 h 18"/>
                <a:gd name="T70" fmla="*/ 13 w 21"/>
                <a:gd name="T71" fmla="*/ 2 h 18"/>
                <a:gd name="T72" fmla="*/ 12 w 21"/>
                <a:gd name="T73" fmla="*/ 3 h 18"/>
                <a:gd name="T74" fmla="*/ 11 w 21"/>
                <a:gd name="T75" fmla="*/ 3 h 18"/>
                <a:gd name="T76" fmla="*/ 9 w 21"/>
                <a:gd name="T77" fmla="*/ 4 h 18"/>
                <a:gd name="T78" fmla="*/ 8 w 21"/>
                <a:gd name="T79" fmla="*/ 5 h 18"/>
                <a:gd name="T80" fmla="*/ 8 w 21"/>
                <a:gd name="T81" fmla="*/ 4 h 18"/>
                <a:gd name="T82" fmla="*/ 5 w 21"/>
                <a:gd name="T83" fmla="*/ 5 h 18"/>
                <a:gd name="T84" fmla="*/ 4 w 21"/>
                <a:gd name="T85" fmla="*/ 6 h 18"/>
                <a:gd name="T86" fmla="*/ 4 w 21"/>
                <a:gd name="T87" fmla="*/ 7 h 18"/>
                <a:gd name="T88" fmla="*/ 2 w 21"/>
                <a:gd name="T89" fmla="*/ 8 h 18"/>
                <a:gd name="T90" fmla="*/ 1 w 21"/>
                <a:gd name="T91" fmla="*/ 8 h 18"/>
                <a:gd name="T92" fmla="*/ 0 w 21"/>
                <a:gd name="T93" fmla="*/ 8 h 18"/>
                <a:gd name="T94" fmla="*/ 2 w 21"/>
                <a:gd name="T95" fmla="*/ 10 h 18"/>
                <a:gd name="T96" fmla="*/ 2 w 21"/>
                <a:gd name="T97" fmla="*/ 11 h 18"/>
                <a:gd name="T98" fmla="*/ 5 w 21"/>
                <a:gd name="T99" fmla="*/ 14 h 18"/>
                <a:gd name="T100" fmla="*/ 7 w 21"/>
                <a:gd name="T10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 h="18">
                  <a:moveTo>
                    <a:pt x="8" y="16"/>
                  </a:moveTo>
                  <a:cubicBezTo>
                    <a:pt x="8" y="16"/>
                    <a:pt x="8" y="16"/>
                    <a:pt x="8" y="16"/>
                  </a:cubicBezTo>
                  <a:cubicBezTo>
                    <a:pt x="8" y="16"/>
                    <a:pt x="8" y="16"/>
                    <a:pt x="8" y="16"/>
                  </a:cubicBezTo>
                  <a:cubicBezTo>
                    <a:pt x="10" y="15"/>
                    <a:pt x="10" y="15"/>
                    <a:pt x="10" y="15"/>
                  </a:cubicBezTo>
                  <a:cubicBezTo>
                    <a:pt x="12" y="16"/>
                    <a:pt x="12" y="16"/>
                    <a:pt x="12" y="16"/>
                  </a:cubicBezTo>
                  <a:cubicBezTo>
                    <a:pt x="13" y="16"/>
                    <a:pt x="13" y="16"/>
                    <a:pt x="13" y="16"/>
                  </a:cubicBezTo>
                  <a:cubicBezTo>
                    <a:pt x="14" y="16"/>
                    <a:pt x="14" y="16"/>
                    <a:pt x="14" y="16"/>
                  </a:cubicBezTo>
                  <a:cubicBezTo>
                    <a:pt x="14" y="16"/>
                    <a:pt x="14" y="16"/>
                    <a:pt x="14" y="16"/>
                  </a:cubicBezTo>
                  <a:cubicBezTo>
                    <a:pt x="15" y="17"/>
                    <a:pt x="15" y="17"/>
                    <a:pt x="15" y="17"/>
                  </a:cubicBezTo>
                  <a:cubicBezTo>
                    <a:pt x="15" y="17"/>
                    <a:pt x="15" y="17"/>
                    <a:pt x="15" y="17"/>
                  </a:cubicBezTo>
                  <a:cubicBezTo>
                    <a:pt x="16" y="18"/>
                    <a:pt x="16" y="18"/>
                    <a:pt x="16" y="18"/>
                  </a:cubicBezTo>
                  <a:cubicBezTo>
                    <a:pt x="16" y="17"/>
                    <a:pt x="16" y="17"/>
                    <a:pt x="16" y="17"/>
                  </a:cubicBezTo>
                  <a:cubicBezTo>
                    <a:pt x="17" y="17"/>
                    <a:pt x="17" y="17"/>
                    <a:pt x="17" y="17"/>
                  </a:cubicBezTo>
                  <a:cubicBezTo>
                    <a:pt x="17" y="17"/>
                    <a:pt x="17" y="17"/>
                    <a:pt x="17" y="17"/>
                  </a:cubicBezTo>
                  <a:cubicBezTo>
                    <a:pt x="17" y="17"/>
                    <a:pt x="17" y="17"/>
                    <a:pt x="17" y="17"/>
                  </a:cubicBezTo>
                  <a:cubicBezTo>
                    <a:pt x="17" y="17"/>
                    <a:pt x="17" y="17"/>
                    <a:pt x="17" y="17"/>
                  </a:cubicBezTo>
                  <a:cubicBezTo>
                    <a:pt x="17" y="16"/>
                    <a:pt x="17" y="16"/>
                    <a:pt x="17" y="16"/>
                  </a:cubicBezTo>
                  <a:cubicBezTo>
                    <a:pt x="17" y="15"/>
                    <a:pt x="17" y="15"/>
                    <a:pt x="17" y="15"/>
                  </a:cubicBezTo>
                  <a:cubicBezTo>
                    <a:pt x="17" y="14"/>
                    <a:pt x="17" y="14"/>
                    <a:pt x="17" y="14"/>
                  </a:cubicBezTo>
                  <a:cubicBezTo>
                    <a:pt x="17" y="14"/>
                    <a:pt x="17" y="14"/>
                    <a:pt x="17" y="14"/>
                  </a:cubicBezTo>
                  <a:cubicBezTo>
                    <a:pt x="17" y="13"/>
                    <a:pt x="17" y="13"/>
                    <a:pt x="17" y="13"/>
                  </a:cubicBezTo>
                  <a:cubicBezTo>
                    <a:pt x="17" y="13"/>
                    <a:pt x="17" y="13"/>
                    <a:pt x="17" y="13"/>
                  </a:cubicBezTo>
                  <a:cubicBezTo>
                    <a:pt x="17" y="14"/>
                    <a:pt x="17" y="14"/>
                    <a:pt x="17" y="14"/>
                  </a:cubicBezTo>
                  <a:cubicBezTo>
                    <a:pt x="17" y="14"/>
                    <a:pt x="17" y="14"/>
                    <a:pt x="17" y="14"/>
                  </a:cubicBezTo>
                  <a:cubicBezTo>
                    <a:pt x="17" y="13"/>
                    <a:pt x="17" y="13"/>
                    <a:pt x="17" y="13"/>
                  </a:cubicBezTo>
                  <a:cubicBezTo>
                    <a:pt x="17" y="13"/>
                    <a:pt x="17" y="13"/>
                    <a:pt x="17" y="13"/>
                  </a:cubicBezTo>
                  <a:cubicBezTo>
                    <a:pt x="17" y="12"/>
                    <a:pt x="17" y="12"/>
                    <a:pt x="17" y="12"/>
                  </a:cubicBezTo>
                  <a:cubicBezTo>
                    <a:pt x="17" y="11"/>
                    <a:pt x="17" y="11"/>
                    <a:pt x="17" y="11"/>
                  </a:cubicBezTo>
                  <a:cubicBezTo>
                    <a:pt x="17" y="11"/>
                    <a:pt x="17" y="11"/>
                    <a:pt x="17" y="11"/>
                  </a:cubicBezTo>
                  <a:cubicBezTo>
                    <a:pt x="18" y="9"/>
                    <a:pt x="18" y="9"/>
                    <a:pt x="18" y="9"/>
                  </a:cubicBezTo>
                  <a:cubicBezTo>
                    <a:pt x="18" y="10"/>
                    <a:pt x="18" y="10"/>
                    <a:pt x="18" y="10"/>
                  </a:cubicBezTo>
                  <a:cubicBezTo>
                    <a:pt x="18" y="10"/>
                    <a:pt x="18" y="10"/>
                    <a:pt x="18" y="10"/>
                  </a:cubicBezTo>
                  <a:cubicBezTo>
                    <a:pt x="18" y="10"/>
                    <a:pt x="18" y="10"/>
                    <a:pt x="18" y="11"/>
                  </a:cubicBezTo>
                  <a:cubicBezTo>
                    <a:pt x="18" y="11"/>
                    <a:pt x="18" y="11"/>
                    <a:pt x="18" y="11"/>
                  </a:cubicBezTo>
                  <a:cubicBezTo>
                    <a:pt x="18" y="11"/>
                    <a:pt x="18" y="11"/>
                    <a:pt x="18" y="11"/>
                  </a:cubicBezTo>
                  <a:cubicBezTo>
                    <a:pt x="18" y="11"/>
                    <a:pt x="18" y="11"/>
                    <a:pt x="18" y="11"/>
                  </a:cubicBezTo>
                  <a:cubicBezTo>
                    <a:pt x="19" y="9"/>
                    <a:pt x="19" y="9"/>
                    <a:pt x="19" y="9"/>
                  </a:cubicBezTo>
                  <a:cubicBezTo>
                    <a:pt x="19" y="7"/>
                    <a:pt x="19" y="7"/>
                    <a:pt x="19" y="7"/>
                  </a:cubicBezTo>
                  <a:cubicBezTo>
                    <a:pt x="19" y="7"/>
                    <a:pt x="19" y="7"/>
                    <a:pt x="19" y="7"/>
                  </a:cubicBezTo>
                  <a:cubicBezTo>
                    <a:pt x="18" y="7"/>
                    <a:pt x="18" y="7"/>
                    <a:pt x="18" y="7"/>
                  </a:cubicBezTo>
                  <a:cubicBezTo>
                    <a:pt x="18" y="6"/>
                    <a:pt x="18" y="6"/>
                    <a:pt x="18" y="6"/>
                  </a:cubicBezTo>
                  <a:cubicBezTo>
                    <a:pt x="18" y="6"/>
                    <a:pt x="18" y="6"/>
                    <a:pt x="18" y="6"/>
                  </a:cubicBezTo>
                  <a:cubicBezTo>
                    <a:pt x="18" y="6"/>
                    <a:pt x="18" y="6"/>
                    <a:pt x="18" y="6"/>
                  </a:cubicBezTo>
                  <a:cubicBezTo>
                    <a:pt x="19" y="6"/>
                    <a:pt x="19" y="6"/>
                    <a:pt x="19" y="6"/>
                  </a:cubicBezTo>
                  <a:cubicBezTo>
                    <a:pt x="19" y="6"/>
                    <a:pt x="19" y="6"/>
                    <a:pt x="19" y="6"/>
                  </a:cubicBezTo>
                  <a:cubicBezTo>
                    <a:pt x="19" y="5"/>
                    <a:pt x="19" y="5"/>
                    <a:pt x="19" y="5"/>
                  </a:cubicBezTo>
                  <a:cubicBezTo>
                    <a:pt x="20" y="4"/>
                    <a:pt x="20" y="4"/>
                    <a:pt x="20" y="4"/>
                  </a:cubicBezTo>
                  <a:cubicBezTo>
                    <a:pt x="20" y="4"/>
                    <a:pt x="20" y="4"/>
                    <a:pt x="20" y="4"/>
                  </a:cubicBezTo>
                  <a:cubicBezTo>
                    <a:pt x="20" y="3"/>
                    <a:pt x="20" y="3"/>
                    <a:pt x="20" y="3"/>
                  </a:cubicBezTo>
                  <a:cubicBezTo>
                    <a:pt x="20" y="3"/>
                    <a:pt x="20" y="3"/>
                    <a:pt x="20" y="3"/>
                  </a:cubicBezTo>
                  <a:cubicBezTo>
                    <a:pt x="20" y="3"/>
                    <a:pt x="20" y="3"/>
                    <a:pt x="20" y="3"/>
                  </a:cubicBezTo>
                  <a:cubicBezTo>
                    <a:pt x="20" y="2"/>
                    <a:pt x="20" y="2"/>
                    <a:pt x="20" y="2"/>
                  </a:cubicBezTo>
                  <a:cubicBezTo>
                    <a:pt x="20" y="2"/>
                    <a:pt x="20" y="2"/>
                    <a:pt x="20" y="2"/>
                  </a:cubicBezTo>
                  <a:cubicBezTo>
                    <a:pt x="20" y="0"/>
                    <a:pt x="20" y="0"/>
                    <a:pt x="20" y="0"/>
                  </a:cubicBezTo>
                  <a:cubicBezTo>
                    <a:pt x="20" y="0"/>
                    <a:pt x="20" y="0"/>
                    <a:pt x="20" y="0"/>
                  </a:cubicBezTo>
                  <a:cubicBezTo>
                    <a:pt x="21" y="0"/>
                    <a:pt x="21" y="0"/>
                    <a:pt x="21" y="0"/>
                  </a:cubicBezTo>
                  <a:cubicBezTo>
                    <a:pt x="20" y="0"/>
                    <a:pt x="20" y="0"/>
                    <a:pt x="20" y="0"/>
                  </a:cubicBezTo>
                  <a:cubicBezTo>
                    <a:pt x="19" y="0"/>
                    <a:pt x="19" y="0"/>
                    <a:pt x="19" y="0"/>
                  </a:cubicBezTo>
                  <a:cubicBezTo>
                    <a:pt x="19" y="0"/>
                    <a:pt x="19" y="0"/>
                    <a:pt x="19" y="0"/>
                  </a:cubicBezTo>
                  <a:cubicBezTo>
                    <a:pt x="19" y="0"/>
                    <a:pt x="19" y="0"/>
                    <a:pt x="19" y="0"/>
                  </a:cubicBezTo>
                  <a:cubicBezTo>
                    <a:pt x="18" y="0"/>
                    <a:pt x="18" y="0"/>
                    <a:pt x="18" y="0"/>
                  </a:cubicBezTo>
                  <a:cubicBezTo>
                    <a:pt x="18" y="0"/>
                    <a:pt x="18" y="0"/>
                    <a:pt x="18" y="0"/>
                  </a:cubicBezTo>
                  <a:cubicBezTo>
                    <a:pt x="18" y="1"/>
                    <a:pt x="18" y="1"/>
                    <a:pt x="18" y="1"/>
                  </a:cubicBezTo>
                  <a:cubicBezTo>
                    <a:pt x="17" y="1"/>
                    <a:pt x="17" y="1"/>
                    <a:pt x="17" y="1"/>
                  </a:cubicBezTo>
                  <a:cubicBezTo>
                    <a:pt x="16" y="1"/>
                    <a:pt x="16" y="1"/>
                    <a:pt x="16" y="1"/>
                  </a:cubicBezTo>
                  <a:cubicBezTo>
                    <a:pt x="16" y="2"/>
                    <a:pt x="16" y="2"/>
                    <a:pt x="16" y="2"/>
                  </a:cubicBezTo>
                  <a:cubicBezTo>
                    <a:pt x="15" y="1"/>
                    <a:pt x="15" y="1"/>
                    <a:pt x="15" y="1"/>
                  </a:cubicBezTo>
                  <a:cubicBezTo>
                    <a:pt x="14" y="2"/>
                    <a:pt x="14" y="2"/>
                    <a:pt x="14" y="2"/>
                  </a:cubicBezTo>
                  <a:cubicBezTo>
                    <a:pt x="14" y="1"/>
                    <a:pt x="14" y="1"/>
                    <a:pt x="14" y="1"/>
                  </a:cubicBezTo>
                  <a:cubicBezTo>
                    <a:pt x="14" y="1"/>
                    <a:pt x="14" y="1"/>
                    <a:pt x="14" y="1"/>
                  </a:cubicBezTo>
                  <a:cubicBezTo>
                    <a:pt x="13" y="1"/>
                    <a:pt x="13" y="1"/>
                    <a:pt x="13" y="1"/>
                  </a:cubicBezTo>
                  <a:cubicBezTo>
                    <a:pt x="13" y="2"/>
                    <a:pt x="13" y="2"/>
                    <a:pt x="13" y="2"/>
                  </a:cubicBezTo>
                  <a:cubicBezTo>
                    <a:pt x="12" y="2"/>
                    <a:pt x="12" y="2"/>
                    <a:pt x="12" y="2"/>
                  </a:cubicBezTo>
                  <a:cubicBezTo>
                    <a:pt x="12" y="3"/>
                    <a:pt x="12" y="3"/>
                    <a:pt x="12" y="3"/>
                  </a:cubicBezTo>
                  <a:cubicBezTo>
                    <a:pt x="12" y="3"/>
                    <a:pt x="12" y="3"/>
                    <a:pt x="12" y="3"/>
                  </a:cubicBezTo>
                  <a:cubicBezTo>
                    <a:pt x="11" y="3"/>
                    <a:pt x="11" y="3"/>
                    <a:pt x="11" y="3"/>
                  </a:cubicBezTo>
                  <a:cubicBezTo>
                    <a:pt x="10" y="4"/>
                    <a:pt x="10" y="4"/>
                    <a:pt x="10" y="4"/>
                  </a:cubicBezTo>
                  <a:cubicBezTo>
                    <a:pt x="9" y="4"/>
                    <a:pt x="9" y="4"/>
                    <a:pt x="9" y="4"/>
                  </a:cubicBezTo>
                  <a:cubicBezTo>
                    <a:pt x="9" y="5"/>
                    <a:pt x="9" y="5"/>
                    <a:pt x="9" y="5"/>
                  </a:cubicBezTo>
                  <a:cubicBezTo>
                    <a:pt x="8" y="5"/>
                    <a:pt x="8" y="5"/>
                    <a:pt x="8" y="5"/>
                  </a:cubicBezTo>
                  <a:cubicBezTo>
                    <a:pt x="8" y="5"/>
                    <a:pt x="8" y="5"/>
                    <a:pt x="8" y="5"/>
                  </a:cubicBezTo>
                  <a:cubicBezTo>
                    <a:pt x="8" y="4"/>
                    <a:pt x="8" y="4"/>
                    <a:pt x="8" y="4"/>
                  </a:cubicBezTo>
                  <a:cubicBezTo>
                    <a:pt x="6" y="4"/>
                    <a:pt x="6" y="4"/>
                    <a:pt x="6" y="4"/>
                  </a:cubicBezTo>
                  <a:cubicBezTo>
                    <a:pt x="5" y="5"/>
                    <a:pt x="5" y="5"/>
                    <a:pt x="5" y="5"/>
                  </a:cubicBezTo>
                  <a:cubicBezTo>
                    <a:pt x="4" y="5"/>
                    <a:pt x="4" y="5"/>
                    <a:pt x="4" y="5"/>
                  </a:cubicBezTo>
                  <a:cubicBezTo>
                    <a:pt x="4" y="6"/>
                    <a:pt x="4" y="6"/>
                    <a:pt x="4" y="6"/>
                  </a:cubicBezTo>
                  <a:cubicBezTo>
                    <a:pt x="4" y="6"/>
                    <a:pt x="4" y="6"/>
                    <a:pt x="4" y="6"/>
                  </a:cubicBezTo>
                  <a:cubicBezTo>
                    <a:pt x="4" y="7"/>
                    <a:pt x="4" y="7"/>
                    <a:pt x="4" y="7"/>
                  </a:cubicBezTo>
                  <a:cubicBezTo>
                    <a:pt x="3" y="8"/>
                    <a:pt x="3" y="8"/>
                    <a:pt x="3" y="8"/>
                  </a:cubicBezTo>
                  <a:cubicBezTo>
                    <a:pt x="2" y="8"/>
                    <a:pt x="2" y="8"/>
                    <a:pt x="2" y="8"/>
                  </a:cubicBezTo>
                  <a:cubicBezTo>
                    <a:pt x="1" y="8"/>
                    <a:pt x="1" y="8"/>
                    <a:pt x="1" y="8"/>
                  </a:cubicBezTo>
                  <a:cubicBezTo>
                    <a:pt x="1" y="8"/>
                    <a:pt x="1" y="8"/>
                    <a:pt x="1" y="8"/>
                  </a:cubicBezTo>
                  <a:cubicBezTo>
                    <a:pt x="1" y="9"/>
                    <a:pt x="1" y="9"/>
                    <a:pt x="1" y="9"/>
                  </a:cubicBezTo>
                  <a:cubicBezTo>
                    <a:pt x="0" y="8"/>
                    <a:pt x="0" y="8"/>
                    <a:pt x="0" y="8"/>
                  </a:cubicBezTo>
                  <a:cubicBezTo>
                    <a:pt x="0" y="9"/>
                    <a:pt x="0" y="9"/>
                    <a:pt x="0" y="9"/>
                  </a:cubicBezTo>
                  <a:cubicBezTo>
                    <a:pt x="2" y="10"/>
                    <a:pt x="2" y="10"/>
                    <a:pt x="2" y="10"/>
                  </a:cubicBezTo>
                  <a:cubicBezTo>
                    <a:pt x="2" y="11"/>
                    <a:pt x="2" y="11"/>
                    <a:pt x="2" y="11"/>
                  </a:cubicBezTo>
                  <a:cubicBezTo>
                    <a:pt x="2" y="11"/>
                    <a:pt x="2" y="11"/>
                    <a:pt x="2" y="11"/>
                  </a:cubicBezTo>
                  <a:cubicBezTo>
                    <a:pt x="4" y="12"/>
                    <a:pt x="4" y="12"/>
                    <a:pt x="4" y="12"/>
                  </a:cubicBezTo>
                  <a:cubicBezTo>
                    <a:pt x="5" y="14"/>
                    <a:pt x="5" y="14"/>
                    <a:pt x="5" y="14"/>
                  </a:cubicBezTo>
                  <a:cubicBezTo>
                    <a:pt x="7" y="16"/>
                    <a:pt x="7" y="16"/>
                    <a:pt x="7" y="16"/>
                  </a:cubicBezTo>
                  <a:cubicBezTo>
                    <a:pt x="7" y="16"/>
                    <a:pt x="7" y="16"/>
                    <a:pt x="7" y="16"/>
                  </a:cubicBezTo>
                  <a:lnTo>
                    <a:pt x="8" y="16"/>
                  </a:lnTo>
                  <a:close/>
                </a:path>
              </a:pathLst>
            </a:custGeom>
            <a:grpFill/>
            <a:ln>
              <a:noFill/>
            </a:ln>
          </p:spPr>
          <p:txBody>
            <a:bodyPr vert="horz" wrap="square" lIns="91440" tIns="45720" rIns="91440" bIns="45720" numCol="1" anchor="t" anchorCtr="0" compatLnSpc="1"/>
            <a:lstStyle/>
            <a:p>
              <a:endParaRPr lang="en-US"/>
            </a:p>
          </p:txBody>
        </p:sp>
        <p:sp>
          <p:nvSpPr>
            <p:cNvPr id="175" name="Freeform 172"/>
            <p:cNvSpPr/>
            <p:nvPr/>
          </p:nvSpPr>
          <p:spPr bwMode="auto">
            <a:xfrm>
              <a:off x="2420973" y="2862031"/>
              <a:ext cx="142816" cy="61758"/>
            </a:xfrm>
            <a:custGeom>
              <a:avLst/>
              <a:gdLst>
                <a:gd name="T0" fmla="*/ 41 w 111"/>
                <a:gd name="T1" fmla="*/ 48 h 48"/>
                <a:gd name="T2" fmla="*/ 48 w 111"/>
                <a:gd name="T3" fmla="*/ 44 h 48"/>
                <a:gd name="T4" fmla="*/ 48 w 111"/>
                <a:gd name="T5" fmla="*/ 40 h 48"/>
                <a:gd name="T6" fmla="*/ 52 w 111"/>
                <a:gd name="T7" fmla="*/ 37 h 48"/>
                <a:gd name="T8" fmla="*/ 63 w 111"/>
                <a:gd name="T9" fmla="*/ 33 h 48"/>
                <a:gd name="T10" fmla="*/ 63 w 111"/>
                <a:gd name="T11" fmla="*/ 37 h 48"/>
                <a:gd name="T12" fmla="*/ 66 w 111"/>
                <a:gd name="T13" fmla="*/ 33 h 48"/>
                <a:gd name="T14" fmla="*/ 74 w 111"/>
                <a:gd name="T15" fmla="*/ 29 h 48"/>
                <a:gd name="T16" fmla="*/ 78 w 111"/>
                <a:gd name="T17" fmla="*/ 29 h 48"/>
                <a:gd name="T18" fmla="*/ 81 w 111"/>
                <a:gd name="T19" fmla="*/ 26 h 48"/>
                <a:gd name="T20" fmla="*/ 85 w 111"/>
                <a:gd name="T21" fmla="*/ 22 h 48"/>
                <a:gd name="T22" fmla="*/ 85 w 111"/>
                <a:gd name="T23" fmla="*/ 26 h 48"/>
                <a:gd name="T24" fmla="*/ 92 w 111"/>
                <a:gd name="T25" fmla="*/ 26 h 48"/>
                <a:gd name="T26" fmla="*/ 96 w 111"/>
                <a:gd name="T27" fmla="*/ 22 h 48"/>
                <a:gd name="T28" fmla="*/ 100 w 111"/>
                <a:gd name="T29" fmla="*/ 18 h 48"/>
                <a:gd name="T30" fmla="*/ 104 w 111"/>
                <a:gd name="T31" fmla="*/ 18 h 48"/>
                <a:gd name="T32" fmla="*/ 104 w 111"/>
                <a:gd name="T33" fmla="*/ 18 h 48"/>
                <a:gd name="T34" fmla="*/ 111 w 111"/>
                <a:gd name="T35" fmla="*/ 18 h 48"/>
                <a:gd name="T36" fmla="*/ 111 w 111"/>
                <a:gd name="T37" fmla="*/ 14 h 48"/>
                <a:gd name="T38" fmla="*/ 104 w 111"/>
                <a:gd name="T39" fmla="*/ 11 h 48"/>
                <a:gd name="T40" fmla="*/ 104 w 111"/>
                <a:gd name="T41" fmla="*/ 14 h 48"/>
                <a:gd name="T42" fmla="*/ 96 w 111"/>
                <a:gd name="T43" fmla="*/ 14 h 48"/>
                <a:gd name="T44" fmla="*/ 89 w 111"/>
                <a:gd name="T45" fmla="*/ 11 h 48"/>
                <a:gd name="T46" fmla="*/ 89 w 111"/>
                <a:gd name="T47" fmla="*/ 11 h 48"/>
                <a:gd name="T48" fmla="*/ 89 w 111"/>
                <a:gd name="T49" fmla="*/ 7 h 48"/>
                <a:gd name="T50" fmla="*/ 96 w 111"/>
                <a:gd name="T51" fmla="*/ 7 h 48"/>
                <a:gd name="T52" fmla="*/ 100 w 111"/>
                <a:gd name="T53" fmla="*/ 11 h 48"/>
                <a:gd name="T54" fmla="*/ 92 w 111"/>
                <a:gd name="T55" fmla="*/ 7 h 48"/>
                <a:gd name="T56" fmla="*/ 89 w 111"/>
                <a:gd name="T57" fmla="*/ 7 h 48"/>
                <a:gd name="T58" fmla="*/ 85 w 111"/>
                <a:gd name="T59" fmla="*/ 7 h 48"/>
                <a:gd name="T60" fmla="*/ 74 w 111"/>
                <a:gd name="T61" fmla="*/ 3 h 48"/>
                <a:gd name="T62" fmla="*/ 63 w 111"/>
                <a:gd name="T63" fmla="*/ 0 h 48"/>
                <a:gd name="T64" fmla="*/ 59 w 111"/>
                <a:gd name="T65" fmla="*/ 3 h 48"/>
                <a:gd name="T66" fmla="*/ 59 w 111"/>
                <a:gd name="T67" fmla="*/ 3 h 48"/>
                <a:gd name="T68" fmla="*/ 55 w 111"/>
                <a:gd name="T69" fmla="*/ 3 h 48"/>
                <a:gd name="T70" fmla="*/ 41 w 111"/>
                <a:gd name="T71" fmla="*/ 3 h 48"/>
                <a:gd name="T72" fmla="*/ 29 w 111"/>
                <a:gd name="T73" fmla="*/ 7 h 48"/>
                <a:gd name="T74" fmla="*/ 26 w 111"/>
                <a:gd name="T75" fmla="*/ 7 h 48"/>
                <a:gd name="T76" fmla="*/ 22 w 111"/>
                <a:gd name="T77" fmla="*/ 11 h 48"/>
                <a:gd name="T78" fmla="*/ 15 w 111"/>
                <a:gd name="T79" fmla="*/ 14 h 48"/>
                <a:gd name="T80" fmla="*/ 7 w 111"/>
                <a:gd name="T81" fmla="*/ 18 h 48"/>
                <a:gd name="T82" fmla="*/ 7 w 111"/>
                <a:gd name="T83" fmla="*/ 26 h 48"/>
                <a:gd name="T84" fmla="*/ 4 w 111"/>
                <a:gd name="T85" fmla="*/ 29 h 48"/>
                <a:gd name="T86" fmla="*/ 4 w 111"/>
                <a:gd name="T87" fmla="*/ 29 h 48"/>
                <a:gd name="T88" fmla="*/ 4 w 111"/>
                <a:gd name="T89" fmla="*/ 40 h 48"/>
                <a:gd name="T90" fmla="*/ 11 w 111"/>
                <a:gd name="T91" fmla="*/ 44 h 48"/>
                <a:gd name="T92" fmla="*/ 15 w 111"/>
                <a:gd name="T93" fmla="*/ 44 h 48"/>
                <a:gd name="T94" fmla="*/ 15 w 111"/>
                <a:gd name="T95" fmla="*/ 44 h 48"/>
                <a:gd name="T96" fmla="*/ 18 w 111"/>
                <a:gd name="T97" fmla="*/ 48 h 48"/>
                <a:gd name="T98" fmla="*/ 29 w 111"/>
                <a:gd name="T99" fmla="*/ 48 h 48"/>
                <a:gd name="T100" fmla="*/ 29 w 111"/>
                <a:gd name="T101" fmla="*/ 44 h 48"/>
                <a:gd name="T102" fmla="*/ 33 w 111"/>
                <a:gd name="T103" fmla="*/ 44 h 48"/>
                <a:gd name="T104" fmla="*/ 37 w 111"/>
                <a:gd name="T105" fmla="*/ 44 h 48"/>
                <a:gd name="T106" fmla="*/ 37 w 111"/>
                <a:gd name="T107" fmla="*/ 44 h 48"/>
                <a:gd name="T108" fmla="*/ 37 w 111"/>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48">
                  <a:moveTo>
                    <a:pt x="37" y="48"/>
                  </a:moveTo>
                  <a:lnTo>
                    <a:pt x="41" y="48"/>
                  </a:lnTo>
                  <a:lnTo>
                    <a:pt x="44" y="48"/>
                  </a:lnTo>
                  <a:lnTo>
                    <a:pt x="48" y="44"/>
                  </a:lnTo>
                  <a:lnTo>
                    <a:pt x="48" y="40"/>
                  </a:lnTo>
                  <a:lnTo>
                    <a:pt x="48" y="40"/>
                  </a:lnTo>
                  <a:lnTo>
                    <a:pt x="48" y="37"/>
                  </a:lnTo>
                  <a:lnTo>
                    <a:pt x="52" y="37"/>
                  </a:lnTo>
                  <a:lnTo>
                    <a:pt x="55" y="33"/>
                  </a:lnTo>
                  <a:lnTo>
                    <a:pt x="63" y="33"/>
                  </a:lnTo>
                  <a:lnTo>
                    <a:pt x="63" y="37"/>
                  </a:lnTo>
                  <a:lnTo>
                    <a:pt x="63" y="37"/>
                  </a:lnTo>
                  <a:lnTo>
                    <a:pt x="66" y="37"/>
                  </a:lnTo>
                  <a:lnTo>
                    <a:pt x="66" y="33"/>
                  </a:lnTo>
                  <a:lnTo>
                    <a:pt x="70" y="33"/>
                  </a:lnTo>
                  <a:lnTo>
                    <a:pt x="74" y="29"/>
                  </a:lnTo>
                  <a:lnTo>
                    <a:pt x="78" y="29"/>
                  </a:lnTo>
                  <a:lnTo>
                    <a:pt x="78" y="29"/>
                  </a:lnTo>
                  <a:lnTo>
                    <a:pt x="78" y="26"/>
                  </a:lnTo>
                  <a:lnTo>
                    <a:pt x="81" y="26"/>
                  </a:lnTo>
                  <a:lnTo>
                    <a:pt x="81" y="22"/>
                  </a:lnTo>
                  <a:lnTo>
                    <a:pt x="85" y="22"/>
                  </a:lnTo>
                  <a:lnTo>
                    <a:pt x="85" y="22"/>
                  </a:lnTo>
                  <a:lnTo>
                    <a:pt x="85" y="26"/>
                  </a:lnTo>
                  <a:lnTo>
                    <a:pt x="89" y="22"/>
                  </a:lnTo>
                  <a:lnTo>
                    <a:pt x="92" y="26"/>
                  </a:lnTo>
                  <a:lnTo>
                    <a:pt x="92" y="22"/>
                  </a:lnTo>
                  <a:lnTo>
                    <a:pt x="96" y="22"/>
                  </a:lnTo>
                  <a:lnTo>
                    <a:pt x="100" y="22"/>
                  </a:lnTo>
                  <a:lnTo>
                    <a:pt x="100" y="18"/>
                  </a:lnTo>
                  <a:lnTo>
                    <a:pt x="100" y="18"/>
                  </a:lnTo>
                  <a:lnTo>
                    <a:pt x="104" y="18"/>
                  </a:lnTo>
                  <a:lnTo>
                    <a:pt x="104" y="18"/>
                  </a:lnTo>
                  <a:lnTo>
                    <a:pt x="104" y="18"/>
                  </a:lnTo>
                  <a:lnTo>
                    <a:pt x="107" y="18"/>
                  </a:lnTo>
                  <a:lnTo>
                    <a:pt x="111" y="18"/>
                  </a:lnTo>
                  <a:lnTo>
                    <a:pt x="111" y="14"/>
                  </a:lnTo>
                  <a:lnTo>
                    <a:pt x="111" y="14"/>
                  </a:lnTo>
                  <a:lnTo>
                    <a:pt x="107" y="11"/>
                  </a:lnTo>
                  <a:lnTo>
                    <a:pt x="104" y="11"/>
                  </a:lnTo>
                  <a:lnTo>
                    <a:pt x="100" y="11"/>
                  </a:lnTo>
                  <a:lnTo>
                    <a:pt x="104" y="14"/>
                  </a:lnTo>
                  <a:lnTo>
                    <a:pt x="100" y="14"/>
                  </a:lnTo>
                  <a:lnTo>
                    <a:pt x="96" y="14"/>
                  </a:lnTo>
                  <a:lnTo>
                    <a:pt x="92" y="11"/>
                  </a:lnTo>
                  <a:lnTo>
                    <a:pt x="89" y="11"/>
                  </a:lnTo>
                  <a:lnTo>
                    <a:pt x="89" y="11"/>
                  </a:lnTo>
                  <a:lnTo>
                    <a:pt x="89" y="11"/>
                  </a:lnTo>
                  <a:lnTo>
                    <a:pt x="92" y="11"/>
                  </a:lnTo>
                  <a:lnTo>
                    <a:pt x="89" y="7"/>
                  </a:lnTo>
                  <a:lnTo>
                    <a:pt x="92" y="7"/>
                  </a:lnTo>
                  <a:lnTo>
                    <a:pt x="96" y="7"/>
                  </a:lnTo>
                  <a:lnTo>
                    <a:pt x="100" y="11"/>
                  </a:lnTo>
                  <a:lnTo>
                    <a:pt x="100" y="11"/>
                  </a:lnTo>
                  <a:lnTo>
                    <a:pt x="96" y="7"/>
                  </a:lnTo>
                  <a:lnTo>
                    <a:pt x="92" y="7"/>
                  </a:lnTo>
                  <a:lnTo>
                    <a:pt x="89" y="3"/>
                  </a:lnTo>
                  <a:lnTo>
                    <a:pt x="89" y="7"/>
                  </a:lnTo>
                  <a:lnTo>
                    <a:pt x="85" y="3"/>
                  </a:lnTo>
                  <a:lnTo>
                    <a:pt x="85" y="7"/>
                  </a:lnTo>
                  <a:lnTo>
                    <a:pt x="81" y="7"/>
                  </a:lnTo>
                  <a:lnTo>
                    <a:pt x="74" y="3"/>
                  </a:lnTo>
                  <a:lnTo>
                    <a:pt x="66" y="3"/>
                  </a:lnTo>
                  <a:lnTo>
                    <a:pt x="63" y="0"/>
                  </a:lnTo>
                  <a:lnTo>
                    <a:pt x="59" y="0"/>
                  </a:lnTo>
                  <a:lnTo>
                    <a:pt x="59" y="3"/>
                  </a:lnTo>
                  <a:lnTo>
                    <a:pt x="63" y="3"/>
                  </a:lnTo>
                  <a:lnTo>
                    <a:pt x="59" y="3"/>
                  </a:lnTo>
                  <a:lnTo>
                    <a:pt x="55" y="3"/>
                  </a:lnTo>
                  <a:lnTo>
                    <a:pt x="55" y="3"/>
                  </a:lnTo>
                  <a:lnTo>
                    <a:pt x="48" y="3"/>
                  </a:lnTo>
                  <a:lnTo>
                    <a:pt x="41" y="3"/>
                  </a:lnTo>
                  <a:lnTo>
                    <a:pt x="33" y="3"/>
                  </a:lnTo>
                  <a:lnTo>
                    <a:pt x="29" y="7"/>
                  </a:lnTo>
                  <a:lnTo>
                    <a:pt x="26" y="7"/>
                  </a:lnTo>
                  <a:lnTo>
                    <a:pt x="26" y="7"/>
                  </a:lnTo>
                  <a:lnTo>
                    <a:pt x="22" y="7"/>
                  </a:lnTo>
                  <a:lnTo>
                    <a:pt x="22" y="11"/>
                  </a:lnTo>
                  <a:lnTo>
                    <a:pt x="18" y="14"/>
                  </a:lnTo>
                  <a:lnTo>
                    <a:pt x="15" y="14"/>
                  </a:lnTo>
                  <a:lnTo>
                    <a:pt x="11" y="18"/>
                  </a:lnTo>
                  <a:lnTo>
                    <a:pt x="7" y="18"/>
                  </a:lnTo>
                  <a:lnTo>
                    <a:pt x="11" y="22"/>
                  </a:lnTo>
                  <a:lnTo>
                    <a:pt x="7" y="26"/>
                  </a:lnTo>
                  <a:lnTo>
                    <a:pt x="4" y="29"/>
                  </a:lnTo>
                  <a:lnTo>
                    <a:pt x="4" y="29"/>
                  </a:lnTo>
                  <a:lnTo>
                    <a:pt x="4" y="29"/>
                  </a:lnTo>
                  <a:lnTo>
                    <a:pt x="4" y="29"/>
                  </a:lnTo>
                  <a:lnTo>
                    <a:pt x="0" y="37"/>
                  </a:lnTo>
                  <a:lnTo>
                    <a:pt x="4" y="40"/>
                  </a:lnTo>
                  <a:lnTo>
                    <a:pt x="4" y="40"/>
                  </a:lnTo>
                  <a:lnTo>
                    <a:pt x="11" y="44"/>
                  </a:lnTo>
                  <a:lnTo>
                    <a:pt x="15" y="48"/>
                  </a:lnTo>
                  <a:lnTo>
                    <a:pt x="15" y="44"/>
                  </a:lnTo>
                  <a:lnTo>
                    <a:pt x="15" y="44"/>
                  </a:lnTo>
                  <a:lnTo>
                    <a:pt x="15" y="44"/>
                  </a:lnTo>
                  <a:lnTo>
                    <a:pt x="18" y="44"/>
                  </a:lnTo>
                  <a:lnTo>
                    <a:pt x="18" y="48"/>
                  </a:lnTo>
                  <a:lnTo>
                    <a:pt x="22" y="48"/>
                  </a:lnTo>
                  <a:lnTo>
                    <a:pt x="29" y="48"/>
                  </a:lnTo>
                  <a:lnTo>
                    <a:pt x="33" y="44"/>
                  </a:lnTo>
                  <a:lnTo>
                    <a:pt x="29" y="44"/>
                  </a:lnTo>
                  <a:lnTo>
                    <a:pt x="33" y="44"/>
                  </a:lnTo>
                  <a:lnTo>
                    <a:pt x="33" y="44"/>
                  </a:lnTo>
                  <a:lnTo>
                    <a:pt x="33" y="44"/>
                  </a:lnTo>
                  <a:lnTo>
                    <a:pt x="37" y="44"/>
                  </a:lnTo>
                  <a:lnTo>
                    <a:pt x="37" y="44"/>
                  </a:lnTo>
                  <a:lnTo>
                    <a:pt x="37" y="44"/>
                  </a:lnTo>
                  <a:lnTo>
                    <a:pt x="37" y="48"/>
                  </a:lnTo>
                  <a:lnTo>
                    <a:pt x="37" y="48"/>
                  </a:lnTo>
                  <a:lnTo>
                    <a:pt x="37" y="48"/>
                  </a:lnTo>
                  <a:close/>
                </a:path>
              </a:pathLst>
            </a:custGeom>
            <a:grpFill/>
            <a:ln>
              <a:noFill/>
            </a:ln>
          </p:spPr>
          <p:txBody>
            <a:bodyPr vert="horz" wrap="square" lIns="91440" tIns="45720" rIns="91440" bIns="45720" numCol="1" anchor="t" anchorCtr="0" compatLnSpc="1"/>
            <a:lstStyle/>
            <a:p>
              <a:endParaRPr lang="en-US"/>
            </a:p>
          </p:txBody>
        </p:sp>
        <p:sp>
          <p:nvSpPr>
            <p:cNvPr id="176" name="Freeform 173"/>
            <p:cNvSpPr/>
            <p:nvPr/>
          </p:nvSpPr>
          <p:spPr bwMode="auto">
            <a:xfrm>
              <a:off x="2410678" y="2895484"/>
              <a:ext cx="52752" cy="28306"/>
            </a:xfrm>
            <a:custGeom>
              <a:avLst/>
              <a:gdLst>
                <a:gd name="T0" fmla="*/ 15 w 41"/>
                <a:gd name="T1" fmla="*/ 0 h 22"/>
                <a:gd name="T2" fmla="*/ 19 w 41"/>
                <a:gd name="T3" fmla="*/ 0 h 22"/>
                <a:gd name="T4" fmla="*/ 19 w 41"/>
                <a:gd name="T5" fmla="*/ 3 h 22"/>
                <a:gd name="T6" fmla="*/ 19 w 41"/>
                <a:gd name="T7" fmla="*/ 3 h 22"/>
                <a:gd name="T8" fmla="*/ 23 w 41"/>
                <a:gd name="T9" fmla="*/ 3 h 22"/>
                <a:gd name="T10" fmla="*/ 26 w 41"/>
                <a:gd name="T11" fmla="*/ 3 h 22"/>
                <a:gd name="T12" fmla="*/ 26 w 41"/>
                <a:gd name="T13" fmla="*/ 3 h 22"/>
                <a:gd name="T14" fmla="*/ 30 w 41"/>
                <a:gd name="T15" fmla="*/ 7 h 22"/>
                <a:gd name="T16" fmla="*/ 30 w 41"/>
                <a:gd name="T17" fmla="*/ 7 h 22"/>
                <a:gd name="T18" fmla="*/ 34 w 41"/>
                <a:gd name="T19" fmla="*/ 11 h 22"/>
                <a:gd name="T20" fmla="*/ 34 w 41"/>
                <a:gd name="T21" fmla="*/ 7 h 22"/>
                <a:gd name="T22" fmla="*/ 34 w 41"/>
                <a:gd name="T23" fmla="*/ 7 h 22"/>
                <a:gd name="T24" fmla="*/ 37 w 41"/>
                <a:gd name="T25" fmla="*/ 7 h 22"/>
                <a:gd name="T26" fmla="*/ 37 w 41"/>
                <a:gd name="T27" fmla="*/ 7 h 22"/>
                <a:gd name="T28" fmla="*/ 41 w 41"/>
                <a:gd name="T29" fmla="*/ 7 h 22"/>
                <a:gd name="T30" fmla="*/ 41 w 41"/>
                <a:gd name="T31" fmla="*/ 11 h 22"/>
                <a:gd name="T32" fmla="*/ 41 w 41"/>
                <a:gd name="T33" fmla="*/ 11 h 22"/>
                <a:gd name="T34" fmla="*/ 41 w 41"/>
                <a:gd name="T35" fmla="*/ 14 h 22"/>
                <a:gd name="T36" fmla="*/ 37 w 41"/>
                <a:gd name="T37" fmla="*/ 14 h 22"/>
                <a:gd name="T38" fmla="*/ 41 w 41"/>
                <a:gd name="T39" fmla="*/ 18 h 22"/>
                <a:gd name="T40" fmla="*/ 37 w 41"/>
                <a:gd name="T41" fmla="*/ 18 h 22"/>
                <a:gd name="T42" fmla="*/ 41 w 41"/>
                <a:gd name="T43" fmla="*/ 18 h 22"/>
                <a:gd name="T44" fmla="*/ 37 w 41"/>
                <a:gd name="T45" fmla="*/ 22 h 22"/>
                <a:gd name="T46" fmla="*/ 30 w 41"/>
                <a:gd name="T47" fmla="*/ 22 h 22"/>
                <a:gd name="T48" fmla="*/ 26 w 41"/>
                <a:gd name="T49" fmla="*/ 22 h 22"/>
                <a:gd name="T50" fmla="*/ 26 w 41"/>
                <a:gd name="T51" fmla="*/ 18 h 22"/>
                <a:gd name="T52" fmla="*/ 23 w 41"/>
                <a:gd name="T53" fmla="*/ 18 h 22"/>
                <a:gd name="T54" fmla="*/ 23 w 41"/>
                <a:gd name="T55" fmla="*/ 18 h 22"/>
                <a:gd name="T56" fmla="*/ 23 w 41"/>
                <a:gd name="T57" fmla="*/ 18 h 22"/>
                <a:gd name="T58" fmla="*/ 23 w 41"/>
                <a:gd name="T59" fmla="*/ 22 h 22"/>
                <a:gd name="T60" fmla="*/ 19 w 41"/>
                <a:gd name="T61" fmla="*/ 18 h 22"/>
                <a:gd name="T62" fmla="*/ 12 w 41"/>
                <a:gd name="T63" fmla="*/ 14 h 22"/>
                <a:gd name="T64" fmla="*/ 12 w 41"/>
                <a:gd name="T65" fmla="*/ 14 h 22"/>
                <a:gd name="T66" fmla="*/ 8 w 41"/>
                <a:gd name="T67" fmla="*/ 14 h 22"/>
                <a:gd name="T68" fmla="*/ 4 w 41"/>
                <a:gd name="T69" fmla="*/ 14 h 22"/>
                <a:gd name="T70" fmla="*/ 0 w 41"/>
                <a:gd name="T71" fmla="*/ 14 h 22"/>
                <a:gd name="T72" fmla="*/ 0 w 41"/>
                <a:gd name="T73" fmla="*/ 11 h 22"/>
                <a:gd name="T74" fmla="*/ 0 w 41"/>
                <a:gd name="T75" fmla="*/ 11 h 22"/>
                <a:gd name="T76" fmla="*/ 0 w 41"/>
                <a:gd name="T77" fmla="*/ 11 h 22"/>
                <a:gd name="T78" fmla="*/ 4 w 41"/>
                <a:gd name="T79" fmla="*/ 7 h 22"/>
                <a:gd name="T80" fmla="*/ 8 w 41"/>
                <a:gd name="T81" fmla="*/ 7 h 22"/>
                <a:gd name="T82" fmla="*/ 12 w 41"/>
                <a:gd name="T83" fmla="*/ 3 h 22"/>
                <a:gd name="T84" fmla="*/ 12 w 41"/>
                <a:gd name="T85" fmla="*/ 3 h 22"/>
                <a:gd name="T86" fmla="*/ 15 w 41"/>
                <a:gd name="T8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22">
                  <a:moveTo>
                    <a:pt x="15" y="0"/>
                  </a:moveTo>
                  <a:lnTo>
                    <a:pt x="19" y="0"/>
                  </a:lnTo>
                  <a:lnTo>
                    <a:pt x="19" y="3"/>
                  </a:lnTo>
                  <a:lnTo>
                    <a:pt x="19" y="3"/>
                  </a:lnTo>
                  <a:lnTo>
                    <a:pt x="23" y="3"/>
                  </a:lnTo>
                  <a:lnTo>
                    <a:pt x="26" y="3"/>
                  </a:lnTo>
                  <a:lnTo>
                    <a:pt x="26" y="3"/>
                  </a:lnTo>
                  <a:lnTo>
                    <a:pt x="30" y="7"/>
                  </a:lnTo>
                  <a:lnTo>
                    <a:pt x="30" y="7"/>
                  </a:lnTo>
                  <a:lnTo>
                    <a:pt x="34" y="11"/>
                  </a:lnTo>
                  <a:lnTo>
                    <a:pt x="34" y="7"/>
                  </a:lnTo>
                  <a:lnTo>
                    <a:pt x="34" y="7"/>
                  </a:lnTo>
                  <a:lnTo>
                    <a:pt x="37" y="7"/>
                  </a:lnTo>
                  <a:lnTo>
                    <a:pt x="37" y="7"/>
                  </a:lnTo>
                  <a:lnTo>
                    <a:pt x="41" y="7"/>
                  </a:lnTo>
                  <a:lnTo>
                    <a:pt x="41" y="11"/>
                  </a:lnTo>
                  <a:lnTo>
                    <a:pt x="41" y="11"/>
                  </a:lnTo>
                  <a:lnTo>
                    <a:pt x="41" y="14"/>
                  </a:lnTo>
                  <a:lnTo>
                    <a:pt x="37" y="14"/>
                  </a:lnTo>
                  <a:lnTo>
                    <a:pt x="41" y="18"/>
                  </a:lnTo>
                  <a:lnTo>
                    <a:pt x="37" y="18"/>
                  </a:lnTo>
                  <a:lnTo>
                    <a:pt x="41" y="18"/>
                  </a:lnTo>
                  <a:lnTo>
                    <a:pt x="37" y="22"/>
                  </a:lnTo>
                  <a:lnTo>
                    <a:pt x="30" y="22"/>
                  </a:lnTo>
                  <a:lnTo>
                    <a:pt x="26" y="22"/>
                  </a:lnTo>
                  <a:lnTo>
                    <a:pt x="26" y="18"/>
                  </a:lnTo>
                  <a:lnTo>
                    <a:pt x="23" y="18"/>
                  </a:lnTo>
                  <a:lnTo>
                    <a:pt x="23" y="18"/>
                  </a:lnTo>
                  <a:lnTo>
                    <a:pt x="23" y="18"/>
                  </a:lnTo>
                  <a:lnTo>
                    <a:pt x="23" y="22"/>
                  </a:lnTo>
                  <a:lnTo>
                    <a:pt x="19" y="18"/>
                  </a:lnTo>
                  <a:lnTo>
                    <a:pt x="12" y="14"/>
                  </a:lnTo>
                  <a:lnTo>
                    <a:pt x="12" y="14"/>
                  </a:lnTo>
                  <a:lnTo>
                    <a:pt x="8" y="14"/>
                  </a:lnTo>
                  <a:lnTo>
                    <a:pt x="4" y="14"/>
                  </a:lnTo>
                  <a:lnTo>
                    <a:pt x="0" y="14"/>
                  </a:lnTo>
                  <a:lnTo>
                    <a:pt x="0" y="11"/>
                  </a:lnTo>
                  <a:lnTo>
                    <a:pt x="0" y="11"/>
                  </a:lnTo>
                  <a:lnTo>
                    <a:pt x="0" y="11"/>
                  </a:lnTo>
                  <a:lnTo>
                    <a:pt x="4" y="7"/>
                  </a:lnTo>
                  <a:lnTo>
                    <a:pt x="8" y="7"/>
                  </a:lnTo>
                  <a:lnTo>
                    <a:pt x="12" y="3"/>
                  </a:lnTo>
                  <a:lnTo>
                    <a:pt x="12" y="3"/>
                  </a:lnTo>
                  <a:lnTo>
                    <a:pt x="15" y="0"/>
                  </a:lnTo>
                  <a:close/>
                </a:path>
              </a:pathLst>
            </a:custGeom>
            <a:grpFill/>
            <a:ln>
              <a:noFill/>
            </a:ln>
          </p:spPr>
          <p:txBody>
            <a:bodyPr vert="horz" wrap="square" lIns="91440" tIns="45720" rIns="91440" bIns="45720" numCol="1" anchor="t" anchorCtr="0" compatLnSpc="1"/>
            <a:lstStyle/>
            <a:p>
              <a:endParaRPr lang="en-US"/>
            </a:p>
          </p:txBody>
        </p:sp>
        <p:sp>
          <p:nvSpPr>
            <p:cNvPr id="177" name="Freeform 174"/>
            <p:cNvSpPr/>
            <p:nvPr/>
          </p:nvSpPr>
          <p:spPr bwMode="auto">
            <a:xfrm>
              <a:off x="2435126" y="2818286"/>
              <a:ext cx="23159" cy="47606"/>
            </a:xfrm>
            <a:custGeom>
              <a:avLst/>
              <a:gdLst>
                <a:gd name="T0" fmla="*/ 0 w 18"/>
                <a:gd name="T1" fmla="*/ 8 h 37"/>
                <a:gd name="T2" fmla="*/ 0 w 18"/>
                <a:gd name="T3" fmla="*/ 8 h 37"/>
                <a:gd name="T4" fmla="*/ 0 w 18"/>
                <a:gd name="T5" fmla="*/ 8 h 37"/>
                <a:gd name="T6" fmla="*/ 0 w 18"/>
                <a:gd name="T7" fmla="*/ 4 h 37"/>
                <a:gd name="T8" fmla="*/ 4 w 18"/>
                <a:gd name="T9" fmla="*/ 4 h 37"/>
                <a:gd name="T10" fmla="*/ 4 w 18"/>
                <a:gd name="T11" fmla="*/ 8 h 37"/>
                <a:gd name="T12" fmla="*/ 4 w 18"/>
                <a:gd name="T13" fmla="*/ 8 h 37"/>
                <a:gd name="T14" fmla="*/ 4 w 18"/>
                <a:gd name="T15" fmla="*/ 8 h 37"/>
                <a:gd name="T16" fmla="*/ 7 w 18"/>
                <a:gd name="T17" fmla="*/ 8 h 37"/>
                <a:gd name="T18" fmla="*/ 7 w 18"/>
                <a:gd name="T19" fmla="*/ 4 h 37"/>
                <a:gd name="T20" fmla="*/ 7 w 18"/>
                <a:gd name="T21" fmla="*/ 4 h 37"/>
                <a:gd name="T22" fmla="*/ 11 w 18"/>
                <a:gd name="T23" fmla="*/ 0 h 37"/>
                <a:gd name="T24" fmla="*/ 11 w 18"/>
                <a:gd name="T25" fmla="*/ 0 h 37"/>
                <a:gd name="T26" fmla="*/ 11 w 18"/>
                <a:gd name="T27" fmla="*/ 0 h 37"/>
                <a:gd name="T28" fmla="*/ 15 w 18"/>
                <a:gd name="T29" fmla="*/ 0 h 37"/>
                <a:gd name="T30" fmla="*/ 15 w 18"/>
                <a:gd name="T31" fmla="*/ 0 h 37"/>
                <a:gd name="T32" fmla="*/ 15 w 18"/>
                <a:gd name="T33" fmla="*/ 0 h 37"/>
                <a:gd name="T34" fmla="*/ 18 w 18"/>
                <a:gd name="T35" fmla="*/ 0 h 37"/>
                <a:gd name="T36" fmla="*/ 18 w 18"/>
                <a:gd name="T37" fmla="*/ 0 h 37"/>
                <a:gd name="T38" fmla="*/ 18 w 18"/>
                <a:gd name="T39" fmla="*/ 0 h 37"/>
                <a:gd name="T40" fmla="*/ 18 w 18"/>
                <a:gd name="T41" fmla="*/ 8 h 37"/>
                <a:gd name="T42" fmla="*/ 15 w 18"/>
                <a:gd name="T43" fmla="*/ 11 h 37"/>
                <a:gd name="T44" fmla="*/ 15 w 18"/>
                <a:gd name="T45" fmla="*/ 15 h 37"/>
                <a:gd name="T46" fmla="*/ 15 w 18"/>
                <a:gd name="T47" fmla="*/ 19 h 37"/>
                <a:gd name="T48" fmla="*/ 15 w 18"/>
                <a:gd name="T49" fmla="*/ 22 h 37"/>
                <a:gd name="T50" fmla="*/ 15 w 18"/>
                <a:gd name="T51" fmla="*/ 26 h 37"/>
                <a:gd name="T52" fmla="*/ 11 w 18"/>
                <a:gd name="T53" fmla="*/ 34 h 37"/>
                <a:gd name="T54" fmla="*/ 7 w 18"/>
                <a:gd name="T55" fmla="*/ 30 h 37"/>
                <a:gd name="T56" fmla="*/ 4 w 18"/>
                <a:gd name="T57" fmla="*/ 34 h 37"/>
                <a:gd name="T58" fmla="*/ 4 w 18"/>
                <a:gd name="T59" fmla="*/ 37 h 37"/>
                <a:gd name="T60" fmla="*/ 4 w 18"/>
                <a:gd name="T61" fmla="*/ 37 h 37"/>
                <a:gd name="T62" fmla="*/ 4 w 18"/>
                <a:gd name="T63" fmla="*/ 37 h 37"/>
                <a:gd name="T64" fmla="*/ 0 w 18"/>
                <a:gd name="T65" fmla="*/ 37 h 37"/>
                <a:gd name="T66" fmla="*/ 0 w 18"/>
                <a:gd name="T67" fmla="*/ 37 h 37"/>
                <a:gd name="T68" fmla="*/ 0 w 18"/>
                <a:gd name="T69" fmla="*/ 8 h 37"/>
                <a:gd name="T70" fmla="*/ 0 w 18"/>
                <a:gd name="T7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37">
                  <a:moveTo>
                    <a:pt x="0" y="8"/>
                  </a:moveTo>
                  <a:lnTo>
                    <a:pt x="0" y="8"/>
                  </a:lnTo>
                  <a:lnTo>
                    <a:pt x="0" y="8"/>
                  </a:lnTo>
                  <a:lnTo>
                    <a:pt x="0" y="4"/>
                  </a:lnTo>
                  <a:lnTo>
                    <a:pt x="4" y="4"/>
                  </a:lnTo>
                  <a:lnTo>
                    <a:pt x="4" y="8"/>
                  </a:lnTo>
                  <a:lnTo>
                    <a:pt x="4" y="8"/>
                  </a:lnTo>
                  <a:lnTo>
                    <a:pt x="4" y="8"/>
                  </a:lnTo>
                  <a:lnTo>
                    <a:pt x="7" y="8"/>
                  </a:lnTo>
                  <a:lnTo>
                    <a:pt x="7" y="4"/>
                  </a:lnTo>
                  <a:lnTo>
                    <a:pt x="7" y="4"/>
                  </a:lnTo>
                  <a:lnTo>
                    <a:pt x="11" y="0"/>
                  </a:lnTo>
                  <a:lnTo>
                    <a:pt x="11" y="0"/>
                  </a:lnTo>
                  <a:lnTo>
                    <a:pt x="11" y="0"/>
                  </a:lnTo>
                  <a:lnTo>
                    <a:pt x="15" y="0"/>
                  </a:lnTo>
                  <a:lnTo>
                    <a:pt x="15" y="0"/>
                  </a:lnTo>
                  <a:lnTo>
                    <a:pt x="15" y="0"/>
                  </a:lnTo>
                  <a:lnTo>
                    <a:pt x="18" y="0"/>
                  </a:lnTo>
                  <a:lnTo>
                    <a:pt x="18" y="0"/>
                  </a:lnTo>
                  <a:lnTo>
                    <a:pt x="18" y="0"/>
                  </a:lnTo>
                  <a:lnTo>
                    <a:pt x="18" y="8"/>
                  </a:lnTo>
                  <a:lnTo>
                    <a:pt x="15" y="11"/>
                  </a:lnTo>
                  <a:lnTo>
                    <a:pt x="15" y="15"/>
                  </a:lnTo>
                  <a:lnTo>
                    <a:pt x="15" y="19"/>
                  </a:lnTo>
                  <a:lnTo>
                    <a:pt x="15" y="22"/>
                  </a:lnTo>
                  <a:lnTo>
                    <a:pt x="15" y="26"/>
                  </a:lnTo>
                  <a:lnTo>
                    <a:pt x="11" y="34"/>
                  </a:lnTo>
                  <a:lnTo>
                    <a:pt x="7" y="30"/>
                  </a:lnTo>
                  <a:lnTo>
                    <a:pt x="4" y="34"/>
                  </a:lnTo>
                  <a:lnTo>
                    <a:pt x="4" y="37"/>
                  </a:lnTo>
                  <a:lnTo>
                    <a:pt x="4" y="37"/>
                  </a:lnTo>
                  <a:lnTo>
                    <a:pt x="4" y="37"/>
                  </a:lnTo>
                  <a:lnTo>
                    <a:pt x="0" y="37"/>
                  </a:lnTo>
                  <a:lnTo>
                    <a:pt x="0" y="37"/>
                  </a:lnTo>
                  <a:lnTo>
                    <a:pt x="0" y="8"/>
                  </a:lnTo>
                  <a:lnTo>
                    <a:pt x="0" y="8"/>
                  </a:lnTo>
                  <a:close/>
                </a:path>
              </a:pathLst>
            </a:custGeom>
            <a:grpFill/>
            <a:ln>
              <a:noFill/>
            </a:ln>
          </p:spPr>
          <p:txBody>
            <a:bodyPr vert="horz" wrap="square" lIns="91440" tIns="45720" rIns="91440" bIns="45720" numCol="1" anchor="t" anchorCtr="0" compatLnSpc="1"/>
            <a:lstStyle/>
            <a:p>
              <a:endParaRPr lang="en-US"/>
            </a:p>
          </p:txBody>
        </p:sp>
        <p:sp>
          <p:nvSpPr>
            <p:cNvPr id="178" name="Freeform 175"/>
            <p:cNvSpPr/>
            <p:nvPr/>
          </p:nvSpPr>
          <p:spPr bwMode="auto">
            <a:xfrm>
              <a:off x="2368222" y="2828579"/>
              <a:ext cx="86205" cy="81058"/>
            </a:xfrm>
            <a:custGeom>
              <a:avLst/>
              <a:gdLst>
                <a:gd name="T0" fmla="*/ 33 w 67"/>
                <a:gd name="T1" fmla="*/ 63 h 63"/>
                <a:gd name="T2" fmla="*/ 33 w 67"/>
                <a:gd name="T3" fmla="*/ 63 h 63"/>
                <a:gd name="T4" fmla="*/ 33 w 67"/>
                <a:gd name="T5" fmla="*/ 63 h 63"/>
                <a:gd name="T6" fmla="*/ 37 w 67"/>
                <a:gd name="T7" fmla="*/ 59 h 63"/>
                <a:gd name="T8" fmla="*/ 41 w 67"/>
                <a:gd name="T9" fmla="*/ 59 h 63"/>
                <a:gd name="T10" fmla="*/ 45 w 67"/>
                <a:gd name="T11" fmla="*/ 55 h 63"/>
                <a:gd name="T12" fmla="*/ 45 w 67"/>
                <a:gd name="T13" fmla="*/ 55 h 63"/>
                <a:gd name="T14" fmla="*/ 48 w 67"/>
                <a:gd name="T15" fmla="*/ 52 h 63"/>
                <a:gd name="T16" fmla="*/ 52 w 67"/>
                <a:gd name="T17" fmla="*/ 48 h 63"/>
                <a:gd name="T18" fmla="*/ 48 w 67"/>
                <a:gd name="T19" fmla="*/ 44 h 63"/>
                <a:gd name="T20" fmla="*/ 52 w 67"/>
                <a:gd name="T21" fmla="*/ 44 h 63"/>
                <a:gd name="T22" fmla="*/ 56 w 67"/>
                <a:gd name="T23" fmla="*/ 40 h 63"/>
                <a:gd name="T24" fmla="*/ 59 w 67"/>
                <a:gd name="T25" fmla="*/ 40 h 63"/>
                <a:gd name="T26" fmla="*/ 63 w 67"/>
                <a:gd name="T27" fmla="*/ 37 h 63"/>
                <a:gd name="T28" fmla="*/ 63 w 67"/>
                <a:gd name="T29" fmla="*/ 33 h 63"/>
                <a:gd name="T30" fmla="*/ 67 w 67"/>
                <a:gd name="T31" fmla="*/ 33 h 63"/>
                <a:gd name="T32" fmla="*/ 67 w 67"/>
                <a:gd name="T33" fmla="*/ 33 h 63"/>
                <a:gd name="T34" fmla="*/ 67 w 67"/>
                <a:gd name="T35" fmla="*/ 29 h 63"/>
                <a:gd name="T36" fmla="*/ 63 w 67"/>
                <a:gd name="T37" fmla="*/ 29 h 63"/>
                <a:gd name="T38" fmla="*/ 63 w 67"/>
                <a:gd name="T39" fmla="*/ 33 h 63"/>
                <a:gd name="T40" fmla="*/ 59 w 67"/>
                <a:gd name="T41" fmla="*/ 29 h 63"/>
                <a:gd name="T42" fmla="*/ 56 w 67"/>
                <a:gd name="T43" fmla="*/ 29 h 63"/>
                <a:gd name="T44" fmla="*/ 56 w 67"/>
                <a:gd name="T45" fmla="*/ 29 h 63"/>
                <a:gd name="T46" fmla="*/ 56 w 67"/>
                <a:gd name="T47" fmla="*/ 29 h 63"/>
                <a:gd name="T48" fmla="*/ 52 w 67"/>
                <a:gd name="T49" fmla="*/ 29 h 63"/>
                <a:gd name="T50" fmla="*/ 52 w 67"/>
                <a:gd name="T51" fmla="*/ 29 h 63"/>
                <a:gd name="T52" fmla="*/ 52 w 67"/>
                <a:gd name="T53" fmla="*/ 0 h 63"/>
                <a:gd name="T54" fmla="*/ 52 w 67"/>
                <a:gd name="T55" fmla="*/ 0 h 63"/>
                <a:gd name="T56" fmla="*/ 22 w 67"/>
                <a:gd name="T57" fmla="*/ 0 h 63"/>
                <a:gd name="T58" fmla="*/ 22 w 67"/>
                <a:gd name="T59" fmla="*/ 7 h 63"/>
                <a:gd name="T60" fmla="*/ 15 w 67"/>
                <a:gd name="T61" fmla="*/ 7 h 63"/>
                <a:gd name="T62" fmla="*/ 19 w 67"/>
                <a:gd name="T63" fmla="*/ 11 h 63"/>
                <a:gd name="T64" fmla="*/ 19 w 67"/>
                <a:gd name="T65" fmla="*/ 11 h 63"/>
                <a:gd name="T66" fmla="*/ 22 w 67"/>
                <a:gd name="T67" fmla="*/ 14 h 63"/>
                <a:gd name="T68" fmla="*/ 22 w 67"/>
                <a:gd name="T69" fmla="*/ 14 h 63"/>
                <a:gd name="T70" fmla="*/ 26 w 67"/>
                <a:gd name="T71" fmla="*/ 14 h 63"/>
                <a:gd name="T72" fmla="*/ 26 w 67"/>
                <a:gd name="T73" fmla="*/ 18 h 63"/>
                <a:gd name="T74" fmla="*/ 26 w 67"/>
                <a:gd name="T75" fmla="*/ 22 h 63"/>
                <a:gd name="T76" fmla="*/ 30 w 67"/>
                <a:gd name="T77" fmla="*/ 22 h 63"/>
                <a:gd name="T78" fmla="*/ 30 w 67"/>
                <a:gd name="T79" fmla="*/ 22 h 63"/>
                <a:gd name="T80" fmla="*/ 33 w 67"/>
                <a:gd name="T81" fmla="*/ 22 h 63"/>
                <a:gd name="T82" fmla="*/ 33 w 67"/>
                <a:gd name="T83" fmla="*/ 26 h 63"/>
                <a:gd name="T84" fmla="*/ 30 w 67"/>
                <a:gd name="T85" fmla="*/ 26 h 63"/>
                <a:gd name="T86" fmla="*/ 11 w 67"/>
                <a:gd name="T87" fmla="*/ 26 h 63"/>
                <a:gd name="T88" fmla="*/ 0 w 67"/>
                <a:gd name="T89" fmla="*/ 40 h 63"/>
                <a:gd name="T90" fmla="*/ 0 w 67"/>
                <a:gd name="T91" fmla="*/ 44 h 63"/>
                <a:gd name="T92" fmla="*/ 0 w 67"/>
                <a:gd name="T93" fmla="*/ 44 h 63"/>
                <a:gd name="T94" fmla="*/ 0 w 67"/>
                <a:gd name="T95" fmla="*/ 44 h 63"/>
                <a:gd name="T96" fmla="*/ 0 w 67"/>
                <a:gd name="T97" fmla="*/ 48 h 63"/>
                <a:gd name="T98" fmla="*/ 4 w 67"/>
                <a:gd name="T99" fmla="*/ 48 h 63"/>
                <a:gd name="T100" fmla="*/ 0 w 67"/>
                <a:gd name="T101" fmla="*/ 48 h 63"/>
                <a:gd name="T102" fmla="*/ 0 w 67"/>
                <a:gd name="T103" fmla="*/ 48 h 63"/>
                <a:gd name="T104" fmla="*/ 0 w 67"/>
                <a:gd name="T105" fmla="*/ 52 h 63"/>
                <a:gd name="T106" fmla="*/ 0 w 67"/>
                <a:gd name="T107" fmla="*/ 52 h 63"/>
                <a:gd name="T108" fmla="*/ 0 w 67"/>
                <a:gd name="T109" fmla="*/ 55 h 63"/>
                <a:gd name="T110" fmla="*/ 4 w 67"/>
                <a:gd name="T111" fmla="*/ 55 h 63"/>
                <a:gd name="T112" fmla="*/ 8 w 67"/>
                <a:gd name="T113" fmla="*/ 55 h 63"/>
                <a:gd name="T114" fmla="*/ 8 w 67"/>
                <a:gd name="T115" fmla="*/ 59 h 63"/>
                <a:gd name="T116" fmla="*/ 19 w 67"/>
                <a:gd name="T117" fmla="*/ 63 h 63"/>
                <a:gd name="T118" fmla="*/ 22 w 67"/>
                <a:gd name="T119" fmla="*/ 63 h 63"/>
                <a:gd name="T120" fmla="*/ 26 w 67"/>
                <a:gd name="T121" fmla="*/ 63 h 63"/>
                <a:gd name="T122" fmla="*/ 33 w 67"/>
                <a:gd name="T1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 h="63">
                  <a:moveTo>
                    <a:pt x="33" y="63"/>
                  </a:moveTo>
                  <a:lnTo>
                    <a:pt x="33" y="63"/>
                  </a:lnTo>
                  <a:lnTo>
                    <a:pt x="33" y="63"/>
                  </a:lnTo>
                  <a:lnTo>
                    <a:pt x="37" y="59"/>
                  </a:lnTo>
                  <a:lnTo>
                    <a:pt x="41" y="59"/>
                  </a:lnTo>
                  <a:lnTo>
                    <a:pt x="45" y="55"/>
                  </a:lnTo>
                  <a:lnTo>
                    <a:pt x="45" y="55"/>
                  </a:lnTo>
                  <a:lnTo>
                    <a:pt x="48" y="52"/>
                  </a:lnTo>
                  <a:lnTo>
                    <a:pt x="52" y="48"/>
                  </a:lnTo>
                  <a:lnTo>
                    <a:pt x="48" y="44"/>
                  </a:lnTo>
                  <a:lnTo>
                    <a:pt x="52" y="44"/>
                  </a:lnTo>
                  <a:lnTo>
                    <a:pt x="56" y="40"/>
                  </a:lnTo>
                  <a:lnTo>
                    <a:pt x="59" y="40"/>
                  </a:lnTo>
                  <a:lnTo>
                    <a:pt x="63" y="37"/>
                  </a:lnTo>
                  <a:lnTo>
                    <a:pt x="63" y="33"/>
                  </a:lnTo>
                  <a:lnTo>
                    <a:pt x="67" y="33"/>
                  </a:lnTo>
                  <a:lnTo>
                    <a:pt x="67" y="33"/>
                  </a:lnTo>
                  <a:lnTo>
                    <a:pt x="67" y="29"/>
                  </a:lnTo>
                  <a:lnTo>
                    <a:pt x="63" y="29"/>
                  </a:lnTo>
                  <a:lnTo>
                    <a:pt x="63" y="33"/>
                  </a:lnTo>
                  <a:lnTo>
                    <a:pt x="59" y="29"/>
                  </a:lnTo>
                  <a:lnTo>
                    <a:pt x="56" y="29"/>
                  </a:lnTo>
                  <a:lnTo>
                    <a:pt x="56" y="29"/>
                  </a:lnTo>
                  <a:lnTo>
                    <a:pt x="56" y="29"/>
                  </a:lnTo>
                  <a:lnTo>
                    <a:pt x="52" y="29"/>
                  </a:lnTo>
                  <a:lnTo>
                    <a:pt x="52" y="29"/>
                  </a:lnTo>
                  <a:lnTo>
                    <a:pt x="52" y="0"/>
                  </a:lnTo>
                  <a:lnTo>
                    <a:pt x="52" y="0"/>
                  </a:lnTo>
                  <a:lnTo>
                    <a:pt x="22" y="0"/>
                  </a:lnTo>
                  <a:lnTo>
                    <a:pt x="22" y="7"/>
                  </a:lnTo>
                  <a:lnTo>
                    <a:pt x="15" y="7"/>
                  </a:lnTo>
                  <a:lnTo>
                    <a:pt x="19" y="11"/>
                  </a:lnTo>
                  <a:lnTo>
                    <a:pt x="19" y="11"/>
                  </a:lnTo>
                  <a:lnTo>
                    <a:pt x="22" y="14"/>
                  </a:lnTo>
                  <a:lnTo>
                    <a:pt x="22" y="14"/>
                  </a:lnTo>
                  <a:lnTo>
                    <a:pt x="26" y="14"/>
                  </a:lnTo>
                  <a:lnTo>
                    <a:pt x="26" y="18"/>
                  </a:lnTo>
                  <a:lnTo>
                    <a:pt x="26" y="22"/>
                  </a:lnTo>
                  <a:lnTo>
                    <a:pt x="30" y="22"/>
                  </a:lnTo>
                  <a:lnTo>
                    <a:pt x="30" y="22"/>
                  </a:lnTo>
                  <a:lnTo>
                    <a:pt x="33" y="22"/>
                  </a:lnTo>
                  <a:lnTo>
                    <a:pt x="33" y="26"/>
                  </a:lnTo>
                  <a:lnTo>
                    <a:pt x="30" y="26"/>
                  </a:lnTo>
                  <a:lnTo>
                    <a:pt x="11" y="26"/>
                  </a:lnTo>
                  <a:lnTo>
                    <a:pt x="0" y="40"/>
                  </a:lnTo>
                  <a:lnTo>
                    <a:pt x="0" y="44"/>
                  </a:lnTo>
                  <a:lnTo>
                    <a:pt x="0" y="44"/>
                  </a:lnTo>
                  <a:lnTo>
                    <a:pt x="0" y="44"/>
                  </a:lnTo>
                  <a:lnTo>
                    <a:pt x="0" y="48"/>
                  </a:lnTo>
                  <a:lnTo>
                    <a:pt x="4" y="48"/>
                  </a:lnTo>
                  <a:lnTo>
                    <a:pt x="0" y="48"/>
                  </a:lnTo>
                  <a:lnTo>
                    <a:pt x="0" y="48"/>
                  </a:lnTo>
                  <a:lnTo>
                    <a:pt x="0" y="52"/>
                  </a:lnTo>
                  <a:lnTo>
                    <a:pt x="0" y="52"/>
                  </a:lnTo>
                  <a:lnTo>
                    <a:pt x="0" y="55"/>
                  </a:lnTo>
                  <a:lnTo>
                    <a:pt x="4" y="55"/>
                  </a:lnTo>
                  <a:lnTo>
                    <a:pt x="8" y="55"/>
                  </a:lnTo>
                  <a:lnTo>
                    <a:pt x="8" y="59"/>
                  </a:lnTo>
                  <a:lnTo>
                    <a:pt x="19" y="63"/>
                  </a:lnTo>
                  <a:lnTo>
                    <a:pt x="22" y="63"/>
                  </a:lnTo>
                  <a:lnTo>
                    <a:pt x="26" y="63"/>
                  </a:lnTo>
                  <a:lnTo>
                    <a:pt x="33" y="63"/>
                  </a:lnTo>
                  <a:close/>
                </a:path>
              </a:pathLst>
            </a:custGeom>
            <a:grpFill/>
            <a:ln>
              <a:noFill/>
            </a:ln>
          </p:spPr>
          <p:txBody>
            <a:bodyPr vert="horz" wrap="square" lIns="91440" tIns="45720" rIns="91440" bIns="45720" numCol="1" anchor="t" anchorCtr="0" compatLnSpc="1"/>
            <a:lstStyle/>
            <a:p>
              <a:endParaRPr lang="en-US"/>
            </a:p>
          </p:txBody>
        </p:sp>
        <p:sp>
          <p:nvSpPr>
            <p:cNvPr id="179" name="Freeform 176"/>
            <p:cNvSpPr>
              <a:spLocks noEditPoints="1"/>
            </p:cNvSpPr>
            <p:nvPr/>
          </p:nvSpPr>
          <p:spPr bwMode="auto">
            <a:xfrm>
              <a:off x="1892168" y="2488908"/>
              <a:ext cx="604717" cy="406575"/>
            </a:xfrm>
            <a:custGeom>
              <a:avLst/>
              <a:gdLst>
                <a:gd name="T0" fmla="*/ 174 w 470"/>
                <a:gd name="T1" fmla="*/ 30 h 316"/>
                <a:gd name="T2" fmla="*/ 189 w 470"/>
                <a:gd name="T3" fmla="*/ 41 h 316"/>
                <a:gd name="T4" fmla="*/ 196 w 470"/>
                <a:gd name="T5" fmla="*/ 60 h 316"/>
                <a:gd name="T6" fmla="*/ 207 w 470"/>
                <a:gd name="T7" fmla="*/ 71 h 316"/>
                <a:gd name="T8" fmla="*/ 222 w 470"/>
                <a:gd name="T9" fmla="*/ 67 h 316"/>
                <a:gd name="T10" fmla="*/ 244 w 470"/>
                <a:gd name="T11" fmla="*/ 60 h 316"/>
                <a:gd name="T12" fmla="*/ 259 w 470"/>
                <a:gd name="T13" fmla="*/ 78 h 316"/>
                <a:gd name="T14" fmla="*/ 274 w 470"/>
                <a:gd name="T15" fmla="*/ 104 h 316"/>
                <a:gd name="T16" fmla="*/ 292 w 470"/>
                <a:gd name="T17" fmla="*/ 126 h 316"/>
                <a:gd name="T18" fmla="*/ 303 w 470"/>
                <a:gd name="T19" fmla="*/ 134 h 316"/>
                <a:gd name="T20" fmla="*/ 296 w 470"/>
                <a:gd name="T21" fmla="*/ 149 h 316"/>
                <a:gd name="T22" fmla="*/ 289 w 470"/>
                <a:gd name="T23" fmla="*/ 186 h 316"/>
                <a:gd name="T24" fmla="*/ 292 w 470"/>
                <a:gd name="T25" fmla="*/ 212 h 316"/>
                <a:gd name="T26" fmla="*/ 318 w 470"/>
                <a:gd name="T27" fmla="*/ 249 h 316"/>
                <a:gd name="T28" fmla="*/ 355 w 470"/>
                <a:gd name="T29" fmla="*/ 252 h 316"/>
                <a:gd name="T30" fmla="*/ 385 w 470"/>
                <a:gd name="T31" fmla="*/ 256 h 316"/>
                <a:gd name="T32" fmla="*/ 400 w 470"/>
                <a:gd name="T33" fmla="*/ 234 h 316"/>
                <a:gd name="T34" fmla="*/ 440 w 470"/>
                <a:gd name="T35" fmla="*/ 204 h 316"/>
                <a:gd name="T36" fmla="*/ 463 w 470"/>
                <a:gd name="T37" fmla="*/ 219 h 316"/>
                <a:gd name="T38" fmla="*/ 452 w 470"/>
                <a:gd name="T39" fmla="*/ 241 h 316"/>
                <a:gd name="T40" fmla="*/ 444 w 470"/>
                <a:gd name="T41" fmla="*/ 249 h 316"/>
                <a:gd name="T42" fmla="*/ 426 w 470"/>
                <a:gd name="T43" fmla="*/ 264 h 316"/>
                <a:gd name="T44" fmla="*/ 389 w 470"/>
                <a:gd name="T45" fmla="*/ 275 h 316"/>
                <a:gd name="T46" fmla="*/ 381 w 470"/>
                <a:gd name="T47" fmla="*/ 290 h 316"/>
                <a:gd name="T48" fmla="*/ 366 w 470"/>
                <a:gd name="T49" fmla="*/ 312 h 316"/>
                <a:gd name="T50" fmla="*/ 333 w 470"/>
                <a:gd name="T51" fmla="*/ 290 h 316"/>
                <a:gd name="T52" fmla="*/ 333 w 470"/>
                <a:gd name="T53" fmla="*/ 290 h 316"/>
                <a:gd name="T54" fmla="*/ 329 w 470"/>
                <a:gd name="T55" fmla="*/ 290 h 316"/>
                <a:gd name="T56" fmla="*/ 274 w 470"/>
                <a:gd name="T57" fmla="*/ 290 h 316"/>
                <a:gd name="T58" fmla="*/ 237 w 470"/>
                <a:gd name="T59" fmla="*/ 275 h 316"/>
                <a:gd name="T60" fmla="*/ 196 w 470"/>
                <a:gd name="T61" fmla="*/ 256 h 316"/>
                <a:gd name="T62" fmla="*/ 170 w 470"/>
                <a:gd name="T63" fmla="*/ 241 h 316"/>
                <a:gd name="T64" fmla="*/ 163 w 470"/>
                <a:gd name="T65" fmla="*/ 219 h 316"/>
                <a:gd name="T66" fmla="*/ 159 w 470"/>
                <a:gd name="T67" fmla="*/ 189 h 316"/>
                <a:gd name="T68" fmla="*/ 126 w 470"/>
                <a:gd name="T69" fmla="*/ 149 h 316"/>
                <a:gd name="T70" fmla="*/ 107 w 470"/>
                <a:gd name="T71" fmla="*/ 130 h 316"/>
                <a:gd name="T72" fmla="*/ 111 w 470"/>
                <a:gd name="T73" fmla="*/ 115 h 316"/>
                <a:gd name="T74" fmla="*/ 92 w 470"/>
                <a:gd name="T75" fmla="*/ 93 h 316"/>
                <a:gd name="T76" fmla="*/ 74 w 470"/>
                <a:gd name="T77" fmla="*/ 78 h 316"/>
                <a:gd name="T78" fmla="*/ 63 w 470"/>
                <a:gd name="T79" fmla="*/ 52 h 316"/>
                <a:gd name="T80" fmla="*/ 52 w 470"/>
                <a:gd name="T81" fmla="*/ 26 h 316"/>
                <a:gd name="T82" fmla="*/ 33 w 470"/>
                <a:gd name="T83" fmla="*/ 30 h 316"/>
                <a:gd name="T84" fmla="*/ 44 w 470"/>
                <a:gd name="T85" fmla="*/ 67 h 316"/>
                <a:gd name="T86" fmla="*/ 63 w 470"/>
                <a:gd name="T87" fmla="*/ 93 h 316"/>
                <a:gd name="T88" fmla="*/ 70 w 470"/>
                <a:gd name="T89" fmla="*/ 108 h 316"/>
                <a:gd name="T90" fmla="*/ 81 w 470"/>
                <a:gd name="T91" fmla="*/ 137 h 316"/>
                <a:gd name="T92" fmla="*/ 89 w 470"/>
                <a:gd name="T93" fmla="*/ 152 h 316"/>
                <a:gd name="T94" fmla="*/ 92 w 470"/>
                <a:gd name="T95" fmla="*/ 178 h 316"/>
                <a:gd name="T96" fmla="*/ 70 w 470"/>
                <a:gd name="T97" fmla="*/ 152 h 316"/>
                <a:gd name="T98" fmla="*/ 59 w 470"/>
                <a:gd name="T99" fmla="*/ 119 h 316"/>
                <a:gd name="T100" fmla="*/ 41 w 470"/>
                <a:gd name="T101" fmla="*/ 104 h 316"/>
                <a:gd name="T102" fmla="*/ 26 w 470"/>
                <a:gd name="T103" fmla="*/ 89 h 316"/>
                <a:gd name="T104" fmla="*/ 37 w 470"/>
                <a:gd name="T105" fmla="*/ 82 h 316"/>
                <a:gd name="T106" fmla="*/ 15 w 470"/>
                <a:gd name="T107" fmla="*/ 56 h 316"/>
                <a:gd name="T108" fmla="*/ 11 w 470"/>
                <a:gd name="T109" fmla="*/ 26 h 316"/>
                <a:gd name="T110" fmla="*/ 85 w 470"/>
                <a:gd name="T111" fmla="*/ 141 h 316"/>
                <a:gd name="T112" fmla="*/ 89 w 470"/>
                <a:gd name="T113" fmla="*/ 149 h 316"/>
                <a:gd name="T114" fmla="*/ 296 w 470"/>
                <a:gd name="T115" fmla="*/ 1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0" h="316">
                  <a:moveTo>
                    <a:pt x="0" y="0"/>
                  </a:moveTo>
                  <a:lnTo>
                    <a:pt x="37" y="0"/>
                  </a:lnTo>
                  <a:lnTo>
                    <a:pt x="41" y="0"/>
                  </a:lnTo>
                  <a:lnTo>
                    <a:pt x="37" y="4"/>
                  </a:lnTo>
                  <a:lnTo>
                    <a:pt x="96" y="26"/>
                  </a:lnTo>
                  <a:lnTo>
                    <a:pt x="141" y="26"/>
                  </a:lnTo>
                  <a:lnTo>
                    <a:pt x="141" y="22"/>
                  </a:lnTo>
                  <a:lnTo>
                    <a:pt x="166" y="22"/>
                  </a:lnTo>
                  <a:lnTo>
                    <a:pt x="170" y="22"/>
                  </a:lnTo>
                  <a:lnTo>
                    <a:pt x="174" y="26"/>
                  </a:lnTo>
                  <a:lnTo>
                    <a:pt x="174" y="30"/>
                  </a:lnTo>
                  <a:lnTo>
                    <a:pt x="178" y="30"/>
                  </a:lnTo>
                  <a:lnTo>
                    <a:pt x="178" y="30"/>
                  </a:lnTo>
                  <a:lnTo>
                    <a:pt x="178" y="34"/>
                  </a:lnTo>
                  <a:lnTo>
                    <a:pt x="178" y="34"/>
                  </a:lnTo>
                  <a:lnTo>
                    <a:pt x="181" y="34"/>
                  </a:lnTo>
                  <a:lnTo>
                    <a:pt x="185" y="37"/>
                  </a:lnTo>
                  <a:lnTo>
                    <a:pt x="185" y="37"/>
                  </a:lnTo>
                  <a:lnTo>
                    <a:pt x="181" y="37"/>
                  </a:lnTo>
                  <a:lnTo>
                    <a:pt x="185" y="41"/>
                  </a:lnTo>
                  <a:lnTo>
                    <a:pt x="185" y="41"/>
                  </a:lnTo>
                  <a:lnTo>
                    <a:pt x="189" y="41"/>
                  </a:lnTo>
                  <a:lnTo>
                    <a:pt x="189" y="45"/>
                  </a:lnTo>
                  <a:lnTo>
                    <a:pt x="189" y="48"/>
                  </a:lnTo>
                  <a:lnTo>
                    <a:pt x="192" y="48"/>
                  </a:lnTo>
                  <a:lnTo>
                    <a:pt x="192" y="48"/>
                  </a:lnTo>
                  <a:lnTo>
                    <a:pt x="192" y="48"/>
                  </a:lnTo>
                  <a:lnTo>
                    <a:pt x="192" y="52"/>
                  </a:lnTo>
                  <a:lnTo>
                    <a:pt x="192" y="52"/>
                  </a:lnTo>
                  <a:lnTo>
                    <a:pt x="189" y="52"/>
                  </a:lnTo>
                  <a:lnTo>
                    <a:pt x="189" y="56"/>
                  </a:lnTo>
                  <a:lnTo>
                    <a:pt x="192" y="60"/>
                  </a:lnTo>
                  <a:lnTo>
                    <a:pt x="196" y="60"/>
                  </a:lnTo>
                  <a:lnTo>
                    <a:pt x="196" y="63"/>
                  </a:lnTo>
                  <a:lnTo>
                    <a:pt x="196" y="63"/>
                  </a:lnTo>
                  <a:lnTo>
                    <a:pt x="196" y="63"/>
                  </a:lnTo>
                  <a:lnTo>
                    <a:pt x="200" y="63"/>
                  </a:lnTo>
                  <a:lnTo>
                    <a:pt x="200" y="63"/>
                  </a:lnTo>
                  <a:lnTo>
                    <a:pt x="200" y="63"/>
                  </a:lnTo>
                  <a:lnTo>
                    <a:pt x="200" y="67"/>
                  </a:lnTo>
                  <a:lnTo>
                    <a:pt x="203" y="67"/>
                  </a:lnTo>
                  <a:lnTo>
                    <a:pt x="203" y="67"/>
                  </a:lnTo>
                  <a:lnTo>
                    <a:pt x="203" y="67"/>
                  </a:lnTo>
                  <a:lnTo>
                    <a:pt x="207" y="71"/>
                  </a:lnTo>
                  <a:lnTo>
                    <a:pt x="207" y="71"/>
                  </a:lnTo>
                  <a:lnTo>
                    <a:pt x="211" y="71"/>
                  </a:lnTo>
                  <a:lnTo>
                    <a:pt x="215" y="74"/>
                  </a:lnTo>
                  <a:lnTo>
                    <a:pt x="215" y="74"/>
                  </a:lnTo>
                  <a:lnTo>
                    <a:pt x="218" y="74"/>
                  </a:lnTo>
                  <a:lnTo>
                    <a:pt x="218" y="74"/>
                  </a:lnTo>
                  <a:lnTo>
                    <a:pt x="218" y="71"/>
                  </a:lnTo>
                  <a:lnTo>
                    <a:pt x="222" y="71"/>
                  </a:lnTo>
                  <a:lnTo>
                    <a:pt x="222" y="71"/>
                  </a:lnTo>
                  <a:lnTo>
                    <a:pt x="222" y="71"/>
                  </a:lnTo>
                  <a:lnTo>
                    <a:pt x="222" y="67"/>
                  </a:lnTo>
                  <a:lnTo>
                    <a:pt x="226" y="67"/>
                  </a:lnTo>
                  <a:lnTo>
                    <a:pt x="226" y="63"/>
                  </a:lnTo>
                  <a:lnTo>
                    <a:pt x="229" y="60"/>
                  </a:lnTo>
                  <a:lnTo>
                    <a:pt x="229" y="60"/>
                  </a:lnTo>
                  <a:lnTo>
                    <a:pt x="233" y="60"/>
                  </a:lnTo>
                  <a:lnTo>
                    <a:pt x="233" y="60"/>
                  </a:lnTo>
                  <a:lnTo>
                    <a:pt x="233" y="60"/>
                  </a:lnTo>
                  <a:lnTo>
                    <a:pt x="233" y="60"/>
                  </a:lnTo>
                  <a:lnTo>
                    <a:pt x="237" y="60"/>
                  </a:lnTo>
                  <a:lnTo>
                    <a:pt x="241" y="60"/>
                  </a:lnTo>
                  <a:lnTo>
                    <a:pt x="244" y="60"/>
                  </a:lnTo>
                  <a:lnTo>
                    <a:pt x="244" y="60"/>
                  </a:lnTo>
                  <a:lnTo>
                    <a:pt x="244" y="60"/>
                  </a:lnTo>
                  <a:lnTo>
                    <a:pt x="248" y="60"/>
                  </a:lnTo>
                  <a:lnTo>
                    <a:pt x="248" y="63"/>
                  </a:lnTo>
                  <a:lnTo>
                    <a:pt x="252" y="63"/>
                  </a:lnTo>
                  <a:lnTo>
                    <a:pt x="255" y="67"/>
                  </a:lnTo>
                  <a:lnTo>
                    <a:pt x="255" y="71"/>
                  </a:lnTo>
                  <a:lnTo>
                    <a:pt x="259" y="74"/>
                  </a:lnTo>
                  <a:lnTo>
                    <a:pt x="259" y="74"/>
                  </a:lnTo>
                  <a:lnTo>
                    <a:pt x="259" y="78"/>
                  </a:lnTo>
                  <a:lnTo>
                    <a:pt x="259" y="78"/>
                  </a:lnTo>
                  <a:lnTo>
                    <a:pt x="259" y="82"/>
                  </a:lnTo>
                  <a:lnTo>
                    <a:pt x="263" y="82"/>
                  </a:lnTo>
                  <a:lnTo>
                    <a:pt x="263" y="89"/>
                  </a:lnTo>
                  <a:lnTo>
                    <a:pt x="266" y="89"/>
                  </a:lnTo>
                  <a:lnTo>
                    <a:pt x="266" y="89"/>
                  </a:lnTo>
                  <a:lnTo>
                    <a:pt x="270" y="93"/>
                  </a:lnTo>
                  <a:lnTo>
                    <a:pt x="270" y="97"/>
                  </a:lnTo>
                  <a:lnTo>
                    <a:pt x="270" y="97"/>
                  </a:lnTo>
                  <a:lnTo>
                    <a:pt x="274" y="100"/>
                  </a:lnTo>
                  <a:lnTo>
                    <a:pt x="274" y="104"/>
                  </a:lnTo>
                  <a:lnTo>
                    <a:pt x="274" y="104"/>
                  </a:lnTo>
                  <a:lnTo>
                    <a:pt x="274" y="108"/>
                  </a:lnTo>
                  <a:lnTo>
                    <a:pt x="274" y="108"/>
                  </a:lnTo>
                  <a:lnTo>
                    <a:pt x="278" y="115"/>
                  </a:lnTo>
                  <a:lnTo>
                    <a:pt x="278" y="119"/>
                  </a:lnTo>
                  <a:lnTo>
                    <a:pt x="278" y="123"/>
                  </a:lnTo>
                  <a:lnTo>
                    <a:pt x="278" y="123"/>
                  </a:lnTo>
                  <a:lnTo>
                    <a:pt x="281" y="123"/>
                  </a:lnTo>
                  <a:lnTo>
                    <a:pt x="281" y="123"/>
                  </a:lnTo>
                  <a:lnTo>
                    <a:pt x="285" y="123"/>
                  </a:lnTo>
                  <a:lnTo>
                    <a:pt x="285" y="126"/>
                  </a:lnTo>
                  <a:lnTo>
                    <a:pt x="292" y="126"/>
                  </a:lnTo>
                  <a:lnTo>
                    <a:pt x="296" y="130"/>
                  </a:lnTo>
                  <a:lnTo>
                    <a:pt x="300" y="130"/>
                  </a:lnTo>
                  <a:lnTo>
                    <a:pt x="300" y="130"/>
                  </a:lnTo>
                  <a:lnTo>
                    <a:pt x="300" y="130"/>
                  </a:lnTo>
                  <a:lnTo>
                    <a:pt x="300" y="134"/>
                  </a:lnTo>
                  <a:lnTo>
                    <a:pt x="303" y="130"/>
                  </a:lnTo>
                  <a:lnTo>
                    <a:pt x="303" y="126"/>
                  </a:lnTo>
                  <a:lnTo>
                    <a:pt x="307" y="126"/>
                  </a:lnTo>
                  <a:lnTo>
                    <a:pt x="307" y="126"/>
                  </a:lnTo>
                  <a:lnTo>
                    <a:pt x="303" y="130"/>
                  </a:lnTo>
                  <a:lnTo>
                    <a:pt x="303" y="134"/>
                  </a:lnTo>
                  <a:lnTo>
                    <a:pt x="303" y="137"/>
                  </a:lnTo>
                  <a:lnTo>
                    <a:pt x="300" y="137"/>
                  </a:lnTo>
                  <a:lnTo>
                    <a:pt x="300" y="141"/>
                  </a:lnTo>
                  <a:lnTo>
                    <a:pt x="296" y="141"/>
                  </a:lnTo>
                  <a:lnTo>
                    <a:pt x="300" y="141"/>
                  </a:lnTo>
                  <a:lnTo>
                    <a:pt x="300" y="137"/>
                  </a:lnTo>
                  <a:lnTo>
                    <a:pt x="296" y="137"/>
                  </a:lnTo>
                  <a:lnTo>
                    <a:pt x="296" y="141"/>
                  </a:lnTo>
                  <a:lnTo>
                    <a:pt x="292" y="145"/>
                  </a:lnTo>
                  <a:lnTo>
                    <a:pt x="296" y="145"/>
                  </a:lnTo>
                  <a:lnTo>
                    <a:pt x="296" y="149"/>
                  </a:lnTo>
                  <a:lnTo>
                    <a:pt x="296" y="152"/>
                  </a:lnTo>
                  <a:lnTo>
                    <a:pt x="292" y="152"/>
                  </a:lnTo>
                  <a:lnTo>
                    <a:pt x="292" y="156"/>
                  </a:lnTo>
                  <a:lnTo>
                    <a:pt x="292" y="156"/>
                  </a:lnTo>
                  <a:lnTo>
                    <a:pt x="292" y="160"/>
                  </a:lnTo>
                  <a:lnTo>
                    <a:pt x="292" y="160"/>
                  </a:lnTo>
                  <a:lnTo>
                    <a:pt x="292" y="167"/>
                  </a:lnTo>
                  <a:lnTo>
                    <a:pt x="292" y="175"/>
                  </a:lnTo>
                  <a:lnTo>
                    <a:pt x="292" y="182"/>
                  </a:lnTo>
                  <a:lnTo>
                    <a:pt x="289" y="182"/>
                  </a:lnTo>
                  <a:lnTo>
                    <a:pt x="289" y="186"/>
                  </a:lnTo>
                  <a:lnTo>
                    <a:pt x="289" y="193"/>
                  </a:lnTo>
                  <a:lnTo>
                    <a:pt x="289" y="193"/>
                  </a:lnTo>
                  <a:lnTo>
                    <a:pt x="296" y="201"/>
                  </a:lnTo>
                  <a:lnTo>
                    <a:pt x="296" y="204"/>
                  </a:lnTo>
                  <a:lnTo>
                    <a:pt x="292" y="208"/>
                  </a:lnTo>
                  <a:lnTo>
                    <a:pt x="292" y="201"/>
                  </a:lnTo>
                  <a:lnTo>
                    <a:pt x="289" y="197"/>
                  </a:lnTo>
                  <a:lnTo>
                    <a:pt x="289" y="201"/>
                  </a:lnTo>
                  <a:lnTo>
                    <a:pt x="292" y="201"/>
                  </a:lnTo>
                  <a:lnTo>
                    <a:pt x="292" y="208"/>
                  </a:lnTo>
                  <a:lnTo>
                    <a:pt x="292" y="212"/>
                  </a:lnTo>
                  <a:lnTo>
                    <a:pt x="292" y="212"/>
                  </a:lnTo>
                  <a:lnTo>
                    <a:pt x="296" y="215"/>
                  </a:lnTo>
                  <a:lnTo>
                    <a:pt x="296" y="219"/>
                  </a:lnTo>
                  <a:lnTo>
                    <a:pt x="303" y="226"/>
                  </a:lnTo>
                  <a:lnTo>
                    <a:pt x="307" y="230"/>
                  </a:lnTo>
                  <a:lnTo>
                    <a:pt x="307" y="234"/>
                  </a:lnTo>
                  <a:lnTo>
                    <a:pt x="307" y="238"/>
                  </a:lnTo>
                  <a:lnTo>
                    <a:pt x="311" y="238"/>
                  </a:lnTo>
                  <a:lnTo>
                    <a:pt x="315" y="245"/>
                  </a:lnTo>
                  <a:lnTo>
                    <a:pt x="318" y="249"/>
                  </a:lnTo>
                  <a:lnTo>
                    <a:pt x="318" y="249"/>
                  </a:lnTo>
                  <a:lnTo>
                    <a:pt x="326" y="249"/>
                  </a:lnTo>
                  <a:lnTo>
                    <a:pt x="326" y="249"/>
                  </a:lnTo>
                  <a:lnTo>
                    <a:pt x="329" y="249"/>
                  </a:lnTo>
                  <a:lnTo>
                    <a:pt x="333" y="256"/>
                  </a:lnTo>
                  <a:lnTo>
                    <a:pt x="337" y="260"/>
                  </a:lnTo>
                  <a:lnTo>
                    <a:pt x="340" y="256"/>
                  </a:lnTo>
                  <a:lnTo>
                    <a:pt x="344" y="256"/>
                  </a:lnTo>
                  <a:lnTo>
                    <a:pt x="348" y="256"/>
                  </a:lnTo>
                  <a:lnTo>
                    <a:pt x="348" y="256"/>
                  </a:lnTo>
                  <a:lnTo>
                    <a:pt x="355" y="252"/>
                  </a:lnTo>
                  <a:lnTo>
                    <a:pt x="355" y="252"/>
                  </a:lnTo>
                  <a:lnTo>
                    <a:pt x="363" y="252"/>
                  </a:lnTo>
                  <a:lnTo>
                    <a:pt x="366" y="252"/>
                  </a:lnTo>
                  <a:lnTo>
                    <a:pt x="370" y="249"/>
                  </a:lnTo>
                  <a:lnTo>
                    <a:pt x="374" y="249"/>
                  </a:lnTo>
                  <a:lnTo>
                    <a:pt x="378" y="252"/>
                  </a:lnTo>
                  <a:lnTo>
                    <a:pt x="378" y="249"/>
                  </a:lnTo>
                  <a:lnTo>
                    <a:pt x="381" y="249"/>
                  </a:lnTo>
                  <a:lnTo>
                    <a:pt x="378" y="252"/>
                  </a:lnTo>
                  <a:lnTo>
                    <a:pt x="378" y="252"/>
                  </a:lnTo>
                  <a:lnTo>
                    <a:pt x="381" y="256"/>
                  </a:lnTo>
                  <a:lnTo>
                    <a:pt x="385" y="256"/>
                  </a:lnTo>
                  <a:lnTo>
                    <a:pt x="385" y="256"/>
                  </a:lnTo>
                  <a:lnTo>
                    <a:pt x="385" y="256"/>
                  </a:lnTo>
                  <a:lnTo>
                    <a:pt x="389" y="252"/>
                  </a:lnTo>
                  <a:lnTo>
                    <a:pt x="389" y="249"/>
                  </a:lnTo>
                  <a:lnTo>
                    <a:pt x="392" y="245"/>
                  </a:lnTo>
                  <a:lnTo>
                    <a:pt x="389" y="249"/>
                  </a:lnTo>
                  <a:lnTo>
                    <a:pt x="389" y="245"/>
                  </a:lnTo>
                  <a:lnTo>
                    <a:pt x="396" y="241"/>
                  </a:lnTo>
                  <a:lnTo>
                    <a:pt x="396" y="241"/>
                  </a:lnTo>
                  <a:lnTo>
                    <a:pt x="400" y="238"/>
                  </a:lnTo>
                  <a:lnTo>
                    <a:pt x="400" y="234"/>
                  </a:lnTo>
                  <a:lnTo>
                    <a:pt x="407" y="226"/>
                  </a:lnTo>
                  <a:lnTo>
                    <a:pt x="407" y="226"/>
                  </a:lnTo>
                  <a:lnTo>
                    <a:pt x="407" y="219"/>
                  </a:lnTo>
                  <a:lnTo>
                    <a:pt x="411" y="212"/>
                  </a:lnTo>
                  <a:lnTo>
                    <a:pt x="411" y="212"/>
                  </a:lnTo>
                  <a:lnTo>
                    <a:pt x="411" y="208"/>
                  </a:lnTo>
                  <a:lnTo>
                    <a:pt x="422" y="208"/>
                  </a:lnTo>
                  <a:lnTo>
                    <a:pt x="433" y="208"/>
                  </a:lnTo>
                  <a:lnTo>
                    <a:pt x="437" y="204"/>
                  </a:lnTo>
                  <a:lnTo>
                    <a:pt x="440" y="204"/>
                  </a:lnTo>
                  <a:lnTo>
                    <a:pt x="440" y="204"/>
                  </a:lnTo>
                  <a:lnTo>
                    <a:pt x="444" y="204"/>
                  </a:lnTo>
                  <a:lnTo>
                    <a:pt x="444" y="201"/>
                  </a:lnTo>
                  <a:lnTo>
                    <a:pt x="452" y="201"/>
                  </a:lnTo>
                  <a:lnTo>
                    <a:pt x="459" y="204"/>
                  </a:lnTo>
                  <a:lnTo>
                    <a:pt x="463" y="204"/>
                  </a:lnTo>
                  <a:lnTo>
                    <a:pt x="463" y="201"/>
                  </a:lnTo>
                  <a:lnTo>
                    <a:pt x="463" y="201"/>
                  </a:lnTo>
                  <a:lnTo>
                    <a:pt x="470" y="204"/>
                  </a:lnTo>
                  <a:lnTo>
                    <a:pt x="470" y="208"/>
                  </a:lnTo>
                  <a:lnTo>
                    <a:pt x="466" y="212"/>
                  </a:lnTo>
                  <a:lnTo>
                    <a:pt x="463" y="219"/>
                  </a:lnTo>
                  <a:lnTo>
                    <a:pt x="455" y="223"/>
                  </a:lnTo>
                  <a:lnTo>
                    <a:pt x="455" y="226"/>
                  </a:lnTo>
                  <a:lnTo>
                    <a:pt x="455" y="230"/>
                  </a:lnTo>
                  <a:lnTo>
                    <a:pt x="452" y="234"/>
                  </a:lnTo>
                  <a:lnTo>
                    <a:pt x="448" y="234"/>
                  </a:lnTo>
                  <a:lnTo>
                    <a:pt x="452" y="234"/>
                  </a:lnTo>
                  <a:lnTo>
                    <a:pt x="455" y="234"/>
                  </a:lnTo>
                  <a:lnTo>
                    <a:pt x="455" y="238"/>
                  </a:lnTo>
                  <a:lnTo>
                    <a:pt x="452" y="241"/>
                  </a:lnTo>
                  <a:lnTo>
                    <a:pt x="452" y="241"/>
                  </a:lnTo>
                  <a:lnTo>
                    <a:pt x="452" y="241"/>
                  </a:lnTo>
                  <a:lnTo>
                    <a:pt x="452" y="241"/>
                  </a:lnTo>
                  <a:lnTo>
                    <a:pt x="455" y="241"/>
                  </a:lnTo>
                  <a:lnTo>
                    <a:pt x="452" y="245"/>
                  </a:lnTo>
                  <a:lnTo>
                    <a:pt x="452" y="252"/>
                  </a:lnTo>
                  <a:lnTo>
                    <a:pt x="448" y="256"/>
                  </a:lnTo>
                  <a:lnTo>
                    <a:pt x="448" y="260"/>
                  </a:lnTo>
                  <a:lnTo>
                    <a:pt x="444" y="256"/>
                  </a:lnTo>
                  <a:lnTo>
                    <a:pt x="440" y="252"/>
                  </a:lnTo>
                  <a:lnTo>
                    <a:pt x="440" y="252"/>
                  </a:lnTo>
                  <a:lnTo>
                    <a:pt x="444" y="252"/>
                  </a:lnTo>
                  <a:lnTo>
                    <a:pt x="444" y="249"/>
                  </a:lnTo>
                  <a:lnTo>
                    <a:pt x="440" y="249"/>
                  </a:lnTo>
                  <a:lnTo>
                    <a:pt x="437" y="252"/>
                  </a:lnTo>
                  <a:lnTo>
                    <a:pt x="437" y="256"/>
                  </a:lnTo>
                  <a:lnTo>
                    <a:pt x="437" y="256"/>
                  </a:lnTo>
                  <a:lnTo>
                    <a:pt x="433" y="256"/>
                  </a:lnTo>
                  <a:lnTo>
                    <a:pt x="433" y="256"/>
                  </a:lnTo>
                  <a:lnTo>
                    <a:pt x="433" y="256"/>
                  </a:lnTo>
                  <a:lnTo>
                    <a:pt x="429" y="260"/>
                  </a:lnTo>
                  <a:lnTo>
                    <a:pt x="429" y="260"/>
                  </a:lnTo>
                  <a:lnTo>
                    <a:pt x="429" y="264"/>
                  </a:lnTo>
                  <a:lnTo>
                    <a:pt x="426" y="264"/>
                  </a:lnTo>
                  <a:lnTo>
                    <a:pt x="426" y="264"/>
                  </a:lnTo>
                  <a:lnTo>
                    <a:pt x="426" y="264"/>
                  </a:lnTo>
                  <a:lnTo>
                    <a:pt x="426" y="260"/>
                  </a:lnTo>
                  <a:lnTo>
                    <a:pt x="422" y="260"/>
                  </a:lnTo>
                  <a:lnTo>
                    <a:pt x="422" y="264"/>
                  </a:lnTo>
                  <a:lnTo>
                    <a:pt x="422" y="264"/>
                  </a:lnTo>
                  <a:lnTo>
                    <a:pt x="392" y="264"/>
                  </a:lnTo>
                  <a:lnTo>
                    <a:pt x="392" y="271"/>
                  </a:lnTo>
                  <a:lnTo>
                    <a:pt x="385" y="271"/>
                  </a:lnTo>
                  <a:lnTo>
                    <a:pt x="389" y="275"/>
                  </a:lnTo>
                  <a:lnTo>
                    <a:pt x="389" y="275"/>
                  </a:lnTo>
                  <a:lnTo>
                    <a:pt x="392" y="278"/>
                  </a:lnTo>
                  <a:lnTo>
                    <a:pt x="392" y="278"/>
                  </a:lnTo>
                  <a:lnTo>
                    <a:pt x="396" y="278"/>
                  </a:lnTo>
                  <a:lnTo>
                    <a:pt x="396" y="282"/>
                  </a:lnTo>
                  <a:lnTo>
                    <a:pt x="396" y="286"/>
                  </a:lnTo>
                  <a:lnTo>
                    <a:pt x="400" y="286"/>
                  </a:lnTo>
                  <a:lnTo>
                    <a:pt x="400" y="286"/>
                  </a:lnTo>
                  <a:lnTo>
                    <a:pt x="403" y="286"/>
                  </a:lnTo>
                  <a:lnTo>
                    <a:pt x="403" y="290"/>
                  </a:lnTo>
                  <a:lnTo>
                    <a:pt x="400" y="290"/>
                  </a:lnTo>
                  <a:lnTo>
                    <a:pt x="381" y="290"/>
                  </a:lnTo>
                  <a:lnTo>
                    <a:pt x="370" y="304"/>
                  </a:lnTo>
                  <a:lnTo>
                    <a:pt x="370" y="308"/>
                  </a:lnTo>
                  <a:lnTo>
                    <a:pt x="370" y="308"/>
                  </a:lnTo>
                  <a:lnTo>
                    <a:pt x="370" y="308"/>
                  </a:lnTo>
                  <a:lnTo>
                    <a:pt x="370" y="312"/>
                  </a:lnTo>
                  <a:lnTo>
                    <a:pt x="374" y="312"/>
                  </a:lnTo>
                  <a:lnTo>
                    <a:pt x="370" y="312"/>
                  </a:lnTo>
                  <a:lnTo>
                    <a:pt x="370" y="312"/>
                  </a:lnTo>
                  <a:lnTo>
                    <a:pt x="370" y="316"/>
                  </a:lnTo>
                  <a:lnTo>
                    <a:pt x="370" y="316"/>
                  </a:lnTo>
                  <a:lnTo>
                    <a:pt x="366" y="312"/>
                  </a:lnTo>
                  <a:lnTo>
                    <a:pt x="363" y="308"/>
                  </a:lnTo>
                  <a:lnTo>
                    <a:pt x="363" y="308"/>
                  </a:lnTo>
                  <a:lnTo>
                    <a:pt x="359" y="304"/>
                  </a:lnTo>
                  <a:lnTo>
                    <a:pt x="348" y="297"/>
                  </a:lnTo>
                  <a:lnTo>
                    <a:pt x="344" y="297"/>
                  </a:lnTo>
                  <a:lnTo>
                    <a:pt x="344" y="293"/>
                  </a:lnTo>
                  <a:lnTo>
                    <a:pt x="344" y="290"/>
                  </a:lnTo>
                  <a:lnTo>
                    <a:pt x="340" y="290"/>
                  </a:lnTo>
                  <a:lnTo>
                    <a:pt x="337" y="290"/>
                  </a:lnTo>
                  <a:lnTo>
                    <a:pt x="337" y="290"/>
                  </a:lnTo>
                  <a:lnTo>
                    <a:pt x="333" y="290"/>
                  </a:lnTo>
                  <a:lnTo>
                    <a:pt x="333" y="290"/>
                  </a:lnTo>
                  <a:lnTo>
                    <a:pt x="340" y="290"/>
                  </a:lnTo>
                  <a:lnTo>
                    <a:pt x="344" y="293"/>
                  </a:lnTo>
                  <a:lnTo>
                    <a:pt x="344" y="297"/>
                  </a:lnTo>
                  <a:lnTo>
                    <a:pt x="340" y="293"/>
                  </a:lnTo>
                  <a:lnTo>
                    <a:pt x="337" y="290"/>
                  </a:lnTo>
                  <a:lnTo>
                    <a:pt x="333" y="290"/>
                  </a:lnTo>
                  <a:lnTo>
                    <a:pt x="333" y="290"/>
                  </a:lnTo>
                  <a:lnTo>
                    <a:pt x="329" y="290"/>
                  </a:lnTo>
                  <a:lnTo>
                    <a:pt x="329" y="290"/>
                  </a:lnTo>
                  <a:lnTo>
                    <a:pt x="333" y="290"/>
                  </a:lnTo>
                  <a:lnTo>
                    <a:pt x="333" y="286"/>
                  </a:lnTo>
                  <a:lnTo>
                    <a:pt x="329" y="286"/>
                  </a:lnTo>
                  <a:lnTo>
                    <a:pt x="329" y="290"/>
                  </a:lnTo>
                  <a:lnTo>
                    <a:pt x="329" y="286"/>
                  </a:lnTo>
                  <a:lnTo>
                    <a:pt x="326" y="286"/>
                  </a:lnTo>
                  <a:lnTo>
                    <a:pt x="322" y="290"/>
                  </a:lnTo>
                  <a:lnTo>
                    <a:pt x="322" y="290"/>
                  </a:lnTo>
                  <a:lnTo>
                    <a:pt x="326" y="290"/>
                  </a:lnTo>
                  <a:lnTo>
                    <a:pt x="329" y="290"/>
                  </a:lnTo>
                  <a:lnTo>
                    <a:pt x="329" y="290"/>
                  </a:lnTo>
                  <a:lnTo>
                    <a:pt x="329" y="290"/>
                  </a:lnTo>
                  <a:lnTo>
                    <a:pt x="322" y="290"/>
                  </a:lnTo>
                  <a:lnTo>
                    <a:pt x="322" y="290"/>
                  </a:lnTo>
                  <a:lnTo>
                    <a:pt x="315" y="293"/>
                  </a:lnTo>
                  <a:lnTo>
                    <a:pt x="311" y="293"/>
                  </a:lnTo>
                  <a:lnTo>
                    <a:pt x="303" y="297"/>
                  </a:lnTo>
                  <a:lnTo>
                    <a:pt x="300" y="297"/>
                  </a:lnTo>
                  <a:lnTo>
                    <a:pt x="292" y="293"/>
                  </a:lnTo>
                  <a:lnTo>
                    <a:pt x="289" y="293"/>
                  </a:lnTo>
                  <a:lnTo>
                    <a:pt x="281" y="293"/>
                  </a:lnTo>
                  <a:lnTo>
                    <a:pt x="278" y="290"/>
                  </a:lnTo>
                  <a:lnTo>
                    <a:pt x="274" y="290"/>
                  </a:lnTo>
                  <a:lnTo>
                    <a:pt x="270" y="290"/>
                  </a:lnTo>
                  <a:lnTo>
                    <a:pt x="270" y="290"/>
                  </a:lnTo>
                  <a:lnTo>
                    <a:pt x="266" y="286"/>
                  </a:lnTo>
                  <a:lnTo>
                    <a:pt x="263" y="286"/>
                  </a:lnTo>
                  <a:lnTo>
                    <a:pt x="263" y="282"/>
                  </a:lnTo>
                  <a:lnTo>
                    <a:pt x="259" y="286"/>
                  </a:lnTo>
                  <a:lnTo>
                    <a:pt x="255" y="282"/>
                  </a:lnTo>
                  <a:lnTo>
                    <a:pt x="252" y="282"/>
                  </a:lnTo>
                  <a:lnTo>
                    <a:pt x="248" y="278"/>
                  </a:lnTo>
                  <a:lnTo>
                    <a:pt x="244" y="278"/>
                  </a:lnTo>
                  <a:lnTo>
                    <a:pt x="237" y="275"/>
                  </a:lnTo>
                  <a:lnTo>
                    <a:pt x="229" y="275"/>
                  </a:lnTo>
                  <a:lnTo>
                    <a:pt x="226" y="271"/>
                  </a:lnTo>
                  <a:lnTo>
                    <a:pt x="222" y="267"/>
                  </a:lnTo>
                  <a:lnTo>
                    <a:pt x="215" y="264"/>
                  </a:lnTo>
                  <a:lnTo>
                    <a:pt x="215" y="260"/>
                  </a:lnTo>
                  <a:lnTo>
                    <a:pt x="211" y="260"/>
                  </a:lnTo>
                  <a:lnTo>
                    <a:pt x="211" y="260"/>
                  </a:lnTo>
                  <a:lnTo>
                    <a:pt x="207" y="260"/>
                  </a:lnTo>
                  <a:lnTo>
                    <a:pt x="200" y="260"/>
                  </a:lnTo>
                  <a:lnTo>
                    <a:pt x="200" y="260"/>
                  </a:lnTo>
                  <a:lnTo>
                    <a:pt x="196" y="256"/>
                  </a:lnTo>
                  <a:lnTo>
                    <a:pt x="196" y="260"/>
                  </a:lnTo>
                  <a:lnTo>
                    <a:pt x="192" y="256"/>
                  </a:lnTo>
                  <a:lnTo>
                    <a:pt x="189" y="252"/>
                  </a:lnTo>
                  <a:lnTo>
                    <a:pt x="185" y="249"/>
                  </a:lnTo>
                  <a:lnTo>
                    <a:pt x="181" y="245"/>
                  </a:lnTo>
                  <a:lnTo>
                    <a:pt x="178" y="245"/>
                  </a:lnTo>
                  <a:lnTo>
                    <a:pt x="178" y="245"/>
                  </a:lnTo>
                  <a:lnTo>
                    <a:pt x="181" y="241"/>
                  </a:lnTo>
                  <a:lnTo>
                    <a:pt x="178" y="241"/>
                  </a:lnTo>
                  <a:lnTo>
                    <a:pt x="174" y="241"/>
                  </a:lnTo>
                  <a:lnTo>
                    <a:pt x="170" y="241"/>
                  </a:lnTo>
                  <a:lnTo>
                    <a:pt x="166" y="238"/>
                  </a:lnTo>
                  <a:lnTo>
                    <a:pt x="166" y="238"/>
                  </a:lnTo>
                  <a:lnTo>
                    <a:pt x="163" y="238"/>
                  </a:lnTo>
                  <a:lnTo>
                    <a:pt x="163" y="234"/>
                  </a:lnTo>
                  <a:lnTo>
                    <a:pt x="159" y="230"/>
                  </a:lnTo>
                  <a:lnTo>
                    <a:pt x="159" y="230"/>
                  </a:lnTo>
                  <a:lnTo>
                    <a:pt x="159" y="226"/>
                  </a:lnTo>
                  <a:lnTo>
                    <a:pt x="155" y="223"/>
                  </a:lnTo>
                  <a:lnTo>
                    <a:pt x="155" y="219"/>
                  </a:lnTo>
                  <a:lnTo>
                    <a:pt x="159" y="219"/>
                  </a:lnTo>
                  <a:lnTo>
                    <a:pt x="163" y="219"/>
                  </a:lnTo>
                  <a:lnTo>
                    <a:pt x="163" y="219"/>
                  </a:lnTo>
                  <a:lnTo>
                    <a:pt x="159" y="215"/>
                  </a:lnTo>
                  <a:lnTo>
                    <a:pt x="159" y="215"/>
                  </a:lnTo>
                  <a:lnTo>
                    <a:pt x="159" y="215"/>
                  </a:lnTo>
                  <a:lnTo>
                    <a:pt x="163" y="212"/>
                  </a:lnTo>
                  <a:lnTo>
                    <a:pt x="166" y="208"/>
                  </a:lnTo>
                  <a:lnTo>
                    <a:pt x="166" y="204"/>
                  </a:lnTo>
                  <a:lnTo>
                    <a:pt x="163" y="197"/>
                  </a:lnTo>
                  <a:lnTo>
                    <a:pt x="159" y="193"/>
                  </a:lnTo>
                  <a:lnTo>
                    <a:pt x="159" y="189"/>
                  </a:lnTo>
                  <a:lnTo>
                    <a:pt x="159" y="189"/>
                  </a:lnTo>
                  <a:lnTo>
                    <a:pt x="159" y="186"/>
                  </a:lnTo>
                  <a:lnTo>
                    <a:pt x="152" y="178"/>
                  </a:lnTo>
                  <a:lnTo>
                    <a:pt x="152" y="175"/>
                  </a:lnTo>
                  <a:lnTo>
                    <a:pt x="148" y="171"/>
                  </a:lnTo>
                  <a:lnTo>
                    <a:pt x="144" y="163"/>
                  </a:lnTo>
                  <a:lnTo>
                    <a:pt x="141" y="160"/>
                  </a:lnTo>
                  <a:lnTo>
                    <a:pt x="133" y="156"/>
                  </a:lnTo>
                  <a:lnTo>
                    <a:pt x="133" y="152"/>
                  </a:lnTo>
                  <a:lnTo>
                    <a:pt x="133" y="152"/>
                  </a:lnTo>
                  <a:lnTo>
                    <a:pt x="129" y="149"/>
                  </a:lnTo>
                  <a:lnTo>
                    <a:pt x="126" y="149"/>
                  </a:lnTo>
                  <a:lnTo>
                    <a:pt x="126" y="149"/>
                  </a:lnTo>
                  <a:lnTo>
                    <a:pt x="126" y="149"/>
                  </a:lnTo>
                  <a:lnTo>
                    <a:pt x="129" y="145"/>
                  </a:lnTo>
                  <a:lnTo>
                    <a:pt x="126" y="141"/>
                  </a:lnTo>
                  <a:lnTo>
                    <a:pt x="126" y="141"/>
                  </a:lnTo>
                  <a:lnTo>
                    <a:pt x="126" y="137"/>
                  </a:lnTo>
                  <a:lnTo>
                    <a:pt x="122" y="137"/>
                  </a:lnTo>
                  <a:lnTo>
                    <a:pt x="118" y="137"/>
                  </a:lnTo>
                  <a:lnTo>
                    <a:pt x="111" y="134"/>
                  </a:lnTo>
                  <a:lnTo>
                    <a:pt x="111" y="130"/>
                  </a:lnTo>
                  <a:lnTo>
                    <a:pt x="107" y="130"/>
                  </a:lnTo>
                  <a:lnTo>
                    <a:pt x="104" y="130"/>
                  </a:lnTo>
                  <a:lnTo>
                    <a:pt x="104" y="126"/>
                  </a:lnTo>
                  <a:lnTo>
                    <a:pt x="107" y="123"/>
                  </a:lnTo>
                  <a:lnTo>
                    <a:pt x="107" y="119"/>
                  </a:lnTo>
                  <a:lnTo>
                    <a:pt x="111" y="119"/>
                  </a:lnTo>
                  <a:lnTo>
                    <a:pt x="115" y="119"/>
                  </a:lnTo>
                  <a:lnTo>
                    <a:pt x="115" y="119"/>
                  </a:lnTo>
                  <a:lnTo>
                    <a:pt x="115" y="115"/>
                  </a:lnTo>
                  <a:lnTo>
                    <a:pt x="115" y="115"/>
                  </a:lnTo>
                  <a:lnTo>
                    <a:pt x="111" y="115"/>
                  </a:lnTo>
                  <a:lnTo>
                    <a:pt x="111" y="115"/>
                  </a:lnTo>
                  <a:lnTo>
                    <a:pt x="107" y="111"/>
                  </a:lnTo>
                  <a:lnTo>
                    <a:pt x="107" y="111"/>
                  </a:lnTo>
                  <a:lnTo>
                    <a:pt x="104" y="111"/>
                  </a:lnTo>
                  <a:lnTo>
                    <a:pt x="100" y="111"/>
                  </a:lnTo>
                  <a:lnTo>
                    <a:pt x="100" y="108"/>
                  </a:lnTo>
                  <a:lnTo>
                    <a:pt x="100" y="104"/>
                  </a:lnTo>
                  <a:lnTo>
                    <a:pt x="100" y="104"/>
                  </a:lnTo>
                  <a:lnTo>
                    <a:pt x="96" y="104"/>
                  </a:lnTo>
                  <a:lnTo>
                    <a:pt x="89" y="100"/>
                  </a:lnTo>
                  <a:lnTo>
                    <a:pt x="89" y="97"/>
                  </a:lnTo>
                  <a:lnTo>
                    <a:pt x="92" y="93"/>
                  </a:lnTo>
                  <a:lnTo>
                    <a:pt x="92" y="89"/>
                  </a:lnTo>
                  <a:lnTo>
                    <a:pt x="89" y="89"/>
                  </a:lnTo>
                  <a:lnTo>
                    <a:pt x="89" y="89"/>
                  </a:lnTo>
                  <a:lnTo>
                    <a:pt x="85" y="89"/>
                  </a:lnTo>
                  <a:lnTo>
                    <a:pt x="85" y="89"/>
                  </a:lnTo>
                  <a:lnTo>
                    <a:pt x="81" y="89"/>
                  </a:lnTo>
                  <a:lnTo>
                    <a:pt x="81" y="86"/>
                  </a:lnTo>
                  <a:lnTo>
                    <a:pt x="81" y="82"/>
                  </a:lnTo>
                  <a:lnTo>
                    <a:pt x="78" y="78"/>
                  </a:lnTo>
                  <a:lnTo>
                    <a:pt x="78" y="78"/>
                  </a:lnTo>
                  <a:lnTo>
                    <a:pt x="74" y="78"/>
                  </a:lnTo>
                  <a:lnTo>
                    <a:pt x="74" y="74"/>
                  </a:lnTo>
                  <a:lnTo>
                    <a:pt x="74" y="71"/>
                  </a:lnTo>
                  <a:lnTo>
                    <a:pt x="70" y="71"/>
                  </a:lnTo>
                  <a:lnTo>
                    <a:pt x="70" y="67"/>
                  </a:lnTo>
                  <a:lnTo>
                    <a:pt x="66" y="63"/>
                  </a:lnTo>
                  <a:lnTo>
                    <a:pt x="66" y="63"/>
                  </a:lnTo>
                  <a:lnTo>
                    <a:pt x="66" y="63"/>
                  </a:lnTo>
                  <a:lnTo>
                    <a:pt x="66" y="63"/>
                  </a:lnTo>
                  <a:lnTo>
                    <a:pt x="66" y="60"/>
                  </a:lnTo>
                  <a:lnTo>
                    <a:pt x="63" y="56"/>
                  </a:lnTo>
                  <a:lnTo>
                    <a:pt x="63" y="52"/>
                  </a:lnTo>
                  <a:lnTo>
                    <a:pt x="63" y="52"/>
                  </a:lnTo>
                  <a:lnTo>
                    <a:pt x="63" y="48"/>
                  </a:lnTo>
                  <a:lnTo>
                    <a:pt x="59" y="45"/>
                  </a:lnTo>
                  <a:lnTo>
                    <a:pt x="59" y="41"/>
                  </a:lnTo>
                  <a:lnTo>
                    <a:pt x="59" y="37"/>
                  </a:lnTo>
                  <a:lnTo>
                    <a:pt x="59" y="34"/>
                  </a:lnTo>
                  <a:lnTo>
                    <a:pt x="59" y="30"/>
                  </a:lnTo>
                  <a:lnTo>
                    <a:pt x="59" y="30"/>
                  </a:lnTo>
                  <a:lnTo>
                    <a:pt x="55" y="26"/>
                  </a:lnTo>
                  <a:lnTo>
                    <a:pt x="55" y="26"/>
                  </a:lnTo>
                  <a:lnTo>
                    <a:pt x="52" y="26"/>
                  </a:lnTo>
                  <a:lnTo>
                    <a:pt x="52" y="22"/>
                  </a:lnTo>
                  <a:lnTo>
                    <a:pt x="48" y="26"/>
                  </a:lnTo>
                  <a:lnTo>
                    <a:pt x="44" y="26"/>
                  </a:lnTo>
                  <a:lnTo>
                    <a:pt x="44" y="22"/>
                  </a:lnTo>
                  <a:lnTo>
                    <a:pt x="41" y="19"/>
                  </a:lnTo>
                  <a:lnTo>
                    <a:pt x="37" y="19"/>
                  </a:lnTo>
                  <a:lnTo>
                    <a:pt x="33" y="15"/>
                  </a:lnTo>
                  <a:lnTo>
                    <a:pt x="37" y="19"/>
                  </a:lnTo>
                  <a:lnTo>
                    <a:pt x="37" y="19"/>
                  </a:lnTo>
                  <a:lnTo>
                    <a:pt x="33" y="26"/>
                  </a:lnTo>
                  <a:lnTo>
                    <a:pt x="33" y="30"/>
                  </a:lnTo>
                  <a:lnTo>
                    <a:pt x="33" y="34"/>
                  </a:lnTo>
                  <a:lnTo>
                    <a:pt x="33" y="45"/>
                  </a:lnTo>
                  <a:lnTo>
                    <a:pt x="33" y="48"/>
                  </a:lnTo>
                  <a:lnTo>
                    <a:pt x="33" y="48"/>
                  </a:lnTo>
                  <a:lnTo>
                    <a:pt x="37" y="52"/>
                  </a:lnTo>
                  <a:lnTo>
                    <a:pt x="37" y="56"/>
                  </a:lnTo>
                  <a:lnTo>
                    <a:pt x="41" y="56"/>
                  </a:lnTo>
                  <a:lnTo>
                    <a:pt x="41" y="60"/>
                  </a:lnTo>
                  <a:lnTo>
                    <a:pt x="44" y="63"/>
                  </a:lnTo>
                  <a:lnTo>
                    <a:pt x="44" y="67"/>
                  </a:lnTo>
                  <a:lnTo>
                    <a:pt x="44" y="67"/>
                  </a:lnTo>
                  <a:lnTo>
                    <a:pt x="44" y="71"/>
                  </a:lnTo>
                  <a:lnTo>
                    <a:pt x="48" y="71"/>
                  </a:lnTo>
                  <a:lnTo>
                    <a:pt x="52" y="74"/>
                  </a:lnTo>
                  <a:lnTo>
                    <a:pt x="52" y="78"/>
                  </a:lnTo>
                  <a:lnTo>
                    <a:pt x="52" y="78"/>
                  </a:lnTo>
                  <a:lnTo>
                    <a:pt x="55" y="78"/>
                  </a:lnTo>
                  <a:lnTo>
                    <a:pt x="59" y="82"/>
                  </a:lnTo>
                  <a:lnTo>
                    <a:pt x="55" y="86"/>
                  </a:lnTo>
                  <a:lnTo>
                    <a:pt x="55" y="89"/>
                  </a:lnTo>
                  <a:lnTo>
                    <a:pt x="59" y="93"/>
                  </a:lnTo>
                  <a:lnTo>
                    <a:pt x="63" y="93"/>
                  </a:lnTo>
                  <a:lnTo>
                    <a:pt x="63" y="97"/>
                  </a:lnTo>
                  <a:lnTo>
                    <a:pt x="66" y="100"/>
                  </a:lnTo>
                  <a:lnTo>
                    <a:pt x="66" y="100"/>
                  </a:lnTo>
                  <a:lnTo>
                    <a:pt x="66" y="104"/>
                  </a:lnTo>
                  <a:lnTo>
                    <a:pt x="66" y="104"/>
                  </a:lnTo>
                  <a:lnTo>
                    <a:pt x="66" y="108"/>
                  </a:lnTo>
                  <a:lnTo>
                    <a:pt x="70" y="111"/>
                  </a:lnTo>
                  <a:lnTo>
                    <a:pt x="70" y="111"/>
                  </a:lnTo>
                  <a:lnTo>
                    <a:pt x="70" y="108"/>
                  </a:lnTo>
                  <a:lnTo>
                    <a:pt x="70" y="108"/>
                  </a:lnTo>
                  <a:lnTo>
                    <a:pt x="70" y="108"/>
                  </a:lnTo>
                  <a:lnTo>
                    <a:pt x="74" y="111"/>
                  </a:lnTo>
                  <a:lnTo>
                    <a:pt x="74" y="111"/>
                  </a:lnTo>
                  <a:lnTo>
                    <a:pt x="78" y="119"/>
                  </a:lnTo>
                  <a:lnTo>
                    <a:pt x="74" y="123"/>
                  </a:lnTo>
                  <a:lnTo>
                    <a:pt x="74" y="126"/>
                  </a:lnTo>
                  <a:lnTo>
                    <a:pt x="78" y="126"/>
                  </a:lnTo>
                  <a:lnTo>
                    <a:pt x="78" y="130"/>
                  </a:lnTo>
                  <a:lnTo>
                    <a:pt x="78" y="130"/>
                  </a:lnTo>
                  <a:lnTo>
                    <a:pt x="78" y="134"/>
                  </a:lnTo>
                  <a:lnTo>
                    <a:pt x="81" y="134"/>
                  </a:lnTo>
                  <a:lnTo>
                    <a:pt x="81" y="137"/>
                  </a:lnTo>
                  <a:lnTo>
                    <a:pt x="78" y="137"/>
                  </a:lnTo>
                  <a:lnTo>
                    <a:pt x="81" y="141"/>
                  </a:lnTo>
                  <a:lnTo>
                    <a:pt x="81" y="145"/>
                  </a:lnTo>
                  <a:lnTo>
                    <a:pt x="81" y="149"/>
                  </a:lnTo>
                  <a:lnTo>
                    <a:pt x="81" y="149"/>
                  </a:lnTo>
                  <a:lnTo>
                    <a:pt x="85" y="152"/>
                  </a:lnTo>
                  <a:lnTo>
                    <a:pt x="85" y="156"/>
                  </a:lnTo>
                  <a:lnTo>
                    <a:pt x="85" y="156"/>
                  </a:lnTo>
                  <a:lnTo>
                    <a:pt x="89" y="156"/>
                  </a:lnTo>
                  <a:lnTo>
                    <a:pt x="89" y="152"/>
                  </a:lnTo>
                  <a:lnTo>
                    <a:pt x="89" y="152"/>
                  </a:lnTo>
                  <a:lnTo>
                    <a:pt x="89" y="152"/>
                  </a:lnTo>
                  <a:lnTo>
                    <a:pt x="92" y="156"/>
                  </a:lnTo>
                  <a:lnTo>
                    <a:pt x="92" y="156"/>
                  </a:lnTo>
                  <a:lnTo>
                    <a:pt x="96" y="160"/>
                  </a:lnTo>
                  <a:lnTo>
                    <a:pt x="96" y="163"/>
                  </a:lnTo>
                  <a:lnTo>
                    <a:pt x="96" y="163"/>
                  </a:lnTo>
                  <a:lnTo>
                    <a:pt x="100" y="167"/>
                  </a:lnTo>
                  <a:lnTo>
                    <a:pt x="100" y="167"/>
                  </a:lnTo>
                  <a:lnTo>
                    <a:pt x="100" y="171"/>
                  </a:lnTo>
                  <a:lnTo>
                    <a:pt x="96" y="175"/>
                  </a:lnTo>
                  <a:lnTo>
                    <a:pt x="92" y="178"/>
                  </a:lnTo>
                  <a:lnTo>
                    <a:pt x="89" y="175"/>
                  </a:lnTo>
                  <a:lnTo>
                    <a:pt x="89" y="175"/>
                  </a:lnTo>
                  <a:lnTo>
                    <a:pt x="89" y="171"/>
                  </a:lnTo>
                  <a:lnTo>
                    <a:pt x="89" y="171"/>
                  </a:lnTo>
                  <a:lnTo>
                    <a:pt x="85" y="167"/>
                  </a:lnTo>
                  <a:lnTo>
                    <a:pt x="85" y="163"/>
                  </a:lnTo>
                  <a:lnTo>
                    <a:pt x="81" y="163"/>
                  </a:lnTo>
                  <a:lnTo>
                    <a:pt x="78" y="160"/>
                  </a:lnTo>
                  <a:lnTo>
                    <a:pt x="78" y="160"/>
                  </a:lnTo>
                  <a:lnTo>
                    <a:pt x="74" y="156"/>
                  </a:lnTo>
                  <a:lnTo>
                    <a:pt x="70" y="152"/>
                  </a:lnTo>
                  <a:lnTo>
                    <a:pt x="66" y="149"/>
                  </a:lnTo>
                  <a:lnTo>
                    <a:pt x="63" y="149"/>
                  </a:lnTo>
                  <a:lnTo>
                    <a:pt x="63" y="145"/>
                  </a:lnTo>
                  <a:lnTo>
                    <a:pt x="63" y="145"/>
                  </a:lnTo>
                  <a:lnTo>
                    <a:pt x="59" y="145"/>
                  </a:lnTo>
                  <a:lnTo>
                    <a:pt x="59" y="141"/>
                  </a:lnTo>
                  <a:lnTo>
                    <a:pt x="59" y="137"/>
                  </a:lnTo>
                  <a:lnTo>
                    <a:pt x="63" y="130"/>
                  </a:lnTo>
                  <a:lnTo>
                    <a:pt x="63" y="126"/>
                  </a:lnTo>
                  <a:lnTo>
                    <a:pt x="59" y="119"/>
                  </a:lnTo>
                  <a:lnTo>
                    <a:pt x="59" y="119"/>
                  </a:lnTo>
                  <a:lnTo>
                    <a:pt x="55" y="119"/>
                  </a:lnTo>
                  <a:lnTo>
                    <a:pt x="55" y="119"/>
                  </a:lnTo>
                  <a:lnTo>
                    <a:pt x="48" y="111"/>
                  </a:lnTo>
                  <a:lnTo>
                    <a:pt x="48" y="108"/>
                  </a:lnTo>
                  <a:lnTo>
                    <a:pt x="48" y="104"/>
                  </a:lnTo>
                  <a:lnTo>
                    <a:pt x="48" y="104"/>
                  </a:lnTo>
                  <a:lnTo>
                    <a:pt x="44" y="108"/>
                  </a:lnTo>
                  <a:lnTo>
                    <a:pt x="41" y="108"/>
                  </a:lnTo>
                  <a:lnTo>
                    <a:pt x="41" y="108"/>
                  </a:lnTo>
                  <a:lnTo>
                    <a:pt x="37" y="108"/>
                  </a:lnTo>
                  <a:lnTo>
                    <a:pt x="41" y="104"/>
                  </a:lnTo>
                  <a:lnTo>
                    <a:pt x="37" y="104"/>
                  </a:lnTo>
                  <a:lnTo>
                    <a:pt x="33" y="104"/>
                  </a:lnTo>
                  <a:lnTo>
                    <a:pt x="33" y="104"/>
                  </a:lnTo>
                  <a:lnTo>
                    <a:pt x="29" y="100"/>
                  </a:lnTo>
                  <a:lnTo>
                    <a:pt x="29" y="100"/>
                  </a:lnTo>
                  <a:lnTo>
                    <a:pt x="26" y="97"/>
                  </a:lnTo>
                  <a:lnTo>
                    <a:pt x="26" y="97"/>
                  </a:lnTo>
                  <a:lnTo>
                    <a:pt x="22" y="93"/>
                  </a:lnTo>
                  <a:lnTo>
                    <a:pt x="18" y="89"/>
                  </a:lnTo>
                  <a:lnTo>
                    <a:pt x="22" y="89"/>
                  </a:lnTo>
                  <a:lnTo>
                    <a:pt x="26" y="89"/>
                  </a:lnTo>
                  <a:lnTo>
                    <a:pt x="26" y="89"/>
                  </a:lnTo>
                  <a:lnTo>
                    <a:pt x="33" y="89"/>
                  </a:lnTo>
                  <a:lnTo>
                    <a:pt x="33" y="93"/>
                  </a:lnTo>
                  <a:lnTo>
                    <a:pt x="33" y="89"/>
                  </a:lnTo>
                  <a:lnTo>
                    <a:pt x="37" y="89"/>
                  </a:lnTo>
                  <a:lnTo>
                    <a:pt x="33" y="89"/>
                  </a:lnTo>
                  <a:lnTo>
                    <a:pt x="33" y="86"/>
                  </a:lnTo>
                  <a:lnTo>
                    <a:pt x="33" y="86"/>
                  </a:lnTo>
                  <a:lnTo>
                    <a:pt x="37" y="86"/>
                  </a:lnTo>
                  <a:lnTo>
                    <a:pt x="37" y="86"/>
                  </a:lnTo>
                  <a:lnTo>
                    <a:pt x="37" y="82"/>
                  </a:lnTo>
                  <a:lnTo>
                    <a:pt x="37" y="82"/>
                  </a:lnTo>
                  <a:lnTo>
                    <a:pt x="37" y="78"/>
                  </a:lnTo>
                  <a:lnTo>
                    <a:pt x="37" y="74"/>
                  </a:lnTo>
                  <a:lnTo>
                    <a:pt x="33" y="74"/>
                  </a:lnTo>
                  <a:lnTo>
                    <a:pt x="33" y="71"/>
                  </a:lnTo>
                  <a:lnTo>
                    <a:pt x="29" y="67"/>
                  </a:lnTo>
                  <a:lnTo>
                    <a:pt x="29" y="63"/>
                  </a:lnTo>
                  <a:lnTo>
                    <a:pt x="26" y="60"/>
                  </a:lnTo>
                  <a:lnTo>
                    <a:pt x="22" y="56"/>
                  </a:lnTo>
                  <a:lnTo>
                    <a:pt x="18" y="56"/>
                  </a:lnTo>
                  <a:lnTo>
                    <a:pt x="15" y="56"/>
                  </a:lnTo>
                  <a:lnTo>
                    <a:pt x="15" y="52"/>
                  </a:lnTo>
                  <a:lnTo>
                    <a:pt x="15" y="45"/>
                  </a:lnTo>
                  <a:lnTo>
                    <a:pt x="15" y="45"/>
                  </a:lnTo>
                  <a:lnTo>
                    <a:pt x="11" y="41"/>
                  </a:lnTo>
                  <a:lnTo>
                    <a:pt x="11" y="41"/>
                  </a:lnTo>
                  <a:lnTo>
                    <a:pt x="11" y="37"/>
                  </a:lnTo>
                  <a:lnTo>
                    <a:pt x="11" y="34"/>
                  </a:lnTo>
                  <a:lnTo>
                    <a:pt x="7" y="34"/>
                  </a:lnTo>
                  <a:lnTo>
                    <a:pt x="7" y="30"/>
                  </a:lnTo>
                  <a:lnTo>
                    <a:pt x="7" y="30"/>
                  </a:lnTo>
                  <a:lnTo>
                    <a:pt x="11" y="26"/>
                  </a:lnTo>
                  <a:lnTo>
                    <a:pt x="4" y="22"/>
                  </a:lnTo>
                  <a:lnTo>
                    <a:pt x="4" y="19"/>
                  </a:lnTo>
                  <a:lnTo>
                    <a:pt x="4" y="19"/>
                  </a:lnTo>
                  <a:lnTo>
                    <a:pt x="7" y="19"/>
                  </a:lnTo>
                  <a:lnTo>
                    <a:pt x="4" y="15"/>
                  </a:lnTo>
                  <a:lnTo>
                    <a:pt x="4" y="11"/>
                  </a:lnTo>
                  <a:lnTo>
                    <a:pt x="0" y="4"/>
                  </a:lnTo>
                  <a:lnTo>
                    <a:pt x="0" y="0"/>
                  </a:lnTo>
                  <a:lnTo>
                    <a:pt x="0" y="0"/>
                  </a:lnTo>
                  <a:close/>
                  <a:moveTo>
                    <a:pt x="85" y="145"/>
                  </a:moveTo>
                  <a:lnTo>
                    <a:pt x="85" y="141"/>
                  </a:lnTo>
                  <a:lnTo>
                    <a:pt x="85" y="141"/>
                  </a:lnTo>
                  <a:lnTo>
                    <a:pt x="85" y="137"/>
                  </a:lnTo>
                  <a:lnTo>
                    <a:pt x="81" y="137"/>
                  </a:lnTo>
                  <a:lnTo>
                    <a:pt x="85" y="141"/>
                  </a:lnTo>
                  <a:lnTo>
                    <a:pt x="85" y="145"/>
                  </a:lnTo>
                  <a:lnTo>
                    <a:pt x="85" y="145"/>
                  </a:lnTo>
                  <a:close/>
                  <a:moveTo>
                    <a:pt x="89" y="149"/>
                  </a:moveTo>
                  <a:lnTo>
                    <a:pt x="89" y="152"/>
                  </a:lnTo>
                  <a:lnTo>
                    <a:pt x="89" y="152"/>
                  </a:lnTo>
                  <a:lnTo>
                    <a:pt x="89" y="149"/>
                  </a:lnTo>
                  <a:lnTo>
                    <a:pt x="89" y="149"/>
                  </a:lnTo>
                  <a:lnTo>
                    <a:pt x="89" y="149"/>
                  </a:lnTo>
                  <a:close/>
                  <a:moveTo>
                    <a:pt x="296" y="145"/>
                  </a:moveTo>
                  <a:lnTo>
                    <a:pt x="300" y="145"/>
                  </a:lnTo>
                  <a:lnTo>
                    <a:pt x="300" y="145"/>
                  </a:lnTo>
                  <a:lnTo>
                    <a:pt x="296" y="145"/>
                  </a:lnTo>
                  <a:lnTo>
                    <a:pt x="296" y="145"/>
                  </a:lnTo>
                  <a:lnTo>
                    <a:pt x="296" y="145"/>
                  </a:lnTo>
                  <a:close/>
                  <a:moveTo>
                    <a:pt x="296" y="149"/>
                  </a:moveTo>
                  <a:lnTo>
                    <a:pt x="296" y="149"/>
                  </a:lnTo>
                  <a:lnTo>
                    <a:pt x="296" y="149"/>
                  </a:lnTo>
                  <a:lnTo>
                    <a:pt x="296" y="149"/>
                  </a:lnTo>
                  <a:lnTo>
                    <a:pt x="296" y="149"/>
                  </a:lnTo>
                  <a:lnTo>
                    <a:pt x="296" y="149"/>
                  </a:lnTo>
                  <a:close/>
                  <a:moveTo>
                    <a:pt x="296" y="156"/>
                  </a:moveTo>
                  <a:lnTo>
                    <a:pt x="296" y="152"/>
                  </a:lnTo>
                  <a:lnTo>
                    <a:pt x="296" y="152"/>
                  </a:lnTo>
                  <a:lnTo>
                    <a:pt x="296" y="156"/>
                  </a:lnTo>
                  <a:close/>
                </a:path>
              </a:pathLst>
            </a:custGeom>
            <a:grpFill/>
            <a:ln>
              <a:noFill/>
            </a:ln>
          </p:spPr>
          <p:txBody>
            <a:bodyPr vert="horz" wrap="square" lIns="91440" tIns="45720" rIns="91440" bIns="45720" numCol="1" anchor="t" anchorCtr="0" compatLnSpc="1"/>
            <a:lstStyle/>
            <a:p>
              <a:endParaRPr lang="en-US"/>
            </a:p>
          </p:txBody>
        </p:sp>
        <p:sp>
          <p:nvSpPr>
            <p:cNvPr id="180" name="Freeform 177"/>
            <p:cNvSpPr>
              <a:spLocks noEditPoints="1"/>
            </p:cNvSpPr>
            <p:nvPr/>
          </p:nvSpPr>
          <p:spPr bwMode="auto">
            <a:xfrm>
              <a:off x="2749063" y="3075611"/>
              <a:ext cx="829877" cy="788705"/>
            </a:xfrm>
            <a:custGeom>
              <a:avLst/>
              <a:gdLst>
                <a:gd name="T0" fmla="*/ 103 w 174"/>
                <a:gd name="T1" fmla="*/ 22 h 165"/>
                <a:gd name="T2" fmla="*/ 105 w 174"/>
                <a:gd name="T3" fmla="*/ 21 h 165"/>
                <a:gd name="T4" fmla="*/ 106 w 174"/>
                <a:gd name="T5" fmla="*/ 21 h 165"/>
                <a:gd name="T6" fmla="*/ 109 w 174"/>
                <a:gd name="T7" fmla="*/ 22 h 165"/>
                <a:gd name="T8" fmla="*/ 100 w 174"/>
                <a:gd name="T9" fmla="*/ 5 h 165"/>
                <a:gd name="T10" fmla="*/ 94 w 174"/>
                <a:gd name="T11" fmla="*/ 12 h 165"/>
                <a:gd name="T12" fmla="*/ 88 w 174"/>
                <a:gd name="T13" fmla="*/ 13 h 165"/>
                <a:gd name="T14" fmla="*/ 79 w 174"/>
                <a:gd name="T15" fmla="*/ 12 h 165"/>
                <a:gd name="T16" fmla="*/ 75 w 174"/>
                <a:gd name="T17" fmla="*/ 13 h 165"/>
                <a:gd name="T18" fmla="*/ 64 w 174"/>
                <a:gd name="T19" fmla="*/ 15 h 165"/>
                <a:gd name="T20" fmla="*/ 64 w 174"/>
                <a:gd name="T21" fmla="*/ 5 h 165"/>
                <a:gd name="T22" fmla="*/ 59 w 174"/>
                <a:gd name="T23" fmla="*/ 0 h 165"/>
                <a:gd name="T24" fmla="*/ 44 w 174"/>
                <a:gd name="T25" fmla="*/ 6 h 165"/>
                <a:gd name="T26" fmla="*/ 47 w 174"/>
                <a:gd name="T27" fmla="*/ 12 h 165"/>
                <a:gd name="T28" fmla="*/ 30 w 174"/>
                <a:gd name="T29" fmla="*/ 17 h 165"/>
                <a:gd name="T30" fmla="*/ 18 w 174"/>
                <a:gd name="T31" fmla="*/ 16 h 165"/>
                <a:gd name="T32" fmla="*/ 20 w 174"/>
                <a:gd name="T33" fmla="*/ 28 h 165"/>
                <a:gd name="T34" fmla="*/ 10 w 174"/>
                <a:gd name="T35" fmla="*/ 40 h 165"/>
                <a:gd name="T36" fmla="*/ 3 w 174"/>
                <a:gd name="T37" fmla="*/ 49 h 165"/>
                <a:gd name="T38" fmla="*/ 5 w 174"/>
                <a:gd name="T39" fmla="*/ 60 h 165"/>
                <a:gd name="T40" fmla="*/ 16 w 174"/>
                <a:gd name="T41" fmla="*/ 67 h 165"/>
                <a:gd name="T42" fmla="*/ 27 w 174"/>
                <a:gd name="T43" fmla="*/ 66 h 165"/>
                <a:gd name="T44" fmla="*/ 38 w 174"/>
                <a:gd name="T45" fmla="*/ 65 h 165"/>
                <a:gd name="T46" fmla="*/ 50 w 174"/>
                <a:gd name="T47" fmla="*/ 75 h 165"/>
                <a:gd name="T48" fmla="*/ 62 w 174"/>
                <a:gd name="T49" fmla="*/ 86 h 165"/>
                <a:gd name="T50" fmla="*/ 74 w 174"/>
                <a:gd name="T51" fmla="*/ 106 h 165"/>
                <a:gd name="T52" fmla="*/ 84 w 174"/>
                <a:gd name="T53" fmla="*/ 114 h 165"/>
                <a:gd name="T54" fmla="*/ 90 w 174"/>
                <a:gd name="T55" fmla="*/ 127 h 165"/>
                <a:gd name="T56" fmla="*/ 92 w 174"/>
                <a:gd name="T57" fmla="*/ 136 h 165"/>
                <a:gd name="T58" fmla="*/ 83 w 174"/>
                <a:gd name="T59" fmla="*/ 143 h 165"/>
                <a:gd name="T60" fmla="*/ 84 w 174"/>
                <a:gd name="T61" fmla="*/ 150 h 165"/>
                <a:gd name="T62" fmla="*/ 95 w 174"/>
                <a:gd name="T63" fmla="*/ 157 h 165"/>
                <a:gd name="T64" fmla="*/ 102 w 174"/>
                <a:gd name="T65" fmla="*/ 159 h 165"/>
                <a:gd name="T66" fmla="*/ 105 w 174"/>
                <a:gd name="T67" fmla="*/ 152 h 165"/>
                <a:gd name="T68" fmla="*/ 108 w 174"/>
                <a:gd name="T69" fmla="*/ 149 h 165"/>
                <a:gd name="T70" fmla="*/ 104 w 174"/>
                <a:gd name="T71" fmla="*/ 156 h 165"/>
                <a:gd name="T72" fmla="*/ 116 w 174"/>
                <a:gd name="T73" fmla="*/ 140 h 165"/>
                <a:gd name="T74" fmla="*/ 116 w 174"/>
                <a:gd name="T75" fmla="*/ 133 h 165"/>
                <a:gd name="T76" fmla="*/ 119 w 174"/>
                <a:gd name="T77" fmla="*/ 126 h 165"/>
                <a:gd name="T78" fmla="*/ 131 w 174"/>
                <a:gd name="T79" fmla="*/ 119 h 165"/>
                <a:gd name="T80" fmla="*/ 136 w 174"/>
                <a:gd name="T81" fmla="*/ 115 h 165"/>
                <a:gd name="T82" fmla="*/ 141 w 174"/>
                <a:gd name="T83" fmla="*/ 116 h 165"/>
                <a:gd name="T84" fmla="*/ 149 w 174"/>
                <a:gd name="T85" fmla="*/ 109 h 165"/>
                <a:gd name="T86" fmla="*/ 154 w 174"/>
                <a:gd name="T87" fmla="*/ 96 h 165"/>
                <a:gd name="T88" fmla="*/ 156 w 174"/>
                <a:gd name="T89" fmla="*/ 78 h 165"/>
                <a:gd name="T90" fmla="*/ 155 w 174"/>
                <a:gd name="T91" fmla="*/ 73 h 165"/>
                <a:gd name="T92" fmla="*/ 161 w 174"/>
                <a:gd name="T93" fmla="*/ 71 h 165"/>
                <a:gd name="T94" fmla="*/ 173 w 174"/>
                <a:gd name="T95" fmla="*/ 56 h 165"/>
                <a:gd name="T96" fmla="*/ 168 w 174"/>
                <a:gd name="T97" fmla="*/ 42 h 165"/>
                <a:gd name="T98" fmla="*/ 151 w 174"/>
                <a:gd name="T99" fmla="*/ 33 h 165"/>
                <a:gd name="T100" fmla="*/ 142 w 174"/>
                <a:gd name="T101" fmla="*/ 33 h 165"/>
                <a:gd name="T102" fmla="*/ 134 w 174"/>
                <a:gd name="T103" fmla="*/ 32 h 165"/>
                <a:gd name="T104" fmla="*/ 130 w 174"/>
                <a:gd name="T105" fmla="*/ 35 h 165"/>
                <a:gd name="T106" fmla="*/ 126 w 174"/>
                <a:gd name="T107" fmla="*/ 29 h 165"/>
                <a:gd name="T108" fmla="*/ 120 w 174"/>
                <a:gd name="T109" fmla="*/ 25 h 165"/>
                <a:gd name="T110" fmla="*/ 113 w 174"/>
                <a:gd name="T111" fmla="*/ 27 h 165"/>
                <a:gd name="T112" fmla="*/ 107 w 174"/>
                <a:gd name="T113" fmla="*/ 33 h 165"/>
                <a:gd name="T114" fmla="*/ 105 w 174"/>
                <a:gd name="T115" fmla="*/ 29 h 165"/>
                <a:gd name="T116" fmla="*/ 113 w 174"/>
                <a:gd name="T117" fmla="*/ 24 h 165"/>
                <a:gd name="T118" fmla="*/ 104 w 174"/>
                <a:gd name="T119" fmla="*/ 25 h 165"/>
                <a:gd name="T120" fmla="*/ 99 w 174"/>
                <a:gd name="T121" fmla="*/ 25 h 165"/>
                <a:gd name="T122" fmla="*/ 106 w 174"/>
                <a:gd name="T123" fmla="*/ 17 h 165"/>
                <a:gd name="T124" fmla="*/ 102 w 174"/>
                <a:gd name="T125"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 h="165">
                  <a:moveTo>
                    <a:pt x="102" y="24"/>
                  </a:moveTo>
                  <a:cubicBezTo>
                    <a:pt x="102" y="24"/>
                    <a:pt x="102" y="24"/>
                    <a:pt x="102" y="24"/>
                  </a:cubicBezTo>
                  <a:cubicBezTo>
                    <a:pt x="103" y="23"/>
                    <a:pt x="103" y="23"/>
                    <a:pt x="103" y="23"/>
                  </a:cubicBezTo>
                  <a:cubicBezTo>
                    <a:pt x="103" y="24"/>
                    <a:pt x="103" y="24"/>
                    <a:pt x="103" y="24"/>
                  </a:cubicBezTo>
                  <a:cubicBezTo>
                    <a:pt x="103" y="24"/>
                    <a:pt x="103" y="24"/>
                    <a:pt x="103" y="24"/>
                  </a:cubicBezTo>
                  <a:cubicBezTo>
                    <a:pt x="102" y="24"/>
                    <a:pt x="102" y="24"/>
                    <a:pt x="102" y="24"/>
                  </a:cubicBezTo>
                  <a:cubicBezTo>
                    <a:pt x="102" y="24"/>
                    <a:pt x="102" y="24"/>
                    <a:pt x="102" y="24"/>
                  </a:cubicBezTo>
                  <a:close/>
                  <a:moveTo>
                    <a:pt x="101" y="24"/>
                  </a:moveTo>
                  <a:cubicBezTo>
                    <a:pt x="101" y="24"/>
                    <a:pt x="101" y="24"/>
                    <a:pt x="101" y="24"/>
                  </a:cubicBezTo>
                  <a:cubicBezTo>
                    <a:pt x="101" y="24"/>
                    <a:pt x="101" y="24"/>
                    <a:pt x="101" y="24"/>
                  </a:cubicBezTo>
                  <a:cubicBezTo>
                    <a:pt x="102" y="23"/>
                    <a:pt x="102" y="23"/>
                    <a:pt x="102" y="23"/>
                  </a:cubicBezTo>
                  <a:cubicBezTo>
                    <a:pt x="103" y="23"/>
                    <a:pt x="103" y="23"/>
                    <a:pt x="103" y="23"/>
                  </a:cubicBezTo>
                  <a:cubicBezTo>
                    <a:pt x="103" y="22"/>
                    <a:pt x="103" y="22"/>
                    <a:pt x="103" y="22"/>
                  </a:cubicBezTo>
                  <a:cubicBezTo>
                    <a:pt x="103" y="22"/>
                    <a:pt x="103" y="22"/>
                    <a:pt x="103" y="22"/>
                  </a:cubicBezTo>
                  <a:cubicBezTo>
                    <a:pt x="103" y="22"/>
                    <a:pt x="103" y="22"/>
                    <a:pt x="103" y="22"/>
                  </a:cubicBezTo>
                  <a:cubicBezTo>
                    <a:pt x="103" y="22"/>
                    <a:pt x="103" y="22"/>
                    <a:pt x="103" y="22"/>
                  </a:cubicBezTo>
                  <a:cubicBezTo>
                    <a:pt x="102" y="22"/>
                    <a:pt x="102" y="22"/>
                    <a:pt x="102" y="22"/>
                  </a:cubicBezTo>
                  <a:cubicBezTo>
                    <a:pt x="101" y="23"/>
                    <a:pt x="101" y="23"/>
                    <a:pt x="101" y="23"/>
                  </a:cubicBezTo>
                  <a:cubicBezTo>
                    <a:pt x="101" y="24"/>
                    <a:pt x="101" y="24"/>
                    <a:pt x="101" y="24"/>
                  </a:cubicBezTo>
                  <a:close/>
                  <a:moveTo>
                    <a:pt x="105" y="21"/>
                  </a:moveTo>
                  <a:cubicBezTo>
                    <a:pt x="104" y="21"/>
                    <a:pt x="104" y="21"/>
                    <a:pt x="104" y="21"/>
                  </a:cubicBezTo>
                  <a:cubicBezTo>
                    <a:pt x="104" y="21"/>
                    <a:pt x="104" y="21"/>
                    <a:pt x="104" y="21"/>
                  </a:cubicBezTo>
                  <a:cubicBezTo>
                    <a:pt x="104" y="21"/>
                    <a:pt x="104" y="21"/>
                    <a:pt x="104" y="21"/>
                  </a:cubicBezTo>
                  <a:cubicBezTo>
                    <a:pt x="104" y="22"/>
                    <a:pt x="104" y="22"/>
                    <a:pt x="104" y="22"/>
                  </a:cubicBezTo>
                  <a:cubicBezTo>
                    <a:pt x="105" y="22"/>
                    <a:pt x="105" y="22"/>
                    <a:pt x="105" y="22"/>
                  </a:cubicBezTo>
                  <a:cubicBezTo>
                    <a:pt x="105" y="21"/>
                    <a:pt x="105" y="21"/>
                    <a:pt x="105" y="21"/>
                  </a:cubicBezTo>
                  <a:close/>
                  <a:moveTo>
                    <a:pt x="105" y="21"/>
                  </a:moveTo>
                  <a:cubicBezTo>
                    <a:pt x="104" y="20"/>
                    <a:pt x="104" y="20"/>
                    <a:pt x="104" y="20"/>
                  </a:cubicBezTo>
                  <a:cubicBezTo>
                    <a:pt x="105" y="19"/>
                    <a:pt x="105" y="19"/>
                    <a:pt x="105" y="19"/>
                  </a:cubicBezTo>
                  <a:cubicBezTo>
                    <a:pt x="105" y="19"/>
                    <a:pt x="105" y="19"/>
                    <a:pt x="105" y="19"/>
                  </a:cubicBezTo>
                  <a:cubicBezTo>
                    <a:pt x="106" y="19"/>
                    <a:pt x="106" y="19"/>
                    <a:pt x="106" y="19"/>
                  </a:cubicBezTo>
                  <a:cubicBezTo>
                    <a:pt x="106" y="19"/>
                    <a:pt x="106" y="19"/>
                    <a:pt x="106" y="19"/>
                  </a:cubicBezTo>
                  <a:cubicBezTo>
                    <a:pt x="106" y="19"/>
                    <a:pt x="106" y="19"/>
                    <a:pt x="106" y="19"/>
                  </a:cubicBezTo>
                  <a:cubicBezTo>
                    <a:pt x="106" y="19"/>
                    <a:pt x="106" y="19"/>
                    <a:pt x="106" y="19"/>
                  </a:cubicBezTo>
                  <a:cubicBezTo>
                    <a:pt x="105" y="20"/>
                    <a:pt x="105" y="20"/>
                    <a:pt x="105" y="20"/>
                  </a:cubicBezTo>
                  <a:cubicBezTo>
                    <a:pt x="105" y="21"/>
                    <a:pt x="105" y="21"/>
                    <a:pt x="105" y="21"/>
                  </a:cubicBezTo>
                  <a:close/>
                  <a:moveTo>
                    <a:pt x="105" y="21"/>
                  </a:moveTo>
                  <a:cubicBezTo>
                    <a:pt x="105" y="21"/>
                    <a:pt x="105" y="21"/>
                    <a:pt x="105" y="21"/>
                  </a:cubicBezTo>
                  <a:cubicBezTo>
                    <a:pt x="106" y="21"/>
                    <a:pt x="106" y="21"/>
                    <a:pt x="106" y="21"/>
                  </a:cubicBezTo>
                  <a:cubicBezTo>
                    <a:pt x="107" y="21"/>
                    <a:pt x="107" y="21"/>
                    <a:pt x="107" y="21"/>
                  </a:cubicBezTo>
                  <a:cubicBezTo>
                    <a:pt x="107" y="21"/>
                    <a:pt x="107" y="21"/>
                    <a:pt x="107" y="21"/>
                  </a:cubicBezTo>
                  <a:cubicBezTo>
                    <a:pt x="108" y="21"/>
                    <a:pt x="108" y="21"/>
                    <a:pt x="108" y="21"/>
                  </a:cubicBezTo>
                  <a:cubicBezTo>
                    <a:pt x="107" y="20"/>
                    <a:pt x="107" y="20"/>
                    <a:pt x="107" y="20"/>
                  </a:cubicBezTo>
                  <a:cubicBezTo>
                    <a:pt x="106" y="21"/>
                    <a:pt x="106" y="21"/>
                    <a:pt x="106" y="21"/>
                  </a:cubicBezTo>
                  <a:cubicBezTo>
                    <a:pt x="105" y="21"/>
                    <a:pt x="105" y="21"/>
                    <a:pt x="105" y="21"/>
                  </a:cubicBezTo>
                  <a:cubicBezTo>
                    <a:pt x="105" y="21"/>
                    <a:pt x="105" y="21"/>
                    <a:pt x="105" y="21"/>
                  </a:cubicBezTo>
                  <a:close/>
                  <a:moveTo>
                    <a:pt x="107" y="22"/>
                  </a:moveTo>
                  <a:cubicBezTo>
                    <a:pt x="108" y="22"/>
                    <a:pt x="108" y="22"/>
                    <a:pt x="108" y="22"/>
                  </a:cubicBezTo>
                  <a:cubicBezTo>
                    <a:pt x="108" y="21"/>
                    <a:pt x="108" y="21"/>
                    <a:pt x="108" y="21"/>
                  </a:cubicBezTo>
                  <a:cubicBezTo>
                    <a:pt x="109" y="21"/>
                    <a:pt x="109" y="21"/>
                    <a:pt x="109" y="21"/>
                  </a:cubicBezTo>
                  <a:cubicBezTo>
                    <a:pt x="109" y="22"/>
                    <a:pt x="109" y="22"/>
                    <a:pt x="109" y="22"/>
                  </a:cubicBezTo>
                  <a:cubicBezTo>
                    <a:pt x="109" y="22"/>
                    <a:pt x="109" y="22"/>
                    <a:pt x="109" y="22"/>
                  </a:cubicBezTo>
                  <a:cubicBezTo>
                    <a:pt x="108" y="22"/>
                    <a:pt x="108" y="22"/>
                    <a:pt x="108" y="22"/>
                  </a:cubicBezTo>
                  <a:cubicBezTo>
                    <a:pt x="107" y="22"/>
                    <a:pt x="107" y="22"/>
                    <a:pt x="107" y="22"/>
                  </a:cubicBezTo>
                  <a:close/>
                  <a:moveTo>
                    <a:pt x="105" y="14"/>
                  </a:moveTo>
                  <a:cubicBezTo>
                    <a:pt x="104" y="13"/>
                    <a:pt x="104" y="13"/>
                    <a:pt x="104" y="13"/>
                  </a:cubicBezTo>
                  <a:cubicBezTo>
                    <a:pt x="104" y="12"/>
                    <a:pt x="104" y="12"/>
                    <a:pt x="104" y="12"/>
                  </a:cubicBezTo>
                  <a:cubicBezTo>
                    <a:pt x="104" y="12"/>
                    <a:pt x="104" y="12"/>
                    <a:pt x="104" y="12"/>
                  </a:cubicBezTo>
                  <a:cubicBezTo>
                    <a:pt x="105" y="12"/>
                    <a:pt x="105" y="12"/>
                    <a:pt x="105" y="12"/>
                  </a:cubicBezTo>
                  <a:cubicBezTo>
                    <a:pt x="105" y="13"/>
                    <a:pt x="105" y="13"/>
                    <a:pt x="105" y="13"/>
                  </a:cubicBezTo>
                  <a:cubicBezTo>
                    <a:pt x="105" y="14"/>
                    <a:pt x="105" y="14"/>
                    <a:pt x="105" y="14"/>
                  </a:cubicBezTo>
                  <a:cubicBezTo>
                    <a:pt x="105" y="14"/>
                    <a:pt x="105" y="14"/>
                    <a:pt x="105" y="14"/>
                  </a:cubicBezTo>
                  <a:close/>
                  <a:moveTo>
                    <a:pt x="101" y="6"/>
                  </a:moveTo>
                  <a:cubicBezTo>
                    <a:pt x="100" y="5"/>
                    <a:pt x="100" y="5"/>
                    <a:pt x="100" y="5"/>
                  </a:cubicBezTo>
                  <a:cubicBezTo>
                    <a:pt x="100" y="5"/>
                    <a:pt x="100" y="5"/>
                    <a:pt x="100" y="5"/>
                  </a:cubicBezTo>
                  <a:cubicBezTo>
                    <a:pt x="100" y="4"/>
                    <a:pt x="100" y="4"/>
                    <a:pt x="100" y="4"/>
                  </a:cubicBezTo>
                  <a:cubicBezTo>
                    <a:pt x="99" y="4"/>
                    <a:pt x="99" y="4"/>
                    <a:pt x="99" y="4"/>
                  </a:cubicBezTo>
                  <a:cubicBezTo>
                    <a:pt x="100" y="4"/>
                    <a:pt x="100" y="4"/>
                    <a:pt x="100" y="4"/>
                  </a:cubicBezTo>
                  <a:cubicBezTo>
                    <a:pt x="99" y="5"/>
                    <a:pt x="99" y="5"/>
                    <a:pt x="99" y="5"/>
                  </a:cubicBezTo>
                  <a:cubicBezTo>
                    <a:pt x="98" y="6"/>
                    <a:pt x="98" y="6"/>
                    <a:pt x="98" y="6"/>
                  </a:cubicBezTo>
                  <a:cubicBezTo>
                    <a:pt x="98" y="6"/>
                    <a:pt x="98" y="6"/>
                    <a:pt x="98" y="6"/>
                  </a:cubicBezTo>
                  <a:cubicBezTo>
                    <a:pt x="98" y="6"/>
                    <a:pt x="98" y="6"/>
                    <a:pt x="98" y="6"/>
                  </a:cubicBezTo>
                  <a:cubicBezTo>
                    <a:pt x="98" y="6"/>
                    <a:pt x="98" y="6"/>
                    <a:pt x="98" y="6"/>
                  </a:cubicBezTo>
                  <a:cubicBezTo>
                    <a:pt x="97" y="7"/>
                    <a:pt x="97" y="7"/>
                    <a:pt x="97" y="7"/>
                  </a:cubicBezTo>
                  <a:cubicBezTo>
                    <a:pt x="96" y="9"/>
                    <a:pt x="96" y="9"/>
                    <a:pt x="96" y="9"/>
                  </a:cubicBezTo>
                  <a:cubicBezTo>
                    <a:pt x="96" y="9"/>
                    <a:pt x="96" y="9"/>
                    <a:pt x="96" y="9"/>
                  </a:cubicBezTo>
                  <a:cubicBezTo>
                    <a:pt x="95" y="11"/>
                    <a:pt x="95" y="11"/>
                    <a:pt x="95" y="11"/>
                  </a:cubicBezTo>
                  <a:cubicBezTo>
                    <a:pt x="94" y="12"/>
                    <a:pt x="94" y="12"/>
                    <a:pt x="94" y="12"/>
                  </a:cubicBezTo>
                  <a:cubicBezTo>
                    <a:pt x="93" y="13"/>
                    <a:pt x="93" y="13"/>
                    <a:pt x="93" y="13"/>
                  </a:cubicBezTo>
                  <a:cubicBezTo>
                    <a:pt x="93" y="13"/>
                    <a:pt x="93" y="13"/>
                    <a:pt x="93" y="13"/>
                  </a:cubicBezTo>
                  <a:cubicBezTo>
                    <a:pt x="92" y="13"/>
                    <a:pt x="92" y="13"/>
                    <a:pt x="92" y="13"/>
                  </a:cubicBezTo>
                  <a:cubicBezTo>
                    <a:pt x="92" y="14"/>
                    <a:pt x="92" y="14"/>
                    <a:pt x="92" y="14"/>
                  </a:cubicBezTo>
                  <a:cubicBezTo>
                    <a:pt x="91" y="15"/>
                    <a:pt x="91" y="15"/>
                    <a:pt x="91" y="15"/>
                  </a:cubicBezTo>
                  <a:cubicBezTo>
                    <a:pt x="91" y="14"/>
                    <a:pt x="91" y="14"/>
                    <a:pt x="91" y="14"/>
                  </a:cubicBezTo>
                  <a:cubicBezTo>
                    <a:pt x="91" y="13"/>
                    <a:pt x="91" y="13"/>
                    <a:pt x="91" y="13"/>
                  </a:cubicBezTo>
                  <a:cubicBezTo>
                    <a:pt x="90" y="13"/>
                    <a:pt x="90" y="13"/>
                    <a:pt x="90" y="13"/>
                  </a:cubicBezTo>
                  <a:cubicBezTo>
                    <a:pt x="90" y="13"/>
                    <a:pt x="90" y="13"/>
                    <a:pt x="90" y="13"/>
                  </a:cubicBezTo>
                  <a:cubicBezTo>
                    <a:pt x="90" y="13"/>
                    <a:pt x="90" y="13"/>
                    <a:pt x="90" y="13"/>
                  </a:cubicBezTo>
                  <a:cubicBezTo>
                    <a:pt x="89" y="13"/>
                    <a:pt x="89" y="13"/>
                    <a:pt x="89" y="13"/>
                  </a:cubicBezTo>
                  <a:cubicBezTo>
                    <a:pt x="89" y="14"/>
                    <a:pt x="89" y="14"/>
                    <a:pt x="89" y="14"/>
                  </a:cubicBezTo>
                  <a:cubicBezTo>
                    <a:pt x="88" y="13"/>
                    <a:pt x="88" y="13"/>
                    <a:pt x="88" y="13"/>
                  </a:cubicBezTo>
                  <a:cubicBezTo>
                    <a:pt x="87" y="13"/>
                    <a:pt x="87" y="13"/>
                    <a:pt x="87" y="13"/>
                  </a:cubicBezTo>
                  <a:cubicBezTo>
                    <a:pt x="87" y="12"/>
                    <a:pt x="87" y="12"/>
                    <a:pt x="87" y="12"/>
                  </a:cubicBezTo>
                  <a:cubicBezTo>
                    <a:pt x="87" y="12"/>
                    <a:pt x="87" y="12"/>
                    <a:pt x="87" y="12"/>
                  </a:cubicBezTo>
                  <a:cubicBezTo>
                    <a:pt x="87" y="12"/>
                    <a:pt x="87" y="12"/>
                    <a:pt x="87" y="12"/>
                  </a:cubicBezTo>
                  <a:cubicBezTo>
                    <a:pt x="87" y="11"/>
                    <a:pt x="87" y="11"/>
                    <a:pt x="87" y="11"/>
                  </a:cubicBezTo>
                  <a:cubicBezTo>
                    <a:pt x="86" y="11"/>
                    <a:pt x="86" y="11"/>
                    <a:pt x="86" y="11"/>
                  </a:cubicBezTo>
                  <a:cubicBezTo>
                    <a:pt x="85" y="10"/>
                    <a:pt x="85" y="10"/>
                    <a:pt x="85" y="10"/>
                  </a:cubicBezTo>
                  <a:cubicBezTo>
                    <a:pt x="84" y="10"/>
                    <a:pt x="84" y="10"/>
                    <a:pt x="84" y="10"/>
                  </a:cubicBezTo>
                  <a:cubicBezTo>
                    <a:pt x="83" y="11"/>
                    <a:pt x="83" y="11"/>
                    <a:pt x="83" y="11"/>
                  </a:cubicBezTo>
                  <a:cubicBezTo>
                    <a:pt x="81" y="11"/>
                    <a:pt x="81" y="11"/>
                    <a:pt x="81" y="11"/>
                  </a:cubicBezTo>
                  <a:cubicBezTo>
                    <a:pt x="80" y="11"/>
                    <a:pt x="80" y="11"/>
                    <a:pt x="80" y="11"/>
                  </a:cubicBezTo>
                  <a:cubicBezTo>
                    <a:pt x="79" y="11"/>
                    <a:pt x="79" y="11"/>
                    <a:pt x="79" y="11"/>
                  </a:cubicBezTo>
                  <a:cubicBezTo>
                    <a:pt x="79" y="12"/>
                    <a:pt x="79" y="12"/>
                    <a:pt x="79" y="12"/>
                  </a:cubicBezTo>
                  <a:cubicBezTo>
                    <a:pt x="80" y="13"/>
                    <a:pt x="80" y="13"/>
                    <a:pt x="80" y="13"/>
                  </a:cubicBezTo>
                  <a:cubicBezTo>
                    <a:pt x="80" y="13"/>
                    <a:pt x="80" y="13"/>
                    <a:pt x="80" y="13"/>
                  </a:cubicBezTo>
                  <a:cubicBezTo>
                    <a:pt x="81" y="14"/>
                    <a:pt x="81" y="14"/>
                    <a:pt x="81" y="14"/>
                  </a:cubicBezTo>
                  <a:cubicBezTo>
                    <a:pt x="81" y="14"/>
                    <a:pt x="81" y="14"/>
                    <a:pt x="81" y="14"/>
                  </a:cubicBezTo>
                  <a:cubicBezTo>
                    <a:pt x="80" y="14"/>
                    <a:pt x="80" y="14"/>
                    <a:pt x="80" y="14"/>
                  </a:cubicBezTo>
                  <a:cubicBezTo>
                    <a:pt x="79" y="14"/>
                    <a:pt x="79" y="14"/>
                    <a:pt x="79" y="14"/>
                  </a:cubicBezTo>
                  <a:cubicBezTo>
                    <a:pt x="78" y="14"/>
                    <a:pt x="78" y="14"/>
                    <a:pt x="78" y="14"/>
                  </a:cubicBezTo>
                  <a:cubicBezTo>
                    <a:pt x="78" y="14"/>
                    <a:pt x="78" y="14"/>
                    <a:pt x="78" y="14"/>
                  </a:cubicBezTo>
                  <a:cubicBezTo>
                    <a:pt x="78" y="14"/>
                    <a:pt x="78" y="14"/>
                    <a:pt x="78" y="14"/>
                  </a:cubicBezTo>
                  <a:cubicBezTo>
                    <a:pt x="78" y="14"/>
                    <a:pt x="78" y="14"/>
                    <a:pt x="78" y="14"/>
                  </a:cubicBezTo>
                  <a:cubicBezTo>
                    <a:pt x="77" y="14"/>
                    <a:pt x="77" y="14"/>
                    <a:pt x="77" y="14"/>
                  </a:cubicBezTo>
                  <a:cubicBezTo>
                    <a:pt x="76" y="14"/>
                    <a:pt x="76" y="14"/>
                    <a:pt x="76" y="14"/>
                  </a:cubicBezTo>
                  <a:cubicBezTo>
                    <a:pt x="75" y="13"/>
                    <a:pt x="75" y="13"/>
                    <a:pt x="75" y="13"/>
                  </a:cubicBezTo>
                  <a:cubicBezTo>
                    <a:pt x="74" y="14"/>
                    <a:pt x="74" y="14"/>
                    <a:pt x="74" y="14"/>
                  </a:cubicBezTo>
                  <a:cubicBezTo>
                    <a:pt x="73" y="14"/>
                    <a:pt x="73" y="14"/>
                    <a:pt x="73" y="14"/>
                  </a:cubicBezTo>
                  <a:cubicBezTo>
                    <a:pt x="73" y="15"/>
                    <a:pt x="73" y="15"/>
                    <a:pt x="73" y="15"/>
                  </a:cubicBezTo>
                  <a:cubicBezTo>
                    <a:pt x="71" y="15"/>
                    <a:pt x="71" y="15"/>
                    <a:pt x="71" y="15"/>
                  </a:cubicBezTo>
                  <a:cubicBezTo>
                    <a:pt x="70" y="15"/>
                    <a:pt x="70" y="15"/>
                    <a:pt x="70" y="15"/>
                  </a:cubicBezTo>
                  <a:cubicBezTo>
                    <a:pt x="70" y="16"/>
                    <a:pt x="70" y="16"/>
                    <a:pt x="70" y="16"/>
                  </a:cubicBezTo>
                  <a:cubicBezTo>
                    <a:pt x="69" y="16"/>
                    <a:pt x="69" y="16"/>
                    <a:pt x="69" y="16"/>
                  </a:cubicBezTo>
                  <a:cubicBezTo>
                    <a:pt x="68" y="16"/>
                    <a:pt x="68" y="16"/>
                    <a:pt x="68" y="16"/>
                  </a:cubicBezTo>
                  <a:cubicBezTo>
                    <a:pt x="68" y="16"/>
                    <a:pt x="68" y="16"/>
                    <a:pt x="68" y="16"/>
                  </a:cubicBezTo>
                  <a:cubicBezTo>
                    <a:pt x="67" y="16"/>
                    <a:pt x="67" y="16"/>
                    <a:pt x="67" y="16"/>
                  </a:cubicBezTo>
                  <a:cubicBezTo>
                    <a:pt x="67" y="17"/>
                    <a:pt x="67" y="17"/>
                    <a:pt x="67" y="17"/>
                  </a:cubicBezTo>
                  <a:cubicBezTo>
                    <a:pt x="66" y="17"/>
                    <a:pt x="66" y="17"/>
                    <a:pt x="66" y="17"/>
                  </a:cubicBezTo>
                  <a:cubicBezTo>
                    <a:pt x="64" y="15"/>
                    <a:pt x="64" y="15"/>
                    <a:pt x="64" y="15"/>
                  </a:cubicBezTo>
                  <a:cubicBezTo>
                    <a:pt x="64" y="15"/>
                    <a:pt x="64" y="15"/>
                    <a:pt x="64" y="15"/>
                  </a:cubicBezTo>
                  <a:cubicBezTo>
                    <a:pt x="64" y="14"/>
                    <a:pt x="64" y="14"/>
                    <a:pt x="64" y="14"/>
                  </a:cubicBezTo>
                  <a:cubicBezTo>
                    <a:pt x="63" y="13"/>
                    <a:pt x="63" y="13"/>
                    <a:pt x="63" y="13"/>
                  </a:cubicBezTo>
                  <a:cubicBezTo>
                    <a:pt x="62" y="12"/>
                    <a:pt x="62" y="12"/>
                    <a:pt x="62" y="12"/>
                  </a:cubicBezTo>
                  <a:cubicBezTo>
                    <a:pt x="62" y="12"/>
                    <a:pt x="62" y="12"/>
                    <a:pt x="62" y="12"/>
                  </a:cubicBezTo>
                  <a:cubicBezTo>
                    <a:pt x="62" y="11"/>
                    <a:pt x="62" y="11"/>
                    <a:pt x="62" y="11"/>
                  </a:cubicBezTo>
                  <a:cubicBezTo>
                    <a:pt x="62" y="11"/>
                    <a:pt x="62" y="11"/>
                    <a:pt x="62" y="11"/>
                  </a:cubicBezTo>
                  <a:cubicBezTo>
                    <a:pt x="62" y="10"/>
                    <a:pt x="62" y="10"/>
                    <a:pt x="62" y="10"/>
                  </a:cubicBezTo>
                  <a:cubicBezTo>
                    <a:pt x="62" y="9"/>
                    <a:pt x="62" y="9"/>
                    <a:pt x="62" y="9"/>
                  </a:cubicBezTo>
                  <a:cubicBezTo>
                    <a:pt x="62" y="9"/>
                    <a:pt x="62" y="9"/>
                    <a:pt x="62" y="9"/>
                  </a:cubicBezTo>
                  <a:cubicBezTo>
                    <a:pt x="63" y="7"/>
                    <a:pt x="63" y="7"/>
                    <a:pt x="63" y="7"/>
                  </a:cubicBezTo>
                  <a:cubicBezTo>
                    <a:pt x="63" y="6"/>
                    <a:pt x="63" y="6"/>
                    <a:pt x="63" y="6"/>
                  </a:cubicBezTo>
                  <a:cubicBezTo>
                    <a:pt x="64" y="5"/>
                    <a:pt x="64" y="5"/>
                    <a:pt x="64" y="5"/>
                  </a:cubicBezTo>
                  <a:cubicBezTo>
                    <a:pt x="64" y="5"/>
                    <a:pt x="64" y="5"/>
                    <a:pt x="64" y="5"/>
                  </a:cubicBezTo>
                  <a:cubicBezTo>
                    <a:pt x="63" y="5"/>
                    <a:pt x="63" y="5"/>
                    <a:pt x="63" y="5"/>
                  </a:cubicBezTo>
                  <a:cubicBezTo>
                    <a:pt x="63" y="4"/>
                    <a:pt x="63" y="4"/>
                    <a:pt x="63" y="4"/>
                  </a:cubicBezTo>
                  <a:cubicBezTo>
                    <a:pt x="63" y="4"/>
                    <a:pt x="63" y="4"/>
                    <a:pt x="63" y="4"/>
                  </a:cubicBezTo>
                  <a:cubicBezTo>
                    <a:pt x="62" y="4"/>
                    <a:pt x="62" y="4"/>
                    <a:pt x="62" y="4"/>
                  </a:cubicBezTo>
                  <a:cubicBezTo>
                    <a:pt x="61" y="3"/>
                    <a:pt x="61" y="3"/>
                    <a:pt x="61" y="3"/>
                  </a:cubicBezTo>
                  <a:cubicBezTo>
                    <a:pt x="61" y="3"/>
                    <a:pt x="61" y="3"/>
                    <a:pt x="61" y="3"/>
                  </a:cubicBezTo>
                  <a:cubicBezTo>
                    <a:pt x="62" y="2"/>
                    <a:pt x="62" y="2"/>
                    <a:pt x="62" y="2"/>
                  </a:cubicBezTo>
                  <a:cubicBezTo>
                    <a:pt x="62" y="1"/>
                    <a:pt x="62" y="1"/>
                    <a:pt x="62" y="1"/>
                  </a:cubicBezTo>
                  <a:cubicBezTo>
                    <a:pt x="61" y="0"/>
                    <a:pt x="61" y="0"/>
                    <a:pt x="61" y="0"/>
                  </a:cubicBezTo>
                  <a:cubicBezTo>
                    <a:pt x="60" y="0"/>
                    <a:pt x="60" y="0"/>
                    <a:pt x="60" y="0"/>
                  </a:cubicBezTo>
                  <a:cubicBezTo>
                    <a:pt x="60" y="0"/>
                    <a:pt x="60" y="0"/>
                    <a:pt x="60" y="0"/>
                  </a:cubicBezTo>
                  <a:cubicBezTo>
                    <a:pt x="59" y="0"/>
                    <a:pt x="59" y="0"/>
                    <a:pt x="59" y="0"/>
                  </a:cubicBezTo>
                  <a:cubicBezTo>
                    <a:pt x="59" y="0"/>
                    <a:pt x="59" y="0"/>
                    <a:pt x="59" y="0"/>
                  </a:cubicBezTo>
                  <a:cubicBezTo>
                    <a:pt x="59" y="1"/>
                    <a:pt x="59" y="1"/>
                    <a:pt x="59" y="1"/>
                  </a:cubicBezTo>
                  <a:cubicBezTo>
                    <a:pt x="59" y="2"/>
                    <a:pt x="59" y="2"/>
                    <a:pt x="59" y="2"/>
                  </a:cubicBezTo>
                  <a:cubicBezTo>
                    <a:pt x="56" y="3"/>
                    <a:pt x="56" y="3"/>
                    <a:pt x="56" y="3"/>
                  </a:cubicBezTo>
                  <a:cubicBezTo>
                    <a:pt x="55" y="3"/>
                    <a:pt x="55" y="3"/>
                    <a:pt x="55" y="3"/>
                  </a:cubicBezTo>
                  <a:cubicBezTo>
                    <a:pt x="53" y="4"/>
                    <a:pt x="53" y="4"/>
                    <a:pt x="53" y="4"/>
                  </a:cubicBezTo>
                  <a:cubicBezTo>
                    <a:pt x="52" y="4"/>
                    <a:pt x="52" y="4"/>
                    <a:pt x="52" y="4"/>
                  </a:cubicBezTo>
                  <a:cubicBezTo>
                    <a:pt x="51" y="4"/>
                    <a:pt x="51" y="4"/>
                    <a:pt x="51" y="4"/>
                  </a:cubicBezTo>
                  <a:cubicBezTo>
                    <a:pt x="49" y="5"/>
                    <a:pt x="49" y="5"/>
                    <a:pt x="49" y="5"/>
                  </a:cubicBezTo>
                  <a:cubicBezTo>
                    <a:pt x="48" y="5"/>
                    <a:pt x="48" y="5"/>
                    <a:pt x="48" y="5"/>
                  </a:cubicBezTo>
                  <a:cubicBezTo>
                    <a:pt x="48" y="5"/>
                    <a:pt x="48" y="5"/>
                    <a:pt x="48" y="5"/>
                  </a:cubicBezTo>
                  <a:cubicBezTo>
                    <a:pt x="46" y="5"/>
                    <a:pt x="46" y="5"/>
                    <a:pt x="46" y="5"/>
                  </a:cubicBezTo>
                  <a:cubicBezTo>
                    <a:pt x="44" y="6"/>
                    <a:pt x="44" y="6"/>
                    <a:pt x="44" y="6"/>
                  </a:cubicBezTo>
                  <a:cubicBezTo>
                    <a:pt x="43" y="5"/>
                    <a:pt x="43" y="5"/>
                    <a:pt x="43" y="5"/>
                  </a:cubicBezTo>
                  <a:cubicBezTo>
                    <a:pt x="41" y="5"/>
                    <a:pt x="41" y="5"/>
                    <a:pt x="41" y="5"/>
                  </a:cubicBezTo>
                  <a:cubicBezTo>
                    <a:pt x="40" y="4"/>
                    <a:pt x="40" y="4"/>
                    <a:pt x="40" y="4"/>
                  </a:cubicBezTo>
                  <a:cubicBezTo>
                    <a:pt x="41" y="5"/>
                    <a:pt x="41" y="5"/>
                    <a:pt x="41" y="5"/>
                  </a:cubicBezTo>
                  <a:cubicBezTo>
                    <a:pt x="41" y="6"/>
                    <a:pt x="41" y="6"/>
                    <a:pt x="41" y="6"/>
                  </a:cubicBezTo>
                  <a:cubicBezTo>
                    <a:pt x="42" y="6"/>
                    <a:pt x="42" y="6"/>
                    <a:pt x="42" y="6"/>
                  </a:cubicBezTo>
                  <a:cubicBezTo>
                    <a:pt x="43" y="7"/>
                    <a:pt x="43" y="7"/>
                    <a:pt x="43" y="7"/>
                  </a:cubicBezTo>
                  <a:cubicBezTo>
                    <a:pt x="41" y="9"/>
                    <a:pt x="41" y="9"/>
                    <a:pt x="41" y="9"/>
                  </a:cubicBezTo>
                  <a:cubicBezTo>
                    <a:pt x="42" y="10"/>
                    <a:pt x="42" y="10"/>
                    <a:pt x="42" y="10"/>
                  </a:cubicBezTo>
                  <a:cubicBezTo>
                    <a:pt x="42" y="11"/>
                    <a:pt x="42" y="11"/>
                    <a:pt x="42" y="11"/>
                  </a:cubicBezTo>
                  <a:cubicBezTo>
                    <a:pt x="44" y="12"/>
                    <a:pt x="44" y="12"/>
                    <a:pt x="44" y="12"/>
                  </a:cubicBezTo>
                  <a:cubicBezTo>
                    <a:pt x="45" y="11"/>
                    <a:pt x="45" y="11"/>
                    <a:pt x="45" y="11"/>
                  </a:cubicBezTo>
                  <a:cubicBezTo>
                    <a:pt x="47" y="12"/>
                    <a:pt x="47" y="12"/>
                    <a:pt x="47" y="12"/>
                  </a:cubicBezTo>
                  <a:cubicBezTo>
                    <a:pt x="47" y="13"/>
                    <a:pt x="47" y="13"/>
                    <a:pt x="47" y="13"/>
                  </a:cubicBezTo>
                  <a:cubicBezTo>
                    <a:pt x="46" y="13"/>
                    <a:pt x="46" y="13"/>
                    <a:pt x="46" y="13"/>
                  </a:cubicBezTo>
                  <a:cubicBezTo>
                    <a:pt x="44" y="13"/>
                    <a:pt x="44" y="13"/>
                    <a:pt x="44" y="13"/>
                  </a:cubicBezTo>
                  <a:cubicBezTo>
                    <a:pt x="43" y="14"/>
                    <a:pt x="43" y="14"/>
                    <a:pt x="43" y="14"/>
                  </a:cubicBezTo>
                  <a:cubicBezTo>
                    <a:pt x="42" y="15"/>
                    <a:pt x="42" y="15"/>
                    <a:pt x="42" y="15"/>
                  </a:cubicBezTo>
                  <a:cubicBezTo>
                    <a:pt x="40" y="16"/>
                    <a:pt x="40" y="16"/>
                    <a:pt x="40" y="16"/>
                  </a:cubicBezTo>
                  <a:cubicBezTo>
                    <a:pt x="39" y="17"/>
                    <a:pt x="39" y="17"/>
                    <a:pt x="39" y="17"/>
                  </a:cubicBezTo>
                  <a:cubicBezTo>
                    <a:pt x="38" y="18"/>
                    <a:pt x="38" y="18"/>
                    <a:pt x="38" y="18"/>
                  </a:cubicBezTo>
                  <a:cubicBezTo>
                    <a:pt x="37" y="19"/>
                    <a:pt x="37" y="19"/>
                    <a:pt x="37" y="19"/>
                  </a:cubicBezTo>
                  <a:cubicBezTo>
                    <a:pt x="35" y="19"/>
                    <a:pt x="35" y="19"/>
                    <a:pt x="35" y="19"/>
                  </a:cubicBezTo>
                  <a:cubicBezTo>
                    <a:pt x="34" y="19"/>
                    <a:pt x="34" y="19"/>
                    <a:pt x="34" y="19"/>
                  </a:cubicBezTo>
                  <a:cubicBezTo>
                    <a:pt x="32" y="18"/>
                    <a:pt x="32" y="18"/>
                    <a:pt x="32" y="18"/>
                  </a:cubicBezTo>
                  <a:cubicBezTo>
                    <a:pt x="30" y="17"/>
                    <a:pt x="30" y="17"/>
                    <a:pt x="30" y="17"/>
                  </a:cubicBezTo>
                  <a:cubicBezTo>
                    <a:pt x="29" y="17"/>
                    <a:pt x="29" y="17"/>
                    <a:pt x="29" y="17"/>
                  </a:cubicBezTo>
                  <a:cubicBezTo>
                    <a:pt x="29" y="16"/>
                    <a:pt x="29" y="16"/>
                    <a:pt x="29" y="16"/>
                  </a:cubicBezTo>
                  <a:cubicBezTo>
                    <a:pt x="29" y="15"/>
                    <a:pt x="29" y="15"/>
                    <a:pt x="29" y="15"/>
                  </a:cubicBezTo>
                  <a:cubicBezTo>
                    <a:pt x="28" y="14"/>
                    <a:pt x="28" y="14"/>
                    <a:pt x="28" y="14"/>
                  </a:cubicBezTo>
                  <a:cubicBezTo>
                    <a:pt x="28" y="13"/>
                    <a:pt x="28" y="13"/>
                    <a:pt x="28" y="13"/>
                  </a:cubicBezTo>
                  <a:cubicBezTo>
                    <a:pt x="27" y="14"/>
                    <a:pt x="27" y="14"/>
                    <a:pt x="27" y="14"/>
                  </a:cubicBezTo>
                  <a:cubicBezTo>
                    <a:pt x="26" y="15"/>
                    <a:pt x="26" y="15"/>
                    <a:pt x="26" y="15"/>
                  </a:cubicBezTo>
                  <a:cubicBezTo>
                    <a:pt x="26" y="15"/>
                    <a:pt x="26" y="15"/>
                    <a:pt x="26" y="15"/>
                  </a:cubicBezTo>
                  <a:cubicBezTo>
                    <a:pt x="25" y="14"/>
                    <a:pt x="25" y="14"/>
                    <a:pt x="25" y="14"/>
                  </a:cubicBezTo>
                  <a:cubicBezTo>
                    <a:pt x="24" y="14"/>
                    <a:pt x="24" y="14"/>
                    <a:pt x="24" y="14"/>
                  </a:cubicBezTo>
                  <a:cubicBezTo>
                    <a:pt x="24" y="15"/>
                    <a:pt x="24" y="15"/>
                    <a:pt x="24" y="15"/>
                  </a:cubicBezTo>
                  <a:cubicBezTo>
                    <a:pt x="19" y="15"/>
                    <a:pt x="19" y="15"/>
                    <a:pt x="19" y="15"/>
                  </a:cubicBezTo>
                  <a:cubicBezTo>
                    <a:pt x="18" y="16"/>
                    <a:pt x="18" y="16"/>
                    <a:pt x="18" y="16"/>
                  </a:cubicBezTo>
                  <a:cubicBezTo>
                    <a:pt x="19" y="17"/>
                    <a:pt x="19" y="17"/>
                    <a:pt x="19" y="17"/>
                  </a:cubicBezTo>
                  <a:cubicBezTo>
                    <a:pt x="20" y="17"/>
                    <a:pt x="20" y="17"/>
                    <a:pt x="20" y="17"/>
                  </a:cubicBezTo>
                  <a:cubicBezTo>
                    <a:pt x="21" y="19"/>
                    <a:pt x="21" y="19"/>
                    <a:pt x="21" y="19"/>
                  </a:cubicBezTo>
                  <a:cubicBezTo>
                    <a:pt x="21" y="19"/>
                    <a:pt x="21" y="19"/>
                    <a:pt x="21" y="19"/>
                  </a:cubicBezTo>
                  <a:cubicBezTo>
                    <a:pt x="21" y="19"/>
                    <a:pt x="21" y="19"/>
                    <a:pt x="21" y="19"/>
                  </a:cubicBezTo>
                  <a:cubicBezTo>
                    <a:pt x="21" y="20"/>
                    <a:pt x="21" y="20"/>
                    <a:pt x="21" y="20"/>
                  </a:cubicBezTo>
                  <a:cubicBezTo>
                    <a:pt x="20" y="20"/>
                    <a:pt x="20" y="20"/>
                    <a:pt x="20" y="20"/>
                  </a:cubicBezTo>
                  <a:cubicBezTo>
                    <a:pt x="17" y="20"/>
                    <a:pt x="17" y="20"/>
                    <a:pt x="17" y="20"/>
                  </a:cubicBezTo>
                  <a:cubicBezTo>
                    <a:pt x="17" y="23"/>
                    <a:pt x="17" y="23"/>
                    <a:pt x="17" y="23"/>
                  </a:cubicBezTo>
                  <a:cubicBezTo>
                    <a:pt x="18" y="24"/>
                    <a:pt x="18" y="24"/>
                    <a:pt x="18" y="24"/>
                  </a:cubicBezTo>
                  <a:cubicBezTo>
                    <a:pt x="19" y="25"/>
                    <a:pt x="19" y="25"/>
                    <a:pt x="19" y="25"/>
                  </a:cubicBezTo>
                  <a:cubicBezTo>
                    <a:pt x="21" y="26"/>
                    <a:pt x="21" y="26"/>
                    <a:pt x="21" y="26"/>
                  </a:cubicBezTo>
                  <a:cubicBezTo>
                    <a:pt x="20" y="28"/>
                    <a:pt x="20" y="28"/>
                    <a:pt x="20" y="28"/>
                  </a:cubicBezTo>
                  <a:cubicBezTo>
                    <a:pt x="20" y="28"/>
                    <a:pt x="20" y="28"/>
                    <a:pt x="20" y="28"/>
                  </a:cubicBezTo>
                  <a:cubicBezTo>
                    <a:pt x="18" y="37"/>
                    <a:pt x="18" y="37"/>
                    <a:pt x="18" y="37"/>
                  </a:cubicBezTo>
                  <a:cubicBezTo>
                    <a:pt x="17" y="39"/>
                    <a:pt x="17" y="39"/>
                    <a:pt x="17" y="39"/>
                  </a:cubicBezTo>
                  <a:cubicBezTo>
                    <a:pt x="17" y="39"/>
                    <a:pt x="17" y="39"/>
                    <a:pt x="17" y="39"/>
                  </a:cubicBezTo>
                  <a:cubicBezTo>
                    <a:pt x="17" y="40"/>
                    <a:pt x="17" y="40"/>
                    <a:pt x="17" y="40"/>
                  </a:cubicBezTo>
                  <a:cubicBezTo>
                    <a:pt x="16" y="40"/>
                    <a:pt x="16" y="40"/>
                    <a:pt x="16" y="40"/>
                  </a:cubicBezTo>
                  <a:cubicBezTo>
                    <a:pt x="16" y="39"/>
                    <a:pt x="16" y="39"/>
                    <a:pt x="16" y="39"/>
                  </a:cubicBezTo>
                  <a:cubicBezTo>
                    <a:pt x="15" y="39"/>
                    <a:pt x="15" y="39"/>
                    <a:pt x="15" y="39"/>
                  </a:cubicBezTo>
                  <a:cubicBezTo>
                    <a:pt x="15" y="39"/>
                    <a:pt x="15" y="39"/>
                    <a:pt x="15" y="39"/>
                  </a:cubicBezTo>
                  <a:cubicBezTo>
                    <a:pt x="14" y="39"/>
                    <a:pt x="14" y="39"/>
                    <a:pt x="14" y="39"/>
                  </a:cubicBezTo>
                  <a:cubicBezTo>
                    <a:pt x="13" y="39"/>
                    <a:pt x="13" y="39"/>
                    <a:pt x="13" y="39"/>
                  </a:cubicBezTo>
                  <a:cubicBezTo>
                    <a:pt x="13" y="39"/>
                    <a:pt x="13" y="39"/>
                    <a:pt x="13" y="39"/>
                  </a:cubicBezTo>
                  <a:cubicBezTo>
                    <a:pt x="10" y="40"/>
                    <a:pt x="10" y="40"/>
                    <a:pt x="10" y="40"/>
                  </a:cubicBezTo>
                  <a:cubicBezTo>
                    <a:pt x="8" y="41"/>
                    <a:pt x="8" y="41"/>
                    <a:pt x="8" y="41"/>
                  </a:cubicBezTo>
                  <a:cubicBezTo>
                    <a:pt x="7" y="41"/>
                    <a:pt x="7" y="41"/>
                    <a:pt x="7" y="41"/>
                  </a:cubicBezTo>
                  <a:cubicBezTo>
                    <a:pt x="7" y="41"/>
                    <a:pt x="7" y="41"/>
                    <a:pt x="7" y="41"/>
                  </a:cubicBezTo>
                  <a:cubicBezTo>
                    <a:pt x="6" y="42"/>
                    <a:pt x="6" y="42"/>
                    <a:pt x="6" y="42"/>
                  </a:cubicBezTo>
                  <a:cubicBezTo>
                    <a:pt x="5" y="43"/>
                    <a:pt x="5" y="43"/>
                    <a:pt x="5" y="43"/>
                  </a:cubicBezTo>
                  <a:cubicBezTo>
                    <a:pt x="4" y="43"/>
                    <a:pt x="4" y="43"/>
                    <a:pt x="4" y="43"/>
                  </a:cubicBezTo>
                  <a:cubicBezTo>
                    <a:pt x="4" y="44"/>
                    <a:pt x="4" y="44"/>
                    <a:pt x="4" y="44"/>
                  </a:cubicBezTo>
                  <a:cubicBezTo>
                    <a:pt x="4" y="45"/>
                    <a:pt x="4" y="45"/>
                    <a:pt x="4" y="45"/>
                  </a:cubicBezTo>
                  <a:cubicBezTo>
                    <a:pt x="4" y="45"/>
                    <a:pt x="4" y="45"/>
                    <a:pt x="4" y="45"/>
                  </a:cubicBezTo>
                  <a:cubicBezTo>
                    <a:pt x="3" y="47"/>
                    <a:pt x="3" y="47"/>
                    <a:pt x="3" y="47"/>
                  </a:cubicBezTo>
                  <a:cubicBezTo>
                    <a:pt x="3" y="48"/>
                    <a:pt x="3" y="48"/>
                    <a:pt x="3" y="48"/>
                  </a:cubicBezTo>
                  <a:cubicBezTo>
                    <a:pt x="3" y="49"/>
                    <a:pt x="3" y="49"/>
                    <a:pt x="3" y="49"/>
                  </a:cubicBezTo>
                  <a:cubicBezTo>
                    <a:pt x="3" y="49"/>
                    <a:pt x="3" y="49"/>
                    <a:pt x="3" y="49"/>
                  </a:cubicBezTo>
                  <a:cubicBezTo>
                    <a:pt x="2" y="49"/>
                    <a:pt x="2" y="49"/>
                    <a:pt x="2" y="49"/>
                  </a:cubicBezTo>
                  <a:cubicBezTo>
                    <a:pt x="1" y="50"/>
                    <a:pt x="1" y="50"/>
                    <a:pt x="1" y="50"/>
                  </a:cubicBezTo>
                  <a:cubicBezTo>
                    <a:pt x="1" y="51"/>
                    <a:pt x="1" y="51"/>
                    <a:pt x="1" y="51"/>
                  </a:cubicBezTo>
                  <a:cubicBezTo>
                    <a:pt x="0" y="51"/>
                    <a:pt x="0" y="51"/>
                    <a:pt x="0" y="51"/>
                  </a:cubicBezTo>
                  <a:cubicBezTo>
                    <a:pt x="1" y="52"/>
                    <a:pt x="1" y="52"/>
                    <a:pt x="1" y="52"/>
                  </a:cubicBezTo>
                  <a:cubicBezTo>
                    <a:pt x="0" y="53"/>
                    <a:pt x="0" y="53"/>
                    <a:pt x="0" y="53"/>
                  </a:cubicBezTo>
                  <a:cubicBezTo>
                    <a:pt x="0" y="53"/>
                    <a:pt x="0" y="53"/>
                    <a:pt x="0" y="53"/>
                  </a:cubicBezTo>
                  <a:cubicBezTo>
                    <a:pt x="0" y="54"/>
                    <a:pt x="0" y="54"/>
                    <a:pt x="0" y="54"/>
                  </a:cubicBezTo>
                  <a:cubicBezTo>
                    <a:pt x="0" y="55"/>
                    <a:pt x="0" y="55"/>
                    <a:pt x="0" y="55"/>
                  </a:cubicBezTo>
                  <a:cubicBezTo>
                    <a:pt x="1" y="56"/>
                    <a:pt x="1" y="56"/>
                    <a:pt x="1" y="56"/>
                  </a:cubicBezTo>
                  <a:cubicBezTo>
                    <a:pt x="4" y="59"/>
                    <a:pt x="4" y="59"/>
                    <a:pt x="4" y="59"/>
                  </a:cubicBezTo>
                  <a:cubicBezTo>
                    <a:pt x="2" y="60"/>
                    <a:pt x="2" y="60"/>
                    <a:pt x="2" y="60"/>
                  </a:cubicBezTo>
                  <a:cubicBezTo>
                    <a:pt x="5" y="60"/>
                    <a:pt x="5" y="60"/>
                    <a:pt x="5" y="60"/>
                  </a:cubicBezTo>
                  <a:cubicBezTo>
                    <a:pt x="7" y="60"/>
                    <a:pt x="7" y="60"/>
                    <a:pt x="7" y="60"/>
                  </a:cubicBezTo>
                  <a:cubicBezTo>
                    <a:pt x="8" y="61"/>
                    <a:pt x="8" y="61"/>
                    <a:pt x="8" y="61"/>
                  </a:cubicBezTo>
                  <a:cubicBezTo>
                    <a:pt x="8" y="63"/>
                    <a:pt x="8" y="63"/>
                    <a:pt x="8" y="63"/>
                  </a:cubicBezTo>
                  <a:cubicBezTo>
                    <a:pt x="10" y="63"/>
                    <a:pt x="10" y="63"/>
                    <a:pt x="10" y="63"/>
                  </a:cubicBezTo>
                  <a:cubicBezTo>
                    <a:pt x="12" y="63"/>
                    <a:pt x="12" y="63"/>
                    <a:pt x="12" y="63"/>
                  </a:cubicBezTo>
                  <a:cubicBezTo>
                    <a:pt x="14" y="61"/>
                    <a:pt x="14" y="61"/>
                    <a:pt x="14" y="61"/>
                  </a:cubicBezTo>
                  <a:cubicBezTo>
                    <a:pt x="15" y="60"/>
                    <a:pt x="15" y="60"/>
                    <a:pt x="15" y="60"/>
                  </a:cubicBezTo>
                  <a:cubicBezTo>
                    <a:pt x="16" y="61"/>
                    <a:pt x="16" y="61"/>
                    <a:pt x="16" y="61"/>
                  </a:cubicBezTo>
                  <a:cubicBezTo>
                    <a:pt x="16" y="62"/>
                    <a:pt x="16" y="62"/>
                    <a:pt x="16" y="62"/>
                  </a:cubicBezTo>
                  <a:cubicBezTo>
                    <a:pt x="15" y="62"/>
                    <a:pt x="15" y="62"/>
                    <a:pt x="15" y="62"/>
                  </a:cubicBezTo>
                  <a:cubicBezTo>
                    <a:pt x="15" y="63"/>
                    <a:pt x="15" y="63"/>
                    <a:pt x="15" y="63"/>
                  </a:cubicBezTo>
                  <a:cubicBezTo>
                    <a:pt x="16" y="66"/>
                    <a:pt x="16" y="66"/>
                    <a:pt x="16" y="66"/>
                  </a:cubicBezTo>
                  <a:cubicBezTo>
                    <a:pt x="16" y="67"/>
                    <a:pt x="16" y="67"/>
                    <a:pt x="16" y="67"/>
                  </a:cubicBezTo>
                  <a:cubicBezTo>
                    <a:pt x="16" y="67"/>
                    <a:pt x="16" y="67"/>
                    <a:pt x="16" y="67"/>
                  </a:cubicBezTo>
                  <a:cubicBezTo>
                    <a:pt x="17" y="67"/>
                    <a:pt x="17" y="67"/>
                    <a:pt x="17" y="67"/>
                  </a:cubicBezTo>
                  <a:cubicBezTo>
                    <a:pt x="18" y="67"/>
                    <a:pt x="18" y="67"/>
                    <a:pt x="18" y="67"/>
                  </a:cubicBezTo>
                  <a:cubicBezTo>
                    <a:pt x="19" y="67"/>
                    <a:pt x="19" y="67"/>
                    <a:pt x="19" y="67"/>
                  </a:cubicBezTo>
                  <a:cubicBezTo>
                    <a:pt x="19" y="67"/>
                    <a:pt x="19" y="67"/>
                    <a:pt x="19" y="67"/>
                  </a:cubicBezTo>
                  <a:cubicBezTo>
                    <a:pt x="20" y="67"/>
                    <a:pt x="20" y="67"/>
                    <a:pt x="20" y="67"/>
                  </a:cubicBezTo>
                  <a:cubicBezTo>
                    <a:pt x="20" y="67"/>
                    <a:pt x="20" y="67"/>
                    <a:pt x="20" y="67"/>
                  </a:cubicBezTo>
                  <a:cubicBezTo>
                    <a:pt x="20" y="67"/>
                    <a:pt x="20" y="67"/>
                    <a:pt x="20" y="67"/>
                  </a:cubicBezTo>
                  <a:cubicBezTo>
                    <a:pt x="23" y="67"/>
                    <a:pt x="23" y="67"/>
                    <a:pt x="23" y="67"/>
                  </a:cubicBezTo>
                  <a:cubicBezTo>
                    <a:pt x="24" y="67"/>
                    <a:pt x="24" y="67"/>
                    <a:pt x="24" y="67"/>
                  </a:cubicBezTo>
                  <a:cubicBezTo>
                    <a:pt x="25" y="66"/>
                    <a:pt x="25" y="66"/>
                    <a:pt x="25" y="66"/>
                  </a:cubicBezTo>
                  <a:cubicBezTo>
                    <a:pt x="26" y="66"/>
                    <a:pt x="26" y="66"/>
                    <a:pt x="26" y="66"/>
                  </a:cubicBezTo>
                  <a:cubicBezTo>
                    <a:pt x="27" y="66"/>
                    <a:pt x="27" y="66"/>
                    <a:pt x="27" y="66"/>
                  </a:cubicBezTo>
                  <a:cubicBezTo>
                    <a:pt x="28" y="66"/>
                    <a:pt x="28" y="66"/>
                    <a:pt x="28" y="66"/>
                  </a:cubicBezTo>
                  <a:cubicBezTo>
                    <a:pt x="29" y="65"/>
                    <a:pt x="29" y="65"/>
                    <a:pt x="29" y="65"/>
                  </a:cubicBezTo>
                  <a:cubicBezTo>
                    <a:pt x="30" y="64"/>
                    <a:pt x="30" y="64"/>
                    <a:pt x="30" y="64"/>
                  </a:cubicBezTo>
                  <a:cubicBezTo>
                    <a:pt x="32" y="62"/>
                    <a:pt x="32" y="62"/>
                    <a:pt x="32" y="62"/>
                  </a:cubicBezTo>
                  <a:cubicBezTo>
                    <a:pt x="34" y="62"/>
                    <a:pt x="34" y="62"/>
                    <a:pt x="34" y="62"/>
                  </a:cubicBezTo>
                  <a:cubicBezTo>
                    <a:pt x="35" y="61"/>
                    <a:pt x="35" y="61"/>
                    <a:pt x="35" y="61"/>
                  </a:cubicBezTo>
                  <a:cubicBezTo>
                    <a:pt x="36" y="61"/>
                    <a:pt x="36" y="61"/>
                    <a:pt x="36" y="61"/>
                  </a:cubicBezTo>
                  <a:cubicBezTo>
                    <a:pt x="37" y="62"/>
                    <a:pt x="37" y="62"/>
                    <a:pt x="37" y="62"/>
                  </a:cubicBezTo>
                  <a:cubicBezTo>
                    <a:pt x="38" y="61"/>
                    <a:pt x="38" y="61"/>
                    <a:pt x="38" y="61"/>
                  </a:cubicBezTo>
                  <a:cubicBezTo>
                    <a:pt x="38" y="62"/>
                    <a:pt x="38" y="62"/>
                    <a:pt x="38" y="62"/>
                  </a:cubicBezTo>
                  <a:cubicBezTo>
                    <a:pt x="38" y="63"/>
                    <a:pt x="38" y="63"/>
                    <a:pt x="38" y="63"/>
                  </a:cubicBezTo>
                  <a:cubicBezTo>
                    <a:pt x="39" y="64"/>
                    <a:pt x="39" y="64"/>
                    <a:pt x="39" y="64"/>
                  </a:cubicBezTo>
                  <a:cubicBezTo>
                    <a:pt x="38" y="65"/>
                    <a:pt x="38" y="65"/>
                    <a:pt x="38" y="65"/>
                  </a:cubicBezTo>
                  <a:cubicBezTo>
                    <a:pt x="39" y="67"/>
                    <a:pt x="39" y="67"/>
                    <a:pt x="39" y="67"/>
                  </a:cubicBezTo>
                  <a:cubicBezTo>
                    <a:pt x="38" y="68"/>
                    <a:pt x="38" y="68"/>
                    <a:pt x="38" y="68"/>
                  </a:cubicBezTo>
                  <a:cubicBezTo>
                    <a:pt x="39" y="70"/>
                    <a:pt x="39" y="70"/>
                    <a:pt x="39" y="70"/>
                  </a:cubicBezTo>
                  <a:cubicBezTo>
                    <a:pt x="40" y="70"/>
                    <a:pt x="40" y="70"/>
                    <a:pt x="40" y="70"/>
                  </a:cubicBezTo>
                  <a:cubicBezTo>
                    <a:pt x="40" y="71"/>
                    <a:pt x="40" y="71"/>
                    <a:pt x="40" y="71"/>
                  </a:cubicBezTo>
                  <a:cubicBezTo>
                    <a:pt x="41" y="72"/>
                    <a:pt x="41" y="72"/>
                    <a:pt x="41" y="72"/>
                  </a:cubicBezTo>
                  <a:cubicBezTo>
                    <a:pt x="43" y="72"/>
                    <a:pt x="43" y="72"/>
                    <a:pt x="43" y="72"/>
                  </a:cubicBezTo>
                  <a:cubicBezTo>
                    <a:pt x="44" y="73"/>
                    <a:pt x="44" y="73"/>
                    <a:pt x="44" y="73"/>
                  </a:cubicBezTo>
                  <a:cubicBezTo>
                    <a:pt x="44" y="73"/>
                    <a:pt x="44" y="73"/>
                    <a:pt x="44" y="73"/>
                  </a:cubicBezTo>
                  <a:cubicBezTo>
                    <a:pt x="46" y="72"/>
                    <a:pt x="46" y="72"/>
                    <a:pt x="46" y="72"/>
                  </a:cubicBezTo>
                  <a:cubicBezTo>
                    <a:pt x="48" y="74"/>
                    <a:pt x="48" y="74"/>
                    <a:pt x="48" y="74"/>
                  </a:cubicBezTo>
                  <a:cubicBezTo>
                    <a:pt x="49" y="74"/>
                    <a:pt x="49" y="74"/>
                    <a:pt x="49" y="74"/>
                  </a:cubicBezTo>
                  <a:cubicBezTo>
                    <a:pt x="50" y="75"/>
                    <a:pt x="50" y="75"/>
                    <a:pt x="50" y="75"/>
                  </a:cubicBezTo>
                  <a:cubicBezTo>
                    <a:pt x="51" y="75"/>
                    <a:pt x="51" y="75"/>
                    <a:pt x="51" y="75"/>
                  </a:cubicBezTo>
                  <a:cubicBezTo>
                    <a:pt x="53" y="76"/>
                    <a:pt x="53" y="76"/>
                    <a:pt x="53" y="76"/>
                  </a:cubicBezTo>
                  <a:cubicBezTo>
                    <a:pt x="54" y="76"/>
                    <a:pt x="54" y="76"/>
                    <a:pt x="54" y="76"/>
                  </a:cubicBezTo>
                  <a:cubicBezTo>
                    <a:pt x="54" y="77"/>
                    <a:pt x="54" y="77"/>
                    <a:pt x="54" y="77"/>
                  </a:cubicBezTo>
                  <a:cubicBezTo>
                    <a:pt x="55" y="77"/>
                    <a:pt x="55" y="77"/>
                    <a:pt x="55" y="77"/>
                  </a:cubicBezTo>
                  <a:cubicBezTo>
                    <a:pt x="56" y="78"/>
                    <a:pt x="56" y="78"/>
                    <a:pt x="56" y="78"/>
                  </a:cubicBezTo>
                  <a:cubicBezTo>
                    <a:pt x="59" y="78"/>
                    <a:pt x="59" y="78"/>
                    <a:pt x="59" y="78"/>
                  </a:cubicBezTo>
                  <a:cubicBezTo>
                    <a:pt x="61" y="79"/>
                    <a:pt x="61" y="79"/>
                    <a:pt x="61" y="79"/>
                  </a:cubicBezTo>
                  <a:cubicBezTo>
                    <a:pt x="61" y="79"/>
                    <a:pt x="61" y="79"/>
                    <a:pt x="61" y="79"/>
                  </a:cubicBezTo>
                  <a:cubicBezTo>
                    <a:pt x="61" y="81"/>
                    <a:pt x="61" y="81"/>
                    <a:pt x="61" y="81"/>
                  </a:cubicBezTo>
                  <a:cubicBezTo>
                    <a:pt x="61" y="83"/>
                    <a:pt x="61" y="83"/>
                    <a:pt x="61" y="83"/>
                  </a:cubicBezTo>
                  <a:cubicBezTo>
                    <a:pt x="61" y="84"/>
                    <a:pt x="61" y="84"/>
                    <a:pt x="61" y="84"/>
                  </a:cubicBezTo>
                  <a:cubicBezTo>
                    <a:pt x="62" y="86"/>
                    <a:pt x="62" y="86"/>
                    <a:pt x="62" y="86"/>
                  </a:cubicBezTo>
                  <a:cubicBezTo>
                    <a:pt x="62" y="88"/>
                    <a:pt x="62" y="88"/>
                    <a:pt x="62" y="88"/>
                  </a:cubicBezTo>
                  <a:cubicBezTo>
                    <a:pt x="70" y="88"/>
                    <a:pt x="70" y="88"/>
                    <a:pt x="70" y="88"/>
                  </a:cubicBezTo>
                  <a:cubicBezTo>
                    <a:pt x="71" y="91"/>
                    <a:pt x="71" y="91"/>
                    <a:pt x="71" y="91"/>
                  </a:cubicBezTo>
                  <a:cubicBezTo>
                    <a:pt x="70" y="92"/>
                    <a:pt x="70" y="92"/>
                    <a:pt x="70" y="92"/>
                  </a:cubicBezTo>
                  <a:cubicBezTo>
                    <a:pt x="73" y="93"/>
                    <a:pt x="73" y="93"/>
                    <a:pt x="73" y="93"/>
                  </a:cubicBezTo>
                  <a:cubicBezTo>
                    <a:pt x="75" y="97"/>
                    <a:pt x="75" y="97"/>
                    <a:pt x="75" y="97"/>
                  </a:cubicBezTo>
                  <a:cubicBezTo>
                    <a:pt x="75" y="98"/>
                    <a:pt x="75" y="98"/>
                    <a:pt x="75" y="98"/>
                  </a:cubicBezTo>
                  <a:cubicBezTo>
                    <a:pt x="73" y="102"/>
                    <a:pt x="73" y="102"/>
                    <a:pt x="73" y="102"/>
                  </a:cubicBezTo>
                  <a:cubicBezTo>
                    <a:pt x="73" y="103"/>
                    <a:pt x="73" y="103"/>
                    <a:pt x="73" y="103"/>
                  </a:cubicBezTo>
                  <a:cubicBezTo>
                    <a:pt x="73" y="104"/>
                    <a:pt x="73" y="104"/>
                    <a:pt x="73" y="104"/>
                  </a:cubicBezTo>
                  <a:cubicBezTo>
                    <a:pt x="73" y="104"/>
                    <a:pt x="73" y="104"/>
                    <a:pt x="73" y="104"/>
                  </a:cubicBezTo>
                  <a:cubicBezTo>
                    <a:pt x="73" y="105"/>
                    <a:pt x="73" y="105"/>
                    <a:pt x="73" y="105"/>
                  </a:cubicBezTo>
                  <a:cubicBezTo>
                    <a:pt x="74" y="106"/>
                    <a:pt x="74" y="106"/>
                    <a:pt x="74" y="106"/>
                  </a:cubicBezTo>
                  <a:cubicBezTo>
                    <a:pt x="74" y="107"/>
                    <a:pt x="74" y="107"/>
                    <a:pt x="74" y="107"/>
                  </a:cubicBezTo>
                  <a:cubicBezTo>
                    <a:pt x="75" y="108"/>
                    <a:pt x="75" y="108"/>
                    <a:pt x="75" y="108"/>
                  </a:cubicBezTo>
                  <a:cubicBezTo>
                    <a:pt x="74" y="111"/>
                    <a:pt x="74" y="111"/>
                    <a:pt x="74" y="111"/>
                  </a:cubicBezTo>
                  <a:cubicBezTo>
                    <a:pt x="75" y="112"/>
                    <a:pt x="75" y="112"/>
                    <a:pt x="75" y="112"/>
                  </a:cubicBezTo>
                  <a:cubicBezTo>
                    <a:pt x="74" y="112"/>
                    <a:pt x="74" y="112"/>
                    <a:pt x="74" y="112"/>
                  </a:cubicBezTo>
                  <a:cubicBezTo>
                    <a:pt x="75" y="113"/>
                    <a:pt x="75" y="113"/>
                    <a:pt x="75" y="113"/>
                  </a:cubicBezTo>
                  <a:cubicBezTo>
                    <a:pt x="76" y="113"/>
                    <a:pt x="76" y="113"/>
                    <a:pt x="76" y="113"/>
                  </a:cubicBezTo>
                  <a:cubicBezTo>
                    <a:pt x="77" y="114"/>
                    <a:pt x="77" y="114"/>
                    <a:pt x="77" y="114"/>
                  </a:cubicBezTo>
                  <a:cubicBezTo>
                    <a:pt x="79" y="113"/>
                    <a:pt x="79" y="113"/>
                    <a:pt x="79" y="113"/>
                  </a:cubicBezTo>
                  <a:cubicBezTo>
                    <a:pt x="80" y="114"/>
                    <a:pt x="80" y="114"/>
                    <a:pt x="80" y="114"/>
                  </a:cubicBezTo>
                  <a:cubicBezTo>
                    <a:pt x="82" y="113"/>
                    <a:pt x="82" y="113"/>
                    <a:pt x="82" y="113"/>
                  </a:cubicBezTo>
                  <a:cubicBezTo>
                    <a:pt x="83" y="114"/>
                    <a:pt x="83" y="114"/>
                    <a:pt x="83" y="114"/>
                  </a:cubicBezTo>
                  <a:cubicBezTo>
                    <a:pt x="84" y="114"/>
                    <a:pt x="84" y="114"/>
                    <a:pt x="84" y="114"/>
                  </a:cubicBezTo>
                  <a:cubicBezTo>
                    <a:pt x="84" y="115"/>
                    <a:pt x="84" y="115"/>
                    <a:pt x="84" y="115"/>
                  </a:cubicBezTo>
                  <a:cubicBezTo>
                    <a:pt x="86" y="119"/>
                    <a:pt x="86" y="119"/>
                    <a:pt x="86" y="119"/>
                  </a:cubicBezTo>
                  <a:cubicBezTo>
                    <a:pt x="86" y="121"/>
                    <a:pt x="86" y="121"/>
                    <a:pt x="86" y="121"/>
                  </a:cubicBezTo>
                  <a:cubicBezTo>
                    <a:pt x="87" y="121"/>
                    <a:pt x="87" y="121"/>
                    <a:pt x="87" y="121"/>
                  </a:cubicBezTo>
                  <a:cubicBezTo>
                    <a:pt x="89" y="120"/>
                    <a:pt x="89" y="120"/>
                    <a:pt x="89" y="120"/>
                  </a:cubicBezTo>
                  <a:cubicBezTo>
                    <a:pt x="90" y="120"/>
                    <a:pt x="90" y="120"/>
                    <a:pt x="90" y="120"/>
                  </a:cubicBezTo>
                  <a:cubicBezTo>
                    <a:pt x="91" y="121"/>
                    <a:pt x="91" y="121"/>
                    <a:pt x="91" y="121"/>
                  </a:cubicBezTo>
                  <a:cubicBezTo>
                    <a:pt x="91" y="121"/>
                    <a:pt x="91" y="121"/>
                    <a:pt x="91" y="121"/>
                  </a:cubicBezTo>
                  <a:cubicBezTo>
                    <a:pt x="91" y="122"/>
                    <a:pt x="91" y="122"/>
                    <a:pt x="91" y="122"/>
                  </a:cubicBezTo>
                  <a:cubicBezTo>
                    <a:pt x="91" y="126"/>
                    <a:pt x="91" y="126"/>
                    <a:pt x="91" y="126"/>
                  </a:cubicBezTo>
                  <a:cubicBezTo>
                    <a:pt x="91" y="126"/>
                    <a:pt x="91" y="126"/>
                    <a:pt x="91" y="126"/>
                  </a:cubicBezTo>
                  <a:cubicBezTo>
                    <a:pt x="90" y="126"/>
                    <a:pt x="90" y="126"/>
                    <a:pt x="90" y="126"/>
                  </a:cubicBezTo>
                  <a:cubicBezTo>
                    <a:pt x="90" y="127"/>
                    <a:pt x="90" y="127"/>
                    <a:pt x="90" y="127"/>
                  </a:cubicBezTo>
                  <a:cubicBezTo>
                    <a:pt x="90" y="127"/>
                    <a:pt x="90" y="127"/>
                    <a:pt x="90" y="127"/>
                  </a:cubicBezTo>
                  <a:cubicBezTo>
                    <a:pt x="90" y="128"/>
                    <a:pt x="90" y="128"/>
                    <a:pt x="90" y="128"/>
                  </a:cubicBezTo>
                  <a:cubicBezTo>
                    <a:pt x="91" y="127"/>
                    <a:pt x="91" y="127"/>
                    <a:pt x="91" y="127"/>
                  </a:cubicBezTo>
                  <a:cubicBezTo>
                    <a:pt x="93" y="127"/>
                    <a:pt x="93" y="127"/>
                    <a:pt x="93" y="127"/>
                  </a:cubicBezTo>
                  <a:cubicBezTo>
                    <a:pt x="93" y="128"/>
                    <a:pt x="93" y="128"/>
                    <a:pt x="93" y="128"/>
                  </a:cubicBezTo>
                  <a:cubicBezTo>
                    <a:pt x="94" y="130"/>
                    <a:pt x="94" y="130"/>
                    <a:pt x="94" y="130"/>
                  </a:cubicBezTo>
                  <a:cubicBezTo>
                    <a:pt x="94" y="131"/>
                    <a:pt x="94" y="131"/>
                    <a:pt x="94" y="131"/>
                  </a:cubicBezTo>
                  <a:cubicBezTo>
                    <a:pt x="94" y="133"/>
                    <a:pt x="94" y="133"/>
                    <a:pt x="94" y="133"/>
                  </a:cubicBezTo>
                  <a:cubicBezTo>
                    <a:pt x="94" y="134"/>
                    <a:pt x="94" y="134"/>
                    <a:pt x="94" y="134"/>
                  </a:cubicBezTo>
                  <a:cubicBezTo>
                    <a:pt x="94" y="135"/>
                    <a:pt x="94" y="135"/>
                    <a:pt x="94" y="135"/>
                  </a:cubicBezTo>
                  <a:cubicBezTo>
                    <a:pt x="93" y="135"/>
                    <a:pt x="93" y="135"/>
                    <a:pt x="93" y="135"/>
                  </a:cubicBezTo>
                  <a:cubicBezTo>
                    <a:pt x="92" y="135"/>
                    <a:pt x="92" y="135"/>
                    <a:pt x="92" y="135"/>
                  </a:cubicBezTo>
                  <a:cubicBezTo>
                    <a:pt x="92" y="136"/>
                    <a:pt x="92" y="136"/>
                    <a:pt x="92" y="136"/>
                  </a:cubicBezTo>
                  <a:cubicBezTo>
                    <a:pt x="91" y="136"/>
                    <a:pt x="91" y="136"/>
                    <a:pt x="91" y="136"/>
                  </a:cubicBezTo>
                  <a:cubicBezTo>
                    <a:pt x="91" y="136"/>
                    <a:pt x="91" y="136"/>
                    <a:pt x="91" y="136"/>
                  </a:cubicBezTo>
                  <a:cubicBezTo>
                    <a:pt x="89" y="137"/>
                    <a:pt x="89" y="137"/>
                    <a:pt x="89" y="137"/>
                  </a:cubicBezTo>
                  <a:cubicBezTo>
                    <a:pt x="89" y="138"/>
                    <a:pt x="89" y="138"/>
                    <a:pt x="89" y="138"/>
                  </a:cubicBezTo>
                  <a:cubicBezTo>
                    <a:pt x="88" y="138"/>
                    <a:pt x="88" y="138"/>
                    <a:pt x="88" y="138"/>
                  </a:cubicBezTo>
                  <a:cubicBezTo>
                    <a:pt x="86" y="139"/>
                    <a:pt x="86" y="139"/>
                    <a:pt x="86" y="139"/>
                  </a:cubicBezTo>
                  <a:cubicBezTo>
                    <a:pt x="86" y="139"/>
                    <a:pt x="86" y="139"/>
                    <a:pt x="86" y="139"/>
                  </a:cubicBezTo>
                  <a:cubicBezTo>
                    <a:pt x="86" y="140"/>
                    <a:pt x="86" y="140"/>
                    <a:pt x="86" y="140"/>
                  </a:cubicBezTo>
                  <a:cubicBezTo>
                    <a:pt x="85" y="140"/>
                    <a:pt x="85" y="140"/>
                    <a:pt x="85" y="140"/>
                  </a:cubicBezTo>
                  <a:cubicBezTo>
                    <a:pt x="85" y="140"/>
                    <a:pt x="85" y="140"/>
                    <a:pt x="85" y="140"/>
                  </a:cubicBezTo>
                  <a:cubicBezTo>
                    <a:pt x="83" y="142"/>
                    <a:pt x="83" y="142"/>
                    <a:pt x="83" y="142"/>
                  </a:cubicBezTo>
                  <a:cubicBezTo>
                    <a:pt x="83" y="142"/>
                    <a:pt x="83" y="142"/>
                    <a:pt x="83" y="142"/>
                  </a:cubicBezTo>
                  <a:cubicBezTo>
                    <a:pt x="83" y="143"/>
                    <a:pt x="83" y="143"/>
                    <a:pt x="83" y="143"/>
                  </a:cubicBezTo>
                  <a:cubicBezTo>
                    <a:pt x="82" y="143"/>
                    <a:pt x="82" y="143"/>
                    <a:pt x="82" y="143"/>
                  </a:cubicBezTo>
                  <a:cubicBezTo>
                    <a:pt x="82" y="144"/>
                    <a:pt x="82" y="144"/>
                    <a:pt x="82" y="144"/>
                  </a:cubicBezTo>
                  <a:cubicBezTo>
                    <a:pt x="81" y="145"/>
                    <a:pt x="81" y="145"/>
                    <a:pt x="81" y="145"/>
                  </a:cubicBezTo>
                  <a:cubicBezTo>
                    <a:pt x="80" y="146"/>
                    <a:pt x="80" y="146"/>
                    <a:pt x="80" y="146"/>
                  </a:cubicBezTo>
                  <a:cubicBezTo>
                    <a:pt x="80" y="147"/>
                    <a:pt x="80" y="147"/>
                    <a:pt x="80" y="147"/>
                  </a:cubicBezTo>
                  <a:cubicBezTo>
                    <a:pt x="80" y="148"/>
                    <a:pt x="80" y="148"/>
                    <a:pt x="80" y="148"/>
                  </a:cubicBezTo>
                  <a:cubicBezTo>
                    <a:pt x="79" y="148"/>
                    <a:pt x="79" y="148"/>
                    <a:pt x="79" y="148"/>
                  </a:cubicBezTo>
                  <a:cubicBezTo>
                    <a:pt x="79" y="148"/>
                    <a:pt x="79" y="148"/>
                    <a:pt x="79" y="148"/>
                  </a:cubicBezTo>
                  <a:cubicBezTo>
                    <a:pt x="79" y="148"/>
                    <a:pt x="79" y="148"/>
                    <a:pt x="79" y="148"/>
                  </a:cubicBezTo>
                  <a:cubicBezTo>
                    <a:pt x="80" y="149"/>
                    <a:pt x="80" y="149"/>
                    <a:pt x="80" y="149"/>
                  </a:cubicBezTo>
                  <a:cubicBezTo>
                    <a:pt x="82" y="148"/>
                    <a:pt x="82" y="148"/>
                    <a:pt x="82" y="148"/>
                  </a:cubicBezTo>
                  <a:cubicBezTo>
                    <a:pt x="83" y="149"/>
                    <a:pt x="83" y="149"/>
                    <a:pt x="83" y="149"/>
                  </a:cubicBezTo>
                  <a:cubicBezTo>
                    <a:pt x="84" y="150"/>
                    <a:pt x="84" y="150"/>
                    <a:pt x="84" y="150"/>
                  </a:cubicBezTo>
                  <a:cubicBezTo>
                    <a:pt x="85" y="150"/>
                    <a:pt x="85" y="150"/>
                    <a:pt x="85" y="150"/>
                  </a:cubicBezTo>
                  <a:cubicBezTo>
                    <a:pt x="86" y="151"/>
                    <a:pt x="86" y="151"/>
                    <a:pt x="86" y="151"/>
                  </a:cubicBezTo>
                  <a:cubicBezTo>
                    <a:pt x="87" y="153"/>
                    <a:pt x="87" y="153"/>
                    <a:pt x="87" y="153"/>
                  </a:cubicBezTo>
                  <a:cubicBezTo>
                    <a:pt x="87" y="153"/>
                    <a:pt x="87" y="153"/>
                    <a:pt x="87" y="153"/>
                  </a:cubicBezTo>
                  <a:cubicBezTo>
                    <a:pt x="88" y="152"/>
                    <a:pt x="88" y="152"/>
                    <a:pt x="88" y="152"/>
                  </a:cubicBezTo>
                  <a:cubicBezTo>
                    <a:pt x="88" y="152"/>
                    <a:pt x="88" y="152"/>
                    <a:pt x="88" y="152"/>
                  </a:cubicBezTo>
                  <a:cubicBezTo>
                    <a:pt x="89" y="154"/>
                    <a:pt x="89" y="154"/>
                    <a:pt x="89" y="154"/>
                  </a:cubicBezTo>
                  <a:cubicBezTo>
                    <a:pt x="91" y="154"/>
                    <a:pt x="91" y="154"/>
                    <a:pt x="91" y="154"/>
                  </a:cubicBezTo>
                  <a:cubicBezTo>
                    <a:pt x="92" y="154"/>
                    <a:pt x="92" y="154"/>
                    <a:pt x="92" y="154"/>
                  </a:cubicBezTo>
                  <a:cubicBezTo>
                    <a:pt x="93" y="155"/>
                    <a:pt x="93" y="155"/>
                    <a:pt x="93" y="155"/>
                  </a:cubicBezTo>
                  <a:cubicBezTo>
                    <a:pt x="93" y="156"/>
                    <a:pt x="93" y="156"/>
                    <a:pt x="93" y="156"/>
                  </a:cubicBezTo>
                  <a:cubicBezTo>
                    <a:pt x="94" y="156"/>
                    <a:pt x="94" y="156"/>
                    <a:pt x="94" y="156"/>
                  </a:cubicBezTo>
                  <a:cubicBezTo>
                    <a:pt x="95" y="157"/>
                    <a:pt x="95" y="157"/>
                    <a:pt x="95" y="157"/>
                  </a:cubicBezTo>
                  <a:cubicBezTo>
                    <a:pt x="96" y="158"/>
                    <a:pt x="96" y="158"/>
                    <a:pt x="96" y="158"/>
                  </a:cubicBezTo>
                  <a:cubicBezTo>
                    <a:pt x="97" y="159"/>
                    <a:pt x="97" y="159"/>
                    <a:pt x="97" y="159"/>
                  </a:cubicBezTo>
                  <a:cubicBezTo>
                    <a:pt x="98" y="160"/>
                    <a:pt x="98" y="160"/>
                    <a:pt x="98" y="160"/>
                  </a:cubicBezTo>
                  <a:cubicBezTo>
                    <a:pt x="98" y="161"/>
                    <a:pt x="98" y="161"/>
                    <a:pt x="98" y="161"/>
                  </a:cubicBezTo>
                  <a:cubicBezTo>
                    <a:pt x="97" y="162"/>
                    <a:pt x="97" y="162"/>
                    <a:pt x="97" y="162"/>
                  </a:cubicBezTo>
                  <a:cubicBezTo>
                    <a:pt x="98" y="163"/>
                    <a:pt x="98" y="163"/>
                    <a:pt x="98" y="163"/>
                  </a:cubicBezTo>
                  <a:cubicBezTo>
                    <a:pt x="98" y="164"/>
                    <a:pt x="98" y="164"/>
                    <a:pt x="98" y="164"/>
                  </a:cubicBezTo>
                  <a:cubicBezTo>
                    <a:pt x="98" y="164"/>
                    <a:pt x="98" y="164"/>
                    <a:pt x="98" y="164"/>
                  </a:cubicBezTo>
                  <a:cubicBezTo>
                    <a:pt x="99" y="165"/>
                    <a:pt x="99" y="165"/>
                    <a:pt x="99" y="165"/>
                  </a:cubicBezTo>
                  <a:cubicBezTo>
                    <a:pt x="99" y="165"/>
                    <a:pt x="99" y="165"/>
                    <a:pt x="99" y="165"/>
                  </a:cubicBezTo>
                  <a:cubicBezTo>
                    <a:pt x="101" y="164"/>
                    <a:pt x="101" y="164"/>
                    <a:pt x="101" y="164"/>
                  </a:cubicBezTo>
                  <a:cubicBezTo>
                    <a:pt x="101" y="162"/>
                    <a:pt x="101" y="162"/>
                    <a:pt x="101" y="162"/>
                  </a:cubicBezTo>
                  <a:cubicBezTo>
                    <a:pt x="102" y="159"/>
                    <a:pt x="102" y="159"/>
                    <a:pt x="102" y="159"/>
                  </a:cubicBezTo>
                  <a:cubicBezTo>
                    <a:pt x="103" y="158"/>
                    <a:pt x="103" y="158"/>
                    <a:pt x="103" y="158"/>
                  </a:cubicBezTo>
                  <a:cubicBezTo>
                    <a:pt x="103" y="157"/>
                    <a:pt x="103" y="157"/>
                    <a:pt x="103" y="157"/>
                  </a:cubicBezTo>
                  <a:cubicBezTo>
                    <a:pt x="102" y="157"/>
                    <a:pt x="102" y="157"/>
                    <a:pt x="102" y="157"/>
                  </a:cubicBezTo>
                  <a:cubicBezTo>
                    <a:pt x="102" y="156"/>
                    <a:pt x="102" y="156"/>
                    <a:pt x="102" y="156"/>
                  </a:cubicBezTo>
                  <a:cubicBezTo>
                    <a:pt x="102" y="155"/>
                    <a:pt x="102" y="155"/>
                    <a:pt x="102" y="155"/>
                  </a:cubicBezTo>
                  <a:cubicBezTo>
                    <a:pt x="103" y="155"/>
                    <a:pt x="103" y="155"/>
                    <a:pt x="103" y="155"/>
                  </a:cubicBezTo>
                  <a:cubicBezTo>
                    <a:pt x="103" y="154"/>
                    <a:pt x="103" y="154"/>
                    <a:pt x="103" y="154"/>
                  </a:cubicBezTo>
                  <a:cubicBezTo>
                    <a:pt x="104" y="153"/>
                    <a:pt x="104" y="153"/>
                    <a:pt x="104" y="153"/>
                  </a:cubicBezTo>
                  <a:cubicBezTo>
                    <a:pt x="104" y="153"/>
                    <a:pt x="104" y="153"/>
                    <a:pt x="104" y="153"/>
                  </a:cubicBezTo>
                  <a:cubicBezTo>
                    <a:pt x="104" y="153"/>
                    <a:pt x="104" y="153"/>
                    <a:pt x="104" y="153"/>
                  </a:cubicBezTo>
                  <a:cubicBezTo>
                    <a:pt x="105" y="153"/>
                    <a:pt x="105" y="153"/>
                    <a:pt x="105" y="153"/>
                  </a:cubicBezTo>
                  <a:cubicBezTo>
                    <a:pt x="105" y="153"/>
                    <a:pt x="105" y="153"/>
                    <a:pt x="105" y="153"/>
                  </a:cubicBezTo>
                  <a:cubicBezTo>
                    <a:pt x="105" y="152"/>
                    <a:pt x="105" y="152"/>
                    <a:pt x="105" y="152"/>
                  </a:cubicBezTo>
                  <a:cubicBezTo>
                    <a:pt x="106" y="151"/>
                    <a:pt x="106" y="151"/>
                    <a:pt x="106" y="151"/>
                  </a:cubicBezTo>
                  <a:cubicBezTo>
                    <a:pt x="106" y="151"/>
                    <a:pt x="106" y="151"/>
                    <a:pt x="106" y="151"/>
                  </a:cubicBezTo>
                  <a:cubicBezTo>
                    <a:pt x="106" y="150"/>
                    <a:pt x="106" y="150"/>
                    <a:pt x="106" y="150"/>
                  </a:cubicBezTo>
                  <a:cubicBezTo>
                    <a:pt x="107" y="150"/>
                    <a:pt x="107" y="150"/>
                    <a:pt x="107" y="150"/>
                  </a:cubicBezTo>
                  <a:cubicBezTo>
                    <a:pt x="107" y="149"/>
                    <a:pt x="107" y="149"/>
                    <a:pt x="107" y="149"/>
                  </a:cubicBezTo>
                  <a:cubicBezTo>
                    <a:pt x="107" y="149"/>
                    <a:pt x="107" y="149"/>
                    <a:pt x="107" y="149"/>
                  </a:cubicBezTo>
                  <a:cubicBezTo>
                    <a:pt x="106" y="148"/>
                    <a:pt x="106" y="148"/>
                    <a:pt x="106" y="148"/>
                  </a:cubicBezTo>
                  <a:cubicBezTo>
                    <a:pt x="106" y="147"/>
                    <a:pt x="106" y="147"/>
                    <a:pt x="106" y="147"/>
                  </a:cubicBezTo>
                  <a:cubicBezTo>
                    <a:pt x="106" y="147"/>
                    <a:pt x="106" y="147"/>
                    <a:pt x="106" y="147"/>
                  </a:cubicBezTo>
                  <a:cubicBezTo>
                    <a:pt x="106" y="147"/>
                    <a:pt x="106" y="147"/>
                    <a:pt x="106" y="147"/>
                  </a:cubicBezTo>
                  <a:cubicBezTo>
                    <a:pt x="107" y="148"/>
                    <a:pt x="107" y="148"/>
                    <a:pt x="107" y="148"/>
                  </a:cubicBezTo>
                  <a:cubicBezTo>
                    <a:pt x="108" y="149"/>
                    <a:pt x="108" y="149"/>
                    <a:pt x="108" y="149"/>
                  </a:cubicBezTo>
                  <a:cubicBezTo>
                    <a:pt x="108" y="149"/>
                    <a:pt x="108" y="149"/>
                    <a:pt x="108" y="149"/>
                  </a:cubicBezTo>
                  <a:cubicBezTo>
                    <a:pt x="109" y="149"/>
                    <a:pt x="109" y="149"/>
                    <a:pt x="109" y="149"/>
                  </a:cubicBezTo>
                  <a:cubicBezTo>
                    <a:pt x="109" y="149"/>
                    <a:pt x="109" y="149"/>
                    <a:pt x="109" y="149"/>
                  </a:cubicBezTo>
                  <a:cubicBezTo>
                    <a:pt x="109" y="150"/>
                    <a:pt x="109" y="150"/>
                    <a:pt x="109" y="150"/>
                  </a:cubicBezTo>
                  <a:cubicBezTo>
                    <a:pt x="109" y="150"/>
                    <a:pt x="109" y="150"/>
                    <a:pt x="109" y="150"/>
                  </a:cubicBezTo>
                  <a:cubicBezTo>
                    <a:pt x="108" y="151"/>
                    <a:pt x="108" y="151"/>
                    <a:pt x="108" y="151"/>
                  </a:cubicBezTo>
                  <a:cubicBezTo>
                    <a:pt x="107" y="153"/>
                    <a:pt x="107" y="153"/>
                    <a:pt x="107" y="153"/>
                  </a:cubicBezTo>
                  <a:cubicBezTo>
                    <a:pt x="106" y="153"/>
                    <a:pt x="106" y="153"/>
                    <a:pt x="106" y="153"/>
                  </a:cubicBezTo>
                  <a:cubicBezTo>
                    <a:pt x="106" y="154"/>
                    <a:pt x="106" y="154"/>
                    <a:pt x="106" y="154"/>
                  </a:cubicBezTo>
                  <a:cubicBezTo>
                    <a:pt x="106" y="154"/>
                    <a:pt x="106" y="154"/>
                    <a:pt x="106" y="154"/>
                  </a:cubicBezTo>
                  <a:cubicBezTo>
                    <a:pt x="106" y="154"/>
                    <a:pt x="106" y="154"/>
                    <a:pt x="106" y="154"/>
                  </a:cubicBezTo>
                  <a:cubicBezTo>
                    <a:pt x="105" y="155"/>
                    <a:pt x="105" y="155"/>
                    <a:pt x="105" y="155"/>
                  </a:cubicBezTo>
                  <a:cubicBezTo>
                    <a:pt x="104" y="155"/>
                    <a:pt x="104" y="155"/>
                    <a:pt x="104" y="155"/>
                  </a:cubicBezTo>
                  <a:cubicBezTo>
                    <a:pt x="104" y="156"/>
                    <a:pt x="104" y="156"/>
                    <a:pt x="104" y="156"/>
                  </a:cubicBezTo>
                  <a:cubicBezTo>
                    <a:pt x="103" y="156"/>
                    <a:pt x="103" y="156"/>
                    <a:pt x="103" y="156"/>
                  </a:cubicBezTo>
                  <a:cubicBezTo>
                    <a:pt x="103" y="156"/>
                    <a:pt x="103" y="156"/>
                    <a:pt x="103" y="156"/>
                  </a:cubicBezTo>
                  <a:cubicBezTo>
                    <a:pt x="103" y="156"/>
                    <a:pt x="103" y="156"/>
                    <a:pt x="103" y="156"/>
                  </a:cubicBezTo>
                  <a:cubicBezTo>
                    <a:pt x="104" y="157"/>
                    <a:pt x="104" y="157"/>
                    <a:pt x="104" y="157"/>
                  </a:cubicBezTo>
                  <a:cubicBezTo>
                    <a:pt x="107" y="155"/>
                    <a:pt x="107" y="155"/>
                    <a:pt x="107" y="155"/>
                  </a:cubicBezTo>
                  <a:cubicBezTo>
                    <a:pt x="108" y="153"/>
                    <a:pt x="108" y="153"/>
                    <a:pt x="108" y="153"/>
                  </a:cubicBezTo>
                  <a:cubicBezTo>
                    <a:pt x="110" y="150"/>
                    <a:pt x="110" y="150"/>
                    <a:pt x="110" y="150"/>
                  </a:cubicBezTo>
                  <a:cubicBezTo>
                    <a:pt x="111" y="148"/>
                    <a:pt x="111" y="148"/>
                    <a:pt x="111" y="148"/>
                  </a:cubicBezTo>
                  <a:cubicBezTo>
                    <a:pt x="112" y="146"/>
                    <a:pt x="112" y="146"/>
                    <a:pt x="112" y="146"/>
                  </a:cubicBezTo>
                  <a:cubicBezTo>
                    <a:pt x="114" y="143"/>
                    <a:pt x="114" y="143"/>
                    <a:pt x="114" y="143"/>
                  </a:cubicBezTo>
                  <a:cubicBezTo>
                    <a:pt x="116" y="141"/>
                    <a:pt x="116" y="141"/>
                    <a:pt x="116" y="141"/>
                  </a:cubicBezTo>
                  <a:cubicBezTo>
                    <a:pt x="116" y="140"/>
                    <a:pt x="116" y="140"/>
                    <a:pt x="116" y="140"/>
                  </a:cubicBezTo>
                  <a:cubicBezTo>
                    <a:pt x="116" y="140"/>
                    <a:pt x="116" y="140"/>
                    <a:pt x="116" y="140"/>
                  </a:cubicBezTo>
                  <a:cubicBezTo>
                    <a:pt x="116" y="139"/>
                    <a:pt x="116" y="139"/>
                    <a:pt x="116" y="139"/>
                  </a:cubicBezTo>
                  <a:cubicBezTo>
                    <a:pt x="116" y="139"/>
                    <a:pt x="116" y="139"/>
                    <a:pt x="116" y="139"/>
                  </a:cubicBezTo>
                  <a:cubicBezTo>
                    <a:pt x="117" y="138"/>
                    <a:pt x="117" y="138"/>
                    <a:pt x="117" y="138"/>
                  </a:cubicBezTo>
                  <a:cubicBezTo>
                    <a:pt x="117" y="138"/>
                    <a:pt x="117" y="138"/>
                    <a:pt x="117" y="138"/>
                  </a:cubicBezTo>
                  <a:cubicBezTo>
                    <a:pt x="117" y="137"/>
                    <a:pt x="117" y="137"/>
                    <a:pt x="117" y="137"/>
                  </a:cubicBezTo>
                  <a:cubicBezTo>
                    <a:pt x="117" y="137"/>
                    <a:pt x="117" y="137"/>
                    <a:pt x="117" y="137"/>
                  </a:cubicBezTo>
                  <a:cubicBezTo>
                    <a:pt x="117" y="136"/>
                    <a:pt x="117" y="136"/>
                    <a:pt x="117" y="136"/>
                  </a:cubicBezTo>
                  <a:cubicBezTo>
                    <a:pt x="117" y="136"/>
                    <a:pt x="117" y="136"/>
                    <a:pt x="117" y="136"/>
                  </a:cubicBezTo>
                  <a:cubicBezTo>
                    <a:pt x="117" y="135"/>
                    <a:pt x="117" y="135"/>
                    <a:pt x="117" y="135"/>
                  </a:cubicBezTo>
                  <a:cubicBezTo>
                    <a:pt x="116" y="134"/>
                    <a:pt x="116" y="134"/>
                    <a:pt x="116" y="134"/>
                  </a:cubicBezTo>
                  <a:cubicBezTo>
                    <a:pt x="116" y="134"/>
                    <a:pt x="116" y="134"/>
                    <a:pt x="116" y="134"/>
                  </a:cubicBezTo>
                  <a:cubicBezTo>
                    <a:pt x="116" y="133"/>
                    <a:pt x="116" y="133"/>
                    <a:pt x="116" y="133"/>
                  </a:cubicBezTo>
                  <a:cubicBezTo>
                    <a:pt x="116" y="133"/>
                    <a:pt x="116" y="133"/>
                    <a:pt x="116" y="133"/>
                  </a:cubicBezTo>
                  <a:cubicBezTo>
                    <a:pt x="116" y="132"/>
                    <a:pt x="116" y="132"/>
                    <a:pt x="116" y="132"/>
                  </a:cubicBezTo>
                  <a:cubicBezTo>
                    <a:pt x="115" y="130"/>
                    <a:pt x="115" y="130"/>
                    <a:pt x="115" y="130"/>
                  </a:cubicBezTo>
                  <a:cubicBezTo>
                    <a:pt x="116" y="130"/>
                    <a:pt x="116" y="130"/>
                    <a:pt x="116" y="130"/>
                  </a:cubicBezTo>
                  <a:cubicBezTo>
                    <a:pt x="117" y="130"/>
                    <a:pt x="117" y="130"/>
                    <a:pt x="117" y="130"/>
                  </a:cubicBezTo>
                  <a:cubicBezTo>
                    <a:pt x="116" y="129"/>
                    <a:pt x="116" y="129"/>
                    <a:pt x="116" y="129"/>
                  </a:cubicBezTo>
                  <a:cubicBezTo>
                    <a:pt x="116" y="129"/>
                    <a:pt x="116" y="129"/>
                    <a:pt x="116" y="129"/>
                  </a:cubicBezTo>
                  <a:cubicBezTo>
                    <a:pt x="117" y="129"/>
                    <a:pt x="117" y="129"/>
                    <a:pt x="117" y="129"/>
                  </a:cubicBezTo>
                  <a:cubicBezTo>
                    <a:pt x="117" y="128"/>
                    <a:pt x="117" y="128"/>
                    <a:pt x="117" y="128"/>
                  </a:cubicBezTo>
                  <a:cubicBezTo>
                    <a:pt x="116" y="128"/>
                    <a:pt x="116" y="128"/>
                    <a:pt x="116" y="128"/>
                  </a:cubicBezTo>
                  <a:cubicBezTo>
                    <a:pt x="117" y="127"/>
                    <a:pt x="117" y="127"/>
                    <a:pt x="117" y="127"/>
                  </a:cubicBezTo>
                  <a:cubicBezTo>
                    <a:pt x="117" y="127"/>
                    <a:pt x="117" y="127"/>
                    <a:pt x="117" y="127"/>
                  </a:cubicBezTo>
                  <a:cubicBezTo>
                    <a:pt x="118" y="127"/>
                    <a:pt x="118" y="127"/>
                    <a:pt x="118" y="127"/>
                  </a:cubicBezTo>
                  <a:cubicBezTo>
                    <a:pt x="119" y="126"/>
                    <a:pt x="119" y="126"/>
                    <a:pt x="119" y="126"/>
                  </a:cubicBezTo>
                  <a:cubicBezTo>
                    <a:pt x="120" y="125"/>
                    <a:pt x="120" y="125"/>
                    <a:pt x="120" y="125"/>
                  </a:cubicBezTo>
                  <a:cubicBezTo>
                    <a:pt x="120" y="125"/>
                    <a:pt x="120" y="125"/>
                    <a:pt x="120" y="125"/>
                  </a:cubicBezTo>
                  <a:cubicBezTo>
                    <a:pt x="121" y="124"/>
                    <a:pt x="121" y="124"/>
                    <a:pt x="121" y="124"/>
                  </a:cubicBezTo>
                  <a:cubicBezTo>
                    <a:pt x="123" y="123"/>
                    <a:pt x="123" y="123"/>
                    <a:pt x="123" y="123"/>
                  </a:cubicBezTo>
                  <a:cubicBezTo>
                    <a:pt x="124" y="121"/>
                    <a:pt x="124" y="121"/>
                    <a:pt x="124" y="121"/>
                  </a:cubicBezTo>
                  <a:cubicBezTo>
                    <a:pt x="126" y="121"/>
                    <a:pt x="126" y="121"/>
                    <a:pt x="126" y="121"/>
                  </a:cubicBezTo>
                  <a:cubicBezTo>
                    <a:pt x="127" y="120"/>
                    <a:pt x="127" y="120"/>
                    <a:pt x="127" y="120"/>
                  </a:cubicBezTo>
                  <a:cubicBezTo>
                    <a:pt x="128" y="120"/>
                    <a:pt x="128" y="120"/>
                    <a:pt x="128" y="120"/>
                  </a:cubicBezTo>
                  <a:cubicBezTo>
                    <a:pt x="129" y="120"/>
                    <a:pt x="129" y="120"/>
                    <a:pt x="129" y="120"/>
                  </a:cubicBezTo>
                  <a:cubicBezTo>
                    <a:pt x="129" y="120"/>
                    <a:pt x="129" y="120"/>
                    <a:pt x="129" y="120"/>
                  </a:cubicBezTo>
                  <a:cubicBezTo>
                    <a:pt x="130" y="120"/>
                    <a:pt x="130" y="120"/>
                    <a:pt x="130" y="120"/>
                  </a:cubicBezTo>
                  <a:cubicBezTo>
                    <a:pt x="130" y="120"/>
                    <a:pt x="130" y="120"/>
                    <a:pt x="130" y="120"/>
                  </a:cubicBezTo>
                  <a:cubicBezTo>
                    <a:pt x="131" y="119"/>
                    <a:pt x="131" y="119"/>
                    <a:pt x="131" y="119"/>
                  </a:cubicBezTo>
                  <a:cubicBezTo>
                    <a:pt x="132" y="117"/>
                    <a:pt x="132" y="117"/>
                    <a:pt x="132" y="117"/>
                  </a:cubicBezTo>
                  <a:cubicBezTo>
                    <a:pt x="133" y="117"/>
                    <a:pt x="133" y="117"/>
                    <a:pt x="133" y="117"/>
                  </a:cubicBezTo>
                  <a:cubicBezTo>
                    <a:pt x="133" y="117"/>
                    <a:pt x="133" y="117"/>
                    <a:pt x="133" y="117"/>
                  </a:cubicBezTo>
                  <a:cubicBezTo>
                    <a:pt x="133" y="117"/>
                    <a:pt x="133" y="117"/>
                    <a:pt x="133" y="117"/>
                  </a:cubicBezTo>
                  <a:cubicBezTo>
                    <a:pt x="132" y="117"/>
                    <a:pt x="132" y="117"/>
                    <a:pt x="132" y="117"/>
                  </a:cubicBezTo>
                  <a:cubicBezTo>
                    <a:pt x="132" y="116"/>
                    <a:pt x="132" y="116"/>
                    <a:pt x="132" y="116"/>
                  </a:cubicBezTo>
                  <a:cubicBezTo>
                    <a:pt x="133" y="116"/>
                    <a:pt x="133" y="116"/>
                    <a:pt x="133" y="116"/>
                  </a:cubicBezTo>
                  <a:cubicBezTo>
                    <a:pt x="134" y="115"/>
                    <a:pt x="134" y="115"/>
                    <a:pt x="134" y="115"/>
                  </a:cubicBezTo>
                  <a:cubicBezTo>
                    <a:pt x="134" y="115"/>
                    <a:pt x="134" y="115"/>
                    <a:pt x="134" y="115"/>
                  </a:cubicBezTo>
                  <a:cubicBezTo>
                    <a:pt x="135" y="115"/>
                    <a:pt x="135" y="115"/>
                    <a:pt x="135" y="115"/>
                  </a:cubicBezTo>
                  <a:cubicBezTo>
                    <a:pt x="136" y="115"/>
                    <a:pt x="136" y="115"/>
                    <a:pt x="136" y="115"/>
                  </a:cubicBezTo>
                  <a:cubicBezTo>
                    <a:pt x="136" y="115"/>
                    <a:pt x="136" y="115"/>
                    <a:pt x="136" y="115"/>
                  </a:cubicBezTo>
                  <a:cubicBezTo>
                    <a:pt x="136" y="115"/>
                    <a:pt x="136" y="115"/>
                    <a:pt x="136" y="115"/>
                  </a:cubicBezTo>
                  <a:cubicBezTo>
                    <a:pt x="135" y="116"/>
                    <a:pt x="135" y="116"/>
                    <a:pt x="135" y="116"/>
                  </a:cubicBezTo>
                  <a:cubicBezTo>
                    <a:pt x="134" y="116"/>
                    <a:pt x="134" y="116"/>
                    <a:pt x="134" y="116"/>
                  </a:cubicBezTo>
                  <a:cubicBezTo>
                    <a:pt x="134" y="116"/>
                    <a:pt x="134" y="116"/>
                    <a:pt x="134" y="116"/>
                  </a:cubicBezTo>
                  <a:cubicBezTo>
                    <a:pt x="134" y="117"/>
                    <a:pt x="134" y="117"/>
                    <a:pt x="134" y="117"/>
                  </a:cubicBezTo>
                  <a:cubicBezTo>
                    <a:pt x="136" y="116"/>
                    <a:pt x="136" y="116"/>
                    <a:pt x="136" y="116"/>
                  </a:cubicBezTo>
                  <a:cubicBezTo>
                    <a:pt x="138" y="115"/>
                    <a:pt x="138" y="115"/>
                    <a:pt x="138" y="115"/>
                  </a:cubicBezTo>
                  <a:cubicBezTo>
                    <a:pt x="138" y="115"/>
                    <a:pt x="138" y="115"/>
                    <a:pt x="138" y="115"/>
                  </a:cubicBezTo>
                  <a:cubicBezTo>
                    <a:pt x="138" y="115"/>
                    <a:pt x="138" y="115"/>
                    <a:pt x="138" y="115"/>
                  </a:cubicBezTo>
                  <a:cubicBezTo>
                    <a:pt x="139" y="115"/>
                    <a:pt x="139" y="115"/>
                    <a:pt x="139" y="115"/>
                  </a:cubicBezTo>
                  <a:cubicBezTo>
                    <a:pt x="139" y="115"/>
                    <a:pt x="139" y="115"/>
                    <a:pt x="139" y="115"/>
                  </a:cubicBezTo>
                  <a:cubicBezTo>
                    <a:pt x="139" y="115"/>
                    <a:pt x="139" y="116"/>
                    <a:pt x="139" y="116"/>
                  </a:cubicBezTo>
                  <a:cubicBezTo>
                    <a:pt x="139" y="116"/>
                    <a:pt x="140" y="116"/>
                    <a:pt x="140" y="116"/>
                  </a:cubicBezTo>
                  <a:cubicBezTo>
                    <a:pt x="141" y="116"/>
                    <a:pt x="141" y="116"/>
                    <a:pt x="141" y="116"/>
                  </a:cubicBezTo>
                  <a:cubicBezTo>
                    <a:pt x="142" y="116"/>
                    <a:pt x="142" y="116"/>
                    <a:pt x="142" y="116"/>
                  </a:cubicBezTo>
                  <a:cubicBezTo>
                    <a:pt x="144" y="116"/>
                    <a:pt x="144" y="116"/>
                    <a:pt x="144" y="116"/>
                  </a:cubicBezTo>
                  <a:cubicBezTo>
                    <a:pt x="145" y="115"/>
                    <a:pt x="145" y="115"/>
                    <a:pt x="145" y="115"/>
                  </a:cubicBezTo>
                  <a:cubicBezTo>
                    <a:pt x="145" y="115"/>
                    <a:pt x="145" y="115"/>
                    <a:pt x="145" y="115"/>
                  </a:cubicBezTo>
                  <a:cubicBezTo>
                    <a:pt x="144" y="115"/>
                    <a:pt x="144" y="115"/>
                    <a:pt x="144" y="115"/>
                  </a:cubicBezTo>
                  <a:cubicBezTo>
                    <a:pt x="144" y="114"/>
                    <a:pt x="144" y="114"/>
                    <a:pt x="144" y="114"/>
                  </a:cubicBezTo>
                  <a:cubicBezTo>
                    <a:pt x="146" y="113"/>
                    <a:pt x="146" y="113"/>
                    <a:pt x="146" y="113"/>
                  </a:cubicBezTo>
                  <a:cubicBezTo>
                    <a:pt x="148" y="112"/>
                    <a:pt x="148" y="112"/>
                    <a:pt x="148" y="112"/>
                  </a:cubicBezTo>
                  <a:cubicBezTo>
                    <a:pt x="149" y="112"/>
                    <a:pt x="149" y="112"/>
                    <a:pt x="149" y="112"/>
                  </a:cubicBezTo>
                  <a:cubicBezTo>
                    <a:pt x="149" y="111"/>
                    <a:pt x="149" y="111"/>
                    <a:pt x="149" y="111"/>
                  </a:cubicBezTo>
                  <a:cubicBezTo>
                    <a:pt x="149" y="111"/>
                    <a:pt x="149" y="111"/>
                    <a:pt x="149" y="111"/>
                  </a:cubicBezTo>
                  <a:cubicBezTo>
                    <a:pt x="148" y="110"/>
                    <a:pt x="148" y="110"/>
                    <a:pt x="148" y="110"/>
                  </a:cubicBezTo>
                  <a:cubicBezTo>
                    <a:pt x="149" y="109"/>
                    <a:pt x="149" y="109"/>
                    <a:pt x="149" y="109"/>
                  </a:cubicBezTo>
                  <a:cubicBezTo>
                    <a:pt x="149" y="108"/>
                    <a:pt x="149" y="108"/>
                    <a:pt x="149" y="108"/>
                  </a:cubicBezTo>
                  <a:cubicBezTo>
                    <a:pt x="149" y="107"/>
                    <a:pt x="149" y="107"/>
                    <a:pt x="149" y="107"/>
                  </a:cubicBezTo>
                  <a:cubicBezTo>
                    <a:pt x="150" y="107"/>
                    <a:pt x="150" y="107"/>
                    <a:pt x="150" y="107"/>
                  </a:cubicBezTo>
                  <a:cubicBezTo>
                    <a:pt x="151" y="106"/>
                    <a:pt x="151" y="106"/>
                    <a:pt x="151" y="106"/>
                  </a:cubicBezTo>
                  <a:cubicBezTo>
                    <a:pt x="151" y="106"/>
                    <a:pt x="151" y="106"/>
                    <a:pt x="151" y="106"/>
                  </a:cubicBezTo>
                  <a:cubicBezTo>
                    <a:pt x="151" y="105"/>
                    <a:pt x="151" y="105"/>
                    <a:pt x="151" y="105"/>
                  </a:cubicBezTo>
                  <a:cubicBezTo>
                    <a:pt x="152" y="104"/>
                    <a:pt x="152" y="104"/>
                    <a:pt x="152" y="104"/>
                  </a:cubicBezTo>
                  <a:cubicBezTo>
                    <a:pt x="154" y="102"/>
                    <a:pt x="154" y="102"/>
                    <a:pt x="154" y="102"/>
                  </a:cubicBezTo>
                  <a:cubicBezTo>
                    <a:pt x="154" y="101"/>
                    <a:pt x="154" y="101"/>
                    <a:pt x="154" y="101"/>
                  </a:cubicBezTo>
                  <a:cubicBezTo>
                    <a:pt x="153" y="98"/>
                    <a:pt x="153" y="98"/>
                    <a:pt x="153" y="98"/>
                  </a:cubicBezTo>
                  <a:cubicBezTo>
                    <a:pt x="153" y="98"/>
                    <a:pt x="153" y="98"/>
                    <a:pt x="153" y="98"/>
                  </a:cubicBezTo>
                  <a:cubicBezTo>
                    <a:pt x="153" y="96"/>
                    <a:pt x="153" y="96"/>
                    <a:pt x="153" y="96"/>
                  </a:cubicBezTo>
                  <a:cubicBezTo>
                    <a:pt x="154" y="96"/>
                    <a:pt x="154" y="96"/>
                    <a:pt x="154" y="96"/>
                  </a:cubicBezTo>
                  <a:cubicBezTo>
                    <a:pt x="154" y="95"/>
                    <a:pt x="154" y="95"/>
                    <a:pt x="154" y="95"/>
                  </a:cubicBezTo>
                  <a:cubicBezTo>
                    <a:pt x="155" y="94"/>
                    <a:pt x="155" y="94"/>
                    <a:pt x="155" y="94"/>
                  </a:cubicBezTo>
                  <a:cubicBezTo>
                    <a:pt x="155" y="94"/>
                    <a:pt x="155" y="94"/>
                    <a:pt x="155" y="94"/>
                  </a:cubicBezTo>
                  <a:cubicBezTo>
                    <a:pt x="155" y="92"/>
                    <a:pt x="155" y="92"/>
                    <a:pt x="155" y="92"/>
                  </a:cubicBezTo>
                  <a:cubicBezTo>
                    <a:pt x="156" y="91"/>
                    <a:pt x="156" y="91"/>
                    <a:pt x="156" y="91"/>
                  </a:cubicBezTo>
                  <a:cubicBezTo>
                    <a:pt x="156" y="89"/>
                    <a:pt x="156" y="89"/>
                    <a:pt x="156" y="89"/>
                  </a:cubicBezTo>
                  <a:cubicBezTo>
                    <a:pt x="156" y="88"/>
                    <a:pt x="156" y="88"/>
                    <a:pt x="156" y="88"/>
                  </a:cubicBezTo>
                  <a:cubicBezTo>
                    <a:pt x="156" y="88"/>
                    <a:pt x="156" y="88"/>
                    <a:pt x="156" y="88"/>
                  </a:cubicBezTo>
                  <a:cubicBezTo>
                    <a:pt x="156" y="86"/>
                    <a:pt x="156" y="86"/>
                    <a:pt x="156" y="86"/>
                  </a:cubicBezTo>
                  <a:cubicBezTo>
                    <a:pt x="156" y="81"/>
                    <a:pt x="156" y="81"/>
                    <a:pt x="156" y="81"/>
                  </a:cubicBezTo>
                  <a:cubicBezTo>
                    <a:pt x="156" y="80"/>
                    <a:pt x="156" y="80"/>
                    <a:pt x="156" y="80"/>
                  </a:cubicBezTo>
                  <a:cubicBezTo>
                    <a:pt x="156" y="79"/>
                    <a:pt x="156" y="79"/>
                    <a:pt x="156" y="79"/>
                  </a:cubicBezTo>
                  <a:cubicBezTo>
                    <a:pt x="156" y="78"/>
                    <a:pt x="156" y="78"/>
                    <a:pt x="156" y="78"/>
                  </a:cubicBezTo>
                  <a:cubicBezTo>
                    <a:pt x="156" y="79"/>
                    <a:pt x="156" y="79"/>
                    <a:pt x="156" y="79"/>
                  </a:cubicBezTo>
                  <a:cubicBezTo>
                    <a:pt x="155" y="78"/>
                    <a:pt x="155" y="78"/>
                    <a:pt x="155" y="78"/>
                  </a:cubicBezTo>
                  <a:cubicBezTo>
                    <a:pt x="155" y="78"/>
                    <a:pt x="155" y="78"/>
                    <a:pt x="155" y="78"/>
                  </a:cubicBezTo>
                  <a:cubicBezTo>
                    <a:pt x="156" y="77"/>
                    <a:pt x="156" y="77"/>
                    <a:pt x="156" y="77"/>
                  </a:cubicBezTo>
                  <a:cubicBezTo>
                    <a:pt x="156" y="76"/>
                    <a:pt x="156" y="76"/>
                    <a:pt x="156" y="76"/>
                  </a:cubicBezTo>
                  <a:cubicBezTo>
                    <a:pt x="156" y="75"/>
                    <a:pt x="156" y="75"/>
                    <a:pt x="156" y="75"/>
                  </a:cubicBezTo>
                  <a:cubicBezTo>
                    <a:pt x="156" y="75"/>
                    <a:pt x="156" y="75"/>
                    <a:pt x="156" y="75"/>
                  </a:cubicBezTo>
                  <a:cubicBezTo>
                    <a:pt x="156" y="74"/>
                    <a:pt x="156" y="74"/>
                    <a:pt x="156" y="74"/>
                  </a:cubicBezTo>
                  <a:cubicBezTo>
                    <a:pt x="156" y="73"/>
                    <a:pt x="156" y="73"/>
                    <a:pt x="156" y="73"/>
                  </a:cubicBezTo>
                  <a:cubicBezTo>
                    <a:pt x="155" y="73"/>
                    <a:pt x="155" y="73"/>
                    <a:pt x="155" y="73"/>
                  </a:cubicBezTo>
                  <a:cubicBezTo>
                    <a:pt x="155" y="73"/>
                    <a:pt x="155" y="73"/>
                    <a:pt x="155" y="73"/>
                  </a:cubicBezTo>
                  <a:cubicBezTo>
                    <a:pt x="155" y="72"/>
                    <a:pt x="155" y="72"/>
                    <a:pt x="155" y="72"/>
                  </a:cubicBezTo>
                  <a:cubicBezTo>
                    <a:pt x="155" y="73"/>
                    <a:pt x="155" y="73"/>
                    <a:pt x="155" y="73"/>
                  </a:cubicBezTo>
                  <a:cubicBezTo>
                    <a:pt x="156" y="73"/>
                    <a:pt x="156" y="73"/>
                    <a:pt x="156" y="73"/>
                  </a:cubicBezTo>
                  <a:cubicBezTo>
                    <a:pt x="157" y="73"/>
                    <a:pt x="157" y="73"/>
                    <a:pt x="157" y="73"/>
                  </a:cubicBezTo>
                  <a:cubicBezTo>
                    <a:pt x="157" y="72"/>
                    <a:pt x="157" y="72"/>
                    <a:pt x="157" y="72"/>
                  </a:cubicBezTo>
                  <a:cubicBezTo>
                    <a:pt x="157" y="72"/>
                    <a:pt x="157" y="72"/>
                    <a:pt x="157" y="72"/>
                  </a:cubicBezTo>
                  <a:cubicBezTo>
                    <a:pt x="158" y="73"/>
                    <a:pt x="158" y="73"/>
                    <a:pt x="158" y="73"/>
                  </a:cubicBezTo>
                  <a:cubicBezTo>
                    <a:pt x="158" y="73"/>
                    <a:pt x="158" y="73"/>
                    <a:pt x="158" y="73"/>
                  </a:cubicBezTo>
                  <a:cubicBezTo>
                    <a:pt x="158" y="74"/>
                    <a:pt x="158" y="74"/>
                    <a:pt x="158" y="74"/>
                  </a:cubicBezTo>
                  <a:cubicBezTo>
                    <a:pt x="157" y="74"/>
                    <a:pt x="157" y="74"/>
                    <a:pt x="157" y="74"/>
                  </a:cubicBezTo>
                  <a:cubicBezTo>
                    <a:pt x="157" y="75"/>
                    <a:pt x="157" y="75"/>
                    <a:pt x="157" y="75"/>
                  </a:cubicBezTo>
                  <a:cubicBezTo>
                    <a:pt x="157" y="75"/>
                    <a:pt x="157" y="75"/>
                    <a:pt x="157" y="75"/>
                  </a:cubicBezTo>
                  <a:cubicBezTo>
                    <a:pt x="158" y="74"/>
                    <a:pt x="158" y="74"/>
                    <a:pt x="158" y="74"/>
                  </a:cubicBezTo>
                  <a:cubicBezTo>
                    <a:pt x="159" y="73"/>
                    <a:pt x="159" y="73"/>
                    <a:pt x="159" y="73"/>
                  </a:cubicBezTo>
                  <a:cubicBezTo>
                    <a:pt x="161" y="71"/>
                    <a:pt x="161" y="71"/>
                    <a:pt x="161" y="71"/>
                  </a:cubicBezTo>
                  <a:cubicBezTo>
                    <a:pt x="162" y="70"/>
                    <a:pt x="162" y="70"/>
                    <a:pt x="162" y="70"/>
                  </a:cubicBezTo>
                  <a:cubicBezTo>
                    <a:pt x="162" y="69"/>
                    <a:pt x="162" y="69"/>
                    <a:pt x="162" y="69"/>
                  </a:cubicBezTo>
                  <a:cubicBezTo>
                    <a:pt x="162" y="68"/>
                    <a:pt x="162" y="68"/>
                    <a:pt x="162" y="68"/>
                  </a:cubicBezTo>
                  <a:cubicBezTo>
                    <a:pt x="163" y="67"/>
                    <a:pt x="163" y="67"/>
                    <a:pt x="163" y="67"/>
                  </a:cubicBezTo>
                  <a:cubicBezTo>
                    <a:pt x="164" y="66"/>
                    <a:pt x="164" y="66"/>
                    <a:pt x="164" y="66"/>
                  </a:cubicBezTo>
                  <a:cubicBezTo>
                    <a:pt x="166" y="64"/>
                    <a:pt x="166" y="64"/>
                    <a:pt x="166" y="64"/>
                  </a:cubicBezTo>
                  <a:cubicBezTo>
                    <a:pt x="166" y="64"/>
                    <a:pt x="166" y="64"/>
                    <a:pt x="166" y="64"/>
                  </a:cubicBezTo>
                  <a:cubicBezTo>
                    <a:pt x="167" y="64"/>
                    <a:pt x="167" y="64"/>
                    <a:pt x="167" y="64"/>
                  </a:cubicBezTo>
                  <a:cubicBezTo>
                    <a:pt x="167" y="63"/>
                    <a:pt x="167" y="63"/>
                    <a:pt x="167" y="63"/>
                  </a:cubicBezTo>
                  <a:cubicBezTo>
                    <a:pt x="169" y="61"/>
                    <a:pt x="169" y="61"/>
                    <a:pt x="169" y="61"/>
                  </a:cubicBezTo>
                  <a:cubicBezTo>
                    <a:pt x="171" y="59"/>
                    <a:pt x="171" y="59"/>
                    <a:pt x="171" y="59"/>
                  </a:cubicBezTo>
                  <a:cubicBezTo>
                    <a:pt x="172" y="58"/>
                    <a:pt x="172" y="58"/>
                    <a:pt x="172" y="58"/>
                  </a:cubicBezTo>
                  <a:cubicBezTo>
                    <a:pt x="173" y="56"/>
                    <a:pt x="173" y="56"/>
                    <a:pt x="173" y="56"/>
                  </a:cubicBezTo>
                  <a:cubicBezTo>
                    <a:pt x="173" y="55"/>
                    <a:pt x="173" y="55"/>
                    <a:pt x="173" y="55"/>
                  </a:cubicBezTo>
                  <a:cubicBezTo>
                    <a:pt x="174" y="55"/>
                    <a:pt x="174" y="55"/>
                    <a:pt x="174" y="55"/>
                  </a:cubicBezTo>
                  <a:cubicBezTo>
                    <a:pt x="174" y="54"/>
                    <a:pt x="174" y="54"/>
                    <a:pt x="174" y="54"/>
                  </a:cubicBezTo>
                  <a:cubicBezTo>
                    <a:pt x="173" y="53"/>
                    <a:pt x="173" y="53"/>
                    <a:pt x="173" y="53"/>
                  </a:cubicBezTo>
                  <a:cubicBezTo>
                    <a:pt x="173" y="52"/>
                    <a:pt x="173" y="52"/>
                    <a:pt x="173" y="52"/>
                  </a:cubicBezTo>
                  <a:cubicBezTo>
                    <a:pt x="174" y="52"/>
                    <a:pt x="174" y="52"/>
                    <a:pt x="174" y="52"/>
                  </a:cubicBezTo>
                  <a:cubicBezTo>
                    <a:pt x="174" y="50"/>
                    <a:pt x="174" y="50"/>
                    <a:pt x="174" y="50"/>
                  </a:cubicBezTo>
                  <a:cubicBezTo>
                    <a:pt x="173" y="50"/>
                    <a:pt x="173" y="50"/>
                    <a:pt x="173" y="50"/>
                  </a:cubicBezTo>
                  <a:cubicBezTo>
                    <a:pt x="173" y="49"/>
                    <a:pt x="173" y="49"/>
                    <a:pt x="173" y="49"/>
                  </a:cubicBezTo>
                  <a:cubicBezTo>
                    <a:pt x="171" y="46"/>
                    <a:pt x="171" y="46"/>
                    <a:pt x="171" y="46"/>
                  </a:cubicBezTo>
                  <a:cubicBezTo>
                    <a:pt x="171" y="45"/>
                    <a:pt x="171" y="45"/>
                    <a:pt x="171" y="45"/>
                  </a:cubicBezTo>
                  <a:cubicBezTo>
                    <a:pt x="171" y="43"/>
                    <a:pt x="171" y="43"/>
                    <a:pt x="171" y="43"/>
                  </a:cubicBezTo>
                  <a:cubicBezTo>
                    <a:pt x="168" y="42"/>
                    <a:pt x="168" y="42"/>
                    <a:pt x="168" y="42"/>
                  </a:cubicBezTo>
                  <a:cubicBezTo>
                    <a:pt x="167" y="42"/>
                    <a:pt x="167" y="42"/>
                    <a:pt x="167" y="42"/>
                  </a:cubicBezTo>
                  <a:cubicBezTo>
                    <a:pt x="165" y="43"/>
                    <a:pt x="165" y="43"/>
                    <a:pt x="165" y="43"/>
                  </a:cubicBezTo>
                  <a:cubicBezTo>
                    <a:pt x="164" y="42"/>
                    <a:pt x="164" y="42"/>
                    <a:pt x="164" y="42"/>
                  </a:cubicBezTo>
                  <a:cubicBezTo>
                    <a:pt x="164" y="41"/>
                    <a:pt x="164" y="41"/>
                    <a:pt x="164" y="41"/>
                  </a:cubicBezTo>
                  <a:cubicBezTo>
                    <a:pt x="163" y="40"/>
                    <a:pt x="163" y="40"/>
                    <a:pt x="163" y="40"/>
                  </a:cubicBezTo>
                  <a:cubicBezTo>
                    <a:pt x="161" y="40"/>
                    <a:pt x="161" y="40"/>
                    <a:pt x="161" y="40"/>
                  </a:cubicBezTo>
                  <a:cubicBezTo>
                    <a:pt x="160" y="40"/>
                    <a:pt x="160" y="40"/>
                    <a:pt x="160" y="40"/>
                  </a:cubicBezTo>
                  <a:cubicBezTo>
                    <a:pt x="158" y="38"/>
                    <a:pt x="158" y="38"/>
                    <a:pt x="158" y="38"/>
                  </a:cubicBezTo>
                  <a:cubicBezTo>
                    <a:pt x="157" y="36"/>
                    <a:pt x="157" y="36"/>
                    <a:pt x="157" y="36"/>
                  </a:cubicBezTo>
                  <a:cubicBezTo>
                    <a:pt x="156" y="36"/>
                    <a:pt x="156" y="36"/>
                    <a:pt x="156" y="36"/>
                  </a:cubicBezTo>
                  <a:cubicBezTo>
                    <a:pt x="155" y="35"/>
                    <a:pt x="155" y="35"/>
                    <a:pt x="155" y="35"/>
                  </a:cubicBezTo>
                  <a:cubicBezTo>
                    <a:pt x="154" y="35"/>
                    <a:pt x="154" y="35"/>
                    <a:pt x="154" y="35"/>
                  </a:cubicBezTo>
                  <a:cubicBezTo>
                    <a:pt x="151" y="33"/>
                    <a:pt x="151" y="33"/>
                    <a:pt x="151" y="33"/>
                  </a:cubicBezTo>
                  <a:cubicBezTo>
                    <a:pt x="150" y="33"/>
                    <a:pt x="150" y="33"/>
                    <a:pt x="150" y="33"/>
                  </a:cubicBezTo>
                  <a:cubicBezTo>
                    <a:pt x="149" y="33"/>
                    <a:pt x="149" y="33"/>
                    <a:pt x="149" y="33"/>
                  </a:cubicBezTo>
                  <a:cubicBezTo>
                    <a:pt x="148" y="33"/>
                    <a:pt x="148" y="33"/>
                    <a:pt x="148" y="33"/>
                  </a:cubicBezTo>
                  <a:cubicBezTo>
                    <a:pt x="147" y="33"/>
                    <a:pt x="147" y="33"/>
                    <a:pt x="147" y="33"/>
                  </a:cubicBezTo>
                  <a:cubicBezTo>
                    <a:pt x="146" y="33"/>
                    <a:pt x="146" y="33"/>
                    <a:pt x="146" y="33"/>
                  </a:cubicBezTo>
                  <a:cubicBezTo>
                    <a:pt x="145" y="33"/>
                    <a:pt x="145" y="33"/>
                    <a:pt x="145" y="33"/>
                  </a:cubicBezTo>
                  <a:cubicBezTo>
                    <a:pt x="145" y="33"/>
                    <a:pt x="145" y="33"/>
                    <a:pt x="145" y="33"/>
                  </a:cubicBezTo>
                  <a:cubicBezTo>
                    <a:pt x="144" y="33"/>
                    <a:pt x="144" y="33"/>
                    <a:pt x="144" y="33"/>
                  </a:cubicBezTo>
                  <a:cubicBezTo>
                    <a:pt x="143" y="32"/>
                    <a:pt x="143" y="32"/>
                    <a:pt x="143" y="32"/>
                  </a:cubicBezTo>
                  <a:cubicBezTo>
                    <a:pt x="143" y="33"/>
                    <a:pt x="143" y="33"/>
                    <a:pt x="143" y="33"/>
                  </a:cubicBezTo>
                  <a:cubicBezTo>
                    <a:pt x="142" y="32"/>
                    <a:pt x="142" y="32"/>
                    <a:pt x="142" y="32"/>
                  </a:cubicBezTo>
                  <a:cubicBezTo>
                    <a:pt x="142" y="33"/>
                    <a:pt x="142" y="33"/>
                    <a:pt x="142" y="33"/>
                  </a:cubicBezTo>
                  <a:cubicBezTo>
                    <a:pt x="142" y="33"/>
                    <a:pt x="142" y="33"/>
                    <a:pt x="142" y="33"/>
                  </a:cubicBezTo>
                  <a:cubicBezTo>
                    <a:pt x="141" y="33"/>
                    <a:pt x="141" y="33"/>
                    <a:pt x="141" y="33"/>
                  </a:cubicBezTo>
                  <a:cubicBezTo>
                    <a:pt x="141" y="32"/>
                    <a:pt x="141" y="32"/>
                    <a:pt x="141" y="32"/>
                  </a:cubicBezTo>
                  <a:cubicBezTo>
                    <a:pt x="141" y="32"/>
                    <a:pt x="141" y="32"/>
                    <a:pt x="141" y="32"/>
                  </a:cubicBezTo>
                  <a:cubicBezTo>
                    <a:pt x="141" y="32"/>
                    <a:pt x="141" y="32"/>
                    <a:pt x="141" y="32"/>
                  </a:cubicBezTo>
                  <a:cubicBezTo>
                    <a:pt x="141" y="33"/>
                    <a:pt x="141" y="33"/>
                    <a:pt x="141" y="33"/>
                  </a:cubicBezTo>
                  <a:cubicBezTo>
                    <a:pt x="139" y="32"/>
                    <a:pt x="139" y="32"/>
                    <a:pt x="139" y="32"/>
                  </a:cubicBezTo>
                  <a:cubicBezTo>
                    <a:pt x="139" y="32"/>
                    <a:pt x="139" y="32"/>
                    <a:pt x="139" y="32"/>
                  </a:cubicBezTo>
                  <a:cubicBezTo>
                    <a:pt x="138" y="32"/>
                    <a:pt x="138" y="32"/>
                    <a:pt x="138" y="32"/>
                  </a:cubicBezTo>
                  <a:cubicBezTo>
                    <a:pt x="135" y="31"/>
                    <a:pt x="135" y="31"/>
                    <a:pt x="135" y="31"/>
                  </a:cubicBezTo>
                  <a:cubicBezTo>
                    <a:pt x="134" y="31"/>
                    <a:pt x="134" y="31"/>
                    <a:pt x="134" y="31"/>
                  </a:cubicBezTo>
                  <a:cubicBezTo>
                    <a:pt x="134" y="31"/>
                    <a:pt x="134" y="31"/>
                    <a:pt x="134" y="31"/>
                  </a:cubicBezTo>
                  <a:cubicBezTo>
                    <a:pt x="134" y="32"/>
                    <a:pt x="134" y="32"/>
                    <a:pt x="134" y="32"/>
                  </a:cubicBezTo>
                  <a:cubicBezTo>
                    <a:pt x="134" y="32"/>
                    <a:pt x="134" y="32"/>
                    <a:pt x="134" y="32"/>
                  </a:cubicBezTo>
                  <a:cubicBezTo>
                    <a:pt x="134" y="32"/>
                    <a:pt x="134" y="32"/>
                    <a:pt x="134" y="32"/>
                  </a:cubicBezTo>
                  <a:cubicBezTo>
                    <a:pt x="134" y="32"/>
                    <a:pt x="134" y="32"/>
                    <a:pt x="134" y="32"/>
                  </a:cubicBezTo>
                  <a:cubicBezTo>
                    <a:pt x="133" y="32"/>
                    <a:pt x="133" y="32"/>
                    <a:pt x="133" y="32"/>
                  </a:cubicBezTo>
                  <a:cubicBezTo>
                    <a:pt x="133" y="32"/>
                    <a:pt x="133" y="32"/>
                    <a:pt x="133" y="32"/>
                  </a:cubicBezTo>
                  <a:cubicBezTo>
                    <a:pt x="132" y="33"/>
                    <a:pt x="132" y="33"/>
                    <a:pt x="132" y="33"/>
                  </a:cubicBezTo>
                  <a:cubicBezTo>
                    <a:pt x="132" y="34"/>
                    <a:pt x="132" y="34"/>
                    <a:pt x="132" y="34"/>
                  </a:cubicBezTo>
                  <a:cubicBezTo>
                    <a:pt x="132" y="33"/>
                    <a:pt x="132" y="33"/>
                    <a:pt x="132" y="33"/>
                  </a:cubicBezTo>
                  <a:cubicBezTo>
                    <a:pt x="131" y="33"/>
                    <a:pt x="131" y="33"/>
                    <a:pt x="131" y="33"/>
                  </a:cubicBezTo>
                  <a:cubicBezTo>
                    <a:pt x="131" y="33"/>
                    <a:pt x="131" y="33"/>
                    <a:pt x="131" y="33"/>
                  </a:cubicBezTo>
                  <a:cubicBezTo>
                    <a:pt x="131" y="33"/>
                    <a:pt x="131" y="33"/>
                    <a:pt x="131" y="33"/>
                  </a:cubicBezTo>
                  <a:cubicBezTo>
                    <a:pt x="130" y="35"/>
                    <a:pt x="130" y="35"/>
                    <a:pt x="130" y="35"/>
                  </a:cubicBezTo>
                  <a:cubicBezTo>
                    <a:pt x="130" y="36"/>
                    <a:pt x="130" y="36"/>
                    <a:pt x="130" y="36"/>
                  </a:cubicBezTo>
                  <a:cubicBezTo>
                    <a:pt x="130" y="35"/>
                    <a:pt x="130" y="35"/>
                    <a:pt x="130" y="35"/>
                  </a:cubicBezTo>
                  <a:cubicBezTo>
                    <a:pt x="130" y="34"/>
                    <a:pt x="130" y="34"/>
                    <a:pt x="130" y="34"/>
                  </a:cubicBezTo>
                  <a:cubicBezTo>
                    <a:pt x="130" y="33"/>
                    <a:pt x="130" y="33"/>
                    <a:pt x="130" y="33"/>
                  </a:cubicBezTo>
                  <a:cubicBezTo>
                    <a:pt x="131" y="32"/>
                    <a:pt x="131" y="32"/>
                    <a:pt x="131" y="32"/>
                  </a:cubicBezTo>
                  <a:cubicBezTo>
                    <a:pt x="131" y="31"/>
                    <a:pt x="131" y="31"/>
                    <a:pt x="131" y="31"/>
                  </a:cubicBezTo>
                  <a:cubicBezTo>
                    <a:pt x="131" y="31"/>
                    <a:pt x="131" y="31"/>
                    <a:pt x="131" y="31"/>
                  </a:cubicBezTo>
                  <a:cubicBezTo>
                    <a:pt x="130" y="31"/>
                    <a:pt x="130" y="31"/>
                    <a:pt x="130" y="31"/>
                  </a:cubicBezTo>
                  <a:cubicBezTo>
                    <a:pt x="131" y="30"/>
                    <a:pt x="131" y="30"/>
                    <a:pt x="131" y="30"/>
                  </a:cubicBezTo>
                  <a:cubicBezTo>
                    <a:pt x="130" y="29"/>
                    <a:pt x="130" y="29"/>
                    <a:pt x="130" y="29"/>
                  </a:cubicBezTo>
                  <a:cubicBezTo>
                    <a:pt x="129" y="28"/>
                    <a:pt x="129" y="28"/>
                    <a:pt x="129" y="28"/>
                  </a:cubicBezTo>
                  <a:cubicBezTo>
                    <a:pt x="128" y="28"/>
                    <a:pt x="128" y="28"/>
                    <a:pt x="128" y="28"/>
                  </a:cubicBezTo>
                  <a:cubicBezTo>
                    <a:pt x="127" y="28"/>
                    <a:pt x="127" y="28"/>
                    <a:pt x="127" y="28"/>
                  </a:cubicBezTo>
                  <a:cubicBezTo>
                    <a:pt x="127" y="28"/>
                    <a:pt x="127" y="28"/>
                    <a:pt x="127" y="28"/>
                  </a:cubicBezTo>
                  <a:cubicBezTo>
                    <a:pt x="126" y="29"/>
                    <a:pt x="126" y="29"/>
                    <a:pt x="126" y="29"/>
                  </a:cubicBezTo>
                  <a:cubicBezTo>
                    <a:pt x="126" y="28"/>
                    <a:pt x="126" y="28"/>
                    <a:pt x="126" y="28"/>
                  </a:cubicBezTo>
                  <a:cubicBezTo>
                    <a:pt x="125" y="28"/>
                    <a:pt x="125" y="28"/>
                    <a:pt x="125" y="28"/>
                  </a:cubicBezTo>
                  <a:cubicBezTo>
                    <a:pt x="125" y="27"/>
                    <a:pt x="125" y="27"/>
                    <a:pt x="125" y="27"/>
                  </a:cubicBezTo>
                  <a:cubicBezTo>
                    <a:pt x="125" y="27"/>
                    <a:pt x="125" y="27"/>
                    <a:pt x="125" y="27"/>
                  </a:cubicBezTo>
                  <a:cubicBezTo>
                    <a:pt x="124" y="27"/>
                    <a:pt x="124" y="27"/>
                    <a:pt x="124" y="27"/>
                  </a:cubicBezTo>
                  <a:cubicBezTo>
                    <a:pt x="124" y="27"/>
                    <a:pt x="124" y="27"/>
                    <a:pt x="124" y="27"/>
                  </a:cubicBezTo>
                  <a:cubicBezTo>
                    <a:pt x="123" y="26"/>
                    <a:pt x="123" y="26"/>
                    <a:pt x="123" y="26"/>
                  </a:cubicBezTo>
                  <a:cubicBezTo>
                    <a:pt x="123" y="27"/>
                    <a:pt x="123" y="27"/>
                    <a:pt x="123" y="27"/>
                  </a:cubicBezTo>
                  <a:cubicBezTo>
                    <a:pt x="123" y="26"/>
                    <a:pt x="123" y="26"/>
                    <a:pt x="123" y="26"/>
                  </a:cubicBezTo>
                  <a:cubicBezTo>
                    <a:pt x="122" y="26"/>
                    <a:pt x="122" y="26"/>
                    <a:pt x="122" y="26"/>
                  </a:cubicBezTo>
                  <a:cubicBezTo>
                    <a:pt x="122" y="26"/>
                    <a:pt x="122" y="26"/>
                    <a:pt x="122" y="26"/>
                  </a:cubicBezTo>
                  <a:cubicBezTo>
                    <a:pt x="121" y="26"/>
                    <a:pt x="121" y="26"/>
                    <a:pt x="121" y="26"/>
                  </a:cubicBezTo>
                  <a:cubicBezTo>
                    <a:pt x="120" y="25"/>
                    <a:pt x="120" y="25"/>
                    <a:pt x="120" y="25"/>
                  </a:cubicBezTo>
                  <a:cubicBezTo>
                    <a:pt x="119" y="25"/>
                    <a:pt x="119" y="25"/>
                    <a:pt x="119" y="25"/>
                  </a:cubicBezTo>
                  <a:cubicBezTo>
                    <a:pt x="119" y="25"/>
                    <a:pt x="119" y="25"/>
                    <a:pt x="119" y="25"/>
                  </a:cubicBezTo>
                  <a:cubicBezTo>
                    <a:pt x="119" y="25"/>
                    <a:pt x="119" y="25"/>
                    <a:pt x="119" y="25"/>
                  </a:cubicBezTo>
                  <a:cubicBezTo>
                    <a:pt x="118" y="25"/>
                    <a:pt x="118" y="25"/>
                    <a:pt x="118" y="25"/>
                  </a:cubicBezTo>
                  <a:cubicBezTo>
                    <a:pt x="117" y="25"/>
                    <a:pt x="117" y="25"/>
                    <a:pt x="117" y="25"/>
                  </a:cubicBezTo>
                  <a:cubicBezTo>
                    <a:pt x="117" y="25"/>
                    <a:pt x="117" y="25"/>
                    <a:pt x="117" y="25"/>
                  </a:cubicBezTo>
                  <a:cubicBezTo>
                    <a:pt x="117" y="25"/>
                    <a:pt x="117" y="25"/>
                    <a:pt x="117" y="25"/>
                  </a:cubicBezTo>
                  <a:cubicBezTo>
                    <a:pt x="116" y="25"/>
                    <a:pt x="116" y="25"/>
                    <a:pt x="116" y="25"/>
                  </a:cubicBezTo>
                  <a:cubicBezTo>
                    <a:pt x="115" y="25"/>
                    <a:pt x="115" y="25"/>
                    <a:pt x="115" y="25"/>
                  </a:cubicBezTo>
                  <a:cubicBezTo>
                    <a:pt x="115" y="25"/>
                    <a:pt x="115" y="25"/>
                    <a:pt x="115" y="25"/>
                  </a:cubicBezTo>
                  <a:cubicBezTo>
                    <a:pt x="114" y="26"/>
                    <a:pt x="114" y="26"/>
                    <a:pt x="114" y="26"/>
                  </a:cubicBezTo>
                  <a:cubicBezTo>
                    <a:pt x="114" y="26"/>
                    <a:pt x="114" y="26"/>
                    <a:pt x="114" y="26"/>
                  </a:cubicBezTo>
                  <a:cubicBezTo>
                    <a:pt x="113" y="27"/>
                    <a:pt x="113" y="27"/>
                    <a:pt x="113" y="27"/>
                  </a:cubicBezTo>
                  <a:cubicBezTo>
                    <a:pt x="112" y="28"/>
                    <a:pt x="112" y="28"/>
                    <a:pt x="112" y="28"/>
                  </a:cubicBezTo>
                  <a:cubicBezTo>
                    <a:pt x="110" y="29"/>
                    <a:pt x="110" y="29"/>
                    <a:pt x="110" y="29"/>
                  </a:cubicBezTo>
                  <a:cubicBezTo>
                    <a:pt x="110" y="30"/>
                    <a:pt x="110" y="30"/>
                    <a:pt x="110" y="30"/>
                  </a:cubicBezTo>
                  <a:cubicBezTo>
                    <a:pt x="109" y="31"/>
                    <a:pt x="109" y="31"/>
                    <a:pt x="109" y="31"/>
                  </a:cubicBezTo>
                  <a:cubicBezTo>
                    <a:pt x="109" y="32"/>
                    <a:pt x="109" y="32"/>
                    <a:pt x="109" y="32"/>
                  </a:cubicBezTo>
                  <a:cubicBezTo>
                    <a:pt x="108" y="32"/>
                    <a:pt x="108" y="32"/>
                    <a:pt x="108" y="32"/>
                  </a:cubicBezTo>
                  <a:cubicBezTo>
                    <a:pt x="108" y="33"/>
                    <a:pt x="108" y="33"/>
                    <a:pt x="108" y="33"/>
                  </a:cubicBezTo>
                  <a:cubicBezTo>
                    <a:pt x="108" y="33"/>
                    <a:pt x="108" y="33"/>
                    <a:pt x="108" y="33"/>
                  </a:cubicBezTo>
                  <a:cubicBezTo>
                    <a:pt x="108" y="34"/>
                    <a:pt x="108" y="34"/>
                    <a:pt x="108" y="34"/>
                  </a:cubicBezTo>
                  <a:cubicBezTo>
                    <a:pt x="108" y="36"/>
                    <a:pt x="108" y="36"/>
                    <a:pt x="108" y="36"/>
                  </a:cubicBezTo>
                  <a:cubicBezTo>
                    <a:pt x="107" y="35"/>
                    <a:pt x="107" y="35"/>
                    <a:pt x="107" y="35"/>
                  </a:cubicBezTo>
                  <a:cubicBezTo>
                    <a:pt x="107" y="34"/>
                    <a:pt x="107" y="34"/>
                    <a:pt x="107" y="34"/>
                  </a:cubicBezTo>
                  <a:cubicBezTo>
                    <a:pt x="107" y="33"/>
                    <a:pt x="107" y="33"/>
                    <a:pt x="107" y="33"/>
                  </a:cubicBezTo>
                  <a:cubicBezTo>
                    <a:pt x="108" y="33"/>
                    <a:pt x="108" y="33"/>
                    <a:pt x="108" y="33"/>
                  </a:cubicBezTo>
                  <a:cubicBezTo>
                    <a:pt x="108" y="32"/>
                    <a:pt x="108" y="32"/>
                    <a:pt x="108" y="32"/>
                  </a:cubicBezTo>
                  <a:cubicBezTo>
                    <a:pt x="108" y="31"/>
                    <a:pt x="108" y="31"/>
                    <a:pt x="108" y="31"/>
                  </a:cubicBezTo>
                  <a:cubicBezTo>
                    <a:pt x="108" y="30"/>
                    <a:pt x="108" y="30"/>
                    <a:pt x="108" y="30"/>
                  </a:cubicBezTo>
                  <a:cubicBezTo>
                    <a:pt x="108" y="30"/>
                    <a:pt x="108" y="30"/>
                    <a:pt x="108" y="30"/>
                  </a:cubicBezTo>
                  <a:cubicBezTo>
                    <a:pt x="108" y="30"/>
                    <a:pt x="108" y="30"/>
                    <a:pt x="108" y="30"/>
                  </a:cubicBezTo>
                  <a:cubicBezTo>
                    <a:pt x="107" y="30"/>
                    <a:pt x="107" y="30"/>
                    <a:pt x="107" y="30"/>
                  </a:cubicBezTo>
                  <a:cubicBezTo>
                    <a:pt x="106" y="30"/>
                    <a:pt x="106" y="30"/>
                    <a:pt x="106" y="30"/>
                  </a:cubicBezTo>
                  <a:cubicBezTo>
                    <a:pt x="105" y="30"/>
                    <a:pt x="105" y="30"/>
                    <a:pt x="105" y="30"/>
                  </a:cubicBezTo>
                  <a:cubicBezTo>
                    <a:pt x="104" y="30"/>
                    <a:pt x="104" y="30"/>
                    <a:pt x="104" y="30"/>
                  </a:cubicBezTo>
                  <a:cubicBezTo>
                    <a:pt x="103" y="29"/>
                    <a:pt x="103" y="29"/>
                    <a:pt x="103" y="29"/>
                  </a:cubicBezTo>
                  <a:cubicBezTo>
                    <a:pt x="104" y="29"/>
                    <a:pt x="104" y="29"/>
                    <a:pt x="104" y="29"/>
                  </a:cubicBezTo>
                  <a:cubicBezTo>
                    <a:pt x="105" y="29"/>
                    <a:pt x="105" y="29"/>
                    <a:pt x="105" y="29"/>
                  </a:cubicBezTo>
                  <a:cubicBezTo>
                    <a:pt x="106" y="29"/>
                    <a:pt x="106" y="29"/>
                    <a:pt x="106" y="29"/>
                  </a:cubicBezTo>
                  <a:cubicBezTo>
                    <a:pt x="107" y="29"/>
                    <a:pt x="107" y="29"/>
                    <a:pt x="107" y="29"/>
                  </a:cubicBezTo>
                  <a:cubicBezTo>
                    <a:pt x="108" y="29"/>
                    <a:pt x="108" y="29"/>
                    <a:pt x="108" y="29"/>
                  </a:cubicBezTo>
                  <a:cubicBezTo>
                    <a:pt x="108" y="28"/>
                    <a:pt x="108" y="28"/>
                    <a:pt x="108" y="28"/>
                  </a:cubicBezTo>
                  <a:cubicBezTo>
                    <a:pt x="109" y="28"/>
                    <a:pt x="109" y="28"/>
                    <a:pt x="109" y="28"/>
                  </a:cubicBezTo>
                  <a:cubicBezTo>
                    <a:pt x="109" y="28"/>
                    <a:pt x="109" y="28"/>
                    <a:pt x="109" y="28"/>
                  </a:cubicBezTo>
                  <a:cubicBezTo>
                    <a:pt x="109" y="28"/>
                    <a:pt x="109" y="28"/>
                    <a:pt x="109" y="28"/>
                  </a:cubicBezTo>
                  <a:cubicBezTo>
                    <a:pt x="110" y="28"/>
                    <a:pt x="110" y="28"/>
                    <a:pt x="110" y="28"/>
                  </a:cubicBezTo>
                  <a:cubicBezTo>
                    <a:pt x="112" y="27"/>
                    <a:pt x="112" y="27"/>
                    <a:pt x="112" y="27"/>
                  </a:cubicBezTo>
                  <a:cubicBezTo>
                    <a:pt x="112" y="26"/>
                    <a:pt x="112" y="26"/>
                    <a:pt x="112" y="26"/>
                  </a:cubicBezTo>
                  <a:cubicBezTo>
                    <a:pt x="113" y="25"/>
                    <a:pt x="113" y="25"/>
                    <a:pt x="113" y="25"/>
                  </a:cubicBezTo>
                  <a:cubicBezTo>
                    <a:pt x="113" y="24"/>
                    <a:pt x="113" y="24"/>
                    <a:pt x="113" y="24"/>
                  </a:cubicBezTo>
                  <a:cubicBezTo>
                    <a:pt x="113" y="24"/>
                    <a:pt x="113" y="24"/>
                    <a:pt x="113" y="24"/>
                  </a:cubicBezTo>
                  <a:cubicBezTo>
                    <a:pt x="113" y="23"/>
                    <a:pt x="113" y="23"/>
                    <a:pt x="113" y="23"/>
                  </a:cubicBezTo>
                  <a:cubicBezTo>
                    <a:pt x="112" y="23"/>
                    <a:pt x="112" y="23"/>
                    <a:pt x="112" y="23"/>
                  </a:cubicBezTo>
                  <a:cubicBezTo>
                    <a:pt x="111" y="22"/>
                    <a:pt x="111" y="22"/>
                    <a:pt x="111" y="22"/>
                  </a:cubicBezTo>
                  <a:cubicBezTo>
                    <a:pt x="110" y="22"/>
                    <a:pt x="110" y="22"/>
                    <a:pt x="110" y="22"/>
                  </a:cubicBezTo>
                  <a:cubicBezTo>
                    <a:pt x="109" y="23"/>
                    <a:pt x="109" y="23"/>
                    <a:pt x="109" y="23"/>
                  </a:cubicBezTo>
                  <a:cubicBezTo>
                    <a:pt x="108" y="23"/>
                    <a:pt x="108" y="23"/>
                    <a:pt x="108" y="23"/>
                  </a:cubicBezTo>
                  <a:cubicBezTo>
                    <a:pt x="106" y="22"/>
                    <a:pt x="106" y="22"/>
                    <a:pt x="106" y="22"/>
                  </a:cubicBezTo>
                  <a:cubicBezTo>
                    <a:pt x="105" y="22"/>
                    <a:pt x="105" y="22"/>
                    <a:pt x="105" y="22"/>
                  </a:cubicBezTo>
                  <a:cubicBezTo>
                    <a:pt x="103" y="23"/>
                    <a:pt x="103" y="23"/>
                    <a:pt x="103" y="23"/>
                  </a:cubicBezTo>
                  <a:cubicBezTo>
                    <a:pt x="103" y="24"/>
                    <a:pt x="103" y="24"/>
                    <a:pt x="103" y="24"/>
                  </a:cubicBezTo>
                  <a:cubicBezTo>
                    <a:pt x="104" y="24"/>
                    <a:pt x="104" y="24"/>
                    <a:pt x="104" y="24"/>
                  </a:cubicBezTo>
                  <a:cubicBezTo>
                    <a:pt x="104" y="25"/>
                    <a:pt x="104" y="25"/>
                    <a:pt x="104" y="25"/>
                  </a:cubicBezTo>
                  <a:cubicBezTo>
                    <a:pt x="104" y="25"/>
                    <a:pt x="104" y="25"/>
                    <a:pt x="104" y="25"/>
                  </a:cubicBezTo>
                  <a:cubicBezTo>
                    <a:pt x="103" y="25"/>
                    <a:pt x="103" y="25"/>
                    <a:pt x="103" y="25"/>
                  </a:cubicBezTo>
                  <a:cubicBezTo>
                    <a:pt x="103" y="25"/>
                    <a:pt x="103" y="25"/>
                    <a:pt x="103" y="25"/>
                  </a:cubicBezTo>
                  <a:cubicBezTo>
                    <a:pt x="103" y="25"/>
                    <a:pt x="103" y="25"/>
                    <a:pt x="103" y="25"/>
                  </a:cubicBezTo>
                  <a:cubicBezTo>
                    <a:pt x="102" y="25"/>
                    <a:pt x="102" y="25"/>
                    <a:pt x="102" y="25"/>
                  </a:cubicBezTo>
                  <a:cubicBezTo>
                    <a:pt x="101" y="25"/>
                    <a:pt x="101" y="25"/>
                    <a:pt x="101" y="25"/>
                  </a:cubicBezTo>
                  <a:cubicBezTo>
                    <a:pt x="100" y="26"/>
                    <a:pt x="100" y="26"/>
                    <a:pt x="100" y="26"/>
                  </a:cubicBezTo>
                  <a:cubicBezTo>
                    <a:pt x="99" y="28"/>
                    <a:pt x="99" y="28"/>
                    <a:pt x="99" y="28"/>
                  </a:cubicBezTo>
                  <a:cubicBezTo>
                    <a:pt x="100" y="26"/>
                    <a:pt x="100" y="26"/>
                    <a:pt x="100" y="26"/>
                  </a:cubicBezTo>
                  <a:cubicBezTo>
                    <a:pt x="100" y="26"/>
                    <a:pt x="100" y="26"/>
                    <a:pt x="100" y="26"/>
                  </a:cubicBezTo>
                  <a:cubicBezTo>
                    <a:pt x="100" y="25"/>
                    <a:pt x="100" y="25"/>
                    <a:pt x="100" y="25"/>
                  </a:cubicBezTo>
                  <a:cubicBezTo>
                    <a:pt x="100" y="25"/>
                    <a:pt x="100" y="25"/>
                    <a:pt x="100" y="25"/>
                  </a:cubicBezTo>
                  <a:cubicBezTo>
                    <a:pt x="100" y="25"/>
                    <a:pt x="100" y="25"/>
                    <a:pt x="100" y="25"/>
                  </a:cubicBezTo>
                  <a:cubicBezTo>
                    <a:pt x="99" y="25"/>
                    <a:pt x="99" y="25"/>
                    <a:pt x="99" y="25"/>
                  </a:cubicBezTo>
                  <a:cubicBezTo>
                    <a:pt x="98" y="26"/>
                    <a:pt x="98" y="26"/>
                    <a:pt x="98" y="26"/>
                  </a:cubicBezTo>
                  <a:cubicBezTo>
                    <a:pt x="98" y="27"/>
                    <a:pt x="98" y="27"/>
                    <a:pt x="98" y="27"/>
                  </a:cubicBezTo>
                  <a:cubicBezTo>
                    <a:pt x="97" y="28"/>
                    <a:pt x="97" y="28"/>
                    <a:pt x="97" y="28"/>
                  </a:cubicBezTo>
                  <a:cubicBezTo>
                    <a:pt x="98" y="26"/>
                    <a:pt x="98" y="26"/>
                    <a:pt x="98" y="26"/>
                  </a:cubicBezTo>
                  <a:cubicBezTo>
                    <a:pt x="98" y="25"/>
                    <a:pt x="98" y="25"/>
                    <a:pt x="98" y="25"/>
                  </a:cubicBezTo>
                  <a:cubicBezTo>
                    <a:pt x="100" y="24"/>
                    <a:pt x="100" y="24"/>
                    <a:pt x="100" y="24"/>
                  </a:cubicBezTo>
                  <a:cubicBezTo>
                    <a:pt x="100" y="23"/>
                    <a:pt x="100" y="23"/>
                    <a:pt x="100" y="23"/>
                  </a:cubicBezTo>
                  <a:cubicBezTo>
                    <a:pt x="101" y="22"/>
                    <a:pt x="101" y="22"/>
                    <a:pt x="101" y="22"/>
                  </a:cubicBezTo>
                  <a:cubicBezTo>
                    <a:pt x="101" y="21"/>
                    <a:pt x="101" y="21"/>
                    <a:pt x="101" y="21"/>
                  </a:cubicBezTo>
                  <a:cubicBezTo>
                    <a:pt x="102" y="21"/>
                    <a:pt x="102" y="21"/>
                    <a:pt x="102" y="21"/>
                  </a:cubicBezTo>
                  <a:cubicBezTo>
                    <a:pt x="103" y="21"/>
                    <a:pt x="103" y="21"/>
                    <a:pt x="103" y="21"/>
                  </a:cubicBezTo>
                  <a:cubicBezTo>
                    <a:pt x="104" y="19"/>
                    <a:pt x="104" y="19"/>
                    <a:pt x="104" y="19"/>
                  </a:cubicBezTo>
                  <a:cubicBezTo>
                    <a:pt x="106" y="17"/>
                    <a:pt x="106" y="17"/>
                    <a:pt x="106" y="17"/>
                  </a:cubicBezTo>
                  <a:cubicBezTo>
                    <a:pt x="106" y="17"/>
                    <a:pt x="106" y="17"/>
                    <a:pt x="106" y="17"/>
                  </a:cubicBezTo>
                  <a:cubicBezTo>
                    <a:pt x="106" y="17"/>
                    <a:pt x="106" y="17"/>
                    <a:pt x="106" y="17"/>
                  </a:cubicBezTo>
                  <a:cubicBezTo>
                    <a:pt x="106" y="16"/>
                    <a:pt x="106" y="16"/>
                    <a:pt x="106" y="16"/>
                  </a:cubicBezTo>
                  <a:cubicBezTo>
                    <a:pt x="106" y="16"/>
                    <a:pt x="106" y="16"/>
                    <a:pt x="106" y="16"/>
                  </a:cubicBezTo>
                  <a:cubicBezTo>
                    <a:pt x="106" y="15"/>
                    <a:pt x="106" y="15"/>
                    <a:pt x="106" y="15"/>
                  </a:cubicBezTo>
                  <a:cubicBezTo>
                    <a:pt x="106" y="15"/>
                    <a:pt x="106" y="15"/>
                    <a:pt x="106" y="15"/>
                  </a:cubicBezTo>
                  <a:cubicBezTo>
                    <a:pt x="106" y="14"/>
                    <a:pt x="106" y="14"/>
                    <a:pt x="106" y="14"/>
                  </a:cubicBezTo>
                  <a:cubicBezTo>
                    <a:pt x="105" y="14"/>
                    <a:pt x="105" y="14"/>
                    <a:pt x="105" y="14"/>
                  </a:cubicBezTo>
                  <a:cubicBezTo>
                    <a:pt x="104" y="14"/>
                    <a:pt x="104" y="14"/>
                    <a:pt x="104" y="14"/>
                  </a:cubicBezTo>
                  <a:cubicBezTo>
                    <a:pt x="104" y="14"/>
                    <a:pt x="104" y="14"/>
                    <a:pt x="104" y="14"/>
                  </a:cubicBezTo>
                  <a:cubicBezTo>
                    <a:pt x="103" y="12"/>
                    <a:pt x="103" y="12"/>
                    <a:pt x="103" y="12"/>
                  </a:cubicBezTo>
                  <a:cubicBezTo>
                    <a:pt x="102" y="10"/>
                    <a:pt x="102" y="10"/>
                    <a:pt x="102" y="10"/>
                  </a:cubicBezTo>
                  <a:cubicBezTo>
                    <a:pt x="102" y="9"/>
                    <a:pt x="102" y="9"/>
                    <a:pt x="102" y="9"/>
                  </a:cubicBezTo>
                  <a:cubicBezTo>
                    <a:pt x="101" y="7"/>
                    <a:pt x="101" y="7"/>
                    <a:pt x="101" y="7"/>
                  </a:cubicBezTo>
                  <a:cubicBezTo>
                    <a:pt x="101" y="7"/>
                    <a:pt x="101" y="7"/>
                    <a:pt x="101" y="7"/>
                  </a:cubicBezTo>
                  <a:lnTo>
                    <a:pt x="101" y="6"/>
                  </a:lnTo>
                  <a:close/>
                </a:path>
              </a:pathLst>
            </a:custGeom>
            <a:grpFill/>
            <a:ln>
              <a:noFill/>
            </a:ln>
          </p:spPr>
          <p:txBody>
            <a:bodyPr vert="horz" wrap="square" lIns="91440" tIns="45720" rIns="91440" bIns="45720" numCol="1" anchor="t" anchorCtr="0" compatLnSpc="1"/>
            <a:lstStyle/>
            <a:p>
              <a:endParaRPr lang="en-US"/>
            </a:p>
          </p:txBody>
        </p:sp>
        <p:sp>
          <p:nvSpPr>
            <p:cNvPr id="181" name="Freeform 178"/>
            <p:cNvSpPr/>
            <p:nvPr/>
          </p:nvSpPr>
          <p:spPr bwMode="auto">
            <a:xfrm>
              <a:off x="3159498" y="3066605"/>
              <a:ext cx="61758" cy="81058"/>
            </a:xfrm>
            <a:custGeom>
              <a:avLst/>
              <a:gdLst>
                <a:gd name="T0" fmla="*/ 3 w 48"/>
                <a:gd name="T1" fmla="*/ 48 h 63"/>
                <a:gd name="T2" fmla="*/ 3 w 48"/>
                <a:gd name="T3" fmla="*/ 52 h 63"/>
                <a:gd name="T4" fmla="*/ 3 w 48"/>
                <a:gd name="T5" fmla="*/ 52 h 63"/>
                <a:gd name="T6" fmla="*/ 3 w 48"/>
                <a:gd name="T7" fmla="*/ 52 h 63"/>
                <a:gd name="T8" fmla="*/ 3 w 48"/>
                <a:gd name="T9" fmla="*/ 56 h 63"/>
                <a:gd name="T10" fmla="*/ 7 w 48"/>
                <a:gd name="T11" fmla="*/ 56 h 63"/>
                <a:gd name="T12" fmla="*/ 11 w 48"/>
                <a:gd name="T13" fmla="*/ 59 h 63"/>
                <a:gd name="T14" fmla="*/ 11 w 48"/>
                <a:gd name="T15" fmla="*/ 56 h 63"/>
                <a:gd name="T16" fmla="*/ 15 w 48"/>
                <a:gd name="T17" fmla="*/ 56 h 63"/>
                <a:gd name="T18" fmla="*/ 15 w 48"/>
                <a:gd name="T19" fmla="*/ 56 h 63"/>
                <a:gd name="T20" fmla="*/ 15 w 48"/>
                <a:gd name="T21" fmla="*/ 56 h 63"/>
                <a:gd name="T22" fmla="*/ 18 w 48"/>
                <a:gd name="T23" fmla="*/ 56 h 63"/>
                <a:gd name="T24" fmla="*/ 18 w 48"/>
                <a:gd name="T25" fmla="*/ 59 h 63"/>
                <a:gd name="T26" fmla="*/ 18 w 48"/>
                <a:gd name="T27" fmla="*/ 63 h 63"/>
                <a:gd name="T28" fmla="*/ 22 w 48"/>
                <a:gd name="T29" fmla="*/ 59 h 63"/>
                <a:gd name="T30" fmla="*/ 22 w 48"/>
                <a:gd name="T31" fmla="*/ 56 h 63"/>
                <a:gd name="T32" fmla="*/ 26 w 48"/>
                <a:gd name="T33" fmla="*/ 56 h 63"/>
                <a:gd name="T34" fmla="*/ 26 w 48"/>
                <a:gd name="T35" fmla="*/ 56 h 63"/>
                <a:gd name="T36" fmla="*/ 29 w 48"/>
                <a:gd name="T37" fmla="*/ 52 h 63"/>
                <a:gd name="T38" fmla="*/ 33 w 48"/>
                <a:gd name="T39" fmla="*/ 48 h 63"/>
                <a:gd name="T40" fmla="*/ 37 w 48"/>
                <a:gd name="T41" fmla="*/ 41 h 63"/>
                <a:gd name="T42" fmla="*/ 37 w 48"/>
                <a:gd name="T43" fmla="*/ 41 h 63"/>
                <a:gd name="T44" fmla="*/ 40 w 48"/>
                <a:gd name="T45" fmla="*/ 33 h 63"/>
                <a:gd name="T46" fmla="*/ 44 w 48"/>
                <a:gd name="T47" fmla="*/ 30 h 63"/>
                <a:gd name="T48" fmla="*/ 44 w 48"/>
                <a:gd name="T49" fmla="*/ 30 h 63"/>
                <a:gd name="T50" fmla="*/ 44 w 48"/>
                <a:gd name="T51" fmla="*/ 30 h 63"/>
                <a:gd name="T52" fmla="*/ 48 w 48"/>
                <a:gd name="T53" fmla="*/ 26 h 63"/>
                <a:gd name="T54" fmla="*/ 48 w 48"/>
                <a:gd name="T55" fmla="*/ 22 h 63"/>
                <a:gd name="T56" fmla="*/ 44 w 48"/>
                <a:gd name="T57" fmla="*/ 19 h 63"/>
                <a:gd name="T58" fmla="*/ 44 w 48"/>
                <a:gd name="T59" fmla="*/ 19 h 63"/>
                <a:gd name="T60" fmla="*/ 40 w 48"/>
                <a:gd name="T61" fmla="*/ 19 h 63"/>
                <a:gd name="T62" fmla="*/ 40 w 48"/>
                <a:gd name="T63" fmla="*/ 15 h 63"/>
                <a:gd name="T64" fmla="*/ 33 w 48"/>
                <a:gd name="T65" fmla="*/ 11 h 63"/>
                <a:gd name="T66" fmla="*/ 33 w 48"/>
                <a:gd name="T67" fmla="*/ 7 h 63"/>
                <a:gd name="T68" fmla="*/ 29 w 48"/>
                <a:gd name="T69" fmla="*/ 7 h 63"/>
                <a:gd name="T70" fmla="*/ 22 w 48"/>
                <a:gd name="T71" fmla="*/ 4 h 63"/>
                <a:gd name="T72" fmla="*/ 15 w 48"/>
                <a:gd name="T73" fmla="*/ 0 h 63"/>
                <a:gd name="T74" fmla="*/ 11 w 48"/>
                <a:gd name="T75" fmla="*/ 0 h 63"/>
                <a:gd name="T76" fmla="*/ 7 w 48"/>
                <a:gd name="T77" fmla="*/ 4 h 63"/>
                <a:gd name="T78" fmla="*/ 7 w 48"/>
                <a:gd name="T79" fmla="*/ 4 h 63"/>
                <a:gd name="T80" fmla="*/ 7 w 48"/>
                <a:gd name="T81" fmla="*/ 4 h 63"/>
                <a:gd name="T82" fmla="*/ 3 w 48"/>
                <a:gd name="T83" fmla="*/ 4 h 63"/>
                <a:gd name="T84" fmla="*/ 3 w 48"/>
                <a:gd name="T85" fmla="*/ 7 h 63"/>
                <a:gd name="T86" fmla="*/ 0 w 48"/>
                <a:gd name="T87" fmla="*/ 7 h 63"/>
                <a:gd name="T88" fmla="*/ 3 w 48"/>
                <a:gd name="T89" fmla="*/ 15 h 63"/>
                <a:gd name="T90" fmla="*/ 3 w 48"/>
                <a:gd name="T91" fmla="*/ 15 h 63"/>
                <a:gd name="T92" fmla="*/ 3 w 48"/>
                <a:gd name="T93" fmla="*/ 19 h 63"/>
                <a:gd name="T94" fmla="*/ 3 w 48"/>
                <a:gd name="T95" fmla="*/ 22 h 63"/>
                <a:gd name="T96" fmla="*/ 7 w 48"/>
                <a:gd name="T97" fmla="*/ 22 h 63"/>
                <a:gd name="T98" fmla="*/ 7 w 48"/>
                <a:gd name="T99" fmla="*/ 26 h 63"/>
                <a:gd name="T100" fmla="*/ 7 w 48"/>
                <a:gd name="T101" fmla="*/ 30 h 63"/>
                <a:gd name="T102" fmla="*/ 11 w 48"/>
                <a:gd name="T103" fmla="*/ 33 h 63"/>
                <a:gd name="T104" fmla="*/ 11 w 48"/>
                <a:gd name="T105" fmla="*/ 33 h 63"/>
                <a:gd name="T106" fmla="*/ 11 w 48"/>
                <a:gd name="T107" fmla="*/ 37 h 63"/>
                <a:gd name="T108" fmla="*/ 7 w 48"/>
                <a:gd name="T109" fmla="*/ 37 h 63"/>
                <a:gd name="T110" fmla="*/ 7 w 48"/>
                <a:gd name="T111" fmla="*/ 41 h 63"/>
                <a:gd name="T112" fmla="*/ 7 w 48"/>
                <a:gd name="T113" fmla="*/ 45 h 63"/>
                <a:gd name="T114" fmla="*/ 7 w 48"/>
                <a:gd name="T115" fmla="*/ 48 h 63"/>
                <a:gd name="T116" fmla="*/ 3 w 48"/>
                <a:gd name="T117" fmla="*/ 48 h 63"/>
                <a:gd name="T118" fmla="*/ 3 w 48"/>
                <a:gd name="T119"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63">
                  <a:moveTo>
                    <a:pt x="3" y="48"/>
                  </a:moveTo>
                  <a:lnTo>
                    <a:pt x="3" y="52"/>
                  </a:lnTo>
                  <a:lnTo>
                    <a:pt x="3" y="52"/>
                  </a:lnTo>
                  <a:lnTo>
                    <a:pt x="3" y="52"/>
                  </a:lnTo>
                  <a:lnTo>
                    <a:pt x="3" y="56"/>
                  </a:lnTo>
                  <a:lnTo>
                    <a:pt x="7" y="56"/>
                  </a:lnTo>
                  <a:lnTo>
                    <a:pt x="11" y="59"/>
                  </a:lnTo>
                  <a:lnTo>
                    <a:pt x="11" y="56"/>
                  </a:lnTo>
                  <a:lnTo>
                    <a:pt x="15" y="56"/>
                  </a:lnTo>
                  <a:lnTo>
                    <a:pt x="15" y="56"/>
                  </a:lnTo>
                  <a:lnTo>
                    <a:pt x="15" y="56"/>
                  </a:lnTo>
                  <a:lnTo>
                    <a:pt x="18" y="56"/>
                  </a:lnTo>
                  <a:lnTo>
                    <a:pt x="18" y="59"/>
                  </a:lnTo>
                  <a:lnTo>
                    <a:pt x="18" y="63"/>
                  </a:lnTo>
                  <a:lnTo>
                    <a:pt x="22" y="59"/>
                  </a:lnTo>
                  <a:lnTo>
                    <a:pt x="22" y="56"/>
                  </a:lnTo>
                  <a:lnTo>
                    <a:pt x="26" y="56"/>
                  </a:lnTo>
                  <a:lnTo>
                    <a:pt x="26" y="56"/>
                  </a:lnTo>
                  <a:lnTo>
                    <a:pt x="29" y="52"/>
                  </a:lnTo>
                  <a:lnTo>
                    <a:pt x="33" y="48"/>
                  </a:lnTo>
                  <a:lnTo>
                    <a:pt x="37" y="41"/>
                  </a:lnTo>
                  <a:lnTo>
                    <a:pt x="37" y="41"/>
                  </a:lnTo>
                  <a:lnTo>
                    <a:pt x="40" y="33"/>
                  </a:lnTo>
                  <a:lnTo>
                    <a:pt x="44" y="30"/>
                  </a:lnTo>
                  <a:lnTo>
                    <a:pt x="44" y="30"/>
                  </a:lnTo>
                  <a:lnTo>
                    <a:pt x="44" y="30"/>
                  </a:lnTo>
                  <a:lnTo>
                    <a:pt x="48" y="26"/>
                  </a:lnTo>
                  <a:lnTo>
                    <a:pt x="48" y="22"/>
                  </a:lnTo>
                  <a:lnTo>
                    <a:pt x="44" y="19"/>
                  </a:lnTo>
                  <a:lnTo>
                    <a:pt x="44" y="19"/>
                  </a:lnTo>
                  <a:lnTo>
                    <a:pt x="40" y="19"/>
                  </a:lnTo>
                  <a:lnTo>
                    <a:pt x="40" y="15"/>
                  </a:lnTo>
                  <a:lnTo>
                    <a:pt x="33" y="11"/>
                  </a:lnTo>
                  <a:lnTo>
                    <a:pt x="33" y="7"/>
                  </a:lnTo>
                  <a:lnTo>
                    <a:pt x="29" y="7"/>
                  </a:lnTo>
                  <a:lnTo>
                    <a:pt x="22" y="4"/>
                  </a:lnTo>
                  <a:lnTo>
                    <a:pt x="15" y="0"/>
                  </a:lnTo>
                  <a:lnTo>
                    <a:pt x="11" y="0"/>
                  </a:lnTo>
                  <a:lnTo>
                    <a:pt x="7" y="4"/>
                  </a:lnTo>
                  <a:lnTo>
                    <a:pt x="7" y="4"/>
                  </a:lnTo>
                  <a:lnTo>
                    <a:pt x="7" y="4"/>
                  </a:lnTo>
                  <a:lnTo>
                    <a:pt x="3" y="4"/>
                  </a:lnTo>
                  <a:lnTo>
                    <a:pt x="3" y="7"/>
                  </a:lnTo>
                  <a:lnTo>
                    <a:pt x="0" y="7"/>
                  </a:lnTo>
                  <a:lnTo>
                    <a:pt x="3" y="15"/>
                  </a:lnTo>
                  <a:lnTo>
                    <a:pt x="3" y="15"/>
                  </a:lnTo>
                  <a:lnTo>
                    <a:pt x="3" y="19"/>
                  </a:lnTo>
                  <a:lnTo>
                    <a:pt x="3" y="22"/>
                  </a:lnTo>
                  <a:lnTo>
                    <a:pt x="7" y="22"/>
                  </a:lnTo>
                  <a:lnTo>
                    <a:pt x="7" y="26"/>
                  </a:lnTo>
                  <a:lnTo>
                    <a:pt x="7" y="30"/>
                  </a:lnTo>
                  <a:lnTo>
                    <a:pt x="11" y="33"/>
                  </a:lnTo>
                  <a:lnTo>
                    <a:pt x="11" y="33"/>
                  </a:lnTo>
                  <a:lnTo>
                    <a:pt x="11" y="37"/>
                  </a:lnTo>
                  <a:lnTo>
                    <a:pt x="7" y="37"/>
                  </a:lnTo>
                  <a:lnTo>
                    <a:pt x="7" y="41"/>
                  </a:lnTo>
                  <a:lnTo>
                    <a:pt x="7" y="45"/>
                  </a:lnTo>
                  <a:lnTo>
                    <a:pt x="7" y="48"/>
                  </a:lnTo>
                  <a:lnTo>
                    <a:pt x="3" y="48"/>
                  </a:lnTo>
                  <a:lnTo>
                    <a:pt x="3" y="48"/>
                  </a:lnTo>
                  <a:close/>
                </a:path>
              </a:pathLst>
            </a:custGeom>
            <a:grpFill/>
            <a:ln>
              <a:noFill/>
            </a:ln>
          </p:spPr>
          <p:txBody>
            <a:bodyPr vert="horz" wrap="square" lIns="91440" tIns="45720" rIns="91440" bIns="45720" numCol="1" anchor="t" anchorCtr="0" compatLnSpc="1"/>
            <a:lstStyle/>
            <a:p>
              <a:endParaRPr lang="en-US"/>
            </a:p>
          </p:txBody>
        </p:sp>
        <p:sp>
          <p:nvSpPr>
            <p:cNvPr id="182" name="Freeform 179"/>
            <p:cNvSpPr/>
            <p:nvPr/>
          </p:nvSpPr>
          <p:spPr bwMode="auto">
            <a:xfrm>
              <a:off x="3087448" y="3061459"/>
              <a:ext cx="86205" cy="81058"/>
            </a:xfrm>
            <a:custGeom>
              <a:avLst/>
              <a:gdLst>
                <a:gd name="T0" fmla="*/ 26 w 67"/>
                <a:gd name="T1" fmla="*/ 63 h 63"/>
                <a:gd name="T2" fmla="*/ 30 w 67"/>
                <a:gd name="T3" fmla="*/ 63 h 63"/>
                <a:gd name="T4" fmla="*/ 37 w 67"/>
                <a:gd name="T5" fmla="*/ 63 h 63"/>
                <a:gd name="T6" fmla="*/ 34 w 67"/>
                <a:gd name="T7" fmla="*/ 60 h 63"/>
                <a:gd name="T8" fmla="*/ 30 w 67"/>
                <a:gd name="T9" fmla="*/ 56 h 63"/>
                <a:gd name="T10" fmla="*/ 34 w 67"/>
                <a:gd name="T11" fmla="*/ 52 h 63"/>
                <a:gd name="T12" fmla="*/ 45 w 67"/>
                <a:gd name="T13" fmla="*/ 52 h 63"/>
                <a:gd name="T14" fmla="*/ 52 w 67"/>
                <a:gd name="T15" fmla="*/ 49 h 63"/>
                <a:gd name="T16" fmla="*/ 59 w 67"/>
                <a:gd name="T17" fmla="*/ 52 h 63"/>
                <a:gd name="T18" fmla="*/ 63 w 67"/>
                <a:gd name="T19" fmla="*/ 49 h 63"/>
                <a:gd name="T20" fmla="*/ 63 w 67"/>
                <a:gd name="T21" fmla="*/ 41 h 63"/>
                <a:gd name="T22" fmla="*/ 67 w 67"/>
                <a:gd name="T23" fmla="*/ 37 h 63"/>
                <a:gd name="T24" fmla="*/ 63 w 67"/>
                <a:gd name="T25" fmla="*/ 34 h 63"/>
                <a:gd name="T26" fmla="*/ 63 w 67"/>
                <a:gd name="T27" fmla="*/ 26 h 63"/>
                <a:gd name="T28" fmla="*/ 59 w 67"/>
                <a:gd name="T29" fmla="*/ 23 h 63"/>
                <a:gd name="T30" fmla="*/ 59 w 67"/>
                <a:gd name="T31" fmla="*/ 19 h 63"/>
                <a:gd name="T32" fmla="*/ 59 w 67"/>
                <a:gd name="T33" fmla="*/ 11 h 63"/>
                <a:gd name="T34" fmla="*/ 63 w 67"/>
                <a:gd name="T35" fmla="*/ 8 h 63"/>
                <a:gd name="T36" fmla="*/ 63 w 67"/>
                <a:gd name="T37" fmla="*/ 4 h 63"/>
                <a:gd name="T38" fmla="*/ 56 w 67"/>
                <a:gd name="T39" fmla="*/ 0 h 63"/>
                <a:gd name="T40" fmla="*/ 48 w 67"/>
                <a:gd name="T41" fmla="*/ 0 h 63"/>
                <a:gd name="T42" fmla="*/ 37 w 67"/>
                <a:gd name="T43" fmla="*/ 0 h 63"/>
                <a:gd name="T44" fmla="*/ 26 w 67"/>
                <a:gd name="T45" fmla="*/ 0 h 63"/>
                <a:gd name="T46" fmla="*/ 15 w 67"/>
                <a:gd name="T47" fmla="*/ 0 h 63"/>
                <a:gd name="T48" fmla="*/ 15 w 67"/>
                <a:gd name="T49" fmla="*/ 4 h 63"/>
                <a:gd name="T50" fmla="*/ 15 w 67"/>
                <a:gd name="T51" fmla="*/ 8 h 63"/>
                <a:gd name="T52" fmla="*/ 8 w 67"/>
                <a:gd name="T53" fmla="*/ 15 h 63"/>
                <a:gd name="T54" fmla="*/ 4 w 67"/>
                <a:gd name="T55" fmla="*/ 19 h 63"/>
                <a:gd name="T56" fmla="*/ 0 w 67"/>
                <a:gd name="T57" fmla="*/ 26 h 63"/>
                <a:gd name="T58" fmla="*/ 4 w 67"/>
                <a:gd name="T59" fmla="*/ 30 h 63"/>
                <a:gd name="T60" fmla="*/ 4 w 67"/>
                <a:gd name="T61" fmla="*/ 34 h 63"/>
                <a:gd name="T62" fmla="*/ 8 w 67"/>
                <a:gd name="T63" fmla="*/ 37 h 63"/>
                <a:gd name="T64" fmla="*/ 11 w 67"/>
                <a:gd name="T65" fmla="*/ 37 h 63"/>
                <a:gd name="T66" fmla="*/ 15 w 67"/>
                <a:gd name="T67" fmla="*/ 41 h 63"/>
                <a:gd name="T68" fmla="*/ 15 w 67"/>
                <a:gd name="T69" fmla="*/ 49 h 63"/>
                <a:gd name="T70" fmla="*/ 19 w 67"/>
                <a:gd name="T71" fmla="*/ 52 h 63"/>
                <a:gd name="T72" fmla="*/ 22 w 67"/>
                <a:gd name="T73" fmla="*/ 56 h 63"/>
                <a:gd name="T74" fmla="*/ 22 w 67"/>
                <a:gd name="T75"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3">
                  <a:moveTo>
                    <a:pt x="26" y="63"/>
                  </a:moveTo>
                  <a:lnTo>
                    <a:pt x="26" y="63"/>
                  </a:lnTo>
                  <a:lnTo>
                    <a:pt x="26" y="63"/>
                  </a:lnTo>
                  <a:lnTo>
                    <a:pt x="30" y="63"/>
                  </a:lnTo>
                  <a:lnTo>
                    <a:pt x="34" y="63"/>
                  </a:lnTo>
                  <a:lnTo>
                    <a:pt x="37" y="63"/>
                  </a:lnTo>
                  <a:lnTo>
                    <a:pt x="37" y="63"/>
                  </a:lnTo>
                  <a:lnTo>
                    <a:pt x="34" y="60"/>
                  </a:lnTo>
                  <a:lnTo>
                    <a:pt x="34" y="60"/>
                  </a:lnTo>
                  <a:lnTo>
                    <a:pt x="30" y="56"/>
                  </a:lnTo>
                  <a:lnTo>
                    <a:pt x="30" y="52"/>
                  </a:lnTo>
                  <a:lnTo>
                    <a:pt x="34" y="52"/>
                  </a:lnTo>
                  <a:lnTo>
                    <a:pt x="37" y="52"/>
                  </a:lnTo>
                  <a:lnTo>
                    <a:pt x="45" y="52"/>
                  </a:lnTo>
                  <a:lnTo>
                    <a:pt x="48" y="49"/>
                  </a:lnTo>
                  <a:lnTo>
                    <a:pt x="52" y="49"/>
                  </a:lnTo>
                  <a:lnTo>
                    <a:pt x="56" y="52"/>
                  </a:lnTo>
                  <a:lnTo>
                    <a:pt x="59" y="52"/>
                  </a:lnTo>
                  <a:lnTo>
                    <a:pt x="63" y="52"/>
                  </a:lnTo>
                  <a:lnTo>
                    <a:pt x="63" y="49"/>
                  </a:lnTo>
                  <a:lnTo>
                    <a:pt x="63" y="45"/>
                  </a:lnTo>
                  <a:lnTo>
                    <a:pt x="63" y="41"/>
                  </a:lnTo>
                  <a:lnTo>
                    <a:pt x="67" y="41"/>
                  </a:lnTo>
                  <a:lnTo>
                    <a:pt x="67" y="37"/>
                  </a:lnTo>
                  <a:lnTo>
                    <a:pt x="67" y="37"/>
                  </a:lnTo>
                  <a:lnTo>
                    <a:pt x="63" y="34"/>
                  </a:lnTo>
                  <a:lnTo>
                    <a:pt x="63" y="30"/>
                  </a:lnTo>
                  <a:lnTo>
                    <a:pt x="63" y="26"/>
                  </a:lnTo>
                  <a:lnTo>
                    <a:pt x="59" y="26"/>
                  </a:lnTo>
                  <a:lnTo>
                    <a:pt x="59" y="23"/>
                  </a:lnTo>
                  <a:lnTo>
                    <a:pt x="59" y="19"/>
                  </a:lnTo>
                  <a:lnTo>
                    <a:pt x="59" y="19"/>
                  </a:lnTo>
                  <a:lnTo>
                    <a:pt x="56" y="11"/>
                  </a:lnTo>
                  <a:lnTo>
                    <a:pt x="59" y="11"/>
                  </a:lnTo>
                  <a:lnTo>
                    <a:pt x="59" y="8"/>
                  </a:lnTo>
                  <a:lnTo>
                    <a:pt x="63" y="8"/>
                  </a:lnTo>
                  <a:lnTo>
                    <a:pt x="63" y="4"/>
                  </a:lnTo>
                  <a:lnTo>
                    <a:pt x="63" y="4"/>
                  </a:lnTo>
                  <a:lnTo>
                    <a:pt x="59" y="0"/>
                  </a:lnTo>
                  <a:lnTo>
                    <a:pt x="56" y="0"/>
                  </a:lnTo>
                  <a:lnTo>
                    <a:pt x="48" y="0"/>
                  </a:lnTo>
                  <a:lnTo>
                    <a:pt x="48" y="0"/>
                  </a:lnTo>
                  <a:lnTo>
                    <a:pt x="45" y="0"/>
                  </a:lnTo>
                  <a:lnTo>
                    <a:pt x="37" y="0"/>
                  </a:lnTo>
                  <a:lnTo>
                    <a:pt x="34" y="0"/>
                  </a:lnTo>
                  <a:lnTo>
                    <a:pt x="26" y="0"/>
                  </a:lnTo>
                  <a:lnTo>
                    <a:pt x="19" y="0"/>
                  </a:lnTo>
                  <a:lnTo>
                    <a:pt x="15" y="0"/>
                  </a:lnTo>
                  <a:lnTo>
                    <a:pt x="15" y="4"/>
                  </a:lnTo>
                  <a:lnTo>
                    <a:pt x="15" y="4"/>
                  </a:lnTo>
                  <a:lnTo>
                    <a:pt x="15" y="8"/>
                  </a:lnTo>
                  <a:lnTo>
                    <a:pt x="15" y="8"/>
                  </a:lnTo>
                  <a:lnTo>
                    <a:pt x="11" y="11"/>
                  </a:lnTo>
                  <a:lnTo>
                    <a:pt x="8" y="15"/>
                  </a:lnTo>
                  <a:lnTo>
                    <a:pt x="4" y="15"/>
                  </a:lnTo>
                  <a:lnTo>
                    <a:pt x="4" y="19"/>
                  </a:lnTo>
                  <a:lnTo>
                    <a:pt x="4" y="19"/>
                  </a:lnTo>
                  <a:lnTo>
                    <a:pt x="0" y="26"/>
                  </a:lnTo>
                  <a:lnTo>
                    <a:pt x="0" y="30"/>
                  </a:lnTo>
                  <a:lnTo>
                    <a:pt x="4" y="30"/>
                  </a:lnTo>
                  <a:lnTo>
                    <a:pt x="4" y="30"/>
                  </a:lnTo>
                  <a:lnTo>
                    <a:pt x="4" y="34"/>
                  </a:lnTo>
                  <a:lnTo>
                    <a:pt x="8" y="37"/>
                  </a:lnTo>
                  <a:lnTo>
                    <a:pt x="8" y="37"/>
                  </a:lnTo>
                  <a:lnTo>
                    <a:pt x="8" y="37"/>
                  </a:lnTo>
                  <a:lnTo>
                    <a:pt x="11" y="37"/>
                  </a:lnTo>
                  <a:lnTo>
                    <a:pt x="11" y="41"/>
                  </a:lnTo>
                  <a:lnTo>
                    <a:pt x="15" y="41"/>
                  </a:lnTo>
                  <a:lnTo>
                    <a:pt x="15" y="49"/>
                  </a:lnTo>
                  <a:lnTo>
                    <a:pt x="15" y="49"/>
                  </a:lnTo>
                  <a:lnTo>
                    <a:pt x="15" y="52"/>
                  </a:lnTo>
                  <a:lnTo>
                    <a:pt x="19" y="52"/>
                  </a:lnTo>
                  <a:lnTo>
                    <a:pt x="19" y="56"/>
                  </a:lnTo>
                  <a:lnTo>
                    <a:pt x="22" y="56"/>
                  </a:lnTo>
                  <a:lnTo>
                    <a:pt x="22" y="60"/>
                  </a:lnTo>
                  <a:lnTo>
                    <a:pt x="22" y="60"/>
                  </a:lnTo>
                  <a:lnTo>
                    <a:pt x="26" y="63"/>
                  </a:lnTo>
                  <a:close/>
                </a:path>
              </a:pathLst>
            </a:custGeom>
            <a:grpFill/>
            <a:ln>
              <a:noFill/>
            </a:ln>
          </p:spPr>
          <p:txBody>
            <a:bodyPr vert="horz" wrap="square" lIns="91440" tIns="45720" rIns="91440" bIns="45720" numCol="1" anchor="t" anchorCtr="0" compatLnSpc="1"/>
            <a:lstStyle/>
            <a:p>
              <a:endParaRPr lang="en-US"/>
            </a:p>
          </p:txBody>
        </p:sp>
        <p:sp>
          <p:nvSpPr>
            <p:cNvPr id="183" name="Freeform 180"/>
            <p:cNvSpPr/>
            <p:nvPr/>
          </p:nvSpPr>
          <p:spPr bwMode="auto">
            <a:xfrm>
              <a:off x="3016682" y="3013854"/>
              <a:ext cx="104218" cy="144103"/>
            </a:xfrm>
            <a:custGeom>
              <a:avLst/>
              <a:gdLst>
                <a:gd name="T0" fmla="*/ 11 w 81"/>
                <a:gd name="T1" fmla="*/ 48 h 112"/>
                <a:gd name="T2" fmla="*/ 14 w 81"/>
                <a:gd name="T3" fmla="*/ 48 h 112"/>
                <a:gd name="T4" fmla="*/ 22 w 81"/>
                <a:gd name="T5" fmla="*/ 52 h 112"/>
                <a:gd name="T6" fmla="*/ 18 w 81"/>
                <a:gd name="T7" fmla="*/ 60 h 112"/>
                <a:gd name="T8" fmla="*/ 22 w 81"/>
                <a:gd name="T9" fmla="*/ 63 h 112"/>
                <a:gd name="T10" fmla="*/ 26 w 81"/>
                <a:gd name="T11" fmla="*/ 63 h 112"/>
                <a:gd name="T12" fmla="*/ 29 w 81"/>
                <a:gd name="T13" fmla="*/ 67 h 112"/>
                <a:gd name="T14" fmla="*/ 26 w 81"/>
                <a:gd name="T15" fmla="*/ 71 h 112"/>
                <a:gd name="T16" fmla="*/ 22 w 81"/>
                <a:gd name="T17" fmla="*/ 82 h 112"/>
                <a:gd name="T18" fmla="*/ 22 w 81"/>
                <a:gd name="T19" fmla="*/ 86 h 112"/>
                <a:gd name="T20" fmla="*/ 22 w 81"/>
                <a:gd name="T21" fmla="*/ 89 h 112"/>
                <a:gd name="T22" fmla="*/ 22 w 81"/>
                <a:gd name="T23" fmla="*/ 93 h 112"/>
                <a:gd name="T24" fmla="*/ 29 w 81"/>
                <a:gd name="T25" fmla="*/ 100 h 112"/>
                <a:gd name="T26" fmla="*/ 29 w 81"/>
                <a:gd name="T27" fmla="*/ 104 h 112"/>
                <a:gd name="T28" fmla="*/ 40 w 81"/>
                <a:gd name="T29" fmla="*/ 112 h 112"/>
                <a:gd name="T30" fmla="*/ 44 w 81"/>
                <a:gd name="T31" fmla="*/ 108 h 112"/>
                <a:gd name="T32" fmla="*/ 48 w 81"/>
                <a:gd name="T33" fmla="*/ 108 h 112"/>
                <a:gd name="T34" fmla="*/ 52 w 81"/>
                <a:gd name="T35" fmla="*/ 104 h 112"/>
                <a:gd name="T36" fmla="*/ 63 w 81"/>
                <a:gd name="T37" fmla="*/ 104 h 112"/>
                <a:gd name="T38" fmla="*/ 66 w 81"/>
                <a:gd name="T39" fmla="*/ 100 h 112"/>
                <a:gd name="T40" fmla="*/ 74 w 81"/>
                <a:gd name="T41" fmla="*/ 100 h 112"/>
                <a:gd name="T42" fmla="*/ 81 w 81"/>
                <a:gd name="T43" fmla="*/ 100 h 112"/>
                <a:gd name="T44" fmla="*/ 77 w 81"/>
                <a:gd name="T45" fmla="*/ 97 h 112"/>
                <a:gd name="T46" fmla="*/ 74 w 81"/>
                <a:gd name="T47" fmla="*/ 93 h 112"/>
                <a:gd name="T48" fmla="*/ 70 w 81"/>
                <a:gd name="T49" fmla="*/ 89 h 112"/>
                <a:gd name="T50" fmla="*/ 70 w 81"/>
                <a:gd name="T51" fmla="*/ 86 h 112"/>
                <a:gd name="T52" fmla="*/ 66 w 81"/>
                <a:gd name="T53" fmla="*/ 78 h 112"/>
                <a:gd name="T54" fmla="*/ 63 w 81"/>
                <a:gd name="T55" fmla="*/ 74 h 112"/>
                <a:gd name="T56" fmla="*/ 63 w 81"/>
                <a:gd name="T57" fmla="*/ 74 h 112"/>
                <a:gd name="T58" fmla="*/ 59 w 81"/>
                <a:gd name="T59" fmla="*/ 67 h 112"/>
                <a:gd name="T60" fmla="*/ 55 w 81"/>
                <a:gd name="T61" fmla="*/ 67 h 112"/>
                <a:gd name="T62" fmla="*/ 59 w 81"/>
                <a:gd name="T63" fmla="*/ 56 h 112"/>
                <a:gd name="T64" fmla="*/ 59 w 81"/>
                <a:gd name="T65" fmla="*/ 52 h 112"/>
                <a:gd name="T66" fmla="*/ 66 w 81"/>
                <a:gd name="T67" fmla="*/ 48 h 112"/>
                <a:gd name="T68" fmla="*/ 70 w 81"/>
                <a:gd name="T69" fmla="*/ 45 h 112"/>
                <a:gd name="T70" fmla="*/ 70 w 81"/>
                <a:gd name="T71" fmla="*/ 41 h 112"/>
                <a:gd name="T72" fmla="*/ 70 w 81"/>
                <a:gd name="T73" fmla="*/ 37 h 112"/>
                <a:gd name="T74" fmla="*/ 66 w 81"/>
                <a:gd name="T75" fmla="*/ 34 h 112"/>
                <a:gd name="T76" fmla="*/ 55 w 81"/>
                <a:gd name="T77" fmla="*/ 26 h 112"/>
                <a:gd name="T78" fmla="*/ 52 w 81"/>
                <a:gd name="T79" fmla="*/ 26 h 112"/>
                <a:gd name="T80" fmla="*/ 44 w 81"/>
                <a:gd name="T81" fmla="*/ 26 h 112"/>
                <a:gd name="T82" fmla="*/ 44 w 81"/>
                <a:gd name="T83" fmla="*/ 26 h 112"/>
                <a:gd name="T84" fmla="*/ 48 w 81"/>
                <a:gd name="T85" fmla="*/ 19 h 112"/>
                <a:gd name="T86" fmla="*/ 40 w 81"/>
                <a:gd name="T87" fmla="*/ 11 h 112"/>
                <a:gd name="T88" fmla="*/ 33 w 81"/>
                <a:gd name="T89" fmla="*/ 4 h 112"/>
                <a:gd name="T90" fmla="*/ 29 w 81"/>
                <a:gd name="T91" fmla="*/ 0 h 112"/>
                <a:gd name="T92" fmla="*/ 22 w 81"/>
                <a:gd name="T93" fmla="*/ 0 h 112"/>
                <a:gd name="T94" fmla="*/ 18 w 81"/>
                <a:gd name="T95" fmla="*/ 4 h 112"/>
                <a:gd name="T96" fmla="*/ 11 w 81"/>
                <a:gd name="T97" fmla="*/ 8 h 112"/>
                <a:gd name="T98" fmla="*/ 11 w 81"/>
                <a:gd name="T99" fmla="*/ 15 h 112"/>
                <a:gd name="T100" fmla="*/ 14 w 81"/>
                <a:gd name="T101" fmla="*/ 19 h 112"/>
                <a:gd name="T102" fmla="*/ 18 w 81"/>
                <a:gd name="T103" fmla="*/ 23 h 112"/>
                <a:gd name="T104" fmla="*/ 11 w 81"/>
                <a:gd name="T105" fmla="*/ 26 h 112"/>
                <a:gd name="T106" fmla="*/ 3 w 81"/>
                <a:gd name="T107" fmla="*/ 26 h 112"/>
                <a:gd name="T108" fmla="*/ 3 w 81"/>
                <a:gd name="T109" fmla="*/ 30 h 112"/>
                <a:gd name="T110" fmla="*/ 0 w 81"/>
                <a:gd name="T111" fmla="*/ 37 h 112"/>
                <a:gd name="T112" fmla="*/ 11 w 81"/>
                <a:gd name="T113"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112">
                  <a:moveTo>
                    <a:pt x="11" y="48"/>
                  </a:moveTo>
                  <a:lnTo>
                    <a:pt x="11" y="48"/>
                  </a:lnTo>
                  <a:lnTo>
                    <a:pt x="14" y="48"/>
                  </a:lnTo>
                  <a:lnTo>
                    <a:pt x="14" y="48"/>
                  </a:lnTo>
                  <a:lnTo>
                    <a:pt x="18" y="48"/>
                  </a:lnTo>
                  <a:lnTo>
                    <a:pt x="22" y="52"/>
                  </a:lnTo>
                  <a:lnTo>
                    <a:pt x="22" y="56"/>
                  </a:lnTo>
                  <a:lnTo>
                    <a:pt x="18" y="60"/>
                  </a:lnTo>
                  <a:lnTo>
                    <a:pt x="18" y="60"/>
                  </a:lnTo>
                  <a:lnTo>
                    <a:pt x="22" y="63"/>
                  </a:lnTo>
                  <a:lnTo>
                    <a:pt x="26" y="63"/>
                  </a:lnTo>
                  <a:lnTo>
                    <a:pt x="26" y="63"/>
                  </a:lnTo>
                  <a:lnTo>
                    <a:pt x="26" y="67"/>
                  </a:lnTo>
                  <a:lnTo>
                    <a:pt x="29" y="67"/>
                  </a:lnTo>
                  <a:lnTo>
                    <a:pt x="29" y="67"/>
                  </a:lnTo>
                  <a:lnTo>
                    <a:pt x="26" y="71"/>
                  </a:lnTo>
                  <a:lnTo>
                    <a:pt x="26" y="74"/>
                  </a:lnTo>
                  <a:lnTo>
                    <a:pt x="22" y="82"/>
                  </a:lnTo>
                  <a:lnTo>
                    <a:pt x="22" y="82"/>
                  </a:lnTo>
                  <a:lnTo>
                    <a:pt x="22" y="86"/>
                  </a:lnTo>
                  <a:lnTo>
                    <a:pt x="22" y="89"/>
                  </a:lnTo>
                  <a:lnTo>
                    <a:pt x="22" y="89"/>
                  </a:lnTo>
                  <a:lnTo>
                    <a:pt x="22" y="93"/>
                  </a:lnTo>
                  <a:lnTo>
                    <a:pt x="22" y="93"/>
                  </a:lnTo>
                  <a:lnTo>
                    <a:pt x="26" y="97"/>
                  </a:lnTo>
                  <a:lnTo>
                    <a:pt x="29" y="100"/>
                  </a:lnTo>
                  <a:lnTo>
                    <a:pt x="29" y="104"/>
                  </a:lnTo>
                  <a:lnTo>
                    <a:pt x="29" y="104"/>
                  </a:lnTo>
                  <a:lnTo>
                    <a:pt x="37" y="112"/>
                  </a:lnTo>
                  <a:lnTo>
                    <a:pt x="40" y="112"/>
                  </a:lnTo>
                  <a:lnTo>
                    <a:pt x="40" y="108"/>
                  </a:lnTo>
                  <a:lnTo>
                    <a:pt x="44" y="108"/>
                  </a:lnTo>
                  <a:lnTo>
                    <a:pt x="44" y="108"/>
                  </a:lnTo>
                  <a:lnTo>
                    <a:pt x="48" y="108"/>
                  </a:lnTo>
                  <a:lnTo>
                    <a:pt x="52" y="108"/>
                  </a:lnTo>
                  <a:lnTo>
                    <a:pt x="52" y="104"/>
                  </a:lnTo>
                  <a:lnTo>
                    <a:pt x="55" y="104"/>
                  </a:lnTo>
                  <a:lnTo>
                    <a:pt x="63" y="104"/>
                  </a:lnTo>
                  <a:lnTo>
                    <a:pt x="63" y="100"/>
                  </a:lnTo>
                  <a:lnTo>
                    <a:pt x="66" y="100"/>
                  </a:lnTo>
                  <a:lnTo>
                    <a:pt x="70" y="97"/>
                  </a:lnTo>
                  <a:lnTo>
                    <a:pt x="74" y="100"/>
                  </a:lnTo>
                  <a:lnTo>
                    <a:pt x="77" y="100"/>
                  </a:lnTo>
                  <a:lnTo>
                    <a:pt x="81" y="100"/>
                  </a:lnTo>
                  <a:lnTo>
                    <a:pt x="77" y="97"/>
                  </a:lnTo>
                  <a:lnTo>
                    <a:pt x="77" y="97"/>
                  </a:lnTo>
                  <a:lnTo>
                    <a:pt x="77" y="93"/>
                  </a:lnTo>
                  <a:lnTo>
                    <a:pt x="74" y="93"/>
                  </a:lnTo>
                  <a:lnTo>
                    <a:pt x="74" y="89"/>
                  </a:lnTo>
                  <a:lnTo>
                    <a:pt x="70" y="89"/>
                  </a:lnTo>
                  <a:lnTo>
                    <a:pt x="70" y="86"/>
                  </a:lnTo>
                  <a:lnTo>
                    <a:pt x="70" y="86"/>
                  </a:lnTo>
                  <a:lnTo>
                    <a:pt x="70" y="78"/>
                  </a:lnTo>
                  <a:lnTo>
                    <a:pt x="66" y="78"/>
                  </a:lnTo>
                  <a:lnTo>
                    <a:pt x="66" y="74"/>
                  </a:lnTo>
                  <a:lnTo>
                    <a:pt x="63" y="74"/>
                  </a:lnTo>
                  <a:lnTo>
                    <a:pt x="63" y="74"/>
                  </a:lnTo>
                  <a:lnTo>
                    <a:pt x="63" y="74"/>
                  </a:lnTo>
                  <a:lnTo>
                    <a:pt x="59" y="71"/>
                  </a:lnTo>
                  <a:lnTo>
                    <a:pt x="59" y="67"/>
                  </a:lnTo>
                  <a:lnTo>
                    <a:pt x="59" y="67"/>
                  </a:lnTo>
                  <a:lnTo>
                    <a:pt x="55" y="67"/>
                  </a:lnTo>
                  <a:lnTo>
                    <a:pt x="55" y="63"/>
                  </a:lnTo>
                  <a:lnTo>
                    <a:pt x="59" y="56"/>
                  </a:lnTo>
                  <a:lnTo>
                    <a:pt x="59" y="56"/>
                  </a:lnTo>
                  <a:lnTo>
                    <a:pt x="59" y="52"/>
                  </a:lnTo>
                  <a:lnTo>
                    <a:pt x="63" y="52"/>
                  </a:lnTo>
                  <a:lnTo>
                    <a:pt x="66" y="48"/>
                  </a:lnTo>
                  <a:lnTo>
                    <a:pt x="70" y="45"/>
                  </a:lnTo>
                  <a:lnTo>
                    <a:pt x="70" y="45"/>
                  </a:lnTo>
                  <a:lnTo>
                    <a:pt x="70" y="41"/>
                  </a:lnTo>
                  <a:lnTo>
                    <a:pt x="70" y="41"/>
                  </a:lnTo>
                  <a:lnTo>
                    <a:pt x="70" y="41"/>
                  </a:lnTo>
                  <a:lnTo>
                    <a:pt x="70" y="37"/>
                  </a:lnTo>
                  <a:lnTo>
                    <a:pt x="70" y="34"/>
                  </a:lnTo>
                  <a:lnTo>
                    <a:pt x="66" y="34"/>
                  </a:lnTo>
                  <a:lnTo>
                    <a:pt x="63" y="30"/>
                  </a:lnTo>
                  <a:lnTo>
                    <a:pt x="55" y="26"/>
                  </a:lnTo>
                  <a:lnTo>
                    <a:pt x="52" y="23"/>
                  </a:lnTo>
                  <a:lnTo>
                    <a:pt x="52" y="26"/>
                  </a:lnTo>
                  <a:lnTo>
                    <a:pt x="48" y="26"/>
                  </a:lnTo>
                  <a:lnTo>
                    <a:pt x="44" y="26"/>
                  </a:lnTo>
                  <a:lnTo>
                    <a:pt x="44" y="30"/>
                  </a:lnTo>
                  <a:lnTo>
                    <a:pt x="44" y="26"/>
                  </a:lnTo>
                  <a:lnTo>
                    <a:pt x="44" y="23"/>
                  </a:lnTo>
                  <a:lnTo>
                    <a:pt x="48" y="19"/>
                  </a:lnTo>
                  <a:lnTo>
                    <a:pt x="44" y="15"/>
                  </a:lnTo>
                  <a:lnTo>
                    <a:pt x="40" y="11"/>
                  </a:lnTo>
                  <a:lnTo>
                    <a:pt x="37" y="11"/>
                  </a:lnTo>
                  <a:lnTo>
                    <a:pt x="33" y="4"/>
                  </a:lnTo>
                  <a:lnTo>
                    <a:pt x="29" y="4"/>
                  </a:lnTo>
                  <a:lnTo>
                    <a:pt x="29" y="0"/>
                  </a:lnTo>
                  <a:lnTo>
                    <a:pt x="26" y="0"/>
                  </a:lnTo>
                  <a:lnTo>
                    <a:pt x="22" y="0"/>
                  </a:lnTo>
                  <a:lnTo>
                    <a:pt x="22" y="0"/>
                  </a:lnTo>
                  <a:lnTo>
                    <a:pt x="18" y="4"/>
                  </a:lnTo>
                  <a:lnTo>
                    <a:pt x="14" y="8"/>
                  </a:lnTo>
                  <a:lnTo>
                    <a:pt x="11" y="8"/>
                  </a:lnTo>
                  <a:lnTo>
                    <a:pt x="7" y="11"/>
                  </a:lnTo>
                  <a:lnTo>
                    <a:pt x="11" y="15"/>
                  </a:lnTo>
                  <a:lnTo>
                    <a:pt x="11" y="19"/>
                  </a:lnTo>
                  <a:lnTo>
                    <a:pt x="14" y="19"/>
                  </a:lnTo>
                  <a:lnTo>
                    <a:pt x="18" y="19"/>
                  </a:lnTo>
                  <a:lnTo>
                    <a:pt x="18" y="23"/>
                  </a:lnTo>
                  <a:lnTo>
                    <a:pt x="11" y="26"/>
                  </a:lnTo>
                  <a:lnTo>
                    <a:pt x="11" y="26"/>
                  </a:lnTo>
                  <a:lnTo>
                    <a:pt x="7" y="26"/>
                  </a:lnTo>
                  <a:lnTo>
                    <a:pt x="3" y="26"/>
                  </a:lnTo>
                  <a:lnTo>
                    <a:pt x="3" y="26"/>
                  </a:lnTo>
                  <a:lnTo>
                    <a:pt x="3" y="30"/>
                  </a:lnTo>
                  <a:lnTo>
                    <a:pt x="0" y="34"/>
                  </a:lnTo>
                  <a:lnTo>
                    <a:pt x="0" y="37"/>
                  </a:lnTo>
                  <a:lnTo>
                    <a:pt x="3" y="45"/>
                  </a:lnTo>
                  <a:lnTo>
                    <a:pt x="11" y="48"/>
                  </a:lnTo>
                  <a:lnTo>
                    <a:pt x="11" y="48"/>
                  </a:lnTo>
                  <a:close/>
                </a:path>
              </a:pathLst>
            </a:custGeom>
            <a:grpFill/>
            <a:ln>
              <a:noFill/>
            </a:ln>
          </p:spPr>
          <p:txBody>
            <a:bodyPr vert="horz" wrap="square" lIns="91440" tIns="45720" rIns="91440" bIns="45720" numCol="1" anchor="t" anchorCtr="0" compatLnSpc="1"/>
            <a:lstStyle/>
            <a:p>
              <a:endParaRPr lang="en-US"/>
            </a:p>
          </p:txBody>
        </p:sp>
        <p:sp>
          <p:nvSpPr>
            <p:cNvPr id="184" name="Freeform 181"/>
            <p:cNvSpPr>
              <a:spLocks noEditPoints="1"/>
            </p:cNvSpPr>
            <p:nvPr/>
          </p:nvSpPr>
          <p:spPr bwMode="auto">
            <a:xfrm>
              <a:off x="2763217" y="2932796"/>
              <a:ext cx="281773" cy="234167"/>
            </a:xfrm>
            <a:custGeom>
              <a:avLst/>
              <a:gdLst>
                <a:gd name="T0" fmla="*/ 34 w 59"/>
                <a:gd name="T1" fmla="*/ 49 h 49"/>
                <a:gd name="T2" fmla="*/ 40 w 59"/>
                <a:gd name="T3" fmla="*/ 44 h 49"/>
                <a:gd name="T4" fmla="*/ 42 w 59"/>
                <a:gd name="T5" fmla="*/ 41 h 49"/>
                <a:gd name="T6" fmla="*/ 40 w 59"/>
                <a:gd name="T7" fmla="*/ 37 h 49"/>
                <a:gd name="T8" fmla="*/ 38 w 59"/>
                <a:gd name="T9" fmla="*/ 35 h 49"/>
                <a:gd name="T10" fmla="*/ 45 w 59"/>
                <a:gd name="T11" fmla="*/ 35 h 49"/>
                <a:gd name="T12" fmla="*/ 52 w 59"/>
                <a:gd name="T13" fmla="*/ 33 h 49"/>
                <a:gd name="T14" fmla="*/ 54 w 59"/>
                <a:gd name="T15" fmla="*/ 29 h 49"/>
                <a:gd name="T16" fmla="*/ 54 w 59"/>
                <a:gd name="T17" fmla="*/ 24 h 49"/>
                <a:gd name="T18" fmla="*/ 58 w 59"/>
                <a:gd name="T19" fmla="*/ 22 h 49"/>
                <a:gd name="T20" fmla="*/ 56 w 59"/>
                <a:gd name="T21" fmla="*/ 19 h 49"/>
                <a:gd name="T22" fmla="*/ 59 w 59"/>
                <a:gd name="T23" fmla="*/ 17 h 49"/>
                <a:gd name="T24" fmla="*/ 55 w 59"/>
                <a:gd name="T25" fmla="*/ 16 h 49"/>
                <a:gd name="T26" fmla="*/ 52 w 59"/>
                <a:gd name="T27" fmla="*/ 16 h 49"/>
                <a:gd name="T28" fmla="*/ 55 w 59"/>
                <a:gd name="T29" fmla="*/ 14 h 49"/>
                <a:gd name="T30" fmla="*/ 51 w 59"/>
                <a:gd name="T31" fmla="*/ 12 h 49"/>
                <a:gd name="T32" fmla="*/ 48 w 59"/>
                <a:gd name="T33" fmla="*/ 10 h 49"/>
                <a:gd name="T34" fmla="*/ 46 w 59"/>
                <a:gd name="T35" fmla="*/ 9 h 49"/>
                <a:gd name="T36" fmla="*/ 50 w 59"/>
                <a:gd name="T37" fmla="*/ 8 h 49"/>
                <a:gd name="T38" fmla="*/ 45 w 59"/>
                <a:gd name="T39" fmla="*/ 7 h 49"/>
                <a:gd name="T40" fmla="*/ 39 w 59"/>
                <a:gd name="T41" fmla="*/ 9 h 49"/>
                <a:gd name="T42" fmla="*/ 35 w 59"/>
                <a:gd name="T43" fmla="*/ 10 h 49"/>
                <a:gd name="T44" fmla="*/ 26 w 59"/>
                <a:gd name="T45" fmla="*/ 9 h 49"/>
                <a:gd name="T46" fmla="*/ 23 w 59"/>
                <a:gd name="T47" fmla="*/ 7 h 49"/>
                <a:gd name="T48" fmla="*/ 18 w 59"/>
                <a:gd name="T49" fmla="*/ 5 h 49"/>
                <a:gd name="T50" fmla="*/ 16 w 59"/>
                <a:gd name="T51" fmla="*/ 1 h 49"/>
                <a:gd name="T52" fmla="*/ 14 w 59"/>
                <a:gd name="T53" fmla="*/ 4 h 49"/>
                <a:gd name="T54" fmla="*/ 15 w 59"/>
                <a:gd name="T55" fmla="*/ 5 h 49"/>
                <a:gd name="T56" fmla="*/ 13 w 59"/>
                <a:gd name="T57" fmla="*/ 6 h 49"/>
                <a:gd name="T58" fmla="*/ 9 w 59"/>
                <a:gd name="T59" fmla="*/ 9 h 49"/>
                <a:gd name="T60" fmla="*/ 7 w 59"/>
                <a:gd name="T61" fmla="*/ 14 h 49"/>
                <a:gd name="T62" fmla="*/ 6 w 59"/>
                <a:gd name="T63" fmla="*/ 11 h 49"/>
                <a:gd name="T64" fmla="*/ 7 w 59"/>
                <a:gd name="T65" fmla="*/ 6 h 49"/>
                <a:gd name="T66" fmla="*/ 8 w 59"/>
                <a:gd name="T67" fmla="*/ 4 h 49"/>
                <a:gd name="T68" fmla="*/ 7 w 59"/>
                <a:gd name="T69" fmla="*/ 4 h 49"/>
                <a:gd name="T70" fmla="*/ 3 w 59"/>
                <a:gd name="T71" fmla="*/ 8 h 49"/>
                <a:gd name="T72" fmla="*/ 0 w 59"/>
                <a:gd name="T73" fmla="*/ 13 h 49"/>
                <a:gd name="T74" fmla="*/ 4 w 59"/>
                <a:gd name="T75" fmla="*/ 18 h 49"/>
                <a:gd name="T76" fmla="*/ 4 w 59"/>
                <a:gd name="T77" fmla="*/ 21 h 49"/>
                <a:gd name="T78" fmla="*/ 8 w 59"/>
                <a:gd name="T79" fmla="*/ 22 h 49"/>
                <a:gd name="T80" fmla="*/ 14 w 59"/>
                <a:gd name="T81" fmla="*/ 23 h 49"/>
                <a:gd name="T82" fmla="*/ 20 w 59"/>
                <a:gd name="T83" fmla="*/ 26 h 49"/>
                <a:gd name="T84" fmla="*/ 24 w 59"/>
                <a:gd name="T85" fmla="*/ 26 h 49"/>
                <a:gd name="T86" fmla="*/ 26 w 59"/>
                <a:gd name="T87" fmla="*/ 28 h 49"/>
                <a:gd name="T88" fmla="*/ 24 w 59"/>
                <a:gd name="T89" fmla="*/ 32 h 49"/>
                <a:gd name="T90" fmla="*/ 24 w 59"/>
                <a:gd name="T91" fmla="*/ 36 h 49"/>
                <a:gd name="T92" fmla="*/ 25 w 59"/>
                <a:gd name="T93" fmla="*/ 41 h 49"/>
                <a:gd name="T94" fmla="*/ 26 w 59"/>
                <a:gd name="T95" fmla="*/ 43 h 49"/>
                <a:gd name="T96" fmla="*/ 22 w 59"/>
                <a:gd name="T97" fmla="*/ 1 h 49"/>
                <a:gd name="T98" fmla="*/ 22 w 59"/>
                <a:gd name="T99" fmla="*/ 2 h 49"/>
                <a:gd name="T100" fmla="*/ 20 w 59"/>
                <a:gd name="T101" fmla="*/ 2 h 49"/>
                <a:gd name="T102" fmla="*/ 15 w 59"/>
                <a:gd name="T103" fmla="*/ 0 h 49"/>
                <a:gd name="T104" fmla="*/ 40 w 59"/>
                <a:gd name="T105" fmla="*/ 6 h 49"/>
                <a:gd name="T106" fmla="*/ 41 w 59"/>
                <a:gd name="T10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49">
                  <a:moveTo>
                    <a:pt x="27" y="47"/>
                  </a:moveTo>
                  <a:cubicBezTo>
                    <a:pt x="29" y="48"/>
                    <a:pt x="29" y="48"/>
                    <a:pt x="29" y="48"/>
                  </a:cubicBezTo>
                  <a:cubicBezTo>
                    <a:pt x="31" y="49"/>
                    <a:pt x="31" y="49"/>
                    <a:pt x="31" y="49"/>
                  </a:cubicBezTo>
                  <a:cubicBezTo>
                    <a:pt x="32" y="49"/>
                    <a:pt x="32" y="49"/>
                    <a:pt x="32" y="49"/>
                  </a:cubicBezTo>
                  <a:cubicBezTo>
                    <a:pt x="34" y="49"/>
                    <a:pt x="34" y="49"/>
                    <a:pt x="34" y="49"/>
                  </a:cubicBezTo>
                  <a:cubicBezTo>
                    <a:pt x="35" y="48"/>
                    <a:pt x="35" y="48"/>
                    <a:pt x="35" y="48"/>
                  </a:cubicBezTo>
                  <a:cubicBezTo>
                    <a:pt x="36" y="47"/>
                    <a:pt x="36" y="47"/>
                    <a:pt x="36" y="47"/>
                  </a:cubicBezTo>
                  <a:cubicBezTo>
                    <a:pt x="37" y="46"/>
                    <a:pt x="37" y="46"/>
                    <a:pt x="37" y="46"/>
                  </a:cubicBezTo>
                  <a:cubicBezTo>
                    <a:pt x="39" y="45"/>
                    <a:pt x="39" y="45"/>
                    <a:pt x="39" y="45"/>
                  </a:cubicBezTo>
                  <a:cubicBezTo>
                    <a:pt x="40" y="44"/>
                    <a:pt x="40" y="44"/>
                    <a:pt x="40" y="44"/>
                  </a:cubicBezTo>
                  <a:cubicBezTo>
                    <a:pt x="41" y="43"/>
                    <a:pt x="41" y="43"/>
                    <a:pt x="41" y="43"/>
                  </a:cubicBezTo>
                  <a:cubicBezTo>
                    <a:pt x="43" y="43"/>
                    <a:pt x="43" y="43"/>
                    <a:pt x="43" y="43"/>
                  </a:cubicBezTo>
                  <a:cubicBezTo>
                    <a:pt x="44" y="43"/>
                    <a:pt x="44" y="43"/>
                    <a:pt x="44" y="43"/>
                  </a:cubicBezTo>
                  <a:cubicBezTo>
                    <a:pt x="44" y="42"/>
                    <a:pt x="44" y="42"/>
                    <a:pt x="44" y="42"/>
                  </a:cubicBezTo>
                  <a:cubicBezTo>
                    <a:pt x="42" y="41"/>
                    <a:pt x="42" y="41"/>
                    <a:pt x="42" y="41"/>
                  </a:cubicBezTo>
                  <a:cubicBezTo>
                    <a:pt x="41" y="42"/>
                    <a:pt x="41" y="42"/>
                    <a:pt x="41" y="42"/>
                  </a:cubicBezTo>
                  <a:cubicBezTo>
                    <a:pt x="39" y="41"/>
                    <a:pt x="39" y="41"/>
                    <a:pt x="39" y="41"/>
                  </a:cubicBezTo>
                  <a:cubicBezTo>
                    <a:pt x="39" y="40"/>
                    <a:pt x="39" y="40"/>
                    <a:pt x="39" y="40"/>
                  </a:cubicBezTo>
                  <a:cubicBezTo>
                    <a:pt x="38" y="39"/>
                    <a:pt x="38" y="39"/>
                    <a:pt x="38" y="39"/>
                  </a:cubicBezTo>
                  <a:cubicBezTo>
                    <a:pt x="40" y="37"/>
                    <a:pt x="40" y="37"/>
                    <a:pt x="40" y="37"/>
                  </a:cubicBezTo>
                  <a:cubicBezTo>
                    <a:pt x="39" y="36"/>
                    <a:pt x="39" y="36"/>
                    <a:pt x="39" y="36"/>
                  </a:cubicBezTo>
                  <a:cubicBezTo>
                    <a:pt x="38" y="36"/>
                    <a:pt x="38" y="36"/>
                    <a:pt x="38" y="36"/>
                  </a:cubicBezTo>
                  <a:cubicBezTo>
                    <a:pt x="38" y="35"/>
                    <a:pt x="38" y="35"/>
                    <a:pt x="38" y="35"/>
                  </a:cubicBezTo>
                  <a:cubicBezTo>
                    <a:pt x="37" y="34"/>
                    <a:pt x="37" y="34"/>
                    <a:pt x="37" y="34"/>
                  </a:cubicBezTo>
                  <a:cubicBezTo>
                    <a:pt x="38" y="35"/>
                    <a:pt x="38" y="35"/>
                    <a:pt x="38" y="35"/>
                  </a:cubicBezTo>
                  <a:cubicBezTo>
                    <a:pt x="40" y="35"/>
                    <a:pt x="40" y="35"/>
                    <a:pt x="40" y="35"/>
                  </a:cubicBezTo>
                  <a:cubicBezTo>
                    <a:pt x="41" y="36"/>
                    <a:pt x="41" y="36"/>
                    <a:pt x="41" y="36"/>
                  </a:cubicBezTo>
                  <a:cubicBezTo>
                    <a:pt x="43" y="35"/>
                    <a:pt x="43" y="35"/>
                    <a:pt x="43" y="35"/>
                  </a:cubicBezTo>
                  <a:cubicBezTo>
                    <a:pt x="45" y="35"/>
                    <a:pt x="45" y="35"/>
                    <a:pt x="45" y="35"/>
                  </a:cubicBezTo>
                  <a:cubicBezTo>
                    <a:pt x="45" y="35"/>
                    <a:pt x="45" y="35"/>
                    <a:pt x="45" y="35"/>
                  </a:cubicBezTo>
                  <a:cubicBezTo>
                    <a:pt x="46" y="35"/>
                    <a:pt x="46" y="35"/>
                    <a:pt x="46" y="35"/>
                  </a:cubicBezTo>
                  <a:cubicBezTo>
                    <a:pt x="48" y="34"/>
                    <a:pt x="48" y="34"/>
                    <a:pt x="48" y="34"/>
                  </a:cubicBezTo>
                  <a:cubicBezTo>
                    <a:pt x="49" y="34"/>
                    <a:pt x="49" y="34"/>
                    <a:pt x="49" y="34"/>
                  </a:cubicBezTo>
                  <a:cubicBezTo>
                    <a:pt x="50" y="34"/>
                    <a:pt x="50" y="34"/>
                    <a:pt x="50" y="34"/>
                  </a:cubicBezTo>
                  <a:cubicBezTo>
                    <a:pt x="52" y="33"/>
                    <a:pt x="52" y="33"/>
                    <a:pt x="52" y="33"/>
                  </a:cubicBezTo>
                  <a:cubicBezTo>
                    <a:pt x="53" y="33"/>
                    <a:pt x="53" y="33"/>
                    <a:pt x="53" y="33"/>
                  </a:cubicBezTo>
                  <a:cubicBezTo>
                    <a:pt x="56" y="32"/>
                    <a:pt x="56" y="32"/>
                    <a:pt x="56" y="32"/>
                  </a:cubicBezTo>
                  <a:cubicBezTo>
                    <a:pt x="56" y="31"/>
                    <a:pt x="56" y="31"/>
                    <a:pt x="56" y="31"/>
                  </a:cubicBezTo>
                  <a:cubicBezTo>
                    <a:pt x="56" y="30"/>
                    <a:pt x="56" y="30"/>
                    <a:pt x="56" y="30"/>
                  </a:cubicBezTo>
                  <a:cubicBezTo>
                    <a:pt x="54" y="29"/>
                    <a:pt x="54" y="29"/>
                    <a:pt x="54" y="29"/>
                  </a:cubicBezTo>
                  <a:cubicBezTo>
                    <a:pt x="53" y="27"/>
                    <a:pt x="53" y="27"/>
                    <a:pt x="53" y="27"/>
                  </a:cubicBezTo>
                  <a:cubicBezTo>
                    <a:pt x="53" y="26"/>
                    <a:pt x="53" y="26"/>
                    <a:pt x="53" y="26"/>
                  </a:cubicBezTo>
                  <a:cubicBezTo>
                    <a:pt x="54" y="25"/>
                    <a:pt x="54" y="25"/>
                    <a:pt x="54" y="25"/>
                  </a:cubicBezTo>
                  <a:cubicBezTo>
                    <a:pt x="54" y="24"/>
                    <a:pt x="54" y="24"/>
                    <a:pt x="54" y="24"/>
                  </a:cubicBezTo>
                  <a:cubicBezTo>
                    <a:pt x="54" y="24"/>
                    <a:pt x="54" y="24"/>
                    <a:pt x="54" y="24"/>
                  </a:cubicBezTo>
                  <a:cubicBezTo>
                    <a:pt x="55" y="24"/>
                    <a:pt x="55" y="24"/>
                    <a:pt x="55" y="24"/>
                  </a:cubicBezTo>
                  <a:cubicBezTo>
                    <a:pt x="56" y="24"/>
                    <a:pt x="56" y="24"/>
                    <a:pt x="56" y="24"/>
                  </a:cubicBezTo>
                  <a:cubicBezTo>
                    <a:pt x="56" y="24"/>
                    <a:pt x="56" y="24"/>
                    <a:pt x="56" y="24"/>
                  </a:cubicBezTo>
                  <a:cubicBezTo>
                    <a:pt x="58" y="23"/>
                    <a:pt x="58" y="23"/>
                    <a:pt x="58" y="23"/>
                  </a:cubicBezTo>
                  <a:cubicBezTo>
                    <a:pt x="58" y="22"/>
                    <a:pt x="58" y="22"/>
                    <a:pt x="58" y="22"/>
                  </a:cubicBezTo>
                  <a:cubicBezTo>
                    <a:pt x="57" y="22"/>
                    <a:pt x="57" y="22"/>
                    <a:pt x="57" y="22"/>
                  </a:cubicBezTo>
                  <a:cubicBezTo>
                    <a:pt x="56" y="22"/>
                    <a:pt x="56" y="22"/>
                    <a:pt x="56" y="22"/>
                  </a:cubicBezTo>
                  <a:cubicBezTo>
                    <a:pt x="56" y="21"/>
                    <a:pt x="56" y="21"/>
                    <a:pt x="56" y="21"/>
                  </a:cubicBezTo>
                  <a:cubicBezTo>
                    <a:pt x="55" y="20"/>
                    <a:pt x="55" y="20"/>
                    <a:pt x="55" y="20"/>
                  </a:cubicBezTo>
                  <a:cubicBezTo>
                    <a:pt x="56" y="19"/>
                    <a:pt x="56" y="19"/>
                    <a:pt x="56" y="19"/>
                  </a:cubicBezTo>
                  <a:cubicBezTo>
                    <a:pt x="57" y="19"/>
                    <a:pt x="57" y="19"/>
                    <a:pt x="57" y="19"/>
                  </a:cubicBezTo>
                  <a:cubicBezTo>
                    <a:pt x="58" y="18"/>
                    <a:pt x="58" y="18"/>
                    <a:pt x="58" y="18"/>
                  </a:cubicBezTo>
                  <a:cubicBezTo>
                    <a:pt x="59" y="17"/>
                    <a:pt x="59" y="17"/>
                    <a:pt x="59" y="17"/>
                  </a:cubicBezTo>
                  <a:cubicBezTo>
                    <a:pt x="59" y="17"/>
                    <a:pt x="59" y="17"/>
                    <a:pt x="59" y="17"/>
                  </a:cubicBezTo>
                  <a:cubicBezTo>
                    <a:pt x="59" y="17"/>
                    <a:pt x="59" y="17"/>
                    <a:pt x="59" y="17"/>
                  </a:cubicBezTo>
                  <a:cubicBezTo>
                    <a:pt x="58" y="16"/>
                    <a:pt x="58" y="16"/>
                    <a:pt x="58" y="16"/>
                  </a:cubicBezTo>
                  <a:cubicBezTo>
                    <a:pt x="57" y="16"/>
                    <a:pt x="57" y="16"/>
                    <a:pt x="57" y="16"/>
                  </a:cubicBezTo>
                  <a:cubicBezTo>
                    <a:pt x="56" y="16"/>
                    <a:pt x="56" y="16"/>
                    <a:pt x="56" y="16"/>
                  </a:cubicBezTo>
                  <a:cubicBezTo>
                    <a:pt x="55" y="16"/>
                    <a:pt x="55" y="16"/>
                    <a:pt x="55" y="16"/>
                  </a:cubicBezTo>
                  <a:cubicBezTo>
                    <a:pt x="55" y="16"/>
                    <a:pt x="55" y="16"/>
                    <a:pt x="55" y="16"/>
                  </a:cubicBezTo>
                  <a:cubicBezTo>
                    <a:pt x="54" y="16"/>
                    <a:pt x="54" y="16"/>
                    <a:pt x="54" y="16"/>
                  </a:cubicBezTo>
                  <a:cubicBezTo>
                    <a:pt x="53" y="16"/>
                    <a:pt x="53" y="16"/>
                    <a:pt x="53" y="16"/>
                  </a:cubicBezTo>
                  <a:cubicBezTo>
                    <a:pt x="52" y="16"/>
                    <a:pt x="52" y="16"/>
                    <a:pt x="52" y="16"/>
                  </a:cubicBezTo>
                  <a:cubicBezTo>
                    <a:pt x="51" y="16"/>
                    <a:pt x="51" y="16"/>
                    <a:pt x="51" y="16"/>
                  </a:cubicBezTo>
                  <a:cubicBezTo>
                    <a:pt x="52" y="16"/>
                    <a:pt x="52" y="16"/>
                    <a:pt x="52" y="16"/>
                  </a:cubicBezTo>
                  <a:cubicBezTo>
                    <a:pt x="53" y="16"/>
                    <a:pt x="53" y="16"/>
                    <a:pt x="53" y="16"/>
                  </a:cubicBezTo>
                  <a:cubicBezTo>
                    <a:pt x="53" y="16"/>
                    <a:pt x="53" y="16"/>
                    <a:pt x="53" y="16"/>
                  </a:cubicBezTo>
                  <a:cubicBezTo>
                    <a:pt x="54" y="15"/>
                    <a:pt x="54" y="15"/>
                    <a:pt x="54" y="15"/>
                  </a:cubicBezTo>
                  <a:cubicBezTo>
                    <a:pt x="55" y="14"/>
                    <a:pt x="55" y="14"/>
                    <a:pt x="55" y="14"/>
                  </a:cubicBezTo>
                  <a:cubicBezTo>
                    <a:pt x="55" y="14"/>
                    <a:pt x="55" y="14"/>
                    <a:pt x="55" y="14"/>
                  </a:cubicBezTo>
                  <a:cubicBezTo>
                    <a:pt x="54" y="14"/>
                    <a:pt x="54" y="14"/>
                    <a:pt x="54" y="14"/>
                  </a:cubicBezTo>
                  <a:cubicBezTo>
                    <a:pt x="54" y="13"/>
                    <a:pt x="54" y="13"/>
                    <a:pt x="54" y="13"/>
                  </a:cubicBezTo>
                  <a:cubicBezTo>
                    <a:pt x="54" y="13"/>
                    <a:pt x="54" y="13"/>
                    <a:pt x="54" y="13"/>
                  </a:cubicBezTo>
                  <a:cubicBezTo>
                    <a:pt x="53" y="12"/>
                    <a:pt x="53" y="12"/>
                    <a:pt x="53" y="12"/>
                  </a:cubicBezTo>
                  <a:cubicBezTo>
                    <a:pt x="51" y="12"/>
                    <a:pt x="51" y="12"/>
                    <a:pt x="51" y="12"/>
                  </a:cubicBezTo>
                  <a:cubicBezTo>
                    <a:pt x="51" y="11"/>
                    <a:pt x="51" y="11"/>
                    <a:pt x="51" y="11"/>
                  </a:cubicBezTo>
                  <a:cubicBezTo>
                    <a:pt x="50" y="11"/>
                    <a:pt x="50" y="11"/>
                    <a:pt x="50" y="11"/>
                  </a:cubicBezTo>
                  <a:cubicBezTo>
                    <a:pt x="50" y="11"/>
                    <a:pt x="50" y="11"/>
                    <a:pt x="50" y="11"/>
                  </a:cubicBezTo>
                  <a:cubicBezTo>
                    <a:pt x="49" y="11"/>
                    <a:pt x="49" y="11"/>
                    <a:pt x="49" y="11"/>
                  </a:cubicBezTo>
                  <a:cubicBezTo>
                    <a:pt x="48" y="10"/>
                    <a:pt x="48" y="10"/>
                    <a:pt x="48" y="10"/>
                  </a:cubicBezTo>
                  <a:cubicBezTo>
                    <a:pt x="48" y="10"/>
                    <a:pt x="48" y="10"/>
                    <a:pt x="48" y="10"/>
                  </a:cubicBezTo>
                  <a:cubicBezTo>
                    <a:pt x="48" y="11"/>
                    <a:pt x="48" y="11"/>
                    <a:pt x="48" y="11"/>
                  </a:cubicBezTo>
                  <a:cubicBezTo>
                    <a:pt x="47" y="10"/>
                    <a:pt x="47" y="10"/>
                    <a:pt x="47" y="10"/>
                  </a:cubicBezTo>
                  <a:cubicBezTo>
                    <a:pt x="47" y="10"/>
                    <a:pt x="47" y="10"/>
                    <a:pt x="47" y="10"/>
                  </a:cubicBezTo>
                  <a:cubicBezTo>
                    <a:pt x="46" y="9"/>
                    <a:pt x="46" y="9"/>
                    <a:pt x="46" y="9"/>
                  </a:cubicBezTo>
                  <a:cubicBezTo>
                    <a:pt x="46" y="9"/>
                    <a:pt x="46" y="9"/>
                    <a:pt x="46" y="9"/>
                  </a:cubicBezTo>
                  <a:cubicBezTo>
                    <a:pt x="46" y="8"/>
                    <a:pt x="46" y="8"/>
                    <a:pt x="46" y="8"/>
                  </a:cubicBezTo>
                  <a:cubicBezTo>
                    <a:pt x="48" y="8"/>
                    <a:pt x="48" y="8"/>
                    <a:pt x="48" y="8"/>
                  </a:cubicBezTo>
                  <a:cubicBezTo>
                    <a:pt x="49" y="8"/>
                    <a:pt x="49" y="8"/>
                    <a:pt x="49" y="8"/>
                  </a:cubicBezTo>
                  <a:cubicBezTo>
                    <a:pt x="50" y="8"/>
                    <a:pt x="50" y="8"/>
                    <a:pt x="50" y="8"/>
                  </a:cubicBezTo>
                  <a:cubicBezTo>
                    <a:pt x="50" y="7"/>
                    <a:pt x="50" y="7"/>
                    <a:pt x="50" y="7"/>
                  </a:cubicBezTo>
                  <a:cubicBezTo>
                    <a:pt x="49" y="7"/>
                    <a:pt x="49" y="7"/>
                    <a:pt x="49" y="7"/>
                  </a:cubicBezTo>
                  <a:cubicBezTo>
                    <a:pt x="47" y="7"/>
                    <a:pt x="47" y="7"/>
                    <a:pt x="47" y="7"/>
                  </a:cubicBezTo>
                  <a:cubicBezTo>
                    <a:pt x="46" y="7"/>
                    <a:pt x="46" y="7"/>
                    <a:pt x="46" y="7"/>
                  </a:cubicBezTo>
                  <a:cubicBezTo>
                    <a:pt x="45" y="7"/>
                    <a:pt x="45" y="7"/>
                    <a:pt x="45" y="7"/>
                  </a:cubicBezTo>
                  <a:cubicBezTo>
                    <a:pt x="43" y="8"/>
                    <a:pt x="43" y="8"/>
                    <a:pt x="43" y="8"/>
                  </a:cubicBezTo>
                  <a:cubicBezTo>
                    <a:pt x="42" y="8"/>
                    <a:pt x="42" y="8"/>
                    <a:pt x="42" y="8"/>
                  </a:cubicBezTo>
                  <a:cubicBezTo>
                    <a:pt x="41" y="8"/>
                    <a:pt x="41" y="8"/>
                    <a:pt x="41" y="8"/>
                  </a:cubicBezTo>
                  <a:cubicBezTo>
                    <a:pt x="40" y="9"/>
                    <a:pt x="40" y="9"/>
                    <a:pt x="40" y="9"/>
                  </a:cubicBezTo>
                  <a:cubicBezTo>
                    <a:pt x="39" y="9"/>
                    <a:pt x="39" y="9"/>
                    <a:pt x="39" y="9"/>
                  </a:cubicBezTo>
                  <a:cubicBezTo>
                    <a:pt x="38" y="9"/>
                    <a:pt x="38" y="9"/>
                    <a:pt x="38" y="9"/>
                  </a:cubicBezTo>
                  <a:cubicBezTo>
                    <a:pt x="38" y="10"/>
                    <a:pt x="38" y="10"/>
                    <a:pt x="38" y="10"/>
                  </a:cubicBezTo>
                  <a:cubicBezTo>
                    <a:pt x="36" y="10"/>
                    <a:pt x="36" y="10"/>
                    <a:pt x="36" y="10"/>
                  </a:cubicBezTo>
                  <a:cubicBezTo>
                    <a:pt x="36" y="10"/>
                    <a:pt x="36" y="10"/>
                    <a:pt x="36" y="10"/>
                  </a:cubicBezTo>
                  <a:cubicBezTo>
                    <a:pt x="35" y="10"/>
                    <a:pt x="35" y="10"/>
                    <a:pt x="35" y="10"/>
                  </a:cubicBezTo>
                  <a:cubicBezTo>
                    <a:pt x="33" y="9"/>
                    <a:pt x="33" y="9"/>
                    <a:pt x="33" y="9"/>
                  </a:cubicBezTo>
                  <a:cubicBezTo>
                    <a:pt x="33" y="8"/>
                    <a:pt x="33" y="8"/>
                    <a:pt x="33" y="8"/>
                  </a:cubicBezTo>
                  <a:cubicBezTo>
                    <a:pt x="32" y="8"/>
                    <a:pt x="32" y="8"/>
                    <a:pt x="32" y="8"/>
                  </a:cubicBezTo>
                  <a:cubicBezTo>
                    <a:pt x="30" y="8"/>
                    <a:pt x="30" y="8"/>
                    <a:pt x="30" y="8"/>
                  </a:cubicBezTo>
                  <a:cubicBezTo>
                    <a:pt x="26" y="9"/>
                    <a:pt x="26" y="9"/>
                    <a:pt x="26" y="9"/>
                  </a:cubicBezTo>
                  <a:cubicBezTo>
                    <a:pt x="24" y="9"/>
                    <a:pt x="24" y="9"/>
                    <a:pt x="24" y="9"/>
                  </a:cubicBezTo>
                  <a:cubicBezTo>
                    <a:pt x="23" y="8"/>
                    <a:pt x="23" y="8"/>
                    <a:pt x="23" y="8"/>
                  </a:cubicBezTo>
                  <a:cubicBezTo>
                    <a:pt x="23" y="8"/>
                    <a:pt x="23" y="8"/>
                    <a:pt x="23" y="8"/>
                  </a:cubicBezTo>
                  <a:cubicBezTo>
                    <a:pt x="23" y="7"/>
                    <a:pt x="23" y="7"/>
                    <a:pt x="23" y="7"/>
                  </a:cubicBezTo>
                  <a:cubicBezTo>
                    <a:pt x="23" y="7"/>
                    <a:pt x="23" y="7"/>
                    <a:pt x="23" y="7"/>
                  </a:cubicBezTo>
                  <a:cubicBezTo>
                    <a:pt x="23" y="6"/>
                    <a:pt x="23" y="6"/>
                    <a:pt x="23" y="6"/>
                  </a:cubicBezTo>
                  <a:cubicBezTo>
                    <a:pt x="22" y="5"/>
                    <a:pt x="22" y="5"/>
                    <a:pt x="22" y="5"/>
                  </a:cubicBezTo>
                  <a:cubicBezTo>
                    <a:pt x="21" y="5"/>
                    <a:pt x="21" y="5"/>
                    <a:pt x="21" y="5"/>
                  </a:cubicBezTo>
                  <a:cubicBezTo>
                    <a:pt x="19" y="5"/>
                    <a:pt x="19" y="5"/>
                    <a:pt x="19" y="5"/>
                  </a:cubicBezTo>
                  <a:cubicBezTo>
                    <a:pt x="18" y="5"/>
                    <a:pt x="18" y="5"/>
                    <a:pt x="18" y="5"/>
                  </a:cubicBezTo>
                  <a:cubicBezTo>
                    <a:pt x="18" y="5"/>
                    <a:pt x="18" y="5"/>
                    <a:pt x="18" y="5"/>
                  </a:cubicBezTo>
                  <a:cubicBezTo>
                    <a:pt x="17" y="5"/>
                    <a:pt x="17" y="5"/>
                    <a:pt x="17" y="5"/>
                  </a:cubicBezTo>
                  <a:cubicBezTo>
                    <a:pt x="16" y="4"/>
                    <a:pt x="16" y="4"/>
                    <a:pt x="16" y="4"/>
                  </a:cubicBezTo>
                  <a:cubicBezTo>
                    <a:pt x="16" y="3"/>
                    <a:pt x="16" y="3"/>
                    <a:pt x="16" y="3"/>
                  </a:cubicBezTo>
                  <a:cubicBezTo>
                    <a:pt x="16" y="1"/>
                    <a:pt x="16" y="1"/>
                    <a:pt x="16" y="1"/>
                  </a:cubicBezTo>
                  <a:cubicBezTo>
                    <a:pt x="16" y="1"/>
                    <a:pt x="16" y="1"/>
                    <a:pt x="16" y="1"/>
                  </a:cubicBezTo>
                  <a:cubicBezTo>
                    <a:pt x="14" y="2"/>
                    <a:pt x="14" y="2"/>
                    <a:pt x="14" y="2"/>
                  </a:cubicBezTo>
                  <a:cubicBezTo>
                    <a:pt x="13" y="3"/>
                    <a:pt x="13" y="3"/>
                    <a:pt x="13" y="3"/>
                  </a:cubicBezTo>
                  <a:cubicBezTo>
                    <a:pt x="13" y="4"/>
                    <a:pt x="13" y="4"/>
                    <a:pt x="13" y="4"/>
                  </a:cubicBezTo>
                  <a:cubicBezTo>
                    <a:pt x="14" y="4"/>
                    <a:pt x="14" y="4"/>
                    <a:pt x="14" y="4"/>
                  </a:cubicBezTo>
                  <a:cubicBezTo>
                    <a:pt x="15" y="4"/>
                    <a:pt x="15" y="4"/>
                    <a:pt x="15" y="4"/>
                  </a:cubicBezTo>
                  <a:cubicBezTo>
                    <a:pt x="16" y="4"/>
                    <a:pt x="16" y="4"/>
                    <a:pt x="16" y="4"/>
                  </a:cubicBezTo>
                  <a:cubicBezTo>
                    <a:pt x="16" y="4"/>
                    <a:pt x="16" y="4"/>
                    <a:pt x="16" y="4"/>
                  </a:cubicBezTo>
                  <a:cubicBezTo>
                    <a:pt x="16" y="5"/>
                    <a:pt x="16" y="5"/>
                    <a:pt x="16"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6"/>
                    <a:pt x="13" y="6"/>
                    <a:pt x="13" y="6"/>
                  </a:cubicBezTo>
                  <a:cubicBezTo>
                    <a:pt x="11" y="6"/>
                    <a:pt x="11" y="6"/>
                    <a:pt x="11" y="6"/>
                  </a:cubicBezTo>
                  <a:cubicBezTo>
                    <a:pt x="9" y="7"/>
                    <a:pt x="9" y="7"/>
                    <a:pt x="9" y="7"/>
                  </a:cubicBezTo>
                  <a:cubicBezTo>
                    <a:pt x="8" y="7"/>
                    <a:pt x="8" y="7"/>
                    <a:pt x="8" y="7"/>
                  </a:cubicBezTo>
                  <a:cubicBezTo>
                    <a:pt x="8" y="8"/>
                    <a:pt x="8" y="8"/>
                    <a:pt x="8" y="8"/>
                  </a:cubicBezTo>
                  <a:cubicBezTo>
                    <a:pt x="9" y="9"/>
                    <a:pt x="9" y="9"/>
                    <a:pt x="9" y="9"/>
                  </a:cubicBezTo>
                  <a:cubicBezTo>
                    <a:pt x="9" y="10"/>
                    <a:pt x="9" y="10"/>
                    <a:pt x="9" y="10"/>
                  </a:cubicBezTo>
                  <a:cubicBezTo>
                    <a:pt x="9" y="12"/>
                    <a:pt x="9" y="12"/>
                    <a:pt x="9" y="12"/>
                  </a:cubicBezTo>
                  <a:cubicBezTo>
                    <a:pt x="9" y="12"/>
                    <a:pt x="9" y="12"/>
                    <a:pt x="9" y="12"/>
                  </a:cubicBezTo>
                  <a:cubicBezTo>
                    <a:pt x="9" y="14"/>
                    <a:pt x="9" y="14"/>
                    <a:pt x="9" y="14"/>
                  </a:cubicBezTo>
                  <a:cubicBezTo>
                    <a:pt x="7" y="14"/>
                    <a:pt x="7" y="14"/>
                    <a:pt x="7" y="14"/>
                  </a:cubicBezTo>
                  <a:cubicBezTo>
                    <a:pt x="6" y="14"/>
                    <a:pt x="6" y="14"/>
                    <a:pt x="6" y="14"/>
                  </a:cubicBezTo>
                  <a:cubicBezTo>
                    <a:pt x="6" y="13"/>
                    <a:pt x="6" y="13"/>
                    <a:pt x="6" y="13"/>
                  </a:cubicBezTo>
                  <a:cubicBezTo>
                    <a:pt x="5" y="12"/>
                    <a:pt x="5" y="12"/>
                    <a:pt x="5" y="12"/>
                  </a:cubicBezTo>
                  <a:cubicBezTo>
                    <a:pt x="5" y="11"/>
                    <a:pt x="5" y="11"/>
                    <a:pt x="5" y="11"/>
                  </a:cubicBezTo>
                  <a:cubicBezTo>
                    <a:pt x="6" y="11"/>
                    <a:pt x="6" y="11"/>
                    <a:pt x="6" y="11"/>
                  </a:cubicBezTo>
                  <a:cubicBezTo>
                    <a:pt x="6" y="10"/>
                    <a:pt x="6" y="10"/>
                    <a:pt x="6" y="10"/>
                  </a:cubicBezTo>
                  <a:cubicBezTo>
                    <a:pt x="8" y="9"/>
                    <a:pt x="8" y="9"/>
                    <a:pt x="8" y="9"/>
                  </a:cubicBezTo>
                  <a:cubicBezTo>
                    <a:pt x="8" y="8"/>
                    <a:pt x="8" y="8"/>
                    <a:pt x="8" y="8"/>
                  </a:cubicBezTo>
                  <a:cubicBezTo>
                    <a:pt x="7" y="7"/>
                    <a:pt x="7" y="7"/>
                    <a:pt x="7" y="7"/>
                  </a:cubicBezTo>
                  <a:cubicBezTo>
                    <a:pt x="7" y="6"/>
                    <a:pt x="7" y="6"/>
                    <a:pt x="7" y="6"/>
                  </a:cubicBezTo>
                  <a:cubicBezTo>
                    <a:pt x="7" y="6"/>
                    <a:pt x="7" y="6"/>
                    <a:pt x="7" y="6"/>
                  </a:cubicBezTo>
                  <a:cubicBezTo>
                    <a:pt x="7" y="5"/>
                    <a:pt x="7" y="5"/>
                    <a:pt x="7" y="5"/>
                  </a:cubicBezTo>
                  <a:cubicBezTo>
                    <a:pt x="6" y="5"/>
                    <a:pt x="6" y="5"/>
                    <a:pt x="6" y="5"/>
                  </a:cubicBezTo>
                  <a:cubicBezTo>
                    <a:pt x="6" y="4"/>
                    <a:pt x="6" y="4"/>
                    <a:pt x="6" y="4"/>
                  </a:cubicBezTo>
                  <a:cubicBezTo>
                    <a:pt x="8" y="4"/>
                    <a:pt x="8" y="4"/>
                    <a:pt x="8" y="4"/>
                  </a:cubicBezTo>
                  <a:cubicBezTo>
                    <a:pt x="9" y="4"/>
                    <a:pt x="9" y="4"/>
                    <a:pt x="9" y="4"/>
                  </a:cubicBezTo>
                  <a:cubicBezTo>
                    <a:pt x="9" y="3"/>
                    <a:pt x="9" y="3"/>
                    <a:pt x="9" y="3"/>
                  </a:cubicBezTo>
                  <a:cubicBezTo>
                    <a:pt x="9" y="3"/>
                    <a:pt x="9" y="3"/>
                    <a:pt x="9" y="3"/>
                  </a:cubicBezTo>
                  <a:cubicBezTo>
                    <a:pt x="9" y="3"/>
                    <a:pt x="9" y="3"/>
                    <a:pt x="9" y="3"/>
                  </a:cubicBezTo>
                  <a:cubicBezTo>
                    <a:pt x="7" y="4"/>
                    <a:pt x="7" y="4"/>
                    <a:pt x="7" y="4"/>
                  </a:cubicBezTo>
                  <a:cubicBezTo>
                    <a:pt x="5" y="5"/>
                    <a:pt x="5" y="5"/>
                    <a:pt x="5" y="5"/>
                  </a:cubicBezTo>
                  <a:cubicBezTo>
                    <a:pt x="5" y="6"/>
                    <a:pt x="5" y="6"/>
                    <a:pt x="5" y="6"/>
                  </a:cubicBezTo>
                  <a:cubicBezTo>
                    <a:pt x="4" y="6"/>
                    <a:pt x="4" y="6"/>
                    <a:pt x="4" y="6"/>
                  </a:cubicBezTo>
                  <a:cubicBezTo>
                    <a:pt x="3" y="7"/>
                    <a:pt x="3" y="7"/>
                    <a:pt x="3" y="7"/>
                  </a:cubicBezTo>
                  <a:cubicBezTo>
                    <a:pt x="3" y="8"/>
                    <a:pt x="3" y="8"/>
                    <a:pt x="3" y="8"/>
                  </a:cubicBezTo>
                  <a:cubicBezTo>
                    <a:pt x="1" y="9"/>
                    <a:pt x="1" y="9"/>
                    <a:pt x="1" y="9"/>
                  </a:cubicBezTo>
                  <a:cubicBezTo>
                    <a:pt x="1" y="10"/>
                    <a:pt x="1" y="10"/>
                    <a:pt x="1" y="10"/>
                  </a:cubicBezTo>
                  <a:cubicBezTo>
                    <a:pt x="1" y="11"/>
                    <a:pt x="1" y="11"/>
                    <a:pt x="1" y="11"/>
                  </a:cubicBezTo>
                  <a:cubicBezTo>
                    <a:pt x="1" y="12"/>
                    <a:pt x="1" y="12"/>
                    <a:pt x="1" y="12"/>
                  </a:cubicBezTo>
                  <a:cubicBezTo>
                    <a:pt x="0" y="13"/>
                    <a:pt x="0" y="13"/>
                    <a:pt x="0" y="13"/>
                  </a:cubicBezTo>
                  <a:cubicBezTo>
                    <a:pt x="0" y="14"/>
                    <a:pt x="0" y="14"/>
                    <a:pt x="0" y="14"/>
                  </a:cubicBezTo>
                  <a:cubicBezTo>
                    <a:pt x="1" y="14"/>
                    <a:pt x="1" y="14"/>
                    <a:pt x="1" y="14"/>
                  </a:cubicBezTo>
                  <a:cubicBezTo>
                    <a:pt x="2" y="14"/>
                    <a:pt x="2" y="14"/>
                    <a:pt x="2" y="14"/>
                  </a:cubicBezTo>
                  <a:cubicBezTo>
                    <a:pt x="3" y="17"/>
                    <a:pt x="3" y="17"/>
                    <a:pt x="3" y="17"/>
                  </a:cubicBezTo>
                  <a:cubicBezTo>
                    <a:pt x="4" y="18"/>
                    <a:pt x="4" y="18"/>
                    <a:pt x="4" y="18"/>
                  </a:cubicBezTo>
                  <a:cubicBezTo>
                    <a:pt x="4" y="19"/>
                    <a:pt x="4" y="19"/>
                    <a:pt x="4" y="19"/>
                  </a:cubicBezTo>
                  <a:cubicBezTo>
                    <a:pt x="4" y="19"/>
                    <a:pt x="4" y="19"/>
                    <a:pt x="4" y="19"/>
                  </a:cubicBezTo>
                  <a:cubicBezTo>
                    <a:pt x="4" y="20"/>
                    <a:pt x="4" y="20"/>
                    <a:pt x="4" y="20"/>
                  </a:cubicBezTo>
                  <a:cubicBezTo>
                    <a:pt x="4" y="20"/>
                    <a:pt x="4" y="20"/>
                    <a:pt x="4" y="20"/>
                  </a:cubicBezTo>
                  <a:cubicBezTo>
                    <a:pt x="4" y="21"/>
                    <a:pt x="4" y="21"/>
                    <a:pt x="4" y="21"/>
                  </a:cubicBezTo>
                  <a:cubicBezTo>
                    <a:pt x="5" y="22"/>
                    <a:pt x="5" y="22"/>
                    <a:pt x="5" y="22"/>
                  </a:cubicBezTo>
                  <a:cubicBezTo>
                    <a:pt x="6" y="22"/>
                    <a:pt x="6" y="22"/>
                    <a:pt x="6" y="22"/>
                  </a:cubicBezTo>
                  <a:cubicBezTo>
                    <a:pt x="7" y="22"/>
                    <a:pt x="7" y="22"/>
                    <a:pt x="7" y="22"/>
                  </a:cubicBezTo>
                  <a:cubicBezTo>
                    <a:pt x="8" y="23"/>
                    <a:pt x="8" y="23"/>
                    <a:pt x="8" y="23"/>
                  </a:cubicBezTo>
                  <a:cubicBezTo>
                    <a:pt x="8" y="22"/>
                    <a:pt x="8" y="22"/>
                    <a:pt x="8" y="22"/>
                  </a:cubicBezTo>
                  <a:cubicBezTo>
                    <a:pt x="10" y="22"/>
                    <a:pt x="10" y="22"/>
                    <a:pt x="10" y="22"/>
                  </a:cubicBezTo>
                  <a:cubicBezTo>
                    <a:pt x="11" y="23"/>
                    <a:pt x="11" y="23"/>
                    <a:pt x="11" y="23"/>
                  </a:cubicBezTo>
                  <a:cubicBezTo>
                    <a:pt x="11" y="23"/>
                    <a:pt x="11" y="23"/>
                    <a:pt x="11" y="23"/>
                  </a:cubicBezTo>
                  <a:cubicBezTo>
                    <a:pt x="12" y="22"/>
                    <a:pt x="12" y="22"/>
                    <a:pt x="12" y="22"/>
                  </a:cubicBezTo>
                  <a:cubicBezTo>
                    <a:pt x="14" y="23"/>
                    <a:pt x="14" y="23"/>
                    <a:pt x="14" y="23"/>
                  </a:cubicBezTo>
                  <a:cubicBezTo>
                    <a:pt x="14" y="23"/>
                    <a:pt x="14" y="23"/>
                    <a:pt x="14" y="23"/>
                  </a:cubicBezTo>
                  <a:cubicBezTo>
                    <a:pt x="18" y="26"/>
                    <a:pt x="18" y="26"/>
                    <a:pt x="18" y="26"/>
                  </a:cubicBezTo>
                  <a:cubicBezTo>
                    <a:pt x="19" y="26"/>
                    <a:pt x="19" y="26"/>
                    <a:pt x="19" y="26"/>
                  </a:cubicBezTo>
                  <a:cubicBezTo>
                    <a:pt x="19" y="26"/>
                    <a:pt x="19" y="26"/>
                    <a:pt x="19" y="26"/>
                  </a:cubicBezTo>
                  <a:cubicBezTo>
                    <a:pt x="20" y="26"/>
                    <a:pt x="20" y="26"/>
                    <a:pt x="20" y="26"/>
                  </a:cubicBezTo>
                  <a:cubicBezTo>
                    <a:pt x="21" y="26"/>
                    <a:pt x="21" y="26"/>
                    <a:pt x="21" y="26"/>
                  </a:cubicBezTo>
                  <a:cubicBezTo>
                    <a:pt x="21" y="26"/>
                    <a:pt x="21" y="26"/>
                    <a:pt x="21" y="26"/>
                  </a:cubicBezTo>
                  <a:cubicBezTo>
                    <a:pt x="22" y="26"/>
                    <a:pt x="22" y="26"/>
                    <a:pt x="22" y="26"/>
                  </a:cubicBezTo>
                  <a:cubicBezTo>
                    <a:pt x="23" y="26"/>
                    <a:pt x="23" y="26"/>
                    <a:pt x="23" y="26"/>
                  </a:cubicBezTo>
                  <a:cubicBezTo>
                    <a:pt x="24" y="26"/>
                    <a:pt x="24" y="26"/>
                    <a:pt x="24" y="26"/>
                  </a:cubicBezTo>
                  <a:cubicBezTo>
                    <a:pt x="24" y="26"/>
                    <a:pt x="24" y="26"/>
                    <a:pt x="24" y="26"/>
                  </a:cubicBezTo>
                  <a:cubicBezTo>
                    <a:pt x="25" y="26"/>
                    <a:pt x="25" y="26"/>
                    <a:pt x="25" y="26"/>
                  </a:cubicBezTo>
                  <a:cubicBezTo>
                    <a:pt x="26" y="26"/>
                    <a:pt x="26" y="26"/>
                    <a:pt x="26" y="26"/>
                  </a:cubicBezTo>
                  <a:cubicBezTo>
                    <a:pt x="26" y="28"/>
                    <a:pt x="26" y="28"/>
                    <a:pt x="26" y="28"/>
                  </a:cubicBezTo>
                  <a:cubicBezTo>
                    <a:pt x="26" y="28"/>
                    <a:pt x="26" y="28"/>
                    <a:pt x="26" y="28"/>
                  </a:cubicBezTo>
                  <a:cubicBezTo>
                    <a:pt x="26" y="29"/>
                    <a:pt x="26" y="29"/>
                    <a:pt x="26" y="29"/>
                  </a:cubicBezTo>
                  <a:cubicBezTo>
                    <a:pt x="25" y="29"/>
                    <a:pt x="25" y="29"/>
                    <a:pt x="25" y="29"/>
                  </a:cubicBezTo>
                  <a:cubicBezTo>
                    <a:pt x="24" y="30"/>
                    <a:pt x="24" y="30"/>
                    <a:pt x="24" y="30"/>
                  </a:cubicBezTo>
                  <a:cubicBezTo>
                    <a:pt x="24" y="30"/>
                    <a:pt x="24" y="30"/>
                    <a:pt x="24" y="30"/>
                  </a:cubicBezTo>
                  <a:cubicBezTo>
                    <a:pt x="24" y="32"/>
                    <a:pt x="24" y="32"/>
                    <a:pt x="24" y="32"/>
                  </a:cubicBezTo>
                  <a:cubicBezTo>
                    <a:pt x="24" y="32"/>
                    <a:pt x="24" y="32"/>
                    <a:pt x="24" y="32"/>
                  </a:cubicBezTo>
                  <a:cubicBezTo>
                    <a:pt x="24" y="33"/>
                    <a:pt x="24" y="33"/>
                    <a:pt x="24" y="33"/>
                  </a:cubicBezTo>
                  <a:cubicBezTo>
                    <a:pt x="24" y="34"/>
                    <a:pt x="24" y="34"/>
                    <a:pt x="24" y="34"/>
                  </a:cubicBezTo>
                  <a:cubicBezTo>
                    <a:pt x="24" y="35"/>
                    <a:pt x="24" y="35"/>
                    <a:pt x="24" y="35"/>
                  </a:cubicBezTo>
                  <a:cubicBezTo>
                    <a:pt x="24" y="36"/>
                    <a:pt x="24" y="36"/>
                    <a:pt x="24" y="36"/>
                  </a:cubicBezTo>
                  <a:cubicBezTo>
                    <a:pt x="25" y="38"/>
                    <a:pt x="25" y="38"/>
                    <a:pt x="25" y="38"/>
                  </a:cubicBezTo>
                  <a:cubicBezTo>
                    <a:pt x="24" y="40"/>
                    <a:pt x="24" y="40"/>
                    <a:pt x="24" y="40"/>
                  </a:cubicBezTo>
                  <a:cubicBezTo>
                    <a:pt x="24" y="41"/>
                    <a:pt x="24" y="41"/>
                    <a:pt x="24" y="41"/>
                  </a:cubicBezTo>
                  <a:cubicBezTo>
                    <a:pt x="25" y="41"/>
                    <a:pt x="25" y="41"/>
                    <a:pt x="25" y="41"/>
                  </a:cubicBezTo>
                  <a:cubicBezTo>
                    <a:pt x="25" y="41"/>
                    <a:pt x="25" y="41"/>
                    <a:pt x="25" y="41"/>
                  </a:cubicBezTo>
                  <a:cubicBezTo>
                    <a:pt x="25" y="41"/>
                    <a:pt x="25" y="41"/>
                    <a:pt x="25" y="41"/>
                  </a:cubicBezTo>
                  <a:cubicBezTo>
                    <a:pt x="25" y="41"/>
                    <a:pt x="25" y="41"/>
                    <a:pt x="25" y="41"/>
                  </a:cubicBezTo>
                  <a:cubicBezTo>
                    <a:pt x="26" y="42"/>
                    <a:pt x="26" y="42"/>
                    <a:pt x="26" y="42"/>
                  </a:cubicBezTo>
                  <a:cubicBezTo>
                    <a:pt x="26" y="42"/>
                    <a:pt x="26" y="42"/>
                    <a:pt x="26" y="42"/>
                  </a:cubicBezTo>
                  <a:cubicBezTo>
                    <a:pt x="26" y="43"/>
                    <a:pt x="26" y="43"/>
                    <a:pt x="26" y="43"/>
                  </a:cubicBezTo>
                  <a:cubicBezTo>
                    <a:pt x="27" y="44"/>
                    <a:pt x="27" y="44"/>
                    <a:pt x="27" y="44"/>
                  </a:cubicBezTo>
                  <a:cubicBezTo>
                    <a:pt x="27" y="46"/>
                    <a:pt x="27" y="46"/>
                    <a:pt x="27" y="46"/>
                  </a:cubicBezTo>
                  <a:cubicBezTo>
                    <a:pt x="28" y="47"/>
                    <a:pt x="28" y="47"/>
                    <a:pt x="28" y="47"/>
                  </a:cubicBezTo>
                  <a:cubicBezTo>
                    <a:pt x="27" y="47"/>
                    <a:pt x="27" y="47"/>
                    <a:pt x="27" y="47"/>
                  </a:cubicBezTo>
                  <a:close/>
                  <a:moveTo>
                    <a:pt x="22" y="1"/>
                  </a:moveTo>
                  <a:cubicBezTo>
                    <a:pt x="22" y="1"/>
                    <a:pt x="22" y="1"/>
                    <a:pt x="22" y="1"/>
                  </a:cubicBezTo>
                  <a:cubicBezTo>
                    <a:pt x="23" y="2"/>
                    <a:pt x="23" y="2"/>
                    <a:pt x="23" y="2"/>
                  </a:cubicBezTo>
                  <a:cubicBezTo>
                    <a:pt x="23" y="2"/>
                    <a:pt x="23" y="2"/>
                    <a:pt x="23" y="2"/>
                  </a:cubicBezTo>
                  <a:cubicBezTo>
                    <a:pt x="23" y="2"/>
                    <a:pt x="23" y="2"/>
                    <a:pt x="23" y="2"/>
                  </a:cubicBezTo>
                  <a:cubicBezTo>
                    <a:pt x="22" y="2"/>
                    <a:pt x="22" y="2"/>
                    <a:pt x="22" y="2"/>
                  </a:cubicBezTo>
                  <a:cubicBezTo>
                    <a:pt x="22" y="1"/>
                    <a:pt x="22" y="1"/>
                    <a:pt x="22" y="1"/>
                  </a:cubicBezTo>
                  <a:close/>
                  <a:moveTo>
                    <a:pt x="19" y="1"/>
                  </a:moveTo>
                  <a:cubicBezTo>
                    <a:pt x="20" y="1"/>
                    <a:pt x="20" y="1"/>
                    <a:pt x="20" y="1"/>
                  </a:cubicBezTo>
                  <a:cubicBezTo>
                    <a:pt x="20" y="2"/>
                    <a:pt x="20" y="2"/>
                    <a:pt x="20" y="2"/>
                  </a:cubicBezTo>
                  <a:cubicBezTo>
                    <a:pt x="20" y="2"/>
                    <a:pt x="20" y="2"/>
                    <a:pt x="20" y="2"/>
                  </a:cubicBezTo>
                  <a:cubicBezTo>
                    <a:pt x="19" y="2"/>
                    <a:pt x="19" y="2"/>
                    <a:pt x="19" y="2"/>
                  </a:cubicBezTo>
                  <a:cubicBezTo>
                    <a:pt x="18" y="1"/>
                    <a:pt x="18" y="1"/>
                    <a:pt x="18" y="1"/>
                  </a:cubicBezTo>
                  <a:cubicBezTo>
                    <a:pt x="19" y="1"/>
                    <a:pt x="19" y="1"/>
                    <a:pt x="19" y="1"/>
                  </a:cubicBezTo>
                  <a:close/>
                  <a:moveTo>
                    <a:pt x="14" y="0"/>
                  </a:moveTo>
                  <a:cubicBezTo>
                    <a:pt x="15" y="0"/>
                    <a:pt x="15" y="0"/>
                    <a:pt x="15" y="0"/>
                  </a:cubicBezTo>
                  <a:cubicBezTo>
                    <a:pt x="16" y="0"/>
                    <a:pt x="16" y="0"/>
                    <a:pt x="16" y="0"/>
                  </a:cubicBezTo>
                  <a:cubicBezTo>
                    <a:pt x="15" y="0"/>
                    <a:pt x="15" y="0"/>
                    <a:pt x="15" y="0"/>
                  </a:cubicBezTo>
                  <a:cubicBezTo>
                    <a:pt x="14" y="0"/>
                    <a:pt x="14" y="0"/>
                    <a:pt x="14" y="0"/>
                  </a:cubicBezTo>
                  <a:close/>
                  <a:moveTo>
                    <a:pt x="39" y="7"/>
                  </a:moveTo>
                  <a:cubicBezTo>
                    <a:pt x="40" y="6"/>
                    <a:pt x="40" y="6"/>
                    <a:pt x="40" y="6"/>
                  </a:cubicBezTo>
                  <a:cubicBezTo>
                    <a:pt x="41" y="6"/>
                    <a:pt x="41" y="6"/>
                    <a:pt x="41" y="6"/>
                  </a:cubicBezTo>
                  <a:cubicBezTo>
                    <a:pt x="42" y="6"/>
                    <a:pt x="42" y="6"/>
                    <a:pt x="42" y="6"/>
                  </a:cubicBezTo>
                  <a:cubicBezTo>
                    <a:pt x="42" y="6"/>
                    <a:pt x="42" y="6"/>
                    <a:pt x="42" y="6"/>
                  </a:cubicBezTo>
                  <a:cubicBezTo>
                    <a:pt x="42" y="7"/>
                    <a:pt x="42" y="7"/>
                    <a:pt x="42" y="7"/>
                  </a:cubicBezTo>
                  <a:cubicBezTo>
                    <a:pt x="41" y="7"/>
                    <a:pt x="41" y="7"/>
                    <a:pt x="41" y="7"/>
                  </a:cubicBezTo>
                  <a:cubicBezTo>
                    <a:pt x="40" y="7"/>
                    <a:pt x="40" y="7"/>
                    <a:pt x="40" y="7"/>
                  </a:cubicBezTo>
                  <a:cubicBezTo>
                    <a:pt x="40" y="7"/>
                    <a:pt x="39" y="7"/>
                    <a:pt x="39" y="7"/>
                  </a:cubicBezTo>
                  <a:close/>
                </a:path>
              </a:pathLst>
            </a:custGeom>
            <a:grpFill/>
            <a:ln>
              <a:noFill/>
            </a:ln>
          </p:spPr>
          <p:txBody>
            <a:bodyPr vert="horz" wrap="square" lIns="91440" tIns="45720" rIns="91440" bIns="45720" numCol="1" anchor="t" anchorCtr="0" compatLnSpc="1"/>
            <a:lstStyle/>
            <a:p>
              <a:endParaRPr lang="en-US"/>
            </a:p>
          </p:txBody>
        </p:sp>
        <p:sp>
          <p:nvSpPr>
            <p:cNvPr id="185" name="Freeform 182"/>
            <p:cNvSpPr/>
            <p:nvPr/>
          </p:nvSpPr>
          <p:spPr bwMode="auto">
            <a:xfrm>
              <a:off x="2639699" y="2932795"/>
              <a:ext cx="257326" cy="329377"/>
            </a:xfrm>
            <a:custGeom>
              <a:avLst/>
              <a:gdLst>
                <a:gd name="T0" fmla="*/ 163 w 200"/>
                <a:gd name="T1" fmla="*/ 208 h 256"/>
                <a:gd name="T2" fmla="*/ 159 w 200"/>
                <a:gd name="T3" fmla="*/ 186 h 256"/>
                <a:gd name="T4" fmla="*/ 159 w 200"/>
                <a:gd name="T5" fmla="*/ 175 h 256"/>
                <a:gd name="T6" fmla="*/ 174 w 200"/>
                <a:gd name="T7" fmla="*/ 163 h 256"/>
                <a:gd name="T8" fmla="*/ 189 w 200"/>
                <a:gd name="T9" fmla="*/ 160 h 256"/>
                <a:gd name="T10" fmla="*/ 200 w 200"/>
                <a:gd name="T11" fmla="*/ 175 h 256"/>
                <a:gd name="T12" fmla="*/ 193 w 200"/>
                <a:gd name="T13" fmla="*/ 156 h 256"/>
                <a:gd name="T14" fmla="*/ 185 w 200"/>
                <a:gd name="T15" fmla="*/ 152 h 256"/>
                <a:gd name="T16" fmla="*/ 185 w 200"/>
                <a:gd name="T17" fmla="*/ 126 h 256"/>
                <a:gd name="T18" fmla="*/ 185 w 200"/>
                <a:gd name="T19" fmla="*/ 111 h 256"/>
                <a:gd name="T20" fmla="*/ 193 w 200"/>
                <a:gd name="T21" fmla="*/ 97 h 256"/>
                <a:gd name="T22" fmla="*/ 178 w 200"/>
                <a:gd name="T23" fmla="*/ 97 h 256"/>
                <a:gd name="T24" fmla="*/ 167 w 200"/>
                <a:gd name="T25" fmla="*/ 97 h 256"/>
                <a:gd name="T26" fmla="*/ 137 w 200"/>
                <a:gd name="T27" fmla="*/ 86 h 256"/>
                <a:gd name="T28" fmla="*/ 122 w 200"/>
                <a:gd name="T29" fmla="*/ 82 h 256"/>
                <a:gd name="T30" fmla="*/ 111 w 200"/>
                <a:gd name="T31" fmla="*/ 74 h 256"/>
                <a:gd name="T32" fmla="*/ 104 w 200"/>
                <a:gd name="T33" fmla="*/ 52 h 256"/>
                <a:gd name="T34" fmla="*/ 100 w 200"/>
                <a:gd name="T35" fmla="*/ 41 h 256"/>
                <a:gd name="T36" fmla="*/ 111 w 200"/>
                <a:gd name="T37" fmla="*/ 22 h 256"/>
                <a:gd name="T38" fmla="*/ 130 w 200"/>
                <a:gd name="T39" fmla="*/ 11 h 256"/>
                <a:gd name="T40" fmla="*/ 133 w 200"/>
                <a:gd name="T41" fmla="*/ 4 h 256"/>
                <a:gd name="T42" fmla="*/ 122 w 200"/>
                <a:gd name="T43" fmla="*/ 4 h 256"/>
                <a:gd name="T44" fmla="*/ 115 w 200"/>
                <a:gd name="T45" fmla="*/ 8 h 256"/>
                <a:gd name="T46" fmla="*/ 96 w 200"/>
                <a:gd name="T47" fmla="*/ 19 h 256"/>
                <a:gd name="T48" fmla="*/ 82 w 200"/>
                <a:gd name="T49" fmla="*/ 22 h 256"/>
                <a:gd name="T50" fmla="*/ 78 w 200"/>
                <a:gd name="T51" fmla="*/ 26 h 256"/>
                <a:gd name="T52" fmla="*/ 67 w 200"/>
                <a:gd name="T53" fmla="*/ 26 h 256"/>
                <a:gd name="T54" fmla="*/ 59 w 200"/>
                <a:gd name="T55" fmla="*/ 41 h 256"/>
                <a:gd name="T56" fmla="*/ 52 w 200"/>
                <a:gd name="T57" fmla="*/ 48 h 256"/>
                <a:gd name="T58" fmla="*/ 41 w 200"/>
                <a:gd name="T59" fmla="*/ 60 h 256"/>
                <a:gd name="T60" fmla="*/ 37 w 200"/>
                <a:gd name="T61" fmla="*/ 71 h 256"/>
                <a:gd name="T62" fmla="*/ 33 w 200"/>
                <a:gd name="T63" fmla="*/ 63 h 256"/>
                <a:gd name="T64" fmla="*/ 30 w 200"/>
                <a:gd name="T65" fmla="*/ 67 h 256"/>
                <a:gd name="T66" fmla="*/ 19 w 200"/>
                <a:gd name="T67" fmla="*/ 82 h 256"/>
                <a:gd name="T68" fmla="*/ 26 w 200"/>
                <a:gd name="T69" fmla="*/ 93 h 256"/>
                <a:gd name="T70" fmla="*/ 26 w 200"/>
                <a:gd name="T71" fmla="*/ 100 h 256"/>
                <a:gd name="T72" fmla="*/ 26 w 200"/>
                <a:gd name="T73" fmla="*/ 108 h 256"/>
                <a:gd name="T74" fmla="*/ 26 w 200"/>
                <a:gd name="T75" fmla="*/ 126 h 256"/>
                <a:gd name="T76" fmla="*/ 33 w 200"/>
                <a:gd name="T77" fmla="*/ 134 h 256"/>
                <a:gd name="T78" fmla="*/ 22 w 200"/>
                <a:gd name="T79" fmla="*/ 149 h 256"/>
                <a:gd name="T80" fmla="*/ 4 w 200"/>
                <a:gd name="T81" fmla="*/ 167 h 256"/>
                <a:gd name="T82" fmla="*/ 22 w 200"/>
                <a:gd name="T83" fmla="*/ 178 h 256"/>
                <a:gd name="T84" fmla="*/ 37 w 200"/>
                <a:gd name="T85" fmla="*/ 189 h 256"/>
                <a:gd name="T86" fmla="*/ 48 w 200"/>
                <a:gd name="T87" fmla="*/ 186 h 256"/>
                <a:gd name="T88" fmla="*/ 59 w 200"/>
                <a:gd name="T89" fmla="*/ 193 h 256"/>
                <a:gd name="T90" fmla="*/ 74 w 200"/>
                <a:gd name="T91" fmla="*/ 197 h 256"/>
                <a:gd name="T92" fmla="*/ 82 w 200"/>
                <a:gd name="T93" fmla="*/ 208 h 256"/>
                <a:gd name="T94" fmla="*/ 96 w 200"/>
                <a:gd name="T95" fmla="*/ 223 h 256"/>
                <a:gd name="T96" fmla="*/ 104 w 200"/>
                <a:gd name="T97" fmla="*/ 230 h 256"/>
                <a:gd name="T98" fmla="*/ 122 w 200"/>
                <a:gd name="T99" fmla="*/ 226 h 256"/>
                <a:gd name="T100" fmla="*/ 141 w 200"/>
                <a:gd name="T101" fmla="*/ 226 h 256"/>
                <a:gd name="T102" fmla="*/ 137 w 200"/>
                <a:gd name="T103" fmla="*/ 249 h 256"/>
                <a:gd name="T104" fmla="*/ 148 w 200"/>
                <a:gd name="T105"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56">
                  <a:moveTo>
                    <a:pt x="148" y="256"/>
                  </a:moveTo>
                  <a:lnTo>
                    <a:pt x="152" y="249"/>
                  </a:lnTo>
                  <a:lnTo>
                    <a:pt x="159" y="215"/>
                  </a:lnTo>
                  <a:lnTo>
                    <a:pt x="159" y="215"/>
                  </a:lnTo>
                  <a:lnTo>
                    <a:pt x="163" y="208"/>
                  </a:lnTo>
                  <a:lnTo>
                    <a:pt x="156" y="204"/>
                  </a:lnTo>
                  <a:lnTo>
                    <a:pt x="152" y="201"/>
                  </a:lnTo>
                  <a:lnTo>
                    <a:pt x="148" y="197"/>
                  </a:lnTo>
                  <a:lnTo>
                    <a:pt x="148" y="186"/>
                  </a:lnTo>
                  <a:lnTo>
                    <a:pt x="159" y="186"/>
                  </a:lnTo>
                  <a:lnTo>
                    <a:pt x="163" y="186"/>
                  </a:lnTo>
                  <a:lnTo>
                    <a:pt x="163" y="182"/>
                  </a:lnTo>
                  <a:lnTo>
                    <a:pt x="163" y="182"/>
                  </a:lnTo>
                  <a:lnTo>
                    <a:pt x="163" y="182"/>
                  </a:lnTo>
                  <a:lnTo>
                    <a:pt x="159" y="175"/>
                  </a:lnTo>
                  <a:lnTo>
                    <a:pt x="156" y="175"/>
                  </a:lnTo>
                  <a:lnTo>
                    <a:pt x="152" y="171"/>
                  </a:lnTo>
                  <a:lnTo>
                    <a:pt x="156" y="167"/>
                  </a:lnTo>
                  <a:lnTo>
                    <a:pt x="174" y="167"/>
                  </a:lnTo>
                  <a:lnTo>
                    <a:pt x="174" y="163"/>
                  </a:lnTo>
                  <a:lnTo>
                    <a:pt x="178" y="163"/>
                  </a:lnTo>
                  <a:lnTo>
                    <a:pt x="182" y="167"/>
                  </a:lnTo>
                  <a:lnTo>
                    <a:pt x="182" y="167"/>
                  </a:lnTo>
                  <a:lnTo>
                    <a:pt x="185" y="163"/>
                  </a:lnTo>
                  <a:lnTo>
                    <a:pt x="189" y="160"/>
                  </a:lnTo>
                  <a:lnTo>
                    <a:pt x="189" y="163"/>
                  </a:lnTo>
                  <a:lnTo>
                    <a:pt x="193" y="167"/>
                  </a:lnTo>
                  <a:lnTo>
                    <a:pt x="193" y="171"/>
                  </a:lnTo>
                  <a:lnTo>
                    <a:pt x="193" y="175"/>
                  </a:lnTo>
                  <a:lnTo>
                    <a:pt x="200" y="175"/>
                  </a:lnTo>
                  <a:lnTo>
                    <a:pt x="196" y="171"/>
                  </a:lnTo>
                  <a:lnTo>
                    <a:pt x="196" y="163"/>
                  </a:lnTo>
                  <a:lnTo>
                    <a:pt x="193" y="160"/>
                  </a:lnTo>
                  <a:lnTo>
                    <a:pt x="193" y="156"/>
                  </a:lnTo>
                  <a:lnTo>
                    <a:pt x="193" y="156"/>
                  </a:lnTo>
                  <a:lnTo>
                    <a:pt x="189" y="152"/>
                  </a:lnTo>
                  <a:lnTo>
                    <a:pt x="189" y="152"/>
                  </a:lnTo>
                  <a:lnTo>
                    <a:pt x="189" y="152"/>
                  </a:lnTo>
                  <a:lnTo>
                    <a:pt x="189" y="152"/>
                  </a:lnTo>
                  <a:lnTo>
                    <a:pt x="185" y="152"/>
                  </a:lnTo>
                  <a:lnTo>
                    <a:pt x="185" y="149"/>
                  </a:lnTo>
                  <a:lnTo>
                    <a:pt x="189" y="141"/>
                  </a:lnTo>
                  <a:lnTo>
                    <a:pt x="185" y="134"/>
                  </a:lnTo>
                  <a:lnTo>
                    <a:pt x="185" y="130"/>
                  </a:lnTo>
                  <a:lnTo>
                    <a:pt x="185" y="126"/>
                  </a:lnTo>
                  <a:lnTo>
                    <a:pt x="185" y="123"/>
                  </a:lnTo>
                  <a:lnTo>
                    <a:pt x="185" y="119"/>
                  </a:lnTo>
                  <a:lnTo>
                    <a:pt x="185" y="119"/>
                  </a:lnTo>
                  <a:lnTo>
                    <a:pt x="185" y="111"/>
                  </a:lnTo>
                  <a:lnTo>
                    <a:pt x="185" y="111"/>
                  </a:lnTo>
                  <a:lnTo>
                    <a:pt x="189" y="108"/>
                  </a:lnTo>
                  <a:lnTo>
                    <a:pt x="193" y="108"/>
                  </a:lnTo>
                  <a:lnTo>
                    <a:pt x="193" y="104"/>
                  </a:lnTo>
                  <a:lnTo>
                    <a:pt x="193" y="104"/>
                  </a:lnTo>
                  <a:lnTo>
                    <a:pt x="193" y="97"/>
                  </a:lnTo>
                  <a:lnTo>
                    <a:pt x="189" y="97"/>
                  </a:lnTo>
                  <a:lnTo>
                    <a:pt x="185" y="97"/>
                  </a:lnTo>
                  <a:lnTo>
                    <a:pt x="185" y="97"/>
                  </a:lnTo>
                  <a:lnTo>
                    <a:pt x="182" y="97"/>
                  </a:lnTo>
                  <a:lnTo>
                    <a:pt x="178" y="97"/>
                  </a:lnTo>
                  <a:lnTo>
                    <a:pt x="174" y="97"/>
                  </a:lnTo>
                  <a:lnTo>
                    <a:pt x="174" y="97"/>
                  </a:lnTo>
                  <a:lnTo>
                    <a:pt x="170" y="97"/>
                  </a:lnTo>
                  <a:lnTo>
                    <a:pt x="167" y="97"/>
                  </a:lnTo>
                  <a:lnTo>
                    <a:pt x="167" y="97"/>
                  </a:lnTo>
                  <a:lnTo>
                    <a:pt x="163" y="97"/>
                  </a:lnTo>
                  <a:lnTo>
                    <a:pt x="148" y="86"/>
                  </a:lnTo>
                  <a:lnTo>
                    <a:pt x="148" y="86"/>
                  </a:lnTo>
                  <a:lnTo>
                    <a:pt x="141" y="82"/>
                  </a:lnTo>
                  <a:lnTo>
                    <a:pt x="137" y="86"/>
                  </a:lnTo>
                  <a:lnTo>
                    <a:pt x="137" y="86"/>
                  </a:lnTo>
                  <a:lnTo>
                    <a:pt x="133" y="82"/>
                  </a:lnTo>
                  <a:lnTo>
                    <a:pt x="126" y="82"/>
                  </a:lnTo>
                  <a:lnTo>
                    <a:pt x="126" y="86"/>
                  </a:lnTo>
                  <a:lnTo>
                    <a:pt x="122" y="82"/>
                  </a:lnTo>
                  <a:lnTo>
                    <a:pt x="119" y="82"/>
                  </a:lnTo>
                  <a:lnTo>
                    <a:pt x="115" y="82"/>
                  </a:lnTo>
                  <a:lnTo>
                    <a:pt x="111" y="78"/>
                  </a:lnTo>
                  <a:lnTo>
                    <a:pt x="111" y="74"/>
                  </a:lnTo>
                  <a:lnTo>
                    <a:pt x="111" y="74"/>
                  </a:lnTo>
                  <a:lnTo>
                    <a:pt x="111" y="71"/>
                  </a:lnTo>
                  <a:lnTo>
                    <a:pt x="111" y="71"/>
                  </a:lnTo>
                  <a:lnTo>
                    <a:pt x="111" y="67"/>
                  </a:lnTo>
                  <a:lnTo>
                    <a:pt x="108" y="63"/>
                  </a:lnTo>
                  <a:lnTo>
                    <a:pt x="104" y="52"/>
                  </a:lnTo>
                  <a:lnTo>
                    <a:pt x="100" y="52"/>
                  </a:lnTo>
                  <a:lnTo>
                    <a:pt x="96" y="52"/>
                  </a:lnTo>
                  <a:lnTo>
                    <a:pt x="96" y="48"/>
                  </a:lnTo>
                  <a:lnTo>
                    <a:pt x="100" y="45"/>
                  </a:lnTo>
                  <a:lnTo>
                    <a:pt x="100" y="41"/>
                  </a:lnTo>
                  <a:lnTo>
                    <a:pt x="100" y="37"/>
                  </a:lnTo>
                  <a:lnTo>
                    <a:pt x="100" y="34"/>
                  </a:lnTo>
                  <a:lnTo>
                    <a:pt x="108" y="30"/>
                  </a:lnTo>
                  <a:lnTo>
                    <a:pt x="108" y="26"/>
                  </a:lnTo>
                  <a:lnTo>
                    <a:pt x="111" y="22"/>
                  </a:lnTo>
                  <a:lnTo>
                    <a:pt x="115" y="22"/>
                  </a:lnTo>
                  <a:lnTo>
                    <a:pt x="115" y="19"/>
                  </a:lnTo>
                  <a:lnTo>
                    <a:pt x="122" y="15"/>
                  </a:lnTo>
                  <a:lnTo>
                    <a:pt x="130" y="11"/>
                  </a:lnTo>
                  <a:lnTo>
                    <a:pt x="130" y="11"/>
                  </a:lnTo>
                  <a:lnTo>
                    <a:pt x="130" y="11"/>
                  </a:lnTo>
                  <a:lnTo>
                    <a:pt x="133" y="11"/>
                  </a:lnTo>
                  <a:lnTo>
                    <a:pt x="133" y="8"/>
                  </a:lnTo>
                  <a:lnTo>
                    <a:pt x="133" y="8"/>
                  </a:lnTo>
                  <a:lnTo>
                    <a:pt x="133" y="4"/>
                  </a:lnTo>
                  <a:lnTo>
                    <a:pt x="126" y="0"/>
                  </a:lnTo>
                  <a:lnTo>
                    <a:pt x="126" y="0"/>
                  </a:lnTo>
                  <a:lnTo>
                    <a:pt x="122" y="4"/>
                  </a:lnTo>
                  <a:lnTo>
                    <a:pt x="122" y="4"/>
                  </a:lnTo>
                  <a:lnTo>
                    <a:pt x="122" y="4"/>
                  </a:lnTo>
                  <a:lnTo>
                    <a:pt x="119" y="4"/>
                  </a:lnTo>
                  <a:lnTo>
                    <a:pt x="119" y="4"/>
                  </a:lnTo>
                  <a:lnTo>
                    <a:pt x="115" y="4"/>
                  </a:lnTo>
                  <a:lnTo>
                    <a:pt x="115" y="8"/>
                  </a:lnTo>
                  <a:lnTo>
                    <a:pt x="115" y="8"/>
                  </a:lnTo>
                  <a:lnTo>
                    <a:pt x="115" y="11"/>
                  </a:lnTo>
                  <a:lnTo>
                    <a:pt x="108" y="11"/>
                  </a:lnTo>
                  <a:lnTo>
                    <a:pt x="104" y="15"/>
                  </a:lnTo>
                  <a:lnTo>
                    <a:pt x="100" y="19"/>
                  </a:lnTo>
                  <a:lnTo>
                    <a:pt x="96" y="19"/>
                  </a:lnTo>
                  <a:lnTo>
                    <a:pt x="89" y="19"/>
                  </a:lnTo>
                  <a:lnTo>
                    <a:pt x="85" y="19"/>
                  </a:lnTo>
                  <a:lnTo>
                    <a:pt x="82" y="19"/>
                  </a:lnTo>
                  <a:lnTo>
                    <a:pt x="82" y="22"/>
                  </a:lnTo>
                  <a:lnTo>
                    <a:pt x="82" y="22"/>
                  </a:lnTo>
                  <a:lnTo>
                    <a:pt x="82" y="26"/>
                  </a:lnTo>
                  <a:lnTo>
                    <a:pt x="82" y="30"/>
                  </a:lnTo>
                  <a:lnTo>
                    <a:pt x="78" y="26"/>
                  </a:lnTo>
                  <a:lnTo>
                    <a:pt x="78" y="26"/>
                  </a:lnTo>
                  <a:lnTo>
                    <a:pt x="78" y="26"/>
                  </a:lnTo>
                  <a:lnTo>
                    <a:pt x="82" y="22"/>
                  </a:lnTo>
                  <a:lnTo>
                    <a:pt x="78" y="22"/>
                  </a:lnTo>
                  <a:lnTo>
                    <a:pt x="74" y="22"/>
                  </a:lnTo>
                  <a:lnTo>
                    <a:pt x="71" y="22"/>
                  </a:lnTo>
                  <a:lnTo>
                    <a:pt x="67" y="26"/>
                  </a:lnTo>
                  <a:lnTo>
                    <a:pt x="63" y="26"/>
                  </a:lnTo>
                  <a:lnTo>
                    <a:pt x="63" y="30"/>
                  </a:lnTo>
                  <a:lnTo>
                    <a:pt x="56" y="37"/>
                  </a:lnTo>
                  <a:lnTo>
                    <a:pt x="56" y="41"/>
                  </a:lnTo>
                  <a:lnTo>
                    <a:pt x="59" y="41"/>
                  </a:lnTo>
                  <a:lnTo>
                    <a:pt x="59" y="41"/>
                  </a:lnTo>
                  <a:lnTo>
                    <a:pt x="59" y="45"/>
                  </a:lnTo>
                  <a:lnTo>
                    <a:pt x="59" y="45"/>
                  </a:lnTo>
                  <a:lnTo>
                    <a:pt x="56" y="48"/>
                  </a:lnTo>
                  <a:lnTo>
                    <a:pt x="52" y="48"/>
                  </a:lnTo>
                  <a:lnTo>
                    <a:pt x="52" y="48"/>
                  </a:lnTo>
                  <a:lnTo>
                    <a:pt x="45" y="52"/>
                  </a:lnTo>
                  <a:lnTo>
                    <a:pt x="45" y="52"/>
                  </a:lnTo>
                  <a:lnTo>
                    <a:pt x="41" y="56"/>
                  </a:lnTo>
                  <a:lnTo>
                    <a:pt x="41" y="60"/>
                  </a:lnTo>
                  <a:lnTo>
                    <a:pt x="37" y="60"/>
                  </a:lnTo>
                  <a:lnTo>
                    <a:pt x="37" y="60"/>
                  </a:lnTo>
                  <a:lnTo>
                    <a:pt x="41" y="63"/>
                  </a:lnTo>
                  <a:lnTo>
                    <a:pt x="41" y="67"/>
                  </a:lnTo>
                  <a:lnTo>
                    <a:pt x="37" y="71"/>
                  </a:lnTo>
                  <a:lnTo>
                    <a:pt x="37" y="71"/>
                  </a:lnTo>
                  <a:lnTo>
                    <a:pt x="33" y="67"/>
                  </a:lnTo>
                  <a:lnTo>
                    <a:pt x="33" y="67"/>
                  </a:lnTo>
                  <a:lnTo>
                    <a:pt x="37" y="67"/>
                  </a:lnTo>
                  <a:lnTo>
                    <a:pt x="33" y="63"/>
                  </a:lnTo>
                  <a:lnTo>
                    <a:pt x="33" y="63"/>
                  </a:lnTo>
                  <a:lnTo>
                    <a:pt x="30" y="60"/>
                  </a:lnTo>
                  <a:lnTo>
                    <a:pt x="26" y="60"/>
                  </a:lnTo>
                  <a:lnTo>
                    <a:pt x="30" y="63"/>
                  </a:lnTo>
                  <a:lnTo>
                    <a:pt x="30" y="67"/>
                  </a:lnTo>
                  <a:lnTo>
                    <a:pt x="26" y="71"/>
                  </a:lnTo>
                  <a:lnTo>
                    <a:pt x="26" y="74"/>
                  </a:lnTo>
                  <a:lnTo>
                    <a:pt x="22" y="74"/>
                  </a:lnTo>
                  <a:lnTo>
                    <a:pt x="22" y="74"/>
                  </a:lnTo>
                  <a:lnTo>
                    <a:pt x="19" y="82"/>
                  </a:lnTo>
                  <a:lnTo>
                    <a:pt x="22" y="82"/>
                  </a:lnTo>
                  <a:lnTo>
                    <a:pt x="22" y="86"/>
                  </a:lnTo>
                  <a:lnTo>
                    <a:pt x="22" y="89"/>
                  </a:lnTo>
                  <a:lnTo>
                    <a:pt x="26" y="93"/>
                  </a:lnTo>
                  <a:lnTo>
                    <a:pt x="26" y="93"/>
                  </a:lnTo>
                  <a:lnTo>
                    <a:pt x="30" y="89"/>
                  </a:lnTo>
                  <a:lnTo>
                    <a:pt x="30" y="93"/>
                  </a:lnTo>
                  <a:lnTo>
                    <a:pt x="30" y="97"/>
                  </a:lnTo>
                  <a:lnTo>
                    <a:pt x="26" y="97"/>
                  </a:lnTo>
                  <a:lnTo>
                    <a:pt x="26" y="100"/>
                  </a:lnTo>
                  <a:lnTo>
                    <a:pt x="30" y="100"/>
                  </a:lnTo>
                  <a:lnTo>
                    <a:pt x="30" y="104"/>
                  </a:lnTo>
                  <a:lnTo>
                    <a:pt x="26" y="108"/>
                  </a:lnTo>
                  <a:lnTo>
                    <a:pt x="26" y="108"/>
                  </a:lnTo>
                  <a:lnTo>
                    <a:pt x="26" y="108"/>
                  </a:lnTo>
                  <a:lnTo>
                    <a:pt x="30" y="111"/>
                  </a:lnTo>
                  <a:lnTo>
                    <a:pt x="30" y="115"/>
                  </a:lnTo>
                  <a:lnTo>
                    <a:pt x="30" y="123"/>
                  </a:lnTo>
                  <a:lnTo>
                    <a:pt x="26" y="126"/>
                  </a:lnTo>
                  <a:lnTo>
                    <a:pt x="26" y="126"/>
                  </a:lnTo>
                  <a:lnTo>
                    <a:pt x="26" y="130"/>
                  </a:lnTo>
                  <a:lnTo>
                    <a:pt x="30" y="130"/>
                  </a:lnTo>
                  <a:lnTo>
                    <a:pt x="30" y="130"/>
                  </a:lnTo>
                  <a:lnTo>
                    <a:pt x="33" y="134"/>
                  </a:lnTo>
                  <a:lnTo>
                    <a:pt x="33" y="134"/>
                  </a:lnTo>
                  <a:lnTo>
                    <a:pt x="33" y="134"/>
                  </a:lnTo>
                  <a:lnTo>
                    <a:pt x="33" y="137"/>
                  </a:lnTo>
                  <a:lnTo>
                    <a:pt x="30" y="141"/>
                  </a:lnTo>
                  <a:lnTo>
                    <a:pt x="26" y="145"/>
                  </a:lnTo>
                  <a:lnTo>
                    <a:pt x="22" y="149"/>
                  </a:lnTo>
                  <a:lnTo>
                    <a:pt x="19" y="152"/>
                  </a:lnTo>
                  <a:lnTo>
                    <a:pt x="11" y="152"/>
                  </a:lnTo>
                  <a:lnTo>
                    <a:pt x="8" y="156"/>
                  </a:lnTo>
                  <a:lnTo>
                    <a:pt x="4" y="163"/>
                  </a:lnTo>
                  <a:lnTo>
                    <a:pt x="4" y="167"/>
                  </a:lnTo>
                  <a:lnTo>
                    <a:pt x="0" y="171"/>
                  </a:lnTo>
                  <a:lnTo>
                    <a:pt x="8" y="171"/>
                  </a:lnTo>
                  <a:lnTo>
                    <a:pt x="11" y="175"/>
                  </a:lnTo>
                  <a:lnTo>
                    <a:pt x="19" y="178"/>
                  </a:lnTo>
                  <a:lnTo>
                    <a:pt x="22" y="178"/>
                  </a:lnTo>
                  <a:lnTo>
                    <a:pt x="26" y="182"/>
                  </a:lnTo>
                  <a:lnTo>
                    <a:pt x="26" y="186"/>
                  </a:lnTo>
                  <a:lnTo>
                    <a:pt x="26" y="189"/>
                  </a:lnTo>
                  <a:lnTo>
                    <a:pt x="30" y="189"/>
                  </a:lnTo>
                  <a:lnTo>
                    <a:pt x="37" y="189"/>
                  </a:lnTo>
                  <a:lnTo>
                    <a:pt x="37" y="193"/>
                  </a:lnTo>
                  <a:lnTo>
                    <a:pt x="45" y="193"/>
                  </a:lnTo>
                  <a:lnTo>
                    <a:pt x="45" y="193"/>
                  </a:lnTo>
                  <a:lnTo>
                    <a:pt x="45" y="189"/>
                  </a:lnTo>
                  <a:lnTo>
                    <a:pt x="48" y="186"/>
                  </a:lnTo>
                  <a:lnTo>
                    <a:pt x="48" y="186"/>
                  </a:lnTo>
                  <a:lnTo>
                    <a:pt x="56" y="189"/>
                  </a:lnTo>
                  <a:lnTo>
                    <a:pt x="56" y="189"/>
                  </a:lnTo>
                  <a:lnTo>
                    <a:pt x="56" y="193"/>
                  </a:lnTo>
                  <a:lnTo>
                    <a:pt x="59" y="193"/>
                  </a:lnTo>
                  <a:lnTo>
                    <a:pt x="59" y="193"/>
                  </a:lnTo>
                  <a:lnTo>
                    <a:pt x="59" y="193"/>
                  </a:lnTo>
                  <a:lnTo>
                    <a:pt x="63" y="193"/>
                  </a:lnTo>
                  <a:lnTo>
                    <a:pt x="71" y="197"/>
                  </a:lnTo>
                  <a:lnTo>
                    <a:pt x="74" y="197"/>
                  </a:lnTo>
                  <a:lnTo>
                    <a:pt x="74" y="197"/>
                  </a:lnTo>
                  <a:lnTo>
                    <a:pt x="78" y="201"/>
                  </a:lnTo>
                  <a:lnTo>
                    <a:pt x="78" y="204"/>
                  </a:lnTo>
                  <a:lnTo>
                    <a:pt x="82" y="208"/>
                  </a:lnTo>
                  <a:lnTo>
                    <a:pt x="82" y="208"/>
                  </a:lnTo>
                  <a:lnTo>
                    <a:pt x="89" y="212"/>
                  </a:lnTo>
                  <a:lnTo>
                    <a:pt x="93" y="215"/>
                  </a:lnTo>
                  <a:lnTo>
                    <a:pt x="93" y="219"/>
                  </a:lnTo>
                  <a:lnTo>
                    <a:pt x="96" y="219"/>
                  </a:lnTo>
                  <a:lnTo>
                    <a:pt x="96" y="223"/>
                  </a:lnTo>
                  <a:lnTo>
                    <a:pt x="100" y="226"/>
                  </a:lnTo>
                  <a:lnTo>
                    <a:pt x="96" y="226"/>
                  </a:lnTo>
                  <a:lnTo>
                    <a:pt x="100" y="230"/>
                  </a:lnTo>
                  <a:lnTo>
                    <a:pt x="100" y="230"/>
                  </a:lnTo>
                  <a:lnTo>
                    <a:pt x="104" y="230"/>
                  </a:lnTo>
                  <a:lnTo>
                    <a:pt x="108" y="230"/>
                  </a:lnTo>
                  <a:lnTo>
                    <a:pt x="111" y="230"/>
                  </a:lnTo>
                  <a:lnTo>
                    <a:pt x="115" y="230"/>
                  </a:lnTo>
                  <a:lnTo>
                    <a:pt x="119" y="226"/>
                  </a:lnTo>
                  <a:lnTo>
                    <a:pt x="122" y="226"/>
                  </a:lnTo>
                  <a:lnTo>
                    <a:pt x="126" y="230"/>
                  </a:lnTo>
                  <a:lnTo>
                    <a:pt x="133" y="226"/>
                  </a:lnTo>
                  <a:lnTo>
                    <a:pt x="137" y="226"/>
                  </a:lnTo>
                  <a:lnTo>
                    <a:pt x="137" y="226"/>
                  </a:lnTo>
                  <a:lnTo>
                    <a:pt x="141" y="226"/>
                  </a:lnTo>
                  <a:lnTo>
                    <a:pt x="145" y="230"/>
                  </a:lnTo>
                  <a:lnTo>
                    <a:pt x="145" y="230"/>
                  </a:lnTo>
                  <a:lnTo>
                    <a:pt x="148" y="230"/>
                  </a:lnTo>
                  <a:lnTo>
                    <a:pt x="148" y="234"/>
                  </a:lnTo>
                  <a:lnTo>
                    <a:pt x="137" y="249"/>
                  </a:lnTo>
                  <a:lnTo>
                    <a:pt x="137" y="252"/>
                  </a:lnTo>
                  <a:lnTo>
                    <a:pt x="141" y="252"/>
                  </a:lnTo>
                  <a:lnTo>
                    <a:pt x="145" y="249"/>
                  </a:lnTo>
                  <a:lnTo>
                    <a:pt x="148" y="252"/>
                  </a:lnTo>
                  <a:lnTo>
                    <a:pt x="148" y="256"/>
                  </a:lnTo>
                  <a:close/>
                </a:path>
              </a:pathLst>
            </a:custGeom>
            <a:grpFill/>
            <a:ln>
              <a:noFill/>
            </a:ln>
          </p:spPr>
          <p:txBody>
            <a:bodyPr vert="horz" wrap="square" lIns="91440" tIns="45720" rIns="91440" bIns="45720" numCol="1" anchor="t" anchorCtr="0" compatLnSpc="1"/>
            <a:lstStyle/>
            <a:p>
              <a:endParaRPr lang="en-US"/>
            </a:p>
          </p:txBody>
        </p:sp>
        <p:sp>
          <p:nvSpPr>
            <p:cNvPr id="186" name="Freeform 183"/>
            <p:cNvSpPr>
              <a:spLocks noEditPoints="1"/>
            </p:cNvSpPr>
            <p:nvPr/>
          </p:nvSpPr>
          <p:spPr bwMode="auto">
            <a:xfrm>
              <a:off x="2597240" y="3152809"/>
              <a:ext cx="123517" cy="123517"/>
            </a:xfrm>
            <a:custGeom>
              <a:avLst/>
              <a:gdLst>
                <a:gd name="T0" fmla="*/ 92 w 96"/>
                <a:gd name="T1" fmla="*/ 22 h 96"/>
                <a:gd name="T2" fmla="*/ 89 w 96"/>
                <a:gd name="T3" fmla="*/ 18 h 96"/>
                <a:gd name="T4" fmla="*/ 81 w 96"/>
                <a:gd name="T5" fmla="*/ 15 h 96"/>
                <a:gd name="T6" fmla="*/ 78 w 96"/>
                <a:gd name="T7" fmla="*/ 18 h 96"/>
                <a:gd name="T8" fmla="*/ 78 w 96"/>
                <a:gd name="T9" fmla="*/ 22 h 96"/>
                <a:gd name="T10" fmla="*/ 70 w 96"/>
                <a:gd name="T11" fmla="*/ 18 h 96"/>
                <a:gd name="T12" fmla="*/ 59 w 96"/>
                <a:gd name="T13" fmla="*/ 18 h 96"/>
                <a:gd name="T14" fmla="*/ 59 w 96"/>
                <a:gd name="T15" fmla="*/ 11 h 96"/>
                <a:gd name="T16" fmla="*/ 52 w 96"/>
                <a:gd name="T17" fmla="*/ 7 h 96"/>
                <a:gd name="T18" fmla="*/ 41 w 96"/>
                <a:gd name="T19" fmla="*/ 0 h 96"/>
                <a:gd name="T20" fmla="*/ 33 w 96"/>
                <a:gd name="T21" fmla="*/ 4 h 96"/>
                <a:gd name="T22" fmla="*/ 22 w 96"/>
                <a:gd name="T23" fmla="*/ 7 h 96"/>
                <a:gd name="T24" fmla="*/ 11 w 96"/>
                <a:gd name="T25" fmla="*/ 11 h 96"/>
                <a:gd name="T26" fmla="*/ 15 w 96"/>
                <a:gd name="T27" fmla="*/ 15 h 96"/>
                <a:gd name="T28" fmla="*/ 15 w 96"/>
                <a:gd name="T29" fmla="*/ 22 h 96"/>
                <a:gd name="T30" fmla="*/ 7 w 96"/>
                <a:gd name="T31" fmla="*/ 30 h 96"/>
                <a:gd name="T32" fmla="*/ 7 w 96"/>
                <a:gd name="T33" fmla="*/ 37 h 96"/>
                <a:gd name="T34" fmla="*/ 0 w 96"/>
                <a:gd name="T35" fmla="*/ 41 h 96"/>
                <a:gd name="T36" fmla="*/ 4 w 96"/>
                <a:gd name="T37" fmla="*/ 44 h 96"/>
                <a:gd name="T38" fmla="*/ 4 w 96"/>
                <a:gd name="T39" fmla="*/ 52 h 96"/>
                <a:gd name="T40" fmla="*/ 0 w 96"/>
                <a:gd name="T41" fmla="*/ 55 h 96"/>
                <a:gd name="T42" fmla="*/ 7 w 96"/>
                <a:gd name="T43" fmla="*/ 59 h 96"/>
                <a:gd name="T44" fmla="*/ 11 w 96"/>
                <a:gd name="T45" fmla="*/ 67 h 96"/>
                <a:gd name="T46" fmla="*/ 15 w 96"/>
                <a:gd name="T47" fmla="*/ 59 h 96"/>
                <a:gd name="T48" fmla="*/ 18 w 96"/>
                <a:gd name="T49" fmla="*/ 55 h 96"/>
                <a:gd name="T50" fmla="*/ 18 w 96"/>
                <a:gd name="T51" fmla="*/ 63 h 96"/>
                <a:gd name="T52" fmla="*/ 18 w 96"/>
                <a:gd name="T53" fmla="*/ 59 h 96"/>
                <a:gd name="T54" fmla="*/ 22 w 96"/>
                <a:gd name="T55" fmla="*/ 63 h 96"/>
                <a:gd name="T56" fmla="*/ 22 w 96"/>
                <a:gd name="T57" fmla="*/ 70 h 96"/>
                <a:gd name="T58" fmla="*/ 15 w 96"/>
                <a:gd name="T59" fmla="*/ 74 h 96"/>
                <a:gd name="T60" fmla="*/ 18 w 96"/>
                <a:gd name="T61" fmla="*/ 81 h 96"/>
                <a:gd name="T62" fmla="*/ 11 w 96"/>
                <a:gd name="T63" fmla="*/ 85 h 96"/>
                <a:gd name="T64" fmla="*/ 15 w 96"/>
                <a:gd name="T65" fmla="*/ 89 h 96"/>
                <a:gd name="T66" fmla="*/ 18 w 96"/>
                <a:gd name="T67" fmla="*/ 89 h 96"/>
                <a:gd name="T68" fmla="*/ 29 w 96"/>
                <a:gd name="T69" fmla="*/ 89 h 96"/>
                <a:gd name="T70" fmla="*/ 33 w 96"/>
                <a:gd name="T71" fmla="*/ 96 h 96"/>
                <a:gd name="T72" fmla="*/ 52 w 96"/>
                <a:gd name="T73" fmla="*/ 70 h 96"/>
                <a:gd name="T74" fmla="*/ 70 w 96"/>
                <a:gd name="T75" fmla="*/ 63 h 96"/>
                <a:gd name="T76" fmla="*/ 89 w 96"/>
                <a:gd name="T77" fmla="*/ 48 h 96"/>
                <a:gd name="T78" fmla="*/ 96 w 96"/>
                <a:gd name="T79" fmla="*/ 41 h 96"/>
                <a:gd name="T80" fmla="*/ 96 w 96"/>
                <a:gd name="T81" fmla="*/ 33 h 96"/>
                <a:gd name="T82" fmla="*/ 92 w 96"/>
                <a:gd name="T83" fmla="*/ 26 h 96"/>
                <a:gd name="T84" fmla="*/ 92 w 96"/>
                <a:gd name="T85" fmla="*/ 22 h 96"/>
                <a:gd name="T86" fmla="*/ 92 w 96"/>
                <a:gd name="T87" fmla="*/ 22 h 96"/>
                <a:gd name="T88" fmla="*/ 11 w 96"/>
                <a:gd name="T89" fmla="*/ 70 h 96"/>
                <a:gd name="T90" fmla="*/ 15 w 96"/>
                <a:gd name="T91" fmla="*/ 63 h 96"/>
                <a:gd name="T92" fmla="*/ 15 w 96"/>
                <a:gd name="T93" fmla="*/ 67 h 96"/>
                <a:gd name="T94" fmla="*/ 15 w 96"/>
                <a:gd name="T95" fmla="*/ 70 h 96"/>
                <a:gd name="T96" fmla="*/ 11 w 96"/>
                <a:gd name="T97"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2" y="22"/>
                  </a:moveTo>
                  <a:lnTo>
                    <a:pt x="92" y="22"/>
                  </a:lnTo>
                  <a:lnTo>
                    <a:pt x="89" y="22"/>
                  </a:lnTo>
                  <a:lnTo>
                    <a:pt x="89" y="18"/>
                  </a:lnTo>
                  <a:lnTo>
                    <a:pt x="89" y="18"/>
                  </a:lnTo>
                  <a:lnTo>
                    <a:pt x="81" y="15"/>
                  </a:lnTo>
                  <a:lnTo>
                    <a:pt x="81" y="15"/>
                  </a:lnTo>
                  <a:lnTo>
                    <a:pt x="78" y="18"/>
                  </a:lnTo>
                  <a:lnTo>
                    <a:pt x="78" y="22"/>
                  </a:lnTo>
                  <a:lnTo>
                    <a:pt x="78" y="22"/>
                  </a:lnTo>
                  <a:lnTo>
                    <a:pt x="70" y="22"/>
                  </a:lnTo>
                  <a:lnTo>
                    <a:pt x="70" y="18"/>
                  </a:lnTo>
                  <a:lnTo>
                    <a:pt x="63" y="18"/>
                  </a:lnTo>
                  <a:lnTo>
                    <a:pt x="59" y="18"/>
                  </a:lnTo>
                  <a:lnTo>
                    <a:pt x="59" y="15"/>
                  </a:lnTo>
                  <a:lnTo>
                    <a:pt x="59" y="11"/>
                  </a:lnTo>
                  <a:lnTo>
                    <a:pt x="55" y="7"/>
                  </a:lnTo>
                  <a:lnTo>
                    <a:pt x="52" y="7"/>
                  </a:lnTo>
                  <a:lnTo>
                    <a:pt x="44" y="4"/>
                  </a:lnTo>
                  <a:lnTo>
                    <a:pt x="41" y="0"/>
                  </a:lnTo>
                  <a:lnTo>
                    <a:pt x="33" y="0"/>
                  </a:lnTo>
                  <a:lnTo>
                    <a:pt x="33" y="4"/>
                  </a:lnTo>
                  <a:lnTo>
                    <a:pt x="29" y="4"/>
                  </a:lnTo>
                  <a:lnTo>
                    <a:pt x="22" y="7"/>
                  </a:lnTo>
                  <a:lnTo>
                    <a:pt x="18" y="7"/>
                  </a:lnTo>
                  <a:lnTo>
                    <a:pt x="11" y="11"/>
                  </a:lnTo>
                  <a:lnTo>
                    <a:pt x="15" y="15"/>
                  </a:lnTo>
                  <a:lnTo>
                    <a:pt x="15" y="15"/>
                  </a:lnTo>
                  <a:lnTo>
                    <a:pt x="15" y="18"/>
                  </a:lnTo>
                  <a:lnTo>
                    <a:pt x="15" y="22"/>
                  </a:lnTo>
                  <a:lnTo>
                    <a:pt x="11" y="30"/>
                  </a:lnTo>
                  <a:lnTo>
                    <a:pt x="7" y="30"/>
                  </a:lnTo>
                  <a:lnTo>
                    <a:pt x="11" y="33"/>
                  </a:lnTo>
                  <a:lnTo>
                    <a:pt x="7" y="37"/>
                  </a:lnTo>
                  <a:lnTo>
                    <a:pt x="4" y="37"/>
                  </a:lnTo>
                  <a:lnTo>
                    <a:pt x="0" y="41"/>
                  </a:lnTo>
                  <a:lnTo>
                    <a:pt x="4" y="44"/>
                  </a:lnTo>
                  <a:lnTo>
                    <a:pt x="4" y="44"/>
                  </a:lnTo>
                  <a:lnTo>
                    <a:pt x="4" y="48"/>
                  </a:lnTo>
                  <a:lnTo>
                    <a:pt x="4" y="52"/>
                  </a:lnTo>
                  <a:lnTo>
                    <a:pt x="0" y="55"/>
                  </a:lnTo>
                  <a:lnTo>
                    <a:pt x="0" y="55"/>
                  </a:lnTo>
                  <a:lnTo>
                    <a:pt x="4" y="59"/>
                  </a:lnTo>
                  <a:lnTo>
                    <a:pt x="7" y="59"/>
                  </a:lnTo>
                  <a:lnTo>
                    <a:pt x="7" y="63"/>
                  </a:lnTo>
                  <a:lnTo>
                    <a:pt x="11" y="67"/>
                  </a:lnTo>
                  <a:lnTo>
                    <a:pt x="11" y="63"/>
                  </a:lnTo>
                  <a:lnTo>
                    <a:pt x="15" y="59"/>
                  </a:lnTo>
                  <a:lnTo>
                    <a:pt x="15" y="59"/>
                  </a:lnTo>
                  <a:lnTo>
                    <a:pt x="18" y="55"/>
                  </a:lnTo>
                  <a:lnTo>
                    <a:pt x="18" y="59"/>
                  </a:lnTo>
                  <a:lnTo>
                    <a:pt x="18" y="63"/>
                  </a:lnTo>
                  <a:lnTo>
                    <a:pt x="18" y="59"/>
                  </a:lnTo>
                  <a:lnTo>
                    <a:pt x="18" y="59"/>
                  </a:lnTo>
                  <a:lnTo>
                    <a:pt x="18" y="59"/>
                  </a:lnTo>
                  <a:lnTo>
                    <a:pt x="22" y="63"/>
                  </a:lnTo>
                  <a:lnTo>
                    <a:pt x="18" y="67"/>
                  </a:lnTo>
                  <a:lnTo>
                    <a:pt x="22" y="70"/>
                  </a:lnTo>
                  <a:lnTo>
                    <a:pt x="18" y="74"/>
                  </a:lnTo>
                  <a:lnTo>
                    <a:pt x="15" y="74"/>
                  </a:lnTo>
                  <a:lnTo>
                    <a:pt x="15" y="78"/>
                  </a:lnTo>
                  <a:lnTo>
                    <a:pt x="18" y="81"/>
                  </a:lnTo>
                  <a:lnTo>
                    <a:pt x="15" y="81"/>
                  </a:lnTo>
                  <a:lnTo>
                    <a:pt x="11" y="85"/>
                  </a:lnTo>
                  <a:lnTo>
                    <a:pt x="11" y="89"/>
                  </a:lnTo>
                  <a:lnTo>
                    <a:pt x="15" y="89"/>
                  </a:lnTo>
                  <a:lnTo>
                    <a:pt x="18" y="85"/>
                  </a:lnTo>
                  <a:lnTo>
                    <a:pt x="18" y="89"/>
                  </a:lnTo>
                  <a:lnTo>
                    <a:pt x="26" y="89"/>
                  </a:lnTo>
                  <a:lnTo>
                    <a:pt x="29" y="89"/>
                  </a:lnTo>
                  <a:lnTo>
                    <a:pt x="33" y="96"/>
                  </a:lnTo>
                  <a:lnTo>
                    <a:pt x="33" y="96"/>
                  </a:lnTo>
                  <a:lnTo>
                    <a:pt x="37" y="93"/>
                  </a:lnTo>
                  <a:lnTo>
                    <a:pt x="52" y="70"/>
                  </a:lnTo>
                  <a:lnTo>
                    <a:pt x="52" y="67"/>
                  </a:lnTo>
                  <a:lnTo>
                    <a:pt x="70" y="63"/>
                  </a:lnTo>
                  <a:lnTo>
                    <a:pt x="78" y="59"/>
                  </a:lnTo>
                  <a:lnTo>
                    <a:pt x="89" y="48"/>
                  </a:lnTo>
                  <a:lnTo>
                    <a:pt x="92" y="41"/>
                  </a:lnTo>
                  <a:lnTo>
                    <a:pt x="96" y="41"/>
                  </a:lnTo>
                  <a:lnTo>
                    <a:pt x="96" y="37"/>
                  </a:lnTo>
                  <a:lnTo>
                    <a:pt x="96" y="33"/>
                  </a:lnTo>
                  <a:lnTo>
                    <a:pt x="96" y="30"/>
                  </a:lnTo>
                  <a:lnTo>
                    <a:pt x="92" y="26"/>
                  </a:lnTo>
                  <a:lnTo>
                    <a:pt x="92" y="22"/>
                  </a:lnTo>
                  <a:lnTo>
                    <a:pt x="92" y="22"/>
                  </a:lnTo>
                  <a:lnTo>
                    <a:pt x="92" y="22"/>
                  </a:lnTo>
                  <a:lnTo>
                    <a:pt x="92" y="22"/>
                  </a:lnTo>
                  <a:close/>
                  <a:moveTo>
                    <a:pt x="11" y="70"/>
                  </a:moveTo>
                  <a:lnTo>
                    <a:pt x="11" y="70"/>
                  </a:lnTo>
                  <a:lnTo>
                    <a:pt x="15" y="67"/>
                  </a:lnTo>
                  <a:lnTo>
                    <a:pt x="15" y="63"/>
                  </a:lnTo>
                  <a:lnTo>
                    <a:pt x="15" y="63"/>
                  </a:lnTo>
                  <a:lnTo>
                    <a:pt x="15" y="67"/>
                  </a:lnTo>
                  <a:lnTo>
                    <a:pt x="15" y="67"/>
                  </a:lnTo>
                  <a:lnTo>
                    <a:pt x="15" y="70"/>
                  </a:lnTo>
                  <a:lnTo>
                    <a:pt x="11" y="70"/>
                  </a:lnTo>
                  <a:lnTo>
                    <a:pt x="11" y="70"/>
                  </a:lnTo>
                  <a:close/>
                </a:path>
              </a:pathLst>
            </a:custGeom>
            <a:grpFill/>
            <a:ln>
              <a:noFill/>
            </a:ln>
          </p:spPr>
          <p:txBody>
            <a:bodyPr vert="horz" wrap="square" lIns="91440" tIns="45720" rIns="91440" bIns="45720" numCol="1" anchor="t" anchorCtr="0" compatLnSpc="1"/>
            <a:lstStyle/>
            <a:p>
              <a:endParaRPr lang="en-US"/>
            </a:p>
          </p:txBody>
        </p:sp>
        <p:sp>
          <p:nvSpPr>
            <p:cNvPr id="187" name="Freeform 184"/>
            <p:cNvSpPr/>
            <p:nvPr/>
          </p:nvSpPr>
          <p:spPr bwMode="auto">
            <a:xfrm>
              <a:off x="2592095" y="3181115"/>
              <a:ext cx="271480" cy="362830"/>
            </a:xfrm>
            <a:custGeom>
              <a:avLst/>
              <a:gdLst>
                <a:gd name="T0" fmla="*/ 193 w 211"/>
                <a:gd name="T1" fmla="*/ 167 h 282"/>
                <a:gd name="T2" fmla="*/ 182 w 211"/>
                <a:gd name="T3" fmla="*/ 167 h 282"/>
                <a:gd name="T4" fmla="*/ 182 w 211"/>
                <a:gd name="T5" fmla="*/ 148 h 282"/>
                <a:gd name="T6" fmla="*/ 167 w 211"/>
                <a:gd name="T7" fmla="*/ 152 h 282"/>
                <a:gd name="T8" fmla="*/ 148 w 211"/>
                <a:gd name="T9" fmla="*/ 141 h 282"/>
                <a:gd name="T10" fmla="*/ 126 w 211"/>
                <a:gd name="T11" fmla="*/ 126 h 282"/>
                <a:gd name="T12" fmla="*/ 122 w 211"/>
                <a:gd name="T13" fmla="*/ 115 h 282"/>
                <a:gd name="T14" fmla="*/ 126 w 211"/>
                <a:gd name="T15" fmla="*/ 104 h 282"/>
                <a:gd name="T16" fmla="*/ 133 w 211"/>
                <a:gd name="T17" fmla="*/ 97 h 282"/>
                <a:gd name="T18" fmla="*/ 137 w 211"/>
                <a:gd name="T19" fmla="*/ 82 h 282"/>
                <a:gd name="T20" fmla="*/ 148 w 211"/>
                <a:gd name="T21" fmla="*/ 71 h 282"/>
                <a:gd name="T22" fmla="*/ 170 w 211"/>
                <a:gd name="T23" fmla="*/ 63 h 282"/>
                <a:gd name="T24" fmla="*/ 178 w 211"/>
                <a:gd name="T25" fmla="*/ 63 h 282"/>
                <a:gd name="T26" fmla="*/ 185 w 211"/>
                <a:gd name="T27" fmla="*/ 63 h 282"/>
                <a:gd name="T28" fmla="*/ 174 w 211"/>
                <a:gd name="T29" fmla="*/ 59 h 282"/>
                <a:gd name="T30" fmla="*/ 182 w 211"/>
                <a:gd name="T31" fmla="*/ 37 h 282"/>
                <a:gd name="T32" fmla="*/ 174 w 211"/>
                <a:gd name="T33" fmla="*/ 33 h 282"/>
                <a:gd name="T34" fmla="*/ 156 w 211"/>
                <a:gd name="T35" fmla="*/ 33 h 282"/>
                <a:gd name="T36" fmla="*/ 141 w 211"/>
                <a:gd name="T37" fmla="*/ 37 h 282"/>
                <a:gd name="T38" fmla="*/ 137 w 211"/>
                <a:gd name="T39" fmla="*/ 33 h 282"/>
                <a:gd name="T40" fmla="*/ 130 w 211"/>
                <a:gd name="T41" fmla="*/ 22 h 282"/>
                <a:gd name="T42" fmla="*/ 115 w 211"/>
                <a:gd name="T43" fmla="*/ 11 h 282"/>
                <a:gd name="T44" fmla="*/ 108 w 211"/>
                <a:gd name="T45" fmla="*/ 4 h 282"/>
                <a:gd name="T46" fmla="*/ 96 w 211"/>
                <a:gd name="T47" fmla="*/ 0 h 282"/>
                <a:gd name="T48" fmla="*/ 100 w 211"/>
                <a:gd name="T49" fmla="*/ 15 h 282"/>
                <a:gd name="T50" fmla="*/ 82 w 211"/>
                <a:gd name="T51" fmla="*/ 37 h 282"/>
                <a:gd name="T52" fmla="*/ 41 w 211"/>
                <a:gd name="T53" fmla="*/ 71 h 282"/>
                <a:gd name="T54" fmla="*/ 30 w 211"/>
                <a:gd name="T55" fmla="*/ 67 h 282"/>
                <a:gd name="T56" fmla="*/ 15 w 211"/>
                <a:gd name="T57" fmla="*/ 67 h 282"/>
                <a:gd name="T58" fmla="*/ 19 w 211"/>
                <a:gd name="T59" fmla="*/ 56 h 282"/>
                <a:gd name="T60" fmla="*/ 8 w 211"/>
                <a:gd name="T61" fmla="*/ 59 h 282"/>
                <a:gd name="T62" fmla="*/ 0 w 211"/>
                <a:gd name="T63" fmla="*/ 71 h 282"/>
                <a:gd name="T64" fmla="*/ 0 w 211"/>
                <a:gd name="T65" fmla="*/ 78 h 282"/>
                <a:gd name="T66" fmla="*/ 4 w 211"/>
                <a:gd name="T67" fmla="*/ 89 h 282"/>
                <a:gd name="T68" fmla="*/ 4 w 211"/>
                <a:gd name="T69" fmla="*/ 97 h 282"/>
                <a:gd name="T70" fmla="*/ 26 w 211"/>
                <a:gd name="T71" fmla="*/ 104 h 282"/>
                <a:gd name="T72" fmla="*/ 33 w 211"/>
                <a:gd name="T73" fmla="*/ 119 h 282"/>
                <a:gd name="T74" fmla="*/ 45 w 211"/>
                <a:gd name="T75" fmla="*/ 134 h 282"/>
                <a:gd name="T76" fmla="*/ 52 w 211"/>
                <a:gd name="T77" fmla="*/ 148 h 282"/>
                <a:gd name="T78" fmla="*/ 59 w 211"/>
                <a:gd name="T79" fmla="*/ 163 h 282"/>
                <a:gd name="T80" fmla="*/ 63 w 211"/>
                <a:gd name="T81" fmla="*/ 171 h 282"/>
                <a:gd name="T82" fmla="*/ 74 w 211"/>
                <a:gd name="T83" fmla="*/ 186 h 282"/>
                <a:gd name="T84" fmla="*/ 85 w 211"/>
                <a:gd name="T85" fmla="*/ 200 h 282"/>
                <a:gd name="T86" fmla="*/ 85 w 211"/>
                <a:gd name="T87" fmla="*/ 212 h 282"/>
                <a:gd name="T88" fmla="*/ 89 w 211"/>
                <a:gd name="T89" fmla="*/ 215 h 282"/>
                <a:gd name="T90" fmla="*/ 96 w 211"/>
                <a:gd name="T91" fmla="*/ 223 h 282"/>
                <a:gd name="T92" fmla="*/ 108 w 211"/>
                <a:gd name="T93" fmla="*/ 230 h 282"/>
                <a:gd name="T94" fmla="*/ 119 w 211"/>
                <a:gd name="T95" fmla="*/ 237 h 282"/>
                <a:gd name="T96" fmla="*/ 126 w 211"/>
                <a:gd name="T97" fmla="*/ 241 h 282"/>
                <a:gd name="T98" fmla="*/ 133 w 211"/>
                <a:gd name="T99" fmla="*/ 249 h 282"/>
                <a:gd name="T100" fmla="*/ 148 w 211"/>
                <a:gd name="T101" fmla="*/ 256 h 282"/>
                <a:gd name="T102" fmla="*/ 159 w 211"/>
                <a:gd name="T103" fmla="*/ 260 h 282"/>
                <a:gd name="T104" fmla="*/ 170 w 211"/>
                <a:gd name="T105" fmla="*/ 267 h 282"/>
                <a:gd name="T106" fmla="*/ 178 w 211"/>
                <a:gd name="T107" fmla="*/ 275 h 282"/>
                <a:gd name="T108" fmla="*/ 189 w 211"/>
                <a:gd name="T109" fmla="*/ 282 h 282"/>
                <a:gd name="T110" fmla="*/ 200 w 211"/>
                <a:gd name="T111" fmla="*/ 278 h 282"/>
                <a:gd name="T112" fmla="*/ 204 w 211"/>
                <a:gd name="T113" fmla="*/ 267 h 282"/>
                <a:gd name="T114" fmla="*/ 200 w 211"/>
                <a:gd name="T115" fmla="*/ 263 h 282"/>
                <a:gd name="T116" fmla="*/ 211 w 211"/>
                <a:gd name="T117" fmla="*/ 249 h 282"/>
                <a:gd name="T118" fmla="*/ 207 w 211"/>
                <a:gd name="T119" fmla="*/ 230 h 282"/>
                <a:gd name="T120" fmla="*/ 207 w 211"/>
                <a:gd name="T121" fmla="*/ 212 h 282"/>
                <a:gd name="T122" fmla="*/ 211 w 211"/>
                <a:gd name="T123" fmla="*/ 18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282">
                  <a:moveTo>
                    <a:pt x="196" y="167"/>
                  </a:moveTo>
                  <a:lnTo>
                    <a:pt x="196" y="167"/>
                  </a:lnTo>
                  <a:lnTo>
                    <a:pt x="193" y="167"/>
                  </a:lnTo>
                  <a:lnTo>
                    <a:pt x="193" y="167"/>
                  </a:lnTo>
                  <a:lnTo>
                    <a:pt x="189" y="167"/>
                  </a:lnTo>
                  <a:lnTo>
                    <a:pt x="185" y="167"/>
                  </a:lnTo>
                  <a:lnTo>
                    <a:pt x="182" y="167"/>
                  </a:lnTo>
                  <a:lnTo>
                    <a:pt x="182" y="167"/>
                  </a:lnTo>
                  <a:lnTo>
                    <a:pt x="182" y="163"/>
                  </a:lnTo>
                  <a:lnTo>
                    <a:pt x="178" y="152"/>
                  </a:lnTo>
                  <a:lnTo>
                    <a:pt x="178" y="148"/>
                  </a:lnTo>
                  <a:lnTo>
                    <a:pt x="182" y="148"/>
                  </a:lnTo>
                  <a:lnTo>
                    <a:pt x="182" y="145"/>
                  </a:lnTo>
                  <a:lnTo>
                    <a:pt x="178" y="141"/>
                  </a:lnTo>
                  <a:lnTo>
                    <a:pt x="174" y="145"/>
                  </a:lnTo>
                  <a:lnTo>
                    <a:pt x="167" y="152"/>
                  </a:lnTo>
                  <a:lnTo>
                    <a:pt x="159" y="152"/>
                  </a:lnTo>
                  <a:lnTo>
                    <a:pt x="152" y="152"/>
                  </a:lnTo>
                  <a:lnTo>
                    <a:pt x="152" y="145"/>
                  </a:lnTo>
                  <a:lnTo>
                    <a:pt x="148" y="141"/>
                  </a:lnTo>
                  <a:lnTo>
                    <a:pt x="141" y="141"/>
                  </a:lnTo>
                  <a:lnTo>
                    <a:pt x="130" y="141"/>
                  </a:lnTo>
                  <a:lnTo>
                    <a:pt x="137" y="137"/>
                  </a:lnTo>
                  <a:lnTo>
                    <a:pt x="126" y="126"/>
                  </a:lnTo>
                  <a:lnTo>
                    <a:pt x="122" y="123"/>
                  </a:lnTo>
                  <a:lnTo>
                    <a:pt x="122" y="119"/>
                  </a:lnTo>
                  <a:lnTo>
                    <a:pt x="122" y="115"/>
                  </a:lnTo>
                  <a:lnTo>
                    <a:pt x="122" y="115"/>
                  </a:lnTo>
                  <a:lnTo>
                    <a:pt x="126" y="111"/>
                  </a:lnTo>
                  <a:lnTo>
                    <a:pt x="122" y="108"/>
                  </a:lnTo>
                  <a:lnTo>
                    <a:pt x="126" y="108"/>
                  </a:lnTo>
                  <a:lnTo>
                    <a:pt x="126" y="104"/>
                  </a:lnTo>
                  <a:lnTo>
                    <a:pt x="130" y="100"/>
                  </a:lnTo>
                  <a:lnTo>
                    <a:pt x="133" y="100"/>
                  </a:lnTo>
                  <a:lnTo>
                    <a:pt x="133" y="100"/>
                  </a:lnTo>
                  <a:lnTo>
                    <a:pt x="133" y="97"/>
                  </a:lnTo>
                  <a:lnTo>
                    <a:pt x="133" y="93"/>
                  </a:lnTo>
                  <a:lnTo>
                    <a:pt x="137" y="85"/>
                  </a:lnTo>
                  <a:lnTo>
                    <a:pt x="137" y="85"/>
                  </a:lnTo>
                  <a:lnTo>
                    <a:pt x="137" y="82"/>
                  </a:lnTo>
                  <a:lnTo>
                    <a:pt x="137" y="78"/>
                  </a:lnTo>
                  <a:lnTo>
                    <a:pt x="141" y="78"/>
                  </a:lnTo>
                  <a:lnTo>
                    <a:pt x="145" y="74"/>
                  </a:lnTo>
                  <a:lnTo>
                    <a:pt x="148" y="71"/>
                  </a:lnTo>
                  <a:lnTo>
                    <a:pt x="148" y="71"/>
                  </a:lnTo>
                  <a:lnTo>
                    <a:pt x="152" y="71"/>
                  </a:lnTo>
                  <a:lnTo>
                    <a:pt x="159" y="67"/>
                  </a:lnTo>
                  <a:lnTo>
                    <a:pt x="170" y="63"/>
                  </a:lnTo>
                  <a:lnTo>
                    <a:pt x="170" y="63"/>
                  </a:lnTo>
                  <a:lnTo>
                    <a:pt x="174" y="63"/>
                  </a:lnTo>
                  <a:lnTo>
                    <a:pt x="178" y="63"/>
                  </a:lnTo>
                  <a:lnTo>
                    <a:pt x="178" y="63"/>
                  </a:lnTo>
                  <a:lnTo>
                    <a:pt x="182" y="63"/>
                  </a:lnTo>
                  <a:lnTo>
                    <a:pt x="182" y="67"/>
                  </a:lnTo>
                  <a:lnTo>
                    <a:pt x="185" y="67"/>
                  </a:lnTo>
                  <a:lnTo>
                    <a:pt x="185" y="63"/>
                  </a:lnTo>
                  <a:lnTo>
                    <a:pt x="185" y="59"/>
                  </a:lnTo>
                  <a:lnTo>
                    <a:pt x="182" y="56"/>
                  </a:lnTo>
                  <a:lnTo>
                    <a:pt x="178" y="59"/>
                  </a:lnTo>
                  <a:lnTo>
                    <a:pt x="174" y="59"/>
                  </a:lnTo>
                  <a:lnTo>
                    <a:pt x="174" y="56"/>
                  </a:lnTo>
                  <a:lnTo>
                    <a:pt x="185" y="41"/>
                  </a:lnTo>
                  <a:lnTo>
                    <a:pt x="185" y="37"/>
                  </a:lnTo>
                  <a:lnTo>
                    <a:pt x="182" y="37"/>
                  </a:lnTo>
                  <a:lnTo>
                    <a:pt x="182" y="37"/>
                  </a:lnTo>
                  <a:lnTo>
                    <a:pt x="178" y="33"/>
                  </a:lnTo>
                  <a:lnTo>
                    <a:pt x="174" y="33"/>
                  </a:lnTo>
                  <a:lnTo>
                    <a:pt x="174" y="33"/>
                  </a:lnTo>
                  <a:lnTo>
                    <a:pt x="170" y="33"/>
                  </a:lnTo>
                  <a:lnTo>
                    <a:pt x="163" y="37"/>
                  </a:lnTo>
                  <a:lnTo>
                    <a:pt x="159" y="33"/>
                  </a:lnTo>
                  <a:lnTo>
                    <a:pt x="156" y="33"/>
                  </a:lnTo>
                  <a:lnTo>
                    <a:pt x="152" y="37"/>
                  </a:lnTo>
                  <a:lnTo>
                    <a:pt x="148" y="37"/>
                  </a:lnTo>
                  <a:lnTo>
                    <a:pt x="145" y="37"/>
                  </a:lnTo>
                  <a:lnTo>
                    <a:pt x="141" y="37"/>
                  </a:lnTo>
                  <a:lnTo>
                    <a:pt x="137" y="37"/>
                  </a:lnTo>
                  <a:lnTo>
                    <a:pt x="137" y="37"/>
                  </a:lnTo>
                  <a:lnTo>
                    <a:pt x="133" y="33"/>
                  </a:lnTo>
                  <a:lnTo>
                    <a:pt x="137" y="33"/>
                  </a:lnTo>
                  <a:lnTo>
                    <a:pt x="133" y="30"/>
                  </a:lnTo>
                  <a:lnTo>
                    <a:pt x="133" y="26"/>
                  </a:lnTo>
                  <a:lnTo>
                    <a:pt x="130" y="26"/>
                  </a:lnTo>
                  <a:lnTo>
                    <a:pt x="130" y="22"/>
                  </a:lnTo>
                  <a:lnTo>
                    <a:pt x="126" y="19"/>
                  </a:lnTo>
                  <a:lnTo>
                    <a:pt x="119" y="15"/>
                  </a:lnTo>
                  <a:lnTo>
                    <a:pt x="119" y="15"/>
                  </a:lnTo>
                  <a:lnTo>
                    <a:pt x="115" y="11"/>
                  </a:lnTo>
                  <a:lnTo>
                    <a:pt x="115" y="8"/>
                  </a:lnTo>
                  <a:lnTo>
                    <a:pt x="111" y="4"/>
                  </a:lnTo>
                  <a:lnTo>
                    <a:pt x="111" y="4"/>
                  </a:lnTo>
                  <a:lnTo>
                    <a:pt x="108" y="4"/>
                  </a:lnTo>
                  <a:lnTo>
                    <a:pt x="100" y="0"/>
                  </a:lnTo>
                  <a:lnTo>
                    <a:pt x="96" y="0"/>
                  </a:lnTo>
                  <a:lnTo>
                    <a:pt x="96" y="0"/>
                  </a:lnTo>
                  <a:lnTo>
                    <a:pt x="96" y="0"/>
                  </a:lnTo>
                  <a:lnTo>
                    <a:pt x="96" y="4"/>
                  </a:lnTo>
                  <a:lnTo>
                    <a:pt x="100" y="8"/>
                  </a:lnTo>
                  <a:lnTo>
                    <a:pt x="100" y="11"/>
                  </a:lnTo>
                  <a:lnTo>
                    <a:pt x="100" y="15"/>
                  </a:lnTo>
                  <a:lnTo>
                    <a:pt x="100" y="19"/>
                  </a:lnTo>
                  <a:lnTo>
                    <a:pt x="96" y="19"/>
                  </a:lnTo>
                  <a:lnTo>
                    <a:pt x="93" y="26"/>
                  </a:lnTo>
                  <a:lnTo>
                    <a:pt x="82" y="37"/>
                  </a:lnTo>
                  <a:lnTo>
                    <a:pt x="74" y="41"/>
                  </a:lnTo>
                  <a:lnTo>
                    <a:pt x="56" y="45"/>
                  </a:lnTo>
                  <a:lnTo>
                    <a:pt x="56" y="48"/>
                  </a:lnTo>
                  <a:lnTo>
                    <a:pt x="41" y="71"/>
                  </a:lnTo>
                  <a:lnTo>
                    <a:pt x="37" y="74"/>
                  </a:lnTo>
                  <a:lnTo>
                    <a:pt x="37" y="74"/>
                  </a:lnTo>
                  <a:lnTo>
                    <a:pt x="33" y="67"/>
                  </a:lnTo>
                  <a:lnTo>
                    <a:pt x="30" y="67"/>
                  </a:lnTo>
                  <a:lnTo>
                    <a:pt x="22" y="67"/>
                  </a:lnTo>
                  <a:lnTo>
                    <a:pt x="22" y="63"/>
                  </a:lnTo>
                  <a:lnTo>
                    <a:pt x="19" y="67"/>
                  </a:lnTo>
                  <a:lnTo>
                    <a:pt x="15" y="67"/>
                  </a:lnTo>
                  <a:lnTo>
                    <a:pt x="15" y="63"/>
                  </a:lnTo>
                  <a:lnTo>
                    <a:pt x="19" y="59"/>
                  </a:lnTo>
                  <a:lnTo>
                    <a:pt x="22" y="59"/>
                  </a:lnTo>
                  <a:lnTo>
                    <a:pt x="19" y="56"/>
                  </a:lnTo>
                  <a:lnTo>
                    <a:pt x="19" y="52"/>
                  </a:lnTo>
                  <a:lnTo>
                    <a:pt x="19" y="52"/>
                  </a:lnTo>
                  <a:lnTo>
                    <a:pt x="11" y="56"/>
                  </a:lnTo>
                  <a:lnTo>
                    <a:pt x="8" y="59"/>
                  </a:lnTo>
                  <a:lnTo>
                    <a:pt x="0" y="63"/>
                  </a:lnTo>
                  <a:lnTo>
                    <a:pt x="0" y="67"/>
                  </a:lnTo>
                  <a:lnTo>
                    <a:pt x="0" y="71"/>
                  </a:lnTo>
                  <a:lnTo>
                    <a:pt x="0" y="71"/>
                  </a:lnTo>
                  <a:lnTo>
                    <a:pt x="0" y="74"/>
                  </a:lnTo>
                  <a:lnTo>
                    <a:pt x="4" y="78"/>
                  </a:lnTo>
                  <a:lnTo>
                    <a:pt x="0" y="78"/>
                  </a:lnTo>
                  <a:lnTo>
                    <a:pt x="0" y="78"/>
                  </a:lnTo>
                  <a:lnTo>
                    <a:pt x="4" y="82"/>
                  </a:lnTo>
                  <a:lnTo>
                    <a:pt x="8" y="85"/>
                  </a:lnTo>
                  <a:lnTo>
                    <a:pt x="4" y="89"/>
                  </a:lnTo>
                  <a:lnTo>
                    <a:pt x="4" y="89"/>
                  </a:lnTo>
                  <a:lnTo>
                    <a:pt x="0" y="89"/>
                  </a:lnTo>
                  <a:lnTo>
                    <a:pt x="0" y="93"/>
                  </a:lnTo>
                  <a:lnTo>
                    <a:pt x="4" y="97"/>
                  </a:lnTo>
                  <a:lnTo>
                    <a:pt x="4" y="97"/>
                  </a:lnTo>
                  <a:lnTo>
                    <a:pt x="11" y="100"/>
                  </a:lnTo>
                  <a:lnTo>
                    <a:pt x="15" y="100"/>
                  </a:lnTo>
                  <a:lnTo>
                    <a:pt x="22" y="104"/>
                  </a:lnTo>
                  <a:lnTo>
                    <a:pt x="26" y="104"/>
                  </a:lnTo>
                  <a:lnTo>
                    <a:pt x="26" y="108"/>
                  </a:lnTo>
                  <a:lnTo>
                    <a:pt x="30" y="111"/>
                  </a:lnTo>
                  <a:lnTo>
                    <a:pt x="30" y="115"/>
                  </a:lnTo>
                  <a:lnTo>
                    <a:pt x="33" y="119"/>
                  </a:lnTo>
                  <a:lnTo>
                    <a:pt x="37" y="123"/>
                  </a:lnTo>
                  <a:lnTo>
                    <a:pt x="41" y="126"/>
                  </a:lnTo>
                  <a:lnTo>
                    <a:pt x="41" y="130"/>
                  </a:lnTo>
                  <a:lnTo>
                    <a:pt x="45" y="134"/>
                  </a:lnTo>
                  <a:lnTo>
                    <a:pt x="45" y="137"/>
                  </a:lnTo>
                  <a:lnTo>
                    <a:pt x="48" y="141"/>
                  </a:lnTo>
                  <a:lnTo>
                    <a:pt x="48" y="145"/>
                  </a:lnTo>
                  <a:lnTo>
                    <a:pt x="52" y="148"/>
                  </a:lnTo>
                  <a:lnTo>
                    <a:pt x="52" y="152"/>
                  </a:lnTo>
                  <a:lnTo>
                    <a:pt x="52" y="152"/>
                  </a:lnTo>
                  <a:lnTo>
                    <a:pt x="56" y="160"/>
                  </a:lnTo>
                  <a:lnTo>
                    <a:pt x="59" y="163"/>
                  </a:lnTo>
                  <a:lnTo>
                    <a:pt x="63" y="167"/>
                  </a:lnTo>
                  <a:lnTo>
                    <a:pt x="63" y="171"/>
                  </a:lnTo>
                  <a:lnTo>
                    <a:pt x="63" y="171"/>
                  </a:lnTo>
                  <a:lnTo>
                    <a:pt x="63" y="171"/>
                  </a:lnTo>
                  <a:lnTo>
                    <a:pt x="70" y="178"/>
                  </a:lnTo>
                  <a:lnTo>
                    <a:pt x="70" y="178"/>
                  </a:lnTo>
                  <a:lnTo>
                    <a:pt x="70" y="182"/>
                  </a:lnTo>
                  <a:lnTo>
                    <a:pt x="74" y="186"/>
                  </a:lnTo>
                  <a:lnTo>
                    <a:pt x="78" y="186"/>
                  </a:lnTo>
                  <a:lnTo>
                    <a:pt x="78" y="189"/>
                  </a:lnTo>
                  <a:lnTo>
                    <a:pt x="82" y="197"/>
                  </a:lnTo>
                  <a:lnTo>
                    <a:pt x="85" y="200"/>
                  </a:lnTo>
                  <a:lnTo>
                    <a:pt x="89" y="208"/>
                  </a:lnTo>
                  <a:lnTo>
                    <a:pt x="89" y="212"/>
                  </a:lnTo>
                  <a:lnTo>
                    <a:pt x="89" y="212"/>
                  </a:lnTo>
                  <a:lnTo>
                    <a:pt x="85" y="212"/>
                  </a:lnTo>
                  <a:lnTo>
                    <a:pt x="85" y="212"/>
                  </a:lnTo>
                  <a:lnTo>
                    <a:pt x="85" y="215"/>
                  </a:lnTo>
                  <a:lnTo>
                    <a:pt x="85" y="215"/>
                  </a:lnTo>
                  <a:lnTo>
                    <a:pt x="89" y="215"/>
                  </a:lnTo>
                  <a:lnTo>
                    <a:pt x="93" y="219"/>
                  </a:lnTo>
                  <a:lnTo>
                    <a:pt x="93" y="219"/>
                  </a:lnTo>
                  <a:lnTo>
                    <a:pt x="93" y="219"/>
                  </a:lnTo>
                  <a:lnTo>
                    <a:pt x="96" y="223"/>
                  </a:lnTo>
                  <a:lnTo>
                    <a:pt x="100" y="226"/>
                  </a:lnTo>
                  <a:lnTo>
                    <a:pt x="100" y="230"/>
                  </a:lnTo>
                  <a:lnTo>
                    <a:pt x="104" y="230"/>
                  </a:lnTo>
                  <a:lnTo>
                    <a:pt x="108" y="230"/>
                  </a:lnTo>
                  <a:lnTo>
                    <a:pt x="108" y="234"/>
                  </a:lnTo>
                  <a:lnTo>
                    <a:pt x="111" y="234"/>
                  </a:lnTo>
                  <a:lnTo>
                    <a:pt x="111" y="237"/>
                  </a:lnTo>
                  <a:lnTo>
                    <a:pt x="119" y="237"/>
                  </a:lnTo>
                  <a:lnTo>
                    <a:pt x="119" y="234"/>
                  </a:lnTo>
                  <a:lnTo>
                    <a:pt x="119" y="237"/>
                  </a:lnTo>
                  <a:lnTo>
                    <a:pt x="119" y="241"/>
                  </a:lnTo>
                  <a:lnTo>
                    <a:pt x="126" y="241"/>
                  </a:lnTo>
                  <a:lnTo>
                    <a:pt x="130" y="245"/>
                  </a:lnTo>
                  <a:lnTo>
                    <a:pt x="130" y="249"/>
                  </a:lnTo>
                  <a:lnTo>
                    <a:pt x="130" y="249"/>
                  </a:lnTo>
                  <a:lnTo>
                    <a:pt x="133" y="249"/>
                  </a:lnTo>
                  <a:lnTo>
                    <a:pt x="137" y="249"/>
                  </a:lnTo>
                  <a:lnTo>
                    <a:pt x="141" y="249"/>
                  </a:lnTo>
                  <a:lnTo>
                    <a:pt x="145" y="252"/>
                  </a:lnTo>
                  <a:lnTo>
                    <a:pt x="148" y="256"/>
                  </a:lnTo>
                  <a:lnTo>
                    <a:pt x="152" y="256"/>
                  </a:lnTo>
                  <a:lnTo>
                    <a:pt x="156" y="256"/>
                  </a:lnTo>
                  <a:lnTo>
                    <a:pt x="156" y="256"/>
                  </a:lnTo>
                  <a:lnTo>
                    <a:pt x="159" y="260"/>
                  </a:lnTo>
                  <a:lnTo>
                    <a:pt x="163" y="263"/>
                  </a:lnTo>
                  <a:lnTo>
                    <a:pt x="167" y="263"/>
                  </a:lnTo>
                  <a:lnTo>
                    <a:pt x="167" y="267"/>
                  </a:lnTo>
                  <a:lnTo>
                    <a:pt x="170" y="267"/>
                  </a:lnTo>
                  <a:lnTo>
                    <a:pt x="170" y="271"/>
                  </a:lnTo>
                  <a:lnTo>
                    <a:pt x="170" y="271"/>
                  </a:lnTo>
                  <a:lnTo>
                    <a:pt x="174" y="271"/>
                  </a:lnTo>
                  <a:lnTo>
                    <a:pt x="178" y="275"/>
                  </a:lnTo>
                  <a:lnTo>
                    <a:pt x="182" y="278"/>
                  </a:lnTo>
                  <a:lnTo>
                    <a:pt x="185" y="282"/>
                  </a:lnTo>
                  <a:lnTo>
                    <a:pt x="189" y="282"/>
                  </a:lnTo>
                  <a:lnTo>
                    <a:pt x="189" y="282"/>
                  </a:lnTo>
                  <a:lnTo>
                    <a:pt x="193" y="282"/>
                  </a:lnTo>
                  <a:lnTo>
                    <a:pt x="196" y="278"/>
                  </a:lnTo>
                  <a:lnTo>
                    <a:pt x="196" y="278"/>
                  </a:lnTo>
                  <a:lnTo>
                    <a:pt x="200" y="278"/>
                  </a:lnTo>
                  <a:lnTo>
                    <a:pt x="204" y="275"/>
                  </a:lnTo>
                  <a:lnTo>
                    <a:pt x="200" y="271"/>
                  </a:lnTo>
                  <a:lnTo>
                    <a:pt x="200" y="271"/>
                  </a:lnTo>
                  <a:lnTo>
                    <a:pt x="204" y="267"/>
                  </a:lnTo>
                  <a:lnTo>
                    <a:pt x="204" y="267"/>
                  </a:lnTo>
                  <a:lnTo>
                    <a:pt x="204" y="267"/>
                  </a:lnTo>
                  <a:lnTo>
                    <a:pt x="204" y="267"/>
                  </a:lnTo>
                  <a:lnTo>
                    <a:pt x="200" y="263"/>
                  </a:lnTo>
                  <a:lnTo>
                    <a:pt x="204" y="260"/>
                  </a:lnTo>
                  <a:lnTo>
                    <a:pt x="207" y="256"/>
                  </a:lnTo>
                  <a:lnTo>
                    <a:pt x="211" y="252"/>
                  </a:lnTo>
                  <a:lnTo>
                    <a:pt x="211" y="249"/>
                  </a:lnTo>
                  <a:lnTo>
                    <a:pt x="207" y="241"/>
                  </a:lnTo>
                  <a:lnTo>
                    <a:pt x="207" y="237"/>
                  </a:lnTo>
                  <a:lnTo>
                    <a:pt x="207" y="234"/>
                  </a:lnTo>
                  <a:lnTo>
                    <a:pt x="207" y="230"/>
                  </a:lnTo>
                  <a:lnTo>
                    <a:pt x="204" y="230"/>
                  </a:lnTo>
                  <a:lnTo>
                    <a:pt x="207" y="226"/>
                  </a:lnTo>
                  <a:lnTo>
                    <a:pt x="207" y="223"/>
                  </a:lnTo>
                  <a:lnTo>
                    <a:pt x="207" y="212"/>
                  </a:lnTo>
                  <a:lnTo>
                    <a:pt x="207" y="208"/>
                  </a:lnTo>
                  <a:lnTo>
                    <a:pt x="207" y="204"/>
                  </a:lnTo>
                  <a:lnTo>
                    <a:pt x="207" y="193"/>
                  </a:lnTo>
                  <a:lnTo>
                    <a:pt x="211" y="189"/>
                  </a:lnTo>
                  <a:lnTo>
                    <a:pt x="211" y="186"/>
                  </a:lnTo>
                  <a:lnTo>
                    <a:pt x="196" y="167"/>
                  </a:lnTo>
                  <a:close/>
                </a:path>
              </a:pathLst>
            </a:custGeom>
            <a:grpFill/>
            <a:ln>
              <a:noFill/>
            </a:ln>
          </p:spPr>
          <p:txBody>
            <a:bodyPr vert="horz" wrap="square" lIns="91440" tIns="45720" rIns="91440" bIns="45720" numCol="1" anchor="t" anchorCtr="0" compatLnSpc="1"/>
            <a:lstStyle/>
            <a:p>
              <a:endParaRPr lang="en-US"/>
            </a:p>
          </p:txBody>
        </p:sp>
        <p:sp>
          <p:nvSpPr>
            <p:cNvPr id="188" name="Freeform 185"/>
            <p:cNvSpPr/>
            <p:nvPr/>
          </p:nvSpPr>
          <p:spPr bwMode="auto">
            <a:xfrm>
              <a:off x="2844273" y="3367677"/>
              <a:ext cx="262473" cy="266333"/>
            </a:xfrm>
            <a:custGeom>
              <a:avLst/>
              <a:gdLst>
                <a:gd name="T0" fmla="*/ 197 w 204"/>
                <a:gd name="T1" fmla="*/ 152 h 207"/>
                <a:gd name="T2" fmla="*/ 197 w 204"/>
                <a:gd name="T3" fmla="*/ 118 h 207"/>
                <a:gd name="T4" fmla="*/ 186 w 204"/>
                <a:gd name="T5" fmla="*/ 100 h 207"/>
                <a:gd name="T6" fmla="*/ 152 w 204"/>
                <a:gd name="T7" fmla="*/ 85 h 207"/>
                <a:gd name="T8" fmla="*/ 152 w 204"/>
                <a:gd name="T9" fmla="*/ 67 h 207"/>
                <a:gd name="T10" fmla="*/ 134 w 204"/>
                <a:gd name="T11" fmla="*/ 63 h 207"/>
                <a:gd name="T12" fmla="*/ 126 w 204"/>
                <a:gd name="T13" fmla="*/ 55 h 207"/>
                <a:gd name="T14" fmla="*/ 111 w 204"/>
                <a:gd name="T15" fmla="*/ 52 h 207"/>
                <a:gd name="T16" fmla="*/ 97 w 204"/>
                <a:gd name="T17" fmla="*/ 41 h 207"/>
                <a:gd name="T18" fmla="*/ 86 w 204"/>
                <a:gd name="T19" fmla="*/ 41 h 207"/>
                <a:gd name="T20" fmla="*/ 74 w 204"/>
                <a:gd name="T21" fmla="*/ 33 h 207"/>
                <a:gd name="T22" fmla="*/ 71 w 204"/>
                <a:gd name="T23" fmla="*/ 22 h 207"/>
                <a:gd name="T24" fmla="*/ 67 w 204"/>
                <a:gd name="T25" fmla="*/ 7 h 207"/>
                <a:gd name="T26" fmla="*/ 63 w 204"/>
                <a:gd name="T27" fmla="*/ 3 h 207"/>
                <a:gd name="T28" fmla="*/ 52 w 204"/>
                <a:gd name="T29" fmla="*/ 3 h 207"/>
                <a:gd name="T30" fmla="*/ 34 w 204"/>
                <a:gd name="T31" fmla="*/ 15 h 207"/>
                <a:gd name="T32" fmla="*/ 23 w 204"/>
                <a:gd name="T33" fmla="*/ 18 h 207"/>
                <a:gd name="T34" fmla="*/ 11 w 204"/>
                <a:gd name="T35" fmla="*/ 22 h 207"/>
                <a:gd name="T36" fmla="*/ 15 w 204"/>
                <a:gd name="T37" fmla="*/ 44 h 207"/>
                <a:gd name="T38" fmla="*/ 11 w 204"/>
                <a:gd name="T39" fmla="*/ 63 h 207"/>
                <a:gd name="T40" fmla="*/ 11 w 204"/>
                <a:gd name="T41" fmla="*/ 81 h 207"/>
                <a:gd name="T42" fmla="*/ 11 w 204"/>
                <a:gd name="T43" fmla="*/ 89 h 207"/>
                <a:gd name="T44" fmla="*/ 15 w 204"/>
                <a:gd name="T45" fmla="*/ 104 h 207"/>
                <a:gd name="T46" fmla="*/ 8 w 204"/>
                <a:gd name="T47" fmla="*/ 115 h 207"/>
                <a:gd name="T48" fmla="*/ 8 w 204"/>
                <a:gd name="T49" fmla="*/ 122 h 207"/>
                <a:gd name="T50" fmla="*/ 11 w 204"/>
                <a:gd name="T51" fmla="*/ 126 h 207"/>
                <a:gd name="T52" fmla="*/ 15 w 204"/>
                <a:gd name="T53" fmla="*/ 133 h 207"/>
                <a:gd name="T54" fmla="*/ 15 w 204"/>
                <a:gd name="T55" fmla="*/ 144 h 207"/>
                <a:gd name="T56" fmla="*/ 26 w 204"/>
                <a:gd name="T57" fmla="*/ 156 h 207"/>
                <a:gd name="T58" fmla="*/ 23 w 204"/>
                <a:gd name="T59" fmla="*/ 170 h 207"/>
                <a:gd name="T60" fmla="*/ 45 w 204"/>
                <a:gd name="T61" fmla="*/ 207 h 207"/>
                <a:gd name="T62" fmla="*/ 52 w 204"/>
                <a:gd name="T63" fmla="*/ 207 h 207"/>
                <a:gd name="T64" fmla="*/ 56 w 204"/>
                <a:gd name="T65" fmla="*/ 200 h 207"/>
                <a:gd name="T66" fmla="*/ 71 w 204"/>
                <a:gd name="T67" fmla="*/ 196 h 207"/>
                <a:gd name="T68" fmla="*/ 82 w 204"/>
                <a:gd name="T69" fmla="*/ 193 h 207"/>
                <a:gd name="T70" fmla="*/ 93 w 204"/>
                <a:gd name="T71" fmla="*/ 196 h 207"/>
                <a:gd name="T72" fmla="*/ 97 w 204"/>
                <a:gd name="T73" fmla="*/ 204 h 207"/>
                <a:gd name="T74" fmla="*/ 100 w 204"/>
                <a:gd name="T75" fmla="*/ 196 h 207"/>
                <a:gd name="T76" fmla="*/ 119 w 204"/>
                <a:gd name="T77" fmla="*/ 193 h 207"/>
                <a:gd name="T78" fmla="*/ 130 w 204"/>
                <a:gd name="T79" fmla="*/ 182 h 207"/>
                <a:gd name="T80" fmla="*/ 126 w 204"/>
                <a:gd name="T81" fmla="*/ 170 h 207"/>
                <a:gd name="T82" fmla="*/ 134 w 204"/>
                <a:gd name="T83" fmla="*/ 156 h 207"/>
                <a:gd name="T84" fmla="*/ 178 w 204"/>
                <a:gd name="T85" fmla="*/ 148 h 207"/>
                <a:gd name="T86" fmla="*/ 197 w 204"/>
                <a:gd name="T87"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207">
                  <a:moveTo>
                    <a:pt x="197" y="159"/>
                  </a:moveTo>
                  <a:lnTo>
                    <a:pt x="197" y="156"/>
                  </a:lnTo>
                  <a:lnTo>
                    <a:pt x="197" y="152"/>
                  </a:lnTo>
                  <a:lnTo>
                    <a:pt x="204" y="137"/>
                  </a:lnTo>
                  <a:lnTo>
                    <a:pt x="204" y="133"/>
                  </a:lnTo>
                  <a:lnTo>
                    <a:pt x="197" y="118"/>
                  </a:lnTo>
                  <a:lnTo>
                    <a:pt x="186" y="115"/>
                  </a:lnTo>
                  <a:lnTo>
                    <a:pt x="189" y="111"/>
                  </a:lnTo>
                  <a:lnTo>
                    <a:pt x="186" y="100"/>
                  </a:lnTo>
                  <a:lnTo>
                    <a:pt x="156" y="100"/>
                  </a:lnTo>
                  <a:lnTo>
                    <a:pt x="156" y="92"/>
                  </a:lnTo>
                  <a:lnTo>
                    <a:pt x="152" y="85"/>
                  </a:lnTo>
                  <a:lnTo>
                    <a:pt x="152" y="81"/>
                  </a:lnTo>
                  <a:lnTo>
                    <a:pt x="152" y="74"/>
                  </a:lnTo>
                  <a:lnTo>
                    <a:pt x="152" y="67"/>
                  </a:lnTo>
                  <a:lnTo>
                    <a:pt x="152" y="67"/>
                  </a:lnTo>
                  <a:lnTo>
                    <a:pt x="145" y="63"/>
                  </a:lnTo>
                  <a:lnTo>
                    <a:pt x="134" y="63"/>
                  </a:lnTo>
                  <a:lnTo>
                    <a:pt x="130" y="59"/>
                  </a:lnTo>
                  <a:lnTo>
                    <a:pt x="126" y="59"/>
                  </a:lnTo>
                  <a:lnTo>
                    <a:pt x="126" y="55"/>
                  </a:lnTo>
                  <a:lnTo>
                    <a:pt x="123" y="55"/>
                  </a:lnTo>
                  <a:lnTo>
                    <a:pt x="115" y="52"/>
                  </a:lnTo>
                  <a:lnTo>
                    <a:pt x="111" y="52"/>
                  </a:lnTo>
                  <a:lnTo>
                    <a:pt x="108" y="48"/>
                  </a:lnTo>
                  <a:lnTo>
                    <a:pt x="104" y="48"/>
                  </a:lnTo>
                  <a:lnTo>
                    <a:pt x="97" y="41"/>
                  </a:lnTo>
                  <a:lnTo>
                    <a:pt x="89" y="44"/>
                  </a:lnTo>
                  <a:lnTo>
                    <a:pt x="89" y="44"/>
                  </a:lnTo>
                  <a:lnTo>
                    <a:pt x="86" y="41"/>
                  </a:lnTo>
                  <a:lnTo>
                    <a:pt x="78" y="41"/>
                  </a:lnTo>
                  <a:lnTo>
                    <a:pt x="74" y="37"/>
                  </a:lnTo>
                  <a:lnTo>
                    <a:pt x="74" y="33"/>
                  </a:lnTo>
                  <a:lnTo>
                    <a:pt x="71" y="33"/>
                  </a:lnTo>
                  <a:lnTo>
                    <a:pt x="67" y="26"/>
                  </a:lnTo>
                  <a:lnTo>
                    <a:pt x="71" y="22"/>
                  </a:lnTo>
                  <a:lnTo>
                    <a:pt x="67" y="15"/>
                  </a:lnTo>
                  <a:lnTo>
                    <a:pt x="71" y="11"/>
                  </a:lnTo>
                  <a:lnTo>
                    <a:pt x="67" y="7"/>
                  </a:lnTo>
                  <a:lnTo>
                    <a:pt x="67" y="3"/>
                  </a:lnTo>
                  <a:lnTo>
                    <a:pt x="67" y="0"/>
                  </a:lnTo>
                  <a:lnTo>
                    <a:pt x="63" y="3"/>
                  </a:lnTo>
                  <a:lnTo>
                    <a:pt x="60" y="0"/>
                  </a:lnTo>
                  <a:lnTo>
                    <a:pt x="56" y="0"/>
                  </a:lnTo>
                  <a:lnTo>
                    <a:pt x="52" y="3"/>
                  </a:lnTo>
                  <a:lnTo>
                    <a:pt x="45" y="3"/>
                  </a:lnTo>
                  <a:lnTo>
                    <a:pt x="37" y="11"/>
                  </a:lnTo>
                  <a:lnTo>
                    <a:pt x="34" y="15"/>
                  </a:lnTo>
                  <a:lnTo>
                    <a:pt x="30" y="18"/>
                  </a:lnTo>
                  <a:lnTo>
                    <a:pt x="26" y="18"/>
                  </a:lnTo>
                  <a:lnTo>
                    <a:pt x="23" y="18"/>
                  </a:lnTo>
                  <a:lnTo>
                    <a:pt x="19" y="18"/>
                  </a:lnTo>
                  <a:lnTo>
                    <a:pt x="15" y="22"/>
                  </a:lnTo>
                  <a:lnTo>
                    <a:pt x="11" y="22"/>
                  </a:lnTo>
                  <a:lnTo>
                    <a:pt x="0" y="22"/>
                  </a:lnTo>
                  <a:lnTo>
                    <a:pt x="15" y="41"/>
                  </a:lnTo>
                  <a:lnTo>
                    <a:pt x="15" y="44"/>
                  </a:lnTo>
                  <a:lnTo>
                    <a:pt x="11" y="48"/>
                  </a:lnTo>
                  <a:lnTo>
                    <a:pt x="11" y="59"/>
                  </a:lnTo>
                  <a:lnTo>
                    <a:pt x="11" y="63"/>
                  </a:lnTo>
                  <a:lnTo>
                    <a:pt x="11" y="67"/>
                  </a:lnTo>
                  <a:lnTo>
                    <a:pt x="11" y="78"/>
                  </a:lnTo>
                  <a:lnTo>
                    <a:pt x="11" y="81"/>
                  </a:lnTo>
                  <a:lnTo>
                    <a:pt x="8" y="85"/>
                  </a:lnTo>
                  <a:lnTo>
                    <a:pt x="11" y="85"/>
                  </a:lnTo>
                  <a:lnTo>
                    <a:pt x="11" y="89"/>
                  </a:lnTo>
                  <a:lnTo>
                    <a:pt x="11" y="92"/>
                  </a:lnTo>
                  <a:lnTo>
                    <a:pt x="11" y="96"/>
                  </a:lnTo>
                  <a:lnTo>
                    <a:pt x="15" y="104"/>
                  </a:lnTo>
                  <a:lnTo>
                    <a:pt x="15" y="107"/>
                  </a:lnTo>
                  <a:lnTo>
                    <a:pt x="11" y="111"/>
                  </a:lnTo>
                  <a:lnTo>
                    <a:pt x="8" y="115"/>
                  </a:lnTo>
                  <a:lnTo>
                    <a:pt x="4" y="118"/>
                  </a:lnTo>
                  <a:lnTo>
                    <a:pt x="8" y="122"/>
                  </a:lnTo>
                  <a:lnTo>
                    <a:pt x="8" y="122"/>
                  </a:lnTo>
                  <a:lnTo>
                    <a:pt x="8" y="122"/>
                  </a:lnTo>
                  <a:lnTo>
                    <a:pt x="8" y="122"/>
                  </a:lnTo>
                  <a:lnTo>
                    <a:pt x="11" y="126"/>
                  </a:lnTo>
                  <a:lnTo>
                    <a:pt x="11" y="130"/>
                  </a:lnTo>
                  <a:lnTo>
                    <a:pt x="15" y="130"/>
                  </a:lnTo>
                  <a:lnTo>
                    <a:pt x="15" y="133"/>
                  </a:lnTo>
                  <a:lnTo>
                    <a:pt x="15" y="137"/>
                  </a:lnTo>
                  <a:lnTo>
                    <a:pt x="15" y="137"/>
                  </a:lnTo>
                  <a:lnTo>
                    <a:pt x="15" y="144"/>
                  </a:lnTo>
                  <a:lnTo>
                    <a:pt x="19" y="148"/>
                  </a:lnTo>
                  <a:lnTo>
                    <a:pt x="26" y="152"/>
                  </a:lnTo>
                  <a:lnTo>
                    <a:pt x="26" y="156"/>
                  </a:lnTo>
                  <a:lnTo>
                    <a:pt x="26" y="159"/>
                  </a:lnTo>
                  <a:lnTo>
                    <a:pt x="26" y="163"/>
                  </a:lnTo>
                  <a:lnTo>
                    <a:pt x="23" y="170"/>
                  </a:lnTo>
                  <a:lnTo>
                    <a:pt x="23" y="174"/>
                  </a:lnTo>
                  <a:lnTo>
                    <a:pt x="34" y="178"/>
                  </a:lnTo>
                  <a:lnTo>
                    <a:pt x="45" y="207"/>
                  </a:lnTo>
                  <a:lnTo>
                    <a:pt x="49" y="207"/>
                  </a:lnTo>
                  <a:lnTo>
                    <a:pt x="49" y="207"/>
                  </a:lnTo>
                  <a:lnTo>
                    <a:pt x="52" y="207"/>
                  </a:lnTo>
                  <a:lnTo>
                    <a:pt x="52" y="207"/>
                  </a:lnTo>
                  <a:lnTo>
                    <a:pt x="56" y="204"/>
                  </a:lnTo>
                  <a:lnTo>
                    <a:pt x="56" y="200"/>
                  </a:lnTo>
                  <a:lnTo>
                    <a:pt x="63" y="193"/>
                  </a:lnTo>
                  <a:lnTo>
                    <a:pt x="67" y="193"/>
                  </a:lnTo>
                  <a:lnTo>
                    <a:pt x="71" y="196"/>
                  </a:lnTo>
                  <a:lnTo>
                    <a:pt x="78" y="193"/>
                  </a:lnTo>
                  <a:lnTo>
                    <a:pt x="78" y="193"/>
                  </a:lnTo>
                  <a:lnTo>
                    <a:pt x="82" y="193"/>
                  </a:lnTo>
                  <a:lnTo>
                    <a:pt x="89" y="193"/>
                  </a:lnTo>
                  <a:lnTo>
                    <a:pt x="93" y="193"/>
                  </a:lnTo>
                  <a:lnTo>
                    <a:pt x="93" y="196"/>
                  </a:lnTo>
                  <a:lnTo>
                    <a:pt x="97" y="204"/>
                  </a:lnTo>
                  <a:lnTo>
                    <a:pt x="97" y="204"/>
                  </a:lnTo>
                  <a:lnTo>
                    <a:pt x="97" y="204"/>
                  </a:lnTo>
                  <a:lnTo>
                    <a:pt x="97" y="200"/>
                  </a:lnTo>
                  <a:lnTo>
                    <a:pt x="100" y="200"/>
                  </a:lnTo>
                  <a:lnTo>
                    <a:pt x="100" y="196"/>
                  </a:lnTo>
                  <a:lnTo>
                    <a:pt x="104" y="193"/>
                  </a:lnTo>
                  <a:lnTo>
                    <a:pt x="111" y="193"/>
                  </a:lnTo>
                  <a:lnTo>
                    <a:pt x="119" y="193"/>
                  </a:lnTo>
                  <a:lnTo>
                    <a:pt x="123" y="196"/>
                  </a:lnTo>
                  <a:lnTo>
                    <a:pt x="126" y="189"/>
                  </a:lnTo>
                  <a:lnTo>
                    <a:pt x="130" y="182"/>
                  </a:lnTo>
                  <a:lnTo>
                    <a:pt x="130" y="178"/>
                  </a:lnTo>
                  <a:lnTo>
                    <a:pt x="130" y="174"/>
                  </a:lnTo>
                  <a:lnTo>
                    <a:pt x="126" y="170"/>
                  </a:lnTo>
                  <a:lnTo>
                    <a:pt x="134" y="163"/>
                  </a:lnTo>
                  <a:lnTo>
                    <a:pt x="134" y="159"/>
                  </a:lnTo>
                  <a:lnTo>
                    <a:pt x="134" y="156"/>
                  </a:lnTo>
                  <a:lnTo>
                    <a:pt x="137" y="156"/>
                  </a:lnTo>
                  <a:lnTo>
                    <a:pt x="160" y="148"/>
                  </a:lnTo>
                  <a:lnTo>
                    <a:pt x="178" y="148"/>
                  </a:lnTo>
                  <a:lnTo>
                    <a:pt x="189" y="156"/>
                  </a:lnTo>
                  <a:lnTo>
                    <a:pt x="193" y="156"/>
                  </a:lnTo>
                  <a:lnTo>
                    <a:pt x="197" y="159"/>
                  </a:lnTo>
                  <a:close/>
                </a:path>
              </a:pathLst>
            </a:custGeom>
            <a:grpFill/>
            <a:ln>
              <a:noFill/>
            </a:ln>
          </p:spPr>
          <p:txBody>
            <a:bodyPr vert="horz" wrap="square" lIns="91440" tIns="45720" rIns="91440" bIns="45720" numCol="1" anchor="t" anchorCtr="0" compatLnSpc="1"/>
            <a:lstStyle/>
            <a:p>
              <a:endParaRPr lang="en-US"/>
            </a:p>
          </p:txBody>
        </p:sp>
        <p:sp>
          <p:nvSpPr>
            <p:cNvPr id="189" name="Freeform 186"/>
            <p:cNvSpPr/>
            <p:nvPr/>
          </p:nvSpPr>
          <p:spPr bwMode="auto">
            <a:xfrm>
              <a:off x="3002529" y="3558098"/>
              <a:ext cx="180128" cy="172409"/>
            </a:xfrm>
            <a:custGeom>
              <a:avLst/>
              <a:gdLst>
                <a:gd name="T0" fmla="*/ 3 w 140"/>
                <a:gd name="T1" fmla="*/ 41 h 134"/>
                <a:gd name="T2" fmla="*/ 7 w 140"/>
                <a:gd name="T3" fmla="*/ 30 h 134"/>
                <a:gd name="T4" fmla="*/ 3 w 140"/>
                <a:gd name="T5" fmla="*/ 22 h 134"/>
                <a:gd name="T6" fmla="*/ 11 w 140"/>
                <a:gd name="T7" fmla="*/ 11 h 134"/>
                <a:gd name="T8" fmla="*/ 14 w 140"/>
                <a:gd name="T9" fmla="*/ 8 h 134"/>
                <a:gd name="T10" fmla="*/ 55 w 140"/>
                <a:gd name="T11" fmla="*/ 0 h 134"/>
                <a:gd name="T12" fmla="*/ 70 w 140"/>
                <a:gd name="T13" fmla="*/ 8 h 134"/>
                <a:gd name="T14" fmla="*/ 74 w 140"/>
                <a:gd name="T15" fmla="*/ 15 h 134"/>
                <a:gd name="T16" fmla="*/ 77 w 140"/>
                <a:gd name="T17" fmla="*/ 22 h 134"/>
                <a:gd name="T18" fmla="*/ 77 w 140"/>
                <a:gd name="T19" fmla="*/ 37 h 134"/>
                <a:gd name="T20" fmla="*/ 77 w 140"/>
                <a:gd name="T21" fmla="*/ 41 h 134"/>
                <a:gd name="T22" fmla="*/ 85 w 140"/>
                <a:gd name="T23" fmla="*/ 45 h 134"/>
                <a:gd name="T24" fmla="*/ 96 w 140"/>
                <a:gd name="T25" fmla="*/ 45 h 134"/>
                <a:gd name="T26" fmla="*/ 107 w 140"/>
                <a:gd name="T27" fmla="*/ 45 h 134"/>
                <a:gd name="T28" fmla="*/ 114 w 140"/>
                <a:gd name="T29" fmla="*/ 48 h 134"/>
                <a:gd name="T30" fmla="*/ 122 w 140"/>
                <a:gd name="T31" fmla="*/ 67 h 134"/>
                <a:gd name="T32" fmla="*/ 125 w 140"/>
                <a:gd name="T33" fmla="*/ 74 h 134"/>
                <a:gd name="T34" fmla="*/ 137 w 140"/>
                <a:gd name="T35" fmla="*/ 71 h 134"/>
                <a:gd name="T36" fmla="*/ 140 w 140"/>
                <a:gd name="T37" fmla="*/ 74 h 134"/>
                <a:gd name="T38" fmla="*/ 140 w 140"/>
                <a:gd name="T39" fmla="*/ 93 h 134"/>
                <a:gd name="T40" fmla="*/ 137 w 140"/>
                <a:gd name="T41" fmla="*/ 93 h 134"/>
                <a:gd name="T42" fmla="*/ 137 w 140"/>
                <a:gd name="T43" fmla="*/ 97 h 134"/>
                <a:gd name="T44" fmla="*/ 137 w 140"/>
                <a:gd name="T45" fmla="*/ 100 h 134"/>
                <a:gd name="T46" fmla="*/ 137 w 140"/>
                <a:gd name="T47" fmla="*/ 104 h 134"/>
                <a:gd name="T48" fmla="*/ 133 w 140"/>
                <a:gd name="T49" fmla="*/ 111 h 134"/>
                <a:gd name="T50" fmla="*/ 129 w 140"/>
                <a:gd name="T51" fmla="*/ 119 h 134"/>
                <a:gd name="T52" fmla="*/ 122 w 140"/>
                <a:gd name="T53" fmla="*/ 126 h 134"/>
                <a:gd name="T54" fmla="*/ 114 w 140"/>
                <a:gd name="T55" fmla="*/ 130 h 134"/>
                <a:gd name="T56" fmla="*/ 111 w 140"/>
                <a:gd name="T57" fmla="*/ 134 h 134"/>
                <a:gd name="T58" fmla="*/ 107 w 140"/>
                <a:gd name="T59" fmla="*/ 134 h 134"/>
                <a:gd name="T60" fmla="*/ 96 w 140"/>
                <a:gd name="T61" fmla="*/ 130 h 134"/>
                <a:gd name="T62" fmla="*/ 74 w 140"/>
                <a:gd name="T63" fmla="*/ 130 h 134"/>
                <a:gd name="T64" fmla="*/ 74 w 140"/>
                <a:gd name="T65" fmla="*/ 126 h 134"/>
                <a:gd name="T66" fmla="*/ 81 w 140"/>
                <a:gd name="T67" fmla="*/ 115 h 134"/>
                <a:gd name="T68" fmla="*/ 81 w 140"/>
                <a:gd name="T69" fmla="*/ 111 h 134"/>
                <a:gd name="T70" fmla="*/ 85 w 140"/>
                <a:gd name="T71" fmla="*/ 104 h 134"/>
                <a:gd name="T72" fmla="*/ 85 w 140"/>
                <a:gd name="T73" fmla="*/ 97 h 134"/>
                <a:gd name="T74" fmla="*/ 77 w 140"/>
                <a:gd name="T75" fmla="*/ 89 h 134"/>
                <a:gd name="T76" fmla="*/ 59 w 140"/>
                <a:gd name="T77" fmla="*/ 85 h 134"/>
                <a:gd name="T78" fmla="*/ 48 w 140"/>
                <a:gd name="T79" fmla="*/ 82 h 134"/>
                <a:gd name="T80" fmla="*/ 33 w 140"/>
                <a:gd name="T81" fmla="*/ 74 h 134"/>
                <a:gd name="T82" fmla="*/ 25 w 140"/>
                <a:gd name="T83" fmla="*/ 67 h 134"/>
                <a:gd name="T84" fmla="*/ 11 w 140"/>
                <a:gd name="T85" fmla="*/ 59 h 134"/>
                <a:gd name="T86" fmla="*/ 3 w 140"/>
                <a:gd name="T87" fmla="*/ 52 h 134"/>
                <a:gd name="T88" fmla="*/ 0 w 140"/>
                <a:gd name="T89"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34">
                  <a:moveTo>
                    <a:pt x="0" y="48"/>
                  </a:moveTo>
                  <a:lnTo>
                    <a:pt x="3" y="41"/>
                  </a:lnTo>
                  <a:lnTo>
                    <a:pt x="7" y="34"/>
                  </a:lnTo>
                  <a:lnTo>
                    <a:pt x="7" y="30"/>
                  </a:lnTo>
                  <a:lnTo>
                    <a:pt x="7" y="26"/>
                  </a:lnTo>
                  <a:lnTo>
                    <a:pt x="3" y="22"/>
                  </a:lnTo>
                  <a:lnTo>
                    <a:pt x="11" y="15"/>
                  </a:lnTo>
                  <a:lnTo>
                    <a:pt x="11" y="11"/>
                  </a:lnTo>
                  <a:lnTo>
                    <a:pt x="11" y="8"/>
                  </a:lnTo>
                  <a:lnTo>
                    <a:pt x="14" y="8"/>
                  </a:lnTo>
                  <a:lnTo>
                    <a:pt x="37" y="0"/>
                  </a:lnTo>
                  <a:lnTo>
                    <a:pt x="55" y="0"/>
                  </a:lnTo>
                  <a:lnTo>
                    <a:pt x="66" y="8"/>
                  </a:lnTo>
                  <a:lnTo>
                    <a:pt x="70" y="8"/>
                  </a:lnTo>
                  <a:lnTo>
                    <a:pt x="74" y="11"/>
                  </a:lnTo>
                  <a:lnTo>
                    <a:pt x="74" y="15"/>
                  </a:lnTo>
                  <a:lnTo>
                    <a:pt x="77" y="19"/>
                  </a:lnTo>
                  <a:lnTo>
                    <a:pt x="77" y="22"/>
                  </a:lnTo>
                  <a:lnTo>
                    <a:pt x="81" y="26"/>
                  </a:lnTo>
                  <a:lnTo>
                    <a:pt x="77" y="37"/>
                  </a:lnTo>
                  <a:lnTo>
                    <a:pt x="81" y="41"/>
                  </a:lnTo>
                  <a:lnTo>
                    <a:pt x="77" y="41"/>
                  </a:lnTo>
                  <a:lnTo>
                    <a:pt x="81" y="45"/>
                  </a:lnTo>
                  <a:lnTo>
                    <a:pt x="85" y="45"/>
                  </a:lnTo>
                  <a:lnTo>
                    <a:pt x="88" y="48"/>
                  </a:lnTo>
                  <a:lnTo>
                    <a:pt x="96" y="45"/>
                  </a:lnTo>
                  <a:lnTo>
                    <a:pt x="100" y="48"/>
                  </a:lnTo>
                  <a:lnTo>
                    <a:pt x="107" y="45"/>
                  </a:lnTo>
                  <a:lnTo>
                    <a:pt x="111" y="48"/>
                  </a:lnTo>
                  <a:lnTo>
                    <a:pt x="114" y="48"/>
                  </a:lnTo>
                  <a:lnTo>
                    <a:pt x="114" y="52"/>
                  </a:lnTo>
                  <a:lnTo>
                    <a:pt x="122" y="67"/>
                  </a:lnTo>
                  <a:lnTo>
                    <a:pt x="122" y="74"/>
                  </a:lnTo>
                  <a:lnTo>
                    <a:pt x="125" y="74"/>
                  </a:lnTo>
                  <a:lnTo>
                    <a:pt x="133" y="71"/>
                  </a:lnTo>
                  <a:lnTo>
                    <a:pt x="137" y="71"/>
                  </a:lnTo>
                  <a:lnTo>
                    <a:pt x="140" y="74"/>
                  </a:lnTo>
                  <a:lnTo>
                    <a:pt x="140" y="74"/>
                  </a:lnTo>
                  <a:lnTo>
                    <a:pt x="140" y="78"/>
                  </a:lnTo>
                  <a:lnTo>
                    <a:pt x="140" y="93"/>
                  </a:lnTo>
                  <a:lnTo>
                    <a:pt x="140" y="93"/>
                  </a:lnTo>
                  <a:lnTo>
                    <a:pt x="137" y="93"/>
                  </a:lnTo>
                  <a:lnTo>
                    <a:pt x="137" y="97"/>
                  </a:lnTo>
                  <a:lnTo>
                    <a:pt x="137" y="97"/>
                  </a:lnTo>
                  <a:lnTo>
                    <a:pt x="137" y="100"/>
                  </a:lnTo>
                  <a:lnTo>
                    <a:pt x="137" y="100"/>
                  </a:lnTo>
                  <a:lnTo>
                    <a:pt x="137" y="104"/>
                  </a:lnTo>
                  <a:lnTo>
                    <a:pt x="137" y="104"/>
                  </a:lnTo>
                  <a:lnTo>
                    <a:pt x="137" y="111"/>
                  </a:lnTo>
                  <a:lnTo>
                    <a:pt x="133" y="111"/>
                  </a:lnTo>
                  <a:lnTo>
                    <a:pt x="133" y="115"/>
                  </a:lnTo>
                  <a:lnTo>
                    <a:pt x="129" y="119"/>
                  </a:lnTo>
                  <a:lnTo>
                    <a:pt x="122" y="123"/>
                  </a:lnTo>
                  <a:lnTo>
                    <a:pt x="122" y="126"/>
                  </a:lnTo>
                  <a:lnTo>
                    <a:pt x="118" y="130"/>
                  </a:lnTo>
                  <a:lnTo>
                    <a:pt x="114" y="130"/>
                  </a:lnTo>
                  <a:lnTo>
                    <a:pt x="114" y="130"/>
                  </a:lnTo>
                  <a:lnTo>
                    <a:pt x="111" y="134"/>
                  </a:lnTo>
                  <a:lnTo>
                    <a:pt x="107" y="134"/>
                  </a:lnTo>
                  <a:lnTo>
                    <a:pt x="107" y="134"/>
                  </a:lnTo>
                  <a:lnTo>
                    <a:pt x="103" y="134"/>
                  </a:lnTo>
                  <a:lnTo>
                    <a:pt x="96" y="130"/>
                  </a:lnTo>
                  <a:lnTo>
                    <a:pt x="85" y="130"/>
                  </a:lnTo>
                  <a:lnTo>
                    <a:pt x="74" y="130"/>
                  </a:lnTo>
                  <a:lnTo>
                    <a:pt x="70" y="130"/>
                  </a:lnTo>
                  <a:lnTo>
                    <a:pt x="74" y="126"/>
                  </a:lnTo>
                  <a:lnTo>
                    <a:pt x="77" y="123"/>
                  </a:lnTo>
                  <a:lnTo>
                    <a:pt x="81" y="115"/>
                  </a:lnTo>
                  <a:lnTo>
                    <a:pt x="77" y="111"/>
                  </a:lnTo>
                  <a:lnTo>
                    <a:pt x="81" y="111"/>
                  </a:lnTo>
                  <a:lnTo>
                    <a:pt x="85" y="108"/>
                  </a:lnTo>
                  <a:lnTo>
                    <a:pt x="85" y="104"/>
                  </a:lnTo>
                  <a:lnTo>
                    <a:pt x="88" y="100"/>
                  </a:lnTo>
                  <a:lnTo>
                    <a:pt x="85" y="97"/>
                  </a:lnTo>
                  <a:lnTo>
                    <a:pt x="81" y="97"/>
                  </a:lnTo>
                  <a:lnTo>
                    <a:pt x="77" y="89"/>
                  </a:lnTo>
                  <a:lnTo>
                    <a:pt x="66" y="89"/>
                  </a:lnTo>
                  <a:lnTo>
                    <a:pt x="59" y="85"/>
                  </a:lnTo>
                  <a:lnTo>
                    <a:pt x="51" y="82"/>
                  </a:lnTo>
                  <a:lnTo>
                    <a:pt x="48" y="82"/>
                  </a:lnTo>
                  <a:lnTo>
                    <a:pt x="44" y="78"/>
                  </a:lnTo>
                  <a:lnTo>
                    <a:pt x="33" y="74"/>
                  </a:lnTo>
                  <a:lnTo>
                    <a:pt x="29" y="71"/>
                  </a:lnTo>
                  <a:lnTo>
                    <a:pt x="25" y="67"/>
                  </a:lnTo>
                  <a:lnTo>
                    <a:pt x="22" y="67"/>
                  </a:lnTo>
                  <a:lnTo>
                    <a:pt x="11" y="59"/>
                  </a:lnTo>
                  <a:lnTo>
                    <a:pt x="7" y="52"/>
                  </a:lnTo>
                  <a:lnTo>
                    <a:pt x="3" y="52"/>
                  </a:lnTo>
                  <a:lnTo>
                    <a:pt x="0" y="48"/>
                  </a:lnTo>
                  <a:lnTo>
                    <a:pt x="0" y="48"/>
                  </a:lnTo>
                  <a:close/>
                </a:path>
              </a:pathLst>
            </a:custGeom>
            <a:grpFill/>
            <a:ln>
              <a:noFill/>
            </a:ln>
          </p:spPr>
          <p:txBody>
            <a:bodyPr vert="horz" wrap="square" lIns="91440" tIns="45720" rIns="91440" bIns="45720" numCol="1" anchor="t" anchorCtr="0" compatLnSpc="1"/>
            <a:lstStyle/>
            <a:p>
              <a:endParaRPr lang="en-US"/>
            </a:p>
          </p:txBody>
        </p:sp>
        <p:sp>
          <p:nvSpPr>
            <p:cNvPr id="190" name="Freeform 187"/>
            <p:cNvSpPr/>
            <p:nvPr/>
          </p:nvSpPr>
          <p:spPr bwMode="auto">
            <a:xfrm>
              <a:off x="3111893" y="3781972"/>
              <a:ext cx="109364" cy="110650"/>
            </a:xfrm>
            <a:custGeom>
              <a:avLst/>
              <a:gdLst>
                <a:gd name="T0" fmla="*/ 11 w 85"/>
                <a:gd name="T1" fmla="*/ 0 h 86"/>
                <a:gd name="T2" fmla="*/ 22 w 85"/>
                <a:gd name="T3" fmla="*/ 0 h 86"/>
                <a:gd name="T4" fmla="*/ 29 w 85"/>
                <a:gd name="T5" fmla="*/ 8 h 86"/>
                <a:gd name="T6" fmla="*/ 37 w 85"/>
                <a:gd name="T7" fmla="*/ 12 h 86"/>
                <a:gd name="T8" fmla="*/ 40 w 85"/>
                <a:gd name="T9" fmla="*/ 19 h 86"/>
                <a:gd name="T10" fmla="*/ 44 w 85"/>
                <a:gd name="T11" fmla="*/ 15 h 86"/>
                <a:gd name="T12" fmla="*/ 55 w 85"/>
                <a:gd name="T13" fmla="*/ 23 h 86"/>
                <a:gd name="T14" fmla="*/ 63 w 85"/>
                <a:gd name="T15" fmla="*/ 26 h 86"/>
                <a:gd name="T16" fmla="*/ 66 w 85"/>
                <a:gd name="T17" fmla="*/ 30 h 86"/>
                <a:gd name="T18" fmla="*/ 74 w 85"/>
                <a:gd name="T19" fmla="*/ 38 h 86"/>
                <a:gd name="T20" fmla="*/ 81 w 85"/>
                <a:gd name="T21" fmla="*/ 45 h 86"/>
                <a:gd name="T22" fmla="*/ 77 w 85"/>
                <a:gd name="T23" fmla="*/ 52 h 86"/>
                <a:gd name="T24" fmla="*/ 81 w 85"/>
                <a:gd name="T25" fmla="*/ 60 h 86"/>
                <a:gd name="T26" fmla="*/ 85 w 85"/>
                <a:gd name="T27" fmla="*/ 64 h 86"/>
                <a:gd name="T28" fmla="*/ 85 w 85"/>
                <a:gd name="T29" fmla="*/ 64 h 86"/>
                <a:gd name="T30" fmla="*/ 81 w 85"/>
                <a:gd name="T31" fmla="*/ 71 h 86"/>
                <a:gd name="T32" fmla="*/ 77 w 85"/>
                <a:gd name="T33" fmla="*/ 75 h 86"/>
                <a:gd name="T34" fmla="*/ 74 w 85"/>
                <a:gd name="T35" fmla="*/ 78 h 86"/>
                <a:gd name="T36" fmla="*/ 66 w 85"/>
                <a:gd name="T37" fmla="*/ 82 h 86"/>
                <a:gd name="T38" fmla="*/ 63 w 85"/>
                <a:gd name="T39" fmla="*/ 82 h 86"/>
                <a:gd name="T40" fmla="*/ 63 w 85"/>
                <a:gd name="T41" fmla="*/ 86 h 86"/>
                <a:gd name="T42" fmla="*/ 55 w 85"/>
                <a:gd name="T43" fmla="*/ 86 h 86"/>
                <a:gd name="T44" fmla="*/ 52 w 85"/>
                <a:gd name="T45" fmla="*/ 86 h 86"/>
                <a:gd name="T46" fmla="*/ 44 w 85"/>
                <a:gd name="T47" fmla="*/ 86 h 86"/>
                <a:gd name="T48" fmla="*/ 37 w 85"/>
                <a:gd name="T49" fmla="*/ 86 h 86"/>
                <a:gd name="T50" fmla="*/ 37 w 85"/>
                <a:gd name="T51" fmla="*/ 82 h 86"/>
                <a:gd name="T52" fmla="*/ 33 w 85"/>
                <a:gd name="T53" fmla="*/ 82 h 86"/>
                <a:gd name="T54" fmla="*/ 29 w 85"/>
                <a:gd name="T55" fmla="*/ 78 h 86"/>
                <a:gd name="T56" fmla="*/ 18 w 85"/>
                <a:gd name="T57" fmla="*/ 78 h 86"/>
                <a:gd name="T58" fmla="*/ 11 w 85"/>
                <a:gd name="T59" fmla="*/ 75 h 86"/>
                <a:gd name="T60" fmla="*/ 3 w 85"/>
                <a:gd name="T61" fmla="*/ 67 h 86"/>
                <a:gd name="T62" fmla="*/ 0 w 85"/>
                <a:gd name="T63" fmla="*/ 56 h 86"/>
                <a:gd name="T64" fmla="*/ 3 w 85"/>
                <a:gd name="T65" fmla="*/ 56 h 86"/>
                <a:gd name="T66" fmla="*/ 3 w 85"/>
                <a:gd name="T67" fmla="*/ 52 h 86"/>
                <a:gd name="T68" fmla="*/ 3 w 85"/>
                <a:gd name="T69" fmla="*/ 41 h 86"/>
                <a:gd name="T70" fmla="*/ 3 w 85"/>
                <a:gd name="T71" fmla="*/ 34 h 86"/>
                <a:gd name="T72" fmla="*/ 3 w 85"/>
                <a:gd name="T73" fmla="*/ 26 h 86"/>
                <a:gd name="T74" fmla="*/ 7 w 85"/>
                <a:gd name="T75" fmla="*/ 19 h 86"/>
                <a:gd name="T76" fmla="*/ 7 w 85"/>
                <a:gd name="T77" fmla="*/ 15 h 86"/>
                <a:gd name="T78" fmla="*/ 7 w 85"/>
                <a:gd name="T79" fmla="*/ 8 h 86"/>
                <a:gd name="T80" fmla="*/ 11 w 85"/>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86">
                  <a:moveTo>
                    <a:pt x="11" y="0"/>
                  </a:moveTo>
                  <a:lnTo>
                    <a:pt x="11" y="0"/>
                  </a:lnTo>
                  <a:lnTo>
                    <a:pt x="15" y="4"/>
                  </a:lnTo>
                  <a:lnTo>
                    <a:pt x="22" y="0"/>
                  </a:lnTo>
                  <a:lnTo>
                    <a:pt x="26" y="4"/>
                  </a:lnTo>
                  <a:lnTo>
                    <a:pt x="29" y="8"/>
                  </a:lnTo>
                  <a:lnTo>
                    <a:pt x="33" y="8"/>
                  </a:lnTo>
                  <a:lnTo>
                    <a:pt x="37" y="12"/>
                  </a:lnTo>
                  <a:lnTo>
                    <a:pt x="40" y="19"/>
                  </a:lnTo>
                  <a:lnTo>
                    <a:pt x="40" y="19"/>
                  </a:lnTo>
                  <a:lnTo>
                    <a:pt x="44" y="15"/>
                  </a:lnTo>
                  <a:lnTo>
                    <a:pt x="44" y="15"/>
                  </a:lnTo>
                  <a:lnTo>
                    <a:pt x="48" y="23"/>
                  </a:lnTo>
                  <a:lnTo>
                    <a:pt x="55" y="23"/>
                  </a:lnTo>
                  <a:lnTo>
                    <a:pt x="59" y="23"/>
                  </a:lnTo>
                  <a:lnTo>
                    <a:pt x="63" y="26"/>
                  </a:lnTo>
                  <a:lnTo>
                    <a:pt x="63" y="30"/>
                  </a:lnTo>
                  <a:lnTo>
                    <a:pt x="66" y="30"/>
                  </a:lnTo>
                  <a:lnTo>
                    <a:pt x="70" y="34"/>
                  </a:lnTo>
                  <a:lnTo>
                    <a:pt x="74" y="38"/>
                  </a:lnTo>
                  <a:lnTo>
                    <a:pt x="77" y="41"/>
                  </a:lnTo>
                  <a:lnTo>
                    <a:pt x="81" y="45"/>
                  </a:lnTo>
                  <a:lnTo>
                    <a:pt x="81" y="49"/>
                  </a:lnTo>
                  <a:lnTo>
                    <a:pt x="77" y="52"/>
                  </a:lnTo>
                  <a:lnTo>
                    <a:pt x="81" y="56"/>
                  </a:lnTo>
                  <a:lnTo>
                    <a:pt x="81" y="60"/>
                  </a:lnTo>
                  <a:lnTo>
                    <a:pt x="81" y="60"/>
                  </a:lnTo>
                  <a:lnTo>
                    <a:pt x="85" y="64"/>
                  </a:lnTo>
                  <a:lnTo>
                    <a:pt x="85" y="64"/>
                  </a:lnTo>
                  <a:lnTo>
                    <a:pt x="85" y="64"/>
                  </a:lnTo>
                  <a:lnTo>
                    <a:pt x="81" y="67"/>
                  </a:lnTo>
                  <a:lnTo>
                    <a:pt x="81" y="71"/>
                  </a:lnTo>
                  <a:lnTo>
                    <a:pt x="77" y="75"/>
                  </a:lnTo>
                  <a:lnTo>
                    <a:pt x="77" y="75"/>
                  </a:lnTo>
                  <a:lnTo>
                    <a:pt x="77" y="75"/>
                  </a:lnTo>
                  <a:lnTo>
                    <a:pt x="74" y="78"/>
                  </a:lnTo>
                  <a:lnTo>
                    <a:pt x="70" y="82"/>
                  </a:lnTo>
                  <a:lnTo>
                    <a:pt x="66" y="82"/>
                  </a:lnTo>
                  <a:lnTo>
                    <a:pt x="63" y="82"/>
                  </a:lnTo>
                  <a:lnTo>
                    <a:pt x="63" y="82"/>
                  </a:lnTo>
                  <a:lnTo>
                    <a:pt x="63" y="86"/>
                  </a:lnTo>
                  <a:lnTo>
                    <a:pt x="63" y="86"/>
                  </a:lnTo>
                  <a:lnTo>
                    <a:pt x="59" y="86"/>
                  </a:lnTo>
                  <a:lnTo>
                    <a:pt x="55" y="86"/>
                  </a:lnTo>
                  <a:lnTo>
                    <a:pt x="55" y="86"/>
                  </a:lnTo>
                  <a:lnTo>
                    <a:pt x="52" y="86"/>
                  </a:lnTo>
                  <a:lnTo>
                    <a:pt x="48" y="82"/>
                  </a:lnTo>
                  <a:lnTo>
                    <a:pt x="44" y="86"/>
                  </a:lnTo>
                  <a:lnTo>
                    <a:pt x="40" y="86"/>
                  </a:lnTo>
                  <a:lnTo>
                    <a:pt x="37" y="86"/>
                  </a:lnTo>
                  <a:lnTo>
                    <a:pt x="37" y="86"/>
                  </a:lnTo>
                  <a:lnTo>
                    <a:pt x="37" y="82"/>
                  </a:lnTo>
                  <a:lnTo>
                    <a:pt x="37" y="82"/>
                  </a:lnTo>
                  <a:lnTo>
                    <a:pt x="33" y="82"/>
                  </a:lnTo>
                  <a:lnTo>
                    <a:pt x="33" y="82"/>
                  </a:lnTo>
                  <a:lnTo>
                    <a:pt x="29" y="78"/>
                  </a:lnTo>
                  <a:lnTo>
                    <a:pt x="26" y="78"/>
                  </a:lnTo>
                  <a:lnTo>
                    <a:pt x="18" y="78"/>
                  </a:lnTo>
                  <a:lnTo>
                    <a:pt x="15" y="78"/>
                  </a:lnTo>
                  <a:lnTo>
                    <a:pt x="11" y="75"/>
                  </a:lnTo>
                  <a:lnTo>
                    <a:pt x="7" y="75"/>
                  </a:lnTo>
                  <a:lnTo>
                    <a:pt x="3" y="67"/>
                  </a:lnTo>
                  <a:lnTo>
                    <a:pt x="0" y="64"/>
                  </a:lnTo>
                  <a:lnTo>
                    <a:pt x="0" y="56"/>
                  </a:lnTo>
                  <a:lnTo>
                    <a:pt x="0" y="56"/>
                  </a:lnTo>
                  <a:lnTo>
                    <a:pt x="3" y="56"/>
                  </a:lnTo>
                  <a:lnTo>
                    <a:pt x="3" y="52"/>
                  </a:lnTo>
                  <a:lnTo>
                    <a:pt x="3" y="52"/>
                  </a:lnTo>
                  <a:lnTo>
                    <a:pt x="3" y="45"/>
                  </a:lnTo>
                  <a:lnTo>
                    <a:pt x="3" y="41"/>
                  </a:lnTo>
                  <a:lnTo>
                    <a:pt x="3" y="38"/>
                  </a:lnTo>
                  <a:lnTo>
                    <a:pt x="3" y="34"/>
                  </a:lnTo>
                  <a:lnTo>
                    <a:pt x="3" y="30"/>
                  </a:lnTo>
                  <a:lnTo>
                    <a:pt x="3" y="26"/>
                  </a:lnTo>
                  <a:lnTo>
                    <a:pt x="7" y="26"/>
                  </a:lnTo>
                  <a:lnTo>
                    <a:pt x="7" y="19"/>
                  </a:lnTo>
                  <a:lnTo>
                    <a:pt x="3" y="15"/>
                  </a:lnTo>
                  <a:lnTo>
                    <a:pt x="7" y="15"/>
                  </a:lnTo>
                  <a:lnTo>
                    <a:pt x="3" y="8"/>
                  </a:lnTo>
                  <a:lnTo>
                    <a:pt x="7" y="8"/>
                  </a:lnTo>
                  <a:lnTo>
                    <a:pt x="11" y="4"/>
                  </a:lnTo>
                  <a:lnTo>
                    <a:pt x="11" y="0"/>
                  </a:lnTo>
                  <a:close/>
                </a:path>
              </a:pathLst>
            </a:custGeom>
            <a:grpFill/>
            <a:ln>
              <a:noFill/>
            </a:ln>
          </p:spPr>
          <p:txBody>
            <a:bodyPr vert="horz" wrap="square" lIns="91440" tIns="45720" rIns="91440" bIns="45720" numCol="1" anchor="t" anchorCtr="0" compatLnSpc="1"/>
            <a:lstStyle/>
            <a:p>
              <a:endParaRPr lang="en-US"/>
            </a:p>
          </p:txBody>
        </p:sp>
        <p:sp>
          <p:nvSpPr>
            <p:cNvPr id="191" name="Freeform 188"/>
            <p:cNvSpPr>
              <a:spLocks noEditPoints="1"/>
            </p:cNvSpPr>
            <p:nvPr/>
          </p:nvSpPr>
          <p:spPr bwMode="auto">
            <a:xfrm>
              <a:off x="2858428" y="3615997"/>
              <a:ext cx="338384" cy="791278"/>
            </a:xfrm>
            <a:custGeom>
              <a:avLst/>
              <a:gdLst>
                <a:gd name="T0" fmla="*/ 67 w 263"/>
                <a:gd name="T1" fmla="*/ 0 h 615"/>
                <a:gd name="T2" fmla="*/ 86 w 263"/>
                <a:gd name="T3" fmla="*/ 7 h 615"/>
                <a:gd name="T4" fmla="*/ 119 w 263"/>
                <a:gd name="T5" fmla="*/ 7 h 615"/>
                <a:gd name="T6" fmla="*/ 163 w 263"/>
                <a:gd name="T7" fmla="*/ 37 h 615"/>
                <a:gd name="T8" fmla="*/ 197 w 263"/>
                <a:gd name="T9" fmla="*/ 63 h 615"/>
                <a:gd name="T10" fmla="*/ 197 w 263"/>
                <a:gd name="T11" fmla="*/ 85 h 615"/>
                <a:gd name="T12" fmla="*/ 230 w 263"/>
                <a:gd name="T13" fmla="*/ 85 h 615"/>
                <a:gd name="T14" fmla="*/ 249 w 263"/>
                <a:gd name="T15" fmla="*/ 59 h 615"/>
                <a:gd name="T16" fmla="*/ 263 w 263"/>
                <a:gd name="T17" fmla="*/ 78 h 615"/>
                <a:gd name="T18" fmla="*/ 245 w 263"/>
                <a:gd name="T19" fmla="*/ 92 h 615"/>
                <a:gd name="T20" fmla="*/ 223 w 263"/>
                <a:gd name="T21" fmla="*/ 107 h 615"/>
                <a:gd name="T22" fmla="*/ 208 w 263"/>
                <a:gd name="T23" fmla="*/ 129 h 615"/>
                <a:gd name="T24" fmla="*/ 200 w 263"/>
                <a:gd name="T25" fmla="*/ 155 h 615"/>
                <a:gd name="T26" fmla="*/ 200 w 263"/>
                <a:gd name="T27" fmla="*/ 185 h 615"/>
                <a:gd name="T28" fmla="*/ 200 w 263"/>
                <a:gd name="T29" fmla="*/ 204 h 615"/>
                <a:gd name="T30" fmla="*/ 219 w 263"/>
                <a:gd name="T31" fmla="*/ 233 h 615"/>
                <a:gd name="T32" fmla="*/ 234 w 263"/>
                <a:gd name="T33" fmla="*/ 248 h 615"/>
                <a:gd name="T34" fmla="*/ 226 w 263"/>
                <a:gd name="T35" fmla="*/ 270 h 615"/>
                <a:gd name="T36" fmla="*/ 178 w 263"/>
                <a:gd name="T37" fmla="*/ 285 h 615"/>
                <a:gd name="T38" fmla="*/ 152 w 263"/>
                <a:gd name="T39" fmla="*/ 282 h 615"/>
                <a:gd name="T40" fmla="*/ 156 w 263"/>
                <a:gd name="T41" fmla="*/ 300 h 615"/>
                <a:gd name="T42" fmla="*/ 156 w 263"/>
                <a:gd name="T43" fmla="*/ 315 h 615"/>
                <a:gd name="T44" fmla="*/ 137 w 263"/>
                <a:gd name="T45" fmla="*/ 330 h 615"/>
                <a:gd name="T46" fmla="*/ 112 w 263"/>
                <a:gd name="T47" fmla="*/ 326 h 615"/>
                <a:gd name="T48" fmla="*/ 126 w 263"/>
                <a:gd name="T49" fmla="*/ 348 h 615"/>
                <a:gd name="T50" fmla="*/ 130 w 263"/>
                <a:gd name="T51" fmla="*/ 348 h 615"/>
                <a:gd name="T52" fmla="*/ 141 w 263"/>
                <a:gd name="T53" fmla="*/ 359 h 615"/>
                <a:gd name="T54" fmla="*/ 123 w 263"/>
                <a:gd name="T55" fmla="*/ 356 h 615"/>
                <a:gd name="T56" fmla="*/ 119 w 263"/>
                <a:gd name="T57" fmla="*/ 371 h 615"/>
                <a:gd name="T58" fmla="*/ 119 w 263"/>
                <a:gd name="T59" fmla="*/ 389 h 615"/>
                <a:gd name="T60" fmla="*/ 119 w 263"/>
                <a:gd name="T61" fmla="*/ 404 h 615"/>
                <a:gd name="T62" fmla="*/ 97 w 263"/>
                <a:gd name="T63" fmla="*/ 415 h 615"/>
                <a:gd name="T64" fmla="*/ 93 w 263"/>
                <a:gd name="T65" fmla="*/ 434 h 615"/>
                <a:gd name="T66" fmla="*/ 123 w 263"/>
                <a:gd name="T67" fmla="*/ 449 h 615"/>
                <a:gd name="T68" fmla="*/ 126 w 263"/>
                <a:gd name="T69" fmla="*/ 463 h 615"/>
                <a:gd name="T70" fmla="*/ 115 w 263"/>
                <a:gd name="T71" fmla="*/ 478 h 615"/>
                <a:gd name="T72" fmla="*/ 104 w 263"/>
                <a:gd name="T73" fmla="*/ 493 h 615"/>
                <a:gd name="T74" fmla="*/ 93 w 263"/>
                <a:gd name="T75" fmla="*/ 504 h 615"/>
                <a:gd name="T76" fmla="*/ 89 w 263"/>
                <a:gd name="T77" fmla="*/ 526 h 615"/>
                <a:gd name="T78" fmla="*/ 97 w 263"/>
                <a:gd name="T79" fmla="*/ 545 h 615"/>
                <a:gd name="T80" fmla="*/ 97 w 263"/>
                <a:gd name="T81" fmla="*/ 552 h 615"/>
                <a:gd name="T82" fmla="*/ 45 w 263"/>
                <a:gd name="T83" fmla="*/ 538 h 615"/>
                <a:gd name="T84" fmla="*/ 19 w 263"/>
                <a:gd name="T85" fmla="*/ 515 h 615"/>
                <a:gd name="T86" fmla="*/ 30 w 263"/>
                <a:gd name="T87" fmla="*/ 460 h 615"/>
                <a:gd name="T88" fmla="*/ 26 w 263"/>
                <a:gd name="T89" fmla="*/ 423 h 615"/>
                <a:gd name="T90" fmla="*/ 15 w 263"/>
                <a:gd name="T91" fmla="*/ 400 h 615"/>
                <a:gd name="T92" fmla="*/ 15 w 263"/>
                <a:gd name="T93" fmla="*/ 382 h 615"/>
                <a:gd name="T94" fmla="*/ 12 w 263"/>
                <a:gd name="T95" fmla="*/ 345 h 615"/>
                <a:gd name="T96" fmla="*/ 12 w 263"/>
                <a:gd name="T97" fmla="*/ 293 h 615"/>
                <a:gd name="T98" fmla="*/ 15 w 263"/>
                <a:gd name="T99" fmla="*/ 241 h 615"/>
                <a:gd name="T100" fmla="*/ 19 w 263"/>
                <a:gd name="T101" fmla="*/ 204 h 615"/>
                <a:gd name="T102" fmla="*/ 0 w 263"/>
                <a:gd name="T103" fmla="*/ 155 h 615"/>
                <a:gd name="T104" fmla="*/ 8 w 263"/>
                <a:gd name="T105" fmla="*/ 115 h 615"/>
                <a:gd name="T106" fmla="*/ 26 w 263"/>
                <a:gd name="T107" fmla="*/ 78 h 615"/>
                <a:gd name="T108" fmla="*/ 23 w 263"/>
                <a:gd name="T109" fmla="*/ 52 h 615"/>
                <a:gd name="T110" fmla="*/ 178 w 263"/>
                <a:gd name="T111" fmla="*/ 608 h 615"/>
                <a:gd name="T112" fmla="*/ 178 w 263"/>
                <a:gd name="T113" fmla="*/ 608 h 615"/>
                <a:gd name="T114" fmla="*/ 108 w 263"/>
                <a:gd name="T115" fmla="*/ 575 h 615"/>
                <a:gd name="T116" fmla="*/ 119 w 263"/>
                <a:gd name="T117" fmla="*/ 586 h 615"/>
                <a:gd name="T118" fmla="*/ 156 w 263"/>
                <a:gd name="T119" fmla="*/ 604 h 615"/>
                <a:gd name="T120" fmla="*/ 156 w 263"/>
                <a:gd name="T121" fmla="*/ 612 h 615"/>
                <a:gd name="T122" fmla="*/ 119 w 263"/>
                <a:gd name="T123" fmla="*/ 612 h 615"/>
                <a:gd name="T124" fmla="*/ 123 w 263"/>
                <a:gd name="T125" fmla="*/ 60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615">
                  <a:moveTo>
                    <a:pt x="41" y="14"/>
                  </a:moveTo>
                  <a:lnTo>
                    <a:pt x="45" y="11"/>
                  </a:lnTo>
                  <a:lnTo>
                    <a:pt x="45" y="7"/>
                  </a:lnTo>
                  <a:lnTo>
                    <a:pt x="52" y="0"/>
                  </a:lnTo>
                  <a:lnTo>
                    <a:pt x="56" y="0"/>
                  </a:lnTo>
                  <a:lnTo>
                    <a:pt x="60" y="3"/>
                  </a:lnTo>
                  <a:lnTo>
                    <a:pt x="67" y="0"/>
                  </a:lnTo>
                  <a:lnTo>
                    <a:pt x="67" y="0"/>
                  </a:lnTo>
                  <a:lnTo>
                    <a:pt x="71" y="0"/>
                  </a:lnTo>
                  <a:lnTo>
                    <a:pt x="78" y="0"/>
                  </a:lnTo>
                  <a:lnTo>
                    <a:pt x="82" y="0"/>
                  </a:lnTo>
                  <a:lnTo>
                    <a:pt x="82" y="3"/>
                  </a:lnTo>
                  <a:lnTo>
                    <a:pt x="86" y="11"/>
                  </a:lnTo>
                  <a:lnTo>
                    <a:pt x="86" y="11"/>
                  </a:lnTo>
                  <a:lnTo>
                    <a:pt x="86" y="11"/>
                  </a:lnTo>
                  <a:lnTo>
                    <a:pt x="86" y="7"/>
                  </a:lnTo>
                  <a:lnTo>
                    <a:pt x="89" y="7"/>
                  </a:lnTo>
                  <a:lnTo>
                    <a:pt x="89" y="3"/>
                  </a:lnTo>
                  <a:lnTo>
                    <a:pt x="93" y="0"/>
                  </a:lnTo>
                  <a:lnTo>
                    <a:pt x="100" y="0"/>
                  </a:lnTo>
                  <a:lnTo>
                    <a:pt x="108" y="0"/>
                  </a:lnTo>
                  <a:lnTo>
                    <a:pt x="112" y="3"/>
                  </a:lnTo>
                  <a:lnTo>
                    <a:pt x="115" y="7"/>
                  </a:lnTo>
                  <a:lnTo>
                    <a:pt x="119" y="7"/>
                  </a:lnTo>
                  <a:lnTo>
                    <a:pt x="123" y="14"/>
                  </a:lnTo>
                  <a:lnTo>
                    <a:pt x="134" y="22"/>
                  </a:lnTo>
                  <a:lnTo>
                    <a:pt x="137" y="22"/>
                  </a:lnTo>
                  <a:lnTo>
                    <a:pt x="141" y="26"/>
                  </a:lnTo>
                  <a:lnTo>
                    <a:pt x="145" y="29"/>
                  </a:lnTo>
                  <a:lnTo>
                    <a:pt x="156" y="33"/>
                  </a:lnTo>
                  <a:lnTo>
                    <a:pt x="160" y="37"/>
                  </a:lnTo>
                  <a:lnTo>
                    <a:pt x="163" y="37"/>
                  </a:lnTo>
                  <a:lnTo>
                    <a:pt x="171" y="40"/>
                  </a:lnTo>
                  <a:lnTo>
                    <a:pt x="178" y="44"/>
                  </a:lnTo>
                  <a:lnTo>
                    <a:pt x="189" y="44"/>
                  </a:lnTo>
                  <a:lnTo>
                    <a:pt x="193" y="52"/>
                  </a:lnTo>
                  <a:lnTo>
                    <a:pt x="197" y="52"/>
                  </a:lnTo>
                  <a:lnTo>
                    <a:pt x="200" y="55"/>
                  </a:lnTo>
                  <a:lnTo>
                    <a:pt x="197" y="59"/>
                  </a:lnTo>
                  <a:lnTo>
                    <a:pt x="197" y="63"/>
                  </a:lnTo>
                  <a:lnTo>
                    <a:pt x="193" y="66"/>
                  </a:lnTo>
                  <a:lnTo>
                    <a:pt x="189" y="66"/>
                  </a:lnTo>
                  <a:lnTo>
                    <a:pt x="193" y="70"/>
                  </a:lnTo>
                  <a:lnTo>
                    <a:pt x="189" y="78"/>
                  </a:lnTo>
                  <a:lnTo>
                    <a:pt x="186" y="81"/>
                  </a:lnTo>
                  <a:lnTo>
                    <a:pt x="182" y="85"/>
                  </a:lnTo>
                  <a:lnTo>
                    <a:pt x="186" y="85"/>
                  </a:lnTo>
                  <a:lnTo>
                    <a:pt x="197" y="85"/>
                  </a:lnTo>
                  <a:lnTo>
                    <a:pt x="208" y="85"/>
                  </a:lnTo>
                  <a:lnTo>
                    <a:pt x="215" y="89"/>
                  </a:lnTo>
                  <a:lnTo>
                    <a:pt x="219" y="89"/>
                  </a:lnTo>
                  <a:lnTo>
                    <a:pt x="219" y="89"/>
                  </a:lnTo>
                  <a:lnTo>
                    <a:pt x="223" y="89"/>
                  </a:lnTo>
                  <a:lnTo>
                    <a:pt x="226" y="85"/>
                  </a:lnTo>
                  <a:lnTo>
                    <a:pt x="226" y="85"/>
                  </a:lnTo>
                  <a:lnTo>
                    <a:pt x="230" y="85"/>
                  </a:lnTo>
                  <a:lnTo>
                    <a:pt x="234" y="81"/>
                  </a:lnTo>
                  <a:lnTo>
                    <a:pt x="234" y="78"/>
                  </a:lnTo>
                  <a:lnTo>
                    <a:pt x="241" y="74"/>
                  </a:lnTo>
                  <a:lnTo>
                    <a:pt x="245" y="70"/>
                  </a:lnTo>
                  <a:lnTo>
                    <a:pt x="245" y="66"/>
                  </a:lnTo>
                  <a:lnTo>
                    <a:pt x="249" y="66"/>
                  </a:lnTo>
                  <a:lnTo>
                    <a:pt x="249" y="59"/>
                  </a:lnTo>
                  <a:lnTo>
                    <a:pt x="249" y="59"/>
                  </a:lnTo>
                  <a:lnTo>
                    <a:pt x="249" y="55"/>
                  </a:lnTo>
                  <a:lnTo>
                    <a:pt x="252" y="52"/>
                  </a:lnTo>
                  <a:lnTo>
                    <a:pt x="260" y="52"/>
                  </a:lnTo>
                  <a:lnTo>
                    <a:pt x="260" y="55"/>
                  </a:lnTo>
                  <a:lnTo>
                    <a:pt x="263" y="63"/>
                  </a:lnTo>
                  <a:lnTo>
                    <a:pt x="263" y="66"/>
                  </a:lnTo>
                  <a:lnTo>
                    <a:pt x="263" y="74"/>
                  </a:lnTo>
                  <a:lnTo>
                    <a:pt x="263" y="78"/>
                  </a:lnTo>
                  <a:lnTo>
                    <a:pt x="263" y="81"/>
                  </a:lnTo>
                  <a:lnTo>
                    <a:pt x="260" y="81"/>
                  </a:lnTo>
                  <a:lnTo>
                    <a:pt x="256" y="81"/>
                  </a:lnTo>
                  <a:lnTo>
                    <a:pt x="256" y="85"/>
                  </a:lnTo>
                  <a:lnTo>
                    <a:pt x="252" y="85"/>
                  </a:lnTo>
                  <a:lnTo>
                    <a:pt x="252" y="85"/>
                  </a:lnTo>
                  <a:lnTo>
                    <a:pt x="245" y="89"/>
                  </a:lnTo>
                  <a:lnTo>
                    <a:pt x="245" y="92"/>
                  </a:lnTo>
                  <a:lnTo>
                    <a:pt x="241" y="92"/>
                  </a:lnTo>
                  <a:lnTo>
                    <a:pt x="234" y="96"/>
                  </a:lnTo>
                  <a:lnTo>
                    <a:pt x="234" y="96"/>
                  </a:lnTo>
                  <a:lnTo>
                    <a:pt x="234" y="100"/>
                  </a:lnTo>
                  <a:lnTo>
                    <a:pt x="230" y="100"/>
                  </a:lnTo>
                  <a:lnTo>
                    <a:pt x="230" y="100"/>
                  </a:lnTo>
                  <a:lnTo>
                    <a:pt x="223" y="107"/>
                  </a:lnTo>
                  <a:lnTo>
                    <a:pt x="223" y="107"/>
                  </a:lnTo>
                  <a:lnTo>
                    <a:pt x="223" y="111"/>
                  </a:lnTo>
                  <a:lnTo>
                    <a:pt x="219" y="111"/>
                  </a:lnTo>
                  <a:lnTo>
                    <a:pt x="219" y="115"/>
                  </a:lnTo>
                  <a:lnTo>
                    <a:pt x="215" y="118"/>
                  </a:lnTo>
                  <a:lnTo>
                    <a:pt x="212" y="122"/>
                  </a:lnTo>
                  <a:lnTo>
                    <a:pt x="212" y="126"/>
                  </a:lnTo>
                  <a:lnTo>
                    <a:pt x="212" y="129"/>
                  </a:lnTo>
                  <a:lnTo>
                    <a:pt x="208" y="129"/>
                  </a:lnTo>
                  <a:lnTo>
                    <a:pt x="208" y="133"/>
                  </a:lnTo>
                  <a:lnTo>
                    <a:pt x="204" y="137"/>
                  </a:lnTo>
                  <a:lnTo>
                    <a:pt x="200" y="137"/>
                  </a:lnTo>
                  <a:lnTo>
                    <a:pt x="204" y="144"/>
                  </a:lnTo>
                  <a:lnTo>
                    <a:pt x="200" y="144"/>
                  </a:lnTo>
                  <a:lnTo>
                    <a:pt x="204" y="148"/>
                  </a:lnTo>
                  <a:lnTo>
                    <a:pt x="204" y="155"/>
                  </a:lnTo>
                  <a:lnTo>
                    <a:pt x="200" y="155"/>
                  </a:lnTo>
                  <a:lnTo>
                    <a:pt x="200" y="159"/>
                  </a:lnTo>
                  <a:lnTo>
                    <a:pt x="200" y="163"/>
                  </a:lnTo>
                  <a:lnTo>
                    <a:pt x="200" y="167"/>
                  </a:lnTo>
                  <a:lnTo>
                    <a:pt x="200" y="170"/>
                  </a:lnTo>
                  <a:lnTo>
                    <a:pt x="200" y="174"/>
                  </a:lnTo>
                  <a:lnTo>
                    <a:pt x="200" y="181"/>
                  </a:lnTo>
                  <a:lnTo>
                    <a:pt x="200" y="181"/>
                  </a:lnTo>
                  <a:lnTo>
                    <a:pt x="200" y="185"/>
                  </a:lnTo>
                  <a:lnTo>
                    <a:pt x="197" y="185"/>
                  </a:lnTo>
                  <a:lnTo>
                    <a:pt x="197" y="185"/>
                  </a:lnTo>
                  <a:lnTo>
                    <a:pt x="197" y="185"/>
                  </a:lnTo>
                  <a:lnTo>
                    <a:pt x="197" y="193"/>
                  </a:lnTo>
                  <a:lnTo>
                    <a:pt x="197" y="196"/>
                  </a:lnTo>
                  <a:lnTo>
                    <a:pt x="197" y="200"/>
                  </a:lnTo>
                  <a:lnTo>
                    <a:pt x="200" y="200"/>
                  </a:lnTo>
                  <a:lnTo>
                    <a:pt x="200" y="204"/>
                  </a:lnTo>
                  <a:lnTo>
                    <a:pt x="200" y="204"/>
                  </a:lnTo>
                  <a:lnTo>
                    <a:pt x="200" y="207"/>
                  </a:lnTo>
                  <a:lnTo>
                    <a:pt x="208" y="211"/>
                  </a:lnTo>
                  <a:lnTo>
                    <a:pt x="215" y="215"/>
                  </a:lnTo>
                  <a:lnTo>
                    <a:pt x="223" y="219"/>
                  </a:lnTo>
                  <a:lnTo>
                    <a:pt x="226" y="222"/>
                  </a:lnTo>
                  <a:lnTo>
                    <a:pt x="226" y="226"/>
                  </a:lnTo>
                  <a:lnTo>
                    <a:pt x="219" y="233"/>
                  </a:lnTo>
                  <a:lnTo>
                    <a:pt x="219" y="233"/>
                  </a:lnTo>
                  <a:lnTo>
                    <a:pt x="223" y="241"/>
                  </a:lnTo>
                  <a:lnTo>
                    <a:pt x="226" y="241"/>
                  </a:lnTo>
                  <a:lnTo>
                    <a:pt x="230" y="241"/>
                  </a:lnTo>
                  <a:lnTo>
                    <a:pt x="234" y="241"/>
                  </a:lnTo>
                  <a:lnTo>
                    <a:pt x="234" y="241"/>
                  </a:lnTo>
                  <a:lnTo>
                    <a:pt x="234" y="241"/>
                  </a:lnTo>
                  <a:lnTo>
                    <a:pt x="234" y="248"/>
                  </a:lnTo>
                  <a:lnTo>
                    <a:pt x="234" y="252"/>
                  </a:lnTo>
                  <a:lnTo>
                    <a:pt x="230" y="256"/>
                  </a:lnTo>
                  <a:lnTo>
                    <a:pt x="230" y="259"/>
                  </a:lnTo>
                  <a:lnTo>
                    <a:pt x="226" y="263"/>
                  </a:lnTo>
                  <a:lnTo>
                    <a:pt x="226" y="259"/>
                  </a:lnTo>
                  <a:lnTo>
                    <a:pt x="226" y="263"/>
                  </a:lnTo>
                  <a:lnTo>
                    <a:pt x="226" y="267"/>
                  </a:lnTo>
                  <a:lnTo>
                    <a:pt x="226" y="270"/>
                  </a:lnTo>
                  <a:lnTo>
                    <a:pt x="223" y="274"/>
                  </a:lnTo>
                  <a:lnTo>
                    <a:pt x="215" y="278"/>
                  </a:lnTo>
                  <a:lnTo>
                    <a:pt x="208" y="282"/>
                  </a:lnTo>
                  <a:lnTo>
                    <a:pt x="208" y="278"/>
                  </a:lnTo>
                  <a:lnTo>
                    <a:pt x="208" y="282"/>
                  </a:lnTo>
                  <a:lnTo>
                    <a:pt x="197" y="285"/>
                  </a:lnTo>
                  <a:lnTo>
                    <a:pt x="186" y="285"/>
                  </a:lnTo>
                  <a:lnTo>
                    <a:pt x="178" y="285"/>
                  </a:lnTo>
                  <a:lnTo>
                    <a:pt x="175" y="285"/>
                  </a:lnTo>
                  <a:lnTo>
                    <a:pt x="167" y="289"/>
                  </a:lnTo>
                  <a:lnTo>
                    <a:pt x="163" y="289"/>
                  </a:lnTo>
                  <a:lnTo>
                    <a:pt x="160" y="285"/>
                  </a:lnTo>
                  <a:lnTo>
                    <a:pt x="156" y="285"/>
                  </a:lnTo>
                  <a:lnTo>
                    <a:pt x="152" y="285"/>
                  </a:lnTo>
                  <a:lnTo>
                    <a:pt x="152" y="282"/>
                  </a:lnTo>
                  <a:lnTo>
                    <a:pt x="152" y="282"/>
                  </a:lnTo>
                  <a:lnTo>
                    <a:pt x="152" y="285"/>
                  </a:lnTo>
                  <a:lnTo>
                    <a:pt x="152" y="285"/>
                  </a:lnTo>
                  <a:lnTo>
                    <a:pt x="152" y="293"/>
                  </a:lnTo>
                  <a:lnTo>
                    <a:pt x="152" y="293"/>
                  </a:lnTo>
                  <a:lnTo>
                    <a:pt x="152" y="296"/>
                  </a:lnTo>
                  <a:lnTo>
                    <a:pt x="156" y="296"/>
                  </a:lnTo>
                  <a:lnTo>
                    <a:pt x="156" y="300"/>
                  </a:lnTo>
                  <a:lnTo>
                    <a:pt x="156" y="300"/>
                  </a:lnTo>
                  <a:lnTo>
                    <a:pt x="156" y="300"/>
                  </a:lnTo>
                  <a:lnTo>
                    <a:pt x="156" y="300"/>
                  </a:lnTo>
                  <a:lnTo>
                    <a:pt x="152" y="304"/>
                  </a:lnTo>
                  <a:lnTo>
                    <a:pt x="152" y="308"/>
                  </a:lnTo>
                  <a:lnTo>
                    <a:pt x="152" y="308"/>
                  </a:lnTo>
                  <a:lnTo>
                    <a:pt x="152" y="311"/>
                  </a:lnTo>
                  <a:lnTo>
                    <a:pt x="152" y="315"/>
                  </a:lnTo>
                  <a:lnTo>
                    <a:pt x="156" y="315"/>
                  </a:lnTo>
                  <a:lnTo>
                    <a:pt x="156" y="319"/>
                  </a:lnTo>
                  <a:lnTo>
                    <a:pt x="156" y="319"/>
                  </a:lnTo>
                  <a:lnTo>
                    <a:pt x="156" y="322"/>
                  </a:lnTo>
                  <a:lnTo>
                    <a:pt x="156" y="322"/>
                  </a:lnTo>
                  <a:lnTo>
                    <a:pt x="152" y="326"/>
                  </a:lnTo>
                  <a:lnTo>
                    <a:pt x="152" y="326"/>
                  </a:lnTo>
                  <a:lnTo>
                    <a:pt x="145" y="330"/>
                  </a:lnTo>
                  <a:lnTo>
                    <a:pt x="137" y="330"/>
                  </a:lnTo>
                  <a:lnTo>
                    <a:pt x="130" y="330"/>
                  </a:lnTo>
                  <a:lnTo>
                    <a:pt x="126" y="326"/>
                  </a:lnTo>
                  <a:lnTo>
                    <a:pt x="119" y="322"/>
                  </a:lnTo>
                  <a:lnTo>
                    <a:pt x="115" y="322"/>
                  </a:lnTo>
                  <a:lnTo>
                    <a:pt x="115" y="322"/>
                  </a:lnTo>
                  <a:lnTo>
                    <a:pt x="115" y="322"/>
                  </a:lnTo>
                  <a:lnTo>
                    <a:pt x="115" y="322"/>
                  </a:lnTo>
                  <a:lnTo>
                    <a:pt x="112" y="326"/>
                  </a:lnTo>
                  <a:lnTo>
                    <a:pt x="112" y="330"/>
                  </a:lnTo>
                  <a:lnTo>
                    <a:pt x="115" y="334"/>
                  </a:lnTo>
                  <a:lnTo>
                    <a:pt x="115" y="337"/>
                  </a:lnTo>
                  <a:lnTo>
                    <a:pt x="115" y="345"/>
                  </a:lnTo>
                  <a:lnTo>
                    <a:pt x="115" y="348"/>
                  </a:lnTo>
                  <a:lnTo>
                    <a:pt x="119" y="348"/>
                  </a:lnTo>
                  <a:lnTo>
                    <a:pt x="126" y="348"/>
                  </a:lnTo>
                  <a:lnTo>
                    <a:pt x="126" y="348"/>
                  </a:lnTo>
                  <a:lnTo>
                    <a:pt x="126" y="352"/>
                  </a:lnTo>
                  <a:lnTo>
                    <a:pt x="123" y="352"/>
                  </a:lnTo>
                  <a:lnTo>
                    <a:pt x="126" y="352"/>
                  </a:lnTo>
                  <a:lnTo>
                    <a:pt x="130" y="352"/>
                  </a:lnTo>
                  <a:lnTo>
                    <a:pt x="130" y="352"/>
                  </a:lnTo>
                  <a:lnTo>
                    <a:pt x="130" y="348"/>
                  </a:lnTo>
                  <a:lnTo>
                    <a:pt x="126" y="348"/>
                  </a:lnTo>
                  <a:lnTo>
                    <a:pt x="130" y="348"/>
                  </a:lnTo>
                  <a:lnTo>
                    <a:pt x="130" y="348"/>
                  </a:lnTo>
                  <a:lnTo>
                    <a:pt x="134" y="345"/>
                  </a:lnTo>
                  <a:lnTo>
                    <a:pt x="137" y="345"/>
                  </a:lnTo>
                  <a:lnTo>
                    <a:pt x="141" y="348"/>
                  </a:lnTo>
                  <a:lnTo>
                    <a:pt x="137" y="352"/>
                  </a:lnTo>
                  <a:lnTo>
                    <a:pt x="137" y="352"/>
                  </a:lnTo>
                  <a:lnTo>
                    <a:pt x="141" y="356"/>
                  </a:lnTo>
                  <a:lnTo>
                    <a:pt x="141" y="359"/>
                  </a:lnTo>
                  <a:lnTo>
                    <a:pt x="141" y="359"/>
                  </a:lnTo>
                  <a:lnTo>
                    <a:pt x="134" y="363"/>
                  </a:lnTo>
                  <a:lnTo>
                    <a:pt x="130" y="363"/>
                  </a:lnTo>
                  <a:lnTo>
                    <a:pt x="130" y="359"/>
                  </a:lnTo>
                  <a:lnTo>
                    <a:pt x="130" y="359"/>
                  </a:lnTo>
                  <a:lnTo>
                    <a:pt x="130" y="359"/>
                  </a:lnTo>
                  <a:lnTo>
                    <a:pt x="126" y="356"/>
                  </a:lnTo>
                  <a:lnTo>
                    <a:pt x="123" y="356"/>
                  </a:lnTo>
                  <a:lnTo>
                    <a:pt x="119" y="359"/>
                  </a:lnTo>
                  <a:lnTo>
                    <a:pt x="119" y="359"/>
                  </a:lnTo>
                  <a:lnTo>
                    <a:pt x="119" y="363"/>
                  </a:lnTo>
                  <a:lnTo>
                    <a:pt x="123" y="363"/>
                  </a:lnTo>
                  <a:lnTo>
                    <a:pt x="130" y="363"/>
                  </a:lnTo>
                  <a:lnTo>
                    <a:pt x="130" y="367"/>
                  </a:lnTo>
                  <a:lnTo>
                    <a:pt x="126" y="371"/>
                  </a:lnTo>
                  <a:lnTo>
                    <a:pt x="119" y="371"/>
                  </a:lnTo>
                  <a:lnTo>
                    <a:pt x="119" y="374"/>
                  </a:lnTo>
                  <a:lnTo>
                    <a:pt x="119" y="374"/>
                  </a:lnTo>
                  <a:lnTo>
                    <a:pt x="119" y="378"/>
                  </a:lnTo>
                  <a:lnTo>
                    <a:pt x="115" y="378"/>
                  </a:lnTo>
                  <a:lnTo>
                    <a:pt x="115" y="382"/>
                  </a:lnTo>
                  <a:lnTo>
                    <a:pt x="119" y="385"/>
                  </a:lnTo>
                  <a:lnTo>
                    <a:pt x="119" y="385"/>
                  </a:lnTo>
                  <a:lnTo>
                    <a:pt x="119" y="389"/>
                  </a:lnTo>
                  <a:lnTo>
                    <a:pt x="123" y="393"/>
                  </a:lnTo>
                  <a:lnTo>
                    <a:pt x="123" y="393"/>
                  </a:lnTo>
                  <a:lnTo>
                    <a:pt x="119" y="397"/>
                  </a:lnTo>
                  <a:lnTo>
                    <a:pt x="119" y="397"/>
                  </a:lnTo>
                  <a:lnTo>
                    <a:pt x="115" y="400"/>
                  </a:lnTo>
                  <a:lnTo>
                    <a:pt x="115" y="400"/>
                  </a:lnTo>
                  <a:lnTo>
                    <a:pt x="115" y="404"/>
                  </a:lnTo>
                  <a:lnTo>
                    <a:pt x="119" y="404"/>
                  </a:lnTo>
                  <a:lnTo>
                    <a:pt x="119" y="404"/>
                  </a:lnTo>
                  <a:lnTo>
                    <a:pt x="119" y="408"/>
                  </a:lnTo>
                  <a:lnTo>
                    <a:pt x="115" y="408"/>
                  </a:lnTo>
                  <a:lnTo>
                    <a:pt x="112" y="408"/>
                  </a:lnTo>
                  <a:lnTo>
                    <a:pt x="108" y="408"/>
                  </a:lnTo>
                  <a:lnTo>
                    <a:pt x="104" y="411"/>
                  </a:lnTo>
                  <a:lnTo>
                    <a:pt x="100" y="411"/>
                  </a:lnTo>
                  <a:lnTo>
                    <a:pt x="97" y="415"/>
                  </a:lnTo>
                  <a:lnTo>
                    <a:pt x="93" y="415"/>
                  </a:lnTo>
                  <a:lnTo>
                    <a:pt x="93" y="419"/>
                  </a:lnTo>
                  <a:lnTo>
                    <a:pt x="93" y="419"/>
                  </a:lnTo>
                  <a:lnTo>
                    <a:pt x="89" y="423"/>
                  </a:lnTo>
                  <a:lnTo>
                    <a:pt x="89" y="426"/>
                  </a:lnTo>
                  <a:lnTo>
                    <a:pt x="89" y="426"/>
                  </a:lnTo>
                  <a:lnTo>
                    <a:pt x="89" y="430"/>
                  </a:lnTo>
                  <a:lnTo>
                    <a:pt x="93" y="434"/>
                  </a:lnTo>
                  <a:lnTo>
                    <a:pt x="97" y="437"/>
                  </a:lnTo>
                  <a:lnTo>
                    <a:pt x="100" y="437"/>
                  </a:lnTo>
                  <a:lnTo>
                    <a:pt x="104" y="441"/>
                  </a:lnTo>
                  <a:lnTo>
                    <a:pt x="112" y="449"/>
                  </a:lnTo>
                  <a:lnTo>
                    <a:pt x="115" y="449"/>
                  </a:lnTo>
                  <a:lnTo>
                    <a:pt x="119" y="449"/>
                  </a:lnTo>
                  <a:lnTo>
                    <a:pt x="119" y="445"/>
                  </a:lnTo>
                  <a:lnTo>
                    <a:pt x="123" y="449"/>
                  </a:lnTo>
                  <a:lnTo>
                    <a:pt x="123" y="449"/>
                  </a:lnTo>
                  <a:lnTo>
                    <a:pt x="123" y="449"/>
                  </a:lnTo>
                  <a:lnTo>
                    <a:pt x="123" y="452"/>
                  </a:lnTo>
                  <a:lnTo>
                    <a:pt x="123" y="456"/>
                  </a:lnTo>
                  <a:lnTo>
                    <a:pt x="123" y="456"/>
                  </a:lnTo>
                  <a:lnTo>
                    <a:pt x="123" y="460"/>
                  </a:lnTo>
                  <a:lnTo>
                    <a:pt x="123" y="460"/>
                  </a:lnTo>
                  <a:lnTo>
                    <a:pt x="126" y="463"/>
                  </a:lnTo>
                  <a:lnTo>
                    <a:pt x="123" y="463"/>
                  </a:lnTo>
                  <a:lnTo>
                    <a:pt x="123" y="467"/>
                  </a:lnTo>
                  <a:lnTo>
                    <a:pt x="126" y="467"/>
                  </a:lnTo>
                  <a:lnTo>
                    <a:pt x="123" y="471"/>
                  </a:lnTo>
                  <a:lnTo>
                    <a:pt x="119" y="471"/>
                  </a:lnTo>
                  <a:lnTo>
                    <a:pt x="119" y="474"/>
                  </a:lnTo>
                  <a:lnTo>
                    <a:pt x="119" y="474"/>
                  </a:lnTo>
                  <a:lnTo>
                    <a:pt x="115" y="478"/>
                  </a:lnTo>
                  <a:lnTo>
                    <a:pt x="115" y="478"/>
                  </a:lnTo>
                  <a:lnTo>
                    <a:pt x="112" y="482"/>
                  </a:lnTo>
                  <a:lnTo>
                    <a:pt x="108" y="482"/>
                  </a:lnTo>
                  <a:lnTo>
                    <a:pt x="108" y="486"/>
                  </a:lnTo>
                  <a:lnTo>
                    <a:pt x="104" y="489"/>
                  </a:lnTo>
                  <a:lnTo>
                    <a:pt x="100" y="493"/>
                  </a:lnTo>
                  <a:lnTo>
                    <a:pt x="100" y="493"/>
                  </a:lnTo>
                  <a:lnTo>
                    <a:pt x="104" y="493"/>
                  </a:lnTo>
                  <a:lnTo>
                    <a:pt x="104" y="493"/>
                  </a:lnTo>
                  <a:lnTo>
                    <a:pt x="108" y="497"/>
                  </a:lnTo>
                  <a:lnTo>
                    <a:pt x="104" y="500"/>
                  </a:lnTo>
                  <a:lnTo>
                    <a:pt x="104" y="504"/>
                  </a:lnTo>
                  <a:lnTo>
                    <a:pt x="100" y="508"/>
                  </a:lnTo>
                  <a:lnTo>
                    <a:pt x="97" y="508"/>
                  </a:lnTo>
                  <a:lnTo>
                    <a:pt x="97" y="508"/>
                  </a:lnTo>
                  <a:lnTo>
                    <a:pt x="93" y="504"/>
                  </a:lnTo>
                  <a:lnTo>
                    <a:pt x="93" y="504"/>
                  </a:lnTo>
                  <a:lnTo>
                    <a:pt x="93" y="508"/>
                  </a:lnTo>
                  <a:lnTo>
                    <a:pt x="93" y="508"/>
                  </a:lnTo>
                  <a:lnTo>
                    <a:pt x="93" y="512"/>
                  </a:lnTo>
                  <a:lnTo>
                    <a:pt x="93" y="512"/>
                  </a:lnTo>
                  <a:lnTo>
                    <a:pt x="89" y="515"/>
                  </a:lnTo>
                  <a:lnTo>
                    <a:pt x="86" y="519"/>
                  </a:lnTo>
                  <a:lnTo>
                    <a:pt x="89" y="526"/>
                  </a:lnTo>
                  <a:lnTo>
                    <a:pt x="89" y="530"/>
                  </a:lnTo>
                  <a:lnTo>
                    <a:pt x="93" y="538"/>
                  </a:lnTo>
                  <a:lnTo>
                    <a:pt x="93" y="538"/>
                  </a:lnTo>
                  <a:lnTo>
                    <a:pt x="93" y="538"/>
                  </a:lnTo>
                  <a:lnTo>
                    <a:pt x="93" y="541"/>
                  </a:lnTo>
                  <a:lnTo>
                    <a:pt x="93" y="541"/>
                  </a:lnTo>
                  <a:lnTo>
                    <a:pt x="93" y="545"/>
                  </a:lnTo>
                  <a:lnTo>
                    <a:pt x="97" y="545"/>
                  </a:lnTo>
                  <a:lnTo>
                    <a:pt x="97" y="545"/>
                  </a:lnTo>
                  <a:lnTo>
                    <a:pt x="100" y="549"/>
                  </a:lnTo>
                  <a:lnTo>
                    <a:pt x="104" y="552"/>
                  </a:lnTo>
                  <a:lnTo>
                    <a:pt x="108" y="552"/>
                  </a:lnTo>
                  <a:lnTo>
                    <a:pt x="108" y="556"/>
                  </a:lnTo>
                  <a:lnTo>
                    <a:pt x="108" y="556"/>
                  </a:lnTo>
                  <a:lnTo>
                    <a:pt x="104" y="556"/>
                  </a:lnTo>
                  <a:lnTo>
                    <a:pt x="97" y="552"/>
                  </a:lnTo>
                  <a:lnTo>
                    <a:pt x="93" y="552"/>
                  </a:lnTo>
                  <a:lnTo>
                    <a:pt x="93" y="549"/>
                  </a:lnTo>
                  <a:lnTo>
                    <a:pt x="71" y="549"/>
                  </a:lnTo>
                  <a:lnTo>
                    <a:pt x="60" y="552"/>
                  </a:lnTo>
                  <a:lnTo>
                    <a:pt x="56" y="549"/>
                  </a:lnTo>
                  <a:lnTo>
                    <a:pt x="49" y="549"/>
                  </a:lnTo>
                  <a:lnTo>
                    <a:pt x="49" y="545"/>
                  </a:lnTo>
                  <a:lnTo>
                    <a:pt x="45" y="538"/>
                  </a:lnTo>
                  <a:lnTo>
                    <a:pt x="41" y="534"/>
                  </a:lnTo>
                  <a:lnTo>
                    <a:pt x="41" y="526"/>
                  </a:lnTo>
                  <a:lnTo>
                    <a:pt x="41" y="523"/>
                  </a:lnTo>
                  <a:lnTo>
                    <a:pt x="38" y="523"/>
                  </a:lnTo>
                  <a:lnTo>
                    <a:pt x="34" y="526"/>
                  </a:lnTo>
                  <a:lnTo>
                    <a:pt x="30" y="526"/>
                  </a:lnTo>
                  <a:lnTo>
                    <a:pt x="26" y="526"/>
                  </a:lnTo>
                  <a:lnTo>
                    <a:pt x="19" y="515"/>
                  </a:lnTo>
                  <a:lnTo>
                    <a:pt x="19" y="512"/>
                  </a:lnTo>
                  <a:lnTo>
                    <a:pt x="19" y="497"/>
                  </a:lnTo>
                  <a:lnTo>
                    <a:pt x="23" y="493"/>
                  </a:lnTo>
                  <a:lnTo>
                    <a:pt x="30" y="486"/>
                  </a:lnTo>
                  <a:lnTo>
                    <a:pt x="30" y="478"/>
                  </a:lnTo>
                  <a:lnTo>
                    <a:pt x="30" y="471"/>
                  </a:lnTo>
                  <a:lnTo>
                    <a:pt x="26" y="467"/>
                  </a:lnTo>
                  <a:lnTo>
                    <a:pt x="30" y="460"/>
                  </a:lnTo>
                  <a:lnTo>
                    <a:pt x="30" y="456"/>
                  </a:lnTo>
                  <a:lnTo>
                    <a:pt x="30" y="449"/>
                  </a:lnTo>
                  <a:lnTo>
                    <a:pt x="30" y="445"/>
                  </a:lnTo>
                  <a:lnTo>
                    <a:pt x="30" y="441"/>
                  </a:lnTo>
                  <a:lnTo>
                    <a:pt x="30" y="437"/>
                  </a:lnTo>
                  <a:lnTo>
                    <a:pt x="30" y="426"/>
                  </a:lnTo>
                  <a:lnTo>
                    <a:pt x="26" y="423"/>
                  </a:lnTo>
                  <a:lnTo>
                    <a:pt x="26" y="423"/>
                  </a:lnTo>
                  <a:lnTo>
                    <a:pt x="30" y="419"/>
                  </a:lnTo>
                  <a:lnTo>
                    <a:pt x="30" y="415"/>
                  </a:lnTo>
                  <a:lnTo>
                    <a:pt x="26" y="408"/>
                  </a:lnTo>
                  <a:lnTo>
                    <a:pt x="23" y="404"/>
                  </a:lnTo>
                  <a:lnTo>
                    <a:pt x="19" y="404"/>
                  </a:lnTo>
                  <a:lnTo>
                    <a:pt x="19" y="408"/>
                  </a:lnTo>
                  <a:lnTo>
                    <a:pt x="15" y="404"/>
                  </a:lnTo>
                  <a:lnTo>
                    <a:pt x="15" y="400"/>
                  </a:lnTo>
                  <a:lnTo>
                    <a:pt x="23" y="400"/>
                  </a:lnTo>
                  <a:lnTo>
                    <a:pt x="26" y="397"/>
                  </a:lnTo>
                  <a:lnTo>
                    <a:pt x="26" y="393"/>
                  </a:lnTo>
                  <a:lnTo>
                    <a:pt x="26" y="393"/>
                  </a:lnTo>
                  <a:lnTo>
                    <a:pt x="23" y="397"/>
                  </a:lnTo>
                  <a:lnTo>
                    <a:pt x="19" y="397"/>
                  </a:lnTo>
                  <a:lnTo>
                    <a:pt x="19" y="389"/>
                  </a:lnTo>
                  <a:lnTo>
                    <a:pt x="15" y="382"/>
                  </a:lnTo>
                  <a:lnTo>
                    <a:pt x="15" y="378"/>
                  </a:lnTo>
                  <a:lnTo>
                    <a:pt x="15" y="374"/>
                  </a:lnTo>
                  <a:lnTo>
                    <a:pt x="12" y="371"/>
                  </a:lnTo>
                  <a:lnTo>
                    <a:pt x="8" y="367"/>
                  </a:lnTo>
                  <a:lnTo>
                    <a:pt x="8" y="356"/>
                  </a:lnTo>
                  <a:lnTo>
                    <a:pt x="12" y="352"/>
                  </a:lnTo>
                  <a:lnTo>
                    <a:pt x="12" y="348"/>
                  </a:lnTo>
                  <a:lnTo>
                    <a:pt x="12" y="345"/>
                  </a:lnTo>
                  <a:lnTo>
                    <a:pt x="8" y="345"/>
                  </a:lnTo>
                  <a:lnTo>
                    <a:pt x="8" y="337"/>
                  </a:lnTo>
                  <a:lnTo>
                    <a:pt x="4" y="330"/>
                  </a:lnTo>
                  <a:lnTo>
                    <a:pt x="8" y="319"/>
                  </a:lnTo>
                  <a:lnTo>
                    <a:pt x="4" y="311"/>
                  </a:lnTo>
                  <a:lnTo>
                    <a:pt x="4" y="308"/>
                  </a:lnTo>
                  <a:lnTo>
                    <a:pt x="8" y="300"/>
                  </a:lnTo>
                  <a:lnTo>
                    <a:pt x="12" y="293"/>
                  </a:lnTo>
                  <a:lnTo>
                    <a:pt x="15" y="289"/>
                  </a:lnTo>
                  <a:lnTo>
                    <a:pt x="15" y="289"/>
                  </a:lnTo>
                  <a:lnTo>
                    <a:pt x="8" y="270"/>
                  </a:lnTo>
                  <a:lnTo>
                    <a:pt x="8" y="263"/>
                  </a:lnTo>
                  <a:lnTo>
                    <a:pt x="8" y="259"/>
                  </a:lnTo>
                  <a:lnTo>
                    <a:pt x="8" y="248"/>
                  </a:lnTo>
                  <a:lnTo>
                    <a:pt x="12" y="244"/>
                  </a:lnTo>
                  <a:lnTo>
                    <a:pt x="15" y="241"/>
                  </a:lnTo>
                  <a:lnTo>
                    <a:pt x="15" y="233"/>
                  </a:lnTo>
                  <a:lnTo>
                    <a:pt x="12" y="230"/>
                  </a:lnTo>
                  <a:lnTo>
                    <a:pt x="8" y="226"/>
                  </a:lnTo>
                  <a:lnTo>
                    <a:pt x="12" y="222"/>
                  </a:lnTo>
                  <a:lnTo>
                    <a:pt x="12" y="219"/>
                  </a:lnTo>
                  <a:lnTo>
                    <a:pt x="15" y="211"/>
                  </a:lnTo>
                  <a:lnTo>
                    <a:pt x="19" y="211"/>
                  </a:lnTo>
                  <a:lnTo>
                    <a:pt x="19" y="204"/>
                  </a:lnTo>
                  <a:lnTo>
                    <a:pt x="15" y="193"/>
                  </a:lnTo>
                  <a:lnTo>
                    <a:pt x="15" y="189"/>
                  </a:lnTo>
                  <a:lnTo>
                    <a:pt x="12" y="181"/>
                  </a:lnTo>
                  <a:lnTo>
                    <a:pt x="12" y="178"/>
                  </a:lnTo>
                  <a:lnTo>
                    <a:pt x="8" y="170"/>
                  </a:lnTo>
                  <a:lnTo>
                    <a:pt x="4" y="167"/>
                  </a:lnTo>
                  <a:lnTo>
                    <a:pt x="4" y="163"/>
                  </a:lnTo>
                  <a:lnTo>
                    <a:pt x="0" y="155"/>
                  </a:lnTo>
                  <a:lnTo>
                    <a:pt x="0" y="152"/>
                  </a:lnTo>
                  <a:lnTo>
                    <a:pt x="8" y="148"/>
                  </a:lnTo>
                  <a:lnTo>
                    <a:pt x="8" y="141"/>
                  </a:lnTo>
                  <a:lnTo>
                    <a:pt x="8" y="141"/>
                  </a:lnTo>
                  <a:lnTo>
                    <a:pt x="8" y="133"/>
                  </a:lnTo>
                  <a:lnTo>
                    <a:pt x="8" y="126"/>
                  </a:lnTo>
                  <a:lnTo>
                    <a:pt x="4" y="118"/>
                  </a:lnTo>
                  <a:lnTo>
                    <a:pt x="8" y="115"/>
                  </a:lnTo>
                  <a:lnTo>
                    <a:pt x="8" y="104"/>
                  </a:lnTo>
                  <a:lnTo>
                    <a:pt x="12" y="100"/>
                  </a:lnTo>
                  <a:lnTo>
                    <a:pt x="15" y="92"/>
                  </a:lnTo>
                  <a:lnTo>
                    <a:pt x="23" y="89"/>
                  </a:lnTo>
                  <a:lnTo>
                    <a:pt x="23" y="85"/>
                  </a:lnTo>
                  <a:lnTo>
                    <a:pt x="26" y="81"/>
                  </a:lnTo>
                  <a:lnTo>
                    <a:pt x="26" y="81"/>
                  </a:lnTo>
                  <a:lnTo>
                    <a:pt x="26" y="78"/>
                  </a:lnTo>
                  <a:lnTo>
                    <a:pt x="23" y="74"/>
                  </a:lnTo>
                  <a:lnTo>
                    <a:pt x="23" y="74"/>
                  </a:lnTo>
                  <a:lnTo>
                    <a:pt x="23" y="70"/>
                  </a:lnTo>
                  <a:lnTo>
                    <a:pt x="26" y="70"/>
                  </a:lnTo>
                  <a:lnTo>
                    <a:pt x="26" y="66"/>
                  </a:lnTo>
                  <a:lnTo>
                    <a:pt x="23" y="63"/>
                  </a:lnTo>
                  <a:lnTo>
                    <a:pt x="23" y="55"/>
                  </a:lnTo>
                  <a:lnTo>
                    <a:pt x="23" y="52"/>
                  </a:lnTo>
                  <a:lnTo>
                    <a:pt x="23" y="52"/>
                  </a:lnTo>
                  <a:lnTo>
                    <a:pt x="19" y="48"/>
                  </a:lnTo>
                  <a:lnTo>
                    <a:pt x="19" y="44"/>
                  </a:lnTo>
                  <a:lnTo>
                    <a:pt x="41" y="33"/>
                  </a:lnTo>
                  <a:lnTo>
                    <a:pt x="45" y="18"/>
                  </a:lnTo>
                  <a:lnTo>
                    <a:pt x="41" y="14"/>
                  </a:lnTo>
                  <a:lnTo>
                    <a:pt x="41" y="14"/>
                  </a:lnTo>
                  <a:close/>
                  <a:moveTo>
                    <a:pt x="178" y="608"/>
                  </a:moveTo>
                  <a:lnTo>
                    <a:pt x="178" y="608"/>
                  </a:lnTo>
                  <a:lnTo>
                    <a:pt x="182" y="608"/>
                  </a:lnTo>
                  <a:lnTo>
                    <a:pt x="186" y="608"/>
                  </a:lnTo>
                  <a:lnTo>
                    <a:pt x="189" y="604"/>
                  </a:lnTo>
                  <a:lnTo>
                    <a:pt x="186" y="604"/>
                  </a:lnTo>
                  <a:lnTo>
                    <a:pt x="182" y="604"/>
                  </a:lnTo>
                  <a:lnTo>
                    <a:pt x="178" y="608"/>
                  </a:lnTo>
                  <a:lnTo>
                    <a:pt x="178" y="608"/>
                  </a:lnTo>
                  <a:lnTo>
                    <a:pt x="178" y="608"/>
                  </a:lnTo>
                  <a:close/>
                  <a:moveTo>
                    <a:pt x="104" y="560"/>
                  </a:moveTo>
                  <a:lnTo>
                    <a:pt x="104" y="560"/>
                  </a:lnTo>
                  <a:lnTo>
                    <a:pt x="108" y="564"/>
                  </a:lnTo>
                  <a:lnTo>
                    <a:pt x="112" y="567"/>
                  </a:lnTo>
                  <a:lnTo>
                    <a:pt x="112" y="575"/>
                  </a:lnTo>
                  <a:lnTo>
                    <a:pt x="112" y="575"/>
                  </a:lnTo>
                  <a:lnTo>
                    <a:pt x="108" y="575"/>
                  </a:lnTo>
                  <a:lnTo>
                    <a:pt x="108" y="578"/>
                  </a:lnTo>
                  <a:lnTo>
                    <a:pt x="104" y="560"/>
                  </a:lnTo>
                  <a:lnTo>
                    <a:pt x="104" y="560"/>
                  </a:lnTo>
                  <a:close/>
                  <a:moveTo>
                    <a:pt x="108" y="578"/>
                  </a:moveTo>
                  <a:lnTo>
                    <a:pt x="112" y="578"/>
                  </a:lnTo>
                  <a:lnTo>
                    <a:pt x="115" y="578"/>
                  </a:lnTo>
                  <a:lnTo>
                    <a:pt x="119" y="582"/>
                  </a:lnTo>
                  <a:lnTo>
                    <a:pt x="119" y="586"/>
                  </a:lnTo>
                  <a:lnTo>
                    <a:pt x="123" y="586"/>
                  </a:lnTo>
                  <a:lnTo>
                    <a:pt x="126" y="589"/>
                  </a:lnTo>
                  <a:lnTo>
                    <a:pt x="126" y="593"/>
                  </a:lnTo>
                  <a:lnTo>
                    <a:pt x="130" y="593"/>
                  </a:lnTo>
                  <a:lnTo>
                    <a:pt x="145" y="597"/>
                  </a:lnTo>
                  <a:lnTo>
                    <a:pt x="145" y="601"/>
                  </a:lnTo>
                  <a:lnTo>
                    <a:pt x="149" y="601"/>
                  </a:lnTo>
                  <a:lnTo>
                    <a:pt x="156" y="604"/>
                  </a:lnTo>
                  <a:lnTo>
                    <a:pt x="160" y="604"/>
                  </a:lnTo>
                  <a:lnTo>
                    <a:pt x="163" y="604"/>
                  </a:lnTo>
                  <a:lnTo>
                    <a:pt x="167" y="604"/>
                  </a:lnTo>
                  <a:lnTo>
                    <a:pt x="167" y="608"/>
                  </a:lnTo>
                  <a:lnTo>
                    <a:pt x="163" y="608"/>
                  </a:lnTo>
                  <a:lnTo>
                    <a:pt x="163" y="608"/>
                  </a:lnTo>
                  <a:lnTo>
                    <a:pt x="160" y="608"/>
                  </a:lnTo>
                  <a:lnTo>
                    <a:pt x="156" y="612"/>
                  </a:lnTo>
                  <a:lnTo>
                    <a:pt x="156" y="615"/>
                  </a:lnTo>
                  <a:lnTo>
                    <a:pt x="152" y="615"/>
                  </a:lnTo>
                  <a:lnTo>
                    <a:pt x="149" y="615"/>
                  </a:lnTo>
                  <a:lnTo>
                    <a:pt x="145" y="612"/>
                  </a:lnTo>
                  <a:lnTo>
                    <a:pt x="137" y="612"/>
                  </a:lnTo>
                  <a:lnTo>
                    <a:pt x="130" y="612"/>
                  </a:lnTo>
                  <a:lnTo>
                    <a:pt x="126" y="612"/>
                  </a:lnTo>
                  <a:lnTo>
                    <a:pt x="119" y="612"/>
                  </a:lnTo>
                  <a:lnTo>
                    <a:pt x="119" y="612"/>
                  </a:lnTo>
                  <a:lnTo>
                    <a:pt x="115" y="608"/>
                  </a:lnTo>
                  <a:lnTo>
                    <a:pt x="123" y="608"/>
                  </a:lnTo>
                  <a:lnTo>
                    <a:pt x="130" y="604"/>
                  </a:lnTo>
                  <a:lnTo>
                    <a:pt x="130" y="604"/>
                  </a:lnTo>
                  <a:lnTo>
                    <a:pt x="130" y="604"/>
                  </a:lnTo>
                  <a:lnTo>
                    <a:pt x="126" y="604"/>
                  </a:lnTo>
                  <a:lnTo>
                    <a:pt x="123" y="604"/>
                  </a:lnTo>
                  <a:lnTo>
                    <a:pt x="115" y="604"/>
                  </a:lnTo>
                  <a:lnTo>
                    <a:pt x="115" y="604"/>
                  </a:lnTo>
                  <a:lnTo>
                    <a:pt x="108" y="578"/>
                  </a:lnTo>
                  <a:close/>
                </a:path>
              </a:pathLst>
            </a:custGeom>
            <a:grpFill/>
            <a:ln>
              <a:noFill/>
            </a:ln>
          </p:spPr>
          <p:txBody>
            <a:bodyPr vert="horz" wrap="square" lIns="91440" tIns="45720" rIns="91440" bIns="45720" numCol="1" anchor="t" anchorCtr="0" compatLnSpc="1"/>
            <a:lstStyle/>
            <a:p>
              <a:endParaRPr lang="en-US"/>
            </a:p>
          </p:txBody>
        </p:sp>
        <p:sp>
          <p:nvSpPr>
            <p:cNvPr id="192" name="Freeform 189"/>
            <p:cNvSpPr>
              <a:spLocks noEditPoints="1"/>
            </p:cNvSpPr>
            <p:nvPr/>
          </p:nvSpPr>
          <p:spPr bwMode="auto">
            <a:xfrm>
              <a:off x="2810821" y="3524646"/>
              <a:ext cx="234167" cy="907075"/>
            </a:xfrm>
            <a:custGeom>
              <a:avLst/>
              <a:gdLst>
                <a:gd name="T0" fmla="*/ 33 w 49"/>
                <a:gd name="T1" fmla="*/ 183 h 190"/>
                <a:gd name="T2" fmla="*/ 33 w 49"/>
                <a:gd name="T3" fmla="*/ 185 h 190"/>
                <a:gd name="T4" fmla="*/ 40 w 49"/>
                <a:gd name="T5" fmla="*/ 185 h 190"/>
                <a:gd name="T6" fmla="*/ 33 w 49"/>
                <a:gd name="T7" fmla="*/ 177 h 190"/>
                <a:gd name="T8" fmla="*/ 39 w 49"/>
                <a:gd name="T9" fmla="*/ 175 h 190"/>
                <a:gd name="T10" fmla="*/ 15 w 49"/>
                <a:gd name="T11" fmla="*/ 157 h 190"/>
                <a:gd name="T12" fmla="*/ 15 w 49"/>
                <a:gd name="T13" fmla="*/ 129 h 190"/>
                <a:gd name="T14" fmla="*/ 11 w 49"/>
                <a:gd name="T15" fmla="*/ 108 h 190"/>
                <a:gd name="T16" fmla="*/ 15 w 49"/>
                <a:gd name="T17" fmla="*/ 74 h 190"/>
                <a:gd name="T18" fmla="*/ 16 w 49"/>
                <a:gd name="T19" fmla="*/ 42 h 190"/>
                <a:gd name="T20" fmla="*/ 16 w 49"/>
                <a:gd name="T21" fmla="*/ 15 h 190"/>
                <a:gd name="T22" fmla="*/ 7 w 49"/>
                <a:gd name="T23" fmla="*/ 3 h 190"/>
                <a:gd name="T24" fmla="*/ 5 w 49"/>
                <a:gd name="T25" fmla="*/ 25 h 190"/>
                <a:gd name="T26" fmla="*/ 5 w 49"/>
                <a:gd name="T27" fmla="*/ 47 h 190"/>
                <a:gd name="T28" fmla="*/ 6 w 49"/>
                <a:gd name="T29" fmla="*/ 67 h 190"/>
                <a:gd name="T30" fmla="*/ 4 w 49"/>
                <a:gd name="T31" fmla="*/ 82 h 190"/>
                <a:gd name="T32" fmla="*/ 2 w 49"/>
                <a:gd name="T33" fmla="*/ 94 h 190"/>
                <a:gd name="T34" fmla="*/ 3 w 49"/>
                <a:gd name="T35" fmla="*/ 109 h 190"/>
                <a:gd name="T36" fmla="*/ 10 w 49"/>
                <a:gd name="T37" fmla="*/ 116 h 190"/>
                <a:gd name="T38" fmla="*/ 9 w 49"/>
                <a:gd name="T39" fmla="*/ 125 h 190"/>
                <a:gd name="T40" fmla="*/ 9 w 49"/>
                <a:gd name="T41" fmla="*/ 138 h 190"/>
                <a:gd name="T42" fmla="*/ 3 w 49"/>
                <a:gd name="T43" fmla="*/ 135 h 190"/>
                <a:gd name="T44" fmla="*/ 6 w 49"/>
                <a:gd name="T45" fmla="*/ 139 h 190"/>
                <a:gd name="T46" fmla="*/ 10 w 49"/>
                <a:gd name="T47" fmla="*/ 144 h 190"/>
                <a:gd name="T48" fmla="*/ 10 w 49"/>
                <a:gd name="T49" fmla="*/ 150 h 190"/>
                <a:gd name="T50" fmla="*/ 11 w 49"/>
                <a:gd name="T51" fmla="*/ 157 h 190"/>
                <a:gd name="T52" fmla="*/ 15 w 49"/>
                <a:gd name="T53" fmla="*/ 165 h 190"/>
                <a:gd name="T54" fmla="*/ 20 w 49"/>
                <a:gd name="T55" fmla="*/ 167 h 190"/>
                <a:gd name="T56" fmla="*/ 21 w 49"/>
                <a:gd name="T57" fmla="*/ 170 h 190"/>
                <a:gd name="T58" fmla="*/ 19 w 49"/>
                <a:gd name="T59" fmla="*/ 172 h 190"/>
                <a:gd name="T60" fmla="*/ 23 w 49"/>
                <a:gd name="T61" fmla="*/ 171 h 190"/>
                <a:gd name="T62" fmla="*/ 21 w 49"/>
                <a:gd name="T63" fmla="*/ 175 h 190"/>
                <a:gd name="T64" fmla="*/ 28 w 49"/>
                <a:gd name="T65" fmla="*/ 173 h 190"/>
                <a:gd name="T66" fmla="*/ 29 w 49"/>
                <a:gd name="T67" fmla="*/ 179 h 190"/>
                <a:gd name="T68" fmla="*/ 38 w 49"/>
                <a:gd name="T69" fmla="*/ 169 h 190"/>
                <a:gd name="T70" fmla="*/ 3 w 49"/>
                <a:gd name="T71" fmla="*/ 117 h 190"/>
                <a:gd name="T72" fmla="*/ 8 w 49"/>
                <a:gd name="T73" fmla="*/ 115 h 190"/>
                <a:gd name="T74" fmla="*/ 7 w 49"/>
                <a:gd name="T75" fmla="*/ 124 h 190"/>
                <a:gd name="T76" fmla="*/ 3 w 49"/>
                <a:gd name="T77" fmla="*/ 128 h 190"/>
                <a:gd name="T78" fmla="*/ 4 w 49"/>
                <a:gd name="T79" fmla="*/ 128 h 190"/>
                <a:gd name="T80" fmla="*/ 9 w 49"/>
                <a:gd name="T81" fmla="*/ 126 h 190"/>
                <a:gd name="T82" fmla="*/ 5 w 49"/>
                <a:gd name="T83" fmla="*/ 130 h 190"/>
                <a:gd name="T84" fmla="*/ 7 w 49"/>
                <a:gd name="T85" fmla="*/ 148 h 190"/>
                <a:gd name="T86" fmla="*/ 6 w 49"/>
                <a:gd name="T87" fmla="*/ 148 h 190"/>
                <a:gd name="T88" fmla="*/ 5 w 49"/>
                <a:gd name="T89" fmla="*/ 152 h 190"/>
                <a:gd name="T90" fmla="*/ 6 w 49"/>
                <a:gd name="T91" fmla="*/ 154 h 190"/>
                <a:gd name="T92" fmla="*/ 9 w 49"/>
                <a:gd name="T93" fmla="*/ 156 h 190"/>
                <a:gd name="T94" fmla="*/ 10 w 49"/>
                <a:gd name="T95" fmla="*/ 162 h 190"/>
                <a:gd name="T96" fmla="*/ 10 w 49"/>
                <a:gd name="T97" fmla="*/ 161 h 190"/>
                <a:gd name="T98" fmla="*/ 11 w 49"/>
                <a:gd name="T99" fmla="*/ 167 h 190"/>
                <a:gd name="T100" fmla="*/ 14 w 49"/>
                <a:gd name="T101" fmla="*/ 169 h 190"/>
                <a:gd name="T102" fmla="*/ 15 w 49"/>
                <a:gd name="T103" fmla="*/ 169 h 190"/>
                <a:gd name="T104" fmla="*/ 17 w 49"/>
                <a:gd name="T105" fmla="*/ 172 h 190"/>
                <a:gd name="T106" fmla="*/ 21 w 49"/>
                <a:gd name="T107" fmla="*/ 177 h 190"/>
                <a:gd name="T108" fmla="*/ 22 w 49"/>
                <a:gd name="T109" fmla="*/ 180 h 190"/>
                <a:gd name="T110" fmla="*/ 26 w 49"/>
                <a:gd name="T111" fmla="*/ 180 h 190"/>
                <a:gd name="T112" fmla="*/ 27 w 49"/>
                <a:gd name="T113" fmla="*/ 181 h 190"/>
                <a:gd name="T114" fmla="*/ 31 w 49"/>
                <a:gd name="T115" fmla="*/ 179 h 190"/>
                <a:gd name="T116" fmla="*/ 48 w 49"/>
                <a:gd name="T117" fmla="*/ 188 h 190"/>
                <a:gd name="T118" fmla="*/ 45 w 49"/>
                <a:gd name="T119" fmla="*/ 186 h 190"/>
                <a:gd name="T120" fmla="*/ 41 w 49"/>
                <a:gd name="T121"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 h="190">
                  <a:moveTo>
                    <a:pt x="42" y="184"/>
                  </a:moveTo>
                  <a:cubicBezTo>
                    <a:pt x="41" y="183"/>
                    <a:pt x="41" y="183"/>
                    <a:pt x="41" y="183"/>
                  </a:cubicBezTo>
                  <a:cubicBezTo>
                    <a:pt x="41" y="183"/>
                    <a:pt x="41" y="183"/>
                    <a:pt x="41" y="183"/>
                  </a:cubicBezTo>
                  <a:cubicBezTo>
                    <a:pt x="40" y="182"/>
                    <a:pt x="40" y="182"/>
                    <a:pt x="40" y="182"/>
                  </a:cubicBezTo>
                  <a:cubicBezTo>
                    <a:pt x="38" y="182"/>
                    <a:pt x="38" y="182"/>
                    <a:pt x="38" y="182"/>
                  </a:cubicBezTo>
                  <a:cubicBezTo>
                    <a:pt x="36" y="181"/>
                    <a:pt x="36" y="181"/>
                    <a:pt x="36" y="181"/>
                  </a:cubicBezTo>
                  <a:cubicBezTo>
                    <a:pt x="35" y="181"/>
                    <a:pt x="35" y="181"/>
                    <a:pt x="35" y="181"/>
                  </a:cubicBezTo>
                  <a:cubicBezTo>
                    <a:pt x="35" y="181"/>
                    <a:pt x="35" y="181"/>
                    <a:pt x="35" y="181"/>
                  </a:cubicBezTo>
                  <a:cubicBezTo>
                    <a:pt x="35" y="181"/>
                    <a:pt x="35" y="181"/>
                    <a:pt x="35" y="181"/>
                  </a:cubicBezTo>
                  <a:cubicBezTo>
                    <a:pt x="35" y="182"/>
                    <a:pt x="35" y="182"/>
                    <a:pt x="35" y="182"/>
                  </a:cubicBezTo>
                  <a:cubicBezTo>
                    <a:pt x="35" y="182"/>
                    <a:pt x="35" y="182"/>
                    <a:pt x="35" y="182"/>
                  </a:cubicBezTo>
                  <a:cubicBezTo>
                    <a:pt x="33" y="181"/>
                    <a:pt x="33" y="181"/>
                    <a:pt x="33" y="181"/>
                  </a:cubicBezTo>
                  <a:cubicBezTo>
                    <a:pt x="32" y="181"/>
                    <a:pt x="32" y="181"/>
                    <a:pt x="32" y="181"/>
                  </a:cubicBezTo>
                  <a:cubicBezTo>
                    <a:pt x="32" y="181"/>
                    <a:pt x="32" y="181"/>
                    <a:pt x="32" y="181"/>
                  </a:cubicBezTo>
                  <a:cubicBezTo>
                    <a:pt x="32" y="181"/>
                    <a:pt x="32" y="181"/>
                    <a:pt x="32" y="181"/>
                  </a:cubicBezTo>
                  <a:cubicBezTo>
                    <a:pt x="34" y="182"/>
                    <a:pt x="34" y="182"/>
                    <a:pt x="34" y="182"/>
                  </a:cubicBezTo>
                  <a:cubicBezTo>
                    <a:pt x="34" y="182"/>
                    <a:pt x="34" y="182"/>
                    <a:pt x="34" y="182"/>
                  </a:cubicBezTo>
                  <a:cubicBezTo>
                    <a:pt x="34" y="182"/>
                    <a:pt x="34" y="182"/>
                    <a:pt x="34" y="182"/>
                  </a:cubicBezTo>
                  <a:cubicBezTo>
                    <a:pt x="34" y="182"/>
                    <a:pt x="34" y="182"/>
                    <a:pt x="34" y="182"/>
                  </a:cubicBezTo>
                  <a:cubicBezTo>
                    <a:pt x="34" y="183"/>
                    <a:pt x="34" y="183"/>
                    <a:pt x="34" y="183"/>
                  </a:cubicBezTo>
                  <a:cubicBezTo>
                    <a:pt x="33" y="183"/>
                    <a:pt x="33" y="183"/>
                    <a:pt x="33" y="183"/>
                  </a:cubicBezTo>
                  <a:cubicBezTo>
                    <a:pt x="33" y="182"/>
                    <a:pt x="33" y="182"/>
                    <a:pt x="33" y="182"/>
                  </a:cubicBezTo>
                  <a:cubicBezTo>
                    <a:pt x="32" y="182"/>
                    <a:pt x="32" y="182"/>
                    <a:pt x="32" y="182"/>
                  </a:cubicBezTo>
                  <a:cubicBezTo>
                    <a:pt x="32" y="182"/>
                    <a:pt x="32" y="182"/>
                    <a:pt x="32" y="182"/>
                  </a:cubicBezTo>
                  <a:cubicBezTo>
                    <a:pt x="32" y="183"/>
                    <a:pt x="32" y="183"/>
                    <a:pt x="32" y="183"/>
                  </a:cubicBezTo>
                  <a:cubicBezTo>
                    <a:pt x="31" y="183"/>
                    <a:pt x="31" y="183"/>
                    <a:pt x="31" y="183"/>
                  </a:cubicBezTo>
                  <a:cubicBezTo>
                    <a:pt x="30" y="183"/>
                    <a:pt x="30" y="183"/>
                    <a:pt x="30" y="183"/>
                  </a:cubicBezTo>
                  <a:cubicBezTo>
                    <a:pt x="30" y="183"/>
                    <a:pt x="30" y="183"/>
                    <a:pt x="30" y="183"/>
                  </a:cubicBezTo>
                  <a:cubicBezTo>
                    <a:pt x="30" y="183"/>
                    <a:pt x="30" y="183"/>
                    <a:pt x="30" y="183"/>
                  </a:cubicBezTo>
                  <a:cubicBezTo>
                    <a:pt x="30" y="183"/>
                    <a:pt x="30" y="183"/>
                    <a:pt x="30" y="183"/>
                  </a:cubicBezTo>
                  <a:cubicBezTo>
                    <a:pt x="29" y="183"/>
                    <a:pt x="29" y="183"/>
                    <a:pt x="29" y="183"/>
                  </a:cubicBezTo>
                  <a:cubicBezTo>
                    <a:pt x="28" y="184"/>
                    <a:pt x="28" y="184"/>
                    <a:pt x="28" y="184"/>
                  </a:cubicBezTo>
                  <a:cubicBezTo>
                    <a:pt x="28" y="184"/>
                    <a:pt x="28" y="184"/>
                    <a:pt x="28" y="184"/>
                  </a:cubicBezTo>
                  <a:cubicBezTo>
                    <a:pt x="29" y="184"/>
                    <a:pt x="29" y="184"/>
                    <a:pt x="29" y="184"/>
                  </a:cubicBezTo>
                  <a:cubicBezTo>
                    <a:pt x="30" y="184"/>
                    <a:pt x="30" y="184"/>
                    <a:pt x="30" y="184"/>
                  </a:cubicBezTo>
                  <a:cubicBezTo>
                    <a:pt x="30" y="184"/>
                    <a:pt x="30" y="184"/>
                    <a:pt x="30" y="184"/>
                  </a:cubicBezTo>
                  <a:cubicBezTo>
                    <a:pt x="31" y="184"/>
                    <a:pt x="31" y="184"/>
                    <a:pt x="31" y="184"/>
                  </a:cubicBezTo>
                  <a:cubicBezTo>
                    <a:pt x="31" y="184"/>
                    <a:pt x="31" y="184"/>
                    <a:pt x="31" y="184"/>
                  </a:cubicBezTo>
                  <a:cubicBezTo>
                    <a:pt x="32" y="184"/>
                    <a:pt x="32" y="184"/>
                    <a:pt x="32" y="184"/>
                  </a:cubicBezTo>
                  <a:cubicBezTo>
                    <a:pt x="32" y="184"/>
                    <a:pt x="32" y="184"/>
                    <a:pt x="32" y="184"/>
                  </a:cubicBezTo>
                  <a:cubicBezTo>
                    <a:pt x="33" y="184"/>
                    <a:pt x="33" y="184"/>
                    <a:pt x="33" y="184"/>
                  </a:cubicBezTo>
                  <a:cubicBezTo>
                    <a:pt x="33" y="185"/>
                    <a:pt x="33" y="185"/>
                    <a:pt x="33" y="185"/>
                  </a:cubicBezTo>
                  <a:cubicBezTo>
                    <a:pt x="33" y="185"/>
                    <a:pt x="33" y="185"/>
                    <a:pt x="33" y="185"/>
                  </a:cubicBezTo>
                  <a:cubicBezTo>
                    <a:pt x="33" y="185"/>
                    <a:pt x="33" y="185"/>
                    <a:pt x="33" y="185"/>
                  </a:cubicBezTo>
                  <a:cubicBezTo>
                    <a:pt x="32" y="186"/>
                    <a:pt x="32" y="186"/>
                    <a:pt x="32" y="186"/>
                  </a:cubicBezTo>
                  <a:cubicBezTo>
                    <a:pt x="33" y="187"/>
                    <a:pt x="33" y="187"/>
                    <a:pt x="33" y="187"/>
                  </a:cubicBezTo>
                  <a:cubicBezTo>
                    <a:pt x="33" y="187"/>
                    <a:pt x="33" y="187"/>
                    <a:pt x="33" y="187"/>
                  </a:cubicBezTo>
                  <a:cubicBezTo>
                    <a:pt x="34" y="187"/>
                    <a:pt x="34" y="187"/>
                    <a:pt x="34" y="187"/>
                  </a:cubicBezTo>
                  <a:cubicBezTo>
                    <a:pt x="35" y="188"/>
                    <a:pt x="35" y="188"/>
                    <a:pt x="35" y="188"/>
                  </a:cubicBezTo>
                  <a:cubicBezTo>
                    <a:pt x="35" y="188"/>
                    <a:pt x="35" y="188"/>
                    <a:pt x="35" y="188"/>
                  </a:cubicBezTo>
                  <a:cubicBezTo>
                    <a:pt x="35" y="187"/>
                    <a:pt x="35" y="187"/>
                    <a:pt x="35" y="187"/>
                  </a:cubicBezTo>
                  <a:cubicBezTo>
                    <a:pt x="35" y="187"/>
                    <a:pt x="35" y="187"/>
                    <a:pt x="35" y="187"/>
                  </a:cubicBezTo>
                  <a:cubicBezTo>
                    <a:pt x="34" y="186"/>
                    <a:pt x="34" y="186"/>
                    <a:pt x="34" y="186"/>
                  </a:cubicBezTo>
                  <a:cubicBezTo>
                    <a:pt x="34" y="186"/>
                    <a:pt x="34" y="186"/>
                    <a:pt x="34" y="186"/>
                  </a:cubicBezTo>
                  <a:cubicBezTo>
                    <a:pt x="34" y="186"/>
                    <a:pt x="34" y="186"/>
                    <a:pt x="34" y="186"/>
                  </a:cubicBezTo>
                  <a:cubicBezTo>
                    <a:pt x="35" y="186"/>
                    <a:pt x="35" y="186"/>
                    <a:pt x="35" y="186"/>
                  </a:cubicBezTo>
                  <a:cubicBezTo>
                    <a:pt x="35" y="186"/>
                    <a:pt x="35" y="186"/>
                    <a:pt x="35" y="186"/>
                  </a:cubicBezTo>
                  <a:cubicBezTo>
                    <a:pt x="35" y="186"/>
                    <a:pt x="35" y="186"/>
                    <a:pt x="35" y="186"/>
                  </a:cubicBezTo>
                  <a:cubicBezTo>
                    <a:pt x="35" y="185"/>
                    <a:pt x="35" y="185"/>
                    <a:pt x="35" y="185"/>
                  </a:cubicBezTo>
                  <a:cubicBezTo>
                    <a:pt x="34" y="185"/>
                    <a:pt x="34" y="185"/>
                    <a:pt x="34" y="185"/>
                  </a:cubicBezTo>
                  <a:cubicBezTo>
                    <a:pt x="36" y="184"/>
                    <a:pt x="36" y="184"/>
                    <a:pt x="36" y="184"/>
                  </a:cubicBezTo>
                  <a:cubicBezTo>
                    <a:pt x="37" y="184"/>
                    <a:pt x="37" y="184"/>
                    <a:pt x="37" y="184"/>
                  </a:cubicBezTo>
                  <a:cubicBezTo>
                    <a:pt x="40" y="185"/>
                    <a:pt x="40" y="185"/>
                    <a:pt x="40" y="185"/>
                  </a:cubicBezTo>
                  <a:cubicBezTo>
                    <a:pt x="41" y="185"/>
                    <a:pt x="41" y="185"/>
                    <a:pt x="41" y="185"/>
                  </a:cubicBezTo>
                  <a:cubicBezTo>
                    <a:pt x="41" y="184"/>
                    <a:pt x="41" y="184"/>
                    <a:pt x="41" y="184"/>
                  </a:cubicBezTo>
                  <a:cubicBezTo>
                    <a:pt x="42" y="184"/>
                    <a:pt x="42" y="184"/>
                    <a:pt x="42" y="184"/>
                  </a:cubicBezTo>
                  <a:close/>
                  <a:moveTo>
                    <a:pt x="41" y="182"/>
                  </a:moveTo>
                  <a:cubicBezTo>
                    <a:pt x="40" y="182"/>
                    <a:pt x="40" y="182"/>
                    <a:pt x="40" y="182"/>
                  </a:cubicBezTo>
                  <a:cubicBezTo>
                    <a:pt x="38" y="181"/>
                    <a:pt x="38" y="181"/>
                    <a:pt x="38" y="181"/>
                  </a:cubicBezTo>
                  <a:cubicBezTo>
                    <a:pt x="36" y="180"/>
                    <a:pt x="36" y="180"/>
                    <a:pt x="36" y="180"/>
                  </a:cubicBezTo>
                  <a:cubicBezTo>
                    <a:pt x="36" y="180"/>
                    <a:pt x="36" y="180"/>
                    <a:pt x="36" y="180"/>
                  </a:cubicBezTo>
                  <a:cubicBezTo>
                    <a:pt x="35" y="180"/>
                    <a:pt x="35" y="180"/>
                    <a:pt x="35" y="180"/>
                  </a:cubicBezTo>
                  <a:cubicBezTo>
                    <a:pt x="34" y="179"/>
                    <a:pt x="34" y="179"/>
                    <a:pt x="34" y="179"/>
                  </a:cubicBezTo>
                  <a:cubicBezTo>
                    <a:pt x="34" y="179"/>
                    <a:pt x="34" y="179"/>
                    <a:pt x="34" y="179"/>
                  </a:cubicBezTo>
                  <a:cubicBezTo>
                    <a:pt x="34" y="178"/>
                    <a:pt x="34" y="178"/>
                    <a:pt x="34" y="178"/>
                  </a:cubicBezTo>
                  <a:cubicBezTo>
                    <a:pt x="35" y="178"/>
                    <a:pt x="35" y="178"/>
                    <a:pt x="35" y="178"/>
                  </a:cubicBezTo>
                  <a:cubicBezTo>
                    <a:pt x="35" y="177"/>
                    <a:pt x="35" y="177"/>
                    <a:pt x="35" y="177"/>
                  </a:cubicBezTo>
                  <a:cubicBezTo>
                    <a:pt x="36" y="177"/>
                    <a:pt x="36" y="177"/>
                    <a:pt x="36" y="177"/>
                  </a:cubicBezTo>
                  <a:cubicBezTo>
                    <a:pt x="37" y="176"/>
                    <a:pt x="37" y="176"/>
                    <a:pt x="37" y="176"/>
                  </a:cubicBezTo>
                  <a:cubicBezTo>
                    <a:pt x="37" y="176"/>
                    <a:pt x="37" y="176"/>
                    <a:pt x="37" y="176"/>
                  </a:cubicBezTo>
                  <a:cubicBezTo>
                    <a:pt x="36" y="176"/>
                    <a:pt x="36" y="176"/>
                    <a:pt x="36" y="176"/>
                  </a:cubicBezTo>
                  <a:cubicBezTo>
                    <a:pt x="34" y="176"/>
                    <a:pt x="34" y="176"/>
                    <a:pt x="34" y="176"/>
                  </a:cubicBezTo>
                  <a:cubicBezTo>
                    <a:pt x="34" y="177"/>
                    <a:pt x="34" y="177"/>
                    <a:pt x="34" y="177"/>
                  </a:cubicBezTo>
                  <a:cubicBezTo>
                    <a:pt x="33" y="177"/>
                    <a:pt x="33" y="177"/>
                    <a:pt x="33" y="177"/>
                  </a:cubicBezTo>
                  <a:cubicBezTo>
                    <a:pt x="32" y="176"/>
                    <a:pt x="32" y="176"/>
                    <a:pt x="32" y="176"/>
                  </a:cubicBezTo>
                  <a:cubicBezTo>
                    <a:pt x="32" y="175"/>
                    <a:pt x="32" y="175"/>
                    <a:pt x="32" y="175"/>
                  </a:cubicBezTo>
                  <a:cubicBezTo>
                    <a:pt x="32" y="174"/>
                    <a:pt x="32" y="174"/>
                    <a:pt x="32" y="174"/>
                  </a:cubicBezTo>
                  <a:cubicBezTo>
                    <a:pt x="33" y="174"/>
                    <a:pt x="33" y="174"/>
                    <a:pt x="33" y="174"/>
                  </a:cubicBezTo>
                  <a:cubicBezTo>
                    <a:pt x="33" y="173"/>
                    <a:pt x="33" y="173"/>
                    <a:pt x="33" y="173"/>
                  </a:cubicBezTo>
                  <a:cubicBezTo>
                    <a:pt x="32" y="173"/>
                    <a:pt x="32" y="173"/>
                    <a:pt x="32" y="173"/>
                  </a:cubicBezTo>
                  <a:cubicBezTo>
                    <a:pt x="32" y="173"/>
                    <a:pt x="32" y="173"/>
                    <a:pt x="32" y="173"/>
                  </a:cubicBezTo>
                  <a:cubicBezTo>
                    <a:pt x="32" y="172"/>
                    <a:pt x="32" y="172"/>
                    <a:pt x="32" y="172"/>
                  </a:cubicBezTo>
                  <a:cubicBezTo>
                    <a:pt x="33" y="172"/>
                    <a:pt x="33" y="172"/>
                    <a:pt x="33" y="172"/>
                  </a:cubicBezTo>
                  <a:cubicBezTo>
                    <a:pt x="34" y="173"/>
                    <a:pt x="34" y="173"/>
                    <a:pt x="34" y="173"/>
                  </a:cubicBezTo>
                  <a:cubicBezTo>
                    <a:pt x="34" y="173"/>
                    <a:pt x="34" y="173"/>
                    <a:pt x="34" y="173"/>
                  </a:cubicBezTo>
                  <a:cubicBezTo>
                    <a:pt x="35" y="172"/>
                    <a:pt x="35" y="172"/>
                    <a:pt x="35" y="172"/>
                  </a:cubicBezTo>
                  <a:cubicBezTo>
                    <a:pt x="35" y="171"/>
                    <a:pt x="35" y="171"/>
                    <a:pt x="35" y="171"/>
                  </a:cubicBezTo>
                  <a:cubicBezTo>
                    <a:pt x="34" y="171"/>
                    <a:pt x="34" y="171"/>
                    <a:pt x="34" y="171"/>
                  </a:cubicBezTo>
                  <a:cubicBezTo>
                    <a:pt x="35" y="170"/>
                    <a:pt x="35" y="170"/>
                    <a:pt x="35" y="170"/>
                  </a:cubicBezTo>
                  <a:cubicBezTo>
                    <a:pt x="35" y="170"/>
                    <a:pt x="35" y="170"/>
                    <a:pt x="35" y="170"/>
                  </a:cubicBezTo>
                  <a:cubicBezTo>
                    <a:pt x="36" y="171"/>
                    <a:pt x="36" y="171"/>
                    <a:pt x="36" y="171"/>
                  </a:cubicBezTo>
                  <a:cubicBezTo>
                    <a:pt x="36" y="171"/>
                    <a:pt x="36" y="171"/>
                    <a:pt x="36" y="171"/>
                  </a:cubicBezTo>
                  <a:cubicBezTo>
                    <a:pt x="38" y="170"/>
                    <a:pt x="38" y="170"/>
                    <a:pt x="38" y="170"/>
                  </a:cubicBezTo>
                  <a:cubicBezTo>
                    <a:pt x="39" y="175"/>
                    <a:pt x="39" y="175"/>
                    <a:pt x="39" y="175"/>
                  </a:cubicBezTo>
                  <a:cubicBezTo>
                    <a:pt x="39" y="175"/>
                    <a:pt x="39" y="175"/>
                    <a:pt x="39" y="175"/>
                  </a:cubicBezTo>
                  <a:cubicBezTo>
                    <a:pt x="39" y="175"/>
                    <a:pt x="39" y="175"/>
                    <a:pt x="39" y="175"/>
                  </a:cubicBezTo>
                  <a:cubicBezTo>
                    <a:pt x="41" y="182"/>
                    <a:pt x="41" y="182"/>
                    <a:pt x="41" y="182"/>
                  </a:cubicBezTo>
                  <a:close/>
                  <a:moveTo>
                    <a:pt x="38" y="169"/>
                  </a:moveTo>
                  <a:cubicBezTo>
                    <a:pt x="36" y="168"/>
                    <a:pt x="36" y="168"/>
                    <a:pt x="36" y="168"/>
                  </a:cubicBezTo>
                  <a:cubicBezTo>
                    <a:pt x="35" y="168"/>
                    <a:pt x="35" y="168"/>
                    <a:pt x="35" y="168"/>
                  </a:cubicBezTo>
                  <a:cubicBezTo>
                    <a:pt x="35" y="167"/>
                    <a:pt x="35" y="167"/>
                    <a:pt x="35" y="167"/>
                  </a:cubicBezTo>
                  <a:cubicBezTo>
                    <a:pt x="29" y="167"/>
                    <a:pt x="29" y="167"/>
                    <a:pt x="29" y="167"/>
                  </a:cubicBezTo>
                  <a:cubicBezTo>
                    <a:pt x="26" y="168"/>
                    <a:pt x="26" y="168"/>
                    <a:pt x="26" y="168"/>
                  </a:cubicBezTo>
                  <a:cubicBezTo>
                    <a:pt x="25" y="167"/>
                    <a:pt x="25" y="167"/>
                    <a:pt x="25" y="167"/>
                  </a:cubicBezTo>
                  <a:cubicBezTo>
                    <a:pt x="23" y="167"/>
                    <a:pt x="23" y="167"/>
                    <a:pt x="23" y="167"/>
                  </a:cubicBezTo>
                  <a:cubicBezTo>
                    <a:pt x="23" y="166"/>
                    <a:pt x="23" y="166"/>
                    <a:pt x="23" y="166"/>
                  </a:cubicBezTo>
                  <a:cubicBezTo>
                    <a:pt x="22" y="164"/>
                    <a:pt x="22" y="164"/>
                    <a:pt x="22" y="164"/>
                  </a:cubicBezTo>
                  <a:cubicBezTo>
                    <a:pt x="21" y="163"/>
                    <a:pt x="21" y="163"/>
                    <a:pt x="21" y="163"/>
                  </a:cubicBezTo>
                  <a:cubicBezTo>
                    <a:pt x="21" y="161"/>
                    <a:pt x="21" y="161"/>
                    <a:pt x="21" y="161"/>
                  </a:cubicBezTo>
                  <a:cubicBezTo>
                    <a:pt x="21" y="160"/>
                    <a:pt x="21" y="160"/>
                    <a:pt x="21" y="160"/>
                  </a:cubicBezTo>
                  <a:cubicBezTo>
                    <a:pt x="20" y="160"/>
                    <a:pt x="20" y="160"/>
                    <a:pt x="20" y="160"/>
                  </a:cubicBezTo>
                  <a:cubicBezTo>
                    <a:pt x="19" y="161"/>
                    <a:pt x="19" y="161"/>
                    <a:pt x="19" y="161"/>
                  </a:cubicBezTo>
                  <a:cubicBezTo>
                    <a:pt x="18" y="161"/>
                    <a:pt x="18" y="161"/>
                    <a:pt x="18" y="161"/>
                  </a:cubicBezTo>
                  <a:cubicBezTo>
                    <a:pt x="17" y="161"/>
                    <a:pt x="17" y="161"/>
                    <a:pt x="17" y="161"/>
                  </a:cubicBezTo>
                  <a:cubicBezTo>
                    <a:pt x="15" y="158"/>
                    <a:pt x="15" y="158"/>
                    <a:pt x="15" y="158"/>
                  </a:cubicBezTo>
                  <a:cubicBezTo>
                    <a:pt x="15" y="157"/>
                    <a:pt x="15" y="157"/>
                    <a:pt x="15" y="157"/>
                  </a:cubicBezTo>
                  <a:cubicBezTo>
                    <a:pt x="15" y="153"/>
                    <a:pt x="15" y="153"/>
                    <a:pt x="15" y="153"/>
                  </a:cubicBezTo>
                  <a:cubicBezTo>
                    <a:pt x="16" y="152"/>
                    <a:pt x="16" y="152"/>
                    <a:pt x="16" y="152"/>
                  </a:cubicBezTo>
                  <a:cubicBezTo>
                    <a:pt x="18" y="150"/>
                    <a:pt x="18" y="150"/>
                    <a:pt x="18" y="150"/>
                  </a:cubicBezTo>
                  <a:cubicBezTo>
                    <a:pt x="18" y="148"/>
                    <a:pt x="18" y="148"/>
                    <a:pt x="18" y="148"/>
                  </a:cubicBezTo>
                  <a:cubicBezTo>
                    <a:pt x="18" y="146"/>
                    <a:pt x="18" y="146"/>
                    <a:pt x="18" y="146"/>
                  </a:cubicBezTo>
                  <a:cubicBezTo>
                    <a:pt x="17" y="145"/>
                    <a:pt x="17" y="145"/>
                    <a:pt x="17" y="145"/>
                  </a:cubicBezTo>
                  <a:cubicBezTo>
                    <a:pt x="18" y="143"/>
                    <a:pt x="18" y="143"/>
                    <a:pt x="18" y="143"/>
                  </a:cubicBezTo>
                  <a:cubicBezTo>
                    <a:pt x="18" y="142"/>
                    <a:pt x="18" y="142"/>
                    <a:pt x="18" y="142"/>
                  </a:cubicBezTo>
                  <a:cubicBezTo>
                    <a:pt x="18" y="140"/>
                    <a:pt x="18" y="140"/>
                    <a:pt x="18" y="140"/>
                  </a:cubicBezTo>
                  <a:cubicBezTo>
                    <a:pt x="18" y="139"/>
                    <a:pt x="18" y="139"/>
                    <a:pt x="18" y="139"/>
                  </a:cubicBezTo>
                  <a:cubicBezTo>
                    <a:pt x="18" y="138"/>
                    <a:pt x="18" y="138"/>
                    <a:pt x="18" y="138"/>
                  </a:cubicBezTo>
                  <a:cubicBezTo>
                    <a:pt x="18" y="137"/>
                    <a:pt x="18" y="137"/>
                    <a:pt x="18" y="137"/>
                  </a:cubicBezTo>
                  <a:cubicBezTo>
                    <a:pt x="18" y="134"/>
                    <a:pt x="18" y="134"/>
                    <a:pt x="18" y="134"/>
                  </a:cubicBezTo>
                  <a:cubicBezTo>
                    <a:pt x="17" y="133"/>
                    <a:pt x="17" y="133"/>
                    <a:pt x="17" y="133"/>
                  </a:cubicBezTo>
                  <a:cubicBezTo>
                    <a:pt x="17" y="133"/>
                    <a:pt x="17" y="133"/>
                    <a:pt x="17" y="133"/>
                  </a:cubicBezTo>
                  <a:cubicBezTo>
                    <a:pt x="18" y="132"/>
                    <a:pt x="18" y="132"/>
                    <a:pt x="18" y="132"/>
                  </a:cubicBezTo>
                  <a:cubicBezTo>
                    <a:pt x="18" y="131"/>
                    <a:pt x="18" y="131"/>
                    <a:pt x="18" y="131"/>
                  </a:cubicBezTo>
                  <a:cubicBezTo>
                    <a:pt x="17" y="129"/>
                    <a:pt x="17" y="129"/>
                    <a:pt x="17" y="129"/>
                  </a:cubicBezTo>
                  <a:cubicBezTo>
                    <a:pt x="16" y="128"/>
                    <a:pt x="16" y="128"/>
                    <a:pt x="16" y="128"/>
                  </a:cubicBezTo>
                  <a:cubicBezTo>
                    <a:pt x="15" y="128"/>
                    <a:pt x="15" y="128"/>
                    <a:pt x="15" y="128"/>
                  </a:cubicBezTo>
                  <a:cubicBezTo>
                    <a:pt x="15" y="129"/>
                    <a:pt x="15" y="129"/>
                    <a:pt x="15" y="129"/>
                  </a:cubicBezTo>
                  <a:cubicBezTo>
                    <a:pt x="14" y="128"/>
                    <a:pt x="14" y="128"/>
                    <a:pt x="14" y="128"/>
                  </a:cubicBezTo>
                  <a:cubicBezTo>
                    <a:pt x="14" y="127"/>
                    <a:pt x="14" y="127"/>
                    <a:pt x="14" y="127"/>
                  </a:cubicBezTo>
                  <a:cubicBezTo>
                    <a:pt x="16" y="127"/>
                    <a:pt x="16" y="127"/>
                    <a:pt x="16" y="127"/>
                  </a:cubicBezTo>
                  <a:cubicBezTo>
                    <a:pt x="17" y="126"/>
                    <a:pt x="17" y="126"/>
                    <a:pt x="17" y="126"/>
                  </a:cubicBezTo>
                  <a:cubicBezTo>
                    <a:pt x="17" y="125"/>
                    <a:pt x="17" y="125"/>
                    <a:pt x="17" y="125"/>
                  </a:cubicBezTo>
                  <a:cubicBezTo>
                    <a:pt x="17" y="125"/>
                    <a:pt x="17" y="125"/>
                    <a:pt x="17" y="125"/>
                  </a:cubicBezTo>
                  <a:cubicBezTo>
                    <a:pt x="16" y="126"/>
                    <a:pt x="16" y="126"/>
                    <a:pt x="16" y="126"/>
                  </a:cubicBezTo>
                  <a:cubicBezTo>
                    <a:pt x="15" y="126"/>
                    <a:pt x="15" y="126"/>
                    <a:pt x="15" y="126"/>
                  </a:cubicBezTo>
                  <a:cubicBezTo>
                    <a:pt x="15" y="124"/>
                    <a:pt x="15" y="124"/>
                    <a:pt x="15" y="124"/>
                  </a:cubicBezTo>
                  <a:cubicBezTo>
                    <a:pt x="14" y="122"/>
                    <a:pt x="14" y="122"/>
                    <a:pt x="14" y="122"/>
                  </a:cubicBezTo>
                  <a:cubicBezTo>
                    <a:pt x="14" y="121"/>
                    <a:pt x="14" y="121"/>
                    <a:pt x="14" y="121"/>
                  </a:cubicBezTo>
                  <a:cubicBezTo>
                    <a:pt x="14" y="120"/>
                    <a:pt x="14" y="120"/>
                    <a:pt x="14" y="120"/>
                  </a:cubicBezTo>
                  <a:cubicBezTo>
                    <a:pt x="13" y="119"/>
                    <a:pt x="13" y="119"/>
                    <a:pt x="13" y="119"/>
                  </a:cubicBezTo>
                  <a:cubicBezTo>
                    <a:pt x="12" y="118"/>
                    <a:pt x="12" y="118"/>
                    <a:pt x="12" y="118"/>
                  </a:cubicBezTo>
                  <a:cubicBezTo>
                    <a:pt x="12" y="115"/>
                    <a:pt x="12" y="115"/>
                    <a:pt x="12" y="115"/>
                  </a:cubicBezTo>
                  <a:cubicBezTo>
                    <a:pt x="13" y="114"/>
                    <a:pt x="13" y="114"/>
                    <a:pt x="13" y="114"/>
                  </a:cubicBezTo>
                  <a:cubicBezTo>
                    <a:pt x="13" y="113"/>
                    <a:pt x="13" y="113"/>
                    <a:pt x="13" y="113"/>
                  </a:cubicBezTo>
                  <a:cubicBezTo>
                    <a:pt x="13" y="112"/>
                    <a:pt x="13" y="112"/>
                    <a:pt x="13" y="112"/>
                  </a:cubicBezTo>
                  <a:cubicBezTo>
                    <a:pt x="12" y="112"/>
                    <a:pt x="12" y="112"/>
                    <a:pt x="12" y="112"/>
                  </a:cubicBezTo>
                  <a:cubicBezTo>
                    <a:pt x="12" y="110"/>
                    <a:pt x="12" y="110"/>
                    <a:pt x="12" y="110"/>
                  </a:cubicBezTo>
                  <a:cubicBezTo>
                    <a:pt x="11" y="108"/>
                    <a:pt x="11" y="108"/>
                    <a:pt x="11" y="108"/>
                  </a:cubicBezTo>
                  <a:cubicBezTo>
                    <a:pt x="12" y="105"/>
                    <a:pt x="12" y="105"/>
                    <a:pt x="12" y="105"/>
                  </a:cubicBezTo>
                  <a:cubicBezTo>
                    <a:pt x="11" y="103"/>
                    <a:pt x="11" y="103"/>
                    <a:pt x="11" y="103"/>
                  </a:cubicBezTo>
                  <a:cubicBezTo>
                    <a:pt x="11" y="102"/>
                    <a:pt x="11" y="102"/>
                    <a:pt x="11" y="102"/>
                  </a:cubicBezTo>
                  <a:cubicBezTo>
                    <a:pt x="12" y="100"/>
                    <a:pt x="12" y="100"/>
                    <a:pt x="12" y="100"/>
                  </a:cubicBezTo>
                  <a:cubicBezTo>
                    <a:pt x="13" y="98"/>
                    <a:pt x="13" y="98"/>
                    <a:pt x="13" y="98"/>
                  </a:cubicBezTo>
                  <a:cubicBezTo>
                    <a:pt x="14" y="97"/>
                    <a:pt x="14" y="97"/>
                    <a:pt x="14" y="97"/>
                  </a:cubicBezTo>
                  <a:cubicBezTo>
                    <a:pt x="14" y="97"/>
                    <a:pt x="14" y="97"/>
                    <a:pt x="14" y="97"/>
                  </a:cubicBezTo>
                  <a:cubicBezTo>
                    <a:pt x="12" y="92"/>
                    <a:pt x="12" y="92"/>
                    <a:pt x="12" y="92"/>
                  </a:cubicBezTo>
                  <a:cubicBezTo>
                    <a:pt x="12" y="90"/>
                    <a:pt x="12" y="90"/>
                    <a:pt x="12" y="90"/>
                  </a:cubicBezTo>
                  <a:cubicBezTo>
                    <a:pt x="12" y="89"/>
                    <a:pt x="12" y="89"/>
                    <a:pt x="12" y="89"/>
                  </a:cubicBezTo>
                  <a:cubicBezTo>
                    <a:pt x="12" y="86"/>
                    <a:pt x="12" y="86"/>
                    <a:pt x="12" y="86"/>
                  </a:cubicBezTo>
                  <a:cubicBezTo>
                    <a:pt x="13" y="85"/>
                    <a:pt x="13" y="85"/>
                    <a:pt x="13" y="85"/>
                  </a:cubicBezTo>
                  <a:cubicBezTo>
                    <a:pt x="14" y="84"/>
                    <a:pt x="14" y="84"/>
                    <a:pt x="14" y="84"/>
                  </a:cubicBezTo>
                  <a:cubicBezTo>
                    <a:pt x="14" y="82"/>
                    <a:pt x="14" y="82"/>
                    <a:pt x="14" y="82"/>
                  </a:cubicBezTo>
                  <a:cubicBezTo>
                    <a:pt x="13" y="81"/>
                    <a:pt x="13" y="81"/>
                    <a:pt x="13" y="81"/>
                  </a:cubicBezTo>
                  <a:cubicBezTo>
                    <a:pt x="12" y="80"/>
                    <a:pt x="12" y="80"/>
                    <a:pt x="12" y="80"/>
                  </a:cubicBezTo>
                  <a:cubicBezTo>
                    <a:pt x="13" y="79"/>
                    <a:pt x="13" y="79"/>
                    <a:pt x="13" y="79"/>
                  </a:cubicBezTo>
                  <a:cubicBezTo>
                    <a:pt x="13" y="78"/>
                    <a:pt x="13" y="78"/>
                    <a:pt x="13" y="78"/>
                  </a:cubicBezTo>
                  <a:cubicBezTo>
                    <a:pt x="14" y="76"/>
                    <a:pt x="14" y="76"/>
                    <a:pt x="14" y="76"/>
                  </a:cubicBezTo>
                  <a:cubicBezTo>
                    <a:pt x="15" y="76"/>
                    <a:pt x="15" y="76"/>
                    <a:pt x="15" y="76"/>
                  </a:cubicBezTo>
                  <a:cubicBezTo>
                    <a:pt x="15" y="74"/>
                    <a:pt x="15" y="74"/>
                    <a:pt x="15" y="74"/>
                  </a:cubicBezTo>
                  <a:cubicBezTo>
                    <a:pt x="14" y="71"/>
                    <a:pt x="14" y="71"/>
                    <a:pt x="14" y="71"/>
                  </a:cubicBezTo>
                  <a:cubicBezTo>
                    <a:pt x="14" y="70"/>
                    <a:pt x="14" y="70"/>
                    <a:pt x="14" y="70"/>
                  </a:cubicBezTo>
                  <a:cubicBezTo>
                    <a:pt x="13" y="68"/>
                    <a:pt x="13" y="68"/>
                    <a:pt x="13" y="68"/>
                  </a:cubicBezTo>
                  <a:cubicBezTo>
                    <a:pt x="13" y="67"/>
                    <a:pt x="13" y="67"/>
                    <a:pt x="13" y="67"/>
                  </a:cubicBezTo>
                  <a:cubicBezTo>
                    <a:pt x="12" y="65"/>
                    <a:pt x="12" y="65"/>
                    <a:pt x="12" y="65"/>
                  </a:cubicBezTo>
                  <a:cubicBezTo>
                    <a:pt x="11" y="64"/>
                    <a:pt x="11" y="64"/>
                    <a:pt x="11" y="64"/>
                  </a:cubicBezTo>
                  <a:cubicBezTo>
                    <a:pt x="11" y="63"/>
                    <a:pt x="11" y="63"/>
                    <a:pt x="11" y="63"/>
                  </a:cubicBezTo>
                  <a:cubicBezTo>
                    <a:pt x="10" y="61"/>
                    <a:pt x="10" y="61"/>
                    <a:pt x="10" y="61"/>
                  </a:cubicBezTo>
                  <a:cubicBezTo>
                    <a:pt x="10" y="60"/>
                    <a:pt x="10" y="60"/>
                    <a:pt x="10" y="60"/>
                  </a:cubicBezTo>
                  <a:cubicBezTo>
                    <a:pt x="12" y="59"/>
                    <a:pt x="12" y="59"/>
                    <a:pt x="12" y="59"/>
                  </a:cubicBezTo>
                  <a:cubicBezTo>
                    <a:pt x="12" y="57"/>
                    <a:pt x="12" y="57"/>
                    <a:pt x="12" y="57"/>
                  </a:cubicBezTo>
                  <a:cubicBezTo>
                    <a:pt x="12" y="57"/>
                    <a:pt x="12" y="57"/>
                    <a:pt x="12" y="57"/>
                  </a:cubicBezTo>
                  <a:cubicBezTo>
                    <a:pt x="12" y="55"/>
                    <a:pt x="12" y="55"/>
                    <a:pt x="12" y="55"/>
                  </a:cubicBezTo>
                  <a:cubicBezTo>
                    <a:pt x="12" y="53"/>
                    <a:pt x="12" y="53"/>
                    <a:pt x="12" y="53"/>
                  </a:cubicBezTo>
                  <a:cubicBezTo>
                    <a:pt x="11" y="51"/>
                    <a:pt x="11" y="51"/>
                    <a:pt x="11" y="51"/>
                  </a:cubicBezTo>
                  <a:cubicBezTo>
                    <a:pt x="12" y="50"/>
                    <a:pt x="12" y="50"/>
                    <a:pt x="12" y="50"/>
                  </a:cubicBezTo>
                  <a:cubicBezTo>
                    <a:pt x="12" y="47"/>
                    <a:pt x="12" y="47"/>
                    <a:pt x="12" y="47"/>
                  </a:cubicBezTo>
                  <a:cubicBezTo>
                    <a:pt x="13" y="46"/>
                    <a:pt x="13" y="46"/>
                    <a:pt x="13" y="46"/>
                  </a:cubicBezTo>
                  <a:cubicBezTo>
                    <a:pt x="14" y="44"/>
                    <a:pt x="14" y="44"/>
                    <a:pt x="14" y="44"/>
                  </a:cubicBezTo>
                  <a:cubicBezTo>
                    <a:pt x="16" y="43"/>
                    <a:pt x="16" y="43"/>
                    <a:pt x="16" y="43"/>
                  </a:cubicBezTo>
                  <a:cubicBezTo>
                    <a:pt x="16" y="42"/>
                    <a:pt x="16" y="42"/>
                    <a:pt x="16" y="42"/>
                  </a:cubicBezTo>
                  <a:cubicBezTo>
                    <a:pt x="17" y="41"/>
                    <a:pt x="17" y="41"/>
                    <a:pt x="17" y="41"/>
                  </a:cubicBezTo>
                  <a:cubicBezTo>
                    <a:pt x="17" y="41"/>
                    <a:pt x="17" y="41"/>
                    <a:pt x="17" y="41"/>
                  </a:cubicBezTo>
                  <a:cubicBezTo>
                    <a:pt x="17" y="40"/>
                    <a:pt x="17" y="40"/>
                    <a:pt x="17" y="40"/>
                  </a:cubicBezTo>
                  <a:cubicBezTo>
                    <a:pt x="16" y="39"/>
                    <a:pt x="16" y="39"/>
                    <a:pt x="16" y="39"/>
                  </a:cubicBezTo>
                  <a:cubicBezTo>
                    <a:pt x="16" y="39"/>
                    <a:pt x="16" y="39"/>
                    <a:pt x="16" y="39"/>
                  </a:cubicBezTo>
                  <a:cubicBezTo>
                    <a:pt x="16" y="38"/>
                    <a:pt x="16" y="38"/>
                    <a:pt x="16" y="38"/>
                  </a:cubicBezTo>
                  <a:cubicBezTo>
                    <a:pt x="17" y="38"/>
                    <a:pt x="17" y="38"/>
                    <a:pt x="17" y="38"/>
                  </a:cubicBezTo>
                  <a:cubicBezTo>
                    <a:pt x="17" y="37"/>
                    <a:pt x="17" y="37"/>
                    <a:pt x="17" y="37"/>
                  </a:cubicBezTo>
                  <a:cubicBezTo>
                    <a:pt x="16" y="36"/>
                    <a:pt x="16" y="36"/>
                    <a:pt x="16" y="36"/>
                  </a:cubicBezTo>
                  <a:cubicBezTo>
                    <a:pt x="16" y="34"/>
                    <a:pt x="16" y="34"/>
                    <a:pt x="16" y="34"/>
                  </a:cubicBezTo>
                  <a:cubicBezTo>
                    <a:pt x="16" y="33"/>
                    <a:pt x="16" y="33"/>
                    <a:pt x="16" y="33"/>
                  </a:cubicBezTo>
                  <a:cubicBezTo>
                    <a:pt x="16" y="33"/>
                    <a:pt x="16" y="33"/>
                    <a:pt x="16" y="33"/>
                  </a:cubicBezTo>
                  <a:cubicBezTo>
                    <a:pt x="15" y="32"/>
                    <a:pt x="15" y="32"/>
                    <a:pt x="15" y="32"/>
                  </a:cubicBezTo>
                  <a:cubicBezTo>
                    <a:pt x="15" y="31"/>
                    <a:pt x="15" y="31"/>
                    <a:pt x="15" y="31"/>
                  </a:cubicBezTo>
                  <a:cubicBezTo>
                    <a:pt x="21" y="28"/>
                    <a:pt x="21" y="28"/>
                    <a:pt x="21" y="28"/>
                  </a:cubicBezTo>
                  <a:cubicBezTo>
                    <a:pt x="22" y="24"/>
                    <a:pt x="22" y="24"/>
                    <a:pt x="22" y="24"/>
                  </a:cubicBezTo>
                  <a:cubicBezTo>
                    <a:pt x="21" y="23"/>
                    <a:pt x="21" y="23"/>
                    <a:pt x="21" y="23"/>
                  </a:cubicBezTo>
                  <a:cubicBezTo>
                    <a:pt x="20" y="23"/>
                    <a:pt x="20" y="23"/>
                    <a:pt x="20" y="23"/>
                  </a:cubicBezTo>
                  <a:cubicBezTo>
                    <a:pt x="20" y="23"/>
                    <a:pt x="20" y="23"/>
                    <a:pt x="20" y="23"/>
                  </a:cubicBezTo>
                  <a:cubicBezTo>
                    <a:pt x="19" y="23"/>
                    <a:pt x="19" y="23"/>
                    <a:pt x="19" y="23"/>
                  </a:cubicBezTo>
                  <a:cubicBezTo>
                    <a:pt x="16" y="15"/>
                    <a:pt x="16" y="15"/>
                    <a:pt x="16" y="15"/>
                  </a:cubicBezTo>
                  <a:cubicBezTo>
                    <a:pt x="13" y="14"/>
                    <a:pt x="13" y="14"/>
                    <a:pt x="13" y="14"/>
                  </a:cubicBezTo>
                  <a:cubicBezTo>
                    <a:pt x="13" y="13"/>
                    <a:pt x="13" y="13"/>
                    <a:pt x="13" y="13"/>
                  </a:cubicBezTo>
                  <a:cubicBezTo>
                    <a:pt x="14" y="11"/>
                    <a:pt x="14" y="11"/>
                    <a:pt x="14" y="11"/>
                  </a:cubicBezTo>
                  <a:cubicBezTo>
                    <a:pt x="14" y="10"/>
                    <a:pt x="14" y="10"/>
                    <a:pt x="14" y="10"/>
                  </a:cubicBezTo>
                  <a:cubicBezTo>
                    <a:pt x="14" y="9"/>
                    <a:pt x="14" y="9"/>
                    <a:pt x="14" y="9"/>
                  </a:cubicBezTo>
                  <a:cubicBezTo>
                    <a:pt x="14" y="8"/>
                    <a:pt x="14" y="8"/>
                    <a:pt x="14" y="8"/>
                  </a:cubicBezTo>
                  <a:cubicBezTo>
                    <a:pt x="12" y="7"/>
                    <a:pt x="12" y="7"/>
                    <a:pt x="12" y="7"/>
                  </a:cubicBezTo>
                  <a:cubicBezTo>
                    <a:pt x="11" y="6"/>
                    <a:pt x="11" y="6"/>
                    <a:pt x="11" y="6"/>
                  </a:cubicBezTo>
                  <a:cubicBezTo>
                    <a:pt x="11" y="4"/>
                    <a:pt x="11" y="4"/>
                    <a:pt x="11" y="4"/>
                  </a:cubicBezTo>
                  <a:cubicBezTo>
                    <a:pt x="11" y="4"/>
                    <a:pt x="11" y="4"/>
                    <a:pt x="11" y="4"/>
                  </a:cubicBezTo>
                  <a:cubicBezTo>
                    <a:pt x="11" y="3"/>
                    <a:pt x="11" y="3"/>
                    <a:pt x="11" y="3"/>
                  </a:cubicBezTo>
                  <a:cubicBezTo>
                    <a:pt x="11" y="2"/>
                    <a:pt x="11" y="2"/>
                    <a:pt x="11" y="2"/>
                  </a:cubicBezTo>
                  <a:cubicBezTo>
                    <a:pt x="10" y="2"/>
                    <a:pt x="10" y="2"/>
                    <a:pt x="10" y="2"/>
                  </a:cubicBezTo>
                  <a:cubicBezTo>
                    <a:pt x="10" y="1"/>
                    <a:pt x="10" y="1"/>
                    <a:pt x="10" y="1"/>
                  </a:cubicBezTo>
                  <a:cubicBezTo>
                    <a:pt x="9" y="0"/>
                    <a:pt x="9" y="0"/>
                    <a:pt x="9" y="0"/>
                  </a:cubicBezTo>
                  <a:cubicBezTo>
                    <a:pt x="9" y="0"/>
                    <a:pt x="9" y="0"/>
                    <a:pt x="9" y="0"/>
                  </a:cubicBezTo>
                  <a:cubicBezTo>
                    <a:pt x="8" y="1"/>
                    <a:pt x="8" y="1"/>
                    <a:pt x="8" y="1"/>
                  </a:cubicBezTo>
                  <a:cubicBezTo>
                    <a:pt x="8" y="1"/>
                    <a:pt x="8" y="1"/>
                    <a:pt x="8" y="1"/>
                  </a:cubicBezTo>
                  <a:cubicBezTo>
                    <a:pt x="9" y="2"/>
                    <a:pt x="9" y="2"/>
                    <a:pt x="9" y="2"/>
                  </a:cubicBezTo>
                  <a:cubicBezTo>
                    <a:pt x="8" y="3"/>
                    <a:pt x="8" y="3"/>
                    <a:pt x="8" y="3"/>
                  </a:cubicBezTo>
                  <a:cubicBezTo>
                    <a:pt x="7" y="3"/>
                    <a:pt x="7" y="3"/>
                    <a:pt x="7" y="3"/>
                  </a:cubicBezTo>
                  <a:cubicBezTo>
                    <a:pt x="7" y="3"/>
                    <a:pt x="7" y="3"/>
                    <a:pt x="7" y="3"/>
                  </a:cubicBezTo>
                  <a:cubicBezTo>
                    <a:pt x="6" y="4"/>
                    <a:pt x="6" y="4"/>
                    <a:pt x="6" y="4"/>
                  </a:cubicBezTo>
                  <a:cubicBezTo>
                    <a:pt x="5" y="4"/>
                    <a:pt x="5" y="4"/>
                    <a:pt x="5" y="4"/>
                  </a:cubicBezTo>
                  <a:cubicBezTo>
                    <a:pt x="5" y="4"/>
                    <a:pt x="5" y="4"/>
                    <a:pt x="5" y="4"/>
                  </a:cubicBezTo>
                  <a:cubicBezTo>
                    <a:pt x="5" y="6"/>
                    <a:pt x="5" y="6"/>
                    <a:pt x="5" y="6"/>
                  </a:cubicBezTo>
                  <a:cubicBezTo>
                    <a:pt x="5" y="6"/>
                    <a:pt x="5" y="6"/>
                    <a:pt x="5" y="6"/>
                  </a:cubicBezTo>
                  <a:cubicBezTo>
                    <a:pt x="5" y="8"/>
                    <a:pt x="5" y="8"/>
                    <a:pt x="5" y="8"/>
                  </a:cubicBezTo>
                  <a:cubicBezTo>
                    <a:pt x="6" y="11"/>
                    <a:pt x="6" y="11"/>
                    <a:pt x="6" y="11"/>
                  </a:cubicBezTo>
                  <a:cubicBezTo>
                    <a:pt x="6" y="12"/>
                    <a:pt x="6" y="12"/>
                    <a:pt x="6" y="12"/>
                  </a:cubicBezTo>
                  <a:cubicBezTo>
                    <a:pt x="6" y="13"/>
                    <a:pt x="6" y="13"/>
                    <a:pt x="6" y="13"/>
                  </a:cubicBezTo>
                  <a:cubicBezTo>
                    <a:pt x="5" y="13"/>
                    <a:pt x="5" y="13"/>
                    <a:pt x="5" y="13"/>
                  </a:cubicBezTo>
                  <a:cubicBezTo>
                    <a:pt x="6" y="15"/>
                    <a:pt x="6" y="15"/>
                    <a:pt x="6" y="15"/>
                  </a:cubicBezTo>
                  <a:cubicBezTo>
                    <a:pt x="6" y="16"/>
                    <a:pt x="6" y="16"/>
                    <a:pt x="6" y="16"/>
                  </a:cubicBezTo>
                  <a:cubicBezTo>
                    <a:pt x="7" y="17"/>
                    <a:pt x="7" y="17"/>
                    <a:pt x="7" y="17"/>
                  </a:cubicBezTo>
                  <a:cubicBezTo>
                    <a:pt x="7" y="19"/>
                    <a:pt x="7" y="19"/>
                    <a:pt x="7" y="19"/>
                  </a:cubicBezTo>
                  <a:cubicBezTo>
                    <a:pt x="7" y="20"/>
                    <a:pt x="7" y="20"/>
                    <a:pt x="7" y="20"/>
                  </a:cubicBezTo>
                  <a:cubicBezTo>
                    <a:pt x="6" y="20"/>
                    <a:pt x="6" y="20"/>
                    <a:pt x="6" y="20"/>
                  </a:cubicBezTo>
                  <a:cubicBezTo>
                    <a:pt x="7" y="23"/>
                    <a:pt x="7" y="23"/>
                    <a:pt x="7" y="23"/>
                  </a:cubicBezTo>
                  <a:cubicBezTo>
                    <a:pt x="7" y="24"/>
                    <a:pt x="7" y="24"/>
                    <a:pt x="7" y="24"/>
                  </a:cubicBezTo>
                  <a:cubicBezTo>
                    <a:pt x="6" y="24"/>
                    <a:pt x="6" y="24"/>
                    <a:pt x="6" y="24"/>
                  </a:cubicBezTo>
                  <a:cubicBezTo>
                    <a:pt x="5" y="25"/>
                    <a:pt x="5" y="25"/>
                    <a:pt x="5" y="25"/>
                  </a:cubicBezTo>
                  <a:cubicBezTo>
                    <a:pt x="5" y="26"/>
                    <a:pt x="5" y="26"/>
                    <a:pt x="5" y="26"/>
                  </a:cubicBezTo>
                  <a:cubicBezTo>
                    <a:pt x="6" y="27"/>
                    <a:pt x="6" y="27"/>
                    <a:pt x="6" y="27"/>
                  </a:cubicBezTo>
                  <a:cubicBezTo>
                    <a:pt x="6" y="26"/>
                    <a:pt x="6" y="26"/>
                    <a:pt x="6" y="26"/>
                  </a:cubicBezTo>
                  <a:cubicBezTo>
                    <a:pt x="7" y="26"/>
                    <a:pt x="7" y="26"/>
                    <a:pt x="7" y="26"/>
                  </a:cubicBezTo>
                  <a:cubicBezTo>
                    <a:pt x="6" y="27"/>
                    <a:pt x="6" y="27"/>
                    <a:pt x="6" y="27"/>
                  </a:cubicBezTo>
                  <a:cubicBezTo>
                    <a:pt x="6" y="31"/>
                    <a:pt x="6" y="31"/>
                    <a:pt x="6" y="31"/>
                  </a:cubicBezTo>
                  <a:cubicBezTo>
                    <a:pt x="7" y="33"/>
                    <a:pt x="7" y="33"/>
                    <a:pt x="7" y="33"/>
                  </a:cubicBezTo>
                  <a:cubicBezTo>
                    <a:pt x="7" y="34"/>
                    <a:pt x="7" y="34"/>
                    <a:pt x="7" y="34"/>
                  </a:cubicBezTo>
                  <a:cubicBezTo>
                    <a:pt x="7" y="35"/>
                    <a:pt x="7" y="35"/>
                    <a:pt x="7" y="35"/>
                  </a:cubicBezTo>
                  <a:cubicBezTo>
                    <a:pt x="6" y="36"/>
                    <a:pt x="6" y="36"/>
                    <a:pt x="6" y="36"/>
                  </a:cubicBezTo>
                  <a:cubicBezTo>
                    <a:pt x="6" y="37"/>
                    <a:pt x="6" y="37"/>
                    <a:pt x="6" y="37"/>
                  </a:cubicBezTo>
                  <a:cubicBezTo>
                    <a:pt x="7" y="38"/>
                    <a:pt x="7" y="38"/>
                    <a:pt x="7" y="38"/>
                  </a:cubicBezTo>
                  <a:cubicBezTo>
                    <a:pt x="7" y="39"/>
                    <a:pt x="7" y="39"/>
                    <a:pt x="7" y="39"/>
                  </a:cubicBezTo>
                  <a:cubicBezTo>
                    <a:pt x="7" y="41"/>
                    <a:pt x="7" y="41"/>
                    <a:pt x="7" y="41"/>
                  </a:cubicBezTo>
                  <a:cubicBezTo>
                    <a:pt x="6" y="42"/>
                    <a:pt x="6" y="42"/>
                    <a:pt x="6" y="42"/>
                  </a:cubicBezTo>
                  <a:cubicBezTo>
                    <a:pt x="6" y="43"/>
                    <a:pt x="6" y="43"/>
                    <a:pt x="6" y="43"/>
                  </a:cubicBezTo>
                  <a:cubicBezTo>
                    <a:pt x="6" y="44"/>
                    <a:pt x="6" y="44"/>
                    <a:pt x="6" y="44"/>
                  </a:cubicBezTo>
                  <a:cubicBezTo>
                    <a:pt x="6" y="44"/>
                    <a:pt x="6" y="44"/>
                    <a:pt x="6" y="44"/>
                  </a:cubicBezTo>
                  <a:cubicBezTo>
                    <a:pt x="6" y="45"/>
                    <a:pt x="6" y="45"/>
                    <a:pt x="6" y="45"/>
                  </a:cubicBezTo>
                  <a:cubicBezTo>
                    <a:pt x="5" y="46"/>
                    <a:pt x="5" y="46"/>
                    <a:pt x="5" y="46"/>
                  </a:cubicBezTo>
                  <a:cubicBezTo>
                    <a:pt x="5" y="47"/>
                    <a:pt x="5" y="47"/>
                    <a:pt x="5" y="47"/>
                  </a:cubicBezTo>
                  <a:cubicBezTo>
                    <a:pt x="5" y="48"/>
                    <a:pt x="5" y="48"/>
                    <a:pt x="5" y="48"/>
                  </a:cubicBezTo>
                  <a:cubicBezTo>
                    <a:pt x="5" y="49"/>
                    <a:pt x="5" y="49"/>
                    <a:pt x="5" y="49"/>
                  </a:cubicBezTo>
                  <a:cubicBezTo>
                    <a:pt x="4" y="50"/>
                    <a:pt x="4" y="50"/>
                    <a:pt x="4" y="50"/>
                  </a:cubicBezTo>
                  <a:cubicBezTo>
                    <a:pt x="4" y="51"/>
                    <a:pt x="4" y="51"/>
                    <a:pt x="4" y="51"/>
                  </a:cubicBezTo>
                  <a:cubicBezTo>
                    <a:pt x="5" y="52"/>
                    <a:pt x="5" y="52"/>
                    <a:pt x="5" y="52"/>
                  </a:cubicBezTo>
                  <a:cubicBezTo>
                    <a:pt x="5" y="53"/>
                    <a:pt x="5" y="53"/>
                    <a:pt x="5" y="53"/>
                  </a:cubicBezTo>
                  <a:cubicBezTo>
                    <a:pt x="6" y="54"/>
                    <a:pt x="6" y="54"/>
                    <a:pt x="6" y="54"/>
                  </a:cubicBezTo>
                  <a:cubicBezTo>
                    <a:pt x="5" y="54"/>
                    <a:pt x="5" y="54"/>
                    <a:pt x="5" y="54"/>
                  </a:cubicBezTo>
                  <a:cubicBezTo>
                    <a:pt x="5" y="55"/>
                    <a:pt x="5" y="55"/>
                    <a:pt x="5" y="55"/>
                  </a:cubicBezTo>
                  <a:cubicBezTo>
                    <a:pt x="5" y="56"/>
                    <a:pt x="5" y="56"/>
                    <a:pt x="5" y="56"/>
                  </a:cubicBezTo>
                  <a:cubicBezTo>
                    <a:pt x="5" y="57"/>
                    <a:pt x="5" y="57"/>
                    <a:pt x="5" y="57"/>
                  </a:cubicBezTo>
                  <a:cubicBezTo>
                    <a:pt x="4" y="57"/>
                    <a:pt x="4" y="57"/>
                    <a:pt x="4" y="57"/>
                  </a:cubicBezTo>
                  <a:cubicBezTo>
                    <a:pt x="4" y="58"/>
                    <a:pt x="4" y="58"/>
                    <a:pt x="4" y="58"/>
                  </a:cubicBezTo>
                  <a:cubicBezTo>
                    <a:pt x="4" y="59"/>
                    <a:pt x="4" y="59"/>
                    <a:pt x="4" y="59"/>
                  </a:cubicBezTo>
                  <a:cubicBezTo>
                    <a:pt x="4" y="60"/>
                    <a:pt x="4" y="60"/>
                    <a:pt x="4" y="60"/>
                  </a:cubicBezTo>
                  <a:cubicBezTo>
                    <a:pt x="5" y="62"/>
                    <a:pt x="5" y="62"/>
                    <a:pt x="5" y="62"/>
                  </a:cubicBezTo>
                  <a:cubicBezTo>
                    <a:pt x="5" y="63"/>
                    <a:pt x="5" y="63"/>
                    <a:pt x="5" y="63"/>
                  </a:cubicBezTo>
                  <a:cubicBezTo>
                    <a:pt x="5" y="64"/>
                    <a:pt x="5" y="64"/>
                    <a:pt x="5" y="64"/>
                  </a:cubicBezTo>
                  <a:cubicBezTo>
                    <a:pt x="5" y="64"/>
                    <a:pt x="5" y="64"/>
                    <a:pt x="5" y="64"/>
                  </a:cubicBezTo>
                  <a:cubicBezTo>
                    <a:pt x="6" y="66"/>
                    <a:pt x="6" y="66"/>
                    <a:pt x="6" y="66"/>
                  </a:cubicBezTo>
                  <a:cubicBezTo>
                    <a:pt x="6" y="67"/>
                    <a:pt x="6" y="67"/>
                    <a:pt x="6" y="67"/>
                  </a:cubicBezTo>
                  <a:cubicBezTo>
                    <a:pt x="6" y="68"/>
                    <a:pt x="6" y="68"/>
                    <a:pt x="6" y="68"/>
                  </a:cubicBezTo>
                  <a:cubicBezTo>
                    <a:pt x="6" y="68"/>
                    <a:pt x="6" y="68"/>
                    <a:pt x="6" y="68"/>
                  </a:cubicBezTo>
                  <a:cubicBezTo>
                    <a:pt x="6" y="69"/>
                    <a:pt x="6" y="69"/>
                    <a:pt x="6" y="69"/>
                  </a:cubicBezTo>
                  <a:cubicBezTo>
                    <a:pt x="6" y="70"/>
                    <a:pt x="6" y="70"/>
                    <a:pt x="6" y="70"/>
                  </a:cubicBezTo>
                  <a:cubicBezTo>
                    <a:pt x="6" y="70"/>
                    <a:pt x="6" y="70"/>
                    <a:pt x="6" y="70"/>
                  </a:cubicBezTo>
                  <a:cubicBezTo>
                    <a:pt x="6" y="71"/>
                    <a:pt x="6" y="71"/>
                    <a:pt x="6" y="71"/>
                  </a:cubicBezTo>
                  <a:cubicBezTo>
                    <a:pt x="7" y="72"/>
                    <a:pt x="7" y="72"/>
                    <a:pt x="7" y="72"/>
                  </a:cubicBezTo>
                  <a:cubicBezTo>
                    <a:pt x="7" y="73"/>
                    <a:pt x="7" y="73"/>
                    <a:pt x="7" y="73"/>
                  </a:cubicBezTo>
                  <a:cubicBezTo>
                    <a:pt x="7" y="74"/>
                    <a:pt x="7" y="74"/>
                    <a:pt x="7" y="74"/>
                  </a:cubicBezTo>
                  <a:cubicBezTo>
                    <a:pt x="6" y="74"/>
                    <a:pt x="6" y="74"/>
                    <a:pt x="6" y="74"/>
                  </a:cubicBezTo>
                  <a:cubicBezTo>
                    <a:pt x="5" y="75"/>
                    <a:pt x="5" y="75"/>
                    <a:pt x="5" y="75"/>
                  </a:cubicBezTo>
                  <a:cubicBezTo>
                    <a:pt x="5" y="75"/>
                    <a:pt x="5" y="75"/>
                    <a:pt x="5" y="75"/>
                  </a:cubicBezTo>
                  <a:cubicBezTo>
                    <a:pt x="6" y="76"/>
                    <a:pt x="6" y="76"/>
                    <a:pt x="6" y="76"/>
                  </a:cubicBezTo>
                  <a:cubicBezTo>
                    <a:pt x="5" y="77"/>
                    <a:pt x="5" y="77"/>
                    <a:pt x="5" y="77"/>
                  </a:cubicBezTo>
                  <a:cubicBezTo>
                    <a:pt x="5" y="77"/>
                    <a:pt x="5" y="77"/>
                    <a:pt x="5" y="77"/>
                  </a:cubicBezTo>
                  <a:cubicBezTo>
                    <a:pt x="5" y="78"/>
                    <a:pt x="5" y="78"/>
                    <a:pt x="5" y="78"/>
                  </a:cubicBezTo>
                  <a:cubicBezTo>
                    <a:pt x="5" y="79"/>
                    <a:pt x="5" y="79"/>
                    <a:pt x="5" y="79"/>
                  </a:cubicBezTo>
                  <a:cubicBezTo>
                    <a:pt x="4" y="80"/>
                    <a:pt x="4" y="80"/>
                    <a:pt x="4" y="80"/>
                  </a:cubicBezTo>
                  <a:cubicBezTo>
                    <a:pt x="4" y="80"/>
                    <a:pt x="4" y="80"/>
                    <a:pt x="4" y="80"/>
                  </a:cubicBezTo>
                  <a:cubicBezTo>
                    <a:pt x="4" y="81"/>
                    <a:pt x="4" y="81"/>
                    <a:pt x="4" y="81"/>
                  </a:cubicBezTo>
                  <a:cubicBezTo>
                    <a:pt x="4" y="82"/>
                    <a:pt x="4" y="82"/>
                    <a:pt x="4" y="82"/>
                  </a:cubicBezTo>
                  <a:cubicBezTo>
                    <a:pt x="4" y="82"/>
                    <a:pt x="4" y="82"/>
                    <a:pt x="4" y="82"/>
                  </a:cubicBezTo>
                  <a:cubicBezTo>
                    <a:pt x="4" y="83"/>
                    <a:pt x="4" y="83"/>
                    <a:pt x="4" y="83"/>
                  </a:cubicBezTo>
                  <a:cubicBezTo>
                    <a:pt x="4" y="83"/>
                    <a:pt x="4" y="83"/>
                    <a:pt x="4" y="83"/>
                  </a:cubicBezTo>
                  <a:cubicBezTo>
                    <a:pt x="3" y="84"/>
                    <a:pt x="3" y="84"/>
                    <a:pt x="3" y="84"/>
                  </a:cubicBezTo>
                  <a:cubicBezTo>
                    <a:pt x="3" y="85"/>
                    <a:pt x="3" y="85"/>
                    <a:pt x="3" y="85"/>
                  </a:cubicBezTo>
                  <a:cubicBezTo>
                    <a:pt x="3" y="86"/>
                    <a:pt x="3" y="86"/>
                    <a:pt x="3" y="86"/>
                  </a:cubicBezTo>
                  <a:cubicBezTo>
                    <a:pt x="3" y="86"/>
                    <a:pt x="3" y="86"/>
                    <a:pt x="3" y="86"/>
                  </a:cubicBezTo>
                  <a:cubicBezTo>
                    <a:pt x="3" y="87"/>
                    <a:pt x="3" y="87"/>
                    <a:pt x="3" y="87"/>
                  </a:cubicBezTo>
                  <a:cubicBezTo>
                    <a:pt x="2" y="87"/>
                    <a:pt x="2" y="87"/>
                    <a:pt x="2" y="87"/>
                  </a:cubicBezTo>
                  <a:cubicBezTo>
                    <a:pt x="2" y="88"/>
                    <a:pt x="2" y="88"/>
                    <a:pt x="2" y="88"/>
                  </a:cubicBezTo>
                  <a:cubicBezTo>
                    <a:pt x="3" y="89"/>
                    <a:pt x="3" y="89"/>
                    <a:pt x="3" y="89"/>
                  </a:cubicBezTo>
                  <a:cubicBezTo>
                    <a:pt x="3" y="89"/>
                    <a:pt x="3" y="89"/>
                    <a:pt x="3" y="89"/>
                  </a:cubicBezTo>
                  <a:cubicBezTo>
                    <a:pt x="2" y="90"/>
                    <a:pt x="2" y="90"/>
                    <a:pt x="2" y="90"/>
                  </a:cubicBezTo>
                  <a:cubicBezTo>
                    <a:pt x="2" y="90"/>
                    <a:pt x="2" y="90"/>
                    <a:pt x="2" y="90"/>
                  </a:cubicBezTo>
                  <a:cubicBezTo>
                    <a:pt x="1" y="90"/>
                    <a:pt x="1" y="90"/>
                    <a:pt x="1" y="90"/>
                  </a:cubicBezTo>
                  <a:cubicBezTo>
                    <a:pt x="0" y="90"/>
                    <a:pt x="0" y="90"/>
                    <a:pt x="0" y="90"/>
                  </a:cubicBezTo>
                  <a:cubicBezTo>
                    <a:pt x="0" y="90"/>
                    <a:pt x="0" y="90"/>
                    <a:pt x="0" y="90"/>
                  </a:cubicBezTo>
                  <a:cubicBezTo>
                    <a:pt x="1" y="91"/>
                    <a:pt x="1" y="91"/>
                    <a:pt x="1" y="91"/>
                  </a:cubicBezTo>
                  <a:cubicBezTo>
                    <a:pt x="1" y="92"/>
                    <a:pt x="1" y="92"/>
                    <a:pt x="1" y="92"/>
                  </a:cubicBezTo>
                  <a:cubicBezTo>
                    <a:pt x="1" y="93"/>
                    <a:pt x="1" y="93"/>
                    <a:pt x="1" y="93"/>
                  </a:cubicBezTo>
                  <a:cubicBezTo>
                    <a:pt x="2" y="94"/>
                    <a:pt x="2" y="94"/>
                    <a:pt x="2" y="94"/>
                  </a:cubicBezTo>
                  <a:cubicBezTo>
                    <a:pt x="2" y="95"/>
                    <a:pt x="2" y="95"/>
                    <a:pt x="2" y="95"/>
                  </a:cubicBezTo>
                  <a:cubicBezTo>
                    <a:pt x="2" y="96"/>
                    <a:pt x="2" y="96"/>
                    <a:pt x="2" y="96"/>
                  </a:cubicBezTo>
                  <a:cubicBezTo>
                    <a:pt x="4" y="98"/>
                    <a:pt x="4" y="98"/>
                    <a:pt x="4" y="98"/>
                  </a:cubicBezTo>
                  <a:cubicBezTo>
                    <a:pt x="4" y="99"/>
                    <a:pt x="4" y="99"/>
                    <a:pt x="4" y="99"/>
                  </a:cubicBezTo>
                  <a:cubicBezTo>
                    <a:pt x="4" y="99"/>
                    <a:pt x="4" y="99"/>
                    <a:pt x="4" y="99"/>
                  </a:cubicBezTo>
                  <a:cubicBezTo>
                    <a:pt x="4" y="100"/>
                    <a:pt x="4" y="100"/>
                    <a:pt x="4" y="100"/>
                  </a:cubicBezTo>
                  <a:cubicBezTo>
                    <a:pt x="4" y="102"/>
                    <a:pt x="4" y="102"/>
                    <a:pt x="4" y="102"/>
                  </a:cubicBezTo>
                  <a:cubicBezTo>
                    <a:pt x="4" y="102"/>
                    <a:pt x="4" y="102"/>
                    <a:pt x="4" y="102"/>
                  </a:cubicBezTo>
                  <a:cubicBezTo>
                    <a:pt x="4" y="103"/>
                    <a:pt x="4" y="103"/>
                    <a:pt x="4" y="103"/>
                  </a:cubicBezTo>
                  <a:cubicBezTo>
                    <a:pt x="4" y="103"/>
                    <a:pt x="4" y="103"/>
                    <a:pt x="4" y="103"/>
                  </a:cubicBezTo>
                  <a:cubicBezTo>
                    <a:pt x="3" y="103"/>
                    <a:pt x="3" y="103"/>
                    <a:pt x="3" y="103"/>
                  </a:cubicBezTo>
                  <a:cubicBezTo>
                    <a:pt x="3" y="103"/>
                    <a:pt x="3" y="103"/>
                    <a:pt x="3" y="103"/>
                  </a:cubicBezTo>
                  <a:cubicBezTo>
                    <a:pt x="2" y="104"/>
                    <a:pt x="2" y="104"/>
                    <a:pt x="2" y="104"/>
                  </a:cubicBezTo>
                  <a:cubicBezTo>
                    <a:pt x="3" y="105"/>
                    <a:pt x="3" y="105"/>
                    <a:pt x="3" y="105"/>
                  </a:cubicBezTo>
                  <a:cubicBezTo>
                    <a:pt x="3" y="105"/>
                    <a:pt x="3" y="105"/>
                    <a:pt x="3" y="105"/>
                  </a:cubicBezTo>
                  <a:cubicBezTo>
                    <a:pt x="3" y="107"/>
                    <a:pt x="3" y="107"/>
                    <a:pt x="3" y="107"/>
                  </a:cubicBezTo>
                  <a:cubicBezTo>
                    <a:pt x="3" y="108"/>
                    <a:pt x="3" y="108"/>
                    <a:pt x="3" y="108"/>
                  </a:cubicBezTo>
                  <a:cubicBezTo>
                    <a:pt x="3" y="108"/>
                    <a:pt x="3" y="108"/>
                    <a:pt x="3" y="108"/>
                  </a:cubicBezTo>
                  <a:cubicBezTo>
                    <a:pt x="3" y="108"/>
                    <a:pt x="3" y="108"/>
                    <a:pt x="3" y="108"/>
                  </a:cubicBezTo>
                  <a:cubicBezTo>
                    <a:pt x="3" y="109"/>
                    <a:pt x="3" y="109"/>
                    <a:pt x="3" y="109"/>
                  </a:cubicBezTo>
                  <a:cubicBezTo>
                    <a:pt x="3" y="109"/>
                    <a:pt x="3" y="109"/>
                    <a:pt x="3" y="109"/>
                  </a:cubicBezTo>
                  <a:cubicBezTo>
                    <a:pt x="3" y="110"/>
                    <a:pt x="3" y="110"/>
                    <a:pt x="3" y="110"/>
                  </a:cubicBezTo>
                  <a:cubicBezTo>
                    <a:pt x="4" y="112"/>
                    <a:pt x="4" y="112"/>
                    <a:pt x="4" y="112"/>
                  </a:cubicBezTo>
                  <a:cubicBezTo>
                    <a:pt x="5" y="112"/>
                    <a:pt x="5" y="112"/>
                    <a:pt x="5" y="112"/>
                  </a:cubicBezTo>
                  <a:cubicBezTo>
                    <a:pt x="5" y="113"/>
                    <a:pt x="5" y="113"/>
                    <a:pt x="5" y="113"/>
                  </a:cubicBezTo>
                  <a:cubicBezTo>
                    <a:pt x="6" y="113"/>
                    <a:pt x="6" y="113"/>
                    <a:pt x="6" y="113"/>
                  </a:cubicBezTo>
                  <a:cubicBezTo>
                    <a:pt x="8" y="113"/>
                    <a:pt x="8" y="113"/>
                    <a:pt x="8" y="113"/>
                  </a:cubicBezTo>
                  <a:cubicBezTo>
                    <a:pt x="8" y="112"/>
                    <a:pt x="8" y="112"/>
                    <a:pt x="8" y="112"/>
                  </a:cubicBezTo>
                  <a:cubicBezTo>
                    <a:pt x="8" y="111"/>
                    <a:pt x="8" y="111"/>
                    <a:pt x="8" y="111"/>
                  </a:cubicBezTo>
                  <a:cubicBezTo>
                    <a:pt x="9" y="111"/>
                    <a:pt x="9" y="111"/>
                    <a:pt x="9" y="111"/>
                  </a:cubicBezTo>
                  <a:cubicBezTo>
                    <a:pt x="9" y="112"/>
                    <a:pt x="9" y="112"/>
                    <a:pt x="9" y="112"/>
                  </a:cubicBezTo>
                  <a:cubicBezTo>
                    <a:pt x="10" y="112"/>
                    <a:pt x="10" y="112"/>
                    <a:pt x="10" y="112"/>
                  </a:cubicBezTo>
                  <a:cubicBezTo>
                    <a:pt x="10" y="112"/>
                    <a:pt x="10" y="112"/>
                    <a:pt x="10" y="112"/>
                  </a:cubicBezTo>
                  <a:cubicBezTo>
                    <a:pt x="10" y="112"/>
                    <a:pt x="10" y="112"/>
                    <a:pt x="10" y="112"/>
                  </a:cubicBezTo>
                  <a:cubicBezTo>
                    <a:pt x="9" y="113"/>
                    <a:pt x="9" y="113"/>
                    <a:pt x="9" y="113"/>
                  </a:cubicBezTo>
                  <a:cubicBezTo>
                    <a:pt x="9" y="114"/>
                    <a:pt x="9" y="114"/>
                    <a:pt x="9" y="114"/>
                  </a:cubicBezTo>
                  <a:cubicBezTo>
                    <a:pt x="9" y="114"/>
                    <a:pt x="9" y="114"/>
                    <a:pt x="9" y="114"/>
                  </a:cubicBezTo>
                  <a:cubicBezTo>
                    <a:pt x="10" y="114"/>
                    <a:pt x="10" y="114"/>
                    <a:pt x="10" y="114"/>
                  </a:cubicBezTo>
                  <a:cubicBezTo>
                    <a:pt x="10" y="114"/>
                    <a:pt x="10" y="114"/>
                    <a:pt x="10" y="114"/>
                  </a:cubicBezTo>
                  <a:cubicBezTo>
                    <a:pt x="10" y="116"/>
                    <a:pt x="10" y="116"/>
                    <a:pt x="10" y="116"/>
                  </a:cubicBezTo>
                  <a:cubicBezTo>
                    <a:pt x="11" y="116"/>
                    <a:pt x="11" y="116"/>
                    <a:pt x="11" y="116"/>
                  </a:cubicBezTo>
                  <a:cubicBezTo>
                    <a:pt x="10" y="116"/>
                    <a:pt x="10" y="116"/>
                    <a:pt x="10" y="116"/>
                  </a:cubicBezTo>
                  <a:cubicBezTo>
                    <a:pt x="10" y="116"/>
                    <a:pt x="10" y="116"/>
                    <a:pt x="10" y="116"/>
                  </a:cubicBezTo>
                  <a:cubicBezTo>
                    <a:pt x="10" y="115"/>
                    <a:pt x="10" y="115"/>
                    <a:pt x="10" y="115"/>
                  </a:cubicBezTo>
                  <a:cubicBezTo>
                    <a:pt x="9" y="115"/>
                    <a:pt x="9" y="115"/>
                    <a:pt x="9" y="115"/>
                  </a:cubicBezTo>
                  <a:cubicBezTo>
                    <a:pt x="9" y="116"/>
                    <a:pt x="9" y="116"/>
                    <a:pt x="9" y="116"/>
                  </a:cubicBezTo>
                  <a:cubicBezTo>
                    <a:pt x="9" y="116"/>
                    <a:pt x="9" y="116"/>
                    <a:pt x="9" y="116"/>
                  </a:cubicBezTo>
                  <a:cubicBezTo>
                    <a:pt x="10" y="117"/>
                    <a:pt x="10" y="117"/>
                    <a:pt x="10" y="117"/>
                  </a:cubicBezTo>
                  <a:cubicBezTo>
                    <a:pt x="10" y="117"/>
                    <a:pt x="10" y="117"/>
                    <a:pt x="10" y="117"/>
                  </a:cubicBezTo>
                  <a:cubicBezTo>
                    <a:pt x="9" y="117"/>
                    <a:pt x="9" y="117"/>
                    <a:pt x="9" y="117"/>
                  </a:cubicBezTo>
                  <a:cubicBezTo>
                    <a:pt x="9" y="117"/>
                    <a:pt x="9" y="117"/>
                    <a:pt x="9" y="117"/>
                  </a:cubicBezTo>
                  <a:cubicBezTo>
                    <a:pt x="9" y="118"/>
                    <a:pt x="9" y="118"/>
                    <a:pt x="9" y="118"/>
                  </a:cubicBezTo>
                  <a:cubicBezTo>
                    <a:pt x="10" y="119"/>
                    <a:pt x="10" y="119"/>
                    <a:pt x="10" y="119"/>
                  </a:cubicBezTo>
                  <a:cubicBezTo>
                    <a:pt x="9" y="120"/>
                    <a:pt x="9" y="120"/>
                    <a:pt x="9" y="120"/>
                  </a:cubicBezTo>
                  <a:cubicBezTo>
                    <a:pt x="9" y="120"/>
                    <a:pt x="9" y="120"/>
                    <a:pt x="9" y="120"/>
                  </a:cubicBezTo>
                  <a:cubicBezTo>
                    <a:pt x="9" y="121"/>
                    <a:pt x="9" y="121"/>
                    <a:pt x="9" y="121"/>
                  </a:cubicBezTo>
                  <a:cubicBezTo>
                    <a:pt x="9" y="121"/>
                    <a:pt x="9" y="121"/>
                    <a:pt x="9" y="121"/>
                  </a:cubicBezTo>
                  <a:cubicBezTo>
                    <a:pt x="9" y="122"/>
                    <a:pt x="9" y="122"/>
                    <a:pt x="9" y="122"/>
                  </a:cubicBezTo>
                  <a:cubicBezTo>
                    <a:pt x="10" y="122"/>
                    <a:pt x="10" y="122"/>
                    <a:pt x="10" y="122"/>
                  </a:cubicBezTo>
                  <a:cubicBezTo>
                    <a:pt x="9" y="123"/>
                    <a:pt x="9" y="123"/>
                    <a:pt x="9" y="123"/>
                  </a:cubicBezTo>
                  <a:cubicBezTo>
                    <a:pt x="9" y="124"/>
                    <a:pt x="9" y="124"/>
                    <a:pt x="9" y="124"/>
                  </a:cubicBezTo>
                  <a:cubicBezTo>
                    <a:pt x="9" y="124"/>
                    <a:pt x="9" y="124"/>
                    <a:pt x="9" y="124"/>
                  </a:cubicBezTo>
                  <a:cubicBezTo>
                    <a:pt x="9" y="125"/>
                    <a:pt x="9" y="125"/>
                    <a:pt x="9" y="125"/>
                  </a:cubicBezTo>
                  <a:cubicBezTo>
                    <a:pt x="9" y="125"/>
                    <a:pt x="9" y="125"/>
                    <a:pt x="9" y="125"/>
                  </a:cubicBezTo>
                  <a:cubicBezTo>
                    <a:pt x="10" y="125"/>
                    <a:pt x="10" y="125"/>
                    <a:pt x="10" y="125"/>
                  </a:cubicBezTo>
                  <a:cubicBezTo>
                    <a:pt x="11" y="126"/>
                    <a:pt x="11" y="126"/>
                    <a:pt x="11" y="126"/>
                  </a:cubicBezTo>
                  <a:cubicBezTo>
                    <a:pt x="11" y="126"/>
                    <a:pt x="11" y="126"/>
                    <a:pt x="11" y="126"/>
                  </a:cubicBezTo>
                  <a:cubicBezTo>
                    <a:pt x="11" y="127"/>
                    <a:pt x="11" y="127"/>
                    <a:pt x="11" y="127"/>
                  </a:cubicBezTo>
                  <a:cubicBezTo>
                    <a:pt x="12" y="127"/>
                    <a:pt x="12" y="127"/>
                    <a:pt x="12" y="127"/>
                  </a:cubicBezTo>
                  <a:cubicBezTo>
                    <a:pt x="12" y="128"/>
                    <a:pt x="12" y="128"/>
                    <a:pt x="12" y="128"/>
                  </a:cubicBezTo>
                  <a:cubicBezTo>
                    <a:pt x="11" y="129"/>
                    <a:pt x="11" y="129"/>
                    <a:pt x="11" y="129"/>
                  </a:cubicBezTo>
                  <a:cubicBezTo>
                    <a:pt x="10" y="130"/>
                    <a:pt x="10" y="130"/>
                    <a:pt x="10" y="130"/>
                  </a:cubicBezTo>
                  <a:cubicBezTo>
                    <a:pt x="9" y="130"/>
                    <a:pt x="9" y="130"/>
                    <a:pt x="9" y="130"/>
                  </a:cubicBezTo>
                  <a:cubicBezTo>
                    <a:pt x="9" y="131"/>
                    <a:pt x="9" y="131"/>
                    <a:pt x="9" y="131"/>
                  </a:cubicBezTo>
                  <a:cubicBezTo>
                    <a:pt x="10" y="131"/>
                    <a:pt x="10" y="131"/>
                    <a:pt x="10" y="131"/>
                  </a:cubicBezTo>
                  <a:cubicBezTo>
                    <a:pt x="9" y="132"/>
                    <a:pt x="9" y="132"/>
                    <a:pt x="9" y="132"/>
                  </a:cubicBezTo>
                  <a:cubicBezTo>
                    <a:pt x="9" y="132"/>
                    <a:pt x="9" y="132"/>
                    <a:pt x="9" y="132"/>
                  </a:cubicBezTo>
                  <a:cubicBezTo>
                    <a:pt x="10" y="133"/>
                    <a:pt x="10" y="133"/>
                    <a:pt x="10" y="133"/>
                  </a:cubicBezTo>
                  <a:cubicBezTo>
                    <a:pt x="9" y="133"/>
                    <a:pt x="9" y="133"/>
                    <a:pt x="9" y="133"/>
                  </a:cubicBezTo>
                  <a:cubicBezTo>
                    <a:pt x="9" y="135"/>
                    <a:pt x="9" y="135"/>
                    <a:pt x="9" y="135"/>
                  </a:cubicBezTo>
                  <a:cubicBezTo>
                    <a:pt x="8" y="135"/>
                    <a:pt x="8" y="135"/>
                    <a:pt x="8" y="135"/>
                  </a:cubicBezTo>
                  <a:cubicBezTo>
                    <a:pt x="9" y="136"/>
                    <a:pt x="9" y="136"/>
                    <a:pt x="9" y="136"/>
                  </a:cubicBezTo>
                  <a:cubicBezTo>
                    <a:pt x="9" y="136"/>
                    <a:pt x="9" y="136"/>
                    <a:pt x="9" y="136"/>
                  </a:cubicBezTo>
                  <a:cubicBezTo>
                    <a:pt x="9" y="138"/>
                    <a:pt x="9" y="138"/>
                    <a:pt x="9" y="138"/>
                  </a:cubicBezTo>
                  <a:cubicBezTo>
                    <a:pt x="8" y="138"/>
                    <a:pt x="8" y="138"/>
                    <a:pt x="8" y="138"/>
                  </a:cubicBezTo>
                  <a:cubicBezTo>
                    <a:pt x="8" y="139"/>
                    <a:pt x="8" y="139"/>
                    <a:pt x="8" y="139"/>
                  </a:cubicBezTo>
                  <a:cubicBezTo>
                    <a:pt x="8" y="138"/>
                    <a:pt x="8" y="138"/>
                    <a:pt x="8" y="138"/>
                  </a:cubicBezTo>
                  <a:cubicBezTo>
                    <a:pt x="8" y="138"/>
                    <a:pt x="8" y="138"/>
                    <a:pt x="8" y="138"/>
                  </a:cubicBezTo>
                  <a:cubicBezTo>
                    <a:pt x="8" y="137"/>
                    <a:pt x="8" y="137"/>
                    <a:pt x="8" y="137"/>
                  </a:cubicBezTo>
                  <a:cubicBezTo>
                    <a:pt x="8" y="136"/>
                    <a:pt x="8" y="136"/>
                    <a:pt x="8" y="136"/>
                  </a:cubicBezTo>
                  <a:cubicBezTo>
                    <a:pt x="8" y="135"/>
                    <a:pt x="8" y="135"/>
                    <a:pt x="8" y="135"/>
                  </a:cubicBezTo>
                  <a:cubicBezTo>
                    <a:pt x="8" y="135"/>
                    <a:pt x="8" y="135"/>
                    <a:pt x="8" y="135"/>
                  </a:cubicBezTo>
                  <a:cubicBezTo>
                    <a:pt x="7" y="136"/>
                    <a:pt x="7" y="136"/>
                    <a:pt x="7" y="136"/>
                  </a:cubicBezTo>
                  <a:cubicBezTo>
                    <a:pt x="6" y="136"/>
                    <a:pt x="6" y="136"/>
                    <a:pt x="6" y="136"/>
                  </a:cubicBezTo>
                  <a:cubicBezTo>
                    <a:pt x="5" y="136"/>
                    <a:pt x="5" y="136"/>
                    <a:pt x="5" y="136"/>
                  </a:cubicBezTo>
                  <a:cubicBezTo>
                    <a:pt x="5" y="136"/>
                    <a:pt x="5" y="136"/>
                    <a:pt x="5" y="136"/>
                  </a:cubicBezTo>
                  <a:cubicBezTo>
                    <a:pt x="6" y="136"/>
                    <a:pt x="6" y="136"/>
                    <a:pt x="6" y="136"/>
                  </a:cubicBezTo>
                  <a:cubicBezTo>
                    <a:pt x="7" y="135"/>
                    <a:pt x="7" y="135"/>
                    <a:pt x="7" y="135"/>
                  </a:cubicBezTo>
                  <a:cubicBezTo>
                    <a:pt x="7" y="134"/>
                    <a:pt x="7" y="134"/>
                    <a:pt x="7" y="134"/>
                  </a:cubicBezTo>
                  <a:cubicBezTo>
                    <a:pt x="6" y="134"/>
                    <a:pt x="6" y="134"/>
                    <a:pt x="6" y="134"/>
                  </a:cubicBezTo>
                  <a:cubicBezTo>
                    <a:pt x="5" y="134"/>
                    <a:pt x="5" y="134"/>
                    <a:pt x="5" y="134"/>
                  </a:cubicBezTo>
                  <a:cubicBezTo>
                    <a:pt x="4" y="134"/>
                    <a:pt x="4" y="134"/>
                    <a:pt x="4" y="134"/>
                  </a:cubicBezTo>
                  <a:cubicBezTo>
                    <a:pt x="3" y="134"/>
                    <a:pt x="3" y="134"/>
                    <a:pt x="3" y="134"/>
                  </a:cubicBezTo>
                  <a:cubicBezTo>
                    <a:pt x="3" y="134"/>
                    <a:pt x="3" y="134"/>
                    <a:pt x="3" y="134"/>
                  </a:cubicBezTo>
                  <a:cubicBezTo>
                    <a:pt x="3" y="135"/>
                    <a:pt x="3" y="135"/>
                    <a:pt x="3" y="135"/>
                  </a:cubicBezTo>
                  <a:cubicBezTo>
                    <a:pt x="3" y="136"/>
                    <a:pt x="3" y="136"/>
                    <a:pt x="3" y="136"/>
                  </a:cubicBezTo>
                  <a:cubicBezTo>
                    <a:pt x="4" y="136"/>
                    <a:pt x="4" y="136"/>
                    <a:pt x="4" y="136"/>
                  </a:cubicBezTo>
                  <a:cubicBezTo>
                    <a:pt x="4" y="136"/>
                    <a:pt x="4" y="136"/>
                    <a:pt x="4" y="136"/>
                  </a:cubicBezTo>
                  <a:cubicBezTo>
                    <a:pt x="3" y="136"/>
                    <a:pt x="3" y="136"/>
                    <a:pt x="3" y="136"/>
                  </a:cubicBezTo>
                  <a:cubicBezTo>
                    <a:pt x="3" y="137"/>
                    <a:pt x="3" y="137"/>
                    <a:pt x="3" y="137"/>
                  </a:cubicBezTo>
                  <a:cubicBezTo>
                    <a:pt x="2" y="137"/>
                    <a:pt x="2" y="137"/>
                    <a:pt x="2" y="137"/>
                  </a:cubicBezTo>
                  <a:cubicBezTo>
                    <a:pt x="2" y="138"/>
                    <a:pt x="2" y="138"/>
                    <a:pt x="2" y="138"/>
                  </a:cubicBezTo>
                  <a:cubicBezTo>
                    <a:pt x="1" y="139"/>
                    <a:pt x="1" y="139"/>
                    <a:pt x="1" y="139"/>
                  </a:cubicBezTo>
                  <a:cubicBezTo>
                    <a:pt x="1" y="139"/>
                    <a:pt x="1" y="139"/>
                    <a:pt x="1" y="139"/>
                  </a:cubicBezTo>
                  <a:cubicBezTo>
                    <a:pt x="2" y="141"/>
                    <a:pt x="2" y="141"/>
                    <a:pt x="2" y="141"/>
                  </a:cubicBezTo>
                  <a:cubicBezTo>
                    <a:pt x="3" y="141"/>
                    <a:pt x="3" y="141"/>
                    <a:pt x="3" y="141"/>
                  </a:cubicBezTo>
                  <a:cubicBezTo>
                    <a:pt x="3" y="140"/>
                    <a:pt x="3" y="140"/>
                    <a:pt x="3" y="140"/>
                  </a:cubicBezTo>
                  <a:cubicBezTo>
                    <a:pt x="3" y="140"/>
                    <a:pt x="3" y="140"/>
                    <a:pt x="3" y="140"/>
                  </a:cubicBezTo>
                  <a:cubicBezTo>
                    <a:pt x="2" y="140"/>
                    <a:pt x="2" y="140"/>
                    <a:pt x="2" y="140"/>
                  </a:cubicBezTo>
                  <a:cubicBezTo>
                    <a:pt x="2" y="139"/>
                    <a:pt x="2" y="139"/>
                    <a:pt x="2" y="139"/>
                  </a:cubicBezTo>
                  <a:cubicBezTo>
                    <a:pt x="3" y="138"/>
                    <a:pt x="3" y="138"/>
                    <a:pt x="3" y="138"/>
                  </a:cubicBezTo>
                  <a:cubicBezTo>
                    <a:pt x="4" y="138"/>
                    <a:pt x="4" y="138"/>
                    <a:pt x="4" y="138"/>
                  </a:cubicBezTo>
                  <a:cubicBezTo>
                    <a:pt x="4" y="138"/>
                    <a:pt x="4" y="138"/>
                    <a:pt x="4" y="138"/>
                  </a:cubicBezTo>
                  <a:cubicBezTo>
                    <a:pt x="4" y="139"/>
                    <a:pt x="4" y="139"/>
                    <a:pt x="4" y="139"/>
                  </a:cubicBezTo>
                  <a:cubicBezTo>
                    <a:pt x="5" y="139"/>
                    <a:pt x="5" y="139"/>
                    <a:pt x="5" y="139"/>
                  </a:cubicBezTo>
                  <a:cubicBezTo>
                    <a:pt x="6" y="139"/>
                    <a:pt x="6" y="139"/>
                    <a:pt x="6" y="139"/>
                  </a:cubicBezTo>
                  <a:cubicBezTo>
                    <a:pt x="6" y="139"/>
                    <a:pt x="6" y="139"/>
                    <a:pt x="6" y="139"/>
                  </a:cubicBezTo>
                  <a:cubicBezTo>
                    <a:pt x="7" y="139"/>
                    <a:pt x="7" y="139"/>
                    <a:pt x="7" y="139"/>
                  </a:cubicBezTo>
                  <a:cubicBezTo>
                    <a:pt x="7" y="140"/>
                    <a:pt x="7" y="140"/>
                    <a:pt x="7" y="140"/>
                  </a:cubicBezTo>
                  <a:cubicBezTo>
                    <a:pt x="8" y="140"/>
                    <a:pt x="8" y="140"/>
                    <a:pt x="8" y="140"/>
                  </a:cubicBezTo>
                  <a:cubicBezTo>
                    <a:pt x="9" y="141"/>
                    <a:pt x="9" y="141"/>
                    <a:pt x="9" y="141"/>
                  </a:cubicBezTo>
                  <a:cubicBezTo>
                    <a:pt x="8" y="141"/>
                    <a:pt x="8" y="141"/>
                    <a:pt x="8" y="141"/>
                  </a:cubicBezTo>
                  <a:cubicBezTo>
                    <a:pt x="8" y="141"/>
                    <a:pt x="8" y="141"/>
                    <a:pt x="8" y="141"/>
                  </a:cubicBezTo>
                  <a:cubicBezTo>
                    <a:pt x="8" y="142"/>
                    <a:pt x="8" y="142"/>
                    <a:pt x="8" y="142"/>
                  </a:cubicBezTo>
                  <a:cubicBezTo>
                    <a:pt x="8" y="142"/>
                    <a:pt x="8" y="142"/>
                    <a:pt x="8" y="142"/>
                  </a:cubicBezTo>
                  <a:cubicBezTo>
                    <a:pt x="8" y="142"/>
                    <a:pt x="8" y="142"/>
                    <a:pt x="8" y="142"/>
                  </a:cubicBezTo>
                  <a:cubicBezTo>
                    <a:pt x="8" y="143"/>
                    <a:pt x="8" y="143"/>
                    <a:pt x="8" y="143"/>
                  </a:cubicBezTo>
                  <a:cubicBezTo>
                    <a:pt x="9" y="143"/>
                    <a:pt x="9" y="143"/>
                    <a:pt x="9" y="143"/>
                  </a:cubicBezTo>
                  <a:cubicBezTo>
                    <a:pt x="9" y="144"/>
                    <a:pt x="9" y="144"/>
                    <a:pt x="9" y="144"/>
                  </a:cubicBezTo>
                  <a:cubicBezTo>
                    <a:pt x="8" y="143"/>
                    <a:pt x="8" y="143"/>
                    <a:pt x="8" y="143"/>
                  </a:cubicBezTo>
                  <a:cubicBezTo>
                    <a:pt x="7" y="143"/>
                    <a:pt x="7" y="143"/>
                    <a:pt x="7" y="143"/>
                  </a:cubicBezTo>
                  <a:cubicBezTo>
                    <a:pt x="7" y="143"/>
                    <a:pt x="7" y="143"/>
                    <a:pt x="7" y="143"/>
                  </a:cubicBezTo>
                  <a:cubicBezTo>
                    <a:pt x="7" y="144"/>
                    <a:pt x="7" y="144"/>
                    <a:pt x="7" y="144"/>
                  </a:cubicBezTo>
                  <a:cubicBezTo>
                    <a:pt x="8" y="144"/>
                    <a:pt x="8" y="144"/>
                    <a:pt x="8" y="144"/>
                  </a:cubicBezTo>
                  <a:cubicBezTo>
                    <a:pt x="8" y="145"/>
                    <a:pt x="8" y="145"/>
                    <a:pt x="8" y="145"/>
                  </a:cubicBezTo>
                  <a:cubicBezTo>
                    <a:pt x="9" y="145"/>
                    <a:pt x="9" y="145"/>
                    <a:pt x="9" y="145"/>
                  </a:cubicBezTo>
                  <a:cubicBezTo>
                    <a:pt x="10" y="144"/>
                    <a:pt x="10" y="144"/>
                    <a:pt x="10" y="144"/>
                  </a:cubicBezTo>
                  <a:cubicBezTo>
                    <a:pt x="11" y="145"/>
                    <a:pt x="11" y="145"/>
                    <a:pt x="11" y="145"/>
                  </a:cubicBezTo>
                  <a:cubicBezTo>
                    <a:pt x="11" y="145"/>
                    <a:pt x="11" y="145"/>
                    <a:pt x="11" y="145"/>
                  </a:cubicBezTo>
                  <a:cubicBezTo>
                    <a:pt x="12" y="144"/>
                    <a:pt x="12" y="144"/>
                    <a:pt x="12" y="144"/>
                  </a:cubicBezTo>
                  <a:cubicBezTo>
                    <a:pt x="12" y="145"/>
                    <a:pt x="12" y="145"/>
                    <a:pt x="12" y="145"/>
                  </a:cubicBezTo>
                  <a:cubicBezTo>
                    <a:pt x="12" y="145"/>
                    <a:pt x="12" y="145"/>
                    <a:pt x="12" y="145"/>
                  </a:cubicBezTo>
                  <a:cubicBezTo>
                    <a:pt x="11" y="145"/>
                    <a:pt x="11" y="145"/>
                    <a:pt x="11" y="145"/>
                  </a:cubicBezTo>
                  <a:cubicBezTo>
                    <a:pt x="11" y="145"/>
                    <a:pt x="11" y="145"/>
                    <a:pt x="11" y="145"/>
                  </a:cubicBezTo>
                  <a:cubicBezTo>
                    <a:pt x="10" y="146"/>
                    <a:pt x="10" y="146"/>
                    <a:pt x="10" y="146"/>
                  </a:cubicBezTo>
                  <a:cubicBezTo>
                    <a:pt x="10" y="145"/>
                    <a:pt x="10" y="145"/>
                    <a:pt x="10" y="145"/>
                  </a:cubicBezTo>
                  <a:cubicBezTo>
                    <a:pt x="8" y="146"/>
                    <a:pt x="8" y="146"/>
                    <a:pt x="8" y="146"/>
                  </a:cubicBezTo>
                  <a:cubicBezTo>
                    <a:pt x="8" y="146"/>
                    <a:pt x="8" y="146"/>
                    <a:pt x="8" y="146"/>
                  </a:cubicBezTo>
                  <a:cubicBezTo>
                    <a:pt x="8" y="147"/>
                    <a:pt x="8" y="147"/>
                    <a:pt x="8" y="147"/>
                  </a:cubicBezTo>
                  <a:cubicBezTo>
                    <a:pt x="9" y="147"/>
                    <a:pt x="9" y="147"/>
                    <a:pt x="9" y="147"/>
                  </a:cubicBezTo>
                  <a:cubicBezTo>
                    <a:pt x="9" y="148"/>
                    <a:pt x="9" y="148"/>
                    <a:pt x="9" y="148"/>
                  </a:cubicBezTo>
                  <a:cubicBezTo>
                    <a:pt x="10" y="148"/>
                    <a:pt x="10" y="148"/>
                    <a:pt x="10" y="148"/>
                  </a:cubicBezTo>
                  <a:cubicBezTo>
                    <a:pt x="11" y="148"/>
                    <a:pt x="11" y="148"/>
                    <a:pt x="11" y="148"/>
                  </a:cubicBezTo>
                  <a:cubicBezTo>
                    <a:pt x="11" y="148"/>
                    <a:pt x="11" y="148"/>
                    <a:pt x="11" y="148"/>
                  </a:cubicBezTo>
                  <a:cubicBezTo>
                    <a:pt x="10" y="149"/>
                    <a:pt x="10" y="149"/>
                    <a:pt x="10" y="149"/>
                  </a:cubicBezTo>
                  <a:cubicBezTo>
                    <a:pt x="10" y="149"/>
                    <a:pt x="10" y="149"/>
                    <a:pt x="10" y="149"/>
                  </a:cubicBezTo>
                  <a:cubicBezTo>
                    <a:pt x="10" y="149"/>
                    <a:pt x="10" y="149"/>
                    <a:pt x="10" y="149"/>
                  </a:cubicBezTo>
                  <a:cubicBezTo>
                    <a:pt x="10" y="150"/>
                    <a:pt x="10" y="150"/>
                    <a:pt x="10" y="150"/>
                  </a:cubicBezTo>
                  <a:cubicBezTo>
                    <a:pt x="9" y="150"/>
                    <a:pt x="9" y="150"/>
                    <a:pt x="9" y="150"/>
                  </a:cubicBezTo>
                  <a:cubicBezTo>
                    <a:pt x="9" y="150"/>
                    <a:pt x="9" y="150"/>
                    <a:pt x="9" y="150"/>
                  </a:cubicBezTo>
                  <a:cubicBezTo>
                    <a:pt x="10" y="152"/>
                    <a:pt x="10" y="152"/>
                    <a:pt x="10" y="152"/>
                  </a:cubicBezTo>
                  <a:cubicBezTo>
                    <a:pt x="10" y="153"/>
                    <a:pt x="10" y="153"/>
                    <a:pt x="10" y="153"/>
                  </a:cubicBezTo>
                  <a:cubicBezTo>
                    <a:pt x="10" y="154"/>
                    <a:pt x="10" y="154"/>
                    <a:pt x="10" y="154"/>
                  </a:cubicBezTo>
                  <a:cubicBezTo>
                    <a:pt x="11" y="155"/>
                    <a:pt x="11" y="155"/>
                    <a:pt x="11" y="155"/>
                  </a:cubicBezTo>
                  <a:cubicBezTo>
                    <a:pt x="12" y="155"/>
                    <a:pt x="12" y="155"/>
                    <a:pt x="12" y="155"/>
                  </a:cubicBezTo>
                  <a:cubicBezTo>
                    <a:pt x="12" y="154"/>
                    <a:pt x="12" y="154"/>
                    <a:pt x="12" y="154"/>
                  </a:cubicBezTo>
                  <a:cubicBezTo>
                    <a:pt x="12" y="152"/>
                    <a:pt x="12" y="152"/>
                    <a:pt x="12" y="152"/>
                  </a:cubicBezTo>
                  <a:cubicBezTo>
                    <a:pt x="13" y="152"/>
                    <a:pt x="13" y="152"/>
                    <a:pt x="13" y="152"/>
                  </a:cubicBezTo>
                  <a:cubicBezTo>
                    <a:pt x="13" y="152"/>
                    <a:pt x="13" y="152"/>
                    <a:pt x="13" y="152"/>
                  </a:cubicBezTo>
                  <a:cubicBezTo>
                    <a:pt x="12" y="152"/>
                    <a:pt x="12" y="152"/>
                    <a:pt x="12" y="152"/>
                  </a:cubicBezTo>
                  <a:cubicBezTo>
                    <a:pt x="12" y="154"/>
                    <a:pt x="12" y="154"/>
                    <a:pt x="12" y="154"/>
                  </a:cubicBezTo>
                  <a:cubicBezTo>
                    <a:pt x="12" y="154"/>
                    <a:pt x="12" y="154"/>
                    <a:pt x="12" y="154"/>
                  </a:cubicBezTo>
                  <a:cubicBezTo>
                    <a:pt x="13" y="155"/>
                    <a:pt x="13" y="155"/>
                    <a:pt x="13" y="155"/>
                  </a:cubicBezTo>
                  <a:cubicBezTo>
                    <a:pt x="13" y="154"/>
                    <a:pt x="13" y="154"/>
                    <a:pt x="13" y="154"/>
                  </a:cubicBezTo>
                  <a:cubicBezTo>
                    <a:pt x="13" y="155"/>
                    <a:pt x="13" y="155"/>
                    <a:pt x="13" y="155"/>
                  </a:cubicBezTo>
                  <a:cubicBezTo>
                    <a:pt x="12" y="155"/>
                    <a:pt x="12" y="155"/>
                    <a:pt x="12" y="155"/>
                  </a:cubicBezTo>
                  <a:cubicBezTo>
                    <a:pt x="11" y="156"/>
                    <a:pt x="11" y="156"/>
                    <a:pt x="11" y="156"/>
                  </a:cubicBezTo>
                  <a:cubicBezTo>
                    <a:pt x="11" y="156"/>
                    <a:pt x="11" y="156"/>
                    <a:pt x="11" y="156"/>
                  </a:cubicBezTo>
                  <a:cubicBezTo>
                    <a:pt x="11" y="157"/>
                    <a:pt x="11" y="157"/>
                    <a:pt x="11" y="157"/>
                  </a:cubicBezTo>
                  <a:cubicBezTo>
                    <a:pt x="11" y="157"/>
                    <a:pt x="11" y="157"/>
                    <a:pt x="11" y="157"/>
                  </a:cubicBezTo>
                  <a:cubicBezTo>
                    <a:pt x="11" y="158"/>
                    <a:pt x="11" y="158"/>
                    <a:pt x="11" y="158"/>
                  </a:cubicBezTo>
                  <a:cubicBezTo>
                    <a:pt x="10" y="158"/>
                    <a:pt x="10" y="158"/>
                    <a:pt x="10" y="158"/>
                  </a:cubicBezTo>
                  <a:cubicBezTo>
                    <a:pt x="10" y="159"/>
                    <a:pt x="10" y="159"/>
                    <a:pt x="10" y="159"/>
                  </a:cubicBezTo>
                  <a:cubicBezTo>
                    <a:pt x="12" y="160"/>
                    <a:pt x="12" y="160"/>
                    <a:pt x="12" y="160"/>
                  </a:cubicBezTo>
                  <a:cubicBezTo>
                    <a:pt x="13" y="160"/>
                    <a:pt x="13" y="160"/>
                    <a:pt x="13" y="160"/>
                  </a:cubicBezTo>
                  <a:cubicBezTo>
                    <a:pt x="14" y="160"/>
                    <a:pt x="14" y="160"/>
                    <a:pt x="14" y="160"/>
                  </a:cubicBezTo>
                  <a:cubicBezTo>
                    <a:pt x="14" y="161"/>
                    <a:pt x="14" y="161"/>
                    <a:pt x="14" y="161"/>
                  </a:cubicBezTo>
                  <a:cubicBezTo>
                    <a:pt x="13" y="161"/>
                    <a:pt x="13" y="161"/>
                    <a:pt x="13" y="161"/>
                  </a:cubicBezTo>
                  <a:cubicBezTo>
                    <a:pt x="14" y="162"/>
                    <a:pt x="14" y="162"/>
                    <a:pt x="14" y="162"/>
                  </a:cubicBezTo>
                  <a:cubicBezTo>
                    <a:pt x="14" y="162"/>
                    <a:pt x="14" y="162"/>
                    <a:pt x="14" y="162"/>
                  </a:cubicBezTo>
                  <a:cubicBezTo>
                    <a:pt x="15" y="161"/>
                    <a:pt x="15" y="161"/>
                    <a:pt x="15" y="161"/>
                  </a:cubicBezTo>
                  <a:cubicBezTo>
                    <a:pt x="15" y="162"/>
                    <a:pt x="15" y="162"/>
                    <a:pt x="15" y="162"/>
                  </a:cubicBezTo>
                  <a:cubicBezTo>
                    <a:pt x="14" y="162"/>
                    <a:pt x="14" y="162"/>
                    <a:pt x="14" y="162"/>
                  </a:cubicBezTo>
                  <a:cubicBezTo>
                    <a:pt x="14" y="163"/>
                    <a:pt x="14" y="163"/>
                    <a:pt x="14" y="163"/>
                  </a:cubicBezTo>
                  <a:cubicBezTo>
                    <a:pt x="13" y="163"/>
                    <a:pt x="13" y="163"/>
                    <a:pt x="13" y="163"/>
                  </a:cubicBezTo>
                  <a:cubicBezTo>
                    <a:pt x="14" y="163"/>
                    <a:pt x="14" y="163"/>
                    <a:pt x="14" y="163"/>
                  </a:cubicBezTo>
                  <a:cubicBezTo>
                    <a:pt x="14" y="163"/>
                    <a:pt x="14" y="163"/>
                    <a:pt x="14" y="163"/>
                  </a:cubicBezTo>
                  <a:cubicBezTo>
                    <a:pt x="14" y="164"/>
                    <a:pt x="14" y="164"/>
                    <a:pt x="14" y="164"/>
                  </a:cubicBezTo>
                  <a:cubicBezTo>
                    <a:pt x="15" y="165"/>
                    <a:pt x="15" y="165"/>
                    <a:pt x="15" y="165"/>
                  </a:cubicBezTo>
                  <a:cubicBezTo>
                    <a:pt x="15" y="165"/>
                    <a:pt x="15" y="165"/>
                    <a:pt x="15" y="165"/>
                  </a:cubicBezTo>
                  <a:cubicBezTo>
                    <a:pt x="16" y="164"/>
                    <a:pt x="16" y="164"/>
                    <a:pt x="16" y="164"/>
                  </a:cubicBezTo>
                  <a:cubicBezTo>
                    <a:pt x="16" y="165"/>
                    <a:pt x="16" y="165"/>
                    <a:pt x="16" y="165"/>
                  </a:cubicBezTo>
                  <a:cubicBezTo>
                    <a:pt x="16" y="166"/>
                    <a:pt x="16" y="166"/>
                    <a:pt x="16" y="166"/>
                  </a:cubicBezTo>
                  <a:cubicBezTo>
                    <a:pt x="16" y="166"/>
                    <a:pt x="16" y="166"/>
                    <a:pt x="16" y="166"/>
                  </a:cubicBezTo>
                  <a:cubicBezTo>
                    <a:pt x="15" y="165"/>
                    <a:pt x="15" y="165"/>
                    <a:pt x="15" y="165"/>
                  </a:cubicBezTo>
                  <a:cubicBezTo>
                    <a:pt x="15" y="166"/>
                    <a:pt x="15" y="166"/>
                    <a:pt x="15" y="166"/>
                  </a:cubicBezTo>
                  <a:cubicBezTo>
                    <a:pt x="15" y="166"/>
                    <a:pt x="15" y="166"/>
                    <a:pt x="15" y="166"/>
                  </a:cubicBezTo>
                  <a:cubicBezTo>
                    <a:pt x="16" y="167"/>
                    <a:pt x="16" y="167"/>
                    <a:pt x="16" y="167"/>
                  </a:cubicBezTo>
                  <a:cubicBezTo>
                    <a:pt x="16" y="167"/>
                    <a:pt x="16" y="167"/>
                    <a:pt x="16" y="167"/>
                  </a:cubicBezTo>
                  <a:cubicBezTo>
                    <a:pt x="16" y="168"/>
                    <a:pt x="16" y="168"/>
                    <a:pt x="16" y="168"/>
                  </a:cubicBezTo>
                  <a:cubicBezTo>
                    <a:pt x="16" y="168"/>
                    <a:pt x="16" y="168"/>
                    <a:pt x="16" y="168"/>
                  </a:cubicBezTo>
                  <a:cubicBezTo>
                    <a:pt x="17" y="169"/>
                    <a:pt x="17" y="169"/>
                    <a:pt x="17" y="169"/>
                  </a:cubicBezTo>
                  <a:cubicBezTo>
                    <a:pt x="18" y="169"/>
                    <a:pt x="18" y="169"/>
                    <a:pt x="18" y="169"/>
                  </a:cubicBezTo>
                  <a:cubicBezTo>
                    <a:pt x="17" y="168"/>
                    <a:pt x="17" y="168"/>
                    <a:pt x="17" y="168"/>
                  </a:cubicBezTo>
                  <a:cubicBezTo>
                    <a:pt x="18" y="167"/>
                    <a:pt x="18" y="167"/>
                    <a:pt x="18" y="167"/>
                  </a:cubicBezTo>
                  <a:cubicBezTo>
                    <a:pt x="17" y="167"/>
                    <a:pt x="17" y="167"/>
                    <a:pt x="17" y="167"/>
                  </a:cubicBezTo>
                  <a:cubicBezTo>
                    <a:pt x="18" y="167"/>
                    <a:pt x="18" y="167"/>
                    <a:pt x="18" y="167"/>
                  </a:cubicBezTo>
                  <a:cubicBezTo>
                    <a:pt x="18" y="168"/>
                    <a:pt x="18" y="168"/>
                    <a:pt x="18" y="168"/>
                  </a:cubicBezTo>
                  <a:cubicBezTo>
                    <a:pt x="19" y="168"/>
                    <a:pt x="19" y="168"/>
                    <a:pt x="19" y="168"/>
                  </a:cubicBezTo>
                  <a:cubicBezTo>
                    <a:pt x="19" y="168"/>
                    <a:pt x="19" y="168"/>
                    <a:pt x="19" y="168"/>
                  </a:cubicBezTo>
                  <a:cubicBezTo>
                    <a:pt x="20" y="167"/>
                    <a:pt x="20" y="167"/>
                    <a:pt x="20" y="167"/>
                  </a:cubicBezTo>
                  <a:cubicBezTo>
                    <a:pt x="20" y="167"/>
                    <a:pt x="20" y="167"/>
                    <a:pt x="20" y="167"/>
                  </a:cubicBezTo>
                  <a:cubicBezTo>
                    <a:pt x="19" y="166"/>
                    <a:pt x="19" y="166"/>
                    <a:pt x="19" y="166"/>
                  </a:cubicBezTo>
                  <a:cubicBezTo>
                    <a:pt x="18" y="166"/>
                    <a:pt x="18" y="166"/>
                    <a:pt x="18" y="166"/>
                  </a:cubicBezTo>
                  <a:cubicBezTo>
                    <a:pt x="18" y="166"/>
                    <a:pt x="18" y="166"/>
                    <a:pt x="18" y="166"/>
                  </a:cubicBezTo>
                  <a:cubicBezTo>
                    <a:pt x="19" y="166"/>
                    <a:pt x="19" y="166"/>
                    <a:pt x="19" y="166"/>
                  </a:cubicBezTo>
                  <a:cubicBezTo>
                    <a:pt x="20" y="166"/>
                    <a:pt x="20" y="166"/>
                    <a:pt x="20" y="166"/>
                  </a:cubicBezTo>
                  <a:cubicBezTo>
                    <a:pt x="20" y="167"/>
                    <a:pt x="20" y="167"/>
                    <a:pt x="20" y="167"/>
                  </a:cubicBezTo>
                  <a:cubicBezTo>
                    <a:pt x="21" y="167"/>
                    <a:pt x="21" y="167"/>
                    <a:pt x="21" y="167"/>
                  </a:cubicBezTo>
                  <a:cubicBezTo>
                    <a:pt x="21" y="166"/>
                    <a:pt x="21" y="166"/>
                    <a:pt x="21" y="166"/>
                  </a:cubicBezTo>
                  <a:cubicBezTo>
                    <a:pt x="20" y="166"/>
                    <a:pt x="20" y="166"/>
                    <a:pt x="20" y="166"/>
                  </a:cubicBezTo>
                  <a:cubicBezTo>
                    <a:pt x="19" y="166"/>
                    <a:pt x="19" y="166"/>
                    <a:pt x="19" y="166"/>
                  </a:cubicBezTo>
                  <a:cubicBezTo>
                    <a:pt x="18" y="165"/>
                    <a:pt x="18" y="165"/>
                    <a:pt x="18" y="165"/>
                  </a:cubicBezTo>
                  <a:cubicBezTo>
                    <a:pt x="19" y="165"/>
                    <a:pt x="19" y="165"/>
                    <a:pt x="19" y="165"/>
                  </a:cubicBezTo>
                  <a:cubicBezTo>
                    <a:pt x="20" y="165"/>
                    <a:pt x="20" y="165"/>
                    <a:pt x="20" y="165"/>
                  </a:cubicBezTo>
                  <a:cubicBezTo>
                    <a:pt x="22" y="166"/>
                    <a:pt x="22" y="166"/>
                    <a:pt x="22" y="166"/>
                  </a:cubicBezTo>
                  <a:cubicBezTo>
                    <a:pt x="22" y="167"/>
                    <a:pt x="22" y="167"/>
                    <a:pt x="22" y="167"/>
                  </a:cubicBezTo>
                  <a:cubicBezTo>
                    <a:pt x="21" y="168"/>
                    <a:pt x="21" y="168"/>
                    <a:pt x="21" y="168"/>
                  </a:cubicBezTo>
                  <a:cubicBezTo>
                    <a:pt x="21" y="168"/>
                    <a:pt x="21" y="168"/>
                    <a:pt x="21" y="168"/>
                  </a:cubicBezTo>
                  <a:cubicBezTo>
                    <a:pt x="22" y="169"/>
                    <a:pt x="22" y="169"/>
                    <a:pt x="22" y="169"/>
                  </a:cubicBezTo>
                  <a:cubicBezTo>
                    <a:pt x="22" y="170"/>
                    <a:pt x="22" y="170"/>
                    <a:pt x="22" y="170"/>
                  </a:cubicBezTo>
                  <a:cubicBezTo>
                    <a:pt x="21" y="170"/>
                    <a:pt x="21" y="170"/>
                    <a:pt x="21" y="170"/>
                  </a:cubicBezTo>
                  <a:cubicBezTo>
                    <a:pt x="22" y="169"/>
                    <a:pt x="22" y="169"/>
                    <a:pt x="22" y="169"/>
                  </a:cubicBezTo>
                  <a:cubicBezTo>
                    <a:pt x="21" y="168"/>
                    <a:pt x="21" y="168"/>
                    <a:pt x="21" y="168"/>
                  </a:cubicBezTo>
                  <a:cubicBezTo>
                    <a:pt x="20" y="168"/>
                    <a:pt x="20" y="168"/>
                    <a:pt x="20" y="168"/>
                  </a:cubicBezTo>
                  <a:cubicBezTo>
                    <a:pt x="20" y="168"/>
                    <a:pt x="20" y="168"/>
                    <a:pt x="20" y="168"/>
                  </a:cubicBezTo>
                  <a:cubicBezTo>
                    <a:pt x="20" y="169"/>
                    <a:pt x="20" y="169"/>
                    <a:pt x="20" y="169"/>
                  </a:cubicBezTo>
                  <a:cubicBezTo>
                    <a:pt x="20" y="169"/>
                    <a:pt x="20" y="169"/>
                    <a:pt x="20" y="169"/>
                  </a:cubicBezTo>
                  <a:cubicBezTo>
                    <a:pt x="20" y="170"/>
                    <a:pt x="20" y="170"/>
                    <a:pt x="20" y="170"/>
                  </a:cubicBezTo>
                  <a:cubicBezTo>
                    <a:pt x="20" y="170"/>
                    <a:pt x="20" y="170"/>
                    <a:pt x="20" y="170"/>
                  </a:cubicBezTo>
                  <a:cubicBezTo>
                    <a:pt x="19" y="169"/>
                    <a:pt x="19" y="169"/>
                    <a:pt x="19" y="169"/>
                  </a:cubicBezTo>
                  <a:cubicBezTo>
                    <a:pt x="19" y="169"/>
                    <a:pt x="19" y="169"/>
                    <a:pt x="19" y="169"/>
                  </a:cubicBezTo>
                  <a:cubicBezTo>
                    <a:pt x="18" y="169"/>
                    <a:pt x="18" y="169"/>
                    <a:pt x="18" y="169"/>
                  </a:cubicBezTo>
                  <a:cubicBezTo>
                    <a:pt x="17" y="169"/>
                    <a:pt x="17" y="169"/>
                    <a:pt x="17" y="169"/>
                  </a:cubicBezTo>
                  <a:cubicBezTo>
                    <a:pt x="16" y="170"/>
                    <a:pt x="16" y="170"/>
                    <a:pt x="16" y="170"/>
                  </a:cubicBezTo>
                  <a:cubicBezTo>
                    <a:pt x="17" y="170"/>
                    <a:pt x="17" y="170"/>
                    <a:pt x="17" y="170"/>
                  </a:cubicBezTo>
                  <a:cubicBezTo>
                    <a:pt x="17" y="171"/>
                    <a:pt x="17" y="171"/>
                    <a:pt x="17" y="171"/>
                  </a:cubicBezTo>
                  <a:cubicBezTo>
                    <a:pt x="18" y="172"/>
                    <a:pt x="18" y="172"/>
                    <a:pt x="18" y="172"/>
                  </a:cubicBezTo>
                  <a:cubicBezTo>
                    <a:pt x="18" y="172"/>
                    <a:pt x="18" y="172"/>
                    <a:pt x="18" y="172"/>
                  </a:cubicBezTo>
                  <a:cubicBezTo>
                    <a:pt x="18" y="173"/>
                    <a:pt x="18" y="173"/>
                    <a:pt x="18" y="173"/>
                  </a:cubicBezTo>
                  <a:cubicBezTo>
                    <a:pt x="18" y="173"/>
                    <a:pt x="18" y="173"/>
                    <a:pt x="18" y="173"/>
                  </a:cubicBezTo>
                  <a:cubicBezTo>
                    <a:pt x="18" y="173"/>
                    <a:pt x="18" y="173"/>
                    <a:pt x="18" y="173"/>
                  </a:cubicBezTo>
                  <a:cubicBezTo>
                    <a:pt x="19" y="172"/>
                    <a:pt x="19" y="172"/>
                    <a:pt x="19" y="172"/>
                  </a:cubicBezTo>
                  <a:cubicBezTo>
                    <a:pt x="19" y="173"/>
                    <a:pt x="19" y="173"/>
                    <a:pt x="19" y="173"/>
                  </a:cubicBezTo>
                  <a:cubicBezTo>
                    <a:pt x="20" y="173"/>
                    <a:pt x="20" y="173"/>
                    <a:pt x="20" y="173"/>
                  </a:cubicBezTo>
                  <a:cubicBezTo>
                    <a:pt x="20" y="173"/>
                    <a:pt x="20" y="173"/>
                    <a:pt x="20" y="173"/>
                  </a:cubicBezTo>
                  <a:cubicBezTo>
                    <a:pt x="19" y="173"/>
                    <a:pt x="19" y="173"/>
                    <a:pt x="19" y="173"/>
                  </a:cubicBezTo>
                  <a:cubicBezTo>
                    <a:pt x="18" y="174"/>
                    <a:pt x="18" y="174"/>
                    <a:pt x="18" y="174"/>
                  </a:cubicBezTo>
                  <a:cubicBezTo>
                    <a:pt x="19" y="174"/>
                    <a:pt x="19" y="174"/>
                    <a:pt x="19" y="174"/>
                  </a:cubicBezTo>
                  <a:cubicBezTo>
                    <a:pt x="20" y="174"/>
                    <a:pt x="20" y="174"/>
                    <a:pt x="20" y="174"/>
                  </a:cubicBezTo>
                  <a:cubicBezTo>
                    <a:pt x="21" y="175"/>
                    <a:pt x="21" y="175"/>
                    <a:pt x="21" y="175"/>
                  </a:cubicBezTo>
                  <a:cubicBezTo>
                    <a:pt x="21" y="175"/>
                    <a:pt x="21" y="175"/>
                    <a:pt x="21" y="175"/>
                  </a:cubicBezTo>
                  <a:cubicBezTo>
                    <a:pt x="22" y="174"/>
                    <a:pt x="22" y="174"/>
                    <a:pt x="22" y="174"/>
                  </a:cubicBezTo>
                  <a:cubicBezTo>
                    <a:pt x="21" y="173"/>
                    <a:pt x="21" y="173"/>
                    <a:pt x="21" y="173"/>
                  </a:cubicBezTo>
                  <a:cubicBezTo>
                    <a:pt x="22" y="173"/>
                    <a:pt x="22" y="173"/>
                    <a:pt x="22" y="173"/>
                  </a:cubicBezTo>
                  <a:cubicBezTo>
                    <a:pt x="21" y="172"/>
                    <a:pt x="21" y="172"/>
                    <a:pt x="21" y="172"/>
                  </a:cubicBezTo>
                  <a:cubicBezTo>
                    <a:pt x="21" y="172"/>
                    <a:pt x="21" y="172"/>
                    <a:pt x="21" y="172"/>
                  </a:cubicBezTo>
                  <a:cubicBezTo>
                    <a:pt x="20" y="172"/>
                    <a:pt x="20" y="172"/>
                    <a:pt x="20" y="172"/>
                  </a:cubicBezTo>
                  <a:cubicBezTo>
                    <a:pt x="21" y="172"/>
                    <a:pt x="21" y="172"/>
                    <a:pt x="21" y="172"/>
                  </a:cubicBezTo>
                  <a:cubicBezTo>
                    <a:pt x="21" y="172"/>
                    <a:pt x="21" y="172"/>
                    <a:pt x="21" y="172"/>
                  </a:cubicBezTo>
                  <a:cubicBezTo>
                    <a:pt x="21" y="171"/>
                    <a:pt x="21" y="171"/>
                    <a:pt x="21" y="171"/>
                  </a:cubicBezTo>
                  <a:cubicBezTo>
                    <a:pt x="21" y="171"/>
                    <a:pt x="21" y="171"/>
                    <a:pt x="21" y="171"/>
                  </a:cubicBezTo>
                  <a:cubicBezTo>
                    <a:pt x="22" y="171"/>
                    <a:pt x="22" y="171"/>
                    <a:pt x="22" y="171"/>
                  </a:cubicBezTo>
                  <a:cubicBezTo>
                    <a:pt x="23" y="171"/>
                    <a:pt x="23" y="171"/>
                    <a:pt x="23" y="171"/>
                  </a:cubicBezTo>
                  <a:cubicBezTo>
                    <a:pt x="23" y="172"/>
                    <a:pt x="23" y="172"/>
                    <a:pt x="23" y="172"/>
                  </a:cubicBezTo>
                  <a:cubicBezTo>
                    <a:pt x="23" y="172"/>
                    <a:pt x="23" y="172"/>
                    <a:pt x="23" y="172"/>
                  </a:cubicBezTo>
                  <a:cubicBezTo>
                    <a:pt x="24" y="171"/>
                    <a:pt x="24" y="171"/>
                    <a:pt x="24" y="171"/>
                  </a:cubicBezTo>
                  <a:cubicBezTo>
                    <a:pt x="25" y="171"/>
                    <a:pt x="25" y="171"/>
                    <a:pt x="25" y="171"/>
                  </a:cubicBezTo>
                  <a:cubicBezTo>
                    <a:pt x="25" y="171"/>
                    <a:pt x="25" y="171"/>
                    <a:pt x="25" y="171"/>
                  </a:cubicBezTo>
                  <a:cubicBezTo>
                    <a:pt x="26" y="171"/>
                    <a:pt x="26" y="171"/>
                    <a:pt x="26" y="171"/>
                  </a:cubicBezTo>
                  <a:cubicBezTo>
                    <a:pt x="27" y="171"/>
                    <a:pt x="27" y="171"/>
                    <a:pt x="27" y="171"/>
                  </a:cubicBezTo>
                  <a:cubicBezTo>
                    <a:pt x="27" y="172"/>
                    <a:pt x="27" y="172"/>
                    <a:pt x="27" y="172"/>
                  </a:cubicBezTo>
                  <a:cubicBezTo>
                    <a:pt x="26" y="172"/>
                    <a:pt x="26" y="172"/>
                    <a:pt x="26" y="172"/>
                  </a:cubicBezTo>
                  <a:cubicBezTo>
                    <a:pt x="26" y="172"/>
                    <a:pt x="26" y="172"/>
                    <a:pt x="26" y="172"/>
                  </a:cubicBezTo>
                  <a:cubicBezTo>
                    <a:pt x="26" y="172"/>
                    <a:pt x="26" y="172"/>
                    <a:pt x="26" y="172"/>
                  </a:cubicBezTo>
                  <a:cubicBezTo>
                    <a:pt x="25" y="172"/>
                    <a:pt x="25" y="172"/>
                    <a:pt x="25" y="172"/>
                  </a:cubicBezTo>
                  <a:cubicBezTo>
                    <a:pt x="24" y="172"/>
                    <a:pt x="24" y="172"/>
                    <a:pt x="24" y="172"/>
                  </a:cubicBezTo>
                  <a:cubicBezTo>
                    <a:pt x="23" y="173"/>
                    <a:pt x="23" y="173"/>
                    <a:pt x="23" y="173"/>
                  </a:cubicBezTo>
                  <a:cubicBezTo>
                    <a:pt x="23" y="173"/>
                    <a:pt x="23" y="173"/>
                    <a:pt x="23" y="173"/>
                  </a:cubicBezTo>
                  <a:cubicBezTo>
                    <a:pt x="22" y="173"/>
                    <a:pt x="22" y="173"/>
                    <a:pt x="22" y="173"/>
                  </a:cubicBezTo>
                  <a:cubicBezTo>
                    <a:pt x="22" y="174"/>
                    <a:pt x="22" y="174"/>
                    <a:pt x="22" y="174"/>
                  </a:cubicBezTo>
                  <a:cubicBezTo>
                    <a:pt x="22" y="174"/>
                    <a:pt x="22" y="174"/>
                    <a:pt x="22" y="174"/>
                  </a:cubicBezTo>
                  <a:cubicBezTo>
                    <a:pt x="22" y="175"/>
                    <a:pt x="22" y="175"/>
                    <a:pt x="22" y="175"/>
                  </a:cubicBezTo>
                  <a:cubicBezTo>
                    <a:pt x="21" y="175"/>
                    <a:pt x="21" y="175"/>
                    <a:pt x="21" y="175"/>
                  </a:cubicBezTo>
                  <a:cubicBezTo>
                    <a:pt x="21" y="175"/>
                    <a:pt x="21" y="175"/>
                    <a:pt x="21" y="175"/>
                  </a:cubicBezTo>
                  <a:cubicBezTo>
                    <a:pt x="22" y="175"/>
                    <a:pt x="22" y="175"/>
                    <a:pt x="22" y="175"/>
                  </a:cubicBezTo>
                  <a:cubicBezTo>
                    <a:pt x="22" y="176"/>
                    <a:pt x="22" y="176"/>
                    <a:pt x="22" y="176"/>
                  </a:cubicBezTo>
                  <a:cubicBezTo>
                    <a:pt x="22" y="176"/>
                    <a:pt x="22" y="176"/>
                    <a:pt x="22" y="176"/>
                  </a:cubicBezTo>
                  <a:cubicBezTo>
                    <a:pt x="23" y="177"/>
                    <a:pt x="23" y="177"/>
                    <a:pt x="23" y="177"/>
                  </a:cubicBezTo>
                  <a:cubicBezTo>
                    <a:pt x="24" y="177"/>
                    <a:pt x="24" y="177"/>
                    <a:pt x="24" y="177"/>
                  </a:cubicBezTo>
                  <a:cubicBezTo>
                    <a:pt x="24" y="177"/>
                    <a:pt x="24" y="177"/>
                    <a:pt x="24" y="177"/>
                  </a:cubicBezTo>
                  <a:cubicBezTo>
                    <a:pt x="24" y="177"/>
                    <a:pt x="24" y="177"/>
                    <a:pt x="24" y="177"/>
                  </a:cubicBezTo>
                  <a:cubicBezTo>
                    <a:pt x="24" y="176"/>
                    <a:pt x="24" y="176"/>
                    <a:pt x="24" y="176"/>
                  </a:cubicBezTo>
                  <a:cubicBezTo>
                    <a:pt x="25" y="176"/>
                    <a:pt x="25" y="176"/>
                    <a:pt x="25" y="176"/>
                  </a:cubicBezTo>
                  <a:cubicBezTo>
                    <a:pt x="25" y="176"/>
                    <a:pt x="25" y="176"/>
                    <a:pt x="25" y="176"/>
                  </a:cubicBezTo>
                  <a:cubicBezTo>
                    <a:pt x="25" y="175"/>
                    <a:pt x="25" y="175"/>
                    <a:pt x="25" y="175"/>
                  </a:cubicBezTo>
                  <a:cubicBezTo>
                    <a:pt x="25" y="175"/>
                    <a:pt x="25" y="175"/>
                    <a:pt x="25" y="175"/>
                  </a:cubicBezTo>
                  <a:cubicBezTo>
                    <a:pt x="26" y="174"/>
                    <a:pt x="26" y="174"/>
                    <a:pt x="26" y="174"/>
                  </a:cubicBezTo>
                  <a:cubicBezTo>
                    <a:pt x="26" y="174"/>
                    <a:pt x="26" y="174"/>
                    <a:pt x="26" y="174"/>
                  </a:cubicBezTo>
                  <a:cubicBezTo>
                    <a:pt x="27" y="173"/>
                    <a:pt x="27" y="173"/>
                    <a:pt x="27" y="173"/>
                  </a:cubicBezTo>
                  <a:cubicBezTo>
                    <a:pt x="28" y="172"/>
                    <a:pt x="28" y="172"/>
                    <a:pt x="28" y="172"/>
                  </a:cubicBezTo>
                  <a:cubicBezTo>
                    <a:pt x="28" y="173"/>
                    <a:pt x="28" y="173"/>
                    <a:pt x="28" y="173"/>
                  </a:cubicBezTo>
                  <a:cubicBezTo>
                    <a:pt x="28" y="173"/>
                    <a:pt x="28" y="173"/>
                    <a:pt x="28" y="173"/>
                  </a:cubicBezTo>
                  <a:cubicBezTo>
                    <a:pt x="29" y="173"/>
                    <a:pt x="29" y="173"/>
                    <a:pt x="29" y="173"/>
                  </a:cubicBezTo>
                  <a:cubicBezTo>
                    <a:pt x="29" y="173"/>
                    <a:pt x="29" y="173"/>
                    <a:pt x="29" y="173"/>
                  </a:cubicBezTo>
                  <a:cubicBezTo>
                    <a:pt x="28" y="173"/>
                    <a:pt x="28" y="173"/>
                    <a:pt x="28" y="173"/>
                  </a:cubicBezTo>
                  <a:cubicBezTo>
                    <a:pt x="28" y="174"/>
                    <a:pt x="28" y="174"/>
                    <a:pt x="28" y="174"/>
                  </a:cubicBezTo>
                  <a:cubicBezTo>
                    <a:pt x="28" y="175"/>
                    <a:pt x="28" y="175"/>
                    <a:pt x="28" y="175"/>
                  </a:cubicBezTo>
                  <a:cubicBezTo>
                    <a:pt x="27" y="175"/>
                    <a:pt x="27" y="175"/>
                    <a:pt x="27" y="175"/>
                  </a:cubicBezTo>
                  <a:cubicBezTo>
                    <a:pt x="27" y="176"/>
                    <a:pt x="27" y="176"/>
                    <a:pt x="27" y="176"/>
                  </a:cubicBezTo>
                  <a:cubicBezTo>
                    <a:pt x="27" y="177"/>
                    <a:pt x="27" y="177"/>
                    <a:pt x="27" y="177"/>
                  </a:cubicBezTo>
                  <a:cubicBezTo>
                    <a:pt x="27" y="177"/>
                    <a:pt x="27" y="177"/>
                    <a:pt x="27" y="177"/>
                  </a:cubicBezTo>
                  <a:cubicBezTo>
                    <a:pt x="26" y="177"/>
                    <a:pt x="26" y="177"/>
                    <a:pt x="26" y="177"/>
                  </a:cubicBezTo>
                  <a:cubicBezTo>
                    <a:pt x="26" y="177"/>
                    <a:pt x="26" y="177"/>
                    <a:pt x="26" y="177"/>
                  </a:cubicBezTo>
                  <a:cubicBezTo>
                    <a:pt x="27" y="177"/>
                    <a:pt x="27" y="177"/>
                    <a:pt x="27" y="177"/>
                  </a:cubicBezTo>
                  <a:cubicBezTo>
                    <a:pt x="27" y="176"/>
                    <a:pt x="27" y="176"/>
                    <a:pt x="27" y="176"/>
                  </a:cubicBezTo>
                  <a:cubicBezTo>
                    <a:pt x="26" y="176"/>
                    <a:pt x="26" y="176"/>
                    <a:pt x="26" y="176"/>
                  </a:cubicBezTo>
                  <a:cubicBezTo>
                    <a:pt x="26" y="176"/>
                    <a:pt x="26" y="176"/>
                    <a:pt x="26" y="176"/>
                  </a:cubicBezTo>
                  <a:cubicBezTo>
                    <a:pt x="26" y="176"/>
                    <a:pt x="26" y="176"/>
                    <a:pt x="26" y="176"/>
                  </a:cubicBezTo>
                  <a:cubicBezTo>
                    <a:pt x="25" y="176"/>
                    <a:pt x="25" y="176"/>
                    <a:pt x="25" y="176"/>
                  </a:cubicBezTo>
                  <a:cubicBezTo>
                    <a:pt x="25" y="176"/>
                    <a:pt x="25" y="176"/>
                    <a:pt x="25" y="176"/>
                  </a:cubicBezTo>
                  <a:cubicBezTo>
                    <a:pt x="25" y="177"/>
                    <a:pt x="25" y="177"/>
                    <a:pt x="25" y="177"/>
                  </a:cubicBezTo>
                  <a:cubicBezTo>
                    <a:pt x="25" y="177"/>
                    <a:pt x="25" y="177"/>
                    <a:pt x="25" y="177"/>
                  </a:cubicBezTo>
                  <a:cubicBezTo>
                    <a:pt x="27" y="179"/>
                    <a:pt x="27" y="179"/>
                    <a:pt x="27" y="179"/>
                  </a:cubicBezTo>
                  <a:cubicBezTo>
                    <a:pt x="28" y="179"/>
                    <a:pt x="28" y="179"/>
                    <a:pt x="28" y="179"/>
                  </a:cubicBezTo>
                  <a:cubicBezTo>
                    <a:pt x="29" y="179"/>
                    <a:pt x="29" y="179"/>
                    <a:pt x="29" y="179"/>
                  </a:cubicBezTo>
                  <a:cubicBezTo>
                    <a:pt x="29" y="179"/>
                    <a:pt x="29" y="179"/>
                    <a:pt x="29" y="179"/>
                  </a:cubicBezTo>
                  <a:cubicBezTo>
                    <a:pt x="30" y="180"/>
                    <a:pt x="30" y="180"/>
                    <a:pt x="30" y="180"/>
                  </a:cubicBezTo>
                  <a:cubicBezTo>
                    <a:pt x="30" y="179"/>
                    <a:pt x="30" y="179"/>
                    <a:pt x="30" y="179"/>
                  </a:cubicBezTo>
                  <a:cubicBezTo>
                    <a:pt x="31" y="178"/>
                    <a:pt x="31" y="178"/>
                    <a:pt x="31" y="178"/>
                  </a:cubicBezTo>
                  <a:cubicBezTo>
                    <a:pt x="30" y="177"/>
                    <a:pt x="30" y="177"/>
                    <a:pt x="30" y="177"/>
                  </a:cubicBezTo>
                  <a:cubicBezTo>
                    <a:pt x="30" y="176"/>
                    <a:pt x="30" y="176"/>
                    <a:pt x="30" y="176"/>
                  </a:cubicBezTo>
                  <a:cubicBezTo>
                    <a:pt x="30" y="176"/>
                    <a:pt x="30" y="176"/>
                    <a:pt x="30" y="176"/>
                  </a:cubicBezTo>
                  <a:cubicBezTo>
                    <a:pt x="30" y="175"/>
                    <a:pt x="30" y="175"/>
                    <a:pt x="30" y="175"/>
                  </a:cubicBezTo>
                  <a:cubicBezTo>
                    <a:pt x="30" y="174"/>
                    <a:pt x="30" y="174"/>
                    <a:pt x="30" y="174"/>
                  </a:cubicBezTo>
                  <a:cubicBezTo>
                    <a:pt x="30" y="173"/>
                    <a:pt x="30" y="173"/>
                    <a:pt x="30" y="173"/>
                  </a:cubicBezTo>
                  <a:cubicBezTo>
                    <a:pt x="30" y="172"/>
                    <a:pt x="30" y="172"/>
                    <a:pt x="30" y="172"/>
                  </a:cubicBezTo>
                  <a:cubicBezTo>
                    <a:pt x="31" y="172"/>
                    <a:pt x="31" y="172"/>
                    <a:pt x="31" y="172"/>
                  </a:cubicBezTo>
                  <a:cubicBezTo>
                    <a:pt x="33" y="171"/>
                    <a:pt x="33" y="171"/>
                    <a:pt x="33" y="171"/>
                  </a:cubicBezTo>
                  <a:cubicBezTo>
                    <a:pt x="33" y="170"/>
                    <a:pt x="33" y="170"/>
                    <a:pt x="33" y="170"/>
                  </a:cubicBezTo>
                  <a:cubicBezTo>
                    <a:pt x="34" y="170"/>
                    <a:pt x="34" y="170"/>
                    <a:pt x="34" y="170"/>
                  </a:cubicBezTo>
                  <a:cubicBezTo>
                    <a:pt x="34" y="170"/>
                    <a:pt x="34" y="170"/>
                    <a:pt x="34" y="170"/>
                  </a:cubicBezTo>
                  <a:cubicBezTo>
                    <a:pt x="34" y="169"/>
                    <a:pt x="34" y="169"/>
                    <a:pt x="34" y="169"/>
                  </a:cubicBezTo>
                  <a:cubicBezTo>
                    <a:pt x="35" y="169"/>
                    <a:pt x="35" y="169"/>
                    <a:pt x="35" y="169"/>
                  </a:cubicBezTo>
                  <a:cubicBezTo>
                    <a:pt x="36" y="168"/>
                    <a:pt x="36" y="168"/>
                    <a:pt x="36" y="168"/>
                  </a:cubicBezTo>
                  <a:cubicBezTo>
                    <a:pt x="37" y="169"/>
                    <a:pt x="37" y="169"/>
                    <a:pt x="37" y="169"/>
                  </a:cubicBezTo>
                  <a:cubicBezTo>
                    <a:pt x="37" y="169"/>
                    <a:pt x="37" y="169"/>
                    <a:pt x="37" y="169"/>
                  </a:cubicBezTo>
                  <a:cubicBezTo>
                    <a:pt x="38" y="169"/>
                    <a:pt x="38" y="169"/>
                    <a:pt x="38" y="169"/>
                  </a:cubicBezTo>
                  <a:close/>
                  <a:moveTo>
                    <a:pt x="46" y="190"/>
                  </a:moveTo>
                  <a:cubicBezTo>
                    <a:pt x="47" y="190"/>
                    <a:pt x="47" y="190"/>
                    <a:pt x="47" y="190"/>
                  </a:cubicBezTo>
                  <a:cubicBezTo>
                    <a:pt x="47" y="190"/>
                    <a:pt x="47" y="190"/>
                    <a:pt x="47" y="190"/>
                  </a:cubicBezTo>
                  <a:cubicBezTo>
                    <a:pt x="47" y="190"/>
                    <a:pt x="47" y="190"/>
                    <a:pt x="47" y="190"/>
                  </a:cubicBezTo>
                  <a:cubicBezTo>
                    <a:pt x="47" y="190"/>
                    <a:pt x="46" y="190"/>
                    <a:pt x="46" y="190"/>
                  </a:cubicBezTo>
                  <a:close/>
                  <a:moveTo>
                    <a:pt x="6" y="117"/>
                  </a:moveTo>
                  <a:cubicBezTo>
                    <a:pt x="5" y="117"/>
                    <a:pt x="5" y="117"/>
                    <a:pt x="5" y="117"/>
                  </a:cubicBezTo>
                  <a:cubicBezTo>
                    <a:pt x="5" y="117"/>
                    <a:pt x="5" y="117"/>
                    <a:pt x="5" y="117"/>
                  </a:cubicBezTo>
                  <a:cubicBezTo>
                    <a:pt x="5" y="117"/>
                    <a:pt x="5" y="117"/>
                    <a:pt x="5" y="117"/>
                  </a:cubicBezTo>
                  <a:cubicBezTo>
                    <a:pt x="6" y="118"/>
                    <a:pt x="6" y="118"/>
                    <a:pt x="6" y="118"/>
                  </a:cubicBezTo>
                  <a:cubicBezTo>
                    <a:pt x="6" y="119"/>
                    <a:pt x="6" y="119"/>
                    <a:pt x="6" y="119"/>
                  </a:cubicBezTo>
                  <a:cubicBezTo>
                    <a:pt x="7" y="119"/>
                    <a:pt x="7" y="119"/>
                    <a:pt x="7" y="119"/>
                  </a:cubicBezTo>
                  <a:cubicBezTo>
                    <a:pt x="6" y="120"/>
                    <a:pt x="6" y="120"/>
                    <a:pt x="6" y="120"/>
                  </a:cubicBezTo>
                  <a:cubicBezTo>
                    <a:pt x="6" y="119"/>
                    <a:pt x="6" y="119"/>
                    <a:pt x="6" y="119"/>
                  </a:cubicBezTo>
                  <a:cubicBezTo>
                    <a:pt x="5" y="120"/>
                    <a:pt x="5" y="120"/>
                    <a:pt x="5" y="120"/>
                  </a:cubicBezTo>
                  <a:cubicBezTo>
                    <a:pt x="5" y="121"/>
                    <a:pt x="5" y="121"/>
                    <a:pt x="5" y="121"/>
                  </a:cubicBezTo>
                  <a:cubicBezTo>
                    <a:pt x="5" y="121"/>
                    <a:pt x="5" y="121"/>
                    <a:pt x="5" y="121"/>
                  </a:cubicBezTo>
                  <a:cubicBezTo>
                    <a:pt x="4" y="121"/>
                    <a:pt x="4" y="121"/>
                    <a:pt x="4" y="121"/>
                  </a:cubicBezTo>
                  <a:cubicBezTo>
                    <a:pt x="3" y="121"/>
                    <a:pt x="3" y="121"/>
                    <a:pt x="3" y="121"/>
                  </a:cubicBezTo>
                  <a:cubicBezTo>
                    <a:pt x="3" y="120"/>
                    <a:pt x="3" y="120"/>
                    <a:pt x="3" y="120"/>
                  </a:cubicBezTo>
                  <a:cubicBezTo>
                    <a:pt x="3" y="117"/>
                    <a:pt x="3" y="117"/>
                    <a:pt x="3" y="117"/>
                  </a:cubicBezTo>
                  <a:cubicBezTo>
                    <a:pt x="3" y="116"/>
                    <a:pt x="3" y="116"/>
                    <a:pt x="3" y="116"/>
                  </a:cubicBezTo>
                  <a:cubicBezTo>
                    <a:pt x="2" y="116"/>
                    <a:pt x="2" y="116"/>
                    <a:pt x="2" y="116"/>
                  </a:cubicBezTo>
                  <a:cubicBezTo>
                    <a:pt x="2" y="116"/>
                    <a:pt x="2" y="116"/>
                    <a:pt x="2" y="116"/>
                  </a:cubicBezTo>
                  <a:cubicBezTo>
                    <a:pt x="2" y="115"/>
                    <a:pt x="2" y="115"/>
                    <a:pt x="2" y="115"/>
                  </a:cubicBezTo>
                  <a:cubicBezTo>
                    <a:pt x="3" y="115"/>
                    <a:pt x="3" y="115"/>
                    <a:pt x="3" y="115"/>
                  </a:cubicBezTo>
                  <a:cubicBezTo>
                    <a:pt x="3" y="114"/>
                    <a:pt x="3" y="114"/>
                    <a:pt x="3" y="114"/>
                  </a:cubicBezTo>
                  <a:cubicBezTo>
                    <a:pt x="3" y="114"/>
                    <a:pt x="3" y="114"/>
                    <a:pt x="3" y="114"/>
                  </a:cubicBezTo>
                  <a:cubicBezTo>
                    <a:pt x="3" y="113"/>
                    <a:pt x="3" y="113"/>
                    <a:pt x="3" y="113"/>
                  </a:cubicBezTo>
                  <a:cubicBezTo>
                    <a:pt x="3" y="113"/>
                    <a:pt x="3" y="113"/>
                    <a:pt x="3" y="113"/>
                  </a:cubicBezTo>
                  <a:cubicBezTo>
                    <a:pt x="4" y="113"/>
                    <a:pt x="4" y="113"/>
                    <a:pt x="4" y="113"/>
                  </a:cubicBezTo>
                  <a:cubicBezTo>
                    <a:pt x="5" y="113"/>
                    <a:pt x="5" y="113"/>
                    <a:pt x="5" y="113"/>
                  </a:cubicBezTo>
                  <a:cubicBezTo>
                    <a:pt x="6" y="114"/>
                    <a:pt x="6" y="114"/>
                    <a:pt x="6" y="114"/>
                  </a:cubicBezTo>
                  <a:cubicBezTo>
                    <a:pt x="6" y="115"/>
                    <a:pt x="6" y="115"/>
                    <a:pt x="6" y="115"/>
                  </a:cubicBezTo>
                  <a:cubicBezTo>
                    <a:pt x="6" y="116"/>
                    <a:pt x="6" y="116"/>
                    <a:pt x="6" y="116"/>
                  </a:cubicBezTo>
                  <a:cubicBezTo>
                    <a:pt x="6" y="116"/>
                    <a:pt x="6" y="116"/>
                    <a:pt x="6" y="116"/>
                  </a:cubicBezTo>
                  <a:cubicBezTo>
                    <a:pt x="5" y="116"/>
                    <a:pt x="5" y="116"/>
                    <a:pt x="5" y="116"/>
                  </a:cubicBezTo>
                  <a:cubicBezTo>
                    <a:pt x="6" y="117"/>
                    <a:pt x="6" y="117"/>
                    <a:pt x="6" y="117"/>
                  </a:cubicBezTo>
                  <a:cubicBezTo>
                    <a:pt x="6" y="117"/>
                    <a:pt x="6" y="117"/>
                    <a:pt x="6" y="117"/>
                  </a:cubicBezTo>
                  <a:cubicBezTo>
                    <a:pt x="6" y="117"/>
                    <a:pt x="6" y="117"/>
                    <a:pt x="6" y="117"/>
                  </a:cubicBezTo>
                  <a:close/>
                  <a:moveTo>
                    <a:pt x="7" y="115"/>
                  </a:moveTo>
                  <a:cubicBezTo>
                    <a:pt x="8" y="115"/>
                    <a:pt x="8" y="115"/>
                    <a:pt x="8" y="115"/>
                  </a:cubicBezTo>
                  <a:cubicBezTo>
                    <a:pt x="8" y="116"/>
                    <a:pt x="8" y="116"/>
                    <a:pt x="8" y="116"/>
                  </a:cubicBezTo>
                  <a:cubicBezTo>
                    <a:pt x="8" y="116"/>
                    <a:pt x="8" y="116"/>
                    <a:pt x="8" y="116"/>
                  </a:cubicBezTo>
                  <a:cubicBezTo>
                    <a:pt x="7" y="115"/>
                    <a:pt x="7" y="115"/>
                    <a:pt x="7" y="115"/>
                  </a:cubicBezTo>
                  <a:close/>
                  <a:moveTo>
                    <a:pt x="2" y="123"/>
                  </a:moveTo>
                  <a:cubicBezTo>
                    <a:pt x="2" y="123"/>
                    <a:pt x="2" y="123"/>
                    <a:pt x="2" y="123"/>
                  </a:cubicBezTo>
                  <a:cubicBezTo>
                    <a:pt x="3" y="123"/>
                    <a:pt x="3" y="123"/>
                    <a:pt x="3" y="123"/>
                  </a:cubicBezTo>
                  <a:cubicBezTo>
                    <a:pt x="3" y="123"/>
                    <a:pt x="3" y="123"/>
                    <a:pt x="3" y="123"/>
                  </a:cubicBezTo>
                  <a:cubicBezTo>
                    <a:pt x="2" y="123"/>
                    <a:pt x="2" y="123"/>
                    <a:pt x="2" y="123"/>
                  </a:cubicBezTo>
                  <a:cubicBezTo>
                    <a:pt x="2" y="123"/>
                    <a:pt x="2" y="123"/>
                    <a:pt x="2" y="123"/>
                  </a:cubicBezTo>
                  <a:close/>
                  <a:moveTo>
                    <a:pt x="8" y="124"/>
                  </a:moveTo>
                  <a:cubicBezTo>
                    <a:pt x="9" y="123"/>
                    <a:pt x="9" y="123"/>
                    <a:pt x="9" y="123"/>
                  </a:cubicBezTo>
                  <a:cubicBezTo>
                    <a:pt x="9" y="124"/>
                    <a:pt x="9" y="124"/>
                    <a:pt x="9" y="124"/>
                  </a:cubicBezTo>
                  <a:cubicBezTo>
                    <a:pt x="8" y="124"/>
                    <a:pt x="8" y="124"/>
                    <a:pt x="8" y="124"/>
                  </a:cubicBezTo>
                  <a:cubicBezTo>
                    <a:pt x="8" y="124"/>
                    <a:pt x="8" y="124"/>
                    <a:pt x="8" y="124"/>
                  </a:cubicBezTo>
                  <a:close/>
                  <a:moveTo>
                    <a:pt x="7" y="124"/>
                  </a:moveTo>
                  <a:cubicBezTo>
                    <a:pt x="7" y="124"/>
                    <a:pt x="7" y="124"/>
                    <a:pt x="7" y="124"/>
                  </a:cubicBezTo>
                  <a:cubicBezTo>
                    <a:pt x="7" y="125"/>
                    <a:pt x="7" y="125"/>
                    <a:pt x="7" y="125"/>
                  </a:cubicBezTo>
                  <a:cubicBezTo>
                    <a:pt x="7" y="125"/>
                    <a:pt x="7" y="125"/>
                    <a:pt x="7" y="125"/>
                  </a:cubicBezTo>
                  <a:cubicBezTo>
                    <a:pt x="7" y="124"/>
                    <a:pt x="7" y="124"/>
                    <a:pt x="7" y="124"/>
                  </a:cubicBezTo>
                  <a:cubicBezTo>
                    <a:pt x="6" y="124"/>
                    <a:pt x="6" y="124"/>
                    <a:pt x="6" y="124"/>
                  </a:cubicBezTo>
                  <a:cubicBezTo>
                    <a:pt x="7" y="124"/>
                    <a:pt x="7" y="124"/>
                    <a:pt x="7" y="124"/>
                  </a:cubicBezTo>
                  <a:close/>
                  <a:moveTo>
                    <a:pt x="5" y="123"/>
                  </a:moveTo>
                  <a:cubicBezTo>
                    <a:pt x="5" y="123"/>
                    <a:pt x="5" y="123"/>
                    <a:pt x="5" y="123"/>
                  </a:cubicBezTo>
                  <a:cubicBezTo>
                    <a:pt x="6" y="123"/>
                    <a:pt x="6" y="123"/>
                    <a:pt x="6" y="123"/>
                  </a:cubicBezTo>
                  <a:cubicBezTo>
                    <a:pt x="5" y="124"/>
                    <a:pt x="5" y="124"/>
                    <a:pt x="5" y="124"/>
                  </a:cubicBezTo>
                  <a:cubicBezTo>
                    <a:pt x="5" y="123"/>
                    <a:pt x="5" y="123"/>
                    <a:pt x="5" y="123"/>
                  </a:cubicBezTo>
                  <a:close/>
                  <a:moveTo>
                    <a:pt x="5" y="125"/>
                  </a:moveTo>
                  <a:cubicBezTo>
                    <a:pt x="5" y="125"/>
                    <a:pt x="5" y="125"/>
                    <a:pt x="5" y="125"/>
                  </a:cubicBezTo>
                  <a:cubicBezTo>
                    <a:pt x="5" y="125"/>
                    <a:pt x="5" y="125"/>
                    <a:pt x="5" y="125"/>
                  </a:cubicBezTo>
                  <a:cubicBezTo>
                    <a:pt x="5" y="125"/>
                    <a:pt x="5" y="125"/>
                    <a:pt x="5" y="125"/>
                  </a:cubicBezTo>
                  <a:cubicBezTo>
                    <a:pt x="5" y="125"/>
                    <a:pt x="5" y="125"/>
                    <a:pt x="5" y="125"/>
                  </a:cubicBezTo>
                  <a:close/>
                  <a:moveTo>
                    <a:pt x="4" y="126"/>
                  </a:moveTo>
                  <a:cubicBezTo>
                    <a:pt x="4" y="125"/>
                    <a:pt x="4" y="125"/>
                    <a:pt x="4" y="125"/>
                  </a:cubicBezTo>
                  <a:cubicBezTo>
                    <a:pt x="5" y="125"/>
                    <a:pt x="5" y="125"/>
                    <a:pt x="5" y="125"/>
                  </a:cubicBezTo>
                  <a:cubicBezTo>
                    <a:pt x="5" y="126"/>
                    <a:pt x="5" y="126"/>
                    <a:pt x="5" y="126"/>
                  </a:cubicBezTo>
                  <a:cubicBezTo>
                    <a:pt x="5" y="126"/>
                    <a:pt x="5" y="126"/>
                    <a:pt x="5" y="126"/>
                  </a:cubicBezTo>
                  <a:cubicBezTo>
                    <a:pt x="4" y="126"/>
                    <a:pt x="4" y="126"/>
                    <a:pt x="4" y="126"/>
                  </a:cubicBezTo>
                  <a:cubicBezTo>
                    <a:pt x="4" y="126"/>
                    <a:pt x="4" y="126"/>
                    <a:pt x="4" y="126"/>
                  </a:cubicBezTo>
                  <a:cubicBezTo>
                    <a:pt x="4" y="126"/>
                    <a:pt x="4" y="126"/>
                    <a:pt x="4" y="126"/>
                  </a:cubicBezTo>
                  <a:close/>
                  <a:moveTo>
                    <a:pt x="3" y="127"/>
                  </a:moveTo>
                  <a:cubicBezTo>
                    <a:pt x="3" y="128"/>
                    <a:pt x="3" y="128"/>
                    <a:pt x="3" y="128"/>
                  </a:cubicBezTo>
                  <a:cubicBezTo>
                    <a:pt x="3" y="128"/>
                    <a:pt x="3" y="128"/>
                    <a:pt x="3" y="128"/>
                  </a:cubicBezTo>
                  <a:cubicBezTo>
                    <a:pt x="3" y="128"/>
                    <a:pt x="3" y="128"/>
                    <a:pt x="3" y="128"/>
                  </a:cubicBezTo>
                  <a:cubicBezTo>
                    <a:pt x="3" y="127"/>
                    <a:pt x="3" y="127"/>
                    <a:pt x="3" y="127"/>
                  </a:cubicBezTo>
                  <a:close/>
                  <a:moveTo>
                    <a:pt x="7" y="127"/>
                  </a:moveTo>
                  <a:cubicBezTo>
                    <a:pt x="7" y="128"/>
                    <a:pt x="7" y="128"/>
                    <a:pt x="7" y="128"/>
                  </a:cubicBezTo>
                  <a:cubicBezTo>
                    <a:pt x="7" y="128"/>
                    <a:pt x="7" y="128"/>
                    <a:pt x="7" y="128"/>
                  </a:cubicBezTo>
                  <a:cubicBezTo>
                    <a:pt x="7" y="127"/>
                    <a:pt x="7" y="127"/>
                    <a:pt x="7" y="127"/>
                  </a:cubicBezTo>
                  <a:close/>
                  <a:moveTo>
                    <a:pt x="6" y="127"/>
                  </a:moveTo>
                  <a:cubicBezTo>
                    <a:pt x="7" y="126"/>
                    <a:pt x="7" y="126"/>
                    <a:pt x="7" y="126"/>
                  </a:cubicBezTo>
                  <a:cubicBezTo>
                    <a:pt x="7" y="127"/>
                    <a:pt x="7" y="127"/>
                    <a:pt x="7" y="127"/>
                  </a:cubicBezTo>
                  <a:cubicBezTo>
                    <a:pt x="6" y="127"/>
                    <a:pt x="6" y="127"/>
                    <a:pt x="6" y="127"/>
                  </a:cubicBezTo>
                  <a:close/>
                  <a:moveTo>
                    <a:pt x="4" y="133"/>
                  </a:moveTo>
                  <a:cubicBezTo>
                    <a:pt x="4" y="133"/>
                    <a:pt x="4" y="133"/>
                    <a:pt x="4" y="133"/>
                  </a:cubicBezTo>
                  <a:cubicBezTo>
                    <a:pt x="4" y="134"/>
                    <a:pt x="4" y="134"/>
                    <a:pt x="4" y="134"/>
                  </a:cubicBezTo>
                  <a:cubicBezTo>
                    <a:pt x="4" y="134"/>
                    <a:pt x="4" y="134"/>
                    <a:pt x="4" y="134"/>
                  </a:cubicBezTo>
                  <a:cubicBezTo>
                    <a:pt x="4" y="133"/>
                    <a:pt x="4" y="133"/>
                    <a:pt x="4" y="133"/>
                  </a:cubicBezTo>
                  <a:close/>
                  <a:moveTo>
                    <a:pt x="4" y="128"/>
                  </a:moveTo>
                  <a:cubicBezTo>
                    <a:pt x="4" y="127"/>
                    <a:pt x="4" y="127"/>
                    <a:pt x="4" y="127"/>
                  </a:cubicBezTo>
                  <a:cubicBezTo>
                    <a:pt x="4" y="127"/>
                    <a:pt x="4" y="127"/>
                    <a:pt x="4" y="127"/>
                  </a:cubicBezTo>
                  <a:cubicBezTo>
                    <a:pt x="5" y="127"/>
                    <a:pt x="5" y="127"/>
                    <a:pt x="5" y="127"/>
                  </a:cubicBezTo>
                  <a:cubicBezTo>
                    <a:pt x="5" y="127"/>
                    <a:pt x="5" y="127"/>
                    <a:pt x="5" y="127"/>
                  </a:cubicBezTo>
                  <a:cubicBezTo>
                    <a:pt x="4" y="128"/>
                    <a:pt x="4" y="128"/>
                    <a:pt x="4" y="128"/>
                  </a:cubicBezTo>
                  <a:cubicBezTo>
                    <a:pt x="4" y="128"/>
                    <a:pt x="4" y="128"/>
                    <a:pt x="4" y="128"/>
                  </a:cubicBezTo>
                  <a:close/>
                  <a:moveTo>
                    <a:pt x="2" y="129"/>
                  </a:moveTo>
                  <a:cubicBezTo>
                    <a:pt x="1" y="129"/>
                    <a:pt x="1" y="129"/>
                    <a:pt x="1" y="129"/>
                  </a:cubicBezTo>
                  <a:cubicBezTo>
                    <a:pt x="1" y="128"/>
                    <a:pt x="1" y="128"/>
                    <a:pt x="1" y="128"/>
                  </a:cubicBezTo>
                  <a:cubicBezTo>
                    <a:pt x="2" y="128"/>
                    <a:pt x="2" y="128"/>
                    <a:pt x="2" y="128"/>
                  </a:cubicBezTo>
                  <a:cubicBezTo>
                    <a:pt x="2" y="129"/>
                    <a:pt x="2" y="129"/>
                    <a:pt x="2" y="129"/>
                  </a:cubicBezTo>
                  <a:cubicBezTo>
                    <a:pt x="2" y="129"/>
                    <a:pt x="2" y="129"/>
                    <a:pt x="2" y="129"/>
                  </a:cubicBezTo>
                  <a:close/>
                  <a:moveTo>
                    <a:pt x="5" y="132"/>
                  </a:moveTo>
                  <a:cubicBezTo>
                    <a:pt x="6" y="132"/>
                    <a:pt x="6" y="132"/>
                    <a:pt x="6" y="132"/>
                  </a:cubicBezTo>
                  <a:cubicBezTo>
                    <a:pt x="6" y="132"/>
                    <a:pt x="6" y="132"/>
                    <a:pt x="6" y="132"/>
                  </a:cubicBezTo>
                  <a:cubicBezTo>
                    <a:pt x="5" y="132"/>
                    <a:pt x="5" y="132"/>
                    <a:pt x="5" y="132"/>
                  </a:cubicBezTo>
                  <a:close/>
                  <a:moveTo>
                    <a:pt x="6" y="133"/>
                  </a:moveTo>
                  <a:cubicBezTo>
                    <a:pt x="7" y="133"/>
                    <a:pt x="7" y="133"/>
                    <a:pt x="7" y="133"/>
                  </a:cubicBezTo>
                  <a:cubicBezTo>
                    <a:pt x="7" y="133"/>
                    <a:pt x="7" y="133"/>
                    <a:pt x="7" y="133"/>
                  </a:cubicBezTo>
                  <a:cubicBezTo>
                    <a:pt x="6" y="133"/>
                    <a:pt x="6" y="133"/>
                    <a:pt x="6" y="133"/>
                  </a:cubicBezTo>
                  <a:close/>
                  <a:moveTo>
                    <a:pt x="8" y="126"/>
                  </a:moveTo>
                  <a:cubicBezTo>
                    <a:pt x="8" y="125"/>
                    <a:pt x="8" y="125"/>
                    <a:pt x="8" y="125"/>
                  </a:cubicBezTo>
                  <a:cubicBezTo>
                    <a:pt x="9" y="126"/>
                    <a:pt x="9" y="126"/>
                    <a:pt x="9" y="126"/>
                  </a:cubicBezTo>
                  <a:cubicBezTo>
                    <a:pt x="8" y="126"/>
                    <a:pt x="8" y="126"/>
                    <a:pt x="8" y="126"/>
                  </a:cubicBezTo>
                  <a:cubicBezTo>
                    <a:pt x="8" y="126"/>
                    <a:pt x="8" y="126"/>
                    <a:pt x="8" y="126"/>
                  </a:cubicBezTo>
                  <a:close/>
                  <a:moveTo>
                    <a:pt x="9" y="126"/>
                  </a:moveTo>
                  <a:cubicBezTo>
                    <a:pt x="10" y="126"/>
                    <a:pt x="10" y="126"/>
                    <a:pt x="10" y="126"/>
                  </a:cubicBezTo>
                  <a:cubicBezTo>
                    <a:pt x="10" y="127"/>
                    <a:pt x="10" y="127"/>
                    <a:pt x="10" y="127"/>
                  </a:cubicBezTo>
                  <a:cubicBezTo>
                    <a:pt x="11" y="128"/>
                    <a:pt x="11" y="128"/>
                    <a:pt x="11" y="128"/>
                  </a:cubicBezTo>
                  <a:cubicBezTo>
                    <a:pt x="11" y="128"/>
                    <a:pt x="11" y="128"/>
                    <a:pt x="11" y="128"/>
                  </a:cubicBezTo>
                  <a:cubicBezTo>
                    <a:pt x="10" y="129"/>
                    <a:pt x="10" y="129"/>
                    <a:pt x="10" y="129"/>
                  </a:cubicBezTo>
                  <a:cubicBezTo>
                    <a:pt x="10" y="129"/>
                    <a:pt x="10" y="129"/>
                    <a:pt x="10" y="129"/>
                  </a:cubicBezTo>
                  <a:cubicBezTo>
                    <a:pt x="9" y="129"/>
                    <a:pt x="9" y="129"/>
                    <a:pt x="9" y="129"/>
                  </a:cubicBezTo>
                  <a:cubicBezTo>
                    <a:pt x="9" y="129"/>
                    <a:pt x="9" y="129"/>
                    <a:pt x="9" y="129"/>
                  </a:cubicBezTo>
                  <a:cubicBezTo>
                    <a:pt x="8" y="129"/>
                    <a:pt x="8" y="129"/>
                    <a:pt x="8" y="129"/>
                  </a:cubicBezTo>
                  <a:cubicBezTo>
                    <a:pt x="8" y="128"/>
                    <a:pt x="8" y="128"/>
                    <a:pt x="8" y="128"/>
                  </a:cubicBezTo>
                  <a:cubicBezTo>
                    <a:pt x="8" y="128"/>
                    <a:pt x="8" y="128"/>
                    <a:pt x="8" y="128"/>
                  </a:cubicBezTo>
                  <a:cubicBezTo>
                    <a:pt x="9" y="127"/>
                    <a:pt x="9" y="127"/>
                    <a:pt x="9" y="127"/>
                  </a:cubicBezTo>
                  <a:cubicBezTo>
                    <a:pt x="9" y="126"/>
                    <a:pt x="9" y="126"/>
                    <a:pt x="9" y="126"/>
                  </a:cubicBezTo>
                  <a:close/>
                  <a:moveTo>
                    <a:pt x="4" y="129"/>
                  </a:moveTo>
                  <a:cubicBezTo>
                    <a:pt x="5" y="128"/>
                    <a:pt x="5" y="128"/>
                    <a:pt x="5" y="128"/>
                  </a:cubicBezTo>
                  <a:cubicBezTo>
                    <a:pt x="7" y="128"/>
                    <a:pt x="7" y="128"/>
                    <a:pt x="7" y="128"/>
                  </a:cubicBezTo>
                  <a:cubicBezTo>
                    <a:pt x="6" y="129"/>
                    <a:pt x="6" y="129"/>
                    <a:pt x="6" y="129"/>
                  </a:cubicBezTo>
                  <a:cubicBezTo>
                    <a:pt x="5" y="129"/>
                    <a:pt x="5" y="129"/>
                    <a:pt x="5" y="129"/>
                  </a:cubicBezTo>
                  <a:cubicBezTo>
                    <a:pt x="5" y="129"/>
                    <a:pt x="5" y="129"/>
                    <a:pt x="5" y="129"/>
                  </a:cubicBezTo>
                  <a:cubicBezTo>
                    <a:pt x="5" y="129"/>
                    <a:pt x="4" y="129"/>
                    <a:pt x="4" y="129"/>
                  </a:cubicBezTo>
                  <a:close/>
                  <a:moveTo>
                    <a:pt x="5" y="130"/>
                  </a:moveTo>
                  <a:cubicBezTo>
                    <a:pt x="5" y="130"/>
                    <a:pt x="5" y="130"/>
                    <a:pt x="5" y="130"/>
                  </a:cubicBezTo>
                  <a:cubicBezTo>
                    <a:pt x="6" y="130"/>
                    <a:pt x="6" y="130"/>
                    <a:pt x="6" y="130"/>
                  </a:cubicBezTo>
                  <a:cubicBezTo>
                    <a:pt x="7" y="130"/>
                    <a:pt x="7" y="130"/>
                    <a:pt x="7" y="130"/>
                  </a:cubicBezTo>
                  <a:cubicBezTo>
                    <a:pt x="7" y="130"/>
                    <a:pt x="7" y="130"/>
                    <a:pt x="7" y="130"/>
                  </a:cubicBezTo>
                  <a:cubicBezTo>
                    <a:pt x="5" y="130"/>
                    <a:pt x="5" y="130"/>
                    <a:pt x="5" y="130"/>
                  </a:cubicBezTo>
                  <a:close/>
                  <a:moveTo>
                    <a:pt x="6" y="131"/>
                  </a:moveTo>
                  <a:cubicBezTo>
                    <a:pt x="7" y="130"/>
                    <a:pt x="7" y="130"/>
                    <a:pt x="7" y="130"/>
                  </a:cubicBezTo>
                  <a:cubicBezTo>
                    <a:pt x="8" y="130"/>
                    <a:pt x="8" y="130"/>
                    <a:pt x="8" y="130"/>
                  </a:cubicBezTo>
                  <a:cubicBezTo>
                    <a:pt x="8" y="132"/>
                    <a:pt x="8" y="132"/>
                    <a:pt x="8" y="132"/>
                  </a:cubicBezTo>
                  <a:cubicBezTo>
                    <a:pt x="7" y="132"/>
                    <a:pt x="7" y="132"/>
                    <a:pt x="7" y="132"/>
                  </a:cubicBezTo>
                  <a:cubicBezTo>
                    <a:pt x="7" y="132"/>
                    <a:pt x="7" y="132"/>
                    <a:pt x="7" y="132"/>
                  </a:cubicBezTo>
                  <a:cubicBezTo>
                    <a:pt x="6" y="131"/>
                    <a:pt x="6" y="131"/>
                    <a:pt x="6" y="131"/>
                  </a:cubicBezTo>
                  <a:cubicBezTo>
                    <a:pt x="6" y="131"/>
                    <a:pt x="6" y="131"/>
                    <a:pt x="6" y="131"/>
                  </a:cubicBezTo>
                  <a:close/>
                  <a:moveTo>
                    <a:pt x="5" y="133"/>
                  </a:moveTo>
                  <a:cubicBezTo>
                    <a:pt x="5" y="132"/>
                    <a:pt x="5" y="132"/>
                    <a:pt x="5" y="132"/>
                  </a:cubicBezTo>
                  <a:cubicBezTo>
                    <a:pt x="5" y="133"/>
                    <a:pt x="5" y="133"/>
                    <a:pt x="5" y="133"/>
                  </a:cubicBezTo>
                  <a:cubicBezTo>
                    <a:pt x="6" y="133"/>
                    <a:pt x="6" y="133"/>
                    <a:pt x="6" y="133"/>
                  </a:cubicBezTo>
                  <a:cubicBezTo>
                    <a:pt x="6" y="134"/>
                    <a:pt x="6" y="134"/>
                    <a:pt x="6" y="134"/>
                  </a:cubicBezTo>
                  <a:cubicBezTo>
                    <a:pt x="5" y="134"/>
                    <a:pt x="5" y="134"/>
                    <a:pt x="5" y="134"/>
                  </a:cubicBezTo>
                  <a:cubicBezTo>
                    <a:pt x="5" y="133"/>
                    <a:pt x="5" y="133"/>
                    <a:pt x="5" y="133"/>
                  </a:cubicBezTo>
                  <a:close/>
                  <a:moveTo>
                    <a:pt x="7" y="148"/>
                  </a:moveTo>
                  <a:cubicBezTo>
                    <a:pt x="7" y="148"/>
                    <a:pt x="7" y="148"/>
                    <a:pt x="7" y="148"/>
                  </a:cubicBezTo>
                  <a:cubicBezTo>
                    <a:pt x="7" y="148"/>
                    <a:pt x="7" y="148"/>
                    <a:pt x="7" y="148"/>
                  </a:cubicBezTo>
                  <a:cubicBezTo>
                    <a:pt x="7" y="148"/>
                    <a:pt x="7" y="148"/>
                    <a:pt x="7" y="148"/>
                  </a:cubicBezTo>
                  <a:cubicBezTo>
                    <a:pt x="6" y="147"/>
                    <a:pt x="6" y="147"/>
                    <a:pt x="6" y="147"/>
                  </a:cubicBezTo>
                  <a:cubicBezTo>
                    <a:pt x="5" y="146"/>
                    <a:pt x="5" y="146"/>
                    <a:pt x="5" y="146"/>
                  </a:cubicBezTo>
                  <a:cubicBezTo>
                    <a:pt x="5" y="145"/>
                    <a:pt x="5" y="145"/>
                    <a:pt x="5" y="145"/>
                  </a:cubicBezTo>
                  <a:cubicBezTo>
                    <a:pt x="6" y="145"/>
                    <a:pt x="6" y="145"/>
                    <a:pt x="6" y="145"/>
                  </a:cubicBezTo>
                  <a:cubicBezTo>
                    <a:pt x="7" y="145"/>
                    <a:pt x="7" y="145"/>
                    <a:pt x="7" y="145"/>
                  </a:cubicBezTo>
                  <a:cubicBezTo>
                    <a:pt x="7" y="146"/>
                    <a:pt x="7" y="146"/>
                    <a:pt x="7" y="146"/>
                  </a:cubicBezTo>
                  <a:cubicBezTo>
                    <a:pt x="8" y="147"/>
                    <a:pt x="8" y="147"/>
                    <a:pt x="8" y="147"/>
                  </a:cubicBezTo>
                  <a:cubicBezTo>
                    <a:pt x="8" y="147"/>
                    <a:pt x="8" y="147"/>
                    <a:pt x="8" y="147"/>
                  </a:cubicBezTo>
                  <a:cubicBezTo>
                    <a:pt x="8" y="148"/>
                    <a:pt x="8" y="148"/>
                    <a:pt x="8" y="148"/>
                  </a:cubicBezTo>
                  <a:cubicBezTo>
                    <a:pt x="9" y="149"/>
                    <a:pt x="9" y="149"/>
                    <a:pt x="9" y="149"/>
                  </a:cubicBezTo>
                  <a:cubicBezTo>
                    <a:pt x="8" y="149"/>
                    <a:pt x="8" y="149"/>
                    <a:pt x="8" y="149"/>
                  </a:cubicBezTo>
                  <a:cubicBezTo>
                    <a:pt x="7" y="149"/>
                    <a:pt x="7" y="149"/>
                    <a:pt x="7" y="149"/>
                  </a:cubicBezTo>
                  <a:cubicBezTo>
                    <a:pt x="7" y="148"/>
                    <a:pt x="7" y="148"/>
                    <a:pt x="7" y="148"/>
                  </a:cubicBezTo>
                  <a:close/>
                  <a:moveTo>
                    <a:pt x="4" y="147"/>
                  </a:moveTo>
                  <a:cubicBezTo>
                    <a:pt x="4" y="146"/>
                    <a:pt x="4" y="146"/>
                    <a:pt x="4" y="146"/>
                  </a:cubicBezTo>
                  <a:cubicBezTo>
                    <a:pt x="4" y="146"/>
                    <a:pt x="4" y="146"/>
                    <a:pt x="4" y="146"/>
                  </a:cubicBezTo>
                  <a:cubicBezTo>
                    <a:pt x="5" y="146"/>
                    <a:pt x="5" y="146"/>
                    <a:pt x="5" y="146"/>
                  </a:cubicBezTo>
                  <a:cubicBezTo>
                    <a:pt x="6" y="148"/>
                    <a:pt x="6" y="148"/>
                    <a:pt x="6" y="148"/>
                  </a:cubicBezTo>
                  <a:cubicBezTo>
                    <a:pt x="7" y="149"/>
                    <a:pt x="7" y="149"/>
                    <a:pt x="7" y="149"/>
                  </a:cubicBezTo>
                  <a:cubicBezTo>
                    <a:pt x="7" y="150"/>
                    <a:pt x="7" y="150"/>
                    <a:pt x="7" y="150"/>
                  </a:cubicBezTo>
                  <a:cubicBezTo>
                    <a:pt x="6" y="150"/>
                    <a:pt x="6" y="150"/>
                    <a:pt x="6" y="150"/>
                  </a:cubicBezTo>
                  <a:cubicBezTo>
                    <a:pt x="6" y="150"/>
                    <a:pt x="6" y="150"/>
                    <a:pt x="6" y="150"/>
                  </a:cubicBezTo>
                  <a:cubicBezTo>
                    <a:pt x="5" y="149"/>
                    <a:pt x="5" y="149"/>
                    <a:pt x="5" y="149"/>
                  </a:cubicBezTo>
                  <a:cubicBezTo>
                    <a:pt x="5" y="148"/>
                    <a:pt x="5" y="148"/>
                    <a:pt x="5" y="148"/>
                  </a:cubicBezTo>
                  <a:cubicBezTo>
                    <a:pt x="5" y="148"/>
                    <a:pt x="5" y="148"/>
                    <a:pt x="5" y="148"/>
                  </a:cubicBezTo>
                  <a:cubicBezTo>
                    <a:pt x="4" y="148"/>
                    <a:pt x="4" y="148"/>
                    <a:pt x="4" y="148"/>
                  </a:cubicBezTo>
                  <a:cubicBezTo>
                    <a:pt x="4" y="147"/>
                    <a:pt x="4" y="147"/>
                    <a:pt x="4" y="147"/>
                  </a:cubicBezTo>
                  <a:close/>
                  <a:moveTo>
                    <a:pt x="4" y="148"/>
                  </a:moveTo>
                  <a:cubicBezTo>
                    <a:pt x="4" y="148"/>
                    <a:pt x="4" y="148"/>
                    <a:pt x="4" y="148"/>
                  </a:cubicBezTo>
                  <a:cubicBezTo>
                    <a:pt x="5" y="149"/>
                    <a:pt x="5" y="149"/>
                    <a:pt x="5" y="149"/>
                  </a:cubicBezTo>
                  <a:cubicBezTo>
                    <a:pt x="5" y="149"/>
                    <a:pt x="5" y="149"/>
                    <a:pt x="5" y="149"/>
                  </a:cubicBezTo>
                  <a:cubicBezTo>
                    <a:pt x="5" y="150"/>
                    <a:pt x="5" y="150"/>
                    <a:pt x="5" y="150"/>
                  </a:cubicBezTo>
                  <a:cubicBezTo>
                    <a:pt x="4" y="150"/>
                    <a:pt x="4" y="150"/>
                    <a:pt x="4" y="150"/>
                  </a:cubicBezTo>
                  <a:cubicBezTo>
                    <a:pt x="4" y="150"/>
                    <a:pt x="4" y="150"/>
                    <a:pt x="4" y="150"/>
                  </a:cubicBezTo>
                  <a:cubicBezTo>
                    <a:pt x="4" y="149"/>
                    <a:pt x="4" y="149"/>
                    <a:pt x="4" y="149"/>
                  </a:cubicBezTo>
                  <a:cubicBezTo>
                    <a:pt x="4" y="148"/>
                    <a:pt x="4" y="148"/>
                    <a:pt x="4" y="148"/>
                  </a:cubicBezTo>
                  <a:close/>
                  <a:moveTo>
                    <a:pt x="5" y="153"/>
                  </a:moveTo>
                  <a:cubicBezTo>
                    <a:pt x="5" y="153"/>
                    <a:pt x="5" y="153"/>
                    <a:pt x="5" y="153"/>
                  </a:cubicBezTo>
                  <a:cubicBezTo>
                    <a:pt x="5" y="152"/>
                    <a:pt x="5" y="152"/>
                    <a:pt x="5" y="152"/>
                  </a:cubicBezTo>
                  <a:cubicBezTo>
                    <a:pt x="5" y="151"/>
                    <a:pt x="5" y="151"/>
                    <a:pt x="5" y="151"/>
                  </a:cubicBezTo>
                  <a:cubicBezTo>
                    <a:pt x="5" y="150"/>
                    <a:pt x="5" y="150"/>
                    <a:pt x="5" y="150"/>
                  </a:cubicBezTo>
                  <a:cubicBezTo>
                    <a:pt x="5" y="151"/>
                    <a:pt x="5" y="151"/>
                    <a:pt x="5" y="151"/>
                  </a:cubicBezTo>
                  <a:cubicBezTo>
                    <a:pt x="6" y="151"/>
                    <a:pt x="6" y="151"/>
                    <a:pt x="6" y="151"/>
                  </a:cubicBezTo>
                  <a:cubicBezTo>
                    <a:pt x="7" y="152"/>
                    <a:pt x="7" y="152"/>
                    <a:pt x="7" y="152"/>
                  </a:cubicBezTo>
                  <a:cubicBezTo>
                    <a:pt x="6" y="152"/>
                    <a:pt x="6" y="152"/>
                    <a:pt x="6" y="152"/>
                  </a:cubicBezTo>
                  <a:cubicBezTo>
                    <a:pt x="5" y="153"/>
                    <a:pt x="5" y="153"/>
                    <a:pt x="5" y="153"/>
                  </a:cubicBezTo>
                  <a:close/>
                  <a:moveTo>
                    <a:pt x="7" y="156"/>
                  </a:moveTo>
                  <a:cubicBezTo>
                    <a:pt x="6" y="156"/>
                    <a:pt x="6" y="156"/>
                    <a:pt x="6" y="156"/>
                  </a:cubicBezTo>
                  <a:cubicBezTo>
                    <a:pt x="6" y="156"/>
                    <a:pt x="6" y="156"/>
                    <a:pt x="6" y="156"/>
                  </a:cubicBezTo>
                  <a:cubicBezTo>
                    <a:pt x="6" y="156"/>
                    <a:pt x="6" y="156"/>
                    <a:pt x="6" y="156"/>
                  </a:cubicBezTo>
                  <a:cubicBezTo>
                    <a:pt x="5" y="155"/>
                    <a:pt x="5" y="155"/>
                    <a:pt x="5" y="155"/>
                  </a:cubicBezTo>
                  <a:cubicBezTo>
                    <a:pt x="6" y="155"/>
                    <a:pt x="6" y="155"/>
                    <a:pt x="6" y="155"/>
                  </a:cubicBezTo>
                  <a:cubicBezTo>
                    <a:pt x="7" y="155"/>
                    <a:pt x="7" y="155"/>
                    <a:pt x="7" y="155"/>
                  </a:cubicBezTo>
                  <a:cubicBezTo>
                    <a:pt x="7" y="156"/>
                    <a:pt x="7" y="156"/>
                    <a:pt x="7" y="156"/>
                  </a:cubicBezTo>
                  <a:close/>
                  <a:moveTo>
                    <a:pt x="9" y="156"/>
                  </a:moveTo>
                  <a:cubicBezTo>
                    <a:pt x="9" y="157"/>
                    <a:pt x="9" y="157"/>
                    <a:pt x="9" y="157"/>
                  </a:cubicBezTo>
                  <a:cubicBezTo>
                    <a:pt x="8" y="157"/>
                    <a:pt x="8" y="157"/>
                    <a:pt x="8" y="157"/>
                  </a:cubicBezTo>
                  <a:cubicBezTo>
                    <a:pt x="7" y="156"/>
                    <a:pt x="7" y="156"/>
                    <a:pt x="7" y="156"/>
                  </a:cubicBezTo>
                  <a:cubicBezTo>
                    <a:pt x="7" y="155"/>
                    <a:pt x="7" y="155"/>
                    <a:pt x="7" y="155"/>
                  </a:cubicBezTo>
                  <a:cubicBezTo>
                    <a:pt x="6" y="154"/>
                    <a:pt x="6" y="154"/>
                    <a:pt x="6" y="154"/>
                  </a:cubicBezTo>
                  <a:cubicBezTo>
                    <a:pt x="7" y="153"/>
                    <a:pt x="7" y="153"/>
                    <a:pt x="7" y="153"/>
                  </a:cubicBezTo>
                  <a:cubicBezTo>
                    <a:pt x="8" y="153"/>
                    <a:pt x="8" y="153"/>
                    <a:pt x="8" y="153"/>
                  </a:cubicBezTo>
                  <a:cubicBezTo>
                    <a:pt x="8" y="152"/>
                    <a:pt x="8" y="152"/>
                    <a:pt x="8" y="152"/>
                  </a:cubicBezTo>
                  <a:cubicBezTo>
                    <a:pt x="8" y="153"/>
                    <a:pt x="8" y="153"/>
                    <a:pt x="8" y="153"/>
                  </a:cubicBezTo>
                  <a:cubicBezTo>
                    <a:pt x="7" y="153"/>
                    <a:pt x="7" y="153"/>
                    <a:pt x="7" y="153"/>
                  </a:cubicBezTo>
                  <a:cubicBezTo>
                    <a:pt x="7" y="152"/>
                    <a:pt x="7" y="152"/>
                    <a:pt x="7" y="152"/>
                  </a:cubicBezTo>
                  <a:cubicBezTo>
                    <a:pt x="7" y="152"/>
                    <a:pt x="7" y="152"/>
                    <a:pt x="7" y="152"/>
                  </a:cubicBezTo>
                  <a:cubicBezTo>
                    <a:pt x="7" y="151"/>
                    <a:pt x="7" y="151"/>
                    <a:pt x="7" y="151"/>
                  </a:cubicBezTo>
                  <a:cubicBezTo>
                    <a:pt x="7" y="150"/>
                    <a:pt x="7" y="150"/>
                    <a:pt x="7" y="150"/>
                  </a:cubicBezTo>
                  <a:cubicBezTo>
                    <a:pt x="7" y="150"/>
                    <a:pt x="7" y="150"/>
                    <a:pt x="7" y="150"/>
                  </a:cubicBezTo>
                  <a:cubicBezTo>
                    <a:pt x="8" y="150"/>
                    <a:pt x="8" y="150"/>
                    <a:pt x="8" y="150"/>
                  </a:cubicBezTo>
                  <a:cubicBezTo>
                    <a:pt x="9" y="150"/>
                    <a:pt x="9" y="150"/>
                    <a:pt x="9" y="150"/>
                  </a:cubicBezTo>
                  <a:cubicBezTo>
                    <a:pt x="9" y="152"/>
                    <a:pt x="9" y="152"/>
                    <a:pt x="9" y="152"/>
                  </a:cubicBezTo>
                  <a:cubicBezTo>
                    <a:pt x="10" y="153"/>
                    <a:pt x="10" y="153"/>
                    <a:pt x="10" y="153"/>
                  </a:cubicBezTo>
                  <a:cubicBezTo>
                    <a:pt x="10" y="154"/>
                    <a:pt x="10" y="154"/>
                    <a:pt x="10" y="154"/>
                  </a:cubicBezTo>
                  <a:cubicBezTo>
                    <a:pt x="10" y="155"/>
                    <a:pt x="10" y="155"/>
                    <a:pt x="10" y="155"/>
                  </a:cubicBezTo>
                  <a:cubicBezTo>
                    <a:pt x="10" y="156"/>
                    <a:pt x="10" y="156"/>
                    <a:pt x="10" y="156"/>
                  </a:cubicBezTo>
                  <a:cubicBezTo>
                    <a:pt x="10" y="157"/>
                    <a:pt x="10" y="157"/>
                    <a:pt x="10" y="157"/>
                  </a:cubicBezTo>
                  <a:cubicBezTo>
                    <a:pt x="10" y="158"/>
                    <a:pt x="10" y="158"/>
                    <a:pt x="10" y="158"/>
                  </a:cubicBezTo>
                  <a:cubicBezTo>
                    <a:pt x="9" y="157"/>
                    <a:pt x="9" y="157"/>
                    <a:pt x="9" y="157"/>
                  </a:cubicBezTo>
                  <a:cubicBezTo>
                    <a:pt x="9" y="156"/>
                    <a:pt x="9" y="156"/>
                    <a:pt x="9" y="156"/>
                  </a:cubicBezTo>
                  <a:cubicBezTo>
                    <a:pt x="9" y="156"/>
                    <a:pt x="9" y="156"/>
                    <a:pt x="9" y="156"/>
                  </a:cubicBezTo>
                  <a:close/>
                  <a:moveTo>
                    <a:pt x="8" y="160"/>
                  </a:moveTo>
                  <a:cubicBezTo>
                    <a:pt x="8" y="159"/>
                    <a:pt x="8" y="159"/>
                    <a:pt x="8" y="159"/>
                  </a:cubicBezTo>
                  <a:cubicBezTo>
                    <a:pt x="7" y="159"/>
                    <a:pt x="7" y="159"/>
                    <a:pt x="7" y="159"/>
                  </a:cubicBezTo>
                  <a:cubicBezTo>
                    <a:pt x="8" y="158"/>
                    <a:pt x="8" y="158"/>
                    <a:pt x="8" y="158"/>
                  </a:cubicBezTo>
                  <a:cubicBezTo>
                    <a:pt x="8" y="158"/>
                    <a:pt x="8" y="158"/>
                    <a:pt x="8" y="158"/>
                  </a:cubicBezTo>
                  <a:cubicBezTo>
                    <a:pt x="8" y="158"/>
                    <a:pt x="8" y="158"/>
                    <a:pt x="8" y="158"/>
                  </a:cubicBezTo>
                  <a:cubicBezTo>
                    <a:pt x="8" y="158"/>
                    <a:pt x="8" y="158"/>
                    <a:pt x="8" y="158"/>
                  </a:cubicBezTo>
                  <a:cubicBezTo>
                    <a:pt x="9" y="158"/>
                    <a:pt x="9" y="158"/>
                    <a:pt x="9" y="158"/>
                  </a:cubicBezTo>
                  <a:cubicBezTo>
                    <a:pt x="9" y="159"/>
                    <a:pt x="9" y="159"/>
                    <a:pt x="9" y="159"/>
                  </a:cubicBezTo>
                  <a:cubicBezTo>
                    <a:pt x="9" y="159"/>
                    <a:pt x="9" y="159"/>
                    <a:pt x="9" y="159"/>
                  </a:cubicBezTo>
                  <a:cubicBezTo>
                    <a:pt x="9" y="160"/>
                    <a:pt x="9" y="160"/>
                    <a:pt x="9" y="160"/>
                  </a:cubicBezTo>
                  <a:cubicBezTo>
                    <a:pt x="8" y="160"/>
                    <a:pt x="8" y="160"/>
                    <a:pt x="8" y="160"/>
                  </a:cubicBezTo>
                  <a:close/>
                  <a:moveTo>
                    <a:pt x="8" y="161"/>
                  </a:moveTo>
                  <a:cubicBezTo>
                    <a:pt x="8" y="160"/>
                    <a:pt x="8" y="160"/>
                    <a:pt x="8" y="160"/>
                  </a:cubicBezTo>
                  <a:cubicBezTo>
                    <a:pt x="9" y="160"/>
                    <a:pt x="9" y="160"/>
                    <a:pt x="9" y="160"/>
                  </a:cubicBezTo>
                  <a:cubicBezTo>
                    <a:pt x="8" y="161"/>
                    <a:pt x="8" y="161"/>
                    <a:pt x="8" y="161"/>
                  </a:cubicBezTo>
                  <a:cubicBezTo>
                    <a:pt x="8" y="161"/>
                    <a:pt x="8" y="161"/>
                    <a:pt x="8" y="161"/>
                  </a:cubicBezTo>
                  <a:close/>
                  <a:moveTo>
                    <a:pt x="9" y="161"/>
                  </a:moveTo>
                  <a:cubicBezTo>
                    <a:pt x="10" y="161"/>
                    <a:pt x="10" y="161"/>
                    <a:pt x="10" y="161"/>
                  </a:cubicBezTo>
                  <a:cubicBezTo>
                    <a:pt x="10" y="162"/>
                    <a:pt x="10" y="162"/>
                    <a:pt x="10" y="162"/>
                  </a:cubicBezTo>
                  <a:cubicBezTo>
                    <a:pt x="9" y="162"/>
                    <a:pt x="9" y="162"/>
                    <a:pt x="9" y="162"/>
                  </a:cubicBezTo>
                  <a:cubicBezTo>
                    <a:pt x="9" y="161"/>
                    <a:pt x="9" y="161"/>
                    <a:pt x="9" y="161"/>
                  </a:cubicBezTo>
                  <a:cubicBezTo>
                    <a:pt x="9" y="161"/>
                    <a:pt x="9" y="161"/>
                    <a:pt x="9" y="161"/>
                  </a:cubicBezTo>
                  <a:close/>
                  <a:moveTo>
                    <a:pt x="10" y="160"/>
                  </a:moveTo>
                  <a:cubicBezTo>
                    <a:pt x="10" y="160"/>
                    <a:pt x="10" y="160"/>
                    <a:pt x="10" y="160"/>
                  </a:cubicBezTo>
                  <a:cubicBezTo>
                    <a:pt x="10" y="160"/>
                    <a:pt x="10" y="160"/>
                    <a:pt x="10" y="160"/>
                  </a:cubicBezTo>
                  <a:cubicBezTo>
                    <a:pt x="11" y="160"/>
                    <a:pt x="11" y="160"/>
                    <a:pt x="11" y="160"/>
                  </a:cubicBezTo>
                  <a:cubicBezTo>
                    <a:pt x="12" y="160"/>
                    <a:pt x="12" y="160"/>
                    <a:pt x="12" y="160"/>
                  </a:cubicBezTo>
                  <a:cubicBezTo>
                    <a:pt x="12" y="161"/>
                    <a:pt x="12" y="161"/>
                    <a:pt x="12" y="161"/>
                  </a:cubicBezTo>
                  <a:cubicBezTo>
                    <a:pt x="13" y="162"/>
                    <a:pt x="13" y="162"/>
                    <a:pt x="13" y="162"/>
                  </a:cubicBezTo>
                  <a:cubicBezTo>
                    <a:pt x="12" y="161"/>
                    <a:pt x="12" y="161"/>
                    <a:pt x="12" y="161"/>
                  </a:cubicBezTo>
                  <a:cubicBezTo>
                    <a:pt x="11" y="161"/>
                    <a:pt x="11" y="161"/>
                    <a:pt x="11" y="161"/>
                  </a:cubicBezTo>
                  <a:cubicBezTo>
                    <a:pt x="10" y="160"/>
                    <a:pt x="10" y="160"/>
                    <a:pt x="10" y="160"/>
                  </a:cubicBezTo>
                  <a:close/>
                  <a:moveTo>
                    <a:pt x="10" y="161"/>
                  </a:moveTo>
                  <a:cubicBezTo>
                    <a:pt x="10" y="161"/>
                    <a:pt x="10" y="161"/>
                    <a:pt x="10" y="161"/>
                  </a:cubicBezTo>
                  <a:cubicBezTo>
                    <a:pt x="11" y="162"/>
                    <a:pt x="11" y="162"/>
                    <a:pt x="11" y="162"/>
                  </a:cubicBezTo>
                  <a:cubicBezTo>
                    <a:pt x="12" y="163"/>
                    <a:pt x="12" y="163"/>
                    <a:pt x="12" y="163"/>
                  </a:cubicBezTo>
                  <a:cubicBezTo>
                    <a:pt x="12" y="164"/>
                    <a:pt x="12" y="164"/>
                    <a:pt x="12" y="164"/>
                  </a:cubicBezTo>
                  <a:cubicBezTo>
                    <a:pt x="11" y="164"/>
                    <a:pt x="11" y="164"/>
                    <a:pt x="11" y="164"/>
                  </a:cubicBezTo>
                  <a:cubicBezTo>
                    <a:pt x="10" y="162"/>
                    <a:pt x="10" y="162"/>
                    <a:pt x="10" y="162"/>
                  </a:cubicBezTo>
                  <a:cubicBezTo>
                    <a:pt x="10" y="161"/>
                    <a:pt x="10" y="161"/>
                    <a:pt x="10" y="161"/>
                  </a:cubicBezTo>
                  <a:close/>
                  <a:moveTo>
                    <a:pt x="11" y="165"/>
                  </a:moveTo>
                  <a:cubicBezTo>
                    <a:pt x="10" y="166"/>
                    <a:pt x="10" y="166"/>
                    <a:pt x="10" y="166"/>
                  </a:cubicBezTo>
                  <a:cubicBezTo>
                    <a:pt x="9" y="165"/>
                    <a:pt x="9" y="165"/>
                    <a:pt x="9" y="165"/>
                  </a:cubicBezTo>
                  <a:cubicBezTo>
                    <a:pt x="10" y="165"/>
                    <a:pt x="10" y="165"/>
                    <a:pt x="10" y="165"/>
                  </a:cubicBezTo>
                  <a:cubicBezTo>
                    <a:pt x="10" y="164"/>
                    <a:pt x="10" y="164"/>
                    <a:pt x="10" y="164"/>
                  </a:cubicBezTo>
                  <a:cubicBezTo>
                    <a:pt x="10" y="164"/>
                    <a:pt x="10" y="164"/>
                    <a:pt x="10" y="164"/>
                  </a:cubicBezTo>
                  <a:cubicBezTo>
                    <a:pt x="10" y="163"/>
                    <a:pt x="10" y="163"/>
                    <a:pt x="10" y="163"/>
                  </a:cubicBezTo>
                  <a:cubicBezTo>
                    <a:pt x="11" y="164"/>
                    <a:pt x="11" y="164"/>
                    <a:pt x="11" y="164"/>
                  </a:cubicBezTo>
                  <a:cubicBezTo>
                    <a:pt x="11" y="164"/>
                    <a:pt x="11" y="164"/>
                    <a:pt x="11" y="164"/>
                  </a:cubicBezTo>
                  <a:cubicBezTo>
                    <a:pt x="13" y="165"/>
                    <a:pt x="13" y="165"/>
                    <a:pt x="13" y="165"/>
                  </a:cubicBezTo>
                  <a:cubicBezTo>
                    <a:pt x="13" y="165"/>
                    <a:pt x="13" y="165"/>
                    <a:pt x="13" y="165"/>
                  </a:cubicBezTo>
                  <a:cubicBezTo>
                    <a:pt x="12" y="165"/>
                    <a:pt x="12" y="165"/>
                    <a:pt x="12" y="165"/>
                  </a:cubicBezTo>
                  <a:cubicBezTo>
                    <a:pt x="12" y="165"/>
                    <a:pt x="12" y="165"/>
                    <a:pt x="12" y="165"/>
                  </a:cubicBezTo>
                  <a:cubicBezTo>
                    <a:pt x="11" y="165"/>
                    <a:pt x="11" y="165"/>
                    <a:pt x="11" y="165"/>
                  </a:cubicBezTo>
                  <a:close/>
                  <a:moveTo>
                    <a:pt x="12" y="169"/>
                  </a:moveTo>
                  <a:cubicBezTo>
                    <a:pt x="11" y="169"/>
                    <a:pt x="11" y="169"/>
                    <a:pt x="11" y="169"/>
                  </a:cubicBezTo>
                  <a:cubicBezTo>
                    <a:pt x="11" y="168"/>
                    <a:pt x="11" y="168"/>
                    <a:pt x="11" y="168"/>
                  </a:cubicBezTo>
                  <a:cubicBezTo>
                    <a:pt x="11" y="168"/>
                    <a:pt x="11" y="168"/>
                    <a:pt x="11" y="168"/>
                  </a:cubicBezTo>
                  <a:cubicBezTo>
                    <a:pt x="11" y="167"/>
                    <a:pt x="11" y="167"/>
                    <a:pt x="11" y="167"/>
                  </a:cubicBezTo>
                  <a:cubicBezTo>
                    <a:pt x="11" y="167"/>
                    <a:pt x="11" y="167"/>
                    <a:pt x="11" y="167"/>
                  </a:cubicBezTo>
                  <a:cubicBezTo>
                    <a:pt x="11" y="167"/>
                    <a:pt x="11" y="167"/>
                    <a:pt x="11" y="167"/>
                  </a:cubicBezTo>
                  <a:cubicBezTo>
                    <a:pt x="11" y="167"/>
                    <a:pt x="11" y="167"/>
                    <a:pt x="11" y="167"/>
                  </a:cubicBezTo>
                  <a:cubicBezTo>
                    <a:pt x="12" y="167"/>
                    <a:pt x="12" y="167"/>
                    <a:pt x="12" y="167"/>
                  </a:cubicBezTo>
                  <a:cubicBezTo>
                    <a:pt x="12" y="167"/>
                    <a:pt x="12" y="167"/>
                    <a:pt x="12" y="167"/>
                  </a:cubicBezTo>
                  <a:cubicBezTo>
                    <a:pt x="12" y="168"/>
                    <a:pt x="12" y="168"/>
                    <a:pt x="12" y="168"/>
                  </a:cubicBezTo>
                  <a:cubicBezTo>
                    <a:pt x="11" y="168"/>
                    <a:pt x="11" y="168"/>
                    <a:pt x="11" y="168"/>
                  </a:cubicBezTo>
                  <a:cubicBezTo>
                    <a:pt x="12" y="169"/>
                    <a:pt x="12" y="169"/>
                    <a:pt x="12" y="169"/>
                  </a:cubicBezTo>
                  <a:close/>
                  <a:moveTo>
                    <a:pt x="12" y="167"/>
                  </a:moveTo>
                  <a:cubicBezTo>
                    <a:pt x="12" y="167"/>
                    <a:pt x="12" y="167"/>
                    <a:pt x="12" y="167"/>
                  </a:cubicBezTo>
                  <a:cubicBezTo>
                    <a:pt x="13" y="167"/>
                    <a:pt x="13" y="167"/>
                    <a:pt x="13" y="167"/>
                  </a:cubicBezTo>
                  <a:cubicBezTo>
                    <a:pt x="13" y="167"/>
                    <a:pt x="13" y="167"/>
                    <a:pt x="13" y="167"/>
                  </a:cubicBezTo>
                  <a:cubicBezTo>
                    <a:pt x="13" y="168"/>
                    <a:pt x="13" y="168"/>
                    <a:pt x="13" y="168"/>
                  </a:cubicBezTo>
                  <a:cubicBezTo>
                    <a:pt x="13" y="168"/>
                    <a:pt x="13" y="168"/>
                    <a:pt x="13" y="168"/>
                  </a:cubicBezTo>
                  <a:cubicBezTo>
                    <a:pt x="13" y="169"/>
                    <a:pt x="13" y="169"/>
                    <a:pt x="13" y="169"/>
                  </a:cubicBezTo>
                  <a:cubicBezTo>
                    <a:pt x="13" y="169"/>
                    <a:pt x="13" y="169"/>
                    <a:pt x="13" y="169"/>
                  </a:cubicBezTo>
                  <a:cubicBezTo>
                    <a:pt x="12" y="168"/>
                    <a:pt x="12" y="168"/>
                    <a:pt x="12" y="168"/>
                  </a:cubicBezTo>
                  <a:cubicBezTo>
                    <a:pt x="12" y="168"/>
                    <a:pt x="12" y="168"/>
                    <a:pt x="12" y="168"/>
                  </a:cubicBezTo>
                  <a:cubicBezTo>
                    <a:pt x="12" y="167"/>
                    <a:pt x="12" y="167"/>
                    <a:pt x="12" y="167"/>
                  </a:cubicBezTo>
                  <a:close/>
                  <a:moveTo>
                    <a:pt x="14" y="168"/>
                  </a:moveTo>
                  <a:cubicBezTo>
                    <a:pt x="15" y="168"/>
                    <a:pt x="15" y="168"/>
                    <a:pt x="15" y="168"/>
                  </a:cubicBezTo>
                  <a:cubicBezTo>
                    <a:pt x="15" y="169"/>
                    <a:pt x="15" y="169"/>
                    <a:pt x="15" y="169"/>
                  </a:cubicBezTo>
                  <a:cubicBezTo>
                    <a:pt x="14" y="169"/>
                    <a:pt x="14" y="169"/>
                    <a:pt x="14" y="169"/>
                  </a:cubicBezTo>
                  <a:cubicBezTo>
                    <a:pt x="14" y="168"/>
                    <a:pt x="14" y="168"/>
                    <a:pt x="14" y="168"/>
                  </a:cubicBezTo>
                  <a:cubicBezTo>
                    <a:pt x="14" y="168"/>
                    <a:pt x="14" y="168"/>
                    <a:pt x="14" y="168"/>
                  </a:cubicBezTo>
                  <a:close/>
                  <a:moveTo>
                    <a:pt x="13" y="171"/>
                  </a:moveTo>
                  <a:cubicBezTo>
                    <a:pt x="13" y="171"/>
                    <a:pt x="13" y="171"/>
                    <a:pt x="13" y="171"/>
                  </a:cubicBezTo>
                  <a:cubicBezTo>
                    <a:pt x="13" y="170"/>
                    <a:pt x="13" y="170"/>
                    <a:pt x="13" y="170"/>
                  </a:cubicBezTo>
                  <a:cubicBezTo>
                    <a:pt x="13" y="170"/>
                    <a:pt x="13" y="170"/>
                    <a:pt x="13" y="170"/>
                  </a:cubicBezTo>
                  <a:cubicBezTo>
                    <a:pt x="13" y="169"/>
                    <a:pt x="13" y="169"/>
                    <a:pt x="13" y="169"/>
                  </a:cubicBezTo>
                  <a:cubicBezTo>
                    <a:pt x="13" y="169"/>
                    <a:pt x="13" y="169"/>
                    <a:pt x="13" y="169"/>
                  </a:cubicBezTo>
                  <a:cubicBezTo>
                    <a:pt x="14" y="170"/>
                    <a:pt x="14" y="170"/>
                    <a:pt x="14" y="170"/>
                  </a:cubicBezTo>
                  <a:cubicBezTo>
                    <a:pt x="13" y="171"/>
                    <a:pt x="13" y="171"/>
                    <a:pt x="13" y="171"/>
                  </a:cubicBezTo>
                  <a:close/>
                  <a:moveTo>
                    <a:pt x="16" y="168"/>
                  </a:moveTo>
                  <a:cubicBezTo>
                    <a:pt x="15" y="168"/>
                    <a:pt x="15" y="168"/>
                    <a:pt x="15" y="168"/>
                  </a:cubicBezTo>
                  <a:cubicBezTo>
                    <a:pt x="14" y="168"/>
                    <a:pt x="14" y="168"/>
                    <a:pt x="14" y="168"/>
                  </a:cubicBezTo>
                  <a:cubicBezTo>
                    <a:pt x="14" y="166"/>
                    <a:pt x="14" y="166"/>
                    <a:pt x="14" y="166"/>
                  </a:cubicBezTo>
                  <a:cubicBezTo>
                    <a:pt x="15" y="166"/>
                    <a:pt x="15" y="166"/>
                    <a:pt x="15" y="166"/>
                  </a:cubicBezTo>
                  <a:cubicBezTo>
                    <a:pt x="15" y="167"/>
                    <a:pt x="15" y="167"/>
                    <a:pt x="15" y="167"/>
                  </a:cubicBezTo>
                  <a:cubicBezTo>
                    <a:pt x="16" y="168"/>
                    <a:pt x="16" y="168"/>
                    <a:pt x="16" y="168"/>
                  </a:cubicBezTo>
                  <a:cubicBezTo>
                    <a:pt x="16" y="168"/>
                    <a:pt x="16" y="168"/>
                    <a:pt x="16" y="168"/>
                  </a:cubicBezTo>
                  <a:cubicBezTo>
                    <a:pt x="16" y="168"/>
                    <a:pt x="16" y="168"/>
                    <a:pt x="16" y="168"/>
                  </a:cubicBezTo>
                  <a:close/>
                  <a:moveTo>
                    <a:pt x="16" y="170"/>
                  </a:moveTo>
                  <a:cubicBezTo>
                    <a:pt x="15" y="169"/>
                    <a:pt x="15" y="169"/>
                    <a:pt x="15" y="169"/>
                  </a:cubicBezTo>
                  <a:cubicBezTo>
                    <a:pt x="15" y="169"/>
                    <a:pt x="15" y="169"/>
                    <a:pt x="15" y="169"/>
                  </a:cubicBezTo>
                  <a:cubicBezTo>
                    <a:pt x="16" y="169"/>
                    <a:pt x="16" y="169"/>
                    <a:pt x="16" y="169"/>
                  </a:cubicBezTo>
                  <a:cubicBezTo>
                    <a:pt x="16" y="170"/>
                    <a:pt x="16" y="170"/>
                    <a:pt x="16" y="170"/>
                  </a:cubicBezTo>
                  <a:cubicBezTo>
                    <a:pt x="16" y="170"/>
                    <a:pt x="16" y="170"/>
                    <a:pt x="16" y="170"/>
                  </a:cubicBezTo>
                  <a:close/>
                  <a:moveTo>
                    <a:pt x="16" y="171"/>
                  </a:moveTo>
                  <a:cubicBezTo>
                    <a:pt x="15" y="170"/>
                    <a:pt x="15" y="170"/>
                    <a:pt x="15" y="170"/>
                  </a:cubicBezTo>
                  <a:cubicBezTo>
                    <a:pt x="15" y="170"/>
                    <a:pt x="15" y="170"/>
                    <a:pt x="15" y="170"/>
                  </a:cubicBezTo>
                  <a:cubicBezTo>
                    <a:pt x="15" y="169"/>
                    <a:pt x="15" y="169"/>
                    <a:pt x="15" y="169"/>
                  </a:cubicBezTo>
                  <a:cubicBezTo>
                    <a:pt x="16" y="170"/>
                    <a:pt x="16" y="170"/>
                    <a:pt x="16" y="170"/>
                  </a:cubicBezTo>
                  <a:cubicBezTo>
                    <a:pt x="16" y="171"/>
                    <a:pt x="16" y="171"/>
                    <a:pt x="16" y="171"/>
                  </a:cubicBezTo>
                  <a:cubicBezTo>
                    <a:pt x="16" y="171"/>
                    <a:pt x="16" y="171"/>
                    <a:pt x="16" y="171"/>
                  </a:cubicBezTo>
                  <a:close/>
                  <a:moveTo>
                    <a:pt x="17" y="173"/>
                  </a:moveTo>
                  <a:cubicBezTo>
                    <a:pt x="17" y="173"/>
                    <a:pt x="17" y="173"/>
                    <a:pt x="17" y="173"/>
                  </a:cubicBezTo>
                  <a:cubicBezTo>
                    <a:pt x="16" y="172"/>
                    <a:pt x="16" y="172"/>
                    <a:pt x="16" y="172"/>
                  </a:cubicBezTo>
                  <a:cubicBezTo>
                    <a:pt x="16" y="172"/>
                    <a:pt x="16" y="172"/>
                    <a:pt x="16" y="172"/>
                  </a:cubicBezTo>
                  <a:cubicBezTo>
                    <a:pt x="15" y="172"/>
                    <a:pt x="15" y="172"/>
                    <a:pt x="15" y="172"/>
                  </a:cubicBezTo>
                  <a:cubicBezTo>
                    <a:pt x="15" y="172"/>
                    <a:pt x="15" y="172"/>
                    <a:pt x="15" y="172"/>
                  </a:cubicBezTo>
                  <a:cubicBezTo>
                    <a:pt x="16" y="172"/>
                    <a:pt x="16" y="172"/>
                    <a:pt x="16" y="172"/>
                  </a:cubicBezTo>
                  <a:cubicBezTo>
                    <a:pt x="16" y="172"/>
                    <a:pt x="16" y="172"/>
                    <a:pt x="16" y="172"/>
                  </a:cubicBezTo>
                  <a:cubicBezTo>
                    <a:pt x="17" y="172"/>
                    <a:pt x="17" y="172"/>
                    <a:pt x="17" y="172"/>
                  </a:cubicBezTo>
                  <a:cubicBezTo>
                    <a:pt x="17" y="172"/>
                    <a:pt x="17" y="172"/>
                    <a:pt x="17" y="172"/>
                  </a:cubicBezTo>
                  <a:cubicBezTo>
                    <a:pt x="17" y="173"/>
                    <a:pt x="17" y="173"/>
                    <a:pt x="17" y="173"/>
                  </a:cubicBezTo>
                  <a:close/>
                  <a:moveTo>
                    <a:pt x="20" y="177"/>
                  </a:moveTo>
                  <a:cubicBezTo>
                    <a:pt x="19" y="177"/>
                    <a:pt x="19" y="177"/>
                    <a:pt x="19" y="177"/>
                  </a:cubicBezTo>
                  <a:cubicBezTo>
                    <a:pt x="18" y="177"/>
                    <a:pt x="18" y="177"/>
                    <a:pt x="18" y="177"/>
                  </a:cubicBezTo>
                  <a:cubicBezTo>
                    <a:pt x="17" y="177"/>
                    <a:pt x="17" y="177"/>
                    <a:pt x="17" y="177"/>
                  </a:cubicBezTo>
                  <a:cubicBezTo>
                    <a:pt x="17" y="176"/>
                    <a:pt x="17" y="176"/>
                    <a:pt x="17" y="176"/>
                  </a:cubicBezTo>
                  <a:cubicBezTo>
                    <a:pt x="16" y="176"/>
                    <a:pt x="16" y="176"/>
                    <a:pt x="16" y="176"/>
                  </a:cubicBezTo>
                  <a:cubicBezTo>
                    <a:pt x="15" y="176"/>
                    <a:pt x="15" y="176"/>
                    <a:pt x="15" y="176"/>
                  </a:cubicBezTo>
                  <a:cubicBezTo>
                    <a:pt x="14" y="175"/>
                    <a:pt x="14" y="175"/>
                    <a:pt x="14" y="175"/>
                  </a:cubicBezTo>
                  <a:cubicBezTo>
                    <a:pt x="14" y="174"/>
                    <a:pt x="14" y="174"/>
                    <a:pt x="14" y="174"/>
                  </a:cubicBezTo>
                  <a:cubicBezTo>
                    <a:pt x="14" y="174"/>
                    <a:pt x="14" y="174"/>
                    <a:pt x="14" y="174"/>
                  </a:cubicBezTo>
                  <a:cubicBezTo>
                    <a:pt x="15" y="174"/>
                    <a:pt x="15" y="174"/>
                    <a:pt x="15" y="174"/>
                  </a:cubicBezTo>
                  <a:cubicBezTo>
                    <a:pt x="16" y="175"/>
                    <a:pt x="16" y="175"/>
                    <a:pt x="16" y="175"/>
                  </a:cubicBezTo>
                  <a:cubicBezTo>
                    <a:pt x="16" y="175"/>
                    <a:pt x="16" y="175"/>
                    <a:pt x="16" y="175"/>
                  </a:cubicBezTo>
                  <a:cubicBezTo>
                    <a:pt x="17" y="175"/>
                    <a:pt x="17" y="175"/>
                    <a:pt x="17" y="175"/>
                  </a:cubicBezTo>
                  <a:cubicBezTo>
                    <a:pt x="18" y="175"/>
                    <a:pt x="18" y="175"/>
                    <a:pt x="18" y="175"/>
                  </a:cubicBezTo>
                  <a:cubicBezTo>
                    <a:pt x="19" y="176"/>
                    <a:pt x="19" y="176"/>
                    <a:pt x="19" y="176"/>
                  </a:cubicBezTo>
                  <a:cubicBezTo>
                    <a:pt x="20" y="176"/>
                    <a:pt x="20" y="176"/>
                    <a:pt x="20" y="176"/>
                  </a:cubicBezTo>
                  <a:cubicBezTo>
                    <a:pt x="20" y="176"/>
                    <a:pt x="20" y="176"/>
                    <a:pt x="20" y="176"/>
                  </a:cubicBezTo>
                  <a:cubicBezTo>
                    <a:pt x="21" y="177"/>
                    <a:pt x="21" y="177"/>
                    <a:pt x="21" y="177"/>
                  </a:cubicBezTo>
                  <a:cubicBezTo>
                    <a:pt x="21" y="177"/>
                    <a:pt x="21" y="177"/>
                    <a:pt x="21" y="177"/>
                  </a:cubicBezTo>
                  <a:cubicBezTo>
                    <a:pt x="22" y="177"/>
                    <a:pt x="22" y="177"/>
                    <a:pt x="22" y="177"/>
                  </a:cubicBezTo>
                  <a:cubicBezTo>
                    <a:pt x="21" y="177"/>
                    <a:pt x="21" y="177"/>
                    <a:pt x="21" y="177"/>
                  </a:cubicBezTo>
                  <a:cubicBezTo>
                    <a:pt x="21" y="177"/>
                    <a:pt x="21" y="177"/>
                    <a:pt x="21" y="177"/>
                  </a:cubicBezTo>
                  <a:cubicBezTo>
                    <a:pt x="20" y="177"/>
                    <a:pt x="20" y="177"/>
                    <a:pt x="20" y="177"/>
                  </a:cubicBezTo>
                  <a:close/>
                  <a:moveTo>
                    <a:pt x="17" y="177"/>
                  </a:moveTo>
                  <a:cubicBezTo>
                    <a:pt x="17" y="177"/>
                    <a:pt x="17" y="178"/>
                    <a:pt x="17" y="178"/>
                  </a:cubicBezTo>
                  <a:cubicBezTo>
                    <a:pt x="16" y="178"/>
                    <a:pt x="16" y="178"/>
                    <a:pt x="16" y="178"/>
                  </a:cubicBezTo>
                  <a:cubicBezTo>
                    <a:pt x="17" y="177"/>
                    <a:pt x="17" y="177"/>
                    <a:pt x="17" y="177"/>
                  </a:cubicBezTo>
                  <a:close/>
                  <a:moveTo>
                    <a:pt x="23" y="181"/>
                  </a:moveTo>
                  <a:cubicBezTo>
                    <a:pt x="23" y="181"/>
                    <a:pt x="23" y="181"/>
                    <a:pt x="23" y="181"/>
                  </a:cubicBezTo>
                  <a:cubicBezTo>
                    <a:pt x="24" y="181"/>
                    <a:pt x="24" y="181"/>
                    <a:pt x="24" y="181"/>
                  </a:cubicBezTo>
                  <a:cubicBezTo>
                    <a:pt x="23" y="181"/>
                    <a:pt x="23" y="181"/>
                    <a:pt x="23" y="181"/>
                  </a:cubicBezTo>
                  <a:cubicBezTo>
                    <a:pt x="23" y="181"/>
                    <a:pt x="23" y="181"/>
                    <a:pt x="23" y="181"/>
                  </a:cubicBezTo>
                  <a:cubicBezTo>
                    <a:pt x="23" y="181"/>
                    <a:pt x="23" y="181"/>
                    <a:pt x="23" y="181"/>
                  </a:cubicBezTo>
                  <a:close/>
                  <a:moveTo>
                    <a:pt x="25" y="181"/>
                  </a:moveTo>
                  <a:cubicBezTo>
                    <a:pt x="25" y="182"/>
                    <a:pt x="25" y="182"/>
                    <a:pt x="25" y="182"/>
                  </a:cubicBezTo>
                  <a:cubicBezTo>
                    <a:pt x="24" y="181"/>
                    <a:pt x="24" y="181"/>
                    <a:pt x="24" y="181"/>
                  </a:cubicBezTo>
                  <a:cubicBezTo>
                    <a:pt x="24" y="181"/>
                    <a:pt x="24" y="181"/>
                    <a:pt x="24" y="181"/>
                  </a:cubicBezTo>
                  <a:cubicBezTo>
                    <a:pt x="23" y="180"/>
                    <a:pt x="23" y="180"/>
                    <a:pt x="23" y="180"/>
                  </a:cubicBezTo>
                  <a:cubicBezTo>
                    <a:pt x="22" y="180"/>
                    <a:pt x="22" y="180"/>
                    <a:pt x="22" y="180"/>
                  </a:cubicBezTo>
                  <a:cubicBezTo>
                    <a:pt x="22" y="180"/>
                    <a:pt x="22" y="180"/>
                    <a:pt x="22" y="180"/>
                  </a:cubicBezTo>
                  <a:cubicBezTo>
                    <a:pt x="21" y="179"/>
                    <a:pt x="21" y="179"/>
                    <a:pt x="21" y="179"/>
                  </a:cubicBezTo>
                  <a:cubicBezTo>
                    <a:pt x="20" y="179"/>
                    <a:pt x="20" y="179"/>
                    <a:pt x="20" y="179"/>
                  </a:cubicBezTo>
                  <a:cubicBezTo>
                    <a:pt x="20" y="179"/>
                    <a:pt x="20" y="179"/>
                    <a:pt x="20" y="179"/>
                  </a:cubicBezTo>
                  <a:cubicBezTo>
                    <a:pt x="19" y="178"/>
                    <a:pt x="19" y="178"/>
                    <a:pt x="19" y="178"/>
                  </a:cubicBezTo>
                  <a:cubicBezTo>
                    <a:pt x="19" y="178"/>
                    <a:pt x="19" y="178"/>
                    <a:pt x="19" y="178"/>
                  </a:cubicBezTo>
                  <a:cubicBezTo>
                    <a:pt x="19" y="177"/>
                    <a:pt x="19" y="177"/>
                    <a:pt x="19" y="177"/>
                  </a:cubicBezTo>
                  <a:cubicBezTo>
                    <a:pt x="20" y="177"/>
                    <a:pt x="20" y="177"/>
                    <a:pt x="20" y="177"/>
                  </a:cubicBezTo>
                  <a:cubicBezTo>
                    <a:pt x="20" y="178"/>
                    <a:pt x="20" y="178"/>
                    <a:pt x="20" y="178"/>
                  </a:cubicBezTo>
                  <a:cubicBezTo>
                    <a:pt x="21" y="178"/>
                    <a:pt x="21" y="178"/>
                    <a:pt x="21" y="178"/>
                  </a:cubicBezTo>
                  <a:cubicBezTo>
                    <a:pt x="22" y="178"/>
                    <a:pt x="22" y="178"/>
                    <a:pt x="22" y="178"/>
                  </a:cubicBezTo>
                  <a:cubicBezTo>
                    <a:pt x="22" y="178"/>
                    <a:pt x="22" y="178"/>
                    <a:pt x="22" y="178"/>
                  </a:cubicBezTo>
                  <a:cubicBezTo>
                    <a:pt x="24" y="178"/>
                    <a:pt x="24" y="178"/>
                    <a:pt x="24" y="178"/>
                  </a:cubicBezTo>
                  <a:cubicBezTo>
                    <a:pt x="24" y="179"/>
                    <a:pt x="24" y="179"/>
                    <a:pt x="24" y="179"/>
                  </a:cubicBezTo>
                  <a:cubicBezTo>
                    <a:pt x="24" y="179"/>
                    <a:pt x="24" y="179"/>
                    <a:pt x="24" y="179"/>
                  </a:cubicBezTo>
                  <a:cubicBezTo>
                    <a:pt x="25" y="179"/>
                    <a:pt x="25" y="179"/>
                    <a:pt x="25" y="179"/>
                  </a:cubicBezTo>
                  <a:cubicBezTo>
                    <a:pt x="26" y="179"/>
                    <a:pt x="26" y="179"/>
                    <a:pt x="26" y="179"/>
                  </a:cubicBezTo>
                  <a:cubicBezTo>
                    <a:pt x="26" y="180"/>
                    <a:pt x="26" y="180"/>
                    <a:pt x="26" y="180"/>
                  </a:cubicBezTo>
                  <a:cubicBezTo>
                    <a:pt x="26" y="180"/>
                    <a:pt x="26" y="180"/>
                    <a:pt x="26" y="180"/>
                  </a:cubicBezTo>
                  <a:cubicBezTo>
                    <a:pt x="25" y="180"/>
                    <a:pt x="25" y="180"/>
                    <a:pt x="25" y="180"/>
                  </a:cubicBezTo>
                  <a:cubicBezTo>
                    <a:pt x="26" y="180"/>
                    <a:pt x="26" y="180"/>
                    <a:pt x="26" y="180"/>
                  </a:cubicBezTo>
                  <a:cubicBezTo>
                    <a:pt x="26" y="180"/>
                    <a:pt x="26" y="180"/>
                    <a:pt x="26" y="180"/>
                  </a:cubicBezTo>
                  <a:cubicBezTo>
                    <a:pt x="25" y="181"/>
                    <a:pt x="25" y="181"/>
                    <a:pt x="25" y="181"/>
                  </a:cubicBezTo>
                  <a:cubicBezTo>
                    <a:pt x="25" y="181"/>
                    <a:pt x="25" y="181"/>
                    <a:pt x="25" y="181"/>
                  </a:cubicBezTo>
                  <a:close/>
                  <a:moveTo>
                    <a:pt x="26" y="181"/>
                  </a:moveTo>
                  <a:cubicBezTo>
                    <a:pt x="26" y="182"/>
                    <a:pt x="26" y="182"/>
                    <a:pt x="26" y="182"/>
                  </a:cubicBezTo>
                  <a:cubicBezTo>
                    <a:pt x="26" y="182"/>
                    <a:pt x="26" y="182"/>
                    <a:pt x="26" y="182"/>
                  </a:cubicBezTo>
                  <a:cubicBezTo>
                    <a:pt x="26" y="182"/>
                    <a:pt x="26" y="182"/>
                    <a:pt x="26" y="182"/>
                  </a:cubicBezTo>
                  <a:cubicBezTo>
                    <a:pt x="27" y="181"/>
                    <a:pt x="27" y="181"/>
                    <a:pt x="27" y="181"/>
                  </a:cubicBezTo>
                  <a:cubicBezTo>
                    <a:pt x="27" y="181"/>
                    <a:pt x="27" y="181"/>
                    <a:pt x="27" y="181"/>
                  </a:cubicBezTo>
                  <a:cubicBezTo>
                    <a:pt x="27" y="181"/>
                    <a:pt x="27" y="181"/>
                    <a:pt x="27" y="181"/>
                  </a:cubicBezTo>
                  <a:cubicBezTo>
                    <a:pt x="26" y="181"/>
                    <a:pt x="26" y="181"/>
                    <a:pt x="26" y="181"/>
                  </a:cubicBezTo>
                  <a:close/>
                  <a:moveTo>
                    <a:pt x="31" y="180"/>
                  </a:moveTo>
                  <a:cubicBezTo>
                    <a:pt x="31" y="181"/>
                    <a:pt x="31" y="181"/>
                    <a:pt x="31" y="181"/>
                  </a:cubicBezTo>
                  <a:cubicBezTo>
                    <a:pt x="31" y="182"/>
                    <a:pt x="31" y="182"/>
                    <a:pt x="31" y="182"/>
                  </a:cubicBezTo>
                  <a:cubicBezTo>
                    <a:pt x="31" y="182"/>
                    <a:pt x="31" y="182"/>
                    <a:pt x="31" y="182"/>
                  </a:cubicBezTo>
                  <a:cubicBezTo>
                    <a:pt x="30" y="182"/>
                    <a:pt x="30" y="182"/>
                    <a:pt x="30" y="182"/>
                  </a:cubicBezTo>
                  <a:cubicBezTo>
                    <a:pt x="30" y="181"/>
                    <a:pt x="30" y="181"/>
                    <a:pt x="30" y="181"/>
                  </a:cubicBezTo>
                  <a:cubicBezTo>
                    <a:pt x="29" y="182"/>
                    <a:pt x="29" y="182"/>
                    <a:pt x="29" y="182"/>
                  </a:cubicBezTo>
                  <a:cubicBezTo>
                    <a:pt x="29" y="181"/>
                    <a:pt x="29" y="181"/>
                    <a:pt x="29" y="181"/>
                  </a:cubicBezTo>
                  <a:cubicBezTo>
                    <a:pt x="28" y="181"/>
                    <a:pt x="28" y="181"/>
                    <a:pt x="28" y="181"/>
                  </a:cubicBezTo>
                  <a:cubicBezTo>
                    <a:pt x="28" y="181"/>
                    <a:pt x="28" y="181"/>
                    <a:pt x="28" y="181"/>
                  </a:cubicBezTo>
                  <a:cubicBezTo>
                    <a:pt x="27" y="181"/>
                    <a:pt x="27" y="181"/>
                    <a:pt x="27" y="181"/>
                  </a:cubicBezTo>
                  <a:cubicBezTo>
                    <a:pt x="27" y="181"/>
                    <a:pt x="27" y="181"/>
                    <a:pt x="27" y="181"/>
                  </a:cubicBezTo>
                  <a:cubicBezTo>
                    <a:pt x="27" y="180"/>
                    <a:pt x="27" y="180"/>
                    <a:pt x="27" y="180"/>
                  </a:cubicBezTo>
                  <a:cubicBezTo>
                    <a:pt x="28" y="180"/>
                    <a:pt x="28" y="180"/>
                    <a:pt x="28" y="180"/>
                  </a:cubicBezTo>
                  <a:cubicBezTo>
                    <a:pt x="28" y="180"/>
                    <a:pt x="28" y="180"/>
                    <a:pt x="28" y="180"/>
                  </a:cubicBezTo>
                  <a:cubicBezTo>
                    <a:pt x="30" y="180"/>
                    <a:pt x="30" y="180"/>
                    <a:pt x="30" y="180"/>
                  </a:cubicBezTo>
                  <a:cubicBezTo>
                    <a:pt x="30" y="181"/>
                    <a:pt x="30" y="181"/>
                    <a:pt x="30" y="181"/>
                  </a:cubicBezTo>
                  <a:cubicBezTo>
                    <a:pt x="30" y="180"/>
                    <a:pt x="30" y="180"/>
                    <a:pt x="30" y="180"/>
                  </a:cubicBezTo>
                  <a:cubicBezTo>
                    <a:pt x="31" y="180"/>
                    <a:pt x="31" y="180"/>
                    <a:pt x="31" y="180"/>
                  </a:cubicBezTo>
                  <a:cubicBezTo>
                    <a:pt x="31" y="180"/>
                    <a:pt x="31" y="180"/>
                    <a:pt x="31" y="180"/>
                  </a:cubicBezTo>
                  <a:close/>
                  <a:moveTo>
                    <a:pt x="34" y="180"/>
                  </a:moveTo>
                  <a:cubicBezTo>
                    <a:pt x="33" y="180"/>
                    <a:pt x="33" y="180"/>
                    <a:pt x="33" y="180"/>
                  </a:cubicBezTo>
                  <a:cubicBezTo>
                    <a:pt x="33" y="179"/>
                    <a:pt x="33" y="179"/>
                    <a:pt x="33" y="179"/>
                  </a:cubicBezTo>
                  <a:cubicBezTo>
                    <a:pt x="33" y="179"/>
                    <a:pt x="33" y="179"/>
                    <a:pt x="33" y="179"/>
                  </a:cubicBezTo>
                  <a:cubicBezTo>
                    <a:pt x="33" y="178"/>
                    <a:pt x="33" y="178"/>
                    <a:pt x="33" y="178"/>
                  </a:cubicBezTo>
                  <a:cubicBezTo>
                    <a:pt x="32" y="178"/>
                    <a:pt x="32" y="178"/>
                    <a:pt x="32" y="178"/>
                  </a:cubicBezTo>
                  <a:cubicBezTo>
                    <a:pt x="32" y="177"/>
                    <a:pt x="32" y="177"/>
                    <a:pt x="32" y="177"/>
                  </a:cubicBezTo>
                  <a:cubicBezTo>
                    <a:pt x="32" y="176"/>
                    <a:pt x="32" y="176"/>
                    <a:pt x="32" y="176"/>
                  </a:cubicBezTo>
                  <a:cubicBezTo>
                    <a:pt x="32" y="177"/>
                    <a:pt x="32" y="177"/>
                    <a:pt x="32" y="177"/>
                  </a:cubicBezTo>
                  <a:cubicBezTo>
                    <a:pt x="31" y="178"/>
                    <a:pt x="31" y="178"/>
                    <a:pt x="31" y="178"/>
                  </a:cubicBezTo>
                  <a:cubicBezTo>
                    <a:pt x="32" y="179"/>
                    <a:pt x="32" y="179"/>
                    <a:pt x="32" y="179"/>
                  </a:cubicBezTo>
                  <a:cubicBezTo>
                    <a:pt x="31" y="179"/>
                    <a:pt x="31" y="179"/>
                    <a:pt x="31" y="179"/>
                  </a:cubicBezTo>
                  <a:cubicBezTo>
                    <a:pt x="31" y="180"/>
                    <a:pt x="31" y="180"/>
                    <a:pt x="31" y="180"/>
                  </a:cubicBezTo>
                  <a:cubicBezTo>
                    <a:pt x="32" y="180"/>
                    <a:pt x="32" y="180"/>
                    <a:pt x="32" y="180"/>
                  </a:cubicBezTo>
                  <a:cubicBezTo>
                    <a:pt x="33" y="180"/>
                    <a:pt x="33" y="180"/>
                    <a:pt x="33" y="180"/>
                  </a:cubicBezTo>
                  <a:cubicBezTo>
                    <a:pt x="33" y="181"/>
                    <a:pt x="33" y="181"/>
                    <a:pt x="33" y="181"/>
                  </a:cubicBezTo>
                  <a:cubicBezTo>
                    <a:pt x="34" y="180"/>
                    <a:pt x="34" y="180"/>
                    <a:pt x="34" y="180"/>
                  </a:cubicBezTo>
                  <a:close/>
                  <a:moveTo>
                    <a:pt x="30" y="186"/>
                  </a:moveTo>
                  <a:cubicBezTo>
                    <a:pt x="31" y="186"/>
                    <a:pt x="31" y="186"/>
                    <a:pt x="31" y="186"/>
                  </a:cubicBezTo>
                  <a:cubicBezTo>
                    <a:pt x="31" y="186"/>
                    <a:pt x="31" y="186"/>
                    <a:pt x="31" y="186"/>
                  </a:cubicBezTo>
                  <a:cubicBezTo>
                    <a:pt x="31" y="187"/>
                    <a:pt x="31" y="187"/>
                    <a:pt x="31" y="187"/>
                  </a:cubicBezTo>
                  <a:cubicBezTo>
                    <a:pt x="30" y="186"/>
                    <a:pt x="30" y="186"/>
                    <a:pt x="30" y="186"/>
                  </a:cubicBezTo>
                  <a:close/>
                  <a:moveTo>
                    <a:pt x="31" y="185"/>
                  </a:moveTo>
                  <a:cubicBezTo>
                    <a:pt x="30" y="185"/>
                    <a:pt x="30" y="185"/>
                    <a:pt x="30" y="185"/>
                  </a:cubicBezTo>
                  <a:cubicBezTo>
                    <a:pt x="31" y="185"/>
                    <a:pt x="31" y="185"/>
                    <a:pt x="31" y="185"/>
                  </a:cubicBezTo>
                  <a:cubicBezTo>
                    <a:pt x="31" y="185"/>
                    <a:pt x="31" y="185"/>
                    <a:pt x="31" y="185"/>
                  </a:cubicBezTo>
                  <a:cubicBezTo>
                    <a:pt x="31" y="185"/>
                    <a:pt x="31" y="185"/>
                    <a:pt x="31" y="185"/>
                  </a:cubicBezTo>
                  <a:cubicBezTo>
                    <a:pt x="31" y="185"/>
                    <a:pt x="31" y="185"/>
                    <a:pt x="31" y="185"/>
                  </a:cubicBezTo>
                  <a:close/>
                  <a:moveTo>
                    <a:pt x="48" y="190"/>
                  </a:moveTo>
                  <a:cubicBezTo>
                    <a:pt x="48" y="189"/>
                    <a:pt x="48" y="189"/>
                    <a:pt x="48" y="189"/>
                  </a:cubicBezTo>
                  <a:cubicBezTo>
                    <a:pt x="48" y="189"/>
                    <a:pt x="48" y="189"/>
                    <a:pt x="48" y="189"/>
                  </a:cubicBezTo>
                  <a:cubicBezTo>
                    <a:pt x="48" y="188"/>
                    <a:pt x="48" y="188"/>
                    <a:pt x="48" y="188"/>
                  </a:cubicBezTo>
                  <a:cubicBezTo>
                    <a:pt x="48" y="188"/>
                    <a:pt x="48" y="188"/>
                    <a:pt x="48" y="188"/>
                  </a:cubicBezTo>
                  <a:cubicBezTo>
                    <a:pt x="49" y="189"/>
                    <a:pt x="49" y="189"/>
                    <a:pt x="49" y="189"/>
                  </a:cubicBezTo>
                  <a:cubicBezTo>
                    <a:pt x="49" y="190"/>
                    <a:pt x="49" y="190"/>
                    <a:pt x="49" y="190"/>
                  </a:cubicBezTo>
                  <a:cubicBezTo>
                    <a:pt x="48" y="190"/>
                    <a:pt x="48" y="190"/>
                    <a:pt x="48" y="190"/>
                  </a:cubicBezTo>
                  <a:close/>
                  <a:moveTo>
                    <a:pt x="37" y="186"/>
                  </a:moveTo>
                  <a:cubicBezTo>
                    <a:pt x="38" y="185"/>
                    <a:pt x="38" y="185"/>
                    <a:pt x="38" y="185"/>
                  </a:cubicBezTo>
                  <a:cubicBezTo>
                    <a:pt x="38" y="185"/>
                    <a:pt x="38" y="185"/>
                    <a:pt x="38" y="185"/>
                  </a:cubicBezTo>
                  <a:cubicBezTo>
                    <a:pt x="39" y="185"/>
                    <a:pt x="39" y="185"/>
                    <a:pt x="39" y="185"/>
                  </a:cubicBezTo>
                  <a:cubicBezTo>
                    <a:pt x="40" y="185"/>
                    <a:pt x="40" y="185"/>
                    <a:pt x="40" y="185"/>
                  </a:cubicBezTo>
                  <a:cubicBezTo>
                    <a:pt x="42" y="185"/>
                    <a:pt x="42" y="185"/>
                    <a:pt x="42" y="185"/>
                  </a:cubicBezTo>
                  <a:cubicBezTo>
                    <a:pt x="43" y="184"/>
                    <a:pt x="43" y="184"/>
                    <a:pt x="43" y="184"/>
                  </a:cubicBezTo>
                  <a:cubicBezTo>
                    <a:pt x="45" y="185"/>
                    <a:pt x="45" y="185"/>
                    <a:pt x="45" y="185"/>
                  </a:cubicBezTo>
                  <a:cubicBezTo>
                    <a:pt x="46" y="185"/>
                    <a:pt x="46" y="185"/>
                    <a:pt x="46" y="185"/>
                  </a:cubicBezTo>
                  <a:cubicBezTo>
                    <a:pt x="47" y="184"/>
                    <a:pt x="47" y="184"/>
                    <a:pt x="47" y="184"/>
                  </a:cubicBezTo>
                  <a:cubicBezTo>
                    <a:pt x="48" y="185"/>
                    <a:pt x="48" y="185"/>
                    <a:pt x="48" y="185"/>
                  </a:cubicBezTo>
                  <a:cubicBezTo>
                    <a:pt x="48" y="185"/>
                    <a:pt x="48" y="185"/>
                    <a:pt x="48" y="185"/>
                  </a:cubicBezTo>
                  <a:cubicBezTo>
                    <a:pt x="48" y="186"/>
                    <a:pt x="48" y="186"/>
                    <a:pt x="48" y="186"/>
                  </a:cubicBezTo>
                  <a:cubicBezTo>
                    <a:pt x="48" y="186"/>
                    <a:pt x="48" y="186"/>
                    <a:pt x="48" y="186"/>
                  </a:cubicBezTo>
                  <a:cubicBezTo>
                    <a:pt x="47" y="187"/>
                    <a:pt x="47" y="187"/>
                    <a:pt x="47" y="187"/>
                  </a:cubicBezTo>
                  <a:cubicBezTo>
                    <a:pt x="47" y="186"/>
                    <a:pt x="47" y="186"/>
                    <a:pt x="47" y="186"/>
                  </a:cubicBezTo>
                  <a:cubicBezTo>
                    <a:pt x="46" y="186"/>
                    <a:pt x="46" y="186"/>
                    <a:pt x="46" y="186"/>
                  </a:cubicBezTo>
                  <a:cubicBezTo>
                    <a:pt x="45" y="186"/>
                    <a:pt x="45" y="186"/>
                    <a:pt x="45" y="186"/>
                  </a:cubicBezTo>
                  <a:cubicBezTo>
                    <a:pt x="44" y="186"/>
                    <a:pt x="44" y="186"/>
                    <a:pt x="44" y="186"/>
                  </a:cubicBezTo>
                  <a:cubicBezTo>
                    <a:pt x="44" y="186"/>
                    <a:pt x="44" y="186"/>
                    <a:pt x="44" y="186"/>
                  </a:cubicBezTo>
                  <a:cubicBezTo>
                    <a:pt x="44" y="185"/>
                    <a:pt x="44" y="185"/>
                    <a:pt x="44" y="185"/>
                  </a:cubicBezTo>
                  <a:cubicBezTo>
                    <a:pt x="43" y="185"/>
                    <a:pt x="43" y="185"/>
                    <a:pt x="43" y="185"/>
                  </a:cubicBezTo>
                  <a:cubicBezTo>
                    <a:pt x="42" y="186"/>
                    <a:pt x="42" y="186"/>
                    <a:pt x="42" y="186"/>
                  </a:cubicBezTo>
                  <a:cubicBezTo>
                    <a:pt x="42" y="186"/>
                    <a:pt x="42" y="186"/>
                    <a:pt x="42" y="186"/>
                  </a:cubicBezTo>
                  <a:cubicBezTo>
                    <a:pt x="41" y="186"/>
                    <a:pt x="41" y="186"/>
                    <a:pt x="41" y="186"/>
                  </a:cubicBezTo>
                  <a:cubicBezTo>
                    <a:pt x="42" y="187"/>
                    <a:pt x="42" y="187"/>
                    <a:pt x="42" y="187"/>
                  </a:cubicBezTo>
                  <a:cubicBezTo>
                    <a:pt x="42" y="186"/>
                    <a:pt x="42" y="186"/>
                    <a:pt x="42" y="186"/>
                  </a:cubicBezTo>
                  <a:cubicBezTo>
                    <a:pt x="43" y="187"/>
                    <a:pt x="43" y="187"/>
                    <a:pt x="43" y="187"/>
                  </a:cubicBezTo>
                  <a:cubicBezTo>
                    <a:pt x="43" y="187"/>
                    <a:pt x="43" y="187"/>
                    <a:pt x="43" y="187"/>
                  </a:cubicBezTo>
                  <a:cubicBezTo>
                    <a:pt x="43" y="187"/>
                    <a:pt x="43" y="187"/>
                    <a:pt x="43" y="187"/>
                  </a:cubicBezTo>
                  <a:cubicBezTo>
                    <a:pt x="44" y="188"/>
                    <a:pt x="44" y="188"/>
                    <a:pt x="44" y="188"/>
                  </a:cubicBezTo>
                  <a:cubicBezTo>
                    <a:pt x="45" y="188"/>
                    <a:pt x="45" y="188"/>
                    <a:pt x="45" y="188"/>
                  </a:cubicBezTo>
                  <a:cubicBezTo>
                    <a:pt x="45" y="189"/>
                    <a:pt x="45" y="189"/>
                    <a:pt x="45" y="189"/>
                  </a:cubicBezTo>
                  <a:cubicBezTo>
                    <a:pt x="44" y="189"/>
                    <a:pt x="44" y="189"/>
                    <a:pt x="44" y="189"/>
                  </a:cubicBezTo>
                  <a:cubicBezTo>
                    <a:pt x="43" y="188"/>
                    <a:pt x="43" y="188"/>
                    <a:pt x="43" y="188"/>
                  </a:cubicBezTo>
                  <a:cubicBezTo>
                    <a:pt x="43" y="188"/>
                    <a:pt x="43" y="188"/>
                    <a:pt x="43" y="188"/>
                  </a:cubicBezTo>
                  <a:cubicBezTo>
                    <a:pt x="42" y="188"/>
                    <a:pt x="42" y="188"/>
                    <a:pt x="42" y="188"/>
                  </a:cubicBezTo>
                  <a:cubicBezTo>
                    <a:pt x="41" y="188"/>
                    <a:pt x="41" y="188"/>
                    <a:pt x="41" y="188"/>
                  </a:cubicBezTo>
                  <a:cubicBezTo>
                    <a:pt x="41" y="187"/>
                    <a:pt x="41" y="187"/>
                    <a:pt x="41" y="187"/>
                  </a:cubicBezTo>
                  <a:cubicBezTo>
                    <a:pt x="40" y="187"/>
                    <a:pt x="40" y="187"/>
                    <a:pt x="40" y="187"/>
                  </a:cubicBezTo>
                  <a:cubicBezTo>
                    <a:pt x="40" y="188"/>
                    <a:pt x="40" y="188"/>
                    <a:pt x="40" y="188"/>
                  </a:cubicBezTo>
                  <a:cubicBezTo>
                    <a:pt x="41" y="188"/>
                    <a:pt x="41" y="188"/>
                    <a:pt x="41" y="188"/>
                  </a:cubicBezTo>
                  <a:cubicBezTo>
                    <a:pt x="41" y="189"/>
                    <a:pt x="41" y="189"/>
                    <a:pt x="41" y="189"/>
                  </a:cubicBezTo>
                  <a:cubicBezTo>
                    <a:pt x="40" y="189"/>
                    <a:pt x="40" y="189"/>
                    <a:pt x="40" y="189"/>
                  </a:cubicBezTo>
                  <a:cubicBezTo>
                    <a:pt x="39" y="188"/>
                    <a:pt x="39" y="188"/>
                    <a:pt x="39" y="188"/>
                  </a:cubicBezTo>
                  <a:cubicBezTo>
                    <a:pt x="39" y="188"/>
                    <a:pt x="39" y="188"/>
                    <a:pt x="39" y="188"/>
                  </a:cubicBezTo>
                  <a:cubicBezTo>
                    <a:pt x="38" y="188"/>
                    <a:pt x="38" y="188"/>
                    <a:pt x="38" y="188"/>
                  </a:cubicBezTo>
                  <a:cubicBezTo>
                    <a:pt x="38" y="188"/>
                    <a:pt x="38" y="188"/>
                    <a:pt x="38" y="188"/>
                  </a:cubicBezTo>
                  <a:cubicBezTo>
                    <a:pt x="38" y="187"/>
                    <a:pt x="38" y="187"/>
                    <a:pt x="38" y="187"/>
                  </a:cubicBezTo>
                  <a:cubicBezTo>
                    <a:pt x="37" y="188"/>
                    <a:pt x="37" y="188"/>
                    <a:pt x="37" y="188"/>
                  </a:cubicBezTo>
                  <a:cubicBezTo>
                    <a:pt x="37" y="187"/>
                    <a:pt x="37" y="187"/>
                    <a:pt x="37" y="187"/>
                  </a:cubicBezTo>
                  <a:cubicBezTo>
                    <a:pt x="37" y="187"/>
                    <a:pt x="37" y="187"/>
                    <a:pt x="37" y="187"/>
                  </a:cubicBezTo>
                  <a:cubicBezTo>
                    <a:pt x="37" y="187"/>
                    <a:pt x="37" y="187"/>
                    <a:pt x="37" y="187"/>
                  </a:cubicBezTo>
                  <a:cubicBezTo>
                    <a:pt x="39" y="186"/>
                    <a:pt x="39" y="186"/>
                    <a:pt x="39" y="186"/>
                  </a:cubicBezTo>
                  <a:cubicBezTo>
                    <a:pt x="38" y="186"/>
                    <a:pt x="38" y="186"/>
                    <a:pt x="38" y="186"/>
                  </a:cubicBezTo>
                  <a:cubicBezTo>
                    <a:pt x="38" y="186"/>
                    <a:pt x="38" y="186"/>
                    <a:pt x="38" y="186"/>
                  </a:cubicBezTo>
                  <a:lnTo>
                    <a:pt x="37" y="186"/>
                  </a:lnTo>
                  <a:close/>
                </a:path>
              </a:pathLst>
            </a:custGeom>
            <a:grpFill/>
            <a:ln>
              <a:noFill/>
            </a:ln>
          </p:spPr>
          <p:txBody>
            <a:bodyPr vert="horz" wrap="square" lIns="91440" tIns="45720" rIns="91440" bIns="45720" numCol="1" anchor="t" anchorCtr="0" compatLnSpc="1"/>
            <a:lstStyle/>
            <a:p>
              <a:endParaRPr lang="en-US"/>
            </a:p>
          </p:txBody>
        </p:sp>
        <p:sp>
          <p:nvSpPr>
            <p:cNvPr id="193" name="Rectangle 190"/>
            <p:cNvSpPr>
              <a:spLocks noChangeArrowheads="1"/>
            </p:cNvSpPr>
            <p:nvPr/>
          </p:nvSpPr>
          <p:spPr bwMode="auto">
            <a:xfrm>
              <a:off x="3002529" y="2846591"/>
              <a:ext cx="1287" cy="5147"/>
            </a:xfrm>
            <a:prstGeom prst="rect">
              <a:avLst/>
            </a:prstGeom>
            <a:grpFill/>
            <a:ln>
              <a:noFill/>
            </a:ln>
          </p:spPr>
          <p:txBody>
            <a:bodyPr vert="horz" wrap="square" lIns="91440" tIns="45720" rIns="91440" bIns="45720" numCol="1" anchor="t" anchorCtr="0" compatLnSpc="1"/>
            <a:lstStyle/>
            <a:p>
              <a:endParaRPr lang="en-US"/>
            </a:p>
          </p:txBody>
        </p:sp>
        <p:sp>
          <p:nvSpPr>
            <p:cNvPr id="194" name="Freeform 191"/>
            <p:cNvSpPr>
              <a:spLocks noEditPoints="1"/>
            </p:cNvSpPr>
            <p:nvPr/>
          </p:nvSpPr>
          <p:spPr bwMode="auto">
            <a:xfrm>
              <a:off x="3011537" y="2851738"/>
              <a:ext cx="14153" cy="14153"/>
            </a:xfrm>
            <a:custGeom>
              <a:avLst/>
              <a:gdLst>
                <a:gd name="T0" fmla="*/ 11 w 11"/>
                <a:gd name="T1" fmla="*/ 11 h 11"/>
                <a:gd name="T2" fmla="*/ 7 w 11"/>
                <a:gd name="T3" fmla="*/ 11 h 11"/>
                <a:gd name="T4" fmla="*/ 7 w 11"/>
                <a:gd name="T5" fmla="*/ 11 h 11"/>
                <a:gd name="T6" fmla="*/ 11 w 11"/>
                <a:gd name="T7" fmla="*/ 11 h 11"/>
                <a:gd name="T8" fmla="*/ 11 w 11"/>
                <a:gd name="T9" fmla="*/ 11 h 11"/>
                <a:gd name="T10" fmla="*/ 7 w 11"/>
                <a:gd name="T11" fmla="*/ 0 h 11"/>
                <a:gd name="T12" fmla="*/ 4 w 11"/>
                <a:gd name="T13" fmla="*/ 4 h 11"/>
                <a:gd name="T14" fmla="*/ 7 w 11"/>
                <a:gd name="T15" fmla="*/ 4 h 11"/>
                <a:gd name="T16" fmla="*/ 11 w 11"/>
                <a:gd name="T17" fmla="*/ 8 h 11"/>
                <a:gd name="T18" fmla="*/ 7 w 11"/>
                <a:gd name="T19" fmla="*/ 0 h 11"/>
                <a:gd name="T20" fmla="*/ 7 w 11"/>
                <a:gd name="T21" fmla="*/ 0 h 11"/>
                <a:gd name="T22" fmla="*/ 0 w 11"/>
                <a:gd name="T23" fmla="*/ 4 h 11"/>
                <a:gd name="T24" fmla="*/ 4 w 11"/>
                <a:gd name="T25" fmla="*/ 8 h 11"/>
                <a:gd name="T26" fmla="*/ 4 w 11"/>
                <a:gd name="T27" fmla="*/ 11 h 11"/>
                <a:gd name="T28" fmla="*/ 0 w 11"/>
                <a:gd name="T29" fmla="*/ 4 h 11"/>
                <a:gd name="T30" fmla="*/ 0 w 11"/>
                <a:gd name="T31" fmla="*/ 4 h 11"/>
                <a:gd name="T32" fmla="*/ 0 w 11"/>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1">
                  <a:moveTo>
                    <a:pt x="11" y="11"/>
                  </a:moveTo>
                  <a:lnTo>
                    <a:pt x="7" y="11"/>
                  </a:lnTo>
                  <a:lnTo>
                    <a:pt x="7" y="11"/>
                  </a:lnTo>
                  <a:lnTo>
                    <a:pt x="11" y="11"/>
                  </a:lnTo>
                  <a:lnTo>
                    <a:pt x="11" y="11"/>
                  </a:lnTo>
                  <a:close/>
                  <a:moveTo>
                    <a:pt x="7" y="0"/>
                  </a:moveTo>
                  <a:lnTo>
                    <a:pt x="4" y="4"/>
                  </a:lnTo>
                  <a:lnTo>
                    <a:pt x="7" y="4"/>
                  </a:lnTo>
                  <a:lnTo>
                    <a:pt x="11" y="8"/>
                  </a:lnTo>
                  <a:lnTo>
                    <a:pt x="7" y="0"/>
                  </a:lnTo>
                  <a:lnTo>
                    <a:pt x="7" y="0"/>
                  </a:lnTo>
                  <a:close/>
                  <a:moveTo>
                    <a:pt x="0" y="4"/>
                  </a:moveTo>
                  <a:lnTo>
                    <a:pt x="4" y="8"/>
                  </a:lnTo>
                  <a:lnTo>
                    <a:pt x="4" y="11"/>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en-US"/>
            </a:p>
          </p:txBody>
        </p:sp>
        <p:sp>
          <p:nvSpPr>
            <p:cNvPr id="195" name="Freeform 192"/>
            <p:cNvSpPr/>
            <p:nvPr/>
          </p:nvSpPr>
          <p:spPr bwMode="auto">
            <a:xfrm>
              <a:off x="3016684" y="2871037"/>
              <a:ext cx="3860" cy="9007"/>
            </a:xfrm>
            <a:custGeom>
              <a:avLst/>
              <a:gdLst>
                <a:gd name="T0" fmla="*/ 0 w 1"/>
                <a:gd name="T1" fmla="*/ 0 h 2"/>
                <a:gd name="T2" fmla="*/ 1 w 1"/>
                <a:gd name="T3" fmla="*/ 1 h 2"/>
                <a:gd name="T4" fmla="*/ 1 w 1"/>
                <a:gd name="T5" fmla="*/ 2 h 2"/>
                <a:gd name="T6" fmla="*/ 0 w 1"/>
                <a:gd name="T7" fmla="*/ 2 h 2"/>
                <a:gd name="T8" fmla="*/ 0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1" y="1"/>
                    <a:pt x="1" y="1"/>
                    <a:pt x="1" y="1"/>
                  </a:cubicBezTo>
                  <a:cubicBezTo>
                    <a:pt x="1" y="2"/>
                    <a:pt x="1" y="2"/>
                    <a:pt x="1" y="2"/>
                  </a:cubicBezTo>
                  <a:cubicBezTo>
                    <a:pt x="0" y="2"/>
                    <a:pt x="0" y="2"/>
                    <a:pt x="0" y="2"/>
                  </a:cubicBezTo>
                  <a:cubicBezTo>
                    <a:pt x="0" y="1"/>
                    <a:pt x="0" y="1"/>
                    <a:pt x="0" y="1"/>
                  </a:cubicBezTo>
                  <a:cubicBezTo>
                    <a:pt x="0" y="1"/>
                    <a:pt x="1" y="0"/>
                    <a:pt x="0" y="0"/>
                  </a:cubicBezTo>
                  <a:close/>
                </a:path>
              </a:pathLst>
            </a:custGeom>
            <a:grpFill/>
            <a:ln>
              <a:noFill/>
            </a:ln>
          </p:spPr>
          <p:txBody>
            <a:bodyPr vert="horz" wrap="square" lIns="91440" tIns="45720" rIns="91440" bIns="45720" numCol="1" anchor="t" anchorCtr="0" compatLnSpc="1"/>
            <a:lstStyle/>
            <a:p>
              <a:endParaRPr lang="en-US"/>
            </a:p>
          </p:txBody>
        </p:sp>
        <p:sp>
          <p:nvSpPr>
            <p:cNvPr id="196" name="Freeform 193"/>
            <p:cNvSpPr>
              <a:spLocks noEditPoints="1"/>
            </p:cNvSpPr>
            <p:nvPr/>
          </p:nvSpPr>
          <p:spPr bwMode="auto">
            <a:xfrm>
              <a:off x="3016683" y="2885191"/>
              <a:ext cx="14153" cy="28306"/>
            </a:xfrm>
            <a:custGeom>
              <a:avLst/>
              <a:gdLst>
                <a:gd name="T0" fmla="*/ 7 w 11"/>
                <a:gd name="T1" fmla="*/ 15 h 22"/>
                <a:gd name="T2" fmla="*/ 3 w 11"/>
                <a:gd name="T3" fmla="*/ 19 h 22"/>
                <a:gd name="T4" fmla="*/ 3 w 11"/>
                <a:gd name="T5" fmla="*/ 22 h 22"/>
                <a:gd name="T6" fmla="*/ 7 w 11"/>
                <a:gd name="T7" fmla="*/ 22 h 22"/>
                <a:gd name="T8" fmla="*/ 11 w 11"/>
                <a:gd name="T9" fmla="*/ 19 h 22"/>
                <a:gd name="T10" fmla="*/ 7 w 11"/>
                <a:gd name="T11" fmla="*/ 15 h 22"/>
                <a:gd name="T12" fmla="*/ 7 w 11"/>
                <a:gd name="T13" fmla="*/ 15 h 22"/>
                <a:gd name="T14" fmla="*/ 0 w 11"/>
                <a:gd name="T15" fmla="*/ 0 h 22"/>
                <a:gd name="T16" fmla="*/ 7 w 11"/>
                <a:gd name="T17" fmla="*/ 4 h 22"/>
                <a:gd name="T18" fmla="*/ 11 w 11"/>
                <a:gd name="T19" fmla="*/ 8 h 22"/>
                <a:gd name="T20" fmla="*/ 11 w 11"/>
                <a:gd name="T21" fmla="*/ 11 h 22"/>
                <a:gd name="T22" fmla="*/ 7 w 11"/>
                <a:gd name="T23" fmla="*/ 8 h 22"/>
                <a:gd name="T24" fmla="*/ 3 w 11"/>
                <a:gd name="T25" fmla="*/ 8 h 22"/>
                <a:gd name="T26" fmla="*/ 3 w 11"/>
                <a:gd name="T27" fmla="*/ 8 h 22"/>
                <a:gd name="T28" fmla="*/ 0 w 11"/>
                <a:gd name="T29" fmla="*/ 4 h 22"/>
                <a:gd name="T30" fmla="*/ 0 w 11"/>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2">
                  <a:moveTo>
                    <a:pt x="7" y="15"/>
                  </a:moveTo>
                  <a:lnTo>
                    <a:pt x="3" y="19"/>
                  </a:lnTo>
                  <a:lnTo>
                    <a:pt x="3" y="22"/>
                  </a:lnTo>
                  <a:lnTo>
                    <a:pt x="7" y="22"/>
                  </a:lnTo>
                  <a:lnTo>
                    <a:pt x="11" y="19"/>
                  </a:lnTo>
                  <a:lnTo>
                    <a:pt x="7" y="15"/>
                  </a:lnTo>
                  <a:lnTo>
                    <a:pt x="7" y="15"/>
                  </a:lnTo>
                  <a:close/>
                  <a:moveTo>
                    <a:pt x="0" y="0"/>
                  </a:moveTo>
                  <a:lnTo>
                    <a:pt x="7" y="4"/>
                  </a:lnTo>
                  <a:lnTo>
                    <a:pt x="11" y="8"/>
                  </a:lnTo>
                  <a:lnTo>
                    <a:pt x="11" y="11"/>
                  </a:lnTo>
                  <a:lnTo>
                    <a:pt x="7" y="8"/>
                  </a:lnTo>
                  <a:lnTo>
                    <a:pt x="3" y="8"/>
                  </a:lnTo>
                  <a:lnTo>
                    <a:pt x="3" y="8"/>
                  </a:lnTo>
                  <a:lnTo>
                    <a:pt x="0" y="4"/>
                  </a:lnTo>
                  <a:lnTo>
                    <a:pt x="0" y="0"/>
                  </a:lnTo>
                  <a:close/>
                </a:path>
              </a:pathLst>
            </a:custGeom>
            <a:grpFill/>
            <a:ln>
              <a:noFill/>
            </a:ln>
          </p:spPr>
          <p:txBody>
            <a:bodyPr vert="horz" wrap="square" lIns="91440" tIns="45720" rIns="91440" bIns="45720" numCol="1" anchor="t" anchorCtr="0" compatLnSpc="1"/>
            <a:lstStyle/>
            <a:p>
              <a:endParaRPr lang="en-US"/>
            </a:p>
          </p:txBody>
        </p:sp>
        <p:sp>
          <p:nvSpPr>
            <p:cNvPr id="197" name="Freeform 194"/>
            <p:cNvSpPr/>
            <p:nvPr/>
          </p:nvSpPr>
          <p:spPr bwMode="auto">
            <a:xfrm>
              <a:off x="3053994" y="2918643"/>
              <a:ext cx="5147" cy="5147"/>
            </a:xfrm>
            <a:custGeom>
              <a:avLst/>
              <a:gdLst>
                <a:gd name="T0" fmla="*/ 4 w 4"/>
                <a:gd name="T1" fmla="*/ 0 h 4"/>
                <a:gd name="T2" fmla="*/ 0 w 4"/>
                <a:gd name="T3" fmla="*/ 0 h 4"/>
                <a:gd name="T4" fmla="*/ 0 w 4"/>
                <a:gd name="T5" fmla="*/ 4 h 4"/>
                <a:gd name="T6" fmla="*/ 4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0" y="0"/>
                  </a:lnTo>
                  <a:lnTo>
                    <a:pt x="0" y="4"/>
                  </a:lnTo>
                  <a:lnTo>
                    <a:pt x="4" y="4"/>
                  </a:lnTo>
                  <a:lnTo>
                    <a:pt x="4" y="0"/>
                  </a:lnTo>
                  <a:lnTo>
                    <a:pt x="4" y="0"/>
                  </a:lnTo>
                  <a:close/>
                </a:path>
              </a:pathLst>
            </a:custGeom>
            <a:grpFill/>
            <a:ln>
              <a:noFill/>
            </a:ln>
          </p:spPr>
          <p:txBody>
            <a:bodyPr vert="horz" wrap="square" lIns="91440" tIns="45720" rIns="91440" bIns="45720" numCol="1" anchor="t" anchorCtr="0" compatLnSpc="1"/>
            <a:lstStyle/>
            <a:p>
              <a:endParaRPr lang="en-US"/>
            </a:p>
          </p:txBody>
        </p:sp>
        <p:sp>
          <p:nvSpPr>
            <p:cNvPr id="198" name="Freeform 195"/>
            <p:cNvSpPr>
              <a:spLocks noEditPoints="1"/>
            </p:cNvSpPr>
            <p:nvPr/>
          </p:nvSpPr>
          <p:spPr bwMode="auto">
            <a:xfrm>
              <a:off x="3006390" y="2913497"/>
              <a:ext cx="14153" cy="29593"/>
            </a:xfrm>
            <a:custGeom>
              <a:avLst/>
              <a:gdLst>
                <a:gd name="T0" fmla="*/ 2 w 3"/>
                <a:gd name="T1" fmla="*/ 6 h 6"/>
                <a:gd name="T2" fmla="*/ 2 w 3"/>
                <a:gd name="T3" fmla="*/ 5 h 6"/>
                <a:gd name="T4" fmla="*/ 1 w 3"/>
                <a:gd name="T5" fmla="*/ 5 h 6"/>
                <a:gd name="T6" fmla="*/ 0 w 3"/>
                <a:gd name="T7" fmla="*/ 6 h 6"/>
                <a:gd name="T8" fmla="*/ 1 w 3"/>
                <a:gd name="T9" fmla="*/ 6 h 6"/>
                <a:gd name="T10" fmla="*/ 2 w 3"/>
                <a:gd name="T11" fmla="*/ 6 h 6"/>
                <a:gd name="T12" fmla="*/ 2 w 3"/>
                <a:gd name="T13" fmla="*/ 4 h 6"/>
                <a:gd name="T14" fmla="*/ 3 w 3"/>
                <a:gd name="T15" fmla="*/ 5 h 6"/>
                <a:gd name="T16" fmla="*/ 2 w 3"/>
                <a:gd name="T17" fmla="*/ 5 h 6"/>
                <a:gd name="T18" fmla="*/ 2 w 3"/>
                <a:gd name="T19" fmla="*/ 4 h 6"/>
                <a:gd name="T20" fmla="*/ 3 w 3"/>
                <a:gd name="T21" fmla="*/ 0 h 6"/>
                <a:gd name="T22" fmla="*/ 3 w 3"/>
                <a:gd name="T23" fmla="*/ 1 h 6"/>
                <a:gd name="T24" fmla="*/ 3 w 3"/>
                <a:gd name="T25" fmla="*/ 2 h 6"/>
                <a:gd name="T26" fmla="*/ 3 w 3"/>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2" y="6"/>
                  </a:moveTo>
                  <a:cubicBezTo>
                    <a:pt x="2" y="5"/>
                    <a:pt x="2" y="5"/>
                    <a:pt x="2" y="5"/>
                  </a:cubicBezTo>
                  <a:cubicBezTo>
                    <a:pt x="1" y="5"/>
                    <a:pt x="1" y="5"/>
                    <a:pt x="1" y="5"/>
                  </a:cubicBezTo>
                  <a:cubicBezTo>
                    <a:pt x="0" y="6"/>
                    <a:pt x="0" y="6"/>
                    <a:pt x="0" y="6"/>
                  </a:cubicBezTo>
                  <a:cubicBezTo>
                    <a:pt x="1" y="6"/>
                    <a:pt x="1" y="6"/>
                    <a:pt x="1" y="6"/>
                  </a:cubicBezTo>
                  <a:cubicBezTo>
                    <a:pt x="2" y="6"/>
                    <a:pt x="2" y="6"/>
                    <a:pt x="2" y="6"/>
                  </a:cubicBezTo>
                  <a:close/>
                  <a:moveTo>
                    <a:pt x="2" y="4"/>
                  </a:moveTo>
                  <a:cubicBezTo>
                    <a:pt x="3" y="5"/>
                    <a:pt x="3" y="5"/>
                    <a:pt x="3" y="5"/>
                  </a:cubicBezTo>
                  <a:cubicBezTo>
                    <a:pt x="2" y="5"/>
                    <a:pt x="2" y="5"/>
                    <a:pt x="2" y="5"/>
                  </a:cubicBezTo>
                  <a:cubicBezTo>
                    <a:pt x="2" y="5"/>
                    <a:pt x="2" y="4"/>
                    <a:pt x="2" y="4"/>
                  </a:cubicBezTo>
                  <a:close/>
                  <a:moveTo>
                    <a:pt x="3" y="0"/>
                  </a:moveTo>
                  <a:cubicBezTo>
                    <a:pt x="3" y="1"/>
                    <a:pt x="3" y="1"/>
                    <a:pt x="3" y="1"/>
                  </a:cubicBezTo>
                  <a:cubicBezTo>
                    <a:pt x="3" y="2"/>
                    <a:pt x="3" y="2"/>
                    <a:pt x="3" y="2"/>
                  </a:cubicBezTo>
                  <a:lnTo>
                    <a:pt x="3" y="0"/>
                  </a:lnTo>
                  <a:close/>
                </a:path>
              </a:pathLst>
            </a:custGeom>
            <a:grpFill/>
            <a:ln>
              <a:noFill/>
            </a:ln>
          </p:spPr>
          <p:txBody>
            <a:bodyPr vert="horz" wrap="square" lIns="91440" tIns="45720" rIns="91440" bIns="45720" numCol="1" anchor="t" anchorCtr="0" compatLnSpc="1"/>
            <a:lstStyle/>
            <a:p>
              <a:endParaRPr lang="en-US"/>
            </a:p>
          </p:txBody>
        </p:sp>
        <p:sp>
          <p:nvSpPr>
            <p:cNvPr id="199" name="Freeform 196"/>
            <p:cNvSpPr>
              <a:spLocks noEditPoints="1"/>
            </p:cNvSpPr>
            <p:nvPr/>
          </p:nvSpPr>
          <p:spPr bwMode="auto">
            <a:xfrm>
              <a:off x="3002530" y="2961102"/>
              <a:ext cx="28306" cy="24446"/>
            </a:xfrm>
            <a:custGeom>
              <a:avLst/>
              <a:gdLst>
                <a:gd name="T0" fmla="*/ 18 w 22"/>
                <a:gd name="T1" fmla="*/ 0 h 19"/>
                <a:gd name="T2" fmla="*/ 22 w 22"/>
                <a:gd name="T3" fmla="*/ 0 h 19"/>
                <a:gd name="T4" fmla="*/ 22 w 22"/>
                <a:gd name="T5" fmla="*/ 0 h 19"/>
                <a:gd name="T6" fmla="*/ 18 w 22"/>
                <a:gd name="T7" fmla="*/ 0 h 19"/>
                <a:gd name="T8" fmla="*/ 18 w 22"/>
                <a:gd name="T9" fmla="*/ 0 h 19"/>
                <a:gd name="T10" fmla="*/ 18 w 22"/>
                <a:gd name="T11" fmla="*/ 4 h 19"/>
                <a:gd name="T12" fmla="*/ 11 w 22"/>
                <a:gd name="T13" fmla="*/ 4 h 19"/>
                <a:gd name="T14" fmla="*/ 11 w 22"/>
                <a:gd name="T15" fmla="*/ 4 h 19"/>
                <a:gd name="T16" fmla="*/ 7 w 22"/>
                <a:gd name="T17" fmla="*/ 4 h 19"/>
                <a:gd name="T18" fmla="*/ 3 w 22"/>
                <a:gd name="T19" fmla="*/ 8 h 19"/>
                <a:gd name="T20" fmla="*/ 7 w 22"/>
                <a:gd name="T21" fmla="*/ 8 h 19"/>
                <a:gd name="T22" fmla="*/ 7 w 22"/>
                <a:gd name="T23" fmla="*/ 12 h 19"/>
                <a:gd name="T24" fmla="*/ 3 w 22"/>
                <a:gd name="T25" fmla="*/ 15 h 19"/>
                <a:gd name="T26" fmla="*/ 0 w 22"/>
                <a:gd name="T27" fmla="*/ 15 h 19"/>
                <a:gd name="T28" fmla="*/ 7 w 22"/>
                <a:gd name="T29" fmla="*/ 19 h 19"/>
                <a:gd name="T30" fmla="*/ 14 w 22"/>
                <a:gd name="T31" fmla="*/ 15 h 19"/>
                <a:gd name="T32" fmla="*/ 18 w 22"/>
                <a:gd name="T33" fmla="*/ 15 h 19"/>
                <a:gd name="T34" fmla="*/ 18 w 22"/>
                <a:gd name="T35" fmla="*/ 12 h 19"/>
                <a:gd name="T36" fmla="*/ 14 w 22"/>
                <a:gd name="T37" fmla="*/ 8 h 19"/>
                <a:gd name="T38" fmla="*/ 18 w 22"/>
                <a:gd name="T39" fmla="*/ 4 h 19"/>
                <a:gd name="T40" fmla="*/ 18 w 22"/>
                <a:gd name="T4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9">
                  <a:moveTo>
                    <a:pt x="18" y="0"/>
                  </a:moveTo>
                  <a:lnTo>
                    <a:pt x="22" y="0"/>
                  </a:lnTo>
                  <a:lnTo>
                    <a:pt x="22" y="0"/>
                  </a:lnTo>
                  <a:lnTo>
                    <a:pt x="18" y="0"/>
                  </a:lnTo>
                  <a:lnTo>
                    <a:pt x="18" y="0"/>
                  </a:lnTo>
                  <a:close/>
                  <a:moveTo>
                    <a:pt x="18" y="4"/>
                  </a:moveTo>
                  <a:lnTo>
                    <a:pt x="11" y="4"/>
                  </a:lnTo>
                  <a:lnTo>
                    <a:pt x="11" y="4"/>
                  </a:lnTo>
                  <a:lnTo>
                    <a:pt x="7" y="4"/>
                  </a:lnTo>
                  <a:lnTo>
                    <a:pt x="3" y="8"/>
                  </a:lnTo>
                  <a:lnTo>
                    <a:pt x="7" y="8"/>
                  </a:lnTo>
                  <a:lnTo>
                    <a:pt x="7" y="12"/>
                  </a:lnTo>
                  <a:lnTo>
                    <a:pt x="3" y="15"/>
                  </a:lnTo>
                  <a:lnTo>
                    <a:pt x="0" y="15"/>
                  </a:lnTo>
                  <a:lnTo>
                    <a:pt x="7" y="19"/>
                  </a:lnTo>
                  <a:lnTo>
                    <a:pt x="14" y="15"/>
                  </a:lnTo>
                  <a:lnTo>
                    <a:pt x="18" y="15"/>
                  </a:lnTo>
                  <a:lnTo>
                    <a:pt x="18" y="12"/>
                  </a:lnTo>
                  <a:lnTo>
                    <a:pt x="14" y="8"/>
                  </a:lnTo>
                  <a:lnTo>
                    <a:pt x="18" y="4"/>
                  </a:lnTo>
                  <a:lnTo>
                    <a:pt x="18" y="4"/>
                  </a:lnTo>
                  <a:close/>
                </a:path>
              </a:pathLst>
            </a:custGeom>
            <a:grpFill/>
            <a:ln>
              <a:noFill/>
            </a:ln>
          </p:spPr>
          <p:txBody>
            <a:bodyPr vert="horz" wrap="square" lIns="91440" tIns="45720" rIns="91440" bIns="45720" numCol="1" anchor="t" anchorCtr="0" compatLnSpc="1"/>
            <a:lstStyle/>
            <a:p>
              <a:endParaRPr lang="en-US"/>
            </a:p>
          </p:txBody>
        </p:sp>
        <p:sp>
          <p:nvSpPr>
            <p:cNvPr id="200" name="Rectangle 19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1" name="Rectangle 19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2" name="Rectangle 19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3" name="Rectangle 20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4" name="Rectangle 20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5" name="Rectangle 202"/>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6" name="Rectangle 203"/>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7" name="Rectangle 204"/>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8" name="Rectangle 206"/>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09" name="Rectangle 20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0" name="Rectangle 20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1" name="Rectangle 20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2" name="Rectangle 21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3" name="Rectangle 21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4" name="Rectangle 212"/>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5" name="Rectangle 213"/>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6" name="Rectangle 214"/>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7" name="Rectangle 215"/>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8" name="Rectangle 216"/>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19" name="Rectangle 21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0" name="Rectangle 21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1" name="Rectangle 21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2" name="Rectangle 22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3" name="Rectangle 22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4" name="Rectangle 222"/>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5" name="Rectangle 223"/>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6" name="Rectangle 224"/>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7" name="Rectangle 225"/>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8" name="Rectangle 226"/>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29" name="Rectangle 22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0" name="Rectangle 22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1" name="Rectangle 22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2" name="Rectangle 23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3" name="Rectangle 23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4" name="Rectangle 232"/>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5" name="Rectangle 233"/>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6" name="Rectangle 234"/>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7" name="Rectangle 235"/>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8" name="Rectangle 236"/>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39" name="Rectangle 23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0" name="Rectangle 23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1" name="Rectangle 23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2" name="Rectangle 24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3" name="Rectangle 24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4" name="Rectangle 242"/>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5" name="Rectangle 243"/>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6" name="Rectangle 244"/>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7" name="Rectangle 245"/>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8" name="Rectangle 246"/>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49" name="Rectangle 24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0" name="Rectangle 24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1" name="Rectangle 24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2" name="Rectangle 25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3" name="Rectangle 25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4" name="Rectangle 252"/>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5" name="Rectangle 253"/>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6" name="Rectangle 254"/>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7" name="Rectangle 255"/>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8" name="Rectangle 256"/>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59" name="Rectangle 257"/>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60" name="Rectangle 258"/>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61" name="Rectangle 259"/>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62" name="Rectangle 260"/>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63" name="Rectangle 261"/>
            <p:cNvSpPr>
              <a:spLocks noChangeArrowheads="1"/>
            </p:cNvSpPr>
            <p:nvPr/>
          </p:nvSpPr>
          <p:spPr bwMode="auto">
            <a:xfrm>
              <a:off x="6127755" y="1553527"/>
              <a:ext cx="1287" cy="1287"/>
            </a:xfrm>
            <a:prstGeom prst="rect">
              <a:avLst/>
            </a:prstGeom>
            <a:grpFill/>
            <a:ln>
              <a:noFill/>
            </a:ln>
          </p:spPr>
          <p:txBody>
            <a:bodyPr vert="horz" wrap="square" lIns="91440" tIns="45720" rIns="91440" bIns="45720" numCol="1" anchor="t" anchorCtr="0" compatLnSpc="1"/>
            <a:lstStyle/>
            <a:p>
              <a:endParaRPr lang="en-US"/>
            </a:p>
          </p:txBody>
        </p:sp>
        <p:sp>
          <p:nvSpPr>
            <p:cNvPr id="264" name="Freeform 168"/>
            <p:cNvSpPr>
              <a:spLocks noEditPoints="1"/>
            </p:cNvSpPr>
            <p:nvPr/>
          </p:nvSpPr>
          <p:spPr bwMode="auto">
            <a:xfrm>
              <a:off x="1786664" y="2036014"/>
              <a:ext cx="1196567" cy="639456"/>
            </a:xfrm>
            <a:custGeom>
              <a:avLst/>
              <a:gdLst>
                <a:gd name="T0" fmla="*/ 146 w 251"/>
                <a:gd name="T1" fmla="*/ 13 h 134"/>
                <a:gd name="T2" fmla="*/ 177 w 251"/>
                <a:gd name="T3" fmla="*/ 26 h 134"/>
                <a:gd name="T4" fmla="*/ 210 w 251"/>
                <a:gd name="T5" fmla="*/ 41 h 134"/>
                <a:gd name="T6" fmla="*/ 236 w 251"/>
                <a:gd name="T7" fmla="*/ 33 h 134"/>
                <a:gd name="T8" fmla="*/ 248 w 251"/>
                <a:gd name="T9" fmla="*/ 27 h 134"/>
                <a:gd name="T10" fmla="*/ 250 w 251"/>
                <a:gd name="T11" fmla="*/ 40 h 134"/>
                <a:gd name="T12" fmla="*/ 242 w 251"/>
                <a:gd name="T13" fmla="*/ 42 h 134"/>
                <a:gd name="T14" fmla="*/ 235 w 251"/>
                <a:gd name="T15" fmla="*/ 45 h 134"/>
                <a:gd name="T16" fmla="*/ 234 w 251"/>
                <a:gd name="T17" fmla="*/ 53 h 134"/>
                <a:gd name="T18" fmla="*/ 228 w 251"/>
                <a:gd name="T19" fmla="*/ 57 h 134"/>
                <a:gd name="T20" fmla="*/ 216 w 251"/>
                <a:gd name="T21" fmla="*/ 61 h 134"/>
                <a:gd name="T22" fmla="*/ 211 w 251"/>
                <a:gd name="T23" fmla="*/ 69 h 134"/>
                <a:gd name="T24" fmla="*/ 210 w 251"/>
                <a:gd name="T25" fmla="*/ 70 h 134"/>
                <a:gd name="T26" fmla="*/ 206 w 251"/>
                <a:gd name="T27" fmla="*/ 75 h 134"/>
                <a:gd name="T28" fmla="*/ 205 w 251"/>
                <a:gd name="T29" fmla="*/ 67 h 134"/>
                <a:gd name="T30" fmla="*/ 203 w 251"/>
                <a:gd name="T31" fmla="*/ 73 h 134"/>
                <a:gd name="T32" fmla="*/ 203 w 251"/>
                <a:gd name="T33" fmla="*/ 76 h 134"/>
                <a:gd name="T34" fmla="*/ 201 w 251"/>
                <a:gd name="T35" fmla="*/ 78 h 134"/>
                <a:gd name="T36" fmla="*/ 202 w 251"/>
                <a:gd name="T37" fmla="*/ 83 h 134"/>
                <a:gd name="T38" fmla="*/ 204 w 251"/>
                <a:gd name="T39" fmla="*/ 86 h 134"/>
                <a:gd name="T40" fmla="*/ 201 w 251"/>
                <a:gd name="T41" fmla="*/ 88 h 134"/>
                <a:gd name="T42" fmla="*/ 193 w 251"/>
                <a:gd name="T43" fmla="*/ 94 h 134"/>
                <a:gd name="T44" fmla="*/ 183 w 251"/>
                <a:gd name="T45" fmla="*/ 100 h 134"/>
                <a:gd name="T46" fmla="*/ 177 w 251"/>
                <a:gd name="T47" fmla="*/ 110 h 134"/>
                <a:gd name="T48" fmla="*/ 180 w 251"/>
                <a:gd name="T49" fmla="*/ 128 h 134"/>
                <a:gd name="T50" fmla="*/ 173 w 251"/>
                <a:gd name="T51" fmla="*/ 131 h 134"/>
                <a:gd name="T52" fmla="*/ 169 w 251"/>
                <a:gd name="T53" fmla="*/ 125 h 134"/>
                <a:gd name="T54" fmla="*/ 168 w 251"/>
                <a:gd name="T55" fmla="*/ 116 h 134"/>
                <a:gd name="T56" fmla="*/ 161 w 251"/>
                <a:gd name="T57" fmla="*/ 113 h 134"/>
                <a:gd name="T58" fmla="*/ 157 w 251"/>
                <a:gd name="T59" fmla="*/ 110 h 134"/>
                <a:gd name="T60" fmla="*/ 149 w 251"/>
                <a:gd name="T61" fmla="*/ 110 h 134"/>
                <a:gd name="T62" fmla="*/ 139 w 251"/>
                <a:gd name="T63" fmla="*/ 112 h 134"/>
                <a:gd name="T64" fmla="*/ 140 w 251"/>
                <a:gd name="T65" fmla="*/ 115 h 134"/>
                <a:gd name="T66" fmla="*/ 132 w 251"/>
                <a:gd name="T67" fmla="*/ 115 h 134"/>
                <a:gd name="T68" fmla="*/ 125 w 251"/>
                <a:gd name="T69" fmla="*/ 113 h 134"/>
                <a:gd name="T70" fmla="*/ 116 w 251"/>
                <a:gd name="T71" fmla="*/ 113 h 134"/>
                <a:gd name="T72" fmla="*/ 108 w 251"/>
                <a:gd name="T73" fmla="*/ 118 h 134"/>
                <a:gd name="T74" fmla="*/ 104 w 251"/>
                <a:gd name="T75" fmla="*/ 129 h 134"/>
                <a:gd name="T76" fmla="*/ 96 w 251"/>
                <a:gd name="T77" fmla="*/ 123 h 134"/>
                <a:gd name="T78" fmla="*/ 91 w 251"/>
                <a:gd name="T79" fmla="*/ 113 h 134"/>
                <a:gd name="T80" fmla="*/ 83 w 251"/>
                <a:gd name="T81" fmla="*/ 113 h 134"/>
                <a:gd name="T82" fmla="*/ 76 w 251"/>
                <a:gd name="T83" fmla="*/ 113 h 134"/>
                <a:gd name="T84" fmla="*/ 73 w 251"/>
                <a:gd name="T85" fmla="*/ 108 h 134"/>
                <a:gd name="T86" fmla="*/ 67 w 251"/>
                <a:gd name="T87" fmla="*/ 101 h 134"/>
                <a:gd name="T88" fmla="*/ 18 w 251"/>
                <a:gd name="T89" fmla="*/ 89 h 134"/>
                <a:gd name="T90" fmla="*/ 9 w 251"/>
                <a:gd name="T91" fmla="*/ 82 h 134"/>
                <a:gd name="T92" fmla="*/ 6 w 251"/>
                <a:gd name="T93" fmla="*/ 72 h 134"/>
                <a:gd name="T94" fmla="*/ 6 w 251"/>
                <a:gd name="T95" fmla="*/ 66 h 134"/>
                <a:gd name="T96" fmla="*/ 4 w 251"/>
                <a:gd name="T97" fmla="*/ 66 h 134"/>
                <a:gd name="T98" fmla="*/ 1 w 251"/>
                <a:gd name="T99" fmla="*/ 52 h 134"/>
                <a:gd name="T100" fmla="*/ 3 w 251"/>
                <a:gd name="T101" fmla="*/ 39 h 134"/>
                <a:gd name="T102" fmla="*/ 11 w 251"/>
                <a:gd name="T103" fmla="*/ 19 h 134"/>
                <a:gd name="T104" fmla="*/ 12 w 251"/>
                <a:gd name="T105" fmla="*/ 16 h 134"/>
                <a:gd name="T106" fmla="*/ 13 w 251"/>
                <a:gd name="T107" fmla="*/ 7 h 134"/>
                <a:gd name="T108" fmla="*/ 19 w 251"/>
                <a:gd name="T109" fmla="*/ 8 h 134"/>
                <a:gd name="T110" fmla="*/ 19 w 251"/>
                <a:gd name="T111" fmla="*/ 12 h 134"/>
                <a:gd name="T112" fmla="*/ 23 w 251"/>
                <a:gd name="T113" fmla="*/ 3 h 134"/>
                <a:gd name="T114" fmla="*/ 218 w 251"/>
                <a:gd name="T115" fmla="*/ 60 h 134"/>
                <a:gd name="T116" fmla="*/ 223 w 251"/>
                <a:gd name="T117" fmla="*/ 59 h 134"/>
                <a:gd name="T118" fmla="*/ 22 w 251"/>
                <a:gd name="T119" fmla="*/ 4 h 134"/>
                <a:gd name="T120" fmla="*/ 105 w 251"/>
                <a:gd name="T12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134">
                  <a:moveTo>
                    <a:pt x="22" y="0"/>
                  </a:moveTo>
                  <a:cubicBezTo>
                    <a:pt x="137" y="10"/>
                    <a:pt x="137" y="10"/>
                    <a:pt x="137" y="10"/>
                  </a:cubicBezTo>
                  <a:cubicBezTo>
                    <a:pt x="138" y="10"/>
                    <a:pt x="138" y="10"/>
                    <a:pt x="138" y="10"/>
                  </a:cubicBezTo>
                  <a:cubicBezTo>
                    <a:pt x="139" y="10"/>
                    <a:pt x="139" y="10"/>
                    <a:pt x="139" y="10"/>
                  </a:cubicBezTo>
                  <a:cubicBezTo>
                    <a:pt x="140" y="11"/>
                    <a:pt x="140" y="11"/>
                    <a:pt x="140" y="11"/>
                  </a:cubicBezTo>
                  <a:cubicBezTo>
                    <a:pt x="140" y="11"/>
                    <a:pt x="140" y="11"/>
                    <a:pt x="140" y="11"/>
                  </a:cubicBezTo>
                  <a:cubicBezTo>
                    <a:pt x="141" y="12"/>
                    <a:pt x="141" y="12"/>
                    <a:pt x="141" y="12"/>
                  </a:cubicBezTo>
                  <a:cubicBezTo>
                    <a:pt x="141" y="12"/>
                    <a:pt x="141" y="12"/>
                    <a:pt x="141" y="12"/>
                  </a:cubicBezTo>
                  <a:cubicBezTo>
                    <a:pt x="142" y="12"/>
                    <a:pt x="142" y="12"/>
                    <a:pt x="142" y="12"/>
                  </a:cubicBezTo>
                  <a:cubicBezTo>
                    <a:pt x="142" y="13"/>
                    <a:pt x="142" y="13"/>
                    <a:pt x="142" y="13"/>
                  </a:cubicBezTo>
                  <a:cubicBezTo>
                    <a:pt x="143" y="13"/>
                    <a:pt x="143" y="13"/>
                    <a:pt x="143" y="13"/>
                  </a:cubicBezTo>
                  <a:cubicBezTo>
                    <a:pt x="143" y="13"/>
                    <a:pt x="143" y="13"/>
                    <a:pt x="143" y="13"/>
                  </a:cubicBezTo>
                  <a:cubicBezTo>
                    <a:pt x="144" y="13"/>
                    <a:pt x="144" y="13"/>
                    <a:pt x="144" y="13"/>
                  </a:cubicBezTo>
                  <a:cubicBezTo>
                    <a:pt x="145" y="13"/>
                    <a:pt x="145" y="13"/>
                    <a:pt x="145" y="13"/>
                  </a:cubicBezTo>
                  <a:cubicBezTo>
                    <a:pt x="145" y="13"/>
                    <a:pt x="145" y="13"/>
                    <a:pt x="145" y="13"/>
                  </a:cubicBezTo>
                  <a:cubicBezTo>
                    <a:pt x="146" y="13"/>
                    <a:pt x="146" y="13"/>
                    <a:pt x="146" y="13"/>
                  </a:cubicBezTo>
                  <a:cubicBezTo>
                    <a:pt x="147" y="14"/>
                    <a:pt x="147" y="14"/>
                    <a:pt x="147" y="14"/>
                  </a:cubicBezTo>
                  <a:cubicBezTo>
                    <a:pt x="148" y="14"/>
                    <a:pt x="148" y="14"/>
                    <a:pt x="148" y="14"/>
                  </a:cubicBezTo>
                  <a:cubicBezTo>
                    <a:pt x="148" y="15"/>
                    <a:pt x="148" y="15"/>
                    <a:pt x="148" y="15"/>
                  </a:cubicBezTo>
                  <a:cubicBezTo>
                    <a:pt x="150" y="15"/>
                    <a:pt x="150" y="15"/>
                    <a:pt x="150" y="15"/>
                  </a:cubicBezTo>
                  <a:cubicBezTo>
                    <a:pt x="151" y="15"/>
                    <a:pt x="151" y="15"/>
                    <a:pt x="151" y="15"/>
                  </a:cubicBezTo>
                  <a:cubicBezTo>
                    <a:pt x="151" y="16"/>
                    <a:pt x="151" y="16"/>
                    <a:pt x="151" y="16"/>
                  </a:cubicBezTo>
                  <a:cubicBezTo>
                    <a:pt x="152" y="16"/>
                    <a:pt x="152" y="16"/>
                    <a:pt x="152" y="16"/>
                  </a:cubicBezTo>
                  <a:cubicBezTo>
                    <a:pt x="153" y="16"/>
                    <a:pt x="153" y="16"/>
                    <a:pt x="153" y="16"/>
                  </a:cubicBezTo>
                  <a:cubicBezTo>
                    <a:pt x="154" y="16"/>
                    <a:pt x="154" y="16"/>
                    <a:pt x="154" y="16"/>
                  </a:cubicBezTo>
                  <a:cubicBezTo>
                    <a:pt x="154" y="16"/>
                    <a:pt x="154" y="16"/>
                    <a:pt x="154" y="16"/>
                  </a:cubicBezTo>
                  <a:cubicBezTo>
                    <a:pt x="155" y="17"/>
                    <a:pt x="155" y="17"/>
                    <a:pt x="155" y="17"/>
                  </a:cubicBezTo>
                  <a:cubicBezTo>
                    <a:pt x="157" y="17"/>
                    <a:pt x="157" y="17"/>
                    <a:pt x="157" y="17"/>
                  </a:cubicBezTo>
                  <a:cubicBezTo>
                    <a:pt x="157" y="17"/>
                    <a:pt x="157" y="17"/>
                    <a:pt x="157" y="17"/>
                  </a:cubicBezTo>
                  <a:cubicBezTo>
                    <a:pt x="158" y="18"/>
                    <a:pt x="158" y="18"/>
                    <a:pt x="158" y="18"/>
                  </a:cubicBezTo>
                  <a:cubicBezTo>
                    <a:pt x="159" y="18"/>
                    <a:pt x="159" y="18"/>
                    <a:pt x="159" y="18"/>
                  </a:cubicBezTo>
                  <a:cubicBezTo>
                    <a:pt x="177" y="26"/>
                    <a:pt x="177" y="26"/>
                    <a:pt x="177" y="26"/>
                  </a:cubicBezTo>
                  <a:cubicBezTo>
                    <a:pt x="178" y="27"/>
                    <a:pt x="178" y="27"/>
                    <a:pt x="178" y="27"/>
                  </a:cubicBezTo>
                  <a:cubicBezTo>
                    <a:pt x="181" y="29"/>
                    <a:pt x="181" y="29"/>
                    <a:pt x="181" y="29"/>
                  </a:cubicBezTo>
                  <a:cubicBezTo>
                    <a:pt x="184" y="41"/>
                    <a:pt x="184" y="41"/>
                    <a:pt x="184" y="41"/>
                  </a:cubicBezTo>
                  <a:cubicBezTo>
                    <a:pt x="183" y="47"/>
                    <a:pt x="183" y="47"/>
                    <a:pt x="183" y="47"/>
                  </a:cubicBezTo>
                  <a:cubicBezTo>
                    <a:pt x="183" y="47"/>
                    <a:pt x="183" y="47"/>
                    <a:pt x="183" y="47"/>
                  </a:cubicBezTo>
                  <a:cubicBezTo>
                    <a:pt x="182" y="48"/>
                    <a:pt x="182" y="48"/>
                    <a:pt x="182" y="48"/>
                  </a:cubicBezTo>
                  <a:cubicBezTo>
                    <a:pt x="182" y="49"/>
                    <a:pt x="182" y="49"/>
                    <a:pt x="182" y="49"/>
                  </a:cubicBezTo>
                  <a:cubicBezTo>
                    <a:pt x="180" y="50"/>
                    <a:pt x="180" y="50"/>
                    <a:pt x="180" y="50"/>
                  </a:cubicBezTo>
                  <a:cubicBezTo>
                    <a:pt x="179" y="51"/>
                    <a:pt x="179" y="51"/>
                    <a:pt x="179" y="51"/>
                  </a:cubicBezTo>
                  <a:cubicBezTo>
                    <a:pt x="180" y="52"/>
                    <a:pt x="180" y="52"/>
                    <a:pt x="180" y="52"/>
                  </a:cubicBezTo>
                  <a:cubicBezTo>
                    <a:pt x="195" y="48"/>
                    <a:pt x="195" y="48"/>
                    <a:pt x="195" y="48"/>
                  </a:cubicBezTo>
                  <a:cubicBezTo>
                    <a:pt x="197" y="48"/>
                    <a:pt x="197" y="48"/>
                    <a:pt x="197" y="48"/>
                  </a:cubicBezTo>
                  <a:cubicBezTo>
                    <a:pt x="197" y="46"/>
                    <a:pt x="197" y="46"/>
                    <a:pt x="197" y="46"/>
                  </a:cubicBezTo>
                  <a:cubicBezTo>
                    <a:pt x="206" y="44"/>
                    <a:pt x="206" y="44"/>
                    <a:pt x="206" y="44"/>
                  </a:cubicBezTo>
                  <a:cubicBezTo>
                    <a:pt x="209" y="41"/>
                    <a:pt x="209" y="41"/>
                    <a:pt x="209" y="41"/>
                  </a:cubicBezTo>
                  <a:cubicBezTo>
                    <a:pt x="210" y="41"/>
                    <a:pt x="210" y="41"/>
                    <a:pt x="210" y="41"/>
                  </a:cubicBezTo>
                  <a:cubicBezTo>
                    <a:pt x="211" y="40"/>
                    <a:pt x="211" y="40"/>
                    <a:pt x="211" y="40"/>
                  </a:cubicBezTo>
                  <a:cubicBezTo>
                    <a:pt x="213" y="39"/>
                    <a:pt x="213" y="39"/>
                    <a:pt x="213" y="39"/>
                  </a:cubicBezTo>
                  <a:cubicBezTo>
                    <a:pt x="214" y="38"/>
                    <a:pt x="214" y="38"/>
                    <a:pt x="214" y="38"/>
                  </a:cubicBezTo>
                  <a:cubicBezTo>
                    <a:pt x="215" y="38"/>
                    <a:pt x="215" y="38"/>
                    <a:pt x="215" y="38"/>
                  </a:cubicBezTo>
                  <a:cubicBezTo>
                    <a:pt x="216" y="37"/>
                    <a:pt x="216" y="37"/>
                    <a:pt x="216" y="37"/>
                  </a:cubicBezTo>
                  <a:cubicBezTo>
                    <a:pt x="218" y="37"/>
                    <a:pt x="218" y="37"/>
                    <a:pt x="218" y="37"/>
                  </a:cubicBezTo>
                  <a:cubicBezTo>
                    <a:pt x="231" y="37"/>
                    <a:pt x="231" y="37"/>
                    <a:pt x="231" y="37"/>
                  </a:cubicBezTo>
                  <a:cubicBezTo>
                    <a:pt x="232" y="36"/>
                    <a:pt x="232" y="36"/>
                    <a:pt x="232" y="36"/>
                  </a:cubicBezTo>
                  <a:cubicBezTo>
                    <a:pt x="232" y="36"/>
                    <a:pt x="232" y="36"/>
                    <a:pt x="232" y="36"/>
                  </a:cubicBezTo>
                  <a:cubicBezTo>
                    <a:pt x="232" y="36"/>
                    <a:pt x="232" y="36"/>
                    <a:pt x="232" y="36"/>
                  </a:cubicBezTo>
                  <a:cubicBezTo>
                    <a:pt x="233" y="36"/>
                    <a:pt x="233" y="36"/>
                    <a:pt x="233" y="36"/>
                  </a:cubicBezTo>
                  <a:cubicBezTo>
                    <a:pt x="234" y="36"/>
                    <a:pt x="234" y="36"/>
                    <a:pt x="234" y="36"/>
                  </a:cubicBezTo>
                  <a:cubicBezTo>
                    <a:pt x="234" y="36"/>
                    <a:pt x="234" y="36"/>
                    <a:pt x="234" y="36"/>
                  </a:cubicBezTo>
                  <a:cubicBezTo>
                    <a:pt x="234" y="35"/>
                    <a:pt x="234" y="35"/>
                    <a:pt x="234" y="35"/>
                  </a:cubicBezTo>
                  <a:cubicBezTo>
                    <a:pt x="236" y="34"/>
                    <a:pt x="236" y="34"/>
                    <a:pt x="236" y="34"/>
                  </a:cubicBezTo>
                  <a:cubicBezTo>
                    <a:pt x="236" y="33"/>
                    <a:pt x="236" y="33"/>
                    <a:pt x="236" y="33"/>
                  </a:cubicBezTo>
                  <a:cubicBezTo>
                    <a:pt x="238" y="32"/>
                    <a:pt x="238" y="32"/>
                    <a:pt x="238" y="32"/>
                  </a:cubicBezTo>
                  <a:cubicBezTo>
                    <a:pt x="238" y="31"/>
                    <a:pt x="238" y="31"/>
                    <a:pt x="238" y="31"/>
                  </a:cubicBezTo>
                  <a:cubicBezTo>
                    <a:pt x="238" y="30"/>
                    <a:pt x="238" y="30"/>
                    <a:pt x="238" y="30"/>
                  </a:cubicBezTo>
                  <a:cubicBezTo>
                    <a:pt x="239" y="30"/>
                    <a:pt x="239" y="30"/>
                    <a:pt x="239" y="30"/>
                  </a:cubicBezTo>
                  <a:cubicBezTo>
                    <a:pt x="239" y="29"/>
                    <a:pt x="239" y="29"/>
                    <a:pt x="239" y="29"/>
                  </a:cubicBezTo>
                  <a:cubicBezTo>
                    <a:pt x="240" y="28"/>
                    <a:pt x="240" y="28"/>
                    <a:pt x="240" y="28"/>
                  </a:cubicBezTo>
                  <a:cubicBezTo>
                    <a:pt x="241" y="27"/>
                    <a:pt x="241" y="27"/>
                    <a:pt x="241" y="27"/>
                  </a:cubicBezTo>
                  <a:cubicBezTo>
                    <a:pt x="242" y="26"/>
                    <a:pt x="242" y="26"/>
                    <a:pt x="242" y="26"/>
                  </a:cubicBezTo>
                  <a:cubicBezTo>
                    <a:pt x="243" y="25"/>
                    <a:pt x="243" y="25"/>
                    <a:pt x="243" y="25"/>
                  </a:cubicBezTo>
                  <a:cubicBezTo>
                    <a:pt x="243" y="25"/>
                    <a:pt x="243" y="25"/>
                    <a:pt x="243" y="25"/>
                  </a:cubicBezTo>
                  <a:cubicBezTo>
                    <a:pt x="243" y="26"/>
                    <a:pt x="243" y="26"/>
                    <a:pt x="243" y="26"/>
                  </a:cubicBezTo>
                  <a:cubicBezTo>
                    <a:pt x="244" y="26"/>
                    <a:pt x="244" y="26"/>
                    <a:pt x="244" y="26"/>
                  </a:cubicBezTo>
                  <a:cubicBezTo>
                    <a:pt x="245" y="26"/>
                    <a:pt x="245" y="26"/>
                    <a:pt x="245" y="26"/>
                  </a:cubicBezTo>
                  <a:cubicBezTo>
                    <a:pt x="246" y="26"/>
                    <a:pt x="246" y="26"/>
                    <a:pt x="246" y="26"/>
                  </a:cubicBezTo>
                  <a:cubicBezTo>
                    <a:pt x="247" y="26"/>
                    <a:pt x="247" y="26"/>
                    <a:pt x="247" y="26"/>
                  </a:cubicBezTo>
                  <a:cubicBezTo>
                    <a:pt x="248" y="27"/>
                    <a:pt x="248" y="27"/>
                    <a:pt x="248" y="27"/>
                  </a:cubicBezTo>
                  <a:cubicBezTo>
                    <a:pt x="248" y="29"/>
                    <a:pt x="248" y="29"/>
                    <a:pt x="248" y="29"/>
                  </a:cubicBezTo>
                  <a:cubicBezTo>
                    <a:pt x="247" y="34"/>
                    <a:pt x="247" y="34"/>
                    <a:pt x="247" y="34"/>
                  </a:cubicBezTo>
                  <a:cubicBezTo>
                    <a:pt x="247" y="34"/>
                    <a:pt x="247" y="34"/>
                    <a:pt x="247" y="34"/>
                  </a:cubicBezTo>
                  <a:cubicBezTo>
                    <a:pt x="247" y="34"/>
                    <a:pt x="247" y="34"/>
                    <a:pt x="247" y="34"/>
                  </a:cubicBezTo>
                  <a:cubicBezTo>
                    <a:pt x="248" y="35"/>
                    <a:pt x="248" y="35"/>
                    <a:pt x="248" y="35"/>
                  </a:cubicBezTo>
                  <a:cubicBezTo>
                    <a:pt x="248" y="35"/>
                    <a:pt x="248" y="35"/>
                    <a:pt x="248" y="35"/>
                  </a:cubicBezTo>
                  <a:cubicBezTo>
                    <a:pt x="248" y="36"/>
                    <a:pt x="248" y="36"/>
                    <a:pt x="248" y="36"/>
                  </a:cubicBezTo>
                  <a:cubicBezTo>
                    <a:pt x="248" y="36"/>
                    <a:pt x="248" y="36"/>
                    <a:pt x="248" y="36"/>
                  </a:cubicBezTo>
                  <a:cubicBezTo>
                    <a:pt x="248" y="37"/>
                    <a:pt x="248" y="37"/>
                    <a:pt x="248" y="37"/>
                  </a:cubicBezTo>
                  <a:cubicBezTo>
                    <a:pt x="248" y="37"/>
                    <a:pt x="248" y="37"/>
                    <a:pt x="248" y="37"/>
                  </a:cubicBezTo>
                  <a:cubicBezTo>
                    <a:pt x="248" y="37"/>
                    <a:pt x="248" y="37"/>
                    <a:pt x="248" y="37"/>
                  </a:cubicBezTo>
                  <a:cubicBezTo>
                    <a:pt x="248" y="37"/>
                    <a:pt x="248" y="37"/>
                    <a:pt x="248" y="37"/>
                  </a:cubicBezTo>
                  <a:cubicBezTo>
                    <a:pt x="248" y="37"/>
                    <a:pt x="248" y="37"/>
                    <a:pt x="248" y="37"/>
                  </a:cubicBezTo>
                  <a:cubicBezTo>
                    <a:pt x="250" y="38"/>
                    <a:pt x="250" y="38"/>
                    <a:pt x="250" y="38"/>
                  </a:cubicBezTo>
                  <a:cubicBezTo>
                    <a:pt x="250" y="39"/>
                    <a:pt x="250" y="39"/>
                    <a:pt x="250" y="39"/>
                  </a:cubicBezTo>
                  <a:cubicBezTo>
                    <a:pt x="250" y="40"/>
                    <a:pt x="250" y="40"/>
                    <a:pt x="250" y="40"/>
                  </a:cubicBezTo>
                  <a:cubicBezTo>
                    <a:pt x="250" y="39"/>
                    <a:pt x="250" y="39"/>
                    <a:pt x="250" y="39"/>
                  </a:cubicBezTo>
                  <a:cubicBezTo>
                    <a:pt x="251" y="40"/>
                    <a:pt x="251" y="40"/>
                    <a:pt x="251" y="40"/>
                  </a:cubicBezTo>
                  <a:cubicBezTo>
                    <a:pt x="251" y="40"/>
                    <a:pt x="251" y="40"/>
                    <a:pt x="251" y="40"/>
                  </a:cubicBezTo>
                  <a:cubicBezTo>
                    <a:pt x="250" y="40"/>
                    <a:pt x="250" y="40"/>
                    <a:pt x="250" y="40"/>
                  </a:cubicBezTo>
                  <a:cubicBezTo>
                    <a:pt x="250" y="40"/>
                    <a:pt x="250" y="40"/>
                    <a:pt x="250" y="40"/>
                  </a:cubicBezTo>
                  <a:cubicBezTo>
                    <a:pt x="249" y="41"/>
                    <a:pt x="249" y="41"/>
                    <a:pt x="249" y="41"/>
                  </a:cubicBezTo>
                  <a:cubicBezTo>
                    <a:pt x="248" y="40"/>
                    <a:pt x="248" y="40"/>
                    <a:pt x="248" y="40"/>
                  </a:cubicBezTo>
                  <a:cubicBezTo>
                    <a:pt x="247" y="41"/>
                    <a:pt x="247" y="41"/>
                    <a:pt x="247" y="41"/>
                  </a:cubicBezTo>
                  <a:cubicBezTo>
                    <a:pt x="247" y="41"/>
                    <a:pt x="247" y="41"/>
                    <a:pt x="247" y="41"/>
                  </a:cubicBezTo>
                  <a:cubicBezTo>
                    <a:pt x="246" y="41"/>
                    <a:pt x="246" y="41"/>
                    <a:pt x="246" y="41"/>
                  </a:cubicBezTo>
                  <a:cubicBezTo>
                    <a:pt x="245" y="42"/>
                    <a:pt x="245" y="42"/>
                    <a:pt x="245" y="42"/>
                  </a:cubicBezTo>
                  <a:cubicBezTo>
                    <a:pt x="245" y="42"/>
                    <a:pt x="245" y="42"/>
                    <a:pt x="245" y="42"/>
                  </a:cubicBezTo>
                  <a:cubicBezTo>
                    <a:pt x="244" y="41"/>
                    <a:pt x="244" y="41"/>
                    <a:pt x="244" y="41"/>
                  </a:cubicBezTo>
                  <a:cubicBezTo>
                    <a:pt x="243" y="41"/>
                    <a:pt x="243" y="41"/>
                    <a:pt x="243" y="41"/>
                  </a:cubicBezTo>
                  <a:cubicBezTo>
                    <a:pt x="243" y="42"/>
                    <a:pt x="243" y="42"/>
                    <a:pt x="243" y="42"/>
                  </a:cubicBezTo>
                  <a:cubicBezTo>
                    <a:pt x="242" y="42"/>
                    <a:pt x="242" y="42"/>
                    <a:pt x="242" y="42"/>
                  </a:cubicBezTo>
                  <a:cubicBezTo>
                    <a:pt x="242" y="41"/>
                    <a:pt x="242" y="41"/>
                    <a:pt x="242" y="41"/>
                  </a:cubicBezTo>
                  <a:cubicBezTo>
                    <a:pt x="242" y="40"/>
                    <a:pt x="242" y="40"/>
                    <a:pt x="242" y="40"/>
                  </a:cubicBezTo>
                  <a:cubicBezTo>
                    <a:pt x="241" y="42"/>
                    <a:pt x="241" y="42"/>
                    <a:pt x="241" y="42"/>
                  </a:cubicBezTo>
                  <a:cubicBezTo>
                    <a:pt x="240" y="43"/>
                    <a:pt x="240" y="43"/>
                    <a:pt x="240" y="43"/>
                  </a:cubicBezTo>
                  <a:cubicBezTo>
                    <a:pt x="239" y="43"/>
                    <a:pt x="239" y="43"/>
                    <a:pt x="239" y="43"/>
                  </a:cubicBezTo>
                  <a:cubicBezTo>
                    <a:pt x="239" y="43"/>
                    <a:pt x="239" y="43"/>
                    <a:pt x="239" y="43"/>
                  </a:cubicBezTo>
                  <a:cubicBezTo>
                    <a:pt x="239" y="44"/>
                    <a:pt x="239" y="44"/>
                    <a:pt x="239" y="44"/>
                  </a:cubicBezTo>
                  <a:cubicBezTo>
                    <a:pt x="238" y="44"/>
                    <a:pt x="238" y="44"/>
                    <a:pt x="238" y="44"/>
                  </a:cubicBezTo>
                  <a:cubicBezTo>
                    <a:pt x="238" y="43"/>
                    <a:pt x="238" y="43"/>
                    <a:pt x="238" y="43"/>
                  </a:cubicBezTo>
                  <a:cubicBezTo>
                    <a:pt x="237" y="44"/>
                    <a:pt x="237" y="44"/>
                    <a:pt x="237" y="44"/>
                  </a:cubicBezTo>
                  <a:cubicBezTo>
                    <a:pt x="237" y="44"/>
                    <a:pt x="237" y="44"/>
                    <a:pt x="237" y="44"/>
                  </a:cubicBezTo>
                  <a:cubicBezTo>
                    <a:pt x="236" y="44"/>
                    <a:pt x="236" y="44"/>
                    <a:pt x="236" y="44"/>
                  </a:cubicBezTo>
                  <a:cubicBezTo>
                    <a:pt x="236" y="44"/>
                    <a:pt x="236" y="44"/>
                    <a:pt x="236" y="44"/>
                  </a:cubicBezTo>
                  <a:cubicBezTo>
                    <a:pt x="236" y="44"/>
                    <a:pt x="236" y="44"/>
                    <a:pt x="236" y="44"/>
                  </a:cubicBezTo>
                  <a:cubicBezTo>
                    <a:pt x="235" y="44"/>
                    <a:pt x="235" y="44"/>
                    <a:pt x="235" y="44"/>
                  </a:cubicBezTo>
                  <a:cubicBezTo>
                    <a:pt x="235" y="45"/>
                    <a:pt x="235" y="45"/>
                    <a:pt x="235" y="45"/>
                  </a:cubicBezTo>
                  <a:cubicBezTo>
                    <a:pt x="233" y="46"/>
                    <a:pt x="233" y="46"/>
                    <a:pt x="233" y="46"/>
                  </a:cubicBezTo>
                  <a:cubicBezTo>
                    <a:pt x="233" y="48"/>
                    <a:pt x="233" y="48"/>
                    <a:pt x="233" y="48"/>
                  </a:cubicBezTo>
                  <a:cubicBezTo>
                    <a:pt x="232" y="49"/>
                    <a:pt x="232" y="49"/>
                    <a:pt x="232" y="49"/>
                  </a:cubicBezTo>
                  <a:cubicBezTo>
                    <a:pt x="232" y="49"/>
                    <a:pt x="232" y="49"/>
                    <a:pt x="232" y="49"/>
                  </a:cubicBezTo>
                  <a:cubicBezTo>
                    <a:pt x="231" y="49"/>
                    <a:pt x="231" y="49"/>
                    <a:pt x="231" y="49"/>
                  </a:cubicBezTo>
                  <a:cubicBezTo>
                    <a:pt x="231" y="50"/>
                    <a:pt x="231" y="50"/>
                    <a:pt x="231" y="50"/>
                  </a:cubicBezTo>
                  <a:cubicBezTo>
                    <a:pt x="232" y="50"/>
                    <a:pt x="232" y="50"/>
                    <a:pt x="232" y="50"/>
                  </a:cubicBezTo>
                  <a:cubicBezTo>
                    <a:pt x="232" y="51"/>
                    <a:pt x="232" y="51"/>
                    <a:pt x="232" y="51"/>
                  </a:cubicBezTo>
                  <a:cubicBezTo>
                    <a:pt x="230" y="52"/>
                    <a:pt x="230" y="52"/>
                    <a:pt x="230" y="52"/>
                  </a:cubicBezTo>
                  <a:cubicBezTo>
                    <a:pt x="230" y="52"/>
                    <a:pt x="230" y="52"/>
                    <a:pt x="230" y="52"/>
                  </a:cubicBezTo>
                  <a:cubicBezTo>
                    <a:pt x="232" y="53"/>
                    <a:pt x="232" y="53"/>
                    <a:pt x="232" y="53"/>
                  </a:cubicBezTo>
                  <a:cubicBezTo>
                    <a:pt x="232" y="54"/>
                    <a:pt x="232" y="54"/>
                    <a:pt x="232" y="54"/>
                  </a:cubicBezTo>
                  <a:cubicBezTo>
                    <a:pt x="232" y="55"/>
                    <a:pt x="232" y="55"/>
                    <a:pt x="232" y="55"/>
                  </a:cubicBezTo>
                  <a:cubicBezTo>
                    <a:pt x="233" y="55"/>
                    <a:pt x="233" y="55"/>
                    <a:pt x="233" y="55"/>
                  </a:cubicBezTo>
                  <a:cubicBezTo>
                    <a:pt x="234" y="54"/>
                    <a:pt x="234" y="54"/>
                    <a:pt x="234" y="54"/>
                  </a:cubicBezTo>
                  <a:cubicBezTo>
                    <a:pt x="234" y="53"/>
                    <a:pt x="234" y="53"/>
                    <a:pt x="234" y="53"/>
                  </a:cubicBezTo>
                  <a:cubicBezTo>
                    <a:pt x="234" y="53"/>
                    <a:pt x="234" y="53"/>
                    <a:pt x="234" y="53"/>
                  </a:cubicBezTo>
                  <a:cubicBezTo>
                    <a:pt x="235" y="54"/>
                    <a:pt x="235" y="54"/>
                    <a:pt x="235" y="54"/>
                  </a:cubicBezTo>
                  <a:cubicBezTo>
                    <a:pt x="234" y="55"/>
                    <a:pt x="234" y="55"/>
                    <a:pt x="234" y="55"/>
                  </a:cubicBezTo>
                  <a:cubicBezTo>
                    <a:pt x="232" y="56"/>
                    <a:pt x="232" y="56"/>
                    <a:pt x="232" y="56"/>
                  </a:cubicBezTo>
                  <a:cubicBezTo>
                    <a:pt x="231" y="56"/>
                    <a:pt x="231" y="56"/>
                    <a:pt x="231" y="56"/>
                  </a:cubicBezTo>
                  <a:cubicBezTo>
                    <a:pt x="231" y="55"/>
                    <a:pt x="231" y="55"/>
                    <a:pt x="231" y="55"/>
                  </a:cubicBezTo>
                  <a:cubicBezTo>
                    <a:pt x="231" y="55"/>
                    <a:pt x="231" y="55"/>
                    <a:pt x="231" y="55"/>
                  </a:cubicBezTo>
                  <a:cubicBezTo>
                    <a:pt x="230" y="56"/>
                    <a:pt x="230" y="56"/>
                    <a:pt x="230" y="56"/>
                  </a:cubicBezTo>
                  <a:cubicBezTo>
                    <a:pt x="229" y="57"/>
                    <a:pt x="229" y="57"/>
                    <a:pt x="229" y="57"/>
                  </a:cubicBezTo>
                  <a:cubicBezTo>
                    <a:pt x="229" y="57"/>
                    <a:pt x="229" y="57"/>
                    <a:pt x="229" y="57"/>
                  </a:cubicBezTo>
                  <a:cubicBezTo>
                    <a:pt x="229" y="56"/>
                    <a:pt x="229" y="56"/>
                    <a:pt x="229" y="56"/>
                  </a:cubicBezTo>
                  <a:cubicBezTo>
                    <a:pt x="229" y="55"/>
                    <a:pt x="229" y="55"/>
                    <a:pt x="229" y="55"/>
                  </a:cubicBezTo>
                  <a:cubicBezTo>
                    <a:pt x="228" y="54"/>
                    <a:pt x="228" y="54"/>
                    <a:pt x="228" y="54"/>
                  </a:cubicBezTo>
                  <a:cubicBezTo>
                    <a:pt x="228" y="55"/>
                    <a:pt x="228" y="55"/>
                    <a:pt x="228" y="55"/>
                  </a:cubicBezTo>
                  <a:cubicBezTo>
                    <a:pt x="228" y="56"/>
                    <a:pt x="228" y="56"/>
                    <a:pt x="228" y="56"/>
                  </a:cubicBezTo>
                  <a:cubicBezTo>
                    <a:pt x="228" y="57"/>
                    <a:pt x="228" y="57"/>
                    <a:pt x="228" y="57"/>
                  </a:cubicBezTo>
                  <a:cubicBezTo>
                    <a:pt x="228" y="57"/>
                    <a:pt x="228" y="57"/>
                    <a:pt x="228" y="57"/>
                  </a:cubicBezTo>
                  <a:cubicBezTo>
                    <a:pt x="226" y="57"/>
                    <a:pt x="226" y="57"/>
                    <a:pt x="226" y="57"/>
                  </a:cubicBezTo>
                  <a:cubicBezTo>
                    <a:pt x="225" y="57"/>
                    <a:pt x="225" y="57"/>
                    <a:pt x="225" y="57"/>
                  </a:cubicBezTo>
                  <a:cubicBezTo>
                    <a:pt x="224" y="57"/>
                    <a:pt x="224" y="57"/>
                    <a:pt x="224" y="57"/>
                  </a:cubicBezTo>
                  <a:cubicBezTo>
                    <a:pt x="222" y="57"/>
                    <a:pt x="222" y="57"/>
                    <a:pt x="222" y="57"/>
                  </a:cubicBezTo>
                  <a:cubicBezTo>
                    <a:pt x="222" y="57"/>
                    <a:pt x="222" y="57"/>
                    <a:pt x="222" y="57"/>
                  </a:cubicBezTo>
                  <a:cubicBezTo>
                    <a:pt x="221" y="57"/>
                    <a:pt x="221" y="57"/>
                    <a:pt x="221" y="57"/>
                  </a:cubicBezTo>
                  <a:cubicBezTo>
                    <a:pt x="220" y="58"/>
                    <a:pt x="220" y="58"/>
                    <a:pt x="220" y="58"/>
                  </a:cubicBezTo>
                  <a:cubicBezTo>
                    <a:pt x="219" y="58"/>
                    <a:pt x="219" y="58"/>
                    <a:pt x="219" y="58"/>
                  </a:cubicBezTo>
                  <a:cubicBezTo>
                    <a:pt x="218" y="59"/>
                    <a:pt x="218" y="59"/>
                    <a:pt x="218" y="59"/>
                  </a:cubicBezTo>
                  <a:cubicBezTo>
                    <a:pt x="217" y="59"/>
                    <a:pt x="217" y="59"/>
                    <a:pt x="217" y="59"/>
                  </a:cubicBezTo>
                  <a:cubicBezTo>
                    <a:pt x="216" y="59"/>
                    <a:pt x="216" y="59"/>
                    <a:pt x="216" y="59"/>
                  </a:cubicBezTo>
                  <a:cubicBezTo>
                    <a:pt x="216" y="60"/>
                    <a:pt x="216" y="60"/>
                    <a:pt x="216" y="60"/>
                  </a:cubicBezTo>
                  <a:cubicBezTo>
                    <a:pt x="215" y="61"/>
                    <a:pt x="215" y="61"/>
                    <a:pt x="215" y="61"/>
                  </a:cubicBezTo>
                  <a:cubicBezTo>
                    <a:pt x="215" y="61"/>
                    <a:pt x="215" y="61"/>
                    <a:pt x="215" y="61"/>
                  </a:cubicBezTo>
                  <a:cubicBezTo>
                    <a:pt x="216" y="61"/>
                    <a:pt x="216" y="61"/>
                    <a:pt x="216" y="61"/>
                  </a:cubicBezTo>
                  <a:cubicBezTo>
                    <a:pt x="216" y="62"/>
                    <a:pt x="216" y="62"/>
                    <a:pt x="216" y="62"/>
                  </a:cubicBezTo>
                  <a:cubicBezTo>
                    <a:pt x="215" y="63"/>
                    <a:pt x="215" y="63"/>
                    <a:pt x="215" y="63"/>
                  </a:cubicBezTo>
                  <a:cubicBezTo>
                    <a:pt x="215" y="63"/>
                    <a:pt x="215" y="63"/>
                    <a:pt x="215" y="63"/>
                  </a:cubicBezTo>
                  <a:cubicBezTo>
                    <a:pt x="215" y="64"/>
                    <a:pt x="215" y="64"/>
                    <a:pt x="215" y="64"/>
                  </a:cubicBezTo>
                  <a:cubicBezTo>
                    <a:pt x="215" y="64"/>
                    <a:pt x="215" y="64"/>
                    <a:pt x="215" y="64"/>
                  </a:cubicBezTo>
                  <a:cubicBezTo>
                    <a:pt x="215" y="64"/>
                    <a:pt x="215" y="64"/>
                    <a:pt x="215" y="64"/>
                  </a:cubicBezTo>
                  <a:cubicBezTo>
                    <a:pt x="214" y="65"/>
                    <a:pt x="214" y="65"/>
                    <a:pt x="214" y="65"/>
                  </a:cubicBezTo>
                  <a:cubicBezTo>
                    <a:pt x="214" y="65"/>
                    <a:pt x="214" y="65"/>
                    <a:pt x="214" y="65"/>
                  </a:cubicBezTo>
                  <a:cubicBezTo>
                    <a:pt x="214" y="66"/>
                    <a:pt x="214" y="66"/>
                    <a:pt x="214" y="66"/>
                  </a:cubicBezTo>
                  <a:cubicBezTo>
                    <a:pt x="213" y="67"/>
                    <a:pt x="213" y="67"/>
                    <a:pt x="213" y="67"/>
                  </a:cubicBezTo>
                  <a:cubicBezTo>
                    <a:pt x="213" y="67"/>
                    <a:pt x="213" y="67"/>
                    <a:pt x="213" y="67"/>
                  </a:cubicBezTo>
                  <a:cubicBezTo>
                    <a:pt x="212" y="68"/>
                    <a:pt x="212" y="68"/>
                    <a:pt x="212" y="68"/>
                  </a:cubicBezTo>
                  <a:cubicBezTo>
                    <a:pt x="212" y="68"/>
                    <a:pt x="212" y="68"/>
                    <a:pt x="212" y="68"/>
                  </a:cubicBezTo>
                  <a:cubicBezTo>
                    <a:pt x="212" y="68"/>
                    <a:pt x="212" y="68"/>
                    <a:pt x="212" y="68"/>
                  </a:cubicBezTo>
                  <a:cubicBezTo>
                    <a:pt x="211" y="69"/>
                    <a:pt x="211" y="69"/>
                    <a:pt x="211" y="69"/>
                  </a:cubicBezTo>
                  <a:cubicBezTo>
                    <a:pt x="211" y="69"/>
                    <a:pt x="211" y="69"/>
                    <a:pt x="211" y="69"/>
                  </a:cubicBezTo>
                  <a:cubicBezTo>
                    <a:pt x="210" y="69"/>
                    <a:pt x="210" y="69"/>
                    <a:pt x="210" y="69"/>
                  </a:cubicBezTo>
                  <a:cubicBezTo>
                    <a:pt x="211" y="68"/>
                    <a:pt x="211" y="68"/>
                    <a:pt x="211" y="68"/>
                  </a:cubicBezTo>
                  <a:cubicBezTo>
                    <a:pt x="211" y="68"/>
                    <a:pt x="211" y="68"/>
                    <a:pt x="211" y="68"/>
                  </a:cubicBezTo>
                  <a:cubicBezTo>
                    <a:pt x="210" y="68"/>
                    <a:pt x="210" y="68"/>
                    <a:pt x="210" y="68"/>
                  </a:cubicBezTo>
                  <a:cubicBezTo>
                    <a:pt x="209" y="67"/>
                    <a:pt x="209" y="67"/>
                    <a:pt x="209" y="67"/>
                  </a:cubicBezTo>
                  <a:cubicBezTo>
                    <a:pt x="208" y="66"/>
                    <a:pt x="208" y="66"/>
                    <a:pt x="208" y="66"/>
                  </a:cubicBezTo>
                  <a:cubicBezTo>
                    <a:pt x="209" y="66"/>
                    <a:pt x="209" y="66"/>
                    <a:pt x="209" y="66"/>
                  </a:cubicBezTo>
                  <a:cubicBezTo>
                    <a:pt x="210" y="64"/>
                    <a:pt x="210" y="64"/>
                    <a:pt x="210" y="64"/>
                  </a:cubicBezTo>
                  <a:cubicBezTo>
                    <a:pt x="209" y="65"/>
                    <a:pt x="209" y="65"/>
                    <a:pt x="209" y="65"/>
                  </a:cubicBezTo>
                  <a:cubicBezTo>
                    <a:pt x="208" y="65"/>
                    <a:pt x="208" y="65"/>
                    <a:pt x="208" y="65"/>
                  </a:cubicBezTo>
                  <a:cubicBezTo>
                    <a:pt x="208" y="66"/>
                    <a:pt x="208" y="66"/>
                    <a:pt x="208" y="66"/>
                  </a:cubicBezTo>
                  <a:cubicBezTo>
                    <a:pt x="208" y="67"/>
                    <a:pt x="208" y="67"/>
                    <a:pt x="208" y="67"/>
                  </a:cubicBezTo>
                  <a:cubicBezTo>
                    <a:pt x="209" y="67"/>
                    <a:pt x="209" y="67"/>
                    <a:pt x="209" y="67"/>
                  </a:cubicBezTo>
                  <a:cubicBezTo>
                    <a:pt x="209" y="68"/>
                    <a:pt x="209" y="68"/>
                    <a:pt x="209" y="68"/>
                  </a:cubicBezTo>
                  <a:cubicBezTo>
                    <a:pt x="209" y="69"/>
                    <a:pt x="209" y="69"/>
                    <a:pt x="209" y="69"/>
                  </a:cubicBezTo>
                  <a:cubicBezTo>
                    <a:pt x="210" y="70"/>
                    <a:pt x="210" y="70"/>
                    <a:pt x="210" y="70"/>
                  </a:cubicBezTo>
                  <a:cubicBezTo>
                    <a:pt x="210" y="71"/>
                    <a:pt x="210" y="71"/>
                    <a:pt x="210" y="71"/>
                  </a:cubicBezTo>
                  <a:cubicBezTo>
                    <a:pt x="209" y="73"/>
                    <a:pt x="209" y="73"/>
                    <a:pt x="209" y="73"/>
                  </a:cubicBezTo>
                  <a:cubicBezTo>
                    <a:pt x="208" y="73"/>
                    <a:pt x="208" y="73"/>
                    <a:pt x="208" y="73"/>
                  </a:cubicBezTo>
                  <a:cubicBezTo>
                    <a:pt x="207" y="75"/>
                    <a:pt x="207" y="75"/>
                    <a:pt x="207" y="75"/>
                  </a:cubicBezTo>
                  <a:cubicBezTo>
                    <a:pt x="207" y="76"/>
                    <a:pt x="207" y="76"/>
                    <a:pt x="207" y="76"/>
                  </a:cubicBezTo>
                  <a:cubicBezTo>
                    <a:pt x="207" y="76"/>
                    <a:pt x="207" y="76"/>
                    <a:pt x="207" y="76"/>
                  </a:cubicBezTo>
                  <a:cubicBezTo>
                    <a:pt x="206" y="76"/>
                    <a:pt x="206" y="76"/>
                    <a:pt x="206" y="76"/>
                  </a:cubicBezTo>
                  <a:cubicBezTo>
                    <a:pt x="206" y="76"/>
                    <a:pt x="206" y="76"/>
                    <a:pt x="206" y="76"/>
                  </a:cubicBezTo>
                  <a:cubicBezTo>
                    <a:pt x="206" y="76"/>
                    <a:pt x="206" y="76"/>
                    <a:pt x="206" y="76"/>
                  </a:cubicBezTo>
                  <a:cubicBezTo>
                    <a:pt x="205" y="77"/>
                    <a:pt x="205" y="77"/>
                    <a:pt x="205" y="77"/>
                  </a:cubicBezTo>
                  <a:cubicBezTo>
                    <a:pt x="205" y="78"/>
                    <a:pt x="205" y="78"/>
                    <a:pt x="205" y="78"/>
                  </a:cubicBezTo>
                  <a:cubicBezTo>
                    <a:pt x="205" y="78"/>
                    <a:pt x="205" y="78"/>
                    <a:pt x="205" y="78"/>
                  </a:cubicBezTo>
                  <a:cubicBezTo>
                    <a:pt x="205" y="77"/>
                    <a:pt x="205" y="77"/>
                    <a:pt x="205" y="77"/>
                  </a:cubicBezTo>
                  <a:cubicBezTo>
                    <a:pt x="205" y="76"/>
                    <a:pt x="205" y="76"/>
                    <a:pt x="205" y="76"/>
                  </a:cubicBezTo>
                  <a:cubicBezTo>
                    <a:pt x="206" y="76"/>
                    <a:pt x="206" y="76"/>
                    <a:pt x="206" y="76"/>
                  </a:cubicBezTo>
                  <a:cubicBezTo>
                    <a:pt x="206" y="75"/>
                    <a:pt x="206" y="75"/>
                    <a:pt x="206" y="75"/>
                  </a:cubicBezTo>
                  <a:cubicBezTo>
                    <a:pt x="206" y="74"/>
                    <a:pt x="206" y="74"/>
                    <a:pt x="206" y="74"/>
                  </a:cubicBezTo>
                  <a:cubicBezTo>
                    <a:pt x="206" y="74"/>
                    <a:pt x="206" y="74"/>
                    <a:pt x="206" y="74"/>
                  </a:cubicBezTo>
                  <a:cubicBezTo>
                    <a:pt x="207" y="74"/>
                    <a:pt x="207" y="74"/>
                    <a:pt x="207" y="74"/>
                  </a:cubicBezTo>
                  <a:cubicBezTo>
                    <a:pt x="206" y="74"/>
                    <a:pt x="206" y="74"/>
                    <a:pt x="206" y="74"/>
                  </a:cubicBezTo>
                  <a:cubicBezTo>
                    <a:pt x="205" y="73"/>
                    <a:pt x="205" y="73"/>
                    <a:pt x="205" y="73"/>
                  </a:cubicBezTo>
                  <a:cubicBezTo>
                    <a:pt x="206" y="73"/>
                    <a:pt x="206" y="73"/>
                    <a:pt x="206" y="73"/>
                  </a:cubicBezTo>
                  <a:cubicBezTo>
                    <a:pt x="206" y="73"/>
                    <a:pt x="206" y="73"/>
                    <a:pt x="206" y="73"/>
                  </a:cubicBezTo>
                  <a:cubicBezTo>
                    <a:pt x="205" y="73"/>
                    <a:pt x="205" y="73"/>
                    <a:pt x="205" y="73"/>
                  </a:cubicBezTo>
                  <a:cubicBezTo>
                    <a:pt x="205" y="72"/>
                    <a:pt x="205" y="72"/>
                    <a:pt x="205" y="72"/>
                  </a:cubicBezTo>
                  <a:cubicBezTo>
                    <a:pt x="205" y="73"/>
                    <a:pt x="205" y="73"/>
                    <a:pt x="205" y="73"/>
                  </a:cubicBezTo>
                  <a:cubicBezTo>
                    <a:pt x="204" y="72"/>
                    <a:pt x="204" y="72"/>
                    <a:pt x="204" y="72"/>
                  </a:cubicBezTo>
                  <a:cubicBezTo>
                    <a:pt x="204" y="71"/>
                    <a:pt x="204" y="71"/>
                    <a:pt x="204" y="71"/>
                  </a:cubicBezTo>
                  <a:cubicBezTo>
                    <a:pt x="205" y="70"/>
                    <a:pt x="205" y="70"/>
                    <a:pt x="205" y="70"/>
                  </a:cubicBezTo>
                  <a:cubicBezTo>
                    <a:pt x="205" y="69"/>
                    <a:pt x="205" y="69"/>
                    <a:pt x="205" y="69"/>
                  </a:cubicBezTo>
                  <a:cubicBezTo>
                    <a:pt x="204" y="68"/>
                    <a:pt x="204" y="68"/>
                    <a:pt x="204" y="68"/>
                  </a:cubicBezTo>
                  <a:cubicBezTo>
                    <a:pt x="205" y="67"/>
                    <a:pt x="205" y="67"/>
                    <a:pt x="205" y="67"/>
                  </a:cubicBezTo>
                  <a:cubicBezTo>
                    <a:pt x="205" y="67"/>
                    <a:pt x="205" y="67"/>
                    <a:pt x="205" y="67"/>
                  </a:cubicBezTo>
                  <a:cubicBezTo>
                    <a:pt x="205" y="67"/>
                    <a:pt x="205" y="67"/>
                    <a:pt x="205" y="67"/>
                  </a:cubicBezTo>
                  <a:cubicBezTo>
                    <a:pt x="205" y="66"/>
                    <a:pt x="205" y="66"/>
                    <a:pt x="205" y="66"/>
                  </a:cubicBezTo>
                  <a:cubicBezTo>
                    <a:pt x="205" y="66"/>
                    <a:pt x="205" y="66"/>
                    <a:pt x="205" y="66"/>
                  </a:cubicBezTo>
                  <a:cubicBezTo>
                    <a:pt x="205" y="66"/>
                    <a:pt x="205" y="66"/>
                    <a:pt x="205" y="66"/>
                  </a:cubicBezTo>
                  <a:cubicBezTo>
                    <a:pt x="205" y="67"/>
                    <a:pt x="205" y="67"/>
                    <a:pt x="205" y="67"/>
                  </a:cubicBezTo>
                  <a:cubicBezTo>
                    <a:pt x="204" y="67"/>
                    <a:pt x="204" y="67"/>
                    <a:pt x="204" y="67"/>
                  </a:cubicBezTo>
                  <a:cubicBezTo>
                    <a:pt x="203" y="68"/>
                    <a:pt x="203" y="68"/>
                    <a:pt x="203" y="68"/>
                  </a:cubicBezTo>
                  <a:cubicBezTo>
                    <a:pt x="203" y="68"/>
                    <a:pt x="203" y="68"/>
                    <a:pt x="203" y="68"/>
                  </a:cubicBezTo>
                  <a:cubicBezTo>
                    <a:pt x="204" y="68"/>
                    <a:pt x="204" y="68"/>
                    <a:pt x="204" y="68"/>
                  </a:cubicBezTo>
                  <a:cubicBezTo>
                    <a:pt x="203" y="69"/>
                    <a:pt x="203" y="69"/>
                    <a:pt x="203" y="69"/>
                  </a:cubicBezTo>
                  <a:cubicBezTo>
                    <a:pt x="203" y="70"/>
                    <a:pt x="203" y="70"/>
                    <a:pt x="203" y="70"/>
                  </a:cubicBezTo>
                  <a:cubicBezTo>
                    <a:pt x="203" y="70"/>
                    <a:pt x="203" y="70"/>
                    <a:pt x="203" y="70"/>
                  </a:cubicBezTo>
                  <a:cubicBezTo>
                    <a:pt x="203" y="71"/>
                    <a:pt x="203" y="71"/>
                    <a:pt x="203" y="71"/>
                  </a:cubicBezTo>
                  <a:cubicBezTo>
                    <a:pt x="203" y="72"/>
                    <a:pt x="203" y="72"/>
                    <a:pt x="203" y="72"/>
                  </a:cubicBezTo>
                  <a:cubicBezTo>
                    <a:pt x="203" y="73"/>
                    <a:pt x="203" y="73"/>
                    <a:pt x="203" y="73"/>
                  </a:cubicBezTo>
                  <a:cubicBezTo>
                    <a:pt x="203" y="73"/>
                    <a:pt x="203" y="73"/>
                    <a:pt x="203" y="73"/>
                  </a:cubicBezTo>
                  <a:cubicBezTo>
                    <a:pt x="202" y="72"/>
                    <a:pt x="202" y="72"/>
                    <a:pt x="202" y="72"/>
                  </a:cubicBezTo>
                  <a:cubicBezTo>
                    <a:pt x="201" y="72"/>
                    <a:pt x="201" y="72"/>
                    <a:pt x="201" y="72"/>
                  </a:cubicBezTo>
                  <a:cubicBezTo>
                    <a:pt x="201" y="71"/>
                    <a:pt x="201" y="71"/>
                    <a:pt x="201" y="71"/>
                  </a:cubicBezTo>
                  <a:cubicBezTo>
                    <a:pt x="200" y="71"/>
                    <a:pt x="200" y="71"/>
                    <a:pt x="200" y="71"/>
                  </a:cubicBezTo>
                  <a:cubicBezTo>
                    <a:pt x="200" y="71"/>
                    <a:pt x="200" y="71"/>
                    <a:pt x="200" y="71"/>
                  </a:cubicBezTo>
                  <a:cubicBezTo>
                    <a:pt x="200" y="70"/>
                    <a:pt x="200" y="70"/>
                    <a:pt x="200" y="70"/>
                  </a:cubicBezTo>
                  <a:cubicBezTo>
                    <a:pt x="200" y="70"/>
                    <a:pt x="200" y="70"/>
                    <a:pt x="200" y="70"/>
                  </a:cubicBezTo>
                  <a:cubicBezTo>
                    <a:pt x="200" y="71"/>
                    <a:pt x="200" y="71"/>
                    <a:pt x="200" y="71"/>
                  </a:cubicBezTo>
                  <a:cubicBezTo>
                    <a:pt x="200" y="71"/>
                    <a:pt x="200" y="71"/>
                    <a:pt x="200" y="71"/>
                  </a:cubicBezTo>
                  <a:cubicBezTo>
                    <a:pt x="201" y="72"/>
                    <a:pt x="201" y="72"/>
                    <a:pt x="201" y="72"/>
                  </a:cubicBezTo>
                  <a:cubicBezTo>
                    <a:pt x="202" y="73"/>
                    <a:pt x="202" y="73"/>
                    <a:pt x="202" y="73"/>
                  </a:cubicBezTo>
                  <a:cubicBezTo>
                    <a:pt x="203" y="74"/>
                    <a:pt x="203" y="74"/>
                    <a:pt x="203" y="74"/>
                  </a:cubicBezTo>
                  <a:cubicBezTo>
                    <a:pt x="203" y="74"/>
                    <a:pt x="203" y="74"/>
                    <a:pt x="203" y="74"/>
                  </a:cubicBezTo>
                  <a:cubicBezTo>
                    <a:pt x="204" y="75"/>
                    <a:pt x="204" y="75"/>
                    <a:pt x="204" y="75"/>
                  </a:cubicBezTo>
                  <a:cubicBezTo>
                    <a:pt x="203" y="76"/>
                    <a:pt x="203" y="76"/>
                    <a:pt x="203" y="76"/>
                  </a:cubicBezTo>
                  <a:cubicBezTo>
                    <a:pt x="203" y="75"/>
                    <a:pt x="203" y="75"/>
                    <a:pt x="203" y="75"/>
                  </a:cubicBezTo>
                  <a:cubicBezTo>
                    <a:pt x="202" y="75"/>
                    <a:pt x="202" y="75"/>
                    <a:pt x="202" y="75"/>
                  </a:cubicBezTo>
                  <a:cubicBezTo>
                    <a:pt x="202" y="75"/>
                    <a:pt x="202" y="75"/>
                    <a:pt x="202" y="75"/>
                  </a:cubicBezTo>
                  <a:cubicBezTo>
                    <a:pt x="202" y="76"/>
                    <a:pt x="202" y="76"/>
                    <a:pt x="202" y="76"/>
                  </a:cubicBezTo>
                  <a:cubicBezTo>
                    <a:pt x="203" y="76"/>
                    <a:pt x="203" y="76"/>
                    <a:pt x="203" y="76"/>
                  </a:cubicBezTo>
                  <a:cubicBezTo>
                    <a:pt x="204" y="77"/>
                    <a:pt x="204" y="77"/>
                    <a:pt x="204" y="77"/>
                  </a:cubicBezTo>
                  <a:cubicBezTo>
                    <a:pt x="203" y="77"/>
                    <a:pt x="203" y="77"/>
                    <a:pt x="203" y="77"/>
                  </a:cubicBezTo>
                  <a:cubicBezTo>
                    <a:pt x="203" y="77"/>
                    <a:pt x="203" y="77"/>
                    <a:pt x="203" y="77"/>
                  </a:cubicBezTo>
                  <a:cubicBezTo>
                    <a:pt x="202" y="77"/>
                    <a:pt x="202" y="77"/>
                    <a:pt x="202" y="77"/>
                  </a:cubicBezTo>
                  <a:cubicBezTo>
                    <a:pt x="203" y="78"/>
                    <a:pt x="203" y="78"/>
                    <a:pt x="203" y="78"/>
                  </a:cubicBezTo>
                  <a:cubicBezTo>
                    <a:pt x="203" y="79"/>
                    <a:pt x="203" y="79"/>
                    <a:pt x="203" y="79"/>
                  </a:cubicBezTo>
                  <a:cubicBezTo>
                    <a:pt x="203" y="78"/>
                    <a:pt x="203" y="78"/>
                    <a:pt x="203" y="78"/>
                  </a:cubicBezTo>
                  <a:cubicBezTo>
                    <a:pt x="202" y="78"/>
                    <a:pt x="202" y="78"/>
                    <a:pt x="202" y="78"/>
                  </a:cubicBezTo>
                  <a:cubicBezTo>
                    <a:pt x="201" y="78"/>
                    <a:pt x="201" y="78"/>
                    <a:pt x="201" y="78"/>
                  </a:cubicBezTo>
                  <a:cubicBezTo>
                    <a:pt x="200" y="77"/>
                    <a:pt x="200" y="77"/>
                    <a:pt x="200" y="77"/>
                  </a:cubicBezTo>
                  <a:cubicBezTo>
                    <a:pt x="201" y="78"/>
                    <a:pt x="201" y="78"/>
                    <a:pt x="201" y="78"/>
                  </a:cubicBezTo>
                  <a:cubicBezTo>
                    <a:pt x="202" y="78"/>
                    <a:pt x="202" y="78"/>
                    <a:pt x="202" y="78"/>
                  </a:cubicBezTo>
                  <a:cubicBezTo>
                    <a:pt x="202" y="78"/>
                    <a:pt x="202" y="78"/>
                    <a:pt x="202" y="78"/>
                  </a:cubicBezTo>
                  <a:cubicBezTo>
                    <a:pt x="202" y="79"/>
                    <a:pt x="202" y="79"/>
                    <a:pt x="202" y="79"/>
                  </a:cubicBezTo>
                  <a:cubicBezTo>
                    <a:pt x="203" y="79"/>
                    <a:pt x="203" y="79"/>
                    <a:pt x="203" y="79"/>
                  </a:cubicBezTo>
                  <a:cubicBezTo>
                    <a:pt x="204" y="79"/>
                    <a:pt x="204" y="79"/>
                    <a:pt x="204" y="79"/>
                  </a:cubicBezTo>
                  <a:cubicBezTo>
                    <a:pt x="204" y="79"/>
                    <a:pt x="204" y="79"/>
                    <a:pt x="204" y="79"/>
                  </a:cubicBezTo>
                  <a:cubicBezTo>
                    <a:pt x="205" y="80"/>
                    <a:pt x="205" y="80"/>
                    <a:pt x="205" y="80"/>
                  </a:cubicBezTo>
                  <a:cubicBezTo>
                    <a:pt x="204" y="81"/>
                    <a:pt x="204" y="81"/>
                    <a:pt x="204" y="81"/>
                  </a:cubicBezTo>
                  <a:cubicBezTo>
                    <a:pt x="204" y="81"/>
                    <a:pt x="204" y="81"/>
                    <a:pt x="204" y="81"/>
                  </a:cubicBezTo>
                  <a:cubicBezTo>
                    <a:pt x="204" y="81"/>
                    <a:pt x="204" y="81"/>
                    <a:pt x="204" y="81"/>
                  </a:cubicBezTo>
                  <a:cubicBezTo>
                    <a:pt x="204" y="81"/>
                    <a:pt x="204" y="81"/>
                    <a:pt x="204" y="81"/>
                  </a:cubicBezTo>
                  <a:cubicBezTo>
                    <a:pt x="204" y="82"/>
                    <a:pt x="204" y="82"/>
                    <a:pt x="204" y="82"/>
                  </a:cubicBezTo>
                  <a:cubicBezTo>
                    <a:pt x="204" y="83"/>
                    <a:pt x="204" y="83"/>
                    <a:pt x="204" y="83"/>
                  </a:cubicBezTo>
                  <a:cubicBezTo>
                    <a:pt x="203" y="83"/>
                    <a:pt x="203" y="83"/>
                    <a:pt x="203" y="83"/>
                  </a:cubicBezTo>
                  <a:cubicBezTo>
                    <a:pt x="203" y="83"/>
                    <a:pt x="203" y="83"/>
                    <a:pt x="203" y="83"/>
                  </a:cubicBezTo>
                  <a:cubicBezTo>
                    <a:pt x="202" y="83"/>
                    <a:pt x="202" y="83"/>
                    <a:pt x="202" y="83"/>
                  </a:cubicBezTo>
                  <a:cubicBezTo>
                    <a:pt x="202" y="84"/>
                    <a:pt x="202" y="84"/>
                    <a:pt x="202" y="84"/>
                  </a:cubicBezTo>
                  <a:cubicBezTo>
                    <a:pt x="201" y="83"/>
                    <a:pt x="201" y="83"/>
                    <a:pt x="201" y="83"/>
                  </a:cubicBezTo>
                  <a:cubicBezTo>
                    <a:pt x="201" y="83"/>
                    <a:pt x="201" y="83"/>
                    <a:pt x="201" y="83"/>
                  </a:cubicBezTo>
                  <a:cubicBezTo>
                    <a:pt x="200" y="83"/>
                    <a:pt x="200" y="83"/>
                    <a:pt x="200" y="83"/>
                  </a:cubicBezTo>
                  <a:cubicBezTo>
                    <a:pt x="200" y="84"/>
                    <a:pt x="200" y="84"/>
                    <a:pt x="200" y="84"/>
                  </a:cubicBezTo>
                  <a:cubicBezTo>
                    <a:pt x="200" y="84"/>
                    <a:pt x="200" y="84"/>
                    <a:pt x="200" y="84"/>
                  </a:cubicBezTo>
                  <a:cubicBezTo>
                    <a:pt x="201" y="84"/>
                    <a:pt x="201" y="84"/>
                    <a:pt x="201" y="84"/>
                  </a:cubicBezTo>
                  <a:cubicBezTo>
                    <a:pt x="203" y="84"/>
                    <a:pt x="203" y="84"/>
                    <a:pt x="203" y="84"/>
                  </a:cubicBezTo>
                  <a:cubicBezTo>
                    <a:pt x="203" y="84"/>
                    <a:pt x="203" y="84"/>
                    <a:pt x="203" y="84"/>
                  </a:cubicBezTo>
                  <a:cubicBezTo>
                    <a:pt x="203" y="85"/>
                    <a:pt x="203" y="85"/>
                    <a:pt x="203" y="85"/>
                  </a:cubicBezTo>
                  <a:cubicBezTo>
                    <a:pt x="204" y="85"/>
                    <a:pt x="204" y="85"/>
                    <a:pt x="204" y="85"/>
                  </a:cubicBezTo>
                  <a:cubicBezTo>
                    <a:pt x="204" y="85"/>
                    <a:pt x="204" y="85"/>
                    <a:pt x="204" y="85"/>
                  </a:cubicBezTo>
                  <a:cubicBezTo>
                    <a:pt x="204" y="84"/>
                    <a:pt x="204" y="84"/>
                    <a:pt x="204" y="84"/>
                  </a:cubicBezTo>
                  <a:cubicBezTo>
                    <a:pt x="204" y="84"/>
                    <a:pt x="204" y="84"/>
                    <a:pt x="204" y="84"/>
                  </a:cubicBezTo>
                  <a:cubicBezTo>
                    <a:pt x="205" y="85"/>
                    <a:pt x="205" y="85"/>
                    <a:pt x="205" y="85"/>
                  </a:cubicBezTo>
                  <a:cubicBezTo>
                    <a:pt x="204" y="86"/>
                    <a:pt x="204" y="86"/>
                    <a:pt x="204" y="86"/>
                  </a:cubicBezTo>
                  <a:cubicBezTo>
                    <a:pt x="204" y="86"/>
                    <a:pt x="204" y="86"/>
                    <a:pt x="204" y="86"/>
                  </a:cubicBezTo>
                  <a:cubicBezTo>
                    <a:pt x="203" y="86"/>
                    <a:pt x="203" y="86"/>
                    <a:pt x="203" y="86"/>
                  </a:cubicBezTo>
                  <a:cubicBezTo>
                    <a:pt x="203" y="87"/>
                    <a:pt x="203" y="87"/>
                    <a:pt x="203" y="87"/>
                  </a:cubicBezTo>
                  <a:cubicBezTo>
                    <a:pt x="203" y="87"/>
                    <a:pt x="203" y="87"/>
                    <a:pt x="203" y="87"/>
                  </a:cubicBezTo>
                  <a:cubicBezTo>
                    <a:pt x="202" y="87"/>
                    <a:pt x="202" y="87"/>
                    <a:pt x="202" y="87"/>
                  </a:cubicBezTo>
                  <a:cubicBezTo>
                    <a:pt x="201" y="87"/>
                    <a:pt x="201" y="87"/>
                    <a:pt x="201" y="87"/>
                  </a:cubicBezTo>
                  <a:cubicBezTo>
                    <a:pt x="201" y="86"/>
                    <a:pt x="201" y="86"/>
                    <a:pt x="201" y="86"/>
                  </a:cubicBezTo>
                  <a:cubicBezTo>
                    <a:pt x="201" y="87"/>
                    <a:pt x="201" y="87"/>
                    <a:pt x="201" y="87"/>
                  </a:cubicBezTo>
                  <a:cubicBezTo>
                    <a:pt x="200" y="87"/>
                    <a:pt x="200" y="87"/>
                    <a:pt x="200" y="87"/>
                  </a:cubicBezTo>
                  <a:cubicBezTo>
                    <a:pt x="200" y="87"/>
                    <a:pt x="200" y="87"/>
                    <a:pt x="200" y="87"/>
                  </a:cubicBezTo>
                  <a:cubicBezTo>
                    <a:pt x="199" y="87"/>
                    <a:pt x="199" y="87"/>
                    <a:pt x="199" y="87"/>
                  </a:cubicBezTo>
                  <a:cubicBezTo>
                    <a:pt x="200" y="87"/>
                    <a:pt x="200" y="87"/>
                    <a:pt x="200" y="87"/>
                  </a:cubicBezTo>
                  <a:cubicBezTo>
                    <a:pt x="201" y="87"/>
                    <a:pt x="201" y="87"/>
                    <a:pt x="201" y="87"/>
                  </a:cubicBezTo>
                  <a:cubicBezTo>
                    <a:pt x="201" y="88"/>
                    <a:pt x="201" y="88"/>
                    <a:pt x="201" y="88"/>
                  </a:cubicBezTo>
                  <a:cubicBezTo>
                    <a:pt x="200" y="88"/>
                    <a:pt x="200" y="88"/>
                    <a:pt x="200" y="88"/>
                  </a:cubicBezTo>
                  <a:cubicBezTo>
                    <a:pt x="201" y="88"/>
                    <a:pt x="201" y="88"/>
                    <a:pt x="201" y="88"/>
                  </a:cubicBezTo>
                  <a:cubicBezTo>
                    <a:pt x="199" y="89"/>
                    <a:pt x="199" y="89"/>
                    <a:pt x="199" y="89"/>
                  </a:cubicBezTo>
                  <a:cubicBezTo>
                    <a:pt x="199" y="89"/>
                    <a:pt x="199" y="89"/>
                    <a:pt x="199" y="89"/>
                  </a:cubicBezTo>
                  <a:cubicBezTo>
                    <a:pt x="199" y="89"/>
                    <a:pt x="199" y="89"/>
                    <a:pt x="199" y="89"/>
                  </a:cubicBezTo>
                  <a:cubicBezTo>
                    <a:pt x="200" y="89"/>
                    <a:pt x="200" y="89"/>
                    <a:pt x="200" y="89"/>
                  </a:cubicBezTo>
                  <a:cubicBezTo>
                    <a:pt x="201" y="89"/>
                    <a:pt x="201" y="89"/>
                    <a:pt x="201" y="89"/>
                  </a:cubicBezTo>
                  <a:cubicBezTo>
                    <a:pt x="201" y="89"/>
                    <a:pt x="201" y="89"/>
                    <a:pt x="201" y="89"/>
                  </a:cubicBezTo>
                  <a:cubicBezTo>
                    <a:pt x="202" y="89"/>
                    <a:pt x="202" y="89"/>
                    <a:pt x="202" y="89"/>
                  </a:cubicBezTo>
                  <a:cubicBezTo>
                    <a:pt x="201" y="90"/>
                    <a:pt x="201" y="90"/>
                    <a:pt x="201" y="90"/>
                  </a:cubicBezTo>
                  <a:cubicBezTo>
                    <a:pt x="200" y="90"/>
                    <a:pt x="200" y="90"/>
                    <a:pt x="200" y="90"/>
                  </a:cubicBezTo>
                  <a:cubicBezTo>
                    <a:pt x="200" y="90"/>
                    <a:pt x="200" y="90"/>
                    <a:pt x="200" y="90"/>
                  </a:cubicBezTo>
                  <a:cubicBezTo>
                    <a:pt x="200" y="90"/>
                    <a:pt x="200" y="90"/>
                    <a:pt x="200" y="90"/>
                  </a:cubicBezTo>
                  <a:cubicBezTo>
                    <a:pt x="199" y="90"/>
                    <a:pt x="199" y="90"/>
                    <a:pt x="199" y="90"/>
                  </a:cubicBezTo>
                  <a:cubicBezTo>
                    <a:pt x="198" y="90"/>
                    <a:pt x="198" y="90"/>
                    <a:pt x="198" y="90"/>
                  </a:cubicBezTo>
                  <a:cubicBezTo>
                    <a:pt x="196" y="91"/>
                    <a:pt x="196" y="91"/>
                    <a:pt x="196" y="91"/>
                  </a:cubicBezTo>
                  <a:cubicBezTo>
                    <a:pt x="194" y="93"/>
                    <a:pt x="194" y="93"/>
                    <a:pt x="194" y="93"/>
                  </a:cubicBezTo>
                  <a:cubicBezTo>
                    <a:pt x="193" y="94"/>
                    <a:pt x="193" y="94"/>
                    <a:pt x="193" y="94"/>
                  </a:cubicBezTo>
                  <a:cubicBezTo>
                    <a:pt x="193" y="94"/>
                    <a:pt x="193" y="94"/>
                    <a:pt x="193" y="94"/>
                  </a:cubicBezTo>
                  <a:cubicBezTo>
                    <a:pt x="192" y="94"/>
                    <a:pt x="192" y="94"/>
                    <a:pt x="192" y="94"/>
                  </a:cubicBezTo>
                  <a:cubicBezTo>
                    <a:pt x="191" y="94"/>
                    <a:pt x="191" y="94"/>
                    <a:pt x="191" y="94"/>
                  </a:cubicBezTo>
                  <a:cubicBezTo>
                    <a:pt x="190" y="95"/>
                    <a:pt x="190" y="95"/>
                    <a:pt x="190" y="95"/>
                  </a:cubicBezTo>
                  <a:cubicBezTo>
                    <a:pt x="188" y="97"/>
                    <a:pt x="188" y="97"/>
                    <a:pt x="188" y="97"/>
                  </a:cubicBezTo>
                  <a:cubicBezTo>
                    <a:pt x="188" y="97"/>
                    <a:pt x="188" y="97"/>
                    <a:pt x="188" y="97"/>
                  </a:cubicBezTo>
                  <a:cubicBezTo>
                    <a:pt x="188" y="98"/>
                    <a:pt x="188" y="98"/>
                    <a:pt x="188" y="98"/>
                  </a:cubicBezTo>
                  <a:cubicBezTo>
                    <a:pt x="187" y="98"/>
                    <a:pt x="187" y="98"/>
                    <a:pt x="187" y="98"/>
                  </a:cubicBezTo>
                  <a:cubicBezTo>
                    <a:pt x="187" y="98"/>
                    <a:pt x="187" y="98"/>
                    <a:pt x="187" y="98"/>
                  </a:cubicBezTo>
                  <a:cubicBezTo>
                    <a:pt x="186" y="99"/>
                    <a:pt x="186" y="99"/>
                    <a:pt x="186" y="99"/>
                  </a:cubicBezTo>
                  <a:cubicBezTo>
                    <a:pt x="186" y="99"/>
                    <a:pt x="186" y="99"/>
                    <a:pt x="186" y="99"/>
                  </a:cubicBezTo>
                  <a:cubicBezTo>
                    <a:pt x="186" y="99"/>
                    <a:pt x="186" y="99"/>
                    <a:pt x="186" y="99"/>
                  </a:cubicBezTo>
                  <a:cubicBezTo>
                    <a:pt x="185" y="99"/>
                    <a:pt x="185" y="99"/>
                    <a:pt x="185" y="99"/>
                  </a:cubicBezTo>
                  <a:cubicBezTo>
                    <a:pt x="184" y="99"/>
                    <a:pt x="184" y="99"/>
                    <a:pt x="184" y="99"/>
                  </a:cubicBezTo>
                  <a:cubicBezTo>
                    <a:pt x="184" y="100"/>
                    <a:pt x="184" y="100"/>
                    <a:pt x="184" y="100"/>
                  </a:cubicBezTo>
                  <a:cubicBezTo>
                    <a:pt x="183" y="100"/>
                    <a:pt x="183" y="100"/>
                    <a:pt x="183" y="100"/>
                  </a:cubicBezTo>
                  <a:cubicBezTo>
                    <a:pt x="182" y="100"/>
                    <a:pt x="182" y="100"/>
                    <a:pt x="182" y="100"/>
                  </a:cubicBezTo>
                  <a:cubicBezTo>
                    <a:pt x="181" y="100"/>
                    <a:pt x="181" y="100"/>
                    <a:pt x="181" y="100"/>
                  </a:cubicBezTo>
                  <a:cubicBezTo>
                    <a:pt x="181" y="101"/>
                    <a:pt x="181" y="101"/>
                    <a:pt x="181" y="101"/>
                  </a:cubicBezTo>
                  <a:cubicBezTo>
                    <a:pt x="180" y="101"/>
                    <a:pt x="180" y="101"/>
                    <a:pt x="180" y="101"/>
                  </a:cubicBezTo>
                  <a:cubicBezTo>
                    <a:pt x="180" y="101"/>
                    <a:pt x="180" y="101"/>
                    <a:pt x="180" y="101"/>
                  </a:cubicBezTo>
                  <a:cubicBezTo>
                    <a:pt x="180" y="101"/>
                    <a:pt x="180" y="101"/>
                    <a:pt x="180" y="101"/>
                  </a:cubicBezTo>
                  <a:cubicBezTo>
                    <a:pt x="180" y="102"/>
                    <a:pt x="180" y="102"/>
                    <a:pt x="180" y="102"/>
                  </a:cubicBezTo>
                  <a:cubicBezTo>
                    <a:pt x="180" y="102"/>
                    <a:pt x="180" y="102"/>
                    <a:pt x="180" y="102"/>
                  </a:cubicBezTo>
                  <a:cubicBezTo>
                    <a:pt x="179" y="103"/>
                    <a:pt x="179" y="103"/>
                    <a:pt x="179" y="103"/>
                  </a:cubicBezTo>
                  <a:cubicBezTo>
                    <a:pt x="179" y="103"/>
                    <a:pt x="179" y="103"/>
                    <a:pt x="179" y="103"/>
                  </a:cubicBezTo>
                  <a:cubicBezTo>
                    <a:pt x="178" y="103"/>
                    <a:pt x="178" y="103"/>
                    <a:pt x="178" y="103"/>
                  </a:cubicBezTo>
                  <a:cubicBezTo>
                    <a:pt x="177" y="104"/>
                    <a:pt x="177" y="104"/>
                    <a:pt x="177" y="104"/>
                  </a:cubicBezTo>
                  <a:cubicBezTo>
                    <a:pt x="177" y="105"/>
                    <a:pt x="177" y="105"/>
                    <a:pt x="177" y="105"/>
                  </a:cubicBezTo>
                  <a:cubicBezTo>
                    <a:pt x="177" y="107"/>
                    <a:pt x="177" y="107"/>
                    <a:pt x="177" y="107"/>
                  </a:cubicBezTo>
                  <a:cubicBezTo>
                    <a:pt x="176" y="109"/>
                    <a:pt x="176" y="109"/>
                    <a:pt x="176" y="109"/>
                  </a:cubicBezTo>
                  <a:cubicBezTo>
                    <a:pt x="177" y="110"/>
                    <a:pt x="177" y="110"/>
                    <a:pt x="177" y="110"/>
                  </a:cubicBezTo>
                  <a:cubicBezTo>
                    <a:pt x="176" y="112"/>
                    <a:pt x="176" y="112"/>
                    <a:pt x="176" y="112"/>
                  </a:cubicBezTo>
                  <a:cubicBezTo>
                    <a:pt x="177" y="113"/>
                    <a:pt x="177" y="113"/>
                    <a:pt x="177" y="113"/>
                  </a:cubicBezTo>
                  <a:cubicBezTo>
                    <a:pt x="177" y="115"/>
                    <a:pt x="177" y="115"/>
                    <a:pt x="177" y="115"/>
                  </a:cubicBezTo>
                  <a:cubicBezTo>
                    <a:pt x="177" y="116"/>
                    <a:pt x="177" y="116"/>
                    <a:pt x="177" y="116"/>
                  </a:cubicBezTo>
                  <a:cubicBezTo>
                    <a:pt x="178" y="118"/>
                    <a:pt x="178" y="118"/>
                    <a:pt x="178" y="118"/>
                  </a:cubicBezTo>
                  <a:cubicBezTo>
                    <a:pt x="178" y="118"/>
                    <a:pt x="178" y="118"/>
                    <a:pt x="178" y="118"/>
                  </a:cubicBezTo>
                  <a:cubicBezTo>
                    <a:pt x="179" y="119"/>
                    <a:pt x="179" y="119"/>
                    <a:pt x="179" y="119"/>
                  </a:cubicBezTo>
                  <a:cubicBezTo>
                    <a:pt x="178" y="120"/>
                    <a:pt x="178" y="120"/>
                    <a:pt x="178" y="120"/>
                  </a:cubicBezTo>
                  <a:cubicBezTo>
                    <a:pt x="178" y="121"/>
                    <a:pt x="178" y="121"/>
                    <a:pt x="178" y="121"/>
                  </a:cubicBezTo>
                  <a:cubicBezTo>
                    <a:pt x="179" y="122"/>
                    <a:pt x="179" y="122"/>
                    <a:pt x="179" y="122"/>
                  </a:cubicBezTo>
                  <a:cubicBezTo>
                    <a:pt x="179" y="124"/>
                    <a:pt x="179" y="124"/>
                    <a:pt x="179" y="124"/>
                  </a:cubicBezTo>
                  <a:cubicBezTo>
                    <a:pt x="180" y="125"/>
                    <a:pt x="180" y="125"/>
                    <a:pt x="180" y="125"/>
                  </a:cubicBezTo>
                  <a:cubicBezTo>
                    <a:pt x="180" y="126"/>
                    <a:pt x="180" y="126"/>
                    <a:pt x="180" y="126"/>
                  </a:cubicBezTo>
                  <a:cubicBezTo>
                    <a:pt x="180" y="126"/>
                    <a:pt x="180" y="126"/>
                    <a:pt x="180" y="126"/>
                  </a:cubicBezTo>
                  <a:cubicBezTo>
                    <a:pt x="180" y="127"/>
                    <a:pt x="180" y="127"/>
                    <a:pt x="180" y="127"/>
                  </a:cubicBezTo>
                  <a:cubicBezTo>
                    <a:pt x="180" y="128"/>
                    <a:pt x="180" y="128"/>
                    <a:pt x="180" y="128"/>
                  </a:cubicBezTo>
                  <a:cubicBezTo>
                    <a:pt x="180" y="128"/>
                    <a:pt x="180" y="128"/>
                    <a:pt x="180" y="128"/>
                  </a:cubicBezTo>
                  <a:cubicBezTo>
                    <a:pt x="180" y="129"/>
                    <a:pt x="180" y="129"/>
                    <a:pt x="180" y="129"/>
                  </a:cubicBezTo>
                  <a:cubicBezTo>
                    <a:pt x="179" y="131"/>
                    <a:pt x="179" y="131"/>
                    <a:pt x="179" y="131"/>
                  </a:cubicBezTo>
                  <a:cubicBezTo>
                    <a:pt x="178" y="132"/>
                    <a:pt x="178" y="132"/>
                    <a:pt x="178" y="132"/>
                  </a:cubicBezTo>
                  <a:cubicBezTo>
                    <a:pt x="178" y="132"/>
                    <a:pt x="178" y="132"/>
                    <a:pt x="178" y="132"/>
                  </a:cubicBezTo>
                  <a:cubicBezTo>
                    <a:pt x="178" y="133"/>
                    <a:pt x="178" y="133"/>
                    <a:pt x="178" y="133"/>
                  </a:cubicBezTo>
                  <a:cubicBezTo>
                    <a:pt x="177" y="133"/>
                    <a:pt x="177" y="133"/>
                    <a:pt x="177" y="133"/>
                  </a:cubicBezTo>
                  <a:cubicBezTo>
                    <a:pt x="176" y="134"/>
                    <a:pt x="176" y="134"/>
                    <a:pt x="176" y="134"/>
                  </a:cubicBezTo>
                  <a:cubicBezTo>
                    <a:pt x="175" y="134"/>
                    <a:pt x="175" y="134"/>
                    <a:pt x="175" y="134"/>
                  </a:cubicBezTo>
                  <a:cubicBezTo>
                    <a:pt x="175" y="133"/>
                    <a:pt x="175" y="133"/>
                    <a:pt x="175" y="133"/>
                  </a:cubicBezTo>
                  <a:cubicBezTo>
                    <a:pt x="174" y="133"/>
                    <a:pt x="174" y="133"/>
                    <a:pt x="174" y="133"/>
                  </a:cubicBezTo>
                  <a:cubicBezTo>
                    <a:pt x="175" y="133"/>
                    <a:pt x="175" y="133"/>
                    <a:pt x="175" y="133"/>
                  </a:cubicBezTo>
                  <a:cubicBezTo>
                    <a:pt x="173" y="132"/>
                    <a:pt x="173" y="132"/>
                    <a:pt x="173" y="132"/>
                  </a:cubicBezTo>
                  <a:cubicBezTo>
                    <a:pt x="174" y="131"/>
                    <a:pt x="174" y="131"/>
                    <a:pt x="174" y="131"/>
                  </a:cubicBezTo>
                  <a:cubicBezTo>
                    <a:pt x="173" y="131"/>
                    <a:pt x="173" y="131"/>
                    <a:pt x="173" y="131"/>
                  </a:cubicBezTo>
                  <a:cubicBezTo>
                    <a:pt x="173" y="131"/>
                    <a:pt x="173" y="131"/>
                    <a:pt x="173" y="131"/>
                  </a:cubicBezTo>
                  <a:cubicBezTo>
                    <a:pt x="172" y="130"/>
                    <a:pt x="172" y="130"/>
                    <a:pt x="172" y="130"/>
                  </a:cubicBezTo>
                  <a:cubicBezTo>
                    <a:pt x="172" y="129"/>
                    <a:pt x="172" y="129"/>
                    <a:pt x="172" y="129"/>
                  </a:cubicBezTo>
                  <a:cubicBezTo>
                    <a:pt x="172" y="128"/>
                    <a:pt x="172" y="128"/>
                    <a:pt x="172" y="128"/>
                  </a:cubicBezTo>
                  <a:cubicBezTo>
                    <a:pt x="171" y="128"/>
                    <a:pt x="171" y="128"/>
                    <a:pt x="171" y="128"/>
                  </a:cubicBezTo>
                  <a:cubicBezTo>
                    <a:pt x="171" y="127"/>
                    <a:pt x="171" y="127"/>
                    <a:pt x="171" y="127"/>
                  </a:cubicBezTo>
                  <a:cubicBezTo>
                    <a:pt x="171" y="127"/>
                    <a:pt x="171" y="127"/>
                    <a:pt x="171" y="127"/>
                  </a:cubicBezTo>
                  <a:cubicBezTo>
                    <a:pt x="171" y="126"/>
                    <a:pt x="171" y="126"/>
                    <a:pt x="171" y="126"/>
                  </a:cubicBezTo>
                  <a:cubicBezTo>
                    <a:pt x="172" y="126"/>
                    <a:pt x="172" y="126"/>
                    <a:pt x="172" y="126"/>
                  </a:cubicBezTo>
                  <a:cubicBezTo>
                    <a:pt x="171" y="126"/>
                    <a:pt x="171" y="126"/>
                    <a:pt x="171" y="126"/>
                  </a:cubicBezTo>
                  <a:cubicBezTo>
                    <a:pt x="171" y="126"/>
                    <a:pt x="171" y="126"/>
                    <a:pt x="171" y="126"/>
                  </a:cubicBezTo>
                  <a:cubicBezTo>
                    <a:pt x="171" y="126"/>
                    <a:pt x="171" y="126"/>
                    <a:pt x="171" y="126"/>
                  </a:cubicBezTo>
                  <a:cubicBezTo>
                    <a:pt x="171" y="126"/>
                    <a:pt x="171" y="126"/>
                    <a:pt x="171" y="126"/>
                  </a:cubicBezTo>
                  <a:cubicBezTo>
                    <a:pt x="170" y="126"/>
                    <a:pt x="170" y="126"/>
                    <a:pt x="170" y="126"/>
                  </a:cubicBezTo>
                  <a:cubicBezTo>
                    <a:pt x="170" y="126"/>
                    <a:pt x="170" y="126"/>
                    <a:pt x="170" y="126"/>
                  </a:cubicBezTo>
                  <a:cubicBezTo>
                    <a:pt x="170" y="125"/>
                    <a:pt x="170" y="125"/>
                    <a:pt x="170" y="125"/>
                  </a:cubicBezTo>
                  <a:cubicBezTo>
                    <a:pt x="169" y="125"/>
                    <a:pt x="169" y="125"/>
                    <a:pt x="169" y="125"/>
                  </a:cubicBezTo>
                  <a:cubicBezTo>
                    <a:pt x="169" y="124"/>
                    <a:pt x="169" y="124"/>
                    <a:pt x="169" y="124"/>
                  </a:cubicBezTo>
                  <a:cubicBezTo>
                    <a:pt x="169" y="123"/>
                    <a:pt x="169" y="123"/>
                    <a:pt x="169" y="123"/>
                  </a:cubicBezTo>
                  <a:cubicBezTo>
                    <a:pt x="170" y="122"/>
                    <a:pt x="170" y="122"/>
                    <a:pt x="170" y="122"/>
                  </a:cubicBezTo>
                  <a:cubicBezTo>
                    <a:pt x="170" y="121"/>
                    <a:pt x="170" y="121"/>
                    <a:pt x="170" y="121"/>
                  </a:cubicBezTo>
                  <a:cubicBezTo>
                    <a:pt x="169" y="121"/>
                    <a:pt x="169" y="121"/>
                    <a:pt x="169" y="121"/>
                  </a:cubicBezTo>
                  <a:cubicBezTo>
                    <a:pt x="169" y="121"/>
                    <a:pt x="169" y="121"/>
                    <a:pt x="169" y="121"/>
                  </a:cubicBezTo>
                  <a:cubicBezTo>
                    <a:pt x="169" y="122"/>
                    <a:pt x="169" y="122"/>
                    <a:pt x="169" y="122"/>
                  </a:cubicBezTo>
                  <a:cubicBezTo>
                    <a:pt x="169" y="122"/>
                    <a:pt x="169" y="122"/>
                    <a:pt x="169" y="122"/>
                  </a:cubicBezTo>
                  <a:cubicBezTo>
                    <a:pt x="169" y="122"/>
                    <a:pt x="169" y="122"/>
                    <a:pt x="169" y="122"/>
                  </a:cubicBezTo>
                  <a:cubicBezTo>
                    <a:pt x="168" y="122"/>
                    <a:pt x="168" y="122"/>
                    <a:pt x="168" y="122"/>
                  </a:cubicBezTo>
                  <a:cubicBezTo>
                    <a:pt x="168" y="121"/>
                    <a:pt x="168" y="121"/>
                    <a:pt x="168" y="121"/>
                  </a:cubicBezTo>
                  <a:cubicBezTo>
                    <a:pt x="169" y="120"/>
                    <a:pt x="169" y="120"/>
                    <a:pt x="169" y="120"/>
                  </a:cubicBezTo>
                  <a:cubicBezTo>
                    <a:pt x="169" y="118"/>
                    <a:pt x="169" y="118"/>
                    <a:pt x="169" y="118"/>
                  </a:cubicBezTo>
                  <a:cubicBezTo>
                    <a:pt x="170" y="117"/>
                    <a:pt x="170" y="117"/>
                    <a:pt x="170" y="117"/>
                  </a:cubicBezTo>
                  <a:cubicBezTo>
                    <a:pt x="169" y="116"/>
                    <a:pt x="169" y="116"/>
                    <a:pt x="169" y="116"/>
                  </a:cubicBezTo>
                  <a:cubicBezTo>
                    <a:pt x="168" y="116"/>
                    <a:pt x="168" y="116"/>
                    <a:pt x="168" y="116"/>
                  </a:cubicBezTo>
                  <a:cubicBezTo>
                    <a:pt x="168" y="115"/>
                    <a:pt x="168" y="115"/>
                    <a:pt x="168" y="115"/>
                  </a:cubicBezTo>
                  <a:cubicBezTo>
                    <a:pt x="168" y="115"/>
                    <a:pt x="168" y="115"/>
                    <a:pt x="168" y="115"/>
                  </a:cubicBezTo>
                  <a:cubicBezTo>
                    <a:pt x="168" y="115"/>
                    <a:pt x="168" y="115"/>
                    <a:pt x="168" y="115"/>
                  </a:cubicBezTo>
                  <a:cubicBezTo>
                    <a:pt x="167" y="114"/>
                    <a:pt x="167" y="114"/>
                    <a:pt x="167" y="114"/>
                  </a:cubicBezTo>
                  <a:cubicBezTo>
                    <a:pt x="167" y="114"/>
                    <a:pt x="167" y="114"/>
                    <a:pt x="167" y="114"/>
                  </a:cubicBezTo>
                  <a:cubicBezTo>
                    <a:pt x="167" y="113"/>
                    <a:pt x="167" y="113"/>
                    <a:pt x="167" y="113"/>
                  </a:cubicBezTo>
                  <a:cubicBezTo>
                    <a:pt x="166" y="113"/>
                    <a:pt x="166" y="113"/>
                    <a:pt x="166" y="113"/>
                  </a:cubicBezTo>
                  <a:cubicBezTo>
                    <a:pt x="166" y="112"/>
                    <a:pt x="166" y="112"/>
                    <a:pt x="166" y="112"/>
                  </a:cubicBezTo>
                  <a:cubicBezTo>
                    <a:pt x="165" y="111"/>
                    <a:pt x="165" y="111"/>
                    <a:pt x="165" y="111"/>
                  </a:cubicBezTo>
                  <a:cubicBezTo>
                    <a:pt x="164" y="111"/>
                    <a:pt x="164" y="111"/>
                    <a:pt x="164" y="111"/>
                  </a:cubicBezTo>
                  <a:cubicBezTo>
                    <a:pt x="163" y="111"/>
                    <a:pt x="163" y="111"/>
                    <a:pt x="163" y="111"/>
                  </a:cubicBezTo>
                  <a:cubicBezTo>
                    <a:pt x="163" y="112"/>
                    <a:pt x="163" y="112"/>
                    <a:pt x="163" y="112"/>
                  </a:cubicBezTo>
                  <a:cubicBezTo>
                    <a:pt x="163" y="112"/>
                    <a:pt x="163" y="112"/>
                    <a:pt x="163" y="112"/>
                  </a:cubicBezTo>
                  <a:cubicBezTo>
                    <a:pt x="162" y="112"/>
                    <a:pt x="162" y="112"/>
                    <a:pt x="162" y="112"/>
                  </a:cubicBezTo>
                  <a:cubicBezTo>
                    <a:pt x="162" y="112"/>
                    <a:pt x="162" y="112"/>
                    <a:pt x="162" y="112"/>
                  </a:cubicBezTo>
                  <a:cubicBezTo>
                    <a:pt x="161" y="113"/>
                    <a:pt x="161" y="113"/>
                    <a:pt x="161" y="113"/>
                  </a:cubicBezTo>
                  <a:cubicBezTo>
                    <a:pt x="160" y="113"/>
                    <a:pt x="160" y="113"/>
                    <a:pt x="160" y="113"/>
                  </a:cubicBezTo>
                  <a:cubicBezTo>
                    <a:pt x="159" y="113"/>
                    <a:pt x="159" y="113"/>
                    <a:pt x="159" y="113"/>
                  </a:cubicBezTo>
                  <a:cubicBezTo>
                    <a:pt x="159" y="113"/>
                    <a:pt x="159" y="113"/>
                    <a:pt x="159" y="113"/>
                  </a:cubicBezTo>
                  <a:cubicBezTo>
                    <a:pt x="159" y="112"/>
                    <a:pt x="159" y="112"/>
                    <a:pt x="159" y="112"/>
                  </a:cubicBezTo>
                  <a:cubicBezTo>
                    <a:pt x="159" y="113"/>
                    <a:pt x="159" y="113"/>
                    <a:pt x="159" y="113"/>
                  </a:cubicBezTo>
                  <a:cubicBezTo>
                    <a:pt x="159" y="113"/>
                    <a:pt x="159" y="113"/>
                    <a:pt x="159" y="113"/>
                  </a:cubicBezTo>
                  <a:cubicBezTo>
                    <a:pt x="159" y="112"/>
                    <a:pt x="159" y="112"/>
                    <a:pt x="159" y="112"/>
                  </a:cubicBezTo>
                  <a:cubicBezTo>
                    <a:pt x="158" y="112"/>
                    <a:pt x="158" y="112"/>
                    <a:pt x="158" y="112"/>
                  </a:cubicBezTo>
                  <a:cubicBezTo>
                    <a:pt x="157" y="111"/>
                    <a:pt x="157" y="111"/>
                    <a:pt x="157" y="111"/>
                  </a:cubicBezTo>
                  <a:cubicBezTo>
                    <a:pt x="157" y="111"/>
                    <a:pt x="157" y="111"/>
                    <a:pt x="157" y="111"/>
                  </a:cubicBezTo>
                  <a:cubicBezTo>
                    <a:pt x="158" y="111"/>
                    <a:pt x="158" y="111"/>
                    <a:pt x="158" y="111"/>
                  </a:cubicBezTo>
                  <a:cubicBezTo>
                    <a:pt x="158" y="111"/>
                    <a:pt x="158" y="111"/>
                    <a:pt x="158" y="111"/>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1"/>
                    <a:pt x="157" y="111"/>
                    <a:pt x="157" y="111"/>
                  </a:cubicBezTo>
                  <a:cubicBezTo>
                    <a:pt x="156" y="110"/>
                    <a:pt x="156" y="110"/>
                    <a:pt x="156" y="110"/>
                  </a:cubicBezTo>
                  <a:cubicBezTo>
                    <a:pt x="156" y="110"/>
                    <a:pt x="156" y="110"/>
                    <a:pt x="156" y="110"/>
                  </a:cubicBezTo>
                  <a:cubicBezTo>
                    <a:pt x="155" y="110"/>
                    <a:pt x="155" y="110"/>
                    <a:pt x="155" y="110"/>
                  </a:cubicBezTo>
                  <a:cubicBezTo>
                    <a:pt x="153" y="110"/>
                    <a:pt x="153" y="110"/>
                    <a:pt x="153" y="110"/>
                  </a:cubicBezTo>
                  <a:cubicBezTo>
                    <a:pt x="154" y="110"/>
                    <a:pt x="154" y="110"/>
                    <a:pt x="154" y="110"/>
                  </a:cubicBezTo>
                  <a:cubicBezTo>
                    <a:pt x="155" y="110"/>
                    <a:pt x="155" y="110"/>
                    <a:pt x="155" y="110"/>
                  </a:cubicBezTo>
                  <a:cubicBezTo>
                    <a:pt x="155" y="110"/>
                    <a:pt x="155" y="110"/>
                    <a:pt x="155" y="110"/>
                  </a:cubicBezTo>
                  <a:cubicBezTo>
                    <a:pt x="155" y="109"/>
                    <a:pt x="155" y="109"/>
                    <a:pt x="155" y="109"/>
                  </a:cubicBezTo>
                  <a:cubicBezTo>
                    <a:pt x="154" y="109"/>
                    <a:pt x="154" y="109"/>
                    <a:pt x="154" y="109"/>
                  </a:cubicBezTo>
                  <a:cubicBezTo>
                    <a:pt x="153" y="110"/>
                    <a:pt x="153" y="110"/>
                    <a:pt x="153" y="110"/>
                  </a:cubicBezTo>
                  <a:cubicBezTo>
                    <a:pt x="153" y="110"/>
                    <a:pt x="153" y="110"/>
                    <a:pt x="153" y="110"/>
                  </a:cubicBezTo>
                  <a:cubicBezTo>
                    <a:pt x="151" y="110"/>
                    <a:pt x="151" y="110"/>
                    <a:pt x="151" y="110"/>
                  </a:cubicBezTo>
                  <a:cubicBezTo>
                    <a:pt x="151" y="109"/>
                    <a:pt x="151" y="109"/>
                    <a:pt x="151" y="109"/>
                  </a:cubicBezTo>
                  <a:cubicBezTo>
                    <a:pt x="150" y="110"/>
                    <a:pt x="150" y="110"/>
                    <a:pt x="150" y="110"/>
                  </a:cubicBezTo>
                  <a:cubicBezTo>
                    <a:pt x="149" y="110"/>
                    <a:pt x="149" y="110"/>
                    <a:pt x="149" y="110"/>
                  </a:cubicBezTo>
                  <a:cubicBezTo>
                    <a:pt x="148" y="110"/>
                    <a:pt x="148" y="110"/>
                    <a:pt x="148" y="110"/>
                  </a:cubicBezTo>
                  <a:cubicBezTo>
                    <a:pt x="147" y="109"/>
                    <a:pt x="147" y="109"/>
                    <a:pt x="147" y="109"/>
                  </a:cubicBezTo>
                  <a:cubicBezTo>
                    <a:pt x="147" y="109"/>
                    <a:pt x="147" y="109"/>
                    <a:pt x="147" y="109"/>
                  </a:cubicBezTo>
                  <a:cubicBezTo>
                    <a:pt x="147" y="108"/>
                    <a:pt x="147" y="108"/>
                    <a:pt x="147" y="108"/>
                  </a:cubicBezTo>
                  <a:cubicBezTo>
                    <a:pt x="147" y="108"/>
                    <a:pt x="147" y="108"/>
                    <a:pt x="147" y="108"/>
                  </a:cubicBezTo>
                  <a:cubicBezTo>
                    <a:pt x="147" y="109"/>
                    <a:pt x="147" y="109"/>
                    <a:pt x="147" y="109"/>
                  </a:cubicBezTo>
                  <a:cubicBezTo>
                    <a:pt x="146" y="110"/>
                    <a:pt x="146" y="110"/>
                    <a:pt x="146" y="110"/>
                  </a:cubicBezTo>
                  <a:cubicBezTo>
                    <a:pt x="145" y="109"/>
                    <a:pt x="145" y="109"/>
                    <a:pt x="145" y="109"/>
                  </a:cubicBezTo>
                  <a:cubicBezTo>
                    <a:pt x="145" y="110"/>
                    <a:pt x="145" y="110"/>
                    <a:pt x="145" y="110"/>
                  </a:cubicBezTo>
                  <a:cubicBezTo>
                    <a:pt x="144" y="109"/>
                    <a:pt x="144" y="109"/>
                    <a:pt x="144" y="109"/>
                  </a:cubicBezTo>
                  <a:cubicBezTo>
                    <a:pt x="141" y="110"/>
                    <a:pt x="141" y="110"/>
                    <a:pt x="141" y="110"/>
                  </a:cubicBezTo>
                  <a:cubicBezTo>
                    <a:pt x="141" y="110"/>
                    <a:pt x="141" y="110"/>
                    <a:pt x="141" y="110"/>
                  </a:cubicBezTo>
                  <a:cubicBezTo>
                    <a:pt x="139" y="111"/>
                    <a:pt x="139" y="111"/>
                    <a:pt x="139" y="111"/>
                  </a:cubicBezTo>
                  <a:cubicBezTo>
                    <a:pt x="138" y="112"/>
                    <a:pt x="138" y="112"/>
                    <a:pt x="138" y="112"/>
                  </a:cubicBezTo>
                  <a:cubicBezTo>
                    <a:pt x="138" y="112"/>
                    <a:pt x="138" y="112"/>
                    <a:pt x="138" y="112"/>
                  </a:cubicBezTo>
                  <a:cubicBezTo>
                    <a:pt x="139" y="112"/>
                    <a:pt x="139" y="112"/>
                    <a:pt x="139" y="112"/>
                  </a:cubicBezTo>
                  <a:cubicBezTo>
                    <a:pt x="139" y="112"/>
                    <a:pt x="139" y="112"/>
                    <a:pt x="139" y="112"/>
                  </a:cubicBezTo>
                  <a:cubicBezTo>
                    <a:pt x="140" y="112"/>
                    <a:pt x="140" y="112"/>
                    <a:pt x="140" y="112"/>
                  </a:cubicBezTo>
                  <a:cubicBezTo>
                    <a:pt x="140" y="112"/>
                    <a:pt x="140" y="112"/>
                    <a:pt x="140" y="112"/>
                  </a:cubicBezTo>
                  <a:cubicBezTo>
                    <a:pt x="141" y="112"/>
                    <a:pt x="141" y="112"/>
                    <a:pt x="141" y="112"/>
                  </a:cubicBezTo>
                  <a:cubicBezTo>
                    <a:pt x="140" y="113"/>
                    <a:pt x="140" y="113"/>
                    <a:pt x="140" y="113"/>
                  </a:cubicBezTo>
                  <a:cubicBezTo>
                    <a:pt x="139" y="113"/>
                    <a:pt x="139" y="113"/>
                    <a:pt x="139" y="113"/>
                  </a:cubicBezTo>
                  <a:cubicBezTo>
                    <a:pt x="139" y="114"/>
                    <a:pt x="139" y="114"/>
                    <a:pt x="139" y="114"/>
                  </a:cubicBezTo>
                  <a:cubicBezTo>
                    <a:pt x="139" y="114"/>
                    <a:pt x="139" y="114"/>
                    <a:pt x="139" y="114"/>
                  </a:cubicBezTo>
                  <a:cubicBezTo>
                    <a:pt x="141" y="115"/>
                    <a:pt x="141" y="115"/>
                    <a:pt x="141" y="115"/>
                  </a:cubicBezTo>
                  <a:cubicBezTo>
                    <a:pt x="142" y="116"/>
                    <a:pt x="142" y="116"/>
                    <a:pt x="142" y="116"/>
                  </a:cubicBezTo>
                  <a:cubicBezTo>
                    <a:pt x="142" y="116"/>
                    <a:pt x="142" y="116"/>
                    <a:pt x="142" y="116"/>
                  </a:cubicBezTo>
                  <a:cubicBezTo>
                    <a:pt x="141" y="116"/>
                    <a:pt x="141" y="116"/>
                    <a:pt x="141" y="116"/>
                  </a:cubicBezTo>
                  <a:cubicBezTo>
                    <a:pt x="141" y="116"/>
                    <a:pt x="141" y="116"/>
                    <a:pt x="141" y="116"/>
                  </a:cubicBezTo>
                  <a:cubicBezTo>
                    <a:pt x="141" y="116"/>
                    <a:pt x="141" y="116"/>
                    <a:pt x="141" y="116"/>
                  </a:cubicBezTo>
                  <a:cubicBezTo>
                    <a:pt x="140" y="115"/>
                    <a:pt x="140" y="115"/>
                    <a:pt x="140" y="115"/>
                  </a:cubicBezTo>
                  <a:cubicBezTo>
                    <a:pt x="140" y="115"/>
                    <a:pt x="140" y="115"/>
                    <a:pt x="140" y="115"/>
                  </a:cubicBezTo>
                  <a:cubicBezTo>
                    <a:pt x="139" y="115"/>
                    <a:pt x="139" y="115"/>
                    <a:pt x="139" y="115"/>
                  </a:cubicBezTo>
                  <a:cubicBezTo>
                    <a:pt x="139" y="115"/>
                    <a:pt x="139" y="115"/>
                    <a:pt x="139" y="115"/>
                  </a:cubicBezTo>
                  <a:cubicBezTo>
                    <a:pt x="138" y="114"/>
                    <a:pt x="138" y="114"/>
                    <a:pt x="138" y="114"/>
                  </a:cubicBezTo>
                  <a:cubicBezTo>
                    <a:pt x="137" y="114"/>
                    <a:pt x="137" y="114"/>
                    <a:pt x="137" y="114"/>
                  </a:cubicBezTo>
                  <a:cubicBezTo>
                    <a:pt x="138" y="115"/>
                    <a:pt x="138" y="115"/>
                    <a:pt x="138" y="115"/>
                  </a:cubicBezTo>
                  <a:cubicBezTo>
                    <a:pt x="138" y="116"/>
                    <a:pt x="138" y="116"/>
                    <a:pt x="138" y="116"/>
                  </a:cubicBezTo>
                  <a:cubicBezTo>
                    <a:pt x="137" y="116"/>
                    <a:pt x="137" y="116"/>
                    <a:pt x="137" y="116"/>
                  </a:cubicBezTo>
                  <a:cubicBezTo>
                    <a:pt x="137" y="115"/>
                    <a:pt x="137" y="115"/>
                    <a:pt x="137" y="115"/>
                  </a:cubicBezTo>
                  <a:cubicBezTo>
                    <a:pt x="136" y="115"/>
                    <a:pt x="136" y="115"/>
                    <a:pt x="136" y="115"/>
                  </a:cubicBezTo>
                  <a:cubicBezTo>
                    <a:pt x="135" y="115"/>
                    <a:pt x="135" y="115"/>
                    <a:pt x="135" y="115"/>
                  </a:cubicBezTo>
                  <a:cubicBezTo>
                    <a:pt x="135" y="116"/>
                    <a:pt x="135" y="116"/>
                    <a:pt x="135" y="116"/>
                  </a:cubicBezTo>
                  <a:cubicBezTo>
                    <a:pt x="134" y="115"/>
                    <a:pt x="134" y="115"/>
                    <a:pt x="134" y="115"/>
                  </a:cubicBezTo>
                  <a:cubicBezTo>
                    <a:pt x="133" y="115"/>
                    <a:pt x="133" y="115"/>
                    <a:pt x="133" y="115"/>
                  </a:cubicBezTo>
                  <a:cubicBezTo>
                    <a:pt x="132" y="115"/>
                    <a:pt x="132" y="115"/>
                    <a:pt x="132" y="115"/>
                  </a:cubicBezTo>
                  <a:cubicBezTo>
                    <a:pt x="132" y="115"/>
                    <a:pt x="132" y="115"/>
                    <a:pt x="132" y="115"/>
                  </a:cubicBezTo>
                  <a:cubicBezTo>
                    <a:pt x="132" y="115"/>
                    <a:pt x="132" y="115"/>
                    <a:pt x="132" y="115"/>
                  </a:cubicBezTo>
                  <a:cubicBezTo>
                    <a:pt x="133" y="114"/>
                    <a:pt x="133" y="114"/>
                    <a:pt x="133" y="114"/>
                  </a:cubicBezTo>
                  <a:cubicBezTo>
                    <a:pt x="132" y="114"/>
                    <a:pt x="132" y="114"/>
                    <a:pt x="132" y="114"/>
                  </a:cubicBezTo>
                  <a:cubicBezTo>
                    <a:pt x="132" y="114"/>
                    <a:pt x="132" y="114"/>
                    <a:pt x="132" y="114"/>
                  </a:cubicBezTo>
                  <a:cubicBezTo>
                    <a:pt x="131" y="114"/>
                    <a:pt x="131" y="114"/>
                    <a:pt x="131" y="114"/>
                  </a:cubicBezTo>
                  <a:cubicBezTo>
                    <a:pt x="131" y="113"/>
                    <a:pt x="131" y="113"/>
                    <a:pt x="131" y="113"/>
                  </a:cubicBezTo>
                  <a:cubicBezTo>
                    <a:pt x="131" y="113"/>
                    <a:pt x="131" y="113"/>
                    <a:pt x="131" y="113"/>
                  </a:cubicBezTo>
                  <a:cubicBezTo>
                    <a:pt x="130" y="113"/>
                    <a:pt x="130" y="113"/>
                    <a:pt x="130" y="113"/>
                  </a:cubicBezTo>
                  <a:cubicBezTo>
                    <a:pt x="130" y="113"/>
                    <a:pt x="130" y="113"/>
                    <a:pt x="130" y="113"/>
                  </a:cubicBezTo>
                  <a:cubicBezTo>
                    <a:pt x="130" y="112"/>
                    <a:pt x="130" y="112"/>
                    <a:pt x="130" y="112"/>
                  </a:cubicBezTo>
                  <a:cubicBezTo>
                    <a:pt x="130" y="112"/>
                    <a:pt x="130" y="112"/>
                    <a:pt x="130" y="112"/>
                  </a:cubicBezTo>
                  <a:cubicBezTo>
                    <a:pt x="129" y="112"/>
                    <a:pt x="129" y="112"/>
                    <a:pt x="129" y="112"/>
                  </a:cubicBezTo>
                  <a:cubicBezTo>
                    <a:pt x="129" y="113"/>
                    <a:pt x="129" y="113"/>
                    <a:pt x="129" y="113"/>
                  </a:cubicBezTo>
                  <a:cubicBezTo>
                    <a:pt x="129" y="113"/>
                    <a:pt x="129" y="113"/>
                    <a:pt x="129" y="113"/>
                  </a:cubicBezTo>
                  <a:cubicBezTo>
                    <a:pt x="128" y="113"/>
                    <a:pt x="128" y="113"/>
                    <a:pt x="128" y="113"/>
                  </a:cubicBezTo>
                  <a:cubicBezTo>
                    <a:pt x="126" y="113"/>
                    <a:pt x="126" y="113"/>
                    <a:pt x="126" y="113"/>
                  </a:cubicBezTo>
                  <a:cubicBezTo>
                    <a:pt x="125" y="113"/>
                    <a:pt x="125" y="113"/>
                    <a:pt x="125" y="113"/>
                  </a:cubicBezTo>
                  <a:cubicBezTo>
                    <a:pt x="123" y="112"/>
                    <a:pt x="123" y="112"/>
                    <a:pt x="123" y="112"/>
                  </a:cubicBezTo>
                  <a:cubicBezTo>
                    <a:pt x="122" y="112"/>
                    <a:pt x="122" y="112"/>
                    <a:pt x="122" y="112"/>
                  </a:cubicBezTo>
                  <a:cubicBezTo>
                    <a:pt x="121" y="113"/>
                    <a:pt x="121" y="113"/>
                    <a:pt x="121" y="113"/>
                  </a:cubicBezTo>
                  <a:cubicBezTo>
                    <a:pt x="120" y="113"/>
                    <a:pt x="120" y="113"/>
                    <a:pt x="120" y="113"/>
                  </a:cubicBezTo>
                  <a:cubicBezTo>
                    <a:pt x="119" y="113"/>
                    <a:pt x="119" y="113"/>
                    <a:pt x="119" y="113"/>
                  </a:cubicBezTo>
                  <a:cubicBezTo>
                    <a:pt x="119" y="114"/>
                    <a:pt x="119" y="114"/>
                    <a:pt x="119" y="114"/>
                  </a:cubicBezTo>
                  <a:cubicBezTo>
                    <a:pt x="118" y="114"/>
                    <a:pt x="118" y="114"/>
                    <a:pt x="118" y="114"/>
                  </a:cubicBezTo>
                  <a:cubicBezTo>
                    <a:pt x="118" y="113"/>
                    <a:pt x="118" y="113"/>
                    <a:pt x="118" y="113"/>
                  </a:cubicBezTo>
                  <a:cubicBezTo>
                    <a:pt x="118" y="113"/>
                    <a:pt x="118" y="113"/>
                    <a:pt x="118" y="113"/>
                  </a:cubicBezTo>
                  <a:cubicBezTo>
                    <a:pt x="118" y="112"/>
                    <a:pt x="118" y="112"/>
                    <a:pt x="118" y="112"/>
                  </a:cubicBezTo>
                  <a:cubicBezTo>
                    <a:pt x="118" y="111"/>
                    <a:pt x="118" y="111"/>
                    <a:pt x="118" y="111"/>
                  </a:cubicBezTo>
                  <a:cubicBezTo>
                    <a:pt x="118" y="112"/>
                    <a:pt x="118" y="112"/>
                    <a:pt x="118" y="112"/>
                  </a:cubicBezTo>
                  <a:cubicBezTo>
                    <a:pt x="117" y="113"/>
                    <a:pt x="117" y="113"/>
                    <a:pt x="117" y="113"/>
                  </a:cubicBezTo>
                  <a:cubicBezTo>
                    <a:pt x="116" y="113"/>
                    <a:pt x="116" y="113"/>
                    <a:pt x="116" y="113"/>
                  </a:cubicBezTo>
                  <a:cubicBezTo>
                    <a:pt x="116" y="112"/>
                    <a:pt x="116" y="112"/>
                    <a:pt x="116" y="112"/>
                  </a:cubicBezTo>
                  <a:cubicBezTo>
                    <a:pt x="116" y="113"/>
                    <a:pt x="116" y="113"/>
                    <a:pt x="116" y="113"/>
                  </a:cubicBezTo>
                  <a:cubicBezTo>
                    <a:pt x="116" y="114"/>
                    <a:pt x="116" y="114"/>
                    <a:pt x="116" y="114"/>
                  </a:cubicBezTo>
                  <a:cubicBezTo>
                    <a:pt x="117" y="115"/>
                    <a:pt x="117" y="115"/>
                    <a:pt x="117" y="115"/>
                  </a:cubicBezTo>
                  <a:cubicBezTo>
                    <a:pt x="116" y="115"/>
                    <a:pt x="116" y="115"/>
                    <a:pt x="116" y="115"/>
                  </a:cubicBezTo>
                  <a:cubicBezTo>
                    <a:pt x="115" y="115"/>
                    <a:pt x="115" y="115"/>
                    <a:pt x="115" y="115"/>
                  </a:cubicBezTo>
                  <a:cubicBezTo>
                    <a:pt x="114" y="116"/>
                    <a:pt x="114" y="116"/>
                    <a:pt x="114" y="116"/>
                  </a:cubicBezTo>
                  <a:cubicBezTo>
                    <a:pt x="112" y="117"/>
                    <a:pt x="112" y="117"/>
                    <a:pt x="112" y="117"/>
                  </a:cubicBezTo>
                  <a:cubicBezTo>
                    <a:pt x="112" y="117"/>
                    <a:pt x="112" y="117"/>
                    <a:pt x="112" y="117"/>
                  </a:cubicBezTo>
                  <a:cubicBezTo>
                    <a:pt x="111" y="118"/>
                    <a:pt x="111" y="118"/>
                    <a:pt x="111" y="118"/>
                  </a:cubicBezTo>
                  <a:cubicBezTo>
                    <a:pt x="110" y="118"/>
                    <a:pt x="110" y="118"/>
                    <a:pt x="110" y="118"/>
                  </a:cubicBezTo>
                  <a:cubicBezTo>
                    <a:pt x="111" y="117"/>
                    <a:pt x="111" y="117"/>
                    <a:pt x="111" y="117"/>
                  </a:cubicBezTo>
                  <a:cubicBezTo>
                    <a:pt x="110" y="117"/>
                    <a:pt x="110" y="117"/>
                    <a:pt x="110" y="117"/>
                  </a:cubicBezTo>
                  <a:cubicBezTo>
                    <a:pt x="110" y="117"/>
                    <a:pt x="110" y="117"/>
                    <a:pt x="110" y="117"/>
                  </a:cubicBezTo>
                  <a:cubicBezTo>
                    <a:pt x="109" y="117"/>
                    <a:pt x="109" y="117"/>
                    <a:pt x="109" y="117"/>
                  </a:cubicBezTo>
                  <a:cubicBezTo>
                    <a:pt x="109" y="117"/>
                    <a:pt x="109" y="117"/>
                    <a:pt x="109" y="117"/>
                  </a:cubicBezTo>
                  <a:cubicBezTo>
                    <a:pt x="109" y="118"/>
                    <a:pt x="109" y="118"/>
                    <a:pt x="109" y="118"/>
                  </a:cubicBezTo>
                  <a:cubicBezTo>
                    <a:pt x="108" y="118"/>
                    <a:pt x="108" y="118"/>
                    <a:pt x="108" y="118"/>
                  </a:cubicBezTo>
                  <a:cubicBezTo>
                    <a:pt x="108" y="118"/>
                    <a:pt x="108" y="118"/>
                    <a:pt x="108" y="118"/>
                  </a:cubicBezTo>
                  <a:cubicBezTo>
                    <a:pt x="108" y="119"/>
                    <a:pt x="108" y="119"/>
                    <a:pt x="108" y="119"/>
                  </a:cubicBezTo>
                  <a:cubicBezTo>
                    <a:pt x="107" y="119"/>
                    <a:pt x="107" y="119"/>
                    <a:pt x="107" y="119"/>
                  </a:cubicBezTo>
                  <a:cubicBezTo>
                    <a:pt x="107" y="119"/>
                    <a:pt x="107" y="119"/>
                    <a:pt x="107" y="119"/>
                  </a:cubicBezTo>
                  <a:cubicBezTo>
                    <a:pt x="106" y="120"/>
                    <a:pt x="106" y="120"/>
                    <a:pt x="106" y="120"/>
                  </a:cubicBezTo>
                  <a:cubicBezTo>
                    <a:pt x="106" y="120"/>
                    <a:pt x="106" y="120"/>
                    <a:pt x="106" y="120"/>
                  </a:cubicBezTo>
                  <a:cubicBezTo>
                    <a:pt x="105" y="121"/>
                    <a:pt x="105" y="121"/>
                    <a:pt x="105" y="121"/>
                  </a:cubicBezTo>
                  <a:cubicBezTo>
                    <a:pt x="105" y="121"/>
                    <a:pt x="105" y="121"/>
                    <a:pt x="105" y="121"/>
                  </a:cubicBezTo>
                  <a:cubicBezTo>
                    <a:pt x="105" y="123"/>
                    <a:pt x="105" y="123"/>
                    <a:pt x="105" y="123"/>
                  </a:cubicBezTo>
                  <a:cubicBezTo>
                    <a:pt x="104" y="123"/>
                    <a:pt x="104" y="123"/>
                    <a:pt x="104" y="123"/>
                  </a:cubicBezTo>
                  <a:cubicBezTo>
                    <a:pt x="104" y="124"/>
                    <a:pt x="104" y="124"/>
                    <a:pt x="104" y="124"/>
                  </a:cubicBezTo>
                  <a:cubicBezTo>
                    <a:pt x="103" y="125"/>
                    <a:pt x="103" y="125"/>
                    <a:pt x="103" y="125"/>
                  </a:cubicBezTo>
                  <a:cubicBezTo>
                    <a:pt x="104" y="126"/>
                    <a:pt x="104" y="126"/>
                    <a:pt x="104" y="126"/>
                  </a:cubicBezTo>
                  <a:cubicBezTo>
                    <a:pt x="104" y="128"/>
                    <a:pt x="104" y="128"/>
                    <a:pt x="104" y="128"/>
                  </a:cubicBezTo>
                  <a:cubicBezTo>
                    <a:pt x="104" y="128"/>
                    <a:pt x="104" y="128"/>
                    <a:pt x="104" y="128"/>
                  </a:cubicBezTo>
                  <a:cubicBezTo>
                    <a:pt x="104" y="129"/>
                    <a:pt x="104" y="129"/>
                    <a:pt x="104" y="129"/>
                  </a:cubicBezTo>
                  <a:cubicBezTo>
                    <a:pt x="103" y="130"/>
                    <a:pt x="103" y="130"/>
                    <a:pt x="103" y="130"/>
                  </a:cubicBezTo>
                  <a:cubicBezTo>
                    <a:pt x="103" y="130"/>
                    <a:pt x="103" y="130"/>
                    <a:pt x="103" y="130"/>
                  </a:cubicBezTo>
                  <a:cubicBezTo>
                    <a:pt x="103" y="130"/>
                    <a:pt x="103" y="130"/>
                    <a:pt x="103" y="130"/>
                  </a:cubicBezTo>
                  <a:cubicBezTo>
                    <a:pt x="102" y="130"/>
                    <a:pt x="102" y="130"/>
                    <a:pt x="102" y="130"/>
                  </a:cubicBezTo>
                  <a:cubicBezTo>
                    <a:pt x="101" y="129"/>
                    <a:pt x="101" y="129"/>
                    <a:pt x="101" y="129"/>
                  </a:cubicBezTo>
                  <a:cubicBezTo>
                    <a:pt x="99" y="129"/>
                    <a:pt x="99" y="129"/>
                    <a:pt x="99" y="129"/>
                  </a:cubicBezTo>
                  <a:cubicBezTo>
                    <a:pt x="99" y="128"/>
                    <a:pt x="99" y="128"/>
                    <a:pt x="99" y="128"/>
                  </a:cubicBezTo>
                  <a:cubicBezTo>
                    <a:pt x="98" y="128"/>
                    <a:pt x="98" y="128"/>
                    <a:pt x="98" y="128"/>
                  </a:cubicBezTo>
                  <a:cubicBezTo>
                    <a:pt x="98" y="128"/>
                    <a:pt x="98" y="128"/>
                    <a:pt x="98" y="128"/>
                  </a:cubicBezTo>
                  <a:cubicBezTo>
                    <a:pt x="97" y="128"/>
                    <a:pt x="97" y="128"/>
                    <a:pt x="97" y="128"/>
                  </a:cubicBezTo>
                  <a:cubicBezTo>
                    <a:pt x="97" y="128"/>
                    <a:pt x="97" y="128"/>
                    <a:pt x="97" y="128"/>
                  </a:cubicBezTo>
                  <a:cubicBezTo>
                    <a:pt x="97" y="127"/>
                    <a:pt x="97" y="127"/>
                    <a:pt x="97" y="127"/>
                  </a:cubicBezTo>
                  <a:cubicBezTo>
                    <a:pt x="97" y="126"/>
                    <a:pt x="97" y="126"/>
                    <a:pt x="97" y="126"/>
                  </a:cubicBezTo>
                  <a:cubicBezTo>
                    <a:pt x="96" y="124"/>
                    <a:pt x="96" y="124"/>
                    <a:pt x="96" y="124"/>
                  </a:cubicBezTo>
                  <a:cubicBezTo>
                    <a:pt x="96" y="124"/>
                    <a:pt x="96" y="124"/>
                    <a:pt x="96" y="124"/>
                  </a:cubicBezTo>
                  <a:cubicBezTo>
                    <a:pt x="96" y="123"/>
                    <a:pt x="96" y="123"/>
                    <a:pt x="96" y="123"/>
                  </a:cubicBezTo>
                  <a:cubicBezTo>
                    <a:pt x="96" y="123"/>
                    <a:pt x="96" y="123"/>
                    <a:pt x="96" y="123"/>
                  </a:cubicBezTo>
                  <a:cubicBezTo>
                    <a:pt x="96" y="122"/>
                    <a:pt x="96" y="122"/>
                    <a:pt x="96" y="122"/>
                  </a:cubicBezTo>
                  <a:cubicBezTo>
                    <a:pt x="95" y="121"/>
                    <a:pt x="95" y="121"/>
                    <a:pt x="95" y="121"/>
                  </a:cubicBezTo>
                  <a:cubicBezTo>
                    <a:pt x="95" y="121"/>
                    <a:pt x="95" y="121"/>
                    <a:pt x="95" y="121"/>
                  </a:cubicBezTo>
                  <a:cubicBezTo>
                    <a:pt x="95" y="120"/>
                    <a:pt x="95" y="120"/>
                    <a:pt x="95" y="120"/>
                  </a:cubicBezTo>
                  <a:cubicBezTo>
                    <a:pt x="94" y="119"/>
                    <a:pt x="94" y="119"/>
                    <a:pt x="94" y="119"/>
                  </a:cubicBezTo>
                  <a:cubicBezTo>
                    <a:pt x="94" y="119"/>
                    <a:pt x="94" y="119"/>
                    <a:pt x="94" y="119"/>
                  </a:cubicBezTo>
                  <a:cubicBezTo>
                    <a:pt x="93" y="119"/>
                    <a:pt x="93" y="119"/>
                    <a:pt x="93" y="119"/>
                  </a:cubicBezTo>
                  <a:cubicBezTo>
                    <a:pt x="93" y="117"/>
                    <a:pt x="93" y="117"/>
                    <a:pt x="93" y="117"/>
                  </a:cubicBezTo>
                  <a:cubicBezTo>
                    <a:pt x="92" y="117"/>
                    <a:pt x="92" y="117"/>
                    <a:pt x="92" y="117"/>
                  </a:cubicBezTo>
                  <a:cubicBezTo>
                    <a:pt x="92" y="116"/>
                    <a:pt x="92" y="116"/>
                    <a:pt x="92" y="116"/>
                  </a:cubicBezTo>
                  <a:cubicBezTo>
                    <a:pt x="92" y="116"/>
                    <a:pt x="92" y="116"/>
                    <a:pt x="92" y="116"/>
                  </a:cubicBezTo>
                  <a:cubicBezTo>
                    <a:pt x="92" y="115"/>
                    <a:pt x="92" y="115"/>
                    <a:pt x="92" y="115"/>
                  </a:cubicBezTo>
                  <a:cubicBezTo>
                    <a:pt x="92" y="115"/>
                    <a:pt x="92" y="115"/>
                    <a:pt x="92" y="115"/>
                  </a:cubicBezTo>
                  <a:cubicBezTo>
                    <a:pt x="91" y="114"/>
                    <a:pt x="91" y="114"/>
                    <a:pt x="91" y="114"/>
                  </a:cubicBezTo>
                  <a:cubicBezTo>
                    <a:pt x="91" y="113"/>
                    <a:pt x="91" y="113"/>
                    <a:pt x="91" y="113"/>
                  </a:cubicBezTo>
                  <a:cubicBezTo>
                    <a:pt x="90" y="112"/>
                    <a:pt x="90" y="112"/>
                    <a:pt x="90" y="112"/>
                  </a:cubicBezTo>
                  <a:cubicBezTo>
                    <a:pt x="89" y="112"/>
                    <a:pt x="89" y="112"/>
                    <a:pt x="89" y="112"/>
                  </a:cubicBezTo>
                  <a:cubicBezTo>
                    <a:pt x="89" y="111"/>
                    <a:pt x="89" y="111"/>
                    <a:pt x="89" y="111"/>
                  </a:cubicBezTo>
                  <a:cubicBezTo>
                    <a:pt x="88" y="111"/>
                    <a:pt x="88" y="111"/>
                    <a:pt x="88" y="111"/>
                  </a:cubicBezTo>
                  <a:cubicBezTo>
                    <a:pt x="88" y="111"/>
                    <a:pt x="88" y="111"/>
                    <a:pt x="88" y="111"/>
                  </a:cubicBezTo>
                  <a:cubicBezTo>
                    <a:pt x="88" y="111"/>
                    <a:pt x="88" y="111"/>
                    <a:pt x="88" y="111"/>
                  </a:cubicBezTo>
                  <a:cubicBezTo>
                    <a:pt x="87" y="111"/>
                    <a:pt x="87" y="111"/>
                    <a:pt x="87" y="111"/>
                  </a:cubicBezTo>
                  <a:cubicBezTo>
                    <a:pt x="86" y="111"/>
                    <a:pt x="86" y="111"/>
                    <a:pt x="86" y="111"/>
                  </a:cubicBezTo>
                  <a:cubicBezTo>
                    <a:pt x="85" y="111"/>
                    <a:pt x="85" y="111"/>
                    <a:pt x="85" y="111"/>
                  </a:cubicBezTo>
                  <a:cubicBezTo>
                    <a:pt x="85" y="111"/>
                    <a:pt x="85" y="111"/>
                    <a:pt x="85" y="111"/>
                  </a:cubicBezTo>
                  <a:cubicBezTo>
                    <a:pt x="85" y="111"/>
                    <a:pt x="85" y="111"/>
                    <a:pt x="85" y="111"/>
                  </a:cubicBezTo>
                  <a:cubicBezTo>
                    <a:pt x="85" y="111"/>
                    <a:pt x="85" y="111"/>
                    <a:pt x="85" y="111"/>
                  </a:cubicBezTo>
                  <a:cubicBezTo>
                    <a:pt x="84" y="111"/>
                    <a:pt x="84" y="111"/>
                    <a:pt x="84" y="111"/>
                  </a:cubicBezTo>
                  <a:cubicBezTo>
                    <a:pt x="84" y="111"/>
                    <a:pt x="84" y="111"/>
                    <a:pt x="84" y="111"/>
                  </a:cubicBezTo>
                  <a:cubicBezTo>
                    <a:pt x="83" y="112"/>
                    <a:pt x="83" y="112"/>
                    <a:pt x="83" y="112"/>
                  </a:cubicBezTo>
                  <a:cubicBezTo>
                    <a:pt x="83" y="113"/>
                    <a:pt x="83" y="113"/>
                    <a:pt x="83" y="113"/>
                  </a:cubicBezTo>
                  <a:cubicBezTo>
                    <a:pt x="82" y="113"/>
                    <a:pt x="82" y="113"/>
                    <a:pt x="82" y="113"/>
                  </a:cubicBezTo>
                  <a:cubicBezTo>
                    <a:pt x="82" y="114"/>
                    <a:pt x="82" y="114"/>
                    <a:pt x="82" y="114"/>
                  </a:cubicBezTo>
                  <a:cubicBezTo>
                    <a:pt x="82" y="114"/>
                    <a:pt x="82" y="114"/>
                    <a:pt x="82" y="114"/>
                  </a:cubicBezTo>
                  <a:cubicBezTo>
                    <a:pt x="82" y="114"/>
                    <a:pt x="82" y="114"/>
                    <a:pt x="82" y="114"/>
                  </a:cubicBezTo>
                  <a:cubicBezTo>
                    <a:pt x="81" y="114"/>
                    <a:pt x="81" y="114"/>
                    <a:pt x="81" y="114"/>
                  </a:cubicBezTo>
                  <a:cubicBezTo>
                    <a:pt x="81" y="115"/>
                    <a:pt x="81" y="115"/>
                    <a:pt x="81" y="115"/>
                  </a:cubicBezTo>
                  <a:cubicBezTo>
                    <a:pt x="81" y="115"/>
                    <a:pt x="81" y="115"/>
                    <a:pt x="81" y="115"/>
                  </a:cubicBezTo>
                  <a:cubicBezTo>
                    <a:pt x="80" y="115"/>
                    <a:pt x="80" y="115"/>
                    <a:pt x="80" y="115"/>
                  </a:cubicBezTo>
                  <a:cubicBezTo>
                    <a:pt x="80" y="115"/>
                    <a:pt x="80" y="115"/>
                    <a:pt x="80" y="115"/>
                  </a:cubicBezTo>
                  <a:cubicBezTo>
                    <a:pt x="79" y="114"/>
                    <a:pt x="79" y="114"/>
                    <a:pt x="79" y="114"/>
                  </a:cubicBezTo>
                  <a:cubicBezTo>
                    <a:pt x="78" y="114"/>
                    <a:pt x="78" y="114"/>
                    <a:pt x="78" y="114"/>
                  </a:cubicBezTo>
                  <a:cubicBezTo>
                    <a:pt x="78" y="114"/>
                    <a:pt x="78" y="114"/>
                    <a:pt x="78" y="114"/>
                  </a:cubicBezTo>
                  <a:cubicBezTo>
                    <a:pt x="77" y="113"/>
                    <a:pt x="77" y="113"/>
                    <a:pt x="77" y="113"/>
                  </a:cubicBezTo>
                  <a:cubicBezTo>
                    <a:pt x="77" y="113"/>
                    <a:pt x="77" y="113"/>
                    <a:pt x="77" y="113"/>
                  </a:cubicBezTo>
                  <a:cubicBezTo>
                    <a:pt x="77" y="113"/>
                    <a:pt x="77" y="113"/>
                    <a:pt x="77" y="113"/>
                  </a:cubicBezTo>
                  <a:cubicBezTo>
                    <a:pt x="76" y="113"/>
                    <a:pt x="76" y="113"/>
                    <a:pt x="76" y="113"/>
                  </a:cubicBezTo>
                  <a:cubicBezTo>
                    <a:pt x="76" y="112"/>
                    <a:pt x="76" y="112"/>
                    <a:pt x="76" y="112"/>
                  </a:cubicBezTo>
                  <a:cubicBezTo>
                    <a:pt x="76" y="112"/>
                    <a:pt x="76" y="112"/>
                    <a:pt x="76" y="112"/>
                  </a:cubicBezTo>
                  <a:cubicBezTo>
                    <a:pt x="76" y="112"/>
                    <a:pt x="76" y="112"/>
                    <a:pt x="76" y="112"/>
                  </a:cubicBezTo>
                  <a:cubicBezTo>
                    <a:pt x="75" y="112"/>
                    <a:pt x="75" y="112"/>
                    <a:pt x="75" y="112"/>
                  </a:cubicBezTo>
                  <a:cubicBezTo>
                    <a:pt x="75" y="112"/>
                    <a:pt x="75" y="112"/>
                    <a:pt x="75" y="112"/>
                  </a:cubicBezTo>
                  <a:cubicBezTo>
                    <a:pt x="75" y="112"/>
                    <a:pt x="75" y="112"/>
                    <a:pt x="75" y="112"/>
                  </a:cubicBezTo>
                  <a:cubicBezTo>
                    <a:pt x="75" y="111"/>
                    <a:pt x="75" y="111"/>
                    <a:pt x="75" y="111"/>
                  </a:cubicBezTo>
                  <a:cubicBezTo>
                    <a:pt x="74" y="111"/>
                    <a:pt x="74" y="111"/>
                    <a:pt x="74" y="111"/>
                  </a:cubicBezTo>
                  <a:cubicBezTo>
                    <a:pt x="73" y="110"/>
                    <a:pt x="73" y="110"/>
                    <a:pt x="73" y="110"/>
                  </a:cubicBezTo>
                  <a:cubicBezTo>
                    <a:pt x="73" y="109"/>
                    <a:pt x="73" y="109"/>
                    <a:pt x="73" y="109"/>
                  </a:cubicBezTo>
                  <a:cubicBezTo>
                    <a:pt x="74" y="109"/>
                    <a:pt x="74" y="109"/>
                    <a:pt x="74" y="109"/>
                  </a:cubicBezTo>
                  <a:cubicBezTo>
                    <a:pt x="74" y="109"/>
                    <a:pt x="74" y="109"/>
                    <a:pt x="74" y="109"/>
                  </a:cubicBezTo>
                  <a:cubicBezTo>
                    <a:pt x="74" y="108"/>
                    <a:pt x="74" y="108"/>
                    <a:pt x="74" y="108"/>
                  </a:cubicBezTo>
                  <a:cubicBezTo>
                    <a:pt x="74" y="108"/>
                    <a:pt x="74" y="108"/>
                    <a:pt x="74" y="108"/>
                  </a:cubicBezTo>
                  <a:cubicBezTo>
                    <a:pt x="74" y="108"/>
                    <a:pt x="74" y="108"/>
                    <a:pt x="74" y="108"/>
                  </a:cubicBezTo>
                  <a:cubicBezTo>
                    <a:pt x="73" y="108"/>
                    <a:pt x="73" y="108"/>
                    <a:pt x="73" y="108"/>
                  </a:cubicBezTo>
                  <a:cubicBezTo>
                    <a:pt x="73" y="107"/>
                    <a:pt x="73" y="107"/>
                    <a:pt x="73" y="107"/>
                  </a:cubicBezTo>
                  <a:cubicBezTo>
                    <a:pt x="73" y="106"/>
                    <a:pt x="73" y="106"/>
                    <a:pt x="73" y="106"/>
                  </a:cubicBezTo>
                  <a:cubicBezTo>
                    <a:pt x="72" y="106"/>
                    <a:pt x="72" y="106"/>
                    <a:pt x="72" y="106"/>
                  </a:cubicBezTo>
                  <a:cubicBezTo>
                    <a:pt x="72" y="106"/>
                    <a:pt x="72" y="106"/>
                    <a:pt x="72" y="106"/>
                  </a:cubicBezTo>
                  <a:cubicBezTo>
                    <a:pt x="71" y="105"/>
                    <a:pt x="71" y="105"/>
                    <a:pt x="71" y="105"/>
                  </a:cubicBezTo>
                  <a:cubicBezTo>
                    <a:pt x="72" y="105"/>
                    <a:pt x="72" y="105"/>
                    <a:pt x="72" y="105"/>
                  </a:cubicBezTo>
                  <a:cubicBezTo>
                    <a:pt x="72" y="105"/>
                    <a:pt x="72" y="105"/>
                    <a:pt x="72" y="105"/>
                  </a:cubicBezTo>
                  <a:cubicBezTo>
                    <a:pt x="71" y="104"/>
                    <a:pt x="71" y="104"/>
                    <a:pt x="71" y="104"/>
                  </a:cubicBezTo>
                  <a:cubicBezTo>
                    <a:pt x="70" y="104"/>
                    <a:pt x="70" y="104"/>
                    <a:pt x="70" y="104"/>
                  </a:cubicBezTo>
                  <a:cubicBezTo>
                    <a:pt x="70" y="104"/>
                    <a:pt x="70" y="104"/>
                    <a:pt x="70" y="104"/>
                  </a:cubicBezTo>
                  <a:cubicBezTo>
                    <a:pt x="70" y="103"/>
                    <a:pt x="70" y="103"/>
                    <a:pt x="70" y="103"/>
                  </a:cubicBezTo>
                  <a:cubicBezTo>
                    <a:pt x="70" y="103"/>
                    <a:pt x="70" y="103"/>
                    <a:pt x="70" y="103"/>
                  </a:cubicBezTo>
                  <a:cubicBezTo>
                    <a:pt x="69" y="103"/>
                    <a:pt x="69" y="103"/>
                    <a:pt x="69" y="103"/>
                  </a:cubicBezTo>
                  <a:cubicBezTo>
                    <a:pt x="69" y="102"/>
                    <a:pt x="69" y="102"/>
                    <a:pt x="69" y="102"/>
                  </a:cubicBezTo>
                  <a:cubicBezTo>
                    <a:pt x="68" y="101"/>
                    <a:pt x="68" y="101"/>
                    <a:pt x="68" y="101"/>
                  </a:cubicBezTo>
                  <a:cubicBezTo>
                    <a:pt x="67" y="101"/>
                    <a:pt x="67" y="101"/>
                    <a:pt x="67" y="101"/>
                  </a:cubicBezTo>
                  <a:cubicBezTo>
                    <a:pt x="60" y="101"/>
                    <a:pt x="60" y="101"/>
                    <a:pt x="60" y="101"/>
                  </a:cubicBezTo>
                  <a:cubicBezTo>
                    <a:pt x="60" y="102"/>
                    <a:pt x="60" y="102"/>
                    <a:pt x="60" y="102"/>
                  </a:cubicBezTo>
                  <a:cubicBezTo>
                    <a:pt x="48" y="102"/>
                    <a:pt x="48" y="102"/>
                    <a:pt x="48" y="102"/>
                  </a:cubicBezTo>
                  <a:cubicBezTo>
                    <a:pt x="32" y="96"/>
                    <a:pt x="32" y="96"/>
                    <a:pt x="32" y="96"/>
                  </a:cubicBezTo>
                  <a:cubicBezTo>
                    <a:pt x="33" y="95"/>
                    <a:pt x="33" y="95"/>
                    <a:pt x="33" y="95"/>
                  </a:cubicBezTo>
                  <a:cubicBezTo>
                    <a:pt x="32" y="95"/>
                    <a:pt x="32" y="95"/>
                    <a:pt x="32" y="95"/>
                  </a:cubicBezTo>
                  <a:cubicBezTo>
                    <a:pt x="22" y="95"/>
                    <a:pt x="22" y="95"/>
                    <a:pt x="22" y="95"/>
                  </a:cubicBezTo>
                  <a:cubicBezTo>
                    <a:pt x="22" y="94"/>
                    <a:pt x="22" y="94"/>
                    <a:pt x="22" y="94"/>
                  </a:cubicBezTo>
                  <a:cubicBezTo>
                    <a:pt x="22" y="93"/>
                    <a:pt x="22" y="93"/>
                    <a:pt x="22" y="93"/>
                  </a:cubicBezTo>
                  <a:cubicBezTo>
                    <a:pt x="22" y="92"/>
                    <a:pt x="22" y="92"/>
                    <a:pt x="22" y="92"/>
                  </a:cubicBezTo>
                  <a:cubicBezTo>
                    <a:pt x="20" y="90"/>
                    <a:pt x="20" y="90"/>
                    <a:pt x="20" y="90"/>
                  </a:cubicBezTo>
                  <a:cubicBezTo>
                    <a:pt x="19" y="89"/>
                    <a:pt x="19" y="89"/>
                    <a:pt x="19" y="89"/>
                  </a:cubicBezTo>
                  <a:cubicBezTo>
                    <a:pt x="19" y="89"/>
                    <a:pt x="19" y="89"/>
                    <a:pt x="19" y="89"/>
                  </a:cubicBezTo>
                  <a:cubicBezTo>
                    <a:pt x="18" y="89"/>
                    <a:pt x="18" y="89"/>
                    <a:pt x="18" y="89"/>
                  </a:cubicBezTo>
                  <a:cubicBezTo>
                    <a:pt x="18" y="89"/>
                    <a:pt x="18" y="89"/>
                    <a:pt x="18" y="89"/>
                  </a:cubicBezTo>
                  <a:cubicBezTo>
                    <a:pt x="18" y="89"/>
                    <a:pt x="18" y="89"/>
                    <a:pt x="18" y="89"/>
                  </a:cubicBezTo>
                  <a:cubicBezTo>
                    <a:pt x="18" y="88"/>
                    <a:pt x="18" y="88"/>
                    <a:pt x="18" y="88"/>
                  </a:cubicBezTo>
                  <a:cubicBezTo>
                    <a:pt x="17" y="88"/>
                    <a:pt x="17" y="88"/>
                    <a:pt x="17" y="88"/>
                  </a:cubicBezTo>
                  <a:cubicBezTo>
                    <a:pt x="16" y="88"/>
                    <a:pt x="16" y="88"/>
                    <a:pt x="16" y="88"/>
                  </a:cubicBezTo>
                  <a:cubicBezTo>
                    <a:pt x="15" y="87"/>
                    <a:pt x="15" y="87"/>
                    <a:pt x="15" y="87"/>
                  </a:cubicBezTo>
                  <a:cubicBezTo>
                    <a:pt x="15" y="86"/>
                    <a:pt x="15" y="86"/>
                    <a:pt x="15" y="86"/>
                  </a:cubicBezTo>
                  <a:cubicBezTo>
                    <a:pt x="14" y="86"/>
                    <a:pt x="14" y="86"/>
                    <a:pt x="14" y="86"/>
                  </a:cubicBezTo>
                  <a:cubicBezTo>
                    <a:pt x="13" y="86"/>
                    <a:pt x="13" y="86"/>
                    <a:pt x="13" y="86"/>
                  </a:cubicBezTo>
                  <a:cubicBezTo>
                    <a:pt x="12" y="86"/>
                    <a:pt x="12" y="86"/>
                    <a:pt x="12" y="86"/>
                  </a:cubicBezTo>
                  <a:cubicBezTo>
                    <a:pt x="12" y="85"/>
                    <a:pt x="12" y="85"/>
                    <a:pt x="12" y="85"/>
                  </a:cubicBezTo>
                  <a:cubicBezTo>
                    <a:pt x="11" y="85"/>
                    <a:pt x="11" y="85"/>
                    <a:pt x="11" y="85"/>
                  </a:cubicBezTo>
                  <a:cubicBezTo>
                    <a:pt x="9" y="85"/>
                    <a:pt x="9" y="85"/>
                    <a:pt x="9" y="85"/>
                  </a:cubicBezTo>
                  <a:cubicBezTo>
                    <a:pt x="9" y="85"/>
                    <a:pt x="9" y="85"/>
                    <a:pt x="9" y="85"/>
                  </a:cubicBezTo>
                  <a:cubicBezTo>
                    <a:pt x="9" y="84"/>
                    <a:pt x="9" y="84"/>
                    <a:pt x="9" y="84"/>
                  </a:cubicBezTo>
                  <a:cubicBezTo>
                    <a:pt x="9" y="84"/>
                    <a:pt x="9" y="84"/>
                    <a:pt x="9" y="84"/>
                  </a:cubicBezTo>
                  <a:cubicBezTo>
                    <a:pt x="9" y="83"/>
                    <a:pt x="9" y="83"/>
                    <a:pt x="9" y="83"/>
                  </a:cubicBezTo>
                  <a:cubicBezTo>
                    <a:pt x="9" y="82"/>
                    <a:pt x="9" y="82"/>
                    <a:pt x="9" y="82"/>
                  </a:cubicBezTo>
                  <a:cubicBezTo>
                    <a:pt x="9" y="81"/>
                    <a:pt x="9" y="81"/>
                    <a:pt x="9" y="81"/>
                  </a:cubicBezTo>
                  <a:cubicBezTo>
                    <a:pt x="8" y="81"/>
                    <a:pt x="8" y="81"/>
                    <a:pt x="8" y="81"/>
                  </a:cubicBezTo>
                  <a:cubicBezTo>
                    <a:pt x="8" y="80"/>
                    <a:pt x="8" y="80"/>
                    <a:pt x="8" y="80"/>
                  </a:cubicBezTo>
                  <a:cubicBezTo>
                    <a:pt x="8" y="80"/>
                    <a:pt x="8" y="80"/>
                    <a:pt x="8" y="80"/>
                  </a:cubicBezTo>
                  <a:cubicBezTo>
                    <a:pt x="8" y="80"/>
                    <a:pt x="8" y="80"/>
                    <a:pt x="8" y="80"/>
                  </a:cubicBezTo>
                  <a:cubicBezTo>
                    <a:pt x="7" y="79"/>
                    <a:pt x="7" y="79"/>
                    <a:pt x="7" y="79"/>
                  </a:cubicBezTo>
                  <a:cubicBezTo>
                    <a:pt x="6" y="77"/>
                    <a:pt x="6" y="77"/>
                    <a:pt x="6" y="77"/>
                  </a:cubicBezTo>
                  <a:cubicBezTo>
                    <a:pt x="6" y="76"/>
                    <a:pt x="6" y="76"/>
                    <a:pt x="6" y="76"/>
                  </a:cubicBezTo>
                  <a:cubicBezTo>
                    <a:pt x="6" y="75"/>
                    <a:pt x="6" y="75"/>
                    <a:pt x="6" y="75"/>
                  </a:cubicBezTo>
                  <a:cubicBezTo>
                    <a:pt x="5" y="75"/>
                    <a:pt x="5" y="75"/>
                    <a:pt x="5" y="75"/>
                  </a:cubicBezTo>
                  <a:cubicBezTo>
                    <a:pt x="5" y="74"/>
                    <a:pt x="5" y="74"/>
                    <a:pt x="5" y="74"/>
                  </a:cubicBezTo>
                  <a:cubicBezTo>
                    <a:pt x="5" y="73"/>
                    <a:pt x="5" y="73"/>
                    <a:pt x="5" y="73"/>
                  </a:cubicBezTo>
                  <a:cubicBezTo>
                    <a:pt x="5" y="73"/>
                    <a:pt x="5" y="73"/>
                    <a:pt x="5" y="73"/>
                  </a:cubicBezTo>
                  <a:cubicBezTo>
                    <a:pt x="6" y="73"/>
                    <a:pt x="6" y="73"/>
                    <a:pt x="6" y="73"/>
                  </a:cubicBezTo>
                  <a:cubicBezTo>
                    <a:pt x="6" y="73"/>
                    <a:pt x="6" y="73"/>
                    <a:pt x="6" y="73"/>
                  </a:cubicBezTo>
                  <a:cubicBezTo>
                    <a:pt x="6" y="72"/>
                    <a:pt x="6" y="72"/>
                    <a:pt x="6" y="72"/>
                  </a:cubicBezTo>
                  <a:cubicBezTo>
                    <a:pt x="6" y="71"/>
                    <a:pt x="6" y="71"/>
                    <a:pt x="6" y="71"/>
                  </a:cubicBezTo>
                  <a:cubicBezTo>
                    <a:pt x="5" y="71"/>
                    <a:pt x="5" y="71"/>
                    <a:pt x="5" y="71"/>
                  </a:cubicBezTo>
                  <a:cubicBezTo>
                    <a:pt x="5" y="70"/>
                    <a:pt x="5" y="70"/>
                    <a:pt x="5" y="70"/>
                  </a:cubicBezTo>
                  <a:cubicBezTo>
                    <a:pt x="4" y="70"/>
                    <a:pt x="4" y="70"/>
                    <a:pt x="4" y="70"/>
                  </a:cubicBezTo>
                  <a:cubicBezTo>
                    <a:pt x="4" y="69"/>
                    <a:pt x="4" y="69"/>
                    <a:pt x="4" y="69"/>
                  </a:cubicBezTo>
                  <a:cubicBezTo>
                    <a:pt x="5" y="69"/>
                    <a:pt x="5" y="69"/>
                    <a:pt x="5" y="69"/>
                  </a:cubicBezTo>
                  <a:cubicBezTo>
                    <a:pt x="4" y="68"/>
                    <a:pt x="4" y="68"/>
                    <a:pt x="4" y="68"/>
                  </a:cubicBezTo>
                  <a:cubicBezTo>
                    <a:pt x="5" y="68"/>
                    <a:pt x="5" y="68"/>
                    <a:pt x="5" y="68"/>
                  </a:cubicBezTo>
                  <a:cubicBezTo>
                    <a:pt x="5" y="68"/>
                    <a:pt x="5" y="68"/>
                    <a:pt x="5" y="68"/>
                  </a:cubicBezTo>
                  <a:cubicBezTo>
                    <a:pt x="5" y="67"/>
                    <a:pt x="5" y="67"/>
                    <a:pt x="5" y="67"/>
                  </a:cubicBezTo>
                  <a:cubicBezTo>
                    <a:pt x="6" y="67"/>
                    <a:pt x="6" y="67"/>
                    <a:pt x="6" y="67"/>
                  </a:cubicBezTo>
                  <a:cubicBezTo>
                    <a:pt x="6" y="68"/>
                    <a:pt x="6" y="68"/>
                    <a:pt x="6" y="68"/>
                  </a:cubicBezTo>
                  <a:cubicBezTo>
                    <a:pt x="7" y="68"/>
                    <a:pt x="7" y="68"/>
                    <a:pt x="7" y="68"/>
                  </a:cubicBezTo>
                  <a:cubicBezTo>
                    <a:pt x="6" y="68"/>
                    <a:pt x="6" y="68"/>
                    <a:pt x="6" y="68"/>
                  </a:cubicBezTo>
                  <a:cubicBezTo>
                    <a:pt x="6" y="67"/>
                    <a:pt x="6" y="67"/>
                    <a:pt x="6" y="67"/>
                  </a:cubicBezTo>
                  <a:cubicBezTo>
                    <a:pt x="6" y="66"/>
                    <a:pt x="6" y="66"/>
                    <a:pt x="6" y="66"/>
                  </a:cubicBezTo>
                  <a:cubicBezTo>
                    <a:pt x="6" y="66"/>
                    <a:pt x="6" y="66"/>
                    <a:pt x="6" y="66"/>
                  </a:cubicBezTo>
                  <a:cubicBezTo>
                    <a:pt x="6" y="66"/>
                    <a:pt x="6" y="66"/>
                    <a:pt x="6" y="66"/>
                  </a:cubicBezTo>
                  <a:cubicBezTo>
                    <a:pt x="6" y="66"/>
                    <a:pt x="6" y="66"/>
                    <a:pt x="6" y="66"/>
                  </a:cubicBezTo>
                  <a:cubicBezTo>
                    <a:pt x="6" y="66"/>
                    <a:pt x="6" y="66"/>
                    <a:pt x="6" y="66"/>
                  </a:cubicBezTo>
                  <a:cubicBezTo>
                    <a:pt x="7" y="66"/>
                    <a:pt x="7" y="66"/>
                    <a:pt x="7" y="66"/>
                  </a:cubicBezTo>
                  <a:cubicBezTo>
                    <a:pt x="8" y="66"/>
                    <a:pt x="8" y="66"/>
                    <a:pt x="8" y="66"/>
                  </a:cubicBezTo>
                  <a:cubicBezTo>
                    <a:pt x="7" y="65"/>
                    <a:pt x="7" y="65"/>
                    <a:pt x="7" y="65"/>
                  </a:cubicBezTo>
                  <a:cubicBezTo>
                    <a:pt x="7" y="65"/>
                    <a:pt x="7" y="65"/>
                    <a:pt x="7" y="65"/>
                  </a:cubicBezTo>
                  <a:cubicBezTo>
                    <a:pt x="6" y="65"/>
                    <a:pt x="6" y="65"/>
                    <a:pt x="6" y="65"/>
                  </a:cubicBezTo>
                  <a:cubicBezTo>
                    <a:pt x="6" y="65"/>
                    <a:pt x="6" y="65"/>
                    <a:pt x="6" y="65"/>
                  </a:cubicBezTo>
                  <a:cubicBezTo>
                    <a:pt x="6" y="65"/>
                    <a:pt x="6" y="65"/>
                    <a:pt x="6" y="65"/>
                  </a:cubicBezTo>
                  <a:cubicBezTo>
                    <a:pt x="5" y="65"/>
                    <a:pt x="5" y="65"/>
                    <a:pt x="5" y="65"/>
                  </a:cubicBezTo>
                  <a:cubicBezTo>
                    <a:pt x="5" y="66"/>
                    <a:pt x="5" y="66"/>
                    <a:pt x="5" y="66"/>
                  </a:cubicBezTo>
                  <a:cubicBezTo>
                    <a:pt x="5" y="66"/>
                    <a:pt x="5" y="66"/>
                    <a:pt x="5" y="66"/>
                  </a:cubicBezTo>
                  <a:cubicBezTo>
                    <a:pt x="5" y="66"/>
                    <a:pt x="5" y="66"/>
                    <a:pt x="5" y="66"/>
                  </a:cubicBezTo>
                  <a:cubicBezTo>
                    <a:pt x="4" y="66"/>
                    <a:pt x="4" y="66"/>
                    <a:pt x="4" y="66"/>
                  </a:cubicBezTo>
                  <a:cubicBezTo>
                    <a:pt x="4" y="66"/>
                    <a:pt x="4" y="66"/>
                    <a:pt x="4" y="66"/>
                  </a:cubicBezTo>
                  <a:cubicBezTo>
                    <a:pt x="3" y="65"/>
                    <a:pt x="3" y="65"/>
                    <a:pt x="3" y="65"/>
                  </a:cubicBezTo>
                  <a:cubicBezTo>
                    <a:pt x="3" y="64"/>
                    <a:pt x="3" y="64"/>
                    <a:pt x="3" y="64"/>
                  </a:cubicBezTo>
                  <a:cubicBezTo>
                    <a:pt x="3" y="64"/>
                    <a:pt x="3" y="64"/>
                    <a:pt x="3" y="64"/>
                  </a:cubicBezTo>
                  <a:cubicBezTo>
                    <a:pt x="3" y="63"/>
                    <a:pt x="3" y="63"/>
                    <a:pt x="3" y="63"/>
                  </a:cubicBezTo>
                  <a:cubicBezTo>
                    <a:pt x="1" y="61"/>
                    <a:pt x="1" y="61"/>
                    <a:pt x="1" y="61"/>
                  </a:cubicBezTo>
                  <a:cubicBezTo>
                    <a:pt x="1" y="60"/>
                    <a:pt x="1" y="60"/>
                    <a:pt x="1" y="60"/>
                  </a:cubicBezTo>
                  <a:cubicBezTo>
                    <a:pt x="1" y="60"/>
                    <a:pt x="1" y="60"/>
                    <a:pt x="1" y="60"/>
                  </a:cubicBezTo>
                  <a:cubicBezTo>
                    <a:pt x="2" y="59"/>
                    <a:pt x="2" y="59"/>
                    <a:pt x="2" y="59"/>
                  </a:cubicBezTo>
                  <a:cubicBezTo>
                    <a:pt x="1" y="58"/>
                    <a:pt x="1" y="58"/>
                    <a:pt x="1" y="58"/>
                  </a:cubicBezTo>
                  <a:cubicBezTo>
                    <a:pt x="1" y="58"/>
                    <a:pt x="1" y="58"/>
                    <a:pt x="1" y="58"/>
                  </a:cubicBezTo>
                  <a:cubicBezTo>
                    <a:pt x="1" y="57"/>
                    <a:pt x="1" y="57"/>
                    <a:pt x="1" y="57"/>
                  </a:cubicBezTo>
                  <a:cubicBezTo>
                    <a:pt x="2" y="56"/>
                    <a:pt x="2" y="56"/>
                    <a:pt x="2" y="56"/>
                  </a:cubicBezTo>
                  <a:cubicBezTo>
                    <a:pt x="2" y="56"/>
                    <a:pt x="2" y="56"/>
                    <a:pt x="2" y="56"/>
                  </a:cubicBezTo>
                  <a:cubicBezTo>
                    <a:pt x="2" y="54"/>
                    <a:pt x="2" y="54"/>
                    <a:pt x="2" y="54"/>
                  </a:cubicBezTo>
                  <a:cubicBezTo>
                    <a:pt x="1" y="52"/>
                    <a:pt x="1" y="52"/>
                    <a:pt x="1" y="52"/>
                  </a:cubicBezTo>
                  <a:cubicBezTo>
                    <a:pt x="0" y="51"/>
                    <a:pt x="0" y="51"/>
                    <a:pt x="0" y="51"/>
                  </a:cubicBezTo>
                  <a:cubicBezTo>
                    <a:pt x="0" y="51"/>
                    <a:pt x="0" y="51"/>
                    <a:pt x="0" y="51"/>
                  </a:cubicBezTo>
                  <a:cubicBezTo>
                    <a:pt x="1" y="50"/>
                    <a:pt x="1" y="50"/>
                    <a:pt x="1" y="50"/>
                  </a:cubicBezTo>
                  <a:cubicBezTo>
                    <a:pt x="2" y="49"/>
                    <a:pt x="2" y="49"/>
                    <a:pt x="2" y="49"/>
                  </a:cubicBezTo>
                  <a:cubicBezTo>
                    <a:pt x="2" y="48"/>
                    <a:pt x="2" y="48"/>
                    <a:pt x="2" y="48"/>
                  </a:cubicBezTo>
                  <a:cubicBezTo>
                    <a:pt x="2" y="48"/>
                    <a:pt x="2" y="48"/>
                    <a:pt x="2" y="48"/>
                  </a:cubicBezTo>
                  <a:cubicBezTo>
                    <a:pt x="2" y="47"/>
                    <a:pt x="2" y="47"/>
                    <a:pt x="2" y="47"/>
                  </a:cubicBezTo>
                  <a:cubicBezTo>
                    <a:pt x="3" y="47"/>
                    <a:pt x="3" y="47"/>
                    <a:pt x="3" y="47"/>
                  </a:cubicBezTo>
                  <a:cubicBezTo>
                    <a:pt x="3" y="46"/>
                    <a:pt x="3" y="46"/>
                    <a:pt x="3" y="46"/>
                  </a:cubicBezTo>
                  <a:cubicBezTo>
                    <a:pt x="3" y="44"/>
                    <a:pt x="3" y="44"/>
                    <a:pt x="3" y="44"/>
                  </a:cubicBezTo>
                  <a:cubicBezTo>
                    <a:pt x="3" y="43"/>
                    <a:pt x="3" y="43"/>
                    <a:pt x="3" y="43"/>
                  </a:cubicBezTo>
                  <a:cubicBezTo>
                    <a:pt x="3" y="43"/>
                    <a:pt x="3" y="43"/>
                    <a:pt x="3" y="43"/>
                  </a:cubicBezTo>
                  <a:cubicBezTo>
                    <a:pt x="3" y="42"/>
                    <a:pt x="3" y="42"/>
                    <a:pt x="3" y="42"/>
                  </a:cubicBezTo>
                  <a:cubicBezTo>
                    <a:pt x="3" y="41"/>
                    <a:pt x="3" y="41"/>
                    <a:pt x="3" y="41"/>
                  </a:cubicBezTo>
                  <a:cubicBezTo>
                    <a:pt x="3" y="40"/>
                    <a:pt x="3" y="40"/>
                    <a:pt x="3" y="40"/>
                  </a:cubicBezTo>
                  <a:cubicBezTo>
                    <a:pt x="3" y="39"/>
                    <a:pt x="3" y="39"/>
                    <a:pt x="3" y="39"/>
                  </a:cubicBezTo>
                  <a:cubicBezTo>
                    <a:pt x="3" y="37"/>
                    <a:pt x="3" y="37"/>
                    <a:pt x="3" y="37"/>
                  </a:cubicBezTo>
                  <a:cubicBezTo>
                    <a:pt x="3" y="36"/>
                    <a:pt x="3" y="36"/>
                    <a:pt x="3" y="36"/>
                  </a:cubicBezTo>
                  <a:cubicBezTo>
                    <a:pt x="5" y="35"/>
                    <a:pt x="5" y="35"/>
                    <a:pt x="5" y="35"/>
                  </a:cubicBezTo>
                  <a:cubicBezTo>
                    <a:pt x="5" y="34"/>
                    <a:pt x="5" y="34"/>
                    <a:pt x="5" y="34"/>
                  </a:cubicBezTo>
                  <a:cubicBezTo>
                    <a:pt x="5" y="34"/>
                    <a:pt x="5" y="34"/>
                    <a:pt x="5" y="34"/>
                  </a:cubicBezTo>
                  <a:cubicBezTo>
                    <a:pt x="6" y="32"/>
                    <a:pt x="6" y="32"/>
                    <a:pt x="6" y="32"/>
                  </a:cubicBezTo>
                  <a:cubicBezTo>
                    <a:pt x="7" y="32"/>
                    <a:pt x="7" y="32"/>
                    <a:pt x="7" y="32"/>
                  </a:cubicBezTo>
                  <a:cubicBezTo>
                    <a:pt x="7" y="31"/>
                    <a:pt x="7" y="31"/>
                    <a:pt x="7" y="31"/>
                  </a:cubicBezTo>
                  <a:cubicBezTo>
                    <a:pt x="7" y="28"/>
                    <a:pt x="7" y="28"/>
                    <a:pt x="7" y="28"/>
                  </a:cubicBezTo>
                  <a:cubicBezTo>
                    <a:pt x="9" y="27"/>
                    <a:pt x="9" y="27"/>
                    <a:pt x="9" y="27"/>
                  </a:cubicBezTo>
                  <a:cubicBezTo>
                    <a:pt x="9" y="25"/>
                    <a:pt x="9" y="25"/>
                    <a:pt x="9" y="25"/>
                  </a:cubicBezTo>
                  <a:cubicBezTo>
                    <a:pt x="10" y="22"/>
                    <a:pt x="10" y="22"/>
                    <a:pt x="10" y="22"/>
                  </a:cubicBezTo>
                  <a:cubicBezTo>
                    <a:pt x="10" y="21"/>
                    <a:pt x="10" y="21"/>
                    <a:pt x="10" y="21"/>
                  </a:cubicBezTo>
                  <a:cubicBezTo>
                    <a:pt x="11" y="20"/>
                    <a:pt x="11" y="20"/>
                    <a:pt x="11" y="20"/>
                  </a:cubicBezTo>
                  <a:cubicBezTo>
                    <a:pt x="11" y="20"/>
                    <a:pt x="11" y="20"/>
                    <a:pt x="11" y="20"/>
                  </a:cubicBezTo>
                  <a:cubicBezTo>
                    <a:pt x="11" y="19"/>
                    <a:pt x="11" y="19"/>
                    <a:pt x="11" y="19"/>
                  </a:cubicBezTo>
                  <a:cubicBezTo>
                    <a:pt x="12" y="18"/>
                    <a:pt x="12" y="18"/>
                    <a:pt x="12" y="18"/>
                  </a:cubicBezTo>
                  <a:cubicBezTo>
                    <a:pt x="12" y="17"/>
                    <a:pt x="12" y="17"/>
                    <a:pt x="12" y="17"/>
                  </a:cubicBezTo>
                  <a:cubicBezTo>
                    <a:pt x="12" y="17"/>
                    <a:pt x="12" y="17"/>
                    <a:pt x="12" y="17"/>
                  </a:cubicBezTo>
                  <a:cubicBezTo>
                    <a:pt x="13" y="18"/>
                    <a:pt x="13" y="18"/>
                    <a:pt x="13" y="18"/>
                  </a:cubicBezTo>
                  <a:cubicBezTo>
                    <a:pt x="14" y="18"/>
                    <a:pt x="14" y="18"/>
                    <a:pt x="14" y="18"/>
                  </a:cubicBezTo>
                  <a:cubicBezTo>
                    <a:pt x="15" y="18"/>
                    <a:pt x="15" y="18"/>
                    <a:pt x="15" y="18"/>
                  </a:cubicBezTo>
                  <a:cubicBezTo>
                    <a:pt x="15" y="18"/>
                    <a:pt x="15" y="18"/>
                    <a:pt x="15" y="18"/>
                  </a:cubicBezTo>
                  <a:cubicBezTo>
                    <a:pt x="16" y="18"/>
                    <a:pt x="16" y="18"/>
                    <a:pt x="16" y="18"/>
                  </a:cubicBezTo>
                  <a:cubicBezTo>
                    <a:pt x="17" y="19"/>
                    <a:pt x="17" y="19"/>
                    <a:pt x="17" y="19"/>
                  </a:cubicBezTo>
                  <a:cubicBezTo>
                    <a:pt x="16" y="18"/>
                    <a:pt x="16" y="18"/>
                    <a:pt x="16" y="18"/>
                  </a:cubicBezTo>
                  <a:cubicBezTo>
                    <a:pt x="16" y="18"/>
                    <a:pt x="16" y="18"/>
                    <a:pt x="16" y="18"/>
                  </a:cubicBezTo>
                  <a:cubicBezTo>
                    <a:pt x="15" y="18"/>
                    <a:pt x="15" y="18"/>
                    <a:pt x="15" y="18"/>
                  </a:cubicBezTo>
                  <a:cubicBezTo>
                    <a:pt x="14" y="17"/>
                    <a:pt x="14" y="17"/>
                    <a:pt x="14" y="17"/>
                  </a:cubicBezTo>
                  <a:cubicBezTo>
                    <a:pt x="13" y="17"/>
                    <a:pt x="13" y="17"/>
                    <a:pt x="13" y="17"/>
                  </a:cubicBezTo>
                  <a:cubicBezTo>
                    <a:pt x="12" y="17"/>
                    <a:pt x="12" y="17"/>
                    <a:pt x="12" y="17"/>
                  </a:cubicBezTo>
                  <a:cubicBezTo>
                    <a:pt x="12" y="16"/>
                    <a:pt x="12" y="16"/>
                    <a:pt x="12" y="16"/>
                  </a:cubicBezTo>
                  <a:cubicBezTo>
                    <a:pt x="12" y="16"/>
                    <a:pt x="12" y="16"/>
                    <a:pt x="12" y="16"/>
                  </a:cubicBezTo>
                  <a:cubicBezTo>
                    <a:pt x="12" y="16"/>
                    <a:pt x="12" y="16"/>
                    <a:pt x="12" y="16"/>
                  </a:cubicBezTo>
                  <a:cubicBezTo>
                    <a:pt x="13" y="16"/>
                    <a:pt x="13" y="16"/>
                    <a:pt x="13" y="16"/>
                  </a:cubicBezTo>
                  <a:cubicBezTo>
                    <a:pt x="13" y="15"/>
                    <a:pt x="13" y="15"/>
                    <a:pt x="13" y="15"/>
                  </a:cubicBezTo>
                  <a:cubicBezTo>
                    <a:pt x="13" y="14"/>
                    <a:pt x="13" y="14"/>
                    <a:pt x="13" y="14"/>
                  </a:cubicBezTo>
                  <a:cubicBezTo>
                    <a:pt x="13" y="14"/>
                    <a:pt x="13" y="14"/>
                    <a:pt x="13" y="14"/>
                  </a:cubicBezTo>
                  <a:cubicBezTo>
                    <a:pt x="12" y="14"/>
                    <a:pt x="12" y="14"/>
                    <a:pt x="12" y="14"/>
                  </a:cubicBezTo>
                  <a:cubicBezTo>
                    <a:pt x="12" y="13"/>
                    <a:pt x="12" y="13"/>
                    <a:pt x="12" y="13"/>
                  </a:cubicBezTo>
                  <a:cubicBezTo>
                    <a:pt x="13" y="13"/>
                    <a:pt x="13" y="13"/>
                    <a:pt x="13" y="13"/>
                  </a:cubicBezTo>
                  <a:cubicBezTo>
                    <a:pt x="13" y="12"/>
                    <a:pt x="13" y="12"/>
                    <a:pt x="13" y="12"/>
                  </a:cubicBezTo>
                  <a:cubicBezTo>
                    <a:pt x="13" y="12"/>
                    <a:pt x="13" y="12"/>
                    <a:pt x="13" y="12"/>
                  </a:cubicBezTo>
                  <a:cubicBezTo>
                    <a:pt x="13" y="12"/>
                    <a:pt x="13" y="12"/>
                    <a:pt x="13" y="12"/>
                  </a:cubicBezTo>
                  <a:cubicBezTo>
                    <a:pt x="13" y="12"/>
                    <a:pt x="13" y="12"/>
                    <a:pt x="13" y="12"/>
                  </a:cubicBezTo>
                  <a:cubicBezTo>
                    <a:pt x="13" y="11"/>
                    <a:pt x="13" y="11"/>
                    <a:pt x="13" y="11"/>
                  </a:cubicBezTo>
                  <a:cubicBezTo>
                    <a:pt x="12" y="9"/>
                    <a:pt x="12" y="9"/>
                    <a:pt x="12" y="9"/>
                  </a:cubicBezTo>
                  <a:cubicBezTo>
                    <a:pt x="13" y="7"/>
                    <a:pt x="13" y="7"/>
                    <a:pt x="13" y="7"/>
                  </a:cubicBezTo>
                  <a:cubicBezTo>
                    <a:pt x="12" y="6"/>
                    <a:pt x="12" y="6"/>
                    <a:pt x="12" y="6"/>
                  </a:cubicBezTo>
                  <a:cubicBezTo>
                    <a:pt x="12" y="5"/>
                    <a:pt x="12" y="5"/>
                    <a:pt x="12" y="5"/>
                  </a:cubicBezTo>
                  <a:cubicBezTo>
                    <a:pt x="13" y="4"/>
                    <a:pt x="13" y="4"/>
                    <a:pt x="13" y="4"/>
                  </a:cubicBezTo>
                  <a:cubicBezTo>
                    <a:pt x="13" y="3"/>
                    <a:pt x="13" y="3"/>
                    <a:pt x="13" y="3"/>
                  </a:cubicBezTo>
                  <a:cubicBezTo>
                    <a:pt x="14" y="3"/>
                    <a:pt x="14" y="3"/>
                    <a:pt x="14" y="3"/>
                  </a:cubicBezTo>
                  <a:cubicBezTo>
                    <a:pt x="16" y="5"/>
                    <a:pt x="16" y="5"/>
                    <a:pt x="16" y="5"/>
                  </a:cubicBezTo>
                  <a:cubicBezTo>
                    <a:pt x="17" y="5"/>
                    <a:pt x="17" y="5"/>
                    <a:pt x="17" y="5"/>
                  </a:cubicBezTo>
                  <a:cubicBezTo>
                    <a:pt x="19" y="5"/>
                    <a:pt x="19" y="5"/>
                    <a:pt x="19" y="5"/>
                  </a:cubicBezTo>
                  <a:cubicBezTo>
                    <a:pt x="19" y="6"/>
                    <a:pt x="19" y="6"/>
                    <a:pt x="19" y="6"/>
                  </a:cubicBezTo>
                  <a:cubicBezTo>
                    <a:pt x="20" y="6"/>
                    <a:pt x="20" y="6"/>
                    <a:pt x="20" y="6"/>
                  </a:cubicBezTo>
                  <a:cubicBezTo>
                    <a:pt x="20" y="6"/>
                    <a:pt x="20" y="6"/>
                    <a:pt x="20" y="6"/>
                  </a:cubicBezTo>
                  <a:cubicBezTo>
                    <a:pt x="21" y="6"/>
                    <a:pt x="21" y="6"/>
                    <a:pt x="21" y="6"/>
                  </a:cubicBezTo>
                  <a:cubicBezTo>
                    <a:pt x="21" y="7"/>
                    <a:pt x="21" y="7"/>
                    <a:pt x="21" y="7"/>
                  </a:cubicBezTo>
                  <a:cubicBezTo>
                    <a:pt x="21" y="7"/>
                    <a:pt x="21" y="7"/>
                    <a:pt x="21" y="7"/>
                  </a:cubicBezTo>
                  <a:cubicBezTo>
                    <a:pt x="20" y="7"/>
                    <a:pt x="20" y="7"/>
                    <a:pt x="20" y="7"/>
                  </a:cubicBezTo>
                  <a:cubicBezTo>
                    <a:pt x="19" y="8"/>
                    <a:pt x="19" y="8"/>
                    <a:pt x="19" y="8"/>
                  </a:cubicBezTo>
                  <a:cubicBezTo>
                    <a:pt x="19" y="9"/>
                    <a:pt x="19" y="9"/>
                    <a:pt x="19" y="9"/>
                  </a:cubicBezTo>
                  <a:cubicBezTo>
                    <a:pt x="20" y="9"/>
                    <a:pt x="20" y="9"/>
                    <a:pt x="20" y="9"/>
                  </a:cubicBezTo>
                  <a:cubicBezTo>
                    <a:pt x="20" y="8"/>
                    <a:pt x="20" y="8"/>
                    <a:pt x="20" y="8"/>
                  </a:cubicBezTo>
                  <a:cubicBezTo>
                    <a:pt x="21" y="7"/>
                    <a:pt x="21" y="7"/>
                    <a:pt x="21" y="7"/>
                  </a:cubicBezTo>
                  <a:cubicBezTo>
                    <a:pt x="21" y="7"/>
                    <a:pt x="21" y="7"/>
                    <a:pt x="21" y="7"/>
                  </a:cubicBezTo>
                  <a:cubicBezTo>
                    <a:pt x="21" y="8"/>
                    <a:pt x="21" y="8"/>
                    <a:pt x="21" y="8"/>
                  </a:cubicBezTo>
                  <a:cubicBezTo>
                    <a:pt x="21" y="8"/>
                    <a:pt x="21" y="8"/>
                    <a:pt x="21" y="8"/>
                  </a:cubicBezTo>
                  <a:cubicBezTo>
                    <a:pt x="20" y="9"/>
                    <a:pt x="20" y="9"/>
                    <a:pt x="20" y="9"/>
                  </a:cubicBezTo>
                  <a:cubicBezTo>
                    <a:pt x="20" y="10"/>
                    <a:pt x="20" y="10"/>
                    <a:pt x="20" y="10"/>
                  </a:cubicBezTo>
                  <a:cubicBezTo>
                    <a:pt x="20" y="11"/>
                    <a:pt x="20" y="11"/>
                    <a:pt x="20" y="11"/>
                  </a:cubicBezTo>
                  <a:cubicBezTo>
                    <a:pt x="20" y="10"/>
                    <a:pt x="20" y="10"/>
                    <a:pt x="20" y="10"/>
                  </a:cubicBezTo>
                  <a:cubicBezTo>
                    <a:pt x="19" y="11"/>
                    <a:pt x="19" y="11"/>
                    <a:pt x="19" y="11"/>
                  </a:cubicBezTo>
                  <a:cubicBezTo>
                    <a:pt x="19" y="10"/>
                    <a:pt x="19" y="10"/>
                    <a:pt x="19" y="10"/>
                  </a:cubicBezTo>
                  <a:cubicBezTo>
                    <a:pt x="18" y="11"/>
                    <a:pt x="18" y="11"/>
                    <a:pt x="18" y="11"/>
                  </a:cubicBezTo>
                  <a:cubicBezTo>
                    <a:pt x="19" y="11"/>
                    <a:pt x="19" y="11"/>
                    <a:pt x="19" y="11"/>
                  </a:cubicBezTo>
                  <a:cubicBezTo>
                    <a:pt x="19" y="12"/>
                    <a:pt x="19" y="12"/>
                    <a:pt x="19" y="12"/>
                  </a:cubicBezTo>
                  <a:cubicBezTo>
                    <a:pt x="20" y="11"/>
                    <a:pt x="20" y="11"/>
                    <a:pt x="20" y="11"/>
                  </a:cubicBezTo>
                  <a:cubicBezTo>
                    <a:pt x="21" y="10"/>
                    <a:pt x="21" y="10"/>
                    <a:pt x="21" y="10"/>
                  </a:cubicBezTo>
                  <a:cubicBezTo>
                    <a:pt x="21" y="10"/>
                    <a:pt x="21" y="10"/>
                    <a:pt x="21" y="10"/>
                  </a:cubicBezTo>
                  <a:cubicBezTo>
                    <a:pt x="21" y="9"/>
                    <a:pt x="21" y="9"/>
                    <a:pt x="21" y="9"/>
                  </a:cubicBezTo>
                  <a:cubicBezTo>
                    <a:pt x="22" y="9"/>
                    <a:pt x="22" y="9"/>
                    <a:pt x="22" y="9"/>
                  </a:cubicBezTo>
                  <a:cubicBezTo>
                    <a:pt x="22" y="8"/>
                    <a:pt x="22" y="8"/>
                    <a:pt x="22" y="8"/>
                  </a:cubicBezTo>
                  <a:cubicBezTo>
                    <a:pt x="23" y="7"/>
                    <a:pt x="23" y="7"/>
                    <a:pt x="23" y="7"/>
                  </a:cubicBezTo>
                  <a:cubicBezTo>
                    <a:pt x="23" y="6"/>
                    <a:pt x="23" y="6"/>
                    <a:pt x="23" y="6"/>
                  </a:cubicBezTo>
                  <a:cubicBezTo>
                    <a:pt x="23" y="6"/>
                    <a:pt x="23" y="6"/>
                    <a:pt x="23" y="6"/>
                  </a:cubicBezTo>
                  <a:cubicBezTo>
                    <a:pt x="23" y="5"/>
                    <a:pt x="23" y="5"/>
                    <a:pt x="23" y="5"/>
                  </a:cubicBezTo>
                  <a:cubicBezTo>
                    <a:pt x="23" y="5"/>
                    <a:pt x="23" y="5"/>
                    <a:pt x="23" y="5"/>
                  </a:cubicBezTo>
                  <a:cubicBezTo>
                    <a:pt x="23" y="4"/>
                    <a:pt x="23" y="4"/>
                    <a:pt x="23" y="4"/>
                  </a:cubicBezTo>
                  <a:cubicBezTo>
                    <a:pt x="23" y="4"/>
                    <a:pt x="23" y="4"/>
                    <a:pt x="23" y="4"/>
                  </a:cubicBezTo>
                  <a:cubicBezTo>
                    <a:pt x="23" y="4"/>
                    <a:pt x="23" y="4"/>
                    <a:pt x="23" y="4"/>
                  </a:cubicBezTo>
                  <a:cubicBezTo>
                    <a:pt x="23" y="3"/>
                    <a:pt x="23" y="3"/>
                    <a:pt x="23" y="3"/>
                  </a:cubicBezTo>
                  <a:cubicBezTo>
                    <a:pt x="23" y="3"/>
                    <a:pt x="23" y="3"/>
                    <a:pt x="23" y="3"/>
                  </a:cubicBezTo>
                  <a:cubicBezTo>
                    <a:pt x="23" y="2"/>
                    <a:pt x="23" y="2"/>
                    <a:pt x="23" y="2"/>
                  </a:cubicBezTo>
                  <a:cubicBezTo>
                    <a:pt x="22" y="1"/>
                    <a:pt x="22" y="1"/>
                    <a:pt x="22" y="1"/>
                  </a:cubicBezTo>
                  <a:cubicBezTo>
                    <a:pt x="22" y="0"/>
                    <a:pt x="22" y="0"/>
                    <a:pt x="22" y="0"/>
                  </a:cubicBezTo>
                  <a:close/>
                  <a:moveTo>
                    <a:pt x="231" y="57"/>
                  </a:moveTo>
                  <a:cubicBezTo>
                    <a:pt x="231" y="57"/>
                    <a:pt x="231" y="57"/>
                    <a:pt x="231" y="57"/>
                  </a:cubicBezTo>
                  <a:cubicBezTo>
                    <a:pt x="231" y="57"/>
                    <a:pt x="231" y="57"/>
                    <a:pt x="231" y="57"/>
                  </a:cubicBezTo>
                  <a:cubicBezTo>
                    <a:pt x="232" y="57"/>
                    <a:pt x="232" y="57"/>
                    <a:pt x="232" y="57"/>
                  </a:cubicBezTo>
                  <a:cubicBezTo>
                    <a:pt x="232" y="57"/>
                    <a:pt x="232" y="57"/>
                    <a:pt x="232" y="57"/>
                  </a:cubicBezTo>
                  <a:cubicBezTo>
                    <a:pt x="232" y="56"/>
                    <a:pt x="232" y="56"/>
                    <a:pt x="232" y="56"/>
                  </a:cubicBezTo>
                  <a:cubicBezTo>
                    <a:pt x="231" y="57"/>
                    <a:pt x="231" y="57"/>
                    <a:pt x="231" y="57"/>
                  </a:cubicBezTo>
                  <a:cubicBezTo>
                    <a:pt x="231" y="57"/>
                    <a:pt x="231" y="57"/>
                    <a:pt x="231" y="57"/>
                  </a:cubicBezTo>
                  <a:cubicBezTo>
                    <a:pt x="231" y="57"/>
                    <a:pt x="231" y="57"/>
                    <a:pt x="231" y="57"/>
                  </a:cubicBezTo>
                  <a:close/>
                  <a:moveTo>
                    <a:pt x="217" y="60"/>
                  </a:moveTo>
                  <a:cubicBezTo>
                    <a:pt x="217" y="61"/>
                    <a:pt x="217" y="61"/>
                    <a:pt x="217" y="61"/>
                  </a:cubicBezTo>
                  <a:cubicBezTo>
                    <a:pt x="217" y="60"/>
                    <a:pt x="217" y="60"/>
                    <a:pt x="217" y="60"/>
                  </a:cubicBezTo>
                  <a:cubicBezTo>
                    <a:pt x="218" y="60"/>
                    <a:pt x="218" y="60"/>
                    <a:pt x="218" y="60"/>
                  </a:cubicBezTo>
                  <a:cubicBezTo>
                    <a:pt x="219" y="60"/>
                    <a:pt x="219" y="60"/>
                    <a:pt x="219" y="60"/>
                  </a:cubicBezTo>
                  <a:cubicBezTo>
                    <a:pt x="220" y="60"/>
                    <a:pt x="220" y="60"/>
                    <a:pt x="220" y="60"/>
                  </a:cubicBezTo>
                  <a:cubicBezTo>
                    <a:pt x="221" y="60"/>
                    <a:pt x="221" y="60"/>
                    <a:pt x="221" y="60"/>
                  </a:cubicBezTo>
                  <a:cubicBezTo>
                    <a:pt x="222" y="59"/>
                    <a:pt x="222" y="59"/>
                    <a:pt x="222" y="59"/>
                  </a:cubicBezTo>
                  <a:cubicBezTo>
                    <a:pt x="223" y="59"/>
                    <a:pt x="223" y="59"/>
                    <a:pt x="223" y="59"/>
                  </a:cubicBezTo>
                  <a:cubicBezTo>
                    <a:pt x="223" y="59"/>
                    <a:pt x="223" y="59"/>
                    <a:pt x="223" y="59"/>
                  </a:cubicBezTo>
                  <a:cubicBezTo>
                    <a:pt x="224" y="59"/>
                    <a:pt x="224" y="59"/>
                    <a:pt x="224" y="59"/>
                  </a:cubicBezTo>
                  <a:cubicBezTo>
                    <a:pt x="225" y="59"/>
                    <a:pt x="225" y="59"/>
                    <a:pt x="225" y="59"/>
                  </a:cubicBezTo>
                  <a:cubicBezTo>
                    <a:pt x="225" y="59"/>
                    <a:pt x="225" y="59"/>
                    <a:pt x="225" y="59"/>
                  </a:cubicBezTo>
                  <a:cubicBezTo>
                    <a:pt x="225" y="59"/>
                    <a:pt x="225" y="59"/>
                    <a:pt x="225" y="59"/>
                  </a:cubicBezTo>
                  <a:cubicBezTo>
                    <a:pt x="224" y="59"/>
                    <a:pt x="224" y="59"/>
                    <a:pt x="224" y="59"/>
                  </a:cubicBezTo>
                  <a:cubicBezTo>
                    <a:pt x="223" y="59"/>
                    <a:pt x="223" y="59"/>
                    <a:pt x="223" y="59"/>
                  </a:cubicBezTo>
                  <a:cubicBezTo>
                    <a:pt x="224" y="58"/>
                    <a:pt x="224" y="58"/>
                    <a:pt x="224" y="58"/>
                  </a:cubicBezTo>
                  <a:cubicBezTo>
                    <a:pt x="224" y="58"/>
                    <a:pt x="224" y="58"/>
                    <a:pt x="224" y="58"/>
                  </a:cubicBezTo>
                  <a:cubicBezTo>
                    <a:pt x="224" y="58"/>
                    <a:pt x="224" y="58"/>
                    <a:pt x="224" y="58"/>
                  </a:cubicBezTo>
                  <a:cubicBezTo>
                    <a:pt x="223" y="59"/>
                    <a:pt x="223" y="59"/>
                    <a:pt x="223" y="59"/>
                  </a:cubicBezTo>
                  <a:cubicBezTo>
                    <a:pt x="221" y="59"/>
                    <a:pt x="221" y="59"/>
                    <a:pt x="221" y="59"/>
                  </a:cubicBezTo>
                  <a:cubicBezTo>
                    <a:pt x="220" y="59"/>
                    <a:pt x="220" y="59"/>
                    <a:pt x="220" y="59"/>
                  </a:cubicBezTo>
                  <a:cubicBezTo>
                    <a:pt x="219" y="59"/>
                    <a:pt x="219" y="59"/>
                    <a:pt x="219" y="59"/>
                  </a:cubicBezTo>
                  <a:cubicBezTo>
                    <a:pt x="218" y="59"/>
                    <a:pt x="218" y="59"/>
                    <a:pt x="218" y="59"/>
                  </a:cubicBezTo>
                  <a:cubicBezTo>
                    <a:pt x="217" y="59"/>
                    <a:pt x="217" y="59"/>
                    <a:pt x="217" y="59"/>
                  </a:cubicBezTo>
                  <a:cubicBezTo>
                    <a:pt x="216" y="60"/>
                    <a:pt x="216" y="60"/>
                    <a:pt x="216" y="60"/>
                  </a:cubicBezTo>
                  <a:cubicBezTo>
                    <a:pt x="217" y="60"/>
                    <a:pt x="217" y="60"/>
                    <a:pt x="217" y="60"/>
                  </a:cubicBezTo>
                  <a:cubicBezTo>
                    <a:pt x="217" y="60"/>
                    <a:pt x="217" y="60"/>
                    <a:pt x="217" y="60"/>
                  </a:cubicBezTo>
                  <a:close/>
                  <a:moveTo>
                    <a:pt x="22" y="4"/>
                  </a:moveTo>
                  <a:cubicBezTo>
                    <a:pt x="21" y="5"/>
                    <a:pt x="21" y="5"/>
                    <a:pt x="21" y="5"/>
                  </a:cubicBezTo>
                  <a:cubicBezTo>
                    <a:pt x="21" y="6"/>
                    <a:pt x="21" y="6"/>
                    <a:pt x="21" y="6"/>
                  </a:cubicBezTo>
                  <a:cubicBezTo>
                    <a:pt x="22" y="7"/>
                    <a:pt x="22" y="7"/>
                    <a:pt x="22" y="7"/>
                  </a:cubicBezTo>
                  <a:cubicBezTo>
                    <a:pt x="22" y="7"/>
                    <a:pt x="22" y="7"/>
                    <a:pt x="22" y="7"/>
                  </a:cubicBezTo>
                  <a:cubicBezTo>
                    <a:pt x="22" y="5"/>
                    <a:pt x="22" y="5"/>
                    <a:pt x="22" y="5"/>
                  </a:cubicBezTo>
                  <a:cubicBezTo>
                    <a:pt x="22" y="5"/>
                    <a:pt x="22" y="5"/>
                    <a:pt x="22" y="5"/>
                  </a:cubicBezTo>
                  <a:cubicBezTo>
                    <a:pt x="22" y="4"/>
                    <a:pt x="22" y="4"/>
                    <a:pt x="22" y="4"/>
                  </a:cubicBezTo>
                  <a:cubicBezTo>
                    <a:pt x="22" y="4"/>
                    <a:pt x="22" y="4"/>
                    <a:pt x="22" y="4"/>
                  </a:cubicBezTo>
                  <a:close/>
                  <a:moveTo>
                    <a:pt x="106" y="121"/>
                  </a:moveTo>
                  <a:cubicBezTo>
                    <a:pt x="107" y="121"/>
                    <a:pt x="107" y="121"/>
                    <a:pt x="107" y="121"/>
                  </a:cubicBezTo>
                  <a:cubicBezTo>
                    <a:pt x="108" y="120"/>
                    <a:pt x="108" y="120"/>
                    <a:pt x="108" y="120"/>
                  </a:cubicBezTo>
                  <a:cubicBezTo>
                    <a:pt x="108" y="119"/>
                    <a:pt x="108" y="119"/>
                    <a:pt x="108" y="119"/>
                  </a:cubicBezTo>
                  <a:cubicBezTo>
                    <a:pt x="107" y="119"/>
                    <a:pt x="107" y="119"/>
                    <a:pt x="107" y="119"/>
                  </a:cubicBezTo>
                  <a:cubicBezTo>
                    <a:pt x="106" y="121"/>
                    <a:pt x="106" y="121"/>
                    <a:pt x="106" y="121"/>
                  </a:cubicBezTo>
                  <a:close/>
                  <a:moveTo>
                    <a:pt x="105" y="123"/>
                  </a:moveTo>
                  <a:cubicBezTo>
                    <a:pt x="106" y="123"/>
                    <a:pt x="106" y="123"/>
                    <a:pt x="106" y="123"/>
                  </a:cubicBezTo>
                  <a:cubicBezTo>
                    <a:pt x="106" y="122"/>
                    <a:pt x="106" y="122"/>
                    <a:pt x="106" y="122"/>
                  </a:cubicBezTo>
                  <a:cubicBezTo>
                    <a:pt x="106" y="121"/>
                    <a:pt x="106" y="121"/>
                    <a:pt x="106" y="121"/>
                  </a:cubicBezTo>
                  <a:cubicBezTo>
                    <a:pt x="105" y="123"/>
                    <a:pt x="105" y="123"/>
                    <a:pt x="105" y="123"/>
                  </a:cubicBezTo>
                  <a:close/>
                  <a:moveTo>
                    <a:pt x="105" y="128"/>
                  </a:moveTo>
                  <a:cubicBezTo>
                    <a:pt x="104" y="127"/>
                    <a:pt x="104" y="127"/>
                    <a:pt x="104" y="127"/>
                  </a:cubicBezTo>
                  <a:cubicBezTo>
                    <a:pt x="105" y="125"/>
                    <a:pt x="105" y="125"/>
                    <a:pt x="105" y="125"/>
                  </a:cubicBezTo>
                  <a:cubicBezTo>
                    <a:pt x="105" y="123"/>
                    <a:pt x="105" y="123"/>
                    <a:pt x="105" y="123"/>
                  </a:cubicBezTo>
                  <a:cubicBezTo>
                    <a:pt x="104" y="125"/>
                    <a:pt x="104" y="125"/>
                    <a:pt x="104" y="125"/>
                  </a:cubicBezTo>
                  <a:cubicBezTo>
                    <a:pt x="104" y="127"/>
                    <a:pt x="104" y="127"/>
                    <a:pt x="104" y="127"/>
                  </a:cubicBezTo>
                  <a:cubicBezTo>
                    <a:pt x="104" y="127"/>
                    <a:pt x="105" y="128"/>
                    <a:pt x="105" y="128"/>
                  </a:cubicBezTo>
                  <a:close/>
                </a:path>
              </a:pathLst>
            </a:custGeom>
            <a:grpFill/>
            <a:ln>
              <a:noFill/>
            </a:ln>
          </p:spPr>
          <p:txBody>
            <a:bodyPr vert="horz" wrap="square" lIns="91440" tIns="45720" rIns="91440" bIns="45720" numCol="1" anchor="t" anchorCtr="0" compatLnSpc="1"/>
            <a:lstStyle/>
            <a:p>
              <a:endParaRPr lang="en-US"/>
            </a:p>
          </p:txBody>
        </p:sp>
      </p:grpSp>
      <p:sp>
        <p:nvSpPr>
          <p:cNvPr id="265" name="矩形 264"/>
          <p:cNvSpPr/>
          <p:nvPr/>
        </p:nvSpPr>
        <p:spPr>
          <a:xfrm>
            <a:off x="67052" y="982027"/>
            <a:ext cx="12005261" cy="570105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a:extLst>
              <a:ext uri="{FF2B5EF4-FFF2-40B4-BE49-F238E27FC236}">
                <a16:creationId xmlns:a16="http://schemas.microsoft.com/office/drawing/2014/main" xmlns="" id="{7BCD29F4-1F61-79C7-5185-4D095ED41D55}"/>
              </a:ext>
            </a:extLst>
          </p:cNvPr>
          <p:cNvSpPr/>
          <p:nvPr/>
        </p:nvSpPr>
        <p:spPr>
          <a:xfrm>
            <a:off x="697131" y="292283"/>
            <a:ext cx="4431900"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稳步推进国际核能合作</a:t>
            </a:r>
          </a:p>
        </p:txBody>
      </p:sp>
      <p:sp>
        <p:nvSpPr>
          <p:cNvPr id="311" name="AutoShape 2">
            <a:extLst>
              <a:ext uri="{FF2B5EF4-FFF2-40B4-BE49-F238E27FC236}">
                <a16:creationId xmlns:a16="http://schemas.microsoft.com/office/drawing/2014/main" xmlns="" id="{05709A94-F7E1-CC44-E881-E81FC76BDF94}"/>
              </a:ext>
            </a:extLst>
          </p:cNvPr>
          <p:cNvSpPr>
            <a:spLocks noChangeAspect="1" noChangeArrowheads="1"/>
          </p:cNvSpPr>
          <p:nvPr/>
        </p:nvSpPr>
        <p:spPr bwMode="auto">
          <a:xfrm>
            <a:off x="5943600" y="3056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74" name="组合 273">
            <a:extLst>
              <a:ext uri="{FF2B5EF4-FFF2-40B4-BE49-F238E27FC236}">
                <a16:creationId xmlns:a16="http://schemas.microsoft.com/office/drawing/2014/main" xmlns="" id="{07C1953A-9AA8-352B-8A48-ECA9ACF98C88}"/>
              </a:ext>
            </a:extLst>
          </p:cNvPr>
          <p:cNvGrpSpPr/>
          <p:nvPr/>
        </p:nvGrpSpPr>
        <p:grpSpPr>
          <a:xfrm>
            <a:off x="127843" y="3786661"/>
            <a:ext cx="4549104" cy="605200"/>
            <a:chOff x="127843" y="3786661"/>
            <a:chExt cx="4549104" cy="605200"/>
          </a:xfrm>
        </p:grpSpPr>
        <p:sp>
          <p:nvSpPr>
            <p:cNvPr id="299" name="文本框 298">
              <a:extLst>
                <a:ext uri="{FF2B5EF4-FFF2-40B4-BE49-F238E27FC236}">
                  <a16:creationId xmlns:a16="http://schemas.microsoft.com/office/drawing/2014/main" xmlns="" id="{0611738D-54B4-A688-C27D-8DC8C3A24257}"/>
                </a:ext>
              </a:extLst>
            </p:cNvPr>
            <p:cNvSpPr txBox="1"/>
            <p:nvPr/>
          </p:nvSpPr>
          <p:spPr>
            <a:xfrm flipH="1">
              <a:off x="127843" y="3786661"/>
              <a:ext cx="4244588" cy="437877"/>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a:endParaRPr lang="zh-CN" altLang="en-US" sz="2000" b="1" dirty="0">
                <a:solidFill>
                  <a:srgbClr val="0054A6"/>
                </a:solidFill>
                <a:latin typeface="+mn-ea"/>
                <a:ea typeface="+mn-ea"/>
                <a:sym typeface="+mn-lt"/>
              </a:endParaRPr>
            </a:p>
          </p:txBody>
        </p:sp>
        <p:pic>
          <p:nvPicPr>
            <p:cNvPr id="308" name="图形 307">
              <a:extLst>
                <a:ext uri="{FF2B5EF4-FFF2-40B4-BE49-F238E27FC236}">
                  <a16:creationId xmlns:a16="http://schemas.microsoft.com/office/drawing/2014/main" xmlns="" id="{2A7E5744-4EC1-726B-42DE-E652908CCC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454943" y="4169857"/>
              <a:ext cx="222004" cy="222004"/>
            </a:xfrm>
            <a:prstGeom prst="rect">
              <a:avLst/>
            </a:prstGeom>
          </p:spPr>
        </p:pic>
      </p:grpSp>
      <p:sp>
        <p:nvSpPr>
          <p:cNvPr id="303" name="文本框 302">
            <a:extLst>
              <a:ext uri="{FF2B5EF4-FFF2-40B4-BE49-F238E27FC236}">
                <a16:creationId xmlns:a16="http://schemas.microsoft.com/office/drawing/2014/main" xmlns="" id="{F8BD6E98-6E62-92B1-1501-56739CFB2F03}"/>
              </a:ext>
            </a:extLst>
          </p:cNvPr>
          <p:cNvSpPr txBox="1"/>
          <p:nvPr/>
        </p:nvSpPr>
        <p:spPr>
          <a:xfrm>
            <a:off x="4897936" y="977027"/>
            <a:ext cx="2164872" cy="523220"/>
          </a:xfrm>
          <a:prstGeom prst="rect">
            <a:avLst/>
          </a:prstGeom>
          <a:noFill/>
        </p:spPr>
        <p:txBody>
          <a:bodyPr wrap="square">
            <a:spAutoFit/>
          </a:bodyPr>
          <a:lstStyle/>
          <a:p>
            <a:pPr algn="ctr"/>
            <a:r>
              <a:rPr lang="zh-CN" altLang="en-US" sz="2800" b="1" dirty="0">
                <a:solidFill>
                  <a:srgbClr val="C00000"/>
                </a:solidFill>
              </a:rPr>
              <a:t>“一带一路”</a:t>
            </a:r>
          </a:p>
        </p:txBody>
      </p:sp>
      <p:sp>
        <p:nvSpPr>
          <p:cNvPr id="306" name="文本框 305">
            <a:extLst>
              <a:ext uri="{FF2B5EF4-FFF2-40B4-BE49-F238E27FC236}">
                <a16:creationId xmlns:a16="http://schemas.microsoft.com/office/drawing/2014/main" xmlns="" id="{B954CD45-8EA2-F9DE-7F84-3CA1D4D154BB}"/>
              </a:ext>
            </a:extLst>
          </p:cNvPr>
          <p:cNvSpPr txBox="1"/>
          <p:nvPr/>
        </p:nvSpPr>
        <p:spPr>
          <a:xfrm>
            <a:off x="5025799" y="5176225"/>
            <a:ext cx="2164872" cy="523220"/>
          </a:xfrm>
          <a:prstGeom prst="rect">
            <a:avLst/>
          </a:prstGeom>
          <a:noFill/>
        </p:spPr>
        <p:txBody>
          <a:bodyPr wrap="square">
            <a:spAutoFit/>
          </a:bodyPr>
          <a:lstStyle/>
          <a:p>
            <a:pPr algn="ctr"/>
            <a:r>
              <a:rPr lang="zh-CN" altLang="en-US" sz="2800" b="1" dirty="0">
                <a:solidFill>
                  <a:srgbClr val="C00000"/>
                </a:solidFill>
              </a:rPr>
              <a:t>核电“走出去”</a:t>
            </a:r>
          </a:p>
        </p:txBody>
      </p:sp>
      <p:grpSp>
        <p:nvGrpSpPr>
          <p:cNvPr id="4103" name="组合 4102">
            <a:extLst>
              <a:ext uri="{FF2B5EF4-FFF2-40B4-BE49-F238E27FC236}">
                <a16:creationId xmlns:a16="http://schemas.microsoft.com/office/drawing/2014/main" xmlns="" id="{38EF2A1A-9946-5857-3F03-26E53D801E75}"/>
              </a:ext>
            </a:extLst>
          </p:cNvPr>
          <p:cNvGrpSpPr/>
          <p:nvPr/>
        </p:nvGrpSpPr>
        <p:grpSpPr>
          <a:xfrm>
            <a:off x="132327" y="949492"/>
            <a:ext cx="4577173" cy="3053345"/>
            <a:chOff x="132327" y="949492"/>
            <a:chExt cx="4577173" cy="3053345"/>
          </a:xfrm>
        </p:grpSpPr>
        <p:grpSp>
          <p:nvGrpSpPr>
            <p:cNvPr id="273" name="组合 272">
              <a:extLst>
                <a:ext uri="{FF2B5EF4-FFF2-40B4-BE49-F238E27FC236}">
                  <a16:creationId xmlns:a16="http://schemas.microsoft.com/office/drawing/2014/main" xmlns="" id="{B5DC2816-2496-C192-B326-1FBA9E1D766E}"/>
                </a:ext>
              </a:extLst>
            </p:cNvPr>
            <p:cNvGrpSpPr/>
            <p:nvPr/>
          </p:nvGrpSpPr>
          <p:grpSpPr>
            <a:xfrm>
              <a:off x="132327" y="949492"/>
              <a:ext cx="4577173" cy="1324630"/>
              <a:chOff x="132327" y="949492"/>
              <a:chExt cx="4577173" cy="1324630"/>
            </a:xfrm>
          </p:grpSpPr>
          <p:sp>
            <p:nvSpPr>
              <p:cNvPr id="296" name="文本框 295">
                <a:extLst>
                  <a:ext uri="{FF2B5EF4-FFF2-40B4-BE49-F238E27FC236}">
                    <a16:creationId xmlns:a16="http://schemas.microsoft.com/office/drawing/2014/main" xmlns="" id="{A410A075-528C-B238-8E91-A13D108CD3FE}"/>
                  </a:ext>
                </a:extLst>
              </p:cNvPr>
              <p:cNvSpPr txBox="1"/>
              <p:nvPr/>
            </p:nvSpPr>
            <p:spPr>
              <a:xfrm flipH="1">
                <a:off x="132327" y="949492"/>
                <a:ext cx="4053378" cy="576055"/>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a:r>
                  <a:rPr lang="zh-CN" altLang="en-US" sz="2800" b="1" dirty="0">
                    <a:solidFill>
                      <a:srgbClr val="0054A6"/>
                    </a:solidFill>
                    <a:latin typeface="+mn-ea"/>
                    <a:ea typeface="+mn-ea"/>
                    <a:sym typeface="+mn-lt"/>
                  </a:rPr>
                  <a:t>积极参与国际多边合作</a:t>
                </a:r>
              </a:p>
            </p:txBody>
          </p:sp>
          <p:pic>
            <p:nvPicPr>
              <p:cNvPr id="307" name="图形 306">
                <a:extLst>
                  <a:ext uri="{FF2B5EF4-FFF2-40B4-BE49-F238E27FC236}">
                    <a16:creationId xmlns:a16="http://schemas.microsoft.com/office/drawing/2014/main" xmlns="" id="{B6234210-3FBC-EFB4-8E04-772E82F3A85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487496" y="2052118"/>
                <a:ext cx="222004" cy="222004"/>
              </a:xfrm>
              <a:prstGeom prst="rect">
                <a:avLst/>
              </a:prstGeom>
            </p:spPr>
          </p:pic>
        </p:grpSp>
        <p:sp>
          <p:nvSpPr>
            <p:cNvPr id="312" name="矩形 311">
              <a:extLst>
                <a:ext uri="{FF2B5EF4-FFF2-40B4-BE49-F238E27FC236}">
                  <a16:creationId xmlns:a16="http://schemas.microsoft.com/office/drawing/2014/main" xmlns="" id="{466E50F3-7E2A-D1D8-2DB7-23B97462C78F}"/>
                </a:ext>
              </a:extLst>
            </p:cNvPr>
            <p:cNvSpPr/>
            <p:nvPr/>
          </p:nvSpPr>
          <p:spPr>
            <a:xfrm>
              <a:off x="312364" y="1344801"/>
              <a:ext cx="4004776" cy="2658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Ø"/>
                <a:defRPr/>
              </a:pPr>
              <a:r>
                <a:rPr lang="zh-CN" altLang="en-US" sz="2000" b="1" dirty="0">
                  <a:solidFill>
                    <a:srgbClr val="0054A6"/>
                  </a:solidFill>
                  <a:latin typeface="等线" panose="02010600030101010101" pitchFamily="2" charset="-122"/>
                  <a:ea typeface="等线" panose="02010600030101010101" pitchFamily="2" charset="-122"/>
                </a:rPr>
                <a:t>积极与</a:t>
              </a:r>
              <a:r>
                <a:rPr lang="en-US" altLang="zh-CN" sz="2000" b="1" dirty="0">
                  <a:solidFill>
                    <a:srgbClr val="0054A6"/>
                  </a:solidFill>
                  <a:latin typeface="等线" panose="02010600030101010101" pitchFamily="2" charset="-122"/>
                  <a:ea typeface="等线" panose="02010600030101010101" pitchFamily="2" charset="-122"/>
                </a:rPr>
                <a:t>IAEA</a:t>
              </a:r>
              <a:r>
                <a:rPr lang="zh-CN" altLang="en-US" sz="2000" b="1" dirty="0">
                  <a:solidFill>
                    <a:srgbClr val="0054A6"/>
                  </a:solidFill>
                  <a:latin typeface="等线" panose="02010600030101010101" pitchFamily="2" charset="-122"/>
                  <a:ea typeface="等线" panose="02010600030101010101" pitchFamily="2" charset="-122"/>
                </a:rPr>
                <a:t>、</a:t>
              </a:r>
              <a:r>
                <a:rPr lang="en-US" altLang="zh-CN" sz="2000" b="1" dirty="0">
                  <a:solidFill>
                    <a:srgbClr val="0054A6"/>
                  </a:solidFill>
                  <a:latin typeface="等线" panose="02010600030101010101" pitchFamily="2" charset="-122"/>
                  <a:ea typeface="等线" panose="02010600030101010101" pitchFamily="2" charset="-122"/>
                </a:rPr>
                <a:t>WANO</a:t>
              </a:r>
              <a:r>
                <a:rPr lang="zh-CN" altLang="en-US" sz="2000" b="1" dirty="0">
                  <a:solidFill>
                    <a:srgbClr val="0054A6"/>
                  </a:solidFill>
                  <a:latin typeface="等线" panose="02010600030101010101" pitchFamily="2" charset="-122"/>
                  <a:ea typeface="等线" panose="02010600030101010101" pitchFamily="2" charset="-122"/>
                </a:rPr>
                <a:t>、</a:t>
              </a:r>
              <a:r>
                <a:rPr lang="en-US" altLang="zh-CN" sz="2000" b="1" dirty="0">
                  <a:solidFill>
                    <a:srgbClr val="0054A6"/>
                  </a:solidFill>
                  <a:latin typeface="等线" panose="02010600030101010101" pitchFamily="2" charset="-122"/>
                  <a:ea typeface="等线" panose="02010600030101010101" pitchFamily="2" charset="-122"/>
                </a:rPr>
                <a:t>OECD-NEA</a:t>
              </a:r>
              <a:r>
                <a:rPr lang="zh-CN" altLang="en-US" sz="2000" b="1" dirty="0">
                  <a:solidFill>
                    <a:srgbClr val="0054A6"/>
                  </a:solidFill>
                  <a:latin typeface="等线" panose="02010600030101010101" pitchFamily="2" charset="-122"/>
                  <a:ea typeface="等线" panose="02010600030101010101" pitchFamily="2" charset="-122"/>
                </a:rPr>
                <a:t>等核能国际组织广泛交流、深入合作</a:t>
              </a:r>
              <a:endParaRPr lang="en-US" altLang="zh-CN" sz="2000" b="1" dirty="0">
                <a:solidFill>
                  <a:srgbClr val="0054A6"/>
                </a:solidFill>
                <a:latin typeface="等线" panose="02010600030101010101" pitchFamily="2" charset="-122"/>
                <a:ea typeface="等线" panose="02010600030101010101" pitchFamily="2" charset="-122"/>
              </a:endParaRPr>
            </a:p>
            <a:p>
              <a:pPr marL="285750" indent="-285750">
                <a:spcBef>
                  <a:spcPts val="600"/>
                </a:spcBef>
                <a:buFont typeface="Wingdings" panose="05000000000000000000" pitchFamily="2" charset="2"/>
                <a:buChar char="Ø"/>
                <a:defRPr/>
              </a:pPr>
              <a:r>
                <a:rPr lang="zh-CN" altLang="en-US" sz="2000" b="1" dirty="0">
                  <a:solidFill>
                    <a:srgbClr val="0054A6"/>
                  </a:solidFill>
                  <a:latin typeface="等线" panose="02010600030101010101" pitchFamily="2" charset="-122"/>
                  <a:ea typeface="等线" panose="02010600030101010101" pitchFamily="2" charset="-122"/>
                </a:rPr>
                <a:t>在国际热核聚变实验堆（</a:t>
              </a:r>
              <a:r>
                <a:rPr lang="en-US" altLang="zh-CN" sz="2000" b="1" dirty="0">
                  <a:solidFill>
                    <a:srgbClr val="0054A6"/>
                  </a:solidFill>
                  <a:latin typeface="等线" panose="02010600030101010101" pitchFamily="2" charset="-122"/>
                  <a:ea typeface="等线" panose="02010600030101010101" pitchFamily="2" charset="-122"/>
                </a:rPr>
                <a:t>ITER</a:t>
              </a:r>
              <a:r>
                <a:rPr lang="zh-CN" altLang="en-US" sz="2000" b="1" dirty="0">
                  <a:solidFill>
                    <a:srgbClr val="0054A6"/>
                  </a:solidFill>
                  <a:latin typeface="等线" panose="02010600030101010101" pitchFamily="2" charset="-122"/>
                  <a:ea typeface="等线" panose="02010600030101010101" pitchFamily="2" charset="-122"/>
                </a:rPr>
                <a:t>）计划中贡献中国力量</a:t>
              </a:r>
              <a:endParaRPr lang="en-US" altLang="zh-CN" sz="2000" b="1" dirty="0">
                <a:solidFill>
                  <a:srgbClr val="0054A6"/>
                </a:solidFill>
                <a:latin typeface="等线" panose="02010600030101010101" pitchFamily="2" charset="-122"/>
                <a:ea typeface="等线" panose="02010600030101010101" pitchFamily="2" charset="-122"/>
              </a:endParaRPr>
            </a:p>
          </p:txBody>
        </p:sp>
      </p:grpSp>
      <p:grpSp>
        <p:nvGrpSpPr>
          <p:cNvPr id="4104" name="组合 4103">
            <a:extLst>
              <a:ext uri="{FF2B5EF4-FFF2-40B4-BE49-F238E27FC236}">
                <a16:creationId xmlns:a16="http://schemas.microsoft.com/office/drawing/2014/main" xmlns="" id="{D2A73272-983F-9298-5A0D-ADBE7757D81F}"/>
              </a:ext>
            </a:extLst>
          </p:cNvPr>
          <p:cNvGrpSpPr/>
          <p:nvPr/>
        </p:nvGrpSpPr>
        <p:grpSpPr>
          <a:xfrm>
            <a:off x="7404488" y="939254"/>
            <a:ext cx="4869348" cy="5729631"/>
            <a:chOff x="7404488" y="939254"/>
            <a:chExt cx="4869348" cy="5729631"/>
          </a:xfrm>
        </p:grpSpPr>
        <p:grpSp>
          <p:nvGrpSpPr>
            <p:cNvPr id="275" name="组合 274">
              <a:extLst>
                <a:ext uri="{FF2B5EF4-FFF2-40B4-BE49-F238E27FC236}">
                  <a16:creationId xmlns:a16="http://schemas.microsoft.com/office/drawing/2014/main" xmlns="" id="{955E4DCA-4666-BD6E-F502-319E060171DC}"/>
                </a:ext>
              </a:extLst>
            </p:cNvPr>
            <p:cNvGrpSpPr/>
            <p:nvPr/>
          </p:nvGrpSpPr>
          <p:grpSpPr>
            <a:xfrm>
              <a:off x="7404488" y="939254"/>
              <a:ext cx="4502228" cy="1347333"/>
              <a:chOff x="7404488" y="939254"/>
              <a:chExt cx="4502228" cy="1347333"/>
            </a:xfrm>
          </p:grpSpPr>
          <p:sp>
            <p:nvSpPr>
              <p:cNvPr id="302" name="文本框 301">
                <a:extLst>
                  <a:ext uri="{FF2B5EF4-FFF2-40B4-BE49-F238E27FC236}">
                    <a16:creationId xmlns:a16="http://schemas.microsoft.com/office/drawing/2014/main" xmlns="" id="{FB71CEB3-7711-8D60-AA41-DA5F70FEA831}"/>
                  </a:ext>
                </a:extLst>
              </p:cNvPr>
              <p:cNvSpPr txBox="1"/>
              <p:nvPr/>
            </p:nvSpPr>
            <p:spPr>
              <a:xfrm>
                <a:off x="7786924" y="939254"/>
                <a:ext cx="4119792" cy="576055"/>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mj-ea"/>
                    <a:ea typeface="+mj-ea"/>
                  </a:defRPr>
                </a:lvl1pPr>
              </a:lstStyle>
              <a:p>
                <a:pPr algn="ctr"/>
                <a:r>
                  <a:rPr lang="zh-CN" altLang="en-US" sz="2800" b="1" dirty="0">
                    <a:solidFill>
                      <a:srgbClr val="14A83C"/>
                    </a:solidFill>
                    <a:latin typeface="+mn-ea"/>
                    <a:ea typeface="+mn-ea"/>
                    <a:sym typeface="+mn-lt"/>
                  </a:rPr>
                  <a:t>全方位深化核能双边合作</a:t>
                </a:r>
              </a:p>
            </p:txBody>
          </p:sp>
          <p:pic>
            <p:nvPicPr>
              <p:cNvPr id="309" name="图形 308">
                <a:extLst>
                  <a:ext uri="{FF2B5EF4-FFF2-40B4-BE49-F238E27FC236}">
                    <a16:creationId xmlns:a16="http://schemas.microsoft.com/office/drawing/2014/main" xmlns="" id="{77EAD42A-D08B-B1B0-44D1-6ED27B79D26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404488" y="2064583"/>
                <a:ext cx="222004" cy="222004"/>
              </a:xfrm>
              <a:prstGeom prst="rect">
                <a:avLst/>
              </a:prstGeom>
            </p:spPr>
          </p:pic>
        </p:grpSp>
        <p:sp>
          <p:nvSpPr>
            <p:cNvPr id="314" name="矩形 313">
              <a:extLst>
                <a:ext uri="{FF2B5EF4-FFF2-40B4-BE49-F238E27FC236}">
                  <a16:creationId xmlns:a16="http://schemas.microsoft.com/office/drawing/2014/main" xmlns="" id="{174DCCE3-9E29-B84C-0F19-E8A308B43D20}"/>
                </a:ext>
              </a:extLst>
            </p:cNvPr>
            <p:cNvSpPr/>
            <p:nvPr/>
          </p:nvSpPr>
          <p:spPr>
            <a:xfrm>
              <a:off x="7693555" y="1538570"/>
              <a:ext cx="4580281" cy="2631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800"/>
                </a:spcBef>
                <a:buFont typeface="Wingdings" panose="05000000000000000000" pitchFamily="2" charset="2"/>
                <a:buChar char="Ø"/>
                <a:defRPr/>
              </a:pPr>
              <a:r>
                <a:rPr lang="zh-CN" altLang="en-US" sz="2000" b="1" dirty="0">
                  <a:solidFill>
                    <a:srgbClr val="14A83C"/>
                  </a:solidFill>
                  <a:latin typeface="等线" panose="02010600030101010101" pitchFamily="2" charset="-122"/>
                </a:rPr>
                <a:t>俄罗斯：推进先进核能领域战略合作</a:t>
              </a:r>
              <a:endParaRPr lang="en-US" altLang="zh-CN" sz="2000" b="1" dirty="0">
                <a:solidFill>
                  <a:srgbClr val="14A83C"/>
                </a:solidFill>
                <a:latin typeface="等线" panose="02010600030101010101" pitchFamily="2" charset="-122"/>
              </a:endParaRPr>
            </a:p>
            <a:p>
              <a:pPr marL="285750" indent="-285750">
                <a:spcBef>
                  <a:spcPts val="1800"/>
                </a:spcBef>
                <a:buFont typeface="Wingdings" panose="05000000000000000000" pitchFamily="2" charset="2"/>
                <a:buChar char="Ø"/>
                <a:defRPr/>
              </a:pPr>
              <a:r>
                <a:rPr lang="zh-CN" altLang="en-US" sz="2000" b="1" dirty="0">
                  <a:solidFill>
                    <a:srgbClr val="14A83C"/>
                  </a:solidFill>
                  <a:latin typeface="等线" panose="02010600030101010101" pitchFamily="2" charset="-122"/>
                </a:rPr>
                <a:t>法国：高层推动核能领域合作</a:t>
              </a:r>
              <a:endParaRPr lang="en-US" altLang="zh-CN" sz="2000" b="1" dirty="0">
                <a:solidFill>
                  <a:srgbClr val="14A83C"/>
                </a:solidFill>
                <a:latin typeface="等线" panose="02010600030101010101" pitchFamily="2" charset="-122"/>
              </a:endParaRPr>
            </a:p>
            <a:p>
              <a:pPr marL="285750" indent="-285750">
                <a:spcBef>
                  <a:spcPts val="1800"/>
                </a:spcBef>
                <a:buFont typeface="Wingdings" panose="05000000000000000000" pitchFamily="2" charset="2"/>
                <a:buChar char="Ø"/>
                <a:defRPr/>
              </a:pPr>
              <a:r>
                <a:rPr lang="zh-CN" altLang="en-US" sz="2000" b="1" dirty="0">
                  <a:solidFill>
                    <a:srgbClr val="14A83C"/>
                  </a:solidFill>
                  <a:latin typeface="等线" panose="02010600030101010101" pitchFamily="2" charset="-122"/>
                  <a:ea typeface="等线" panose="02010600030101010101" pitchFamily="2" charset="-122"/>
                </a:rPr>
                <a:t>巴基斯坦：核电合作持续深化</a:t>
              </a:r>
              <a:endParaRPr lang="en-US" altLang="zh-CN" sz="2000" b="1" dirty="0">
                <a:solidFill>
                  <a:srgbClr val="14A83C"/>
                </a:solidFill>
                <a:latin typeface="等线" panose="02010600030101010101" pitchFamily="2" charset="-122"/>
                <a:ea typeface="等线" panose="02010600030101010101" pitchFamily="2" charset="-122"/>
              </a:endParaRPr>
            </a:p>
            <a:p>
              <a:pPr marL="285750" indent="-285750">
                <a:spcBef>
                  <a:spcPts val="1800"/>
                </a:spcBef>
                <a:buFont typeface="Wingdings" panose="05000000000000000000" pitchFamily="2" charset="2"/>
                <a:buChar char="Ø"/>
                <a:defRPr/>
              </a:pPr>
              <a:r>
                <a:rPr lang="zh-CN" altLang="en-US" sz="2000" b="1" dirty="0">
                  <a:solidFill>
                    <a:srgbClr val="14A83C"/>
                  </a:solidFill>
                  <a:latin typeface="等线" panose="02010600030101010101" pitchFamily="2" charset="-122"/>
                  <a:ea typeface="等线" panose="02010600030101010101" pitchFamily="2" charset="-122"/>
                </a:rPr>
                <a:t>哈萨克斯坦：着力拓展核能领域合作</a:t>
              </a:r>
              <a:endParaRPr lang="en-US" altLang="zh-CN" sz="2000" b="1" dirty="0">
                <a:solidFill>
                  <a:srgbClr val="14A83C"/>
                </a:solidFill>
                <a:latin typeface="等线" panose="02010600030101010101" pitchFamily="2" charset="-122"/>
                <a:ea typeface="等线" panose="02010600030101010101" pitchFamily="2" charset="-122"/>
              </a:endParaRPr>
            </a:p>
            <a:p>
              <a:pPr marL="285750" indent="-285750">
                <a:spcBef>
                  <a:spcPts val="1800"/>
                </a:spcBef>
                <a:buFont typeface="Wingdings" panose="05000000000000000000" pitchFamily="2" charset="2"/>
                <a:buChar char="Ø"/>
                <a:defRPr/>
              </a:pPr>
              <a:r>
                <a:rPr lang="zh-CN" altLang="en-US" sz="2000" b="1" dirty="0">
                  <a:solidFill>
                    <a:srgbClr val="14A83C"/>
                  </a:solidFill>
                  <a:latin typeface="等线" panose="02010600030101010101" pitchFamily="2" charset="-122"/>
                  <a:ea typeface="等线" panose="02010600030101010101" pitchFamily="2" charset="-122"/>
                </a:rPr>
                <a:t>纳米比亚：天然铀资源合作成效突出</a:t>
              </a:r>
            </a:p>
          </p:txBody>
        </p:sp>
        <p:pic>
          <p:nvPicPr>
            <p:cNvPr id="4100" name="Picture 4">
              <a:extLst>
                <a:ext uri="{FF2B5EF4-FFF2-40B4-BE49-F238E27FC236}">
                  <a16:creationId xmlns:a16="http://schemas.microsoft.com/office/drawing/2014/main" xmlns="" id="{A46EA5AD-75CF-AFDC-C47B-7949FE1C85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9444" y="4053612"/>
              <a:ext cx="3926837" cy="2615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102" name="组合 4101">
            <a:extLst>
              <a:ext uri="{FF2B5EF4-FFF2-40B4-BE49-F238E27FC236}">
                <a16:creationId xmlns:a16="http://schemas.microsoft.com/office/drawing/2014/main" xmlns="" id="{ED40A95A-CBF0-DDB3-995A-061736297873}"/>
              </a:ext>
            </a:extLst>
          </p:cNvPr>
          <p:cNvGrpSpPr/>
          <p:nvPr/>
        </p:nvGrpSpPr>
        <p:grpSpPr>
          <a:xfrm>
            <a:off x="4577421" y="1832082"/>
            <a:ext cx="2880000" cy="2880000"/>
            <a:chOff x="3765104" y="1526597"/>
            <a:chExt cx="2880000" cy="2880000"/>
          </a:xfrm>
        </p:grpSpPr>
        <p:sp>
          <p:nvSpPr>
            <p:cNvPr id="317" name="椭圆 316">
              <a:extLst>
                <a:ext uri="{FF2B5EF4-FFF2-40B4-BE49-F238E27FC236}">
                  <a16:creationId xmlns:a16="http://schemas.microsoft.com/office/drawing/2014/main" xmlns="" id="{10782180-B610-4955-2C00-88C3D40A3E3D}"/>
                </a:ext>
              </a:extLst>
            </p:cNvPr>
            <p:cNvSpPr/>
            <p:nvPr/>
          </p:nvSpPr>
          <p:spPr>
            <a:xfrm>
              <a:off x="3765104" y="1526597"/>
              <a:ext cx="2880000" cy="2880000"/>
            </a:xfrm>
            <a:prstGeom prst="ellipse">
              <a:avLst/>
            </a:prstGeom>
            <a:gradFill>
              <a:gsLst>
                <a:gs pos="20000">
                  <a:schemeClr val="accent1"/>
                </a:gs>
                <a:gs pos="100000">
                  <a:schemeClr val="accent1">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18" name="Group 49">
              <a:extLst>
                <a:ext uri="{FF2B5EF4-FFF2-40B4-BE49-F238E27FC236}">
                  <a16:creationId xmlns:a16="http://schemas.microsoft.com/office/drawing/2014/main" xmlns="" id="{8E482D85-3784-248F-332F-6343CDEB4414}"/>
                </a:ext>
              </a:extLst>
            </p:cNvPr>
            <p:cNvGrpSpPr>
              <a:grpSpLocks noChangeAspect="1"/>
            </p:cNvGrpSpPr>
            <p:nvPr/>
          </p:nvGrpSpPr>
          <p:grpSpPr bwMode="auto">
            <a:xfrm>
              <a:off x="4222885" y="2019044"/>
              <a:ext cx="1965018" cy="1950499"/>
              <a:chOff x="2520" y="2991"/>
              <a:chExt cx="271" cy="269"/>
            </a:xfrm>
            <a:solidFill>
              <a:schemeClr val="bg1"/>
            </a:solidFill>
          </p:grpSpPr>
          <p:sp>
            <p:nvSpPr>
              <p:cNvPr id="319" name="Freeform 50">
                <a:extLst>
                  <a:ext uri="{FF2B5EF4-FFF2-40B4-BE49-F238E27FC236}">
                    <a16:creationId xmlns:a16="http://schemas.microsoft.com/office/drawing/2014/main" xmlns="" id="{EE3733C3-9073-F202-5383-CFD17204CEBE}"/>
                  </a:ext>
                </a:extLst>
              </p:cNvPr>
              <p:cNvSpPr>
                <a:spLocks noEditPoints="1"/>
              </p:cNvSpPr>
              <p:nvPr/>
            </p:nvSpPr>
            <p:spPr bwMode="auto">
              <a:xfrm>
                <a:off x="2520" y="3041"/>
                <a:ext cx="271" cy="219"/>
              </a:xfrm>
              <a:custGeom>
                <a:avLst/>
                <a:gdLst>
                  <a:gd name="T0" fmla="*/ 125 w 679"/>
                  <a:gd name="T1" fmla="*/ 305 h 548"/>
                  <a:gd name="T2" fmla="*/ 125 w 679"/>
                  <a:gd name="T3" fmla="*/ 17 h 548"/>
                  <a:gd name="T4" fmla="*/ 292 w 679"/>
                  <a:gd name="T5" fmla="*/ 72 h 548"/>
                  <a:gd name="T6" fmla="*/ 483 w 679"/>
                  <a:gd name="T7" fmla="*/ 45 h 548"/>
                  <a:gd name="T8" fmla="*/ 671 w 679"/>
                  <a:gd name="T9" fmla="*/ 151 h 548"/>
                  <a:gd name="T10" fmla="*/ 575 w 679"/>
                  <a:gd name="T11" fmla="*/ 297 h 548"/>
                  <a:gd name="T12" fmla="*/ 524 w 679"/>
                  <a:gd name="T13" fmla="*/ 401 h 548"/>
                  <a:gd name="T14" fmla="*/ 438 w 679"/>
                  <a:gd name="T15" fmla="*/ 483 h 548"/>
                  <a:gd name="T16" fmla="*/ 343 w 679"/>
                  <a:gd name="T17" fmla="*/ 522 h 548"/>
                  <a:gd name="T18" fmla="*/ 209 w 679"/>
                  <a:gd name="T19" fmla="*/ 454 h 548"/>
                  <a:gd name="T20" fmla="*/ 152 w 679"/>
                  <a:gd name="T21" fmla="*/ 391 h 548"/>
                  <a:gd name="T22" fmla="*/ 230 w 679"/>
                  <a:gd name="T23" fmla="*/ 82 h 548"/>
                  <a:gd name="T24" fmla="*/ 107 w 679"/>
                  <a:gd name="T25" fmla="*/ 236 h 548"/>
                  <a:gd name="T26" fmla="*/ 227 w 679"/>
                  <a:gd name="T27" fmla="*/ 317 h 548"/>
                  <a:gd name="T28" fmla="*/ 294 w 679"/>
                  <a:gd name="T29" fmla="*/ 372 h 548"/>
                  <a:gd name="T30" fmla="*/ 369 w 679"/>
                  <a:gd name="T31" fmla="*/ 488 h 548"/>
                  <a:gd name="T32" fmla="*/ 399 w 679"/>
                  <a:gd name="T33" fmla="*/ 472 h 548"/>
                  <a:gd name="T34" fmla="*/ 389 w 679"/>
                  <a:gd name="T35" fmla="*/ 423 h 548"/>
                  <a:gd name="T36" fmla="*/ 442 w 679"/>
                  <a:gd name="T37" fmla="*/ 419 h 548"/>
                  <a:gd name="T38" fmla="*/ 411 w 679"/>
                  <a:gd name="T39" fmla="*/ 350 h 548"/>
                  <a:gd name="T40" fmla="*/ 490 w 679"/>
                  <a:gd name="T41" fmla="*/ 373 h 548"/>
                  <a:gd name="T42" fmla="*/ 433 w 679"/>
                  <a:gd name="T43" fmla="*/ 277 h 548"/>
                  <a:gd name="T44" fmla="*/ 540 w 679"/>
                  <a:gd name="T45" fmla="*/ 357 h 548"/>
                  <a:gd name="T46" fmla="*/ 378 w 679"/>
                  <a:gd name="T47" fmla="*/ 171 h 548"/>
                  <a:gd name="T48" fmla="*/ 292 w 679"/>
                  <a:gd name="T49" fmla="*/ 227 h 548"/>
                  <a:gd name="T50" fmla="*/ 261 w 679"/>
                  <a:gd name="T51" fmla="*/ 91 h 548"/>
                  <a:gd name="T52" fmla="*/ 576 w 679"/>
                  <a:gd name="T53" fmla="*/ 213 h 548"/>
                  <a:gd name="T54" fmla="*/ 366 w 679"/>
                  <a:gd name="T55" fmla="*/ 82 h 548"/>
                  <a:gd name="T56" fmla="*/ 237 w 679"/>
                  <a:gd name="T57" fmla="*/ 188 h 548"/>
                  <a:gd name="T58" fmla="*/ 304 w 679"/>
                  <a:gd name="T59" fmla="*/ 152 h 548"/>
                  <a:gd name="T60" fmla="*/ 406 w 679"/>
                  <a:gd name="T61" fmla="*/ 156 h 548"/>
                  <a:gd name="T62" fmla="*/ 83 w 679"/>
                  <a:gd name="T63" fmla="*/ 208 h 548"/>
                  <a:gd name="T64" fmla="*/ 192 w 679"/>
                  <a:gd name="T65" fmla="*/ 64 h 548"/>
                  <a:gd name="T66" fmla="*/ 43 w 679"/>
                  <a:gd name="T67" fmla="*/ 162 h 548"/>
                  <a:gd name="T68" fmla="*/ 83 w 679"/>
                  <a:gd name="T69" fmla="*/ 208 h 548"/>
                  <a:gd name="T70" fmla="*/ 553 w 679"/>
                  <a:gd name="T71" fmla="*/ 40 h 548"/>
                  <a:gd name="T72" fmla="*/ 500 w 679"/>
                  <a:gd name="T73" fmla="*/ 75 h 548"/>
                  <a:gd name="T74" fmla="*/ 640 w 679"/>
                  <a:gd name="T75" fmla="*/ 166 h 548"/>
                  <a:gd name="T76" fmla="*/ 218 w 679"/>
                  <a:gd name="T77" fmla="*/ 418 h 548"/>
                  <a:gd name="T78" fmla="*/ 228 w 679"/>
                  <a:gd name="T79" fmla="*/ 354 h 548"/>
                  <a:gd name="T80" fmla="*/ 211 w 679"/>
                  <a:gd name="T81" fmla="*/ 421 h 548"/>
                  <a:gd name="T82" fmla="*/ 304 w 679"/>
                  <a:gd name="T83" fmla="*/ 426 h 548"/>
                  <a:gd name="T84" fmla="*/ 240 w 679"/>
                  <a:gd name="T85" fmla="*/ 436 h 548"/>
                  <a:gd name="T86" fmla="*/ 345 w 679"/>
                  <a:gd name="T87" fmla="*/ 473 h 548"/>
                  <a:gd name="T88" fmla="*/ 293 w 679"/>
                  <a:gd name="T89" fmla="*/ 478 h 548"/>
                  <a:gd name="T90" fmla="*/ 345 w 679"/>
                  <a:gd name="T91" fmla="*/ 473 h 548"/>
                  <a:gd name="T92" fmla="*/ 174 w 679"/>
                  <a:gd name="T93" fmla="*/ 31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9" h="548">
                    <a:moveTo>
                      <a:pt x="121" y="351"/>
                    </a:moveTo>
                    <a:cubicBezTo>
                      <a:pt x="121" y="340"/>
                      <a:pt x="122" y="332"/>
                      <a:pt x="127" y="325"/>
                    </a:cubicBezTo>
                    <a:cubicBezTo>
                      <a:pt x="134" y="317"/>
                      <a:pt x="130" y="312"/>
                      <a:pt x="125" y="305"/>
                    </a:cubicBezTo>
                    <a:cubicBezTo>
                      <a:pt x="95" y="260"/>
                      <a:pt x="60" y="220"/>
                      <a:pt x="17" y="188"/>
                    </a:cubicBezTo>
                    <a:cubicBezTo>
                      <a:pt x="0" y="175"/>
                      <a:pt x="1" y="171"/>
                      <a:pt x="14" y="155"/>
                    </a:cubicBezTo>
                    <a:cubicBezTo>
                      <a:pt x="51" y="109"/>
                      <a:pt x="88" y="63"/>
                      <a:pt x="125" y="17"/>
                    </a:cubicBezTo>
                    <a:cubicBezTo>
                      <a:pt x="139" y="0"/>
                      <a:pt x="141" y="0"/>
                      <a:pt x="159" y="12"/>
                    </a:cubicBezTo>
                    <a:cubicBezTo>
                      <a:pt x="166" y="16"/>
                      <a:pt x="172" y="19"/>
                      <a:pt x="178" y="24"/>
                    </a:cubicBezTo>
                    <a:cubicBezTo>
                      <a:pt x="212" y="51"/>
                      <a:pt x="252" y="62"/>
                      <a:pt x="292" y="72"/>
                    </a:cubicBezTo>
                    <a:cubicBezTo>
                      <a:pt x="298" y="73"/>
                      <a:pt x="303" y="73"/>
                      <a:pt x="309" y="71"/>
                    </a:cubicBezTo>
                    <a:cubicBezTo>
                      <a:pt x="357" y="52"/>
                      <a:pt x="407" y="49"/>
                      <a:pt x="458" y="52"/>
                    </a:cubicBezTo>
                    <a:cubicBezTo>
                      <a:pt x="468" y="52"/>
                      <a:pt x="476" y="50"/>
                      <a:pt x="483" y="45"/>
                    </a:cubicBezTo>
                    <a:cubicBezTo>
                      <a:pt x="502" y="32"/>
                      <a:pt x="521" y="21"/>
                      <a:pt x="539" y="9"/>
                    </a:cubicBezTo>
                    <a:cubicBezTo>
                      <a:pt x="549" y="2"/>
                      <a:pt x="557" y="2"/>
                      <a:pt x="565" y="13"/>
                    </a:cubicBezTo>
                    <a:cubicBezTo>
                      <a:pt x="600" y="59"/>
                      <a:pt x="636" y="105"/>
                      <a:pt x="671" y="151"/>
                    </a:cubicBezTo>
                    <a:cubicBezTo>
                      <a:pt x="679" y="161"/>
                      <a:pt x="678" y="168"/>
                      <a:pt x="669" y="176"/>
                    </a:cubicBezTo>
                    <a:cubicBezTo>
                      <a:pt x="659" y="184"/>
                      <a:pt x="650" y="195"/>
                      <a:pt x="639" y="201"/>
                    </a:cubicBezTo>
                    <a:cubicBezTo>
                      <a:pt x="604" y="224"/>
                      <a:pt x="593" y="263"/>
                      <a:pt x="575" y="297"/>
                    </a:cubicBezTo>
                    <a:cubicBezTo>
                      <a:pt x="570" y="308"/>
                      <a:pt x="566" y="318"/>
                      <a:pt x="571" y="333"/>
                    </a:cubicBezTo>
                    <a:cubicBezTo>
                      <a:pt x="579" y="357"/>
                      <a:pt x="563" y="382"/>
                      <a:pt x="537" y="388"/>
                    </a:cubicBezTo>
                    <a:cubicBezTo>
                      <a:pt x="529" y="390"/>
                      <a:pt x="526" y="393"/>
                      <a:pt x="524" y="401"/>
                    </a:cubicBezTo>
                    <a:cubicBezTo>
                      <a:pt x="520" y="420"/>
                      <a:pt x="507" y="432"/>
                      <a:pt x="489" y="435"/>
                    </a:cubicBezTo>
                    <a:cubicBezTo>
                      <a:pt x="482" y="437"/>
                      <a:pt x="479" y="439"/>
                      <a:pt x="477" y="446"/>
                    </a:cubicBezTo>
                    <a:cubicBezTo>
                      <a:pt x="473" y="467"/>
                      <a:pt x="460" y="480"/>
                      <a:pt x="438" y="483"/>
                    </a:cubicBezTo>
                    <a:cubicBezTo>
                      <a:pt x="432" y="484"/>
                      <a:pt x="432" y="487"/>
                      <a:pt x="431" y="492"/>
                    </a:cubicBezTo>
                    <a:cubicBezTo>
                      <a:pt x="422" y="529"/>
                      <a:pt x="387" y="543"/>
                      <a:pt x="356" y="521"/>
                    </a:cubicBezTo>
                    <a:cubicBezTo>
                      <a:pt x="350" y="517"/>
                      <a:pt x="348" y="518"/>
                      <a:pt x="343" y="522"/>
                    </a:cubicBezTo>
                    <a:cubicBezTo>
                      <a:pt x="314" y="548"/>
                      <a:pt x="279" y="539"/>
                      <a:pt x="265" y="504"/>
                    </a:cubicBezTo>
                    <a:cubicBezTo>
                      <a:pt x="263" y="499"/>
                      <a:pt x="262" y="496"/>
                      <a:pt x="255" y="495"/>
                    </a:cubicBezTo>
                    <a:cubicBezTo>
                      <a:pt x="229" y="493"/>
                      <a:pt x="216" y="481"/>
                      <a:pt x="209" y="454"/>
                    </a:cubicBezTo>
                    <a:cubicBezTo>
                      <a:pt x="208" y="450"/>
                      <a:pt x="208" y="448"/>
                      <a:pt x="203" y="447"/>
                    </a:cubicBezTo>
                    <a:cubicBezTo>
                      <a:pt x="177" y="441"/>
                      <a:pt x="166" y="429"/>
                      <a:pt x="162" y="404"/>
                    </a:cubicBezTo>
                    <a:cubicBezTo>
                      <a:pt x="161" y="396"/>
                      <a:pt x="158" y="394"/>
                      <a:pt x="152" y="391"/>
                    </a:cubicBezTo>
                    <a:cubicBezTo>
                      <a:pt x="132" y="384"/>
                      <a:pt x="121" y="368"/>
                      <a:pt x="121" y="351"/>
                    </a:cubicBezTo>
                    <a:close/>
                    <a:moveTo>
                      <a:pt x="261" y="91"/>
                    </a:moveTo>
                    <a:cubicBezTo>
                      <a:pt x="250" y="88"/>
                      <a:pt x="240" y="85"/>
                      <a:pt x="230" y="82"/>
                    </a:cubicBezTo>
                    <a:cubicBezTo>
                      <a:pt x="225" y="80"/>
                      <a:pt x="221" y="82"/>
                      <a:pt x="218" y="87"/>
                    </a:cubicBezTo>
                    <a:cubicBezTo>
                      <a:pt x="181" y="132"/>
                      <a:pt x="144" y="177"/>
                      <a:pt x="106" y="222"/>
                    </a:cubicBezTo>
                    <a:cubicBezTo>
                      <a:pt x="102" y="228"/>
                      <a:pt x="103" y="231"/>
                      <a:pt x="107" y="236"/>
                    </a:cubicBezTo>
                    <a:cubicBezTo>
                      <a:pt x="120" y="254"/>
                      <a:pt x="133" y="271"/>
                      <a:pt x="146" y="289"/>
                    </a:cubicBezTo>
                    <a:cubicBezTo>
                      <a:pt x="150" y="295"/>
                      <a:pt x="153" y="296"/>
                      <a:pt x="160" y="292"/>
                    </a:cubicBezTo>
                    <a:cubicBezTo>
                      <a:pt x="187" y="277"/>
                      <a:pt x="215" y="287"/>
                      <a:pt x="227" y="317"/>
                    </a:cubicBezTo>
                    <a:cubicBezTo>
                      <a:pt x="229" y="323"/>
                      <a:pt x="232" y="324"/>
                      <a:pt x="237" y="324"/>
                    </a:cubicBezTo>
                    <a:cubicBezTo>
                      <a:pt x="265" y="325"/>
                      <a:pt x="278" y="336"/>
                      <a:pt x="285" y="362"/>
                    </a:cubicBezTo>
                    <a:cubicBezTo>
                      <a:pt x="286" y="367"/>
                      <a:pt x="288" y="371"/>
                      <a:pt x="294" y="372"/>
                    </a:cubicBezTo>
                    <a:cubicBezTo>
                      <a:pt x="321" y="378"/>
                      <a:pt x="332" y="392"/>
                      <a:pt x="332" y="419"/>
                    </a:cubicBezTo>
                    <a:cubicBezTo>
                      <a:pt x="333" y="425"/>
                      <a:pt x="333" y="428"/>
                      <a:pt x="339" y="430"/>
                    </a:cubicBezTo>
                    <a:cubicBezTo>
                      <a:pt x="366" y="440"/>
                      <a:pt x="376" y="460"/>
                      <a:pt x="369" y="488"/>
                    </a:cubicBezTo>
                    <a:cubicBezTo>
                      <a:pt x="367" y="497"/>
                      <a:pt x="371" y="501"/>
                      <a:pt x="377" y="503"/>
                    </a:cubicBezTo>
                    <a:cubicBezTo>
                      <a:pt x="386" y="507"/>
                      <a:pt x="395" y="505"/>
                      <a:pt x="401" y="496"/>
                    </a:cubicBezTo>
                    <a:cubicBezTo>
                      <a:pt x="407" y="488"/>
                      <a:pt x="406" y="479"/>
                      <a:pt x="399" y="472"/>
                    </a:cubicBezTo>
                    <a:cubicBezTo>
                      <a:pt x="390" y="461"/>
                      <a:pt x="380" y="452"/>
                      <a:pt x="370" y="442"/>
                    </a:cubicBezTo>
                    <a:cubicBezTo>
                      <a:pt x="364" y="435"/>
                      <a:pt x="361" y="428"/>
                      <a:pt x="368" y="421"/>
                    </a:cubicBezTo>
                    <a:cubicBezTo>
                      <a:pt x="375" y="413"/>
                      <a:pt x="383" y="417"/>
                      <a:pt x="389" y="423"/>
                    </a:cubicBezTo>
                    <a:cubicBezTo>
                      <a:pt x="397" y="431"/>
                      <a:pt x="405" y="439"/>
                      <a:pt x="414" y="447"/>
                    </a:cubicBezTo>
                    <a:cubicBezTo>
                      <a:pt x="426" y="459"/>
                      <a:pt x="437" y="461"/>
                      <a:pt x="446" y="452"/>
                    </a:cubicBezTo>
                    <a:cubicBezTo>
                      <a:pt x="455" y="443"/>
                      <a:pt x="454" y="431"/>
                      <a:pt x="442" y="419"/>
                    </a:cubicBezTo>
                    <a:cubicBezTo>
                      <a:pt x="426" y="402"/>
                      <a:pt x="409" y="386"/>
                      <a:pt x="393" y="369"/>
                    </a:cubicBezTo>
                    <a:cubicBezTo>
                      <a:pt x="386" y="362"/>
                      <a:pt x="382" y="355"/>
                      <a:pt x="389" y="347"/>
                    </a:cubicBezTo>
                    <a:cubicBezTo>
                      <a:pt x="397" y="339"/>
                      <a:pt x="404" y="343"/>
                      <a:pt x="411" y="350"/>
                    </a:cubicBezTo>
                    <a:cubicBezTo>
                      <a:pt x="428" y="368"/>
                      <a:pt x="446" y="385"/>
                      <a:pt x="463" y="402"/>
                    </a:cubicBezTo>
                    <a:cubicBezTo>
                      <a:pt x="469" y="408"/>
                      <a:pt x="475" y="412"/>
                      <a:pt x="484" y="410"/>
                    </a:cubicBezTo>
                    <a:cubicBezTo>
                      <a:pt x="501" y="404"/>
                      <a:pt x="504" y="388"/>
                      <a:pt x="490" y="373"/>
                    </a:cubicBezTo>
                    <a:cubicBezTo>
                      <a:pt x="465" y="347"/>
                      <a:pt x="439" y="322"/>
                      <a:pt x="414" y="296"/>
                    </a:cubicBezTo>
                    <a:cubicBezTo>
                      <a:pt x="407" y="289"/>
                      <a:pt x="399" y="281"/>
                      <a:pt x="408" y="272"/>
                    </a:cubicBezTo>
                    <a:cubicBezTo>
                      <a:pt x="418" y="261"/>
                      <a:pt x="426" y="270"/>
                      <a:pt x="433" y="277"/>
                    </a:cubicBezTo>
                    <a:cubicBezTo>
                      <a:pt x="436" y="280"/>
                      <a:pt x="439" y="283"/>
                      <a:pt x="442" y="286"/>
                    </a:cubicBezTo>
                    <a:cubicBezTo>
                      <a:pt x="464" y="308"/>
                      <a:pt x="486" y="330"/>
                      <a:pt x="508" y="353"/>
                    </a:cubicBezTo>
                    <a:cubicBezTo>
                      <a:pt x="520" y="365"/>
                      <a:pt x="531" y="367"/>
                      <a:pt x="540" y="357"/>
                    </a:cubicBezTo>
                    <a:cubicBezTo>
                      <a:pt x="549" y="349"/>
                      <a:pt x="548" y="336"/>
                      <a:pt x="537" y="325"/>
                    </a:cubicBezTo>
                    <a:cubicBezTo>
                      <a:pt x="488" y="276"/>
                      <a:pt x="439" y="227"/>
                      <a:pt x="390" y="178"/>
                    </a:cubicBezTo>
                    <a:cubicBezTo>
                      <a:pt x="387" y="175"/>
                      <a:pt x="383" y="172"/>
                      <a:pt x="378" y="171"/>
                    </a:cubicBezTo>
                    <a:cubicBezTo>
                      <a:pt x="363" y="171"/>
                      <a:pt x="349" y="170"/>
                      <a:pt x="334" y="168"/>
                    </a:cubicBezTo>
                    <a:cubicBezTo>
                      <a:pt x="328" y="168"/>
                      <a:pt x="324" y="170"/>
                      <a:pt x="320" y="176"/>
                    </a:cubicBezTo>
                    <a:cubicBezTo>
                      <a:pt x="311" y="193"/>
                      <a:pt x="302" y="210"/>
                      <a:pt x="292" y="227"/>
                    </a:cubicBezTo>
                    <a:cubicBezTo>
                      <a:pt x="276" y="252"/>
                      <a:pt x="245" y="257"/>
                      <a:pt x="223" y="240"/>
                    </a:cubicBezTo>
                    <a:cubicBezTo>
                      <a:pt x="205" y="226"/>
                      <a:pt x="200" y="202"/>
                      <a:pt x="211" y="180"/>
                    </a:cubicBezTo>
                    <a:cubicBezTo>
                      <a:pt x="227" y="151"/>
                      <a:pt x="244" y="121"/>
                      <a:pt x="261" y="91"/>
                    </a:cubicBezTo>
                    <a:close/>
                    <a:moveTo>
                      <a:pt x="547" y="295"/>
                    </a:moveTo>
                    <a:cubicBezTo>
                      <a:pt x="557" y="273"/>
                      <a:pt x="567" y="252"/>
                      <a:pt x="578" y="231"/>
                    </a:cubicBezTo>
                    <a:cubicBezTo>
                      <a:pt x="582" y="224"/>
                      <a:pt x="580" y="219"/>
                      <a:pt x="576" y="213"/>
                    </a:cubicBezTo>
                    <a:cubicBezTo>
                      <a:pt x="542" y="171"/>
                      <a:pt x="509" y="129"/>
                      <a:pt x="476" y="86"/>
                    </a:cubicBezTo>
                    <a:cubicBezTo>
                      <a:pt x="473" y="83"/>
                      <a:pt x="471" y="78"/>
                      <a:pt x="466" y="79"/>
                    </a:cubicBezTo>
                    <a:cubicBezTo>
                      <a:pt x="432" y="80"/>
                      <a:pt x="399" y="74"/>
                      <a:pt x="366" y="82"/>
                    </a:cubicBezTo>
                    <a:cubicBezTo>
                      <a:pt x="342" y="88"/>
                      <a:pt x="318" y="96"/>
                      <a:pt x="294" y="103"/>
                    </a:cubicBezTo>
                    <a:cubicBezTo>
                      <a:pt x="287" y="105"/>
                      <a:pt x="282" y="108"/>
                      <a:pt x="278" y="115"/>
                    </a:cubicBezTo>
                    <a:cubicBezTo>
                      <a:pt x="265" y="139"/>
                      <a:pt x="251" y="163"/>
                      <a:pt x="237" y="188"/>
                    </a:cubicBezTo>
                    <a:cubicBezTo>
                      <a:pt x="229" y="202"/>
                      <a:pt x="231" y="214"/>
                      <a:pt x="242" y="220"/>
                    </a:cubicBezTo>
                    <a:cubicBezTo>
                      <a:pt x="253" y="227"/>
                      <a:pt x="264" y="223"/>
                      <a:pt x="272" y="208"/>
                    </a:cubicBezTo>
                    <a:cubicBezTo>
                      <a:pt x="283" y="190"/>
                      <a:pt x="293" y="171"/>
                      <a:pt x="304" y="152"/>
                    </a:cubicBezTo>
                    <a:cubicBezTo>
                      <a:pt x="308" y="144"/>
                      <a:pt x="313" y="141"/>
                      <a:pt x="323" y="141"/>
                    </a:cubicBezTo>
                    <a:cubicBezTo>
                      <a:pt x="343" y="143"/>
                      <a:pt x="363" y="144"/>
                      <a:pt x="384" y="145"/>
                    </a:cubicBezTo>
                    <a:cubicBezTo>
                      <a:pt x="393" y="146"/>
                      <a:pt x="400" y="150"/>
                      <a:pt x="406" y="156"/>
                    </a:cubicBezTo>
                    <a:cubicBezTo>
                      <a:pt x="449" y="199"/>
                      <a:pt x="492" y="242"/>
                      <a:pt x="535" y="285"/>
                    </a:cubicBezTo>
                    <a:cubicBezTo>
                      <a:pt x="539" y="289"/>
                      <a:pt x="541" y="294"/>
                      <a:pt x="547" y="295"/>
                    </a:cubicBezTo>
                    <a:close/>
                    <a:moveTo>
                      <a:pt x="83" y="208"/>
                    </a:moveTo>
                    <a:cubicBezTo>
                      <a:pt x="85" y="206"/>
                      <a:pt x="87" y="204"/>
                      <a:pt x="89" y="202"/>
                    </a:cubicBezTo>
                    <a:cubicBezTo>
                      <a:pt x="124" y="160"/>
                      <a:pt x="158" y="117"/>
                      <a:pt x="193" y="75"/>
                    </a:cubicBezTo>
                    <a:cubicBezTo>
                      <a:pt x="197" y="70"/>
                      <a:pt x="198" y="67"/>
                      <a:pt x="192" y="64"/>
                    </a:cubicBezTo>
                    <a:cubicBezTo>
                      <a:pt x="179" y="56"/>
                      <a:pt x="166" y="48"/>
                      <a:pt x="154" y="40"/>
                    </a:cubicBezTo>
                    <a:cubicBezTo>
                      <a:pt x="148" y="35"/>
                      <a:pt x="144" y="36"/>
                      <a:pt x="139" y="42"/>
                    </a:cubicBezTo>
                    <a:cubicBezTo>
                      <a:pt x="107" y="82"/>
                      <a:pt x="75" y="122"/>
                      <a:pt x="43" y="162"/>
                    </a:cubicBezTo>
                    <a:cubicBezTo>
                      <a:pt x="38" y="167"/>
                      <a:pt x="37" y="170"/>
                      <a:pt x="43" y="175"/>
                    </a:cubicBezTo>
                    <a:cubicBezTo>
                      <a:pt x="54" y="184"/>
                      <a:pt x="65" y="194"/>
                      <a:pt x="76" y="203"/>
                    </a:cubicBezTo>
                    <a:cubicBezTo>
                      <a:pt x="78" y="205"/>
                      <a:pt x="80" y="206"/>
                      <a:pt x="83" y="208"/>
                    </a:cubicBezTo>
                    <a:close/>
                    <a:moveTo>
                      <a:pt x="645" y="161"/>
                    </a:moveTo>
                    <a:cubicBezTo>
                      <a:pt x="644" y="159"/>
                      <a:pt x="643" y="158"/>
                      <a:pt x="642" y="156"/>
                    </a:cubicBezTo>
                    <a:cubicBezTo>
                      <a:pt x="612" y="118"/>
                      <a:pt x="582" y="79"/>
                      <a:pt x="553" y="40"/>
                    </a:cubicBezTo>
                    <a:cubicBezTo>
                      <a:pt x="549" y="35"/>
                      <a:pt x="546" y="36"/>
                      <a:pt x="541" y="39"/>
                    </a:cubicBezTo>
                    <a:cubicBezTo>
                      <a:pt x="528" y="47"/>
                      <a:pt x="515" y="56"/>
                      <a:pt x="502" y="64"/>
                    </a:cubicBezTo>
                    <a:cubicBezTo>
                      <a:pt x="497" y="67"/>
                      <a:pt x="496" y="70"/>
                      <a:pt x="500" y="75"/>
                    </a:cubicBezTo>
                    <a:cubicBezTo>
                      <a:pt x="532" y="115"/>
                      <a:pt x="563" y="155"/>
                      <a:pt x="595" y="195"/>
                    </a:cubicBezTo>
                    <a:cubicBezTo>
                      <a:pt x="598" y="199"/>
                      <a:pt x="600" y="201"/>
                      <a:pt x="605" y="196"/>
                    </a:cubicBezTo>
                    <a:cubicBezTo>
                      <a:pt x="616" y="186"/>
                      <a:pt x="628" y="176"/>
                      <a:pt x="640" y="166"/>
                    </a:cubicBezTo>
                    <a:cubicBezTo>
                      <a:pt x="642" y="164"/>
                      <a:pt x="643" y="163"/>
                      <a:pt x="645" y="161"/>
                    </a:cubicBezTo>
                    <a:close/>
                    <a:moveTo>
                      <a:pt x="211" y="421"/>
                    </a:moveTo>
                    <a:cubicBezTo>
                      <a:pt x="212" y="420"/>
                      <a:pt x="216" y="420"/>
                      <a:pt x="218" y="418"/>
                    </a:cubicBezTo>
                    <a:cubicBezTo>
                      <a:pt x="231" y="406"/>
                      <a:pt x="244" y="394"/>
                      <a:pt x="256" y="380"/>
                    </a:cubicBezTo>
                    <a:cubicBezTo>
                      <a:pt x="263" y="373"/>
                      <a:pt x="261" y="363"/>
                      <a:pt x="254" y="356"/>
                    </a:cubicBezTo>
                    <a:cubicBezTo>
                      <a:pt x="246" y="349"/>
                      <a:pt x="237" y="348"/>
                      <a:pt x="228" y="354"/>
                    </a:cubicBezTo>
                    <a:cubicBezTo>
                      <a:pt x="215" y="365"/>
                      <a:pt x="203" y="377"/>
                      <a:pt x="192" y="390"/>
                    </a:cubicBezTo>
                    <a:cubicBezTo>
                      <a:pt x="187" y="396"/>
                      <a:pt x="187" y="404"/>
                      <a:pt x="191" y="411"/>
                    </a:cubicBezTo>
                    <a:cubicBezTo>
                      <a:pt x="195" y="418"/>
                      <a:pt x="201" y="421"/>
                      <a:pt x="211" y="421"/>
                    </a:cubicBezTo>
                    <a:close/>
                    <a:moveTo>
                      <a:pt x="256" y="469"/>
                    </a:moveTo>
                    <a:cubicBezTo>
                      <a:pt x="258" y="468"/>
                      <a:pt x="262" y="469"/>
                      <a:pt x="264" y="467"/>
                    </a:cubicBezTo>
                    <a:cubicBezTo>
                      <a:pt x="279" y="455"/>
                      <a:pt x="294" y="442"/>
                      <a:pt x="304" y="426"/>
                    </a:cubicBezTo>
                    <a:cubicBezTo>
                      <a:pt x="309" y="418"/>
                      <a:pt x="307" y="408"/>
                      <a:pt x="299" y="402"/>
                    </a:cubicBezTo>
                    <a:cubicBezTo>
                      <a:pt x="291" y="396"/>
                      <a:pt x="282" y="396"/>
                      <a:pt x="274" y="402"/>
                    </a:cubicBezTo>
                    <a:cubicBezTo>
                      <a:pt x="262" y="413"/>
                      <a:pt x="251" y="424"/>
                      <a:pt x="240" y="436"/>
                    </a:cubicBezTo>
                    <a:cubicBezTo>
                      <a:pt x="235" y="442"/>
                      <a:pt x="234" y="450"/>
                      <a:pt x="238" y="457"/>
                    </a:cubicBezTo>
                    <a:cubicBezTo>
                      <a:pt x="241" y="464"/>
                      <a:pt x="247" y="468"/>
                      <a:pt x="256" y="469"/>
                    </a:cubicBezTo>
                    <a:close/>
                    <a:moveTo>
                      <a:pt x="345" y="473"/>
                    </a:moveTo>
                    <a:cubicBezTo>
                      <a:pt x="344" y="466"/>
                      <a:pt x="342" y="460"/>
                      <a:pt x="334" y="456"/>
                    </a:cubicBezTo>
                    <a:cubicBezTo>
                      <a:pt x="327" y="452"/>
                      <a:pt x="319" y="453"/>
                      <a:pt x="313" y="458"/>
                    </a:cubicBezTo>
                    <a:cubicBezTo>
                      <a:pt x="306" y="464"/>
                      <a:pt x="300" y="471"/>
                      <a:pt x="293" y="478"/>
                    </a:cubicBezTo>
                    <a:cubicBezTo>
                      <a:pt x="288" y="485"/>
                      <a:pt x="288" y="492"/>
                      <a:pt x="292" y="499"/>
                    </a:cubicBezTo>
                    <a:cubicBezTo>
                      <a:pt x="295" y="507"/>
                      <a:pt x="302" y="510"/>
                      <a:pt x="310" y="510"/>
                    </a:cubicBezTo>
                    <a:cubicBezTo>
                      <a:pt x="322" y="510"/>
                      <a:pt x="345" y="486"/>
                      <a:pt x="345" y="473"/>
                    </a:cubicBezTo>
                    <a:close/>
                    <a:moveTo>
                      <a:pt x="168" y="368"/>
                    </a:moveTo>
                    <a:cubicBezTo>
                      <a:pt x="180" y="367"/>
                      <a:pt x="203" y="344"/>
                      <a:pt x="203" y="331"/>
                    </a:cubicBezTo>
                    <a:cubicBezTo>
                      <a:pt x="203" y="317"/>
                      <a:pt x="187" y="307"/>
                      <a:pt x="174" y="314"/>
                    </a:cubicBezTo>
                    <a:cubicBezTo>
                      <a:pt x="164" y="320"/>
                      <a:pt x="155" y="329"/>
                      <a:pt x="149" y="340"/>
                    </a:cubicBezTo>
                    <a:cubicBezTo>
                      <a:pt x="142" y="353"/>
                      <a:pt x="153" y="368"/>
                      <a:pt x="168"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51">
                <a:extLst>
                  <a:ext uri="{FF2B5EF4-FFF2-40B4-BE49-F238E27FC236}">
                    <a16:creationId xmlns:a16="http://schemas.microsoft.com/office/drawing/2014/main" xmlns="" id="{2B51E203-0615-8029-2065-CE1CA202FC03}"/>
                  </a:ext>
                </a:extLst>
              </p:cNvPr>
              <p:cNvSpPr>
                <a:spLocks/>
              </p:cNvSpPr>
              <p:nvPr/>
            </p:nvSpPr>
            <p:spPr bwMode="auto">
              <a:xfrm>
                <a:off x="2678" y="3005"/>
                <a:ext cx="49" cy="48"/>
              </a:xfrm>
              <a:custGeom>
                <a:avLst/>
                <a:gdLst>
                  <a:gd name="T0" fmla="*/ 15 w 121"/>
                  <a:gd name="T1" fmla="*/ 119 h 120"/>
                  <a:gd name="T2" fmla="*/ 4 w 121"/>
                  <a:gd name="T3" fmla="*/ 112 h 120"/>
                  <a:gd name="T4" fmla="*/ 7 w 121"/>
                  <a:gd name="T5" fmla="*/ 96 h 120"/>
                  <a:gd name="T6" fmla="*/ 52 w 121"/>
                  <a:gd name="T7" fmla="*/ 51 h 120"/>
                  <a:gd name="T8" fmla="*/ 93 w 121"/>
                  <a:gd name="T9" fmla="*/ 10 h 120"/>
                  <a:gd name="T10" fmla="*/ 114 w 121"/>
                  <a:gd name="T11" fmla="*/ 7 h 120"/>
                  <a:gd name="T12" fmla="*/ 112 w 121"/>
                  <a:gd name="T13" fmla="*/ 29 h 120"/>
                  <a:gd name="T14" fmla="*/ 27 w 121"/>
                  <a:gd name="T15" fmla="*/ 113 h 120"/>
                  <a:gd name="T16" fmla="*/ 15 w 121"/>
                  <a:gd name="T1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0">
                    <a:moveTo>
                      <a:pt x="15" y="119"/>
                    </a:moveTo>
                    <a:cubicBezTo>
                      <a:pt x="10" y="119"/>
                      <a:pt x="6" y="117"/>
                      <a:pt x="4" y="112"/>
                    </a:cubicBezTo>
                    <a:cubicBezTo>
                      <a:pt x="0" y="105"/>
                      <a:pt x="3" y="100"/>
                      <a:pt x="7" y="96"/>
                    </a:cubicBezTo>
                    <a:cubicBezTo>
                      <a:pt x="22" y="81"/>
                      <a:pt x="37" y="66"/>
                      <a:pt x="52" y="51"/>
                    </a:cubicBezTo>
                    <a:cubicBezTo>
                      <a:pt x="65" y="38"/>
                      <a:pt x="79" y="24"/>
                      <a:pt x="93" y="10"/>
                    </a:cubicBezTo>
                    <a:cubicBezTo>
                      <a:pt x="99" y="4"/>
                      <a:pt x="106" y="0"/>
                      <a:pt x="114" y="7"/>
                    </a:cubicBezTo>
                    <a:cubicBezTo>
                      <a:pt x="121" y="14"/>
                      <a:pt x="119" y="22"/>
                      <a:pt x="112" y="29"/>
                    </a:cubicBezTo>
                    <a:cubicBezTo>
                      <a:pt x="83" y="57"/>
                      <a:pt x="55" y="85"/>
                      <a:pt x="27" y="113"/>
                    </a:cubicBezTo>
                    <a:cubicBezTo>
                      <a:pt x="24" y="116"/>
                      <a:pt x="21" y="120"/>
                      <a:pt x="1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7" name="Freeform 52">
                <a:extLst>
                  <a:ext uri="{FF2B5EF4-FFF2-40B4-BE49-F238E27FC236}">
                    <a16:creationId xmlns:a16="http://schemas.microsoft.com/office/drawing/2014/main" xmlns="" id="{0A9ECF91-CEED-8F71-5ABE-B0EE3FE7D22F}"/>
                  </a:ext>
                </a:extLst>
              </p:cNvPr>
              <p:cNvSpPr>
                <a:spLocks/>
              </p:cNvSpPr>
              <p:nvPr/>
            </p:nvSpPr>
            <p:spPr bwMode="auto">
              <a:xfrm>
                <a:off x="2585" y="3004"/>
                <a:ext cx="49" cy="49"/>
              </a:xfrm>
              <a:custGeom>
                <a:avLst/>
                <a:gdLst>
                  <a:gd name="T0" fmla="*/ 107 w 122"/>
                  <a:gd name="T1" fmla="*/ 120 h 121"/>
                  <a:gd name="T2" fmla="*/ 94 w 122"/>
                  <a:gd name="T3" fmla="*/ 113 h 121"/>
                  <a:gd name="T4" fmla="*/ 11 w 122"/>
                  <a:gd name="T5" fmla="*/ 31 h 121"/>
                  <a:gd name="T6" fmla="*/ 8 w 122"/>
                  <a:gd name="T7" fmla="*/ 8 h 121"/>
                  <a:gd name="T8" fmla="*/ 30 w 122"/>
                  <a:gd name="T9" fmla="*/ 12 h 121"/>
                  <a:gd name="T10" fmla="*/ 114 w 122"/>
                  <a:gd name="T11" fmla="*/ 96 h 121"/>
                  <a:gd name="T12" fmla="*/ 119 w 122"/>
                  <a:gd name="T13" fmla="*/ 113 h 121"/>
                  <a:gd name="T14" fmla="*/ 107 w 122"/>
                  <a:gd name="T15" fmla="*/ 12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1">
                    <a:moveTo>
                      <a:pt x="107" y="120"/>
                    </a:moveTo>
                    <a:cubicBezTo>
                      <a:pt x="101" y="121"/>
                      <a:pt x="98" y="117"/>
                      <a:pt x="94" y="113"/>
                    </a:cubicBezTo>
                    <a:cubicBezTo>
                      <a:pt x="67" y="86"/>
                      <a:pt x="39" y="58"/>
                      <a:pt x="11" y="31"/>
                    </a:cubicBezTo>
                    <a:cubicBezTo>
                      <a:pt x="4" y="24"/>
                      <a:pt x="0" y="16"/>
                      <a:pt x="8" y="8"/>
                    </a:cubicBezTo>
                    <a:cubicBezTo>
                      <a:pt x="16" y="0"/>
                      <a:pt x="24" y="5"/>
                      <a:pt x="30" y="12"/>
                    </a:cubicBezTo>
                    <a:cubicBezTo>
                      <a:pt x="58" y="40"/>
                      <a:pt x="86" y="68"/>
                      <a:pt x="114" y="96"/>
                    </a:cubicBezTo>
                    <a:cubicBezTo>
                      <a:pt x="119" y="100"/>
                      <a:pt x="122" y="106"/>
                      <a:pt x="119" y="113"/>
                    </a:cubicBezTo>
                    <a:cubicBezTo>
                      <a:pt x="116" y="118"/>
                      <a:pt x="112" y="120"/>
                      <a:pt x="107"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9" name="Freeform 53">
                <a:extLst>
                  <a:ext uri="{FF2B5EF4-FFF2-40B4-BE49-F238E27FC236}">
                    <a16:creationId xmlns:a16="http://schemas.microsoft.com/office/drawing/2014/main" xmlns="" id="{C70B23AC-CABE-1281-AFAB-48FC833D5A6B}"/>
                  </a:ext>
                </a:extLst>
              </p:cNvPr>
              <p:cNvSpPr>
                <a:spLocks/>
              </p:cNvSpPr>
              <p:nvPr/>
            </p:nvSpPr>
            <p:spPr bwMode="auto">
              <a:xfrm>
                <a:off x="2651" y="3012"/>
                <a:ext cx="10" cy="40"/>
              </a:xfrm>
              <a:custGeom>
                <a:avLst/>
                <a:gdLst>
                  <a:gd name="T0" fmla="*/ 0 w 26"/>
                  <a:gd name="T1" fmla="*/ 49 h 101"/>
                  <a:gd name="T2" fmla="*/ 0 w 26"/>
                  <a:gd name="T3" fmla="*/ 14 h 101"/>
                  <a:gd name="T4" fmla="*/ 13 w 26"/>
                  <a:gd name="T5" fmla="*/ 0 h 101"/>
                  <a:gd name="T6" fmla="*/ 26 w 26"/>
                  <a:gd name="T7" fmla="*/ 14 h 101"/>
                  <a:gd name="T8" fmla="*/ 26 w 26"/>
                  <a:gd name="T9" fmla="*/ 87 h 101"/>
                  <a:gd name="T10" fmla="*/ 14 w 26"/>
                  <a:gd name="T11" fmla="*/ 101 h 101"/>
                  <a:gd name="T12" fmla="*/ 0 w 26"/>
                  <a:gd name="T13" fmla="*/ 87 h 101"/>
                  <a:gd name="T14" fmla="*/ 0 w 26"/>
                  <a:gd name="T15" fmla="*/ 49 h 101"/>
                  <a:gd name="T16" fmla="*/ 0 w 26"/>
                  <a:gd name="T17"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1">
                    <a:moveTo>
                      <a:pt x="0" y="49"/>
                    </a:moveTo>
                    <a:cubicBezTo>
                      <a:pt x="0" y="37"/>
                      <a:pt x="0" y="26"/>
                      <a:pt x="0" y="14"/>
                    </a:cubicBezTo>
                    <a:cubicBezTo>
                      <a:pt x="0" y="5"/>
                      <a:pt x="5" y="0"/>
                      <a:pt x="13" y="0"/>
                    </a:cubicBezTo>
                    <a:cubicBezTo>
                      <a:pt x="21" y="0"/>
                      <a:pt x="26" y="6"/>
                      <a:pt x="26" y="14"/>
                    </a:cubicBezTo>
                    <a:cubicBezTo>
                      <a:pt x="26" y="38"/>
                      <a:pt x="26" y="62"/>
                      <a:pt x="26" y="87"/>
                    </a:cubicBezTo>
                    <a:cubicBezTo>
                      <a:pt x="26" y="95"/>
                      <a:pt x="21" y="101"/>
                      <a:pt x="14" y="101"/>
                    </a:cubicBezTo>
                    <a:cubicBezTo>
                      <a:pt x="5" y="101"/>
                      <a:pt x="0" y="96"/>
                      <a:pt x="0" y="87"/>
                    </a:cubicBezTo>
                    <a:cubicBezTo>
                      <a:pt x="0" y="74"/>
                      <a:pt x="0" y="62"/>
                      <a:pt x="0" y="49"/>
                    </a:cubicBezTo>
                    <a:cubicBezTo>
                      <a:pt x="0" y="49"/>
                      <a:pt x="0" y="49"/>
                      <a:pt x="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1" name="Freeform 54">
                <a:extLst>
                  <a:ext uri="{FF2B5EF4-FFF2-40B4-BE49-F238E27FC236}">
                    <a16:creationId xmlns:a16="http://schemas.microsoft.com/office/drawing/2014/main" xmlns="" id="{38A0D444-5937-2676-6C6C-391CA20C69C5}"/>
                  </a:ext>
                </a:extLst>
              </p:cNvPr>
              <p:cNvSpPr>
                <a:spLocks/>
              </p:cNvSpPr>
              <p:nvPr/>
            </p:nvSpPr>
            <p:spPr bwMode="auto">
              <a:xfrm>
                <a:off x="2651" y="2991"/>
                <a:ext cx="10" cy="10"/>
              </a:xfrm>
              <a:custGeom>
                <a:avLst/>
                <a:gdLst>
                  <a:gd name="T0" fmla="*/ 26 w 26"/>
                  <a:gd name="T1" fmla="*/ 13 h 26"/>
                  <a:gd name="T2" fmla="*/ 12 w 26"/>
                  <a:gd name="T3" fmla="*/ 26 h 26"/>
                  <a:gd name="T4" fmla="*/ 1 w 26"/>
                  <a:gd name="T5" fmla="*/ 11 h 26"/>
                  <a:gd name="T6" fmla="*/ 13 w 26"/>
                  <a:gd name="T7" fmla="*/ 0 h 26"/>
                  <a:gd name="T8" fmla="*/ 26 w 26"/>
                  <a:gd name="T9" fmla="*/ 13 h 26"/>
                </a:gdLst>
                <a:ahLst/>
                <a:cxnLst>
                  <a:cxn ang="0">
                    <a:pos x="T0" y="T1"/>
                  </a:cxn>
                  <a:cxn ang="0">
                    <a:pos x="T2" y="T3"/>
                  </a:cxn>
                  <a:cxn ang="0">
                    <a:pos x="T4" y="T5"/>
                  </a:cxn>
                  <a:cxn ang="0">
                    <a:pos x="T6" y="T7"/>
                  </a:cxn>
                  <a:cxn ang="0">
                    <a:pos x="T8" y="T9"/>
                  </a:cxn>
                </a:cxnLst>
                <a:rect l="0" t="0" r="r" b="b"/>
                <a:pathLst>
                  <a:path w="26" h="26">
                    <a:moveTo>
                      <a:pt x="26" y="13"/>
                    </a:moveTo>
                    <a:cubicBezTo>
                      <a:pt x="25" y="22"/>
                      <a:pt x="20" y="26"/>
                      <a:pt x="12" y="26"/>
                    </a:cubicBezTo>
                    <a:cubicBezTo>
                      <a:pt x="4" y="25"/>
                      <a:pt x="0" y="20"/>
                      <a:pt x="1" y="11"/>
                    </a:cubicBezTo>
                    <a:cubicBezTo>
                      <a:pt x="1" y="4"/>
                      <a:pt x="6" y="0"/>
                      <a:pt x="13" y="0"/>
                    </a:cubicBezTo>
                    <a:cubicBezTo>
                      <a:pt x="22" y="0"/>
                      <a:pt x="25" y="6"/>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7170" name="Picture 2" descr="图片">
            <a:extLst>
              <a:ext uri="{FF2B5EF4-FFF2-40B4-BE49-F238E27FC236}">
                <a16:creationId xmlns:a16="http://schemas.microsoft.com/office/drawing/2014/main" xmlns="" id="{98A2A22B-377F-2D83-8586-F3903C6D3D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9008" y="3924523"/>
            <a:ext cx="4161430" cy="19959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07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ircle(in)">
                                      <p:cBhvr>
                                        <p:cTn id="7" dur="1000"/>
                                        <p:tgtEl>
                                          <p:spTgt spid="410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3"/>
                                        </p:tgtEl>
                                        <p:attrNameLst>
                                          <p:attrName>style.visibility</p:attrName>
                                        </p:attrNameLst>
                                      </p:cBhvr>
                                      <p:to>
                                        <p:strVal val="visible"/>
                                      </p:to>
                                    </p:set>
                                    <p:animEffect transition="in" filter="fade">
                                      <p:cBhvr>
                                        <p:cTn id="11" dur="750"/>
                                        <p:tgtEl>
                                          <p:spTgt spid="303"/>
                                        </p:tgtEl>
                                      </p:cBhvr>
                                    </p:animEffect>
                                    <p:anim calcmode="lin" valueType="num">
                                      <p:cBhvr>
                                        <p:cTn id="12" dur="750" fill="hold"/>
                                        <p:tgtEl>
                                          <p:spTgt spid="303"/>
                                        </p:tgtEl>
                                        <p:attrNameLst>
                                          <p:attrName>ppt_x</p:attrName>
                                        </p:attrNameLst>
                                      </p:cBhvr>
                                      <p:tavLst>
                                        <p:tav tm="0">
                                          <p:val>
                                            <p:strVal val="#ppt_x"/>
                                          </p:val>
                                        </p:tav>
                                        <p:tav tm="100000">
                                          <p:val>
                                            <p:strVal val="#ppt_x"/>
                                          </p:val>
                                        </p:tav>
                                      </p:tavLst>
                                    </p:anim>
                                    <p:anim calcmode="lin" valueType="num">
                                      <p:cBhvr>
                                        <p:cTn id="13" dur="750" fill="hold"/>
                                        <p:tgtEl>
                                          <p:spTgt spid="30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6"/>
                                        </p:tgtEl>
                                        <p:attrNameLst>
                                          <p:attrName>style.visibility</p:attrName>
                                        </p:attrNameLst>
                                      </p:cBhvr>
                                      <p:to>
                                        <p:strVal val="visible"/>
                                      </p:to>
                                    </p:set>
                                    <p:animEffect transition="in" filter="fade">
                                      <p:cBhvr>
                                        <p:cTn id="16" dur="750"/>
                                        <p:tgtEl>
                                          <p:spTgt spid="306"/>
                                        </p:tgtEl>
                                      </p:cBhvr>
                                    </p:animEffect>
                                    <p:anim calcmode="lin" valueType="num">
                                      <p:cBhvr>
                                        <p:cTn id="17" dur="750" fill="hold"/>
                                        <p:tgtEl>
                                          <p:spTgt spid="306"/>
                                        </p:tgtEl>
                                        <p:attrNameLst>
                                          <p:attrName>ppt_x</p:attrName>
                                        </p:attrNameLst>
                                      </p:cBhvr>
                                      <p:tavLst>
                                        <p:tav tm="0">
                                          <p:val>
                                            <p:strVal val="#ppt_x"/>
                                          </p:val>
                                        </p:tav>
                                        <p:tav tm="100000">
                                          <p:val>
                                            <p:strVal val="#ppt_x"/>
                                          </p:val>
                                        </p:tav>
                                      </p:tavLst>
                                    </p:anim>
                                    <p:anim calcmode="lin" valueType="num">
                                      <p:cBhvr>
                                        <p:cTn id="18" dur="750" fill="hold"/>
                                        <p:tgtEl>
                                          <p:spTgt spid="30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Vertical)">
                                      <p:cBhvr>
                                        <p:cTn id="23" dur="500"/>
                                        <p:tgtEl>
                                          <p:spTgt spid="410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barn(inVertical)">
                                      <p:cBhvr>
                                        <p:cTn id="2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P spid="3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
            <a:extLst>
              <a:ext uri="{FF2B5EF4-FFF2-40B4-BE49-F238E27FC236}">
                <a16:creationId xmlns:a16="http://schemas.microsoft.com/office/drawing/2014/main" xmlns="" id="{CE2A3EA5-C185-374E-AC9D-8F9F945A500D}"/>
              </a:ext>
            </a:extLst>
          </p:cNvPr>
          <p:cNvSpPr txBox="1">
            <a:spLocks/>
          </p:cNvSpPr>
          <p:nvPr/>
        </p:nvSpPr>
        <p:spPr>
          <a:xfrm>
            <a:off x="691424" y="305006"/>
            <a:ext cx="9704916"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核能行业管理与安全保障成效显著</a:t>
            </a:r>
          </a:p>
        </p:txBody>
      </p:sp>
      <p:grpSp>
        <p:nvGrpSpPr>
          <p:cNvPr id="63" name="组合 62">
            <a:extLst>
              <a:ext uri="{FF2B5EF4-FFF2-40B4-BE49-F238E27FC236}">
                <a16:creationId xmlns:a16="http://schemas.microsoft.com/office/drawing/2014/main" xmlns="" id="{EB571E4C-5A4E-2F77-97DF-B41212208657}"/>
              </a:ext>
            </a:extLst>
          </p:cNvPr>
          <p:cNvGrpSpPr/>
          <p:nvPr/>
        </p:nvGrpSpPr>
        <p:grpSpPr>
          <a:xfrm>
            <a:off x="5534359" y="1198217"/>
            <a:ext cx="1620000" cy="1620000"/>
            <a:chOff x="2357558" y="1385707"/>
            <a:chExt cx="1080000" cy="1080000"/>
          </a:xfrm>
        </p:grpSpPr>
        <p:sp>
          <p:nvSpPr>
            <p:cNvPr id="46" name="椭圆 45">
              <a:extLst>
                <a:ext uri="{FF2B5EF4-FFF2-40B4-BE49-F238E27FC236}">
                  <a16:creationId xmlns:a16="http://schemas.microsoft.com/office/drawing/2014/main" xmlns="" id="{226E1DA9-3549-BD90-99BD-0A027B1B9F94}"/>
                </a:ext>
              </a:extLst>
            </p:cNvPr>
            <p:cNvSpPr/>
            <p:nvPr/>
          </p:nvSpPr>
          <p:spPr>
            <a:xfrm>
              <a:off x="2357558" y="1385707"/>
              <a:ext cx="1080000" cy="1080000"/>
            </a:xfrm>
            <a:prstGeom prst="ellipse">
              <a:avLst/>
            </a:prstGeom>
            <a:solidFill>
              <a:srgbClr val="0E64B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9" name="图片 58">
              <a:extLst>
                <a:ext uri="{FF2B5EF4-FFF2-40B4-BE49-F238E27FC236}">
                  <a16:creationId xmlns:a16="http://schemas.microsoft.com/office/drawing/2014/main" xmlns="" id="{153418E6-249E-00D8-BDFF-14B566ED8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529" y="1620990"/>
              <a:ext cx="576905" cy="576905"/>
            </a:xfrm>
            <a:prstGeom prst="rect">
              <a:avLst/>
            </a:prstGeom>
          </p:spPr>
        </p:pic>
      </p:grpSp>
      <p:grpSp>
        <p:nvGrpSpPr>
          <p:cNvPr id="10" name="组合 9">
            <a:extLst>
              <a:ext uri="{FF2B5EF4-FFF2-40B4-BE49-F238E27FC236}">
                <a16:creationId xmlns:a16="http://schemas.microsoft.com/office/drawing/2014/main" xmlns="" id="{0302B538-7DE7-23A3-14AD-272DB8312893}"/>
              </a:ext>
            </a:extLst>
          </p:cNvPr>
          <p:cNvGrpSpPr/>
          <p:nvPr/>
        </p:nvGrpSpPr>
        <p:grpSpPr>
          <a:xfrm rot="2037615">
            <a:off x="1553053" y="934877"/>
            <a:ext cx="2625634" cy="3302400"/>
            <a:chOff x="6250576" y="2600973"/>
            <a:chExt cx="2625634" cy="3302400"/>
          </a:xfrm>
        </p:grpSpPr>
        <p:cxnSp>
          <p:nvCxnSpPr>
            <p:cNvPr id="77" name="直接连接符 76">
              <a:extLst>
                <a:ext uri="{FF2B5EF4-FFF2-40B4-BE49-F238E27FC236}">
                  <a16:creationId xmlns:a16="http://schemas.microsoft.com/office/drawing/2014/main" xmlns="" id="{C01A8E7E-418A-D6C9-F02E-F00BC1742044}"/>
                </a:ext>
              </a:extLst>
            </p:cNvPr>
            <p:cNvCxnSpPr>
              <a:cxnSpLocks/>
              <a:endCxn id="83" idx="0"/>
            </p:cNvCxnSpPr>
            <p:nvPr/>
          </p:nvCxnSpPr>
          <p:spPr>
            <a:xfrm flipH="1">
              <a:off x="7859069" y="2600973"/>
              <a:ext cx="1017141" cy="2032738"/>
            </a:xfrm>
            <a:prstGeom prst="line">
              <a:avLst/>
            </a:prstGeom>
            <a:ln w="15875">
              <a:gradFill flip="none" rotWithShape="1">
                <a:gsLst>
                  <a:gs pos="72000">
                    <a:schemeClr val="accent1">
                      <a:alpha val="0"/>
                    </a:schemeClr>
                  </a:gs>
                  <a:gs pos="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8" name="矩形 77">
              <a:extLst>
                <a:ext uri="{FF2B5EF4-FFF2-40B4-BE49-F238E27FC236}">
                  <a16:creationId xmlns:a16="http://schemas.microsoft.com/office/drawing/2014/main" xmlns="" id="{A80739DE-D796-E2CA-2A16-EC30B78804CA}"/>
                </a:ext>
              </a:extLst>
            </p:cNvPr>
            <p:cNvSpPr/>
            <p:nvPr/>
          </p:nvSpPr>
          <p:spPr>
            <a:xfrm rot="19562385">
              <a:off x="6250576" y="5004343"/>
              <a:ext cx="1935018" cy="769441"/>
            </a:xfrm>
            <a:prstGeom prst="rect">
              <a:avLst/>
            </a:prstGeom>
            <a:ln>
              <a:noFill/>
            </a:ln>
          </p:spPr>
          <p:txBody>
            <a:bodyPr wrap="square">
              <a:spAutoFit/>
            </a:bodyPr>
            <a:lstStyle/>
            <a:p>
              <a:pPr algn="ctr">
                <a:defRPr/>
              </a:pPr>
              <a:r>
                <a:rPr lang="zh-CN" altLang="en-US" sz="2200" b="1" kern="100" dirty="0">
                  <a:solidFill>
                    <a:srgbClr val="0E64B2"/>
                  </a:solidFill>
                  <a:effectLst/>
                  <a:latin typeface="+mn-ea"/>
                  <a:cs typeface="Times New Roman" panose="02020603050405020304" pitchFamily="18" charset="0"/>
                </a:rPr>
                <a:t>核能行业</a:t>
              </a:r>
              <a:r>
                <a:rPr lang="zh-CN" altLang="en-US" sz="2200" b="1" kern="100" dirty="0" smtClean="0">
                  <a:solidFill>
                    <a:srgbClr val="0E64B2"/>
                  </a:solidFill>
                  <a:effectLst/>
                  <a:latin typeface="+mn-ea"/>
                  <a:cs typeface="Times New Roman" panose="02020603050405020304" pitchFamily="18" charset="0"/>
                </a:rPr>
                <a:t>管理水平持续提升</a:t>
              </a:r>
              <a:endParaRPr lang="en-US" altLang="zh-CN" sz="2200" b="1" kern="100" dirty="0">
                <a:solidFill>
                  <a:srgbClr val="0E64B2"/>
                </a:solidFill>
                <a:effectLst/>
                <a:latin typeface="+mn-ea"/>
                <a:cs typeface="Times New Roman" panose="02020603050405020304" pitchFamily="18" charset="0"/>
              </a:endParaRPr>
            </a:p>
          </p:txBody>
        </p:sp>
        <p:sp>
          <p:nvSpPr>
            <p:cNvPr id="83" name="椭圆 82">
              <a:extLst>
                <a:ext uri="{FF2B5EF4-FFF2-40B4-BE49-F238E27FC236}">
                  <a16:creationId xmlns:a16="http://schemas.microsoft.com/office/drawing/2014/main" xmlns="" id="{74955FD5-F6D9-E840-6728-9E4241E512B1}"/>
                </a:ext>
              </a:extLst>
            </p:cNvPr>
            <p:cNvSpPr/>
            <p:nvPr/>
          </p:nvSpPr>
          <p:spPr>
            <a:xfrm rot="1991175">
              <a:off x="6789532" y="4520973"/>
              <a:ext cx="1382400" cy="1382400"/>
            </a:xfrm>
            <a:prstGeom prst="ellipse">
              <a:avLst/>
            </a:prstGeom>
            <a:noFill/>
            <a:ln w="12700">
              <a:gradFill>
                <a:gsLst>
                  <a:gs pos="0">
                    <a:schemeClr val="accent1">
                      <a:alpha val="34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4" name="组合 13">
            <a:extLst>
              <a:ext uri="{FF2B5EF4-FFF2-40B4-BE49-F238E27FC236}">
                <a16:creationId xmlns:a16="http://schemas.microsoft.com/office/drawing/2014/main" xmlns="" id="{3D2A51C1-BAAE-9FB6-008D-9337211DC286}"/>
              </a:ext>
            </a:extLst>
          </p:cNvPr>
          <p:cNvGrpSpPr/>
          <p:nvPr/>
        </p:nvGrpSpPr>
        <p:grpSpPr>
          <a:xfrm>
            <a:off x="6995836" y="2675161"/>
            <a:ext cx="3489284" cy="2904817"/>
            <a:chOff x="8944314" y="1966676"/>
            <a:chExt cx="3489284" cy="2904817"/>
          </a:xfrm>
        </p:grpSpPr>
        <p:cxnSp>
          <p:nvCxnSpPr>
            <p:cNvPr id="80" name="直接连接符 79">
              <a:extLst>
                <a:ext uri="{FF2B5EF4-FFF2-40B4-BE49-F238E27FC236}">
                  <a16:creationId xmlns:a16="http://schemas.microsoft.com/office/drawing/2014/main" xmlns="" id="{51821107-185B-409B-B5C7-D9AAB88B983D}"/>
                </a:ext>
              </a:extLst>
            </p:cNvPr>
            <p:cNvCxnSpPr>
              <a:cxnSpLocks/>
            </p:cNvCxnSpPr>
            <p:nvPr/>
          </p:nvCxnSpPr>
          <p:spPr>
            <a:xfrm>
              <a:off x="8944314" y="1966676"/>
              <a:ext cx="1497073" cy="1225256"/>
            </a:xfrm>
            <a:prstGeom prst="line">
              <a:avLst/>
            </a:prstGeom>
            <a:ln w="15875">
              <a:gradFill flip="none" rotWithShape="1">
                <a:gsLst>
                  <a:gs pos="72000">
                    <a:schemeClr val="accent1">
                      <a:alpha val="0"/>
                    </a:schemeClr>
                  </a:gs>
                  <a:gs pos="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84" name="椭圆 83">
              <a:extLst>
                <a:ext uri="{FF2B5EF4-FFF2-40B4-BE49-F238E27FC236}">
                  <a16:creationId xmlns:a16="http://schemas.microsoft.com/office/drawing/2014/main" xmlns="" id="{AD75BA58-0F07-9304-1C91-FBCF749FB4CD}"/>
                </a:ext>
              </a:extLst>
            </p:cNvPr>
            <p:cNvSpPr/>
            <p:nvPr/>
          </p:nvSpPr>
          <p:spPr>
            <a:xfrm rot="19256077">
              <a:off x="10276309" y="3132700"/>
              <a:ext cx="1709584" cy="1738793"/>
            </a:xfrm>
            <a:prstGeom prst="ellipse">
              <a:avLst/>
            </a:prstGeom>
            <a:noFill/>
            <a:ln w="12700">
              <a:gradFill>
                <a:gsLst>
                  <a:gs pos="0">
                    <a:schemeClr val="accent1">
                      <a:alpha val="34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9" name="矩形 88">
              <a:extLst>
                <a:ext uri="{FF2B5EF4-FFF2-40B4-BE49-F238E27FC236}">
                  <a16:creationId xmlns:a16="http://schemas.microsoft.com/office/drawing/2014/main" xmlns="" id="{A3345BF2-3712-FBAC-4D32-773ED28A03D2}"/>
                </a:ext>
              </a:extLst>
            </p:cNvPr>
            <p:cNvSpPr/>
            <p:nvPr/>
          </p:nvSpPr>
          <p:spPr>
            <a:xfrm>
              <a:off x="10202828" y="3742484"/>
              <a:ext cx="2230770" cy="769441"/>
            </a:xfrm>
            <a:prstGeom prst="rect">
              <a:avLst/>
            </a:prstGeom>
            <a:ln>
              <a:noFill/>
            </a:ln>
          </p:spPr>
          <p:txBody>
            <a:bodyPr wrap="square">
              <a:spAutoFit/>
            </a:bodyPr>
            <a:lstStyle/>
            <a:p>
              <a:pPr algn="ctr"/>
              <a:r>
                <a:rPr lang="zh-CN" altLang="en-US" sz="2200" b="1" kern="100" dirty="0">
                  <a:solidFill>
                    <a:srgbClr val="0E64B2"/>
                  </a:solidFill>
                  <a:latin typeface="+mn-ea"/>
                  <a:cs typeface="Times New Roman" panose="02020603050405020304" pitchFamily="18" charset="0"/>
                </a:rPr>
                <a:t>核安保与核材料管制进一步加强</a:t>
              </a:r>
            </a:p>
          </p:txBody>
        </p:sp>
      </p:grpSp>
      <p:grpSp>
        <p:nvGrpSpPr>
          <p:cNvPr id="12" name="组合 11">
            <a:extLst>
              <a:ext uri="{FF2B5EF4-FFF2-40B4-BE49-F238E27FC236}">
                <a16:creationId xmlns:a16="http://schemas.microsoft.com/office/drawing/2014/main" xmlns="" id="{52CC29C0-809E-631B-EEF7-D9926B4C1AC0}"/>
              </a:ext>
            </a:extLst>
          </p:cNvPr>
          <p:cNvGrpSpPr/>
          <p:nvPr/>
        </p:nvGrpSpPr>
        <p:grpSpPr>
          <a:xfrm rot="1847910">
            <a:off x="3327652" y="1987347"/>
            <a:ext cx="2043161" cy="4125494"/>
            <a:chOff x="7797558" y="2639519"/>
            <a:chExt cx="2043161" cy="4125494"/>
          </a:xfrm>
        </p:grpSpPr>
        <p:sp>
          <p:nvSpPr>
            <p:cNvPr id="79" name="矩形 78">
              <a:extLst>
                <a:ext uri="{FF2B5EF4-FFF2-40B4-BE49-F238E27FC236}">
                  <a16:creationId xmlns:a16="http://schemas.microsoft.com/office/drawing/2014/main" xmlns="" id="{D3318B15-623D-C4B1-063C-4CAEAE47F8D5}"/>
                </a:ext>
              </a:extLst>
            </p:cNvPr>
            <p:cNvSpPr/>
            <p:nvPr/>
          </p:nvSpPr>
          <p:spPr>
            <a:xfrm rot="19752090">
              <a:off x="7797558" y="5486191"/>
              <a:ext cx="1981189" cy="1107996"/>
            </a:xfrm>
            <a:prstGeom prst="rect">
              <a:avLst/>
            </a:prstGeom>
          </p:spPr>
          <p:txBody>
            <a:bodyPr wrap="square">
              <a:spAutoFit/>
            </a:bodyPr>
            <a:lstStyle/>
            <a:p>
              <a:pPr algn="ctr">
                <a:defRPr/>
              </a:pPr>
              <a:r>
                <a:rPr lang="zh-CN" altLang="en-US" sz="2200" b="1" kern="100" dirty="0">
                  <a:solidFill>
                    <a:schemeClr val="tx1">
                      <a:lumMod val="65000"/>
                      <a:lumOff val="35000"/>
                    </a:schemeClr>
                  </a:solidFill>
                  <a:latin typeface="+mn-ea"/>
                  <a:cs typeface="Times New Roman" panose="02020603050405020304" pitchFamily="18" charset="0"/>
                </a:rPr>
                <a:t>核与辐射安全监管能力持续提升</a:t>
              </a:r>
            </a:p>
          </p:txBody>
        </p:sp>
        <p:sp>
          <p:nvSpPr>
            <p:cNvPr id="90" name="椭圆 89">
              <a:extLst>
                <a:ext uri="{FF2B5EF4-FFF2-40B4-BE49-F238E27FC236}">
                  <a16:creationId xmlns:a16="http://schemas.microsoft.com/office/drawing/2014/main" xmlns="" id="{26A8684B-E0B2-C89D-8E68-1F4B3F3E7CDC}"/>
                </a:ext>
              </a:extLst>
            </p:cNvPr>
            <p:cNvSpPr/>
            <p:nvPr/>
          </p:nvSpPr>
          <p:spPr>
            <a:xfrm>
              <a:off x="8143477" y="5154478"/>
              <a:ext cx="1697242" cy="1610535"/>
            </a:xfrm>
            <a:prstGeom prst="ellipse">
              <a:avLst/>
            </a:prstGeom>
            <a:noFill/>
            <a:ln w="12700">
              <a:gradFill>
                <a:gsLst>
                  <a:gs pos="0">
                    <a:schemeClr val="accent1">
                      <a:alpha val="34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cxnSp>
          <p:nvCxnSpPr>
            <p:cNvPr id="104" name="直接连接符 103">
              <a:extLst>
                <a:ext uri="{FF2B5EF4-FFF2-40B4-BE49-F238E27FC236}">
                  <a16:creationId xmlns:a16="http://schemas.microsoft.com/office/drawing/2014/main" xmlns="" id="{9CC27EDD-EDFD-96E9-7C43-5859A3A2123A}"/>
                </a:ext>
              </a:extLst>
            </p:cNvPr>
            <p:cNvCxnSpPr>
              <a:cxnSpLocks/>
              <a:endCxn id="90" idx="0"/>
            </p:cNvCxnSpPr>
            <p:nvPr/>
          </p:nvCxnSpPr>
          <p:spPr>
            <a:xfrm rot="20583266" flipH="1">
              <a:off x="8617457" y="2639519"/>
              <a:ext cx="633395" cy="2476414"/>
            </a:xfrm>
            <a:prstGeom prst="line">
              <a:avLst/>
            </a:prstGeom>
            <a:ln w="15875">
              <a:gradFill flip="none" rotWithShape="1">
                <a:gsLst>
                  <a:gs pos="72000">
                    <a:schemeClr val="accent1">
                      <a:alpha val="0"/>
                    </a:schemeClr>
                  </a:gs>
                  <a:gs pos="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4F4D174D-1AE8-9376-6475-2A84A1E2A3CC}"/>
              </a:ext>
            </a:extLst>
          </p:cNvPr>
          <p:cNvGrpSpPr/>
          <p:nvPr/>
        </p:nvGrpSpPr>
        <p:grpSpPr>
          <a:xfrm rot="1492840">
            <a:off x="5431941" y="2772676"/>
            <a:ext cx="2501551" cy="3664590"/>
            <a:chOff x="8488507" y="2508047"/>
            <a:chExt cx="2501551" cy="3664590"/>
          </a:xfrm>
        </p:grpSpPr>
        <p:sp>
          <p:nvSpPr>
            <p:cNvPr id="91" name="矩形 90">
              <a:extLst>
                <a:ext uri="{FF2B5EF4-FFF2-40B4-BE49-F238E27FC236}">
                  <a16:creationId xmlns:a16="http://schemas.microsoft.com/office/drawing/2014/main" xmlns="" id="{1391572F-EBAD-4E6F-5752-38660765FF5A}"/>
                </a:ext>
              </a:extLst>
            </p:cNvPr>
            <p:cNvSpPr/>
            <p:nvPr/>
          </p:nvSpPr>
          <p:spPr>
            <a:xfrm rot="20107160">
              <a:off x="9298502" y="5134825"/>
              <a:ext cx="1691556" cy="769441"/>
            </a:xfrm>
            <a:prstGeom prst="rect">
              <a:avLst/>
            </a:prstGeom>
            <a:ln>
              <a:noFill/>
            </a:ln>
          </p:spPr>
          <p:txBody>
            <a:bodyPr wrap="square">
              <a:spAutoFit/>
            </a:bodyPr>
            <a:lstStyle/>
            <a:p>
              <a:pPr algn="ctr"/>
              <a:r>
                <a:rPr lang="zh-CN" altLang="en-US" sz="2200" b="1" dirty="0">
                  <a:solidFill>
                    <a:srgbClr val="595959"/>
                  </a:solidFill>
                  <a:latin typeface="+mn-ea"/>
                </a:rPr>
                <a:t>核应急管理不断完善</a:t>
              </a:r>
            </a:p>
          </p:txBody>
        </p:sp>
        <p:sp>
          <p:nvSpPr>
            <p:cNvPr id="92" name="椭圆 91">
              <a:extLst>
                <a:ext uri="{FF2B5EF4-FFF2-40B4-BE49-F238E27FC236}">
                  <a16:creationId xmlns:a16="http://schemas.microsoft.com/office/drawing/2014/main" xmlns="" id="{75B91608-6EBE-CCBC-D85D-3A388BA46BE7}"/>
                </a:ext>
              </a:extLst>
            </p:cNvPr>
            <p:cNvSpPr/>
            <p:nvPr/>
          </p:nvSpPr>
          <p:spPr>
            <a:xfrm rot="20273607">
              <a:off x="9513425" y="4790237"/>
              <a:ext cx="1382400" cy="1382400"/>
            </a:xfrm>
            <a:prstGeom prst="ellipse">
              <a:avLst/>
            </a:prstGeom>
            <a:noFill/>
            <a:ln w="12700">
              <a:gradFill>
                <a:gsLst>
                  <a:gs pos="0">
                    <a:schemeClr val="accent1">
                      <a:alpha val="34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cxnSp>
          <p:nvCxnSpPr>
            <p:cNvPr id="113" name="直接连接符 112">
              <a:extLst>
                <a:ext uri="{FF2B5EF4-FFF2-40B4-BE49-F238E27FC236}">
                  <a16:creationId xmlns:a16="http://schemas.microsoft.com/office/drawing/2014/main" xmlns="" id="{67C24E1E-54B3-5CD0-8896-3A5293A5CF84}"/>
                </a:ext>
              </a:extLst>
            </p:cNvPr>
            <p:cNvCxnSpPr>
              <a:cxnSpLocks/>
            </p:cNvCxnSpPr>
            <p:nvPr/>
          </p:nvCxnSpPr>
          <p:spPr>
            <a:xfrm>
              <a:off x="8488507" y="2508047"/>
              <a:ext cx="983486" cy="1979592"/>
            </a:xfrm>
            <a:prstGeom prst="line">
              <a:avLst/>
            </a:prstGeom>
            <a:ln w="15875">
              <a:gradFill flip="none" rotWithShape="1">
                <a:gsLst>
                  <a:gs pos="72000">
                    <a:schemeClr val="accent1">
                      <a:alpha val="0"/>
                    </a:schemeClr>
                  </a:gs>
                  <a:gs pos="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xmlns="" id="{DE7616B6-172B-5498-0F35-4E77F5C08E95}"/>
              </a:ext>
            </a:extLst>
          </p:cNvPr>
          <p:cNvGrpSpPr/>
          <p:nvPr/>
        </p:nvGrpSpPr>
        <p:grpSpPr>
          <a:xfrm rot="15153770">
            <a:off x="8344932" y="946669"/>
            <a:ext cx="2001261" cy="3863660"/>
            <a:chOff x="6553157" y="2481781"/>
            <a:chExt cx="2001261" cy="3863660"/>
          </a:xfrm>
        </p:grpSpPr>
        <p:cxnSp>
          <p:nvCxnSpPr>
            <p:cNvPr id="36" name="直接连接符 35">
              <a:extLst>
                <a:ext uri="{FF2B5EF4-FFF2-40B4-BE49-F238E27FC236}">
                  <a16:creationId xmlns:a16="http://schemas.microsoft.com/office/drawing/2014/main" xmlns="" id="{78864A65-C63A-2C1C-98E5-0DA92E8A9E4A}"/>
                </a:ext>
              </a:extLst>
            </p:cNvPr>
            <p:cNvCxnSpPr>
              <a:cxnSpLocks/>
              <a:endCxn id="38" idx="0"/>
            </p:cNvCxnSpPr>
            <p:nvPr/>
          </p:nvCxnSpPr>
          <p:spPr>
            <a:xfrm rot="6446230">
              <a:off x="7217915" y="3362844"/>
              <a:ext cx="2217565" cy="455440"/>
            </a:xfrm>
            <a:prstGeom prst="line">
              <a:avLst/>
            </a:prstGeom>
            <a:ln w="15875">
              <a:gradFill flip="none" rotWithShape="1">
                <a:gsLst>
                  <a:gs pos="72000">
                    <a:schemeClr val="accent1">
                      <a:alpha val="0"/>
                    </a:schemeClr>
                  </a:gs>
                  <a:gs pos="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xmlns="" id="{D1CB8E60-43EF-BD61-EA1B-83EC98391F80}"/>
                </a:ext>
              </a:extLst>
            </p:cNvPr>
            <p:cNvSpPr/>
            <p:nvPr/>
          </p:nvSpPr>
          <p:spPr>
            <a:xfrm rot="6446230">
              <a:off x="6253299" y="5010813"/>
              <a:ext cx="1899814" cy="769441"/>
            </a:xfrm>
            <a:prstGeom prst="rect">
              <a:avLst/>
            </a:prstGeom>
            <a:ln>
              <a:noFill/>
            </a:ln>
          </p:spPr>
          <p:txBody>
            <a:bodyPr wrap="square">
              <a:spAutoFit/>
            </a:bodyPr>
            <a:lstStyle/>
            <a:p>
              <a:pPr algn="ctr"/>
              <a:r>
                <a:rPr lang="zh-CN" altLang="en-US" sz="2200" b="1" kern="100" dirty="0">
                  <a:solidFill>
                    <a:schemeClr val="tx1">
                      <a:lumMod val="65000"/>
                      <a:lumOff val="35000"/>
                    </a:schemeClr>
                  </a:solidFill>
                  <a:latin typeface="+mn-ea"/>
                  <a:cs typeface="Times New Roman" panose="02020603050405020304" pitchFamily="18" charset="0"/>
                </a:rPr>
                <a:t>核能行业交流更加广泛</a:t>
              </a:r>
            </a:p>
          </p:txBody>
        </p:sp>
        <p:sp>
          <p:nvSpPr>
            <p:cNvPr id="38" name="椭圆 37">
              <a:extLst>
                <a:ext uri="{FF2B5EF4-FFF2-40B4-BE49-F238E27FC236}">
                  <a16:creationId xmlns:a16="http://schemas.microsoft.com/office/drawing/2014/main" xmlns="" id="{B4829B38-5E5A-8CA0-63E3-E929E6E91DD6}"/>
                </a:ext>
              </a:extLst>
            </p:cNvPr>
            <p:cNvSpPr/>
            <p:nvPr/>
          </p:nvSpPr>
          <p:spPr>
            <a:xfrm rot="1991175">
              <a:off x="6553157" y="4450537"/>
              <a:ext cx="1578087" cy="1589385"/>
            </a:xfrm>
            <a:prstGeom prst="ellipse">
              <a:avLst/>
            </a:prstGeom>
            <a:noFill/>
            <a:ln w="12700">
              <a:gradFill>
                <a:gsLst>
                  <a:gs pos="0">
                    <a:schemeClr val="accent1">
                      <a:alpha val="34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extLst>
      <p:ext uri="{BB962C8B-B14F-4D97-AF65-F5344CB8AC3E}">
        <p14:creationId xmlns:p14="http://schemas.microsoft.com/office/powerpoint/2010/main" val="329130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8797F65-6FFE-8B3C-FA31-BB5BFA0098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017" r="3707" b="10810"/>
          <a:stretch/>
        </p:blipFill>
        <p:spPr>
          <a:xfrm rot="16200000">
            <a:off x="3307110" y="-2255550"/>
            <a:ext cx="5577781" cy="12191999"/>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29143" y="1001258"/>
            <a:ext cx="12246543" cy="5628619"/>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1977690" y="859983"/>
            <a:ext cx="8076359"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持续核能规模化发展，助力我国“双碳”目标实现</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0" name="组合 49">
            <a:extLst>
              <a:ext uri="{FF2B5EF4-FFF2-40B4-BE49-F238E27FC236}">
                <a16:creationId xmlns:a16="http://schemas.microsoft.com/office/drawing/2014/main" xmlns="" id="{8E3812E8-3676-0F1C-351F-BDD44CA2E14E}"/>
              </a:ext>
            </a:extLst>
          </p:cNvPr>
          <p:cNvGrpSpPr/>
          <p:nvPr/>
        </p:nvGrpSpPr>
        <p:grpSpPr>
          <a:xfrm>
            <a:off x="760700" y="1497626"/>
            <a:ext cx="11047371" cy="2995788"/>
            <a:chOff x="890629" y="1426859"/>
            <a:chExt cx="11047371" cy="2995788"/>
          </a:xfrm>
        </p:grpSpPr>
        <p:grpSp>
          <p:nvGrpSpPr>
            <p:cNvPr id="10" name="组合 9">
              <a:extLst>
                <a:ext uri="{FF2B5EF4-FFF2-40B4-BE49-F238E27FC236}">
                  <a16:creationId xmlns:a16="http://schemas.microsoft.com/office/drawing/2014/main" xmlns="" id="{6C14C287-BD78-D2D0-291C-D870015DD1F9}"/>
                </a:ext>
              </a:extLst>
            </p:cNvPr>
            <p:cNvGrpSpPr/>
            <p:nvPr/>
          </p:nvGrpSpPr>
          <p:grpSpPr>
            <a:xfrm>
              <a:off x="2857022" y="1426859"/>
              <a:ext cx="9080978" cy="2995788"/>
              <a:chOff x="760826" y="1693484"/>
              <a:chExt cx="9080978" cy="2995788"/>
            </a:xfrm>
          </p:grpSpPr>
          <p:sp>
            <p:nvSpPr>
              <p:cNvPr id="11" name="矩形: 圆角 10">
                <a:extLst>
                  <a:ext uri="{FF2B5EF4-FFF2-40B4-BE49-F238E27FC236}">
                    <a16:creationId xmlns:a16="http://schemas.microsoft.com/office/drawing/2014/main" xmlns="" id="{4C2473C7-1DD6-635E-030B-FCDAD45E42E4}"/>
                  </a:ext>
                </a:extLst>
              </p:cNvPr>
              <p:cNvSpPr/>
              <p:nvPr/>
            </p:nvSpPr>
            <p:spPr>
              <a:xfrm>
                <a:off x="760826" y="1693484"/>
                <a:ext cx="8064978" cy="2995788"/>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2" name="矩形: 圆角 11">
                <a:extLst>
                  <a:ext uri="{FF2B5EF4-FFF2-40B4-BE49-F238E27FC236}">
                    <a16:creationId xmlns:a16="http://schemas.microsoft.com/office/drawing/2014/main" xmlns="" id="{2A1397C8-BD19-8FBD-3D80-F8977B2DB325}"/>
                  </a:ext>
                </a:extLst>
              </p:cNvPr>
              <p:cNvSpPr/>
              <p:nvPr/>
            </p:nvSpPr>
            <p:spPr>
              <a:xfrm rot="2684045">
                <a:off x="1025548" y="1876436"/>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3" name="文本框 12">
                <a:extLst>
                  <a:ext uri="{FF2B5EF4-FFF2-40B4-BE49-F238E27FC236}">
                    <a16:creationId xmlns:a16="http://schemas.microsoft.com/office/drawing/2014/main" xmlns="" id="{42F9F042-3FBE-B5D6-041A-EDE0FB79DC92}"/>
                  </a:ext>
                </a:extLst>
              </p:cNvPr>
              <p:cNvSpPr txBox="1"/>
              <p:nvPr/>
            </p:nvSpPr>
            <p:spPr>
              <a:xfrm>
                <a:off x="1223290" y="1733541"/>
                <a:ext cx="8618514" cy="2862322"/>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r>
                  <a:rPr lang="zh-CN" altLang="en-US" sz="2200" b="1" dirty="0">
                    <a:solidFill>
                      <a:srgbClr val="0054A6"/>
                    </a:solidFill>
                    <a:latin typeface="+mn-ea"/>
                    <a:ea typeface="+mn-ea"/>
                  </a:rPr>
                  <a:t>近年来，核能已成为世界公认的应对全球气候变化不可或缺的能源选择，世界各国核能发展态势强劲</a:t>
                </a:r>
                <a:endParaRPr lang="en-US" altLang="zh-CN" sz="22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国际原子能机构连续三年上调了全球核电发展预测</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美法英等</a:t>
                </a:r>
                <a:r>
                  <a:rPr lang="en-US" altLang="zh-CN" sz="1800" b="1" dirty="0">
                    <a:solidFill>
                      <a:srgbClr val="0054A6"/>
                    </a:solidFill>
                    <a:latin typeface="+mn-ea"/>
                    <a:ea typeface="+mn-ea"/>
                  </a:rPr>
                  <a:t>22</a:t>
                </a:r>
                <a:r>
                  <a:rPr lang="zh-CN" altLang="en-US" sz="1800" b="1" dirty="0">
                    <a:solidFill>
                      <a:srgbClr val="0054A6"/>
                    </a:solidFill>
                    <a:latin typeface="+mn-ea"/>
                    <a:ea typeface="+mn-ea"/>
                  </a:rPr>
                  <a:t>国发起</a:t>
                </a:r>
                <a:r>
                  <a:rPr lang="en-US" altLang="zh-CN" sz="1800" b="1" dirty="0">
                    <a:solidFill>
                      <a:srgbClr val="0054A6"/>
                    </a:solidFill>
                    <a:latin typeface="+mn-ea"/>
                    <a:ea typeface="+mn-ea"/>
                  </a:rPr>
                  <a:t>2050</a:t>
                </a:r>
                <a:r>
                  <a:rPr lang="zh-CN" altLang="en-US" sz="1800" b="1" dirty="0">
                    <a:solidFill>
                      <a:srgbClr val="0054A6"/>
                    </a:solidFill>
                    <a:latin typeface="+mn-ea"/>
                    <a:ea typeface="+mn-ea"/>
                  </a:rPr>
                  <a:t>年三倍核能宣言，到</a:t>
                </a:r>
                <a:r>
                  <a:rPr lang="en-US" altLang="zh-CN" sz="1800" b="1" dirty="0">
                    <a:solidFill>
                      <a:srgbClr val="0054A6"/>
                    </a:solidFill>
                    <a:latin typeface="+mn-ea"/>
                    <a:ea typeface="+mn-ea"/>
                  </a:rPr>
                  <a:t>2050</a:t>
                </a:r>
                <a:r>
                  <a:rPr lang="zh-CN" altLang="en-US" sz="1800" b="1" dirty="0">
                    <a:solidFill>
                      <a:srgbClr val="0054A6"/>
                    </a:solidFill>
                    <a:latin typeface="+mn-ea"/>
                    <a:ea typeface="+mn-ea"/>
                  </a:rPr>
                  <a:t>年全球核能将突破</a:t>
                </a:r>
                <a:r>
                  <a:rPr lang="en-US" altLang="zh-CN" sz="1800" b="1" dirty="0">
                    <a:solidFill>
                      <a:srgbClr val="0054A6"/>
                    </a:solidFill>
                    <a:latin typeface="+mn-ea"/>
                    <a:ea typeface="+mn-ea"/>
                  </a:rPr>
                  <a:t>11</a:t>
                </a:r>
                <a:r>
                  <a:rPr lang="zh-CN" altLang="en-US" sz="1800" b="1" dirty="0">
                    <a:solidFill>
                      <a:srgbClr val="0054A6"/>
                    </a:solidFill>
                    <a:latin typeface="+mn-ea"/>
                    <a:ea typeface="+mn-ea"/>
                  </a:rPr>
                  <a:t>亿千瓦</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世界核能大国积极拓展核能的综合利用领域，美国首个</a:t>
                </a:r>
                <a:r>
                  <a:rPr lang="en-US" altLang="zh-CN" sz="1800" b="1" dirty="0">
                    <a:solidFill>
                      <a:srgbClr val="0054A6"/>
                    </a:solidFill>
                    <a:latin typeface="+mn-ea"/>
                    <a:ea typeface="+mn-ea"/>
                  </a:rPr>
                  <a:t>1</a:t>
                </a:r>
                <a:r>
                  <a:rPr lang="zh-CN" altLang="en-US" sz="1800" b="1" dirty="0">
                    <a:solidFill>
                      <a:srgbClr val="0054A6"/>
                    </a:solidFill>
                    <a:latin typeface="+mn-ea"/>
                    <a:ea typeface="+mn-ea"/>
                  </a:rPr>
                  <a:t>兆瓦核能制氢示范堆运行</a:t>
                </a:r>
                <a:endParaRPr lang="en-US" altLang="zh-CN" sz="1800" b="1" dirty="0">
                  <a:solidFill>
                    <a:srgbClr val="0054A6"/>
                  </a:solidFill>
                  <a:latin typeface="+mn-ea"/>
                  <a:ea typeface="+mn-ea"/>
                </a:endParaRPr>
              </a:p>
              <a:p>
                <a:pPr algn="just">
                  <a:spcBef>
                    <a:spcPts val="600"/>
                  </a:spcBef>
                </a:pPr>
                <a:r>
                  <a:rPr lang="zh-CN" altLang="en-US" sz="2200" b="1" dirty="0">
                    <a:solidFill>
                      <a:srgbClr val="0054A6"/>
                    </a:solidFill>
                    <a:latin typeface="+mn-ea"/>
                    <a:ea typeface="+mn-ea"/>
                  </a:rPr>
                  <a:t>我国正全面落实“积极安全有序发展核电”的政策方针，连续两年每年核准建设</a:t>
                </a:r>
                <a:r>
                  <a:rPr lang="en-US" altLang="zh-CN" sz="2200" b="1" dirty="0">
                    <a:solidFill>
                      <a:srgbClr val="0054A6"/>
                    </a:solidFill>
                    <a:latin typeface="+mn-ea"/>
                    <a:ea typeface="+mn-ea"/>
                  </a:rPr>
                  <a:t>10</a:t>
                </a:r>
                <a:r>
                  <a:rPr lang="zh-CN" altLang="en-US" sz="2200" b="1" dirty="0">
                    <a:solidFill>
                      <a:srgbClr val="0054A6"/>
                    </a:solidFill>
                    <a:latin typeface="+mn-ea"/>
                    <a:ea typeface="+mn-ea"/>
                  </a:rPr>
                  <a:t>台核电机组</a:t>
                </a:r>
                <a:endParaRPr lang="en-US" altLang="zh-CN" sz="2200" b="1" dirty="0">
                  <a:solidFill>
                    <a:srgbClr val="0054A6"/>
                  </a:solidFill>
                  <a:latin typeface="+mn-ea"/>
                  <a:ea typeface="+mn-ea"/>
                </a:endParaRPr>
              </a:p>
              <a:p>
                <a:pPr algn="just">
                  <a:spcBef>
                    <a:spcPts val="600"/>
                  </a:spcBef>
                </a:pPr>
                <a:r>
                  <a:rPr lang="zh-CN" altLang="en-US" sz="2200" b="1" dirty="0">
                    <a:solidFill>
                      <a:srgbClr val="0054A6"/>
                    </a:solidFill>
                    <a:latin typeface="+mn-ea"/>
                    <a:ea typeface="+mn-ea"/>
                  </a:rPr>
                  <a:t>核能综合利用正成为我国核能当前发展的重要方向</a:t>
                </a:r>
              </a:p>
            </p:txBody>
          </p:sp>
        </p:grpSp>
        <p:grpSp>
          <p:nvGrpSpPr>
            <p:cNvPr id="30" name="组合 29">
              <a:extLst>
                <a:ext uri="{FF2B5EF4-FFF2-40B4-BE49-F238E27FC236}">
                  <a16:creationId xmlns:a16="http://schemas.microsoft.com/office/drawing/2014/main" xmlns="" id="{14E2B76A-5F64-7380-155A-8CCBCF365AD4}"/>
                </a:ext>
              </a:extLst>
            </p:cNvPr>
            <p:cNvGrpSpPr/>
            <p:nvPr/>
          </p:nvGrpSpPr>
          <p:grpSpPr>
            <a:xfrm rot="21419215">
              <a:off x="890629" y="2103139"/>
              <a:ext cx="1244511" cy="1244511"/>
              <a:chOff x="3178596" y="4167661"/>
              <a:chExt cx="1244511" cy="1244511"/>
            </a:xfrm>
            <a:solidFill>
              <a:srgbClr val="0658A9"/>
            </a:solidFill>
          </p:grpSpPr>
          <p:grpSp>
            <p:nvGrpSpPr>
              <p:cNvPr id="31" name="组合 30">
                <a:extLst>
                  <a:ext uri="{FF2B5EF4-FFF2-40B4-BE49-F238E27FC236}">
                    <a16:creationId xmlns:a16="http://schemas.microsoft.com/office/drawing/2014/main" xmlns="" id="{E92BA0E5-0CDA-7DAC-73C1-FE731AE97D72}"/>
                  </a:ext>
                </a:extLst>
              </p:cNvPr>
              <p:cNvGrpSpPr/>
              <p:nvPr/>
            </p:nvGrpSpPr>
            <p:grpSpPr>
              <a:xfrm rot="19500000">
                <a:off x="3178596" y="4167661"/>
                <a:ext cx="1244511" cy="1244511"/>
                <a:chOff x="4695328" y="2073997"/>
                <a:chExt cx="1509711" cy="1509711"/>
              </a:xfrm>
              <a:grpFill/>
            </p:grpSpPr>
            <p:sp>
              <p:nvSpPr>
                <p:cNvPr id="33" name="泪滴形 32">
                  <a:extLst>
                    <a:ext uri="{FF2B5EF4-FFF2-40B4-BE49-F238E27FC236}">
                      <a16:creationId xmlns:a16="http://schemas.microsoft.com/office/drawing/2014/main" xmlns="" id="{301DEBB4-AE94-0D0D-B64D-C32DC0FC815D}"/>
                    </a:ext>
                  </a:extLst>
                </p:cNvPr>
                <p:cNvSpPr/>
                <p:nvPr/>
              </p:nvSpPr>
              <p:spPr>
                <a:xfrm rot="4852648">
                  <a:off x="4695328" y="2073997"/>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33">
                  <a:extLst>
                    <a:ext uri="{FF2B5EF4-FFF2-40B4-BE49-F238E27FC236}">
                      <a16:creationId xmlns:a16="http://schemas.microsoft.com/office/drawing/2014/main" xmlns="" id="{F72AA6B7-E936-B99E-1C9C-57C8CA38244B}"/>
                    </a:ext>
                  </a:extLst>
                </p:cNvPr>
                <p:cNvSpPr/>
                <p:nvPr/>
              </p:nvSpPr>
              <p:spPr>
                <a:xfrm>
                  <a:off x="4771645" y="2150751"/>
                  <a:ext cx="1357073" cy="1357074"/>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矩形 31">
                <a:extLst>
                  <a:ext uri="{FF2B5EF4-FFF2-40B4-BE49-F238E27FC236}">
                    <a16:creationId xmlns:a16="http://schemas.microsoft.com/office/drawing/2014/main" xmlns="" id="{F493A377-AE28-CAB1-5566-7E786E5F94C0}"/>
                  </a:ext>
                </a:extLst>
              </p:cNvPr>
              <p:cNvSpPr/>
              <p:nvPr/>
            </p:nvSpPr>
            <p:spPr>
              <a:xfrm rot="180785">
                <a:off x="3353942" y="4528670"/>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形势</a:t>
                </a:r>
              </a:p>
            </p:txBody>
          </p:sp>
        </p:grpSp>
      </p:grpSp>
      <p:grpSp>
        <p:nvGrpSpPr>
          <p:cNvPr id="51" name="组合 50">
            <a:extLst>
              <a:ext uri="{FF2B5EF4-FFF2-40B4-BE49-F238E27FC236}">
                <a16:creationId xmlns:a16="http://schemas.microsoft.com/office/drawing/2014/main" xmlns="" id="{334CAC22-9D89-4507-1712-EB774C7F039F}"/>
              </a:ext>
            </a:extLst>
          </p:cNvPr>
          <p:cNvGrpSpPr/>
          <p:nvPr/>
        </p:nvGrpSpPr>
        <p:grpSpPr>
          <a:xfrm>
            <a:off x="760523" y="4594441"/>
            <a:ext cx="11046865" cy="1501646"/>
            <a:chOff x="686060" y="2975151"/>
            <a:chExt cx="11046865" cy="1501646"/>
          </a:xfrm>
        </p:grpSpPr>
        <p:grpSp>
          <p:nvGrpSpPr>
            <p:cNvPr id="6" name="组合 5">
              <a:extLst>
                <a:ext uri="{FF2B5EF4-FFF2-40B4-BE49-F238E27FC236}">
                  <a16:creationId xmlns:a16="http://schemas.microsoft.com/office/drawing/2014/main" xmlns="" id="{258486C9-5597-EF0A-0DA4-CFBD590E0E2A}"/>
                </a:ext>
              </a:extLst>
            </p:cNvPr>
            <p:cNvGrpSpPr/>
            <p:nvPr/>
          </p:nvGrpSpPr>
          <p:grpSpPr>
            <a:xfrm>
              <a:off x="2652455" y="3084512"/>
              <a:ext cx="9080470" cy="1392285"/>
              <a:chOff x="559475" y="1738536"/>
              <a:chExt cx="9080470" cy="1392285"/>
            </a:xfrm>
            <a:solidFill>
              <a:srgbClr val="31B199"/>
            </a:solidFill>
          </p:grpSpPr>
          <p:sp>
            <p:nvSpPr>
              <p:cNvPr id="7" name="矩形: 圆角 6">
                <a:extLst>
                  <a:ext uri="{FF2B5EF4-FFF2-40B4-BE49-F238E27FC236}">
                    <a16:creationId xmlns:a16="http://schemas.microsoft.com/office/drawing/2014/main" xmlns="" id="{03B77817-4431-7C01-D748-910586D71FA9}"/>
                  </a:ext>
                </a:extLst>
              </p:cNvPr>
              <p:cNvSpPr/>
              <p:nvPr/>
            </p:nvSpPr>
            <p:spPr>
              <a:xfrm>
                <a:off x="559475" y="1738536"/>
                <a:ext cx="8214907" cy="1392285"/>
              </a:xfrm>
              <a:prstGeom prst="roundRect">
                <a:avLst>
                  <a:gd name="adj" fmla="val 10005"/>
                </a:avLst>
              </a:prstGeom>
              <a:gradFill>
                <a:gsLst>
                  <a:gs pos="95000">
                    <a:srgbClr val="31B199">
                      <a:alpha val="60000"/>
                    </a:srgbClr>
                  </a:gs>
                  <a:gs pos="0">
                    <a:srgbClr val="1D78FA">
                      <a:lumMod val="20000"/>
                      <a:lumOff val="80000"/>
                      <a:alpha val="0"/>
                    </a:srgbClr>
                  </a:gs>
                </a:gsLst>
                <a:lin ang="108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Roboto Regular"/>
                  <a:cs typeface="+mn-cs"/>
                </a:endParaRPr>
              </a:p>
            </p:txBody>
          </p:sp>
          <p:sp>
            <p:nvSpPr>
              <p:cNvPr id="8" name="矩形: 圆角 7">
                <a:extLst>
                  <a:ext uri="{FF2B5EF4-FFF2-40B4-BE49-F238E27FC236}">
                    <a16:creationId xmlns:a16="http://schemas.microsoft.com/office/drawing/2014/main" xmlns="" id="{05C1DC65-757C-0D38-CC0B-CCFC50A54CB3}"/>
                  </a:ext>
                </a:extLst>
              </p:cNvPr>
              <p:cNvSpPr/>
              <p:nvPr/>
            </p:nvSpPr>
            <p:spPr>
              <a:xfrm rot="2684045">
                <a:off x="818314" y="1975836"/>
                <a:ext cx="147792" cy="147792"/>
              </a:xfrm>
              <a:prstGeom prst="roundRect">
                <a:avLst>
                  <a:gd name="adj" fmla="val 33114"/>
                </a:avLst>
              </a:prstGeom>
              <a:grp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9" name="文本框 8">
                <a:extLst>
                  <a:ext uri="{FF2B5EF4-FFF2-40B4-BE49-F238E27FC236}">
                    <a16:creationId xmlns:a16="http://schemas.microsoft.com/office/drawing/2014/main" xmlns="" id="{B9E3FA41-0970-B178-3882-FAFA52F16B14}"/>
                  </a:ext>
                </a:extLst>
              </p:cNvPr>
              <p:cNvSpPr txBox="1"/>
              <p:nvPr/>
            </p:nvSpPr>
            <p:spPr>
              <a:xfrm>
                <a:off x="1160269" y="1800220"/>
                <a:ext cx="8479676" cy="1246495"/>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lnSpc>
                    <a:spcPts val="3000"/>
                  </a:lnSpc>
                </a:pPr>
                <a:r>
                  <a:rPr lang="zh-CN" altLang="en-US" sz="2200" b="1" dirty="0">
                    <a:solidFill>
                      <a:schemeClr val="bg2">
                        <a:lumMod val="10000"/>
                      </a:schemeClr>
                    </a:solidFill>
                    <a:latin typeface="+mn-ea"/>
                    <a:ea typeface="+mn-ea"/>
                  </a:rPr>
                  <a:t>我国核电装机规模与实现“双碳”目标的要求还不匹配</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我国现有核电建设布局不能适应构建新型电力系统的要求</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我国核能综合利用尚未形成产业</a:t>
                </a:r>
                <a:r>
                  <a:rPr lang="zh-CN" altLang="en-US" sz="2200" b="1" dirty="0" smtClean="0">
                    <a:solidFill>
                      <a:schemeClr val="bg2">
                        <a:lumMod val="10000"/>
                      </a:schemeClr>
                    </a:solidFill>
                    <a:latin typeface="+mn-ea"/>
                    <a:ea typeface="+mn-ea"/>
                  </a:rPr>
                  <a:t>规模</a:t>
                </a:r>
                <a:endParaRPr lang="zh-CN" altLang="en-US" sz="2200" b="1" dirty="0">
                  <a:solidFill>
                    <a:schemeClr val="bg2">
                      <a:lumMod val="10000"/>
                    </a:schemeClr>
                  </a:solidFill>
                  <a:latin typeface="+mn-ea"/>
                  <a:ea typeface="+mn-ea"/>
                </a:endParaRPr>
              </a:p>
            </p:txBody>
          </p:sp>
        </p:grpSp>
        <p:grpSp>
          <p:nvGrpSpPr>
            <p:cNvPr id="45" name="组合 44">
              <a:extLst>
                <a:ext uri="{FF2B5EF4-FFF2-40B4-BE49-F238E27FC236}">
                  <a16:creationId xmlns:a16="http://schemas.microsoft.com/office/drawing/2014/main" xmlns="" id="{C4CA3DCE-F0A1-B5AC-F1AA-D0761D5A8D56}"/>
                </a:ext>
              </a:extLst>
            </p:cNvPr>
            <p:cNvGrpSpPr/>
            <p:nvPr/>
          </p:nvGrpSpPr>
          <p:grpSpPr>
            <a:xfrm rot="21419215">
              <a:off x="686060" y="2975151"/>
              <a:ext cx="1244511" cy="1244511"/>
              <a:chOff x="3056767" y="3387227"/>
              <a:chExt cx="1244511" cy="1244511"/>
            </a:xfrm>
            <a:solidFill>
              <a:srgbClr val="31B199"/>
            </a:solidFill>
          </p:grpSpPr>
          <p:grpSp>
            <p:nvGrpSpPr>
              <p:cNvPr id="46" name="组合 45">
                <a:extLst>
                  <a:ext uri="{FF2B5EF4-FFF2-40B4-BE49-F238E27FC236}">
                    <a16:creationId xmlns:a16="http://schemas.microsoft.com/office/drawing/2014/main" xmlns="" id="{E0F71AE4-B8AB-B115-6FE5-6BFF3B81023C}"/>
                  </a:ext>
                </a:extLst>
              </p:cNvPr>
              <p:cNvGrpSpPr/>
              <p:nvPr/>
            </p:nvGrpSpPr>
            <p:grpSpPr>
              <a:xfrm rot="19500000">
                <a:off x="3056767" y="3387227"/>
                <a:ext cx="1244511" cy="1244511"/>
                <a:chOff x="5117295" y="1213703"/>
                <a:chExt cx="1509711" cy="1509711"/>
              </a:xfrm>
              <a:grpFill/>
            </p:grpSpPr>
            <p:sp>
              <p:nvSpPr>
                <p:cNvPr id="48" name="泪滴形 47">
                  <a:extLst>
                    <a:ext uri="{FF2B5EF4-FFF2-40B4-BE49-F238E27FC236}">
                      <a16:creationId xmlns:a16="http://schemas.microsoft.com/office/drawing/2014/main" xmlns="" id="{53C2CED4-55CA-7C2E-7EED-F1278353644B}"/>
                    </a:ext>
                  </a:extLst>
                </p:cNvPr>
                <p:cNvSpPr/>
                <p:nvPr/>
              </p:nvSpPr>
              <p:spPr>
                <a:xfrm rot="4852648">
                  <a:off x="5117295" y="1213703"/>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48">
                  <a:extLst>
                    <a:ext uri="{FF2B5EF4-FFF2-40B4-BE49-F238E27FC236}">
                      <a16:creationId xmlns:a16="http://schemas.microsoft.com/office/drawing/2014/main" xmlns="" id="{01FAA1D3-0A94-7BC4-7144-ECD311FE162A}"/>
                    </a:ext>
                  </a:extLst>
                </p:cNvPr>
                <p:cNvSpPr/>
                <p:nvPr/>
              </p:nvSpPr>
              <p:spPr>
                <a:xfrm>
                  <a:off x="5193615" y="1290457"/>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7" name="矩形 46">
                <a:extLst>
                  <a:ext uri="{FF2B5EF4-FFF2-40B4-BE49-F238E27FC236}">
                    <a16:creationId xmlns:a16="http://schemas.microsoft.com/office/drawing/2014/main" xmlns="" id="{17F41627-7B7F-A0CD-0395-6F233362FC05}"/>
                  </a:ext>
                </a:extLst>
              </p:cNvPr>
              <p:cNvSpPr/>
              <p:nvPr/>
            </p:nvSpPr>
            <p:spPr>
              <a:xfrm rot="180785">
                <a:off x="3232115" y="3748235"/>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挑战</a:t>
                </a:r>
              </a:p>
            </p:txBody>
          </p:sp>
        </p:grpSp>
      </p:grpSp>
      <p:sp>
        <p:nvSpPr>
          <p:cNvPr id="4" name="矩形: 圆角 3">
            <a:extLst>
              <a:ext uri="{FF2B5EF4-FFF2-40B4-BE49-F238E27FC236}">
                <a16:creationId xmlns:a16="http://schemas.microsoft.com/office/drawing/2014/main" xmlns="" id="{07A5FB2E-C69D-E6DD-8E3B-2AF6723CE01C}"/>
              </a:ext>
            </a:extLst>
          </p:cNvPr>
          <p:cNvSpPr/>
          <p:nvPr/>
        </p:nvSpPr>
        <p:spPr>
          <a:xfrm rot="2684045">
            <a:off x="2985755" y="3324625"/>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8" name="矩形: 圆角 17">
            <a:extLst>
              <a:ext uri="{FF2B5EF4-FFF2-40B4-BE49-F238E27FC236}">
                <a16:creationId xmlns:a16="http://schemas.microsoft.com/office/drawing/2014/main" xmlns="" id="{BC6F5C0C-133C-48B1-686D-87BBC81670A7}"/>
              </a:ext>
            </a:extLst>
          </p:cNvPr>
          <p:cNvSpPr/>
          <p:nvPr/>
        </p:nvSpPr>
        <p:spPr>
          <a:xfrm rot="2684045">
            <a:off x="2985756" y="4090869"/>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9" name="矩形: 圆角 18">
            <a:extLst>
              <a:ext uri="{FF2B5EF4-FFF2-40B4-BE49-F238E27FC236}">
                <a16:creationId xmlns:a16="http://schemas.microsoft.com/office/drawing/2014/main" xmlns="" id="{797A9AB0-1FB4-D77C-4E04-7BD1D82E662B}"/>
              </a:ext>
            </a:extLst>
          </p:cNvPr>
          <p:cNvSpPr/>
          <p:nvPr/>
        </p:nvSpPr>
        <p:spPr>
          <a:xfrm rot="2684045">
            <a:off x="2985758" y="5304449"/>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20" name="矩形: 圆角 19">
            <a:extLst>
              <a:ext uri="{FF2B5EF4-FFF2-40B4-BE49-F238E27FC236}">
                <a16:creationId xmlns:a16="http://schemas.microsoft.com/office/drawing/2014/main" xmlns="" id="{D9AC33D6-69DF-FABD-E710-03CF0F0F87CF}"/>
              </a:ext>
            </a:extLst>
          </p:cNvPr>
          <p:cNvSpPr/>
          <p:nvPr/>
        </p:nvSpPr>
        <p:spPr>
          <a:xfrm rot="2684045">
            <a:off x="2985757" y="5689146"/>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Tree>
    <p:extLst>
      <p:ext uri="{BB962C8B-B14F-4D97-AF65-F5344CB8AC3E}">
        <p14:creationId xmlns:p14="http://schemas.microsoft.com/office/powerpoint/2010/main" val="3900372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8797F65-6FFE-8B3C-FA31-BB5BFA0098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017" r="3707" b="10810"/>
          <a:stretch/>
        </p:blipFill>
        <p:spPr>
          <a:xfrm rot="16200000">
            <a:off x="3307110" y="-2255550"/>
            <a:ext cx="5577781" cy="12191999"/>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29143" y="1001258"/>
            <a:ext cx="12246543" cy="5628619"/>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2152274" y="871153"/>
            <a:ext cx="8076359"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持续核能规模化发展，助力我国“双碳”目标实现</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2" name="组合 51">
            <a:extLst>
              <a:ext uri="{FF2B5EF4-FFF2-40B4-BE49-F238E27FC236}">
                <a16:creationId xmlns:a16="http://schemas.microsoft.com/office/drawing/2014/main" xmlns="" id="{A417777D-C30E-C753-344F-164D843A877F}"/>
              </a:ext>
            </a:extLst>
          </p:cNvPr>
          <p:cNvGrpSpPr/>
          <p:nvPr/>
        </p:nvGrpSpPr>
        <p:grpSpPr>
          <a:xfrm>
            <a:off x="594576" y="1722355"/>
            <a:ext cx="10999104" cy="4186423"/>
            <a:chOff x="1033635" y="4629502"/>
            <a:chExt cx="10064962" cy="4186423"/>
          </a:xfrm>
        </p:grpSpPr>
        <p:grpSp>
          <p:nvGrpSpPr>
            <p:cNvPr id="14" name="组合 13">
              <a:extLst>
                <a:ext uri="{FF2B5EF4-FFF2-40B4-BE49-F238E27FC236}">
                  <a16:creationId xmlns:a16="http://schemas.microsoft.com/office/drawing/2014/main" xmlns="" id="{A7AEEB2E-3999-0A8B-157E-808FEB1BAC57}"/>
                </a:ext>
              </a:extLst>
            </p:cNvPr>
            <p:cNvGrpSpPr/>
            <p:nvPr/>
          </p:nvGrpSpPr>
          <p:grpSpPr>
            <a:xfrm>
              <a:off x="2857022" y="4629502"/>
              <a:ext cx="8241575" cy="4186423"/>
              <a:chOff x="760825" y="1684043"/>
              <a:chExt cx="8241575" cy="4186423"/>
            </a:xfrm>
          </p:grpSpPr>
          <p:sp>
            <p:nvSpPr>
              <p:cNvPr id="15" name="矩形: 圆角 14">
                <a:extLst>
                  <a:ext uri="{FF2B5EF4-FFF2-40B4-BE49-F238E27FC236}">
                    <a16:creationId xmlns:a16="http://schemas.microsoft.com/office/drawing/2014/main" xmlns="" id="{779B3A1B-9145-7629-3023-BAEF54D4D56E}"/>
                  </a:ext>
                </a:extLst>
              </p:cNvPr>
              <p:cNvSpPr/>
              <p:nvPr/>
            </p:nvSpPr>
            <p:spPr>
              <a:xfrm>
                <a:off x="760825" y="1684043"/>
                <a:ext cx="8214907" cy="4186423"/>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7" name="文本框 16">
                <a:extLst>
                  <a:ext uri="{FF2B5EF4-FFF2-40B4-BE49-F238E27FC236}">
                    <a16:creationId xmlns:a16="http://schemas.microsoft.com/office/drawing/2014/main" xmlns="" id="{8D9FBCFB-7F44-7425-8AF7-7AE4B3A4D1A1}"/>
                  </a:ext>
                </a:extLst>
              </p:cNvPr>
              <p:cNvSpPr txBox="1"/>
              <p:nvPr/>
            </p:nvSpPr>
            <p:spPr>
              <a:xfrm>
                <a:off x="923639" y="1965303"/>
                <a:ext cx="8078761" cy="3785652"/>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342900" indent="-342900" algn="just">
                  <a:lnSpc>
                    <a:spcPts val="3600"/>
                  </a:lnSpc>
                  <a:buFont typeface="Wingdings" panose="05000000000000000000" pitchFamily="2" charset="2"/>
                  <a:buChar char="u"/>
                </a:pPr>
                <a:r>
                  <a:rPr lang="zh-CN" altLang="en-US" sz="2200" b="1" dirty="0" smtClean="0">
                    <a:solidFill>
                      <a:srgbClr val="0054A6"/>
                    </a:solidFill>
                    <a:latin typeface="+mn-ea"/>
                    <a:ea typeface="+mn-ea"/>
                  </a:rPr>
                  <a:t>坚持按照</a:t>
                </a:r>
                <a:r>
                  <a:rPr lang="zh-CN" altLang="en-US" sz="2200" b="1" dirty="0">
                    <a:solidFill>
                      <a:srgbClr val="0054A6"/>
                    </a:solidFill>
                    <a:latin typeface="+mn-ea"/>
                    <a:ea typeface="+mn-ea"/>
                  </a:rPr>
                  <a:t>全球最高安全标准和要求，稳定保持核电核准节奏，持续核电规模化发展</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smtClean="0">
                    <a:solidFill>
                      <a:srgbClr val="0054A6"/>
                    </a:solidFill>
                    <a:latin typeface="+mn-ea"/>
                    <a:ea typeface="+mn-ea"/>
                  </a:rPr>
                  <a:t>优化核电建设布局，针对</a:t>
                </a:r>
                <a:r>
                  <a:rPr lang="zh-CN" altLang="en-US" sz="2200" b="1" dirty="0">
                    <a:solidFill>
                      <a:srgbClr val="0054A6"/>
                    </a:solidFill>
                    <a:latin typeface="+mn-ea"/>
                    <a:ea typeface="+mn-ea"/>
                  </a:rPr>
                  <a:t>电力供应缺口问题突出的华中省份，尽快启动核电项目建设</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打造一批“核水风光储”一体化示范项目，优化</a:t>
                </a:r>
                <a:r>
                  <a:rPr lang="zh-CN" altLang="en-US" sz="2200" b="1" dirty="0" smtClean="0">
                    <a:solidFill>
                      <a:srgbClr val="0054A6"/>
                    </a:solidFill>
                    <a:latin typeface="+mn-ea"/>
                    <a:ea typeface="+mn-ea"/>
                  </a:rPr>
                  <a:t>我国能源结构，</a:t>
                </a:r>
                <a:r>
                  <a:rPr lang="zh-CN" altLang="en-US" sz="2200" b="1" dirty="0">
                    <a:solidFill>
                      <a:srgbClr val="0054A6"/>
                    </a:solidFill>
                    <a:latin typeface="+mn-ea"/>
                    <a:ea typeface="+mn-ea"/>
                  </a:rPr>
                  <a:t>以零碳基荷优势支撑清洁能源消纳</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做好核能与相关行业协同发展的衔接和规划</a:t>
                </a:r>
                <a:r>
                  <a:rPr lang="zh-CN" altLang="en-US" sz="2200" b="1" dirty="0" smtClean="0">
                    <a:solidFill>
                      <a:srgbClr val="0054A6"/>
                    </a:solidFill>
                    <a:latin typeface="+mn-ea"/>
                    <a:ea typeface="+mn-ea"/>
                  </a:rPr>
                  <a:t>，因地制宜</a:t>
                </a:r>
                <a:r>
                  <a:rPr lang="zh-CN" altLang="en-US" sz="2200" b="1" dirty="0">
                    <a:solidFill>
                      <a:srgbClr val="0054A6"/>
                    </a:solidFill>
                    <a:latin typeface="+mn-ea"/>
                    <a:ea typeface="+mn-ea"/>
                  </a:rPr>
                  <a:t>推进核能综合利用的规模化应用</a:t>
                </a:r>
              </a:p>
            </p:txBody>
          </p:sp>
        </p:grpSp>
        <p:grpSp>
          <p:nvGrpSpPr>
            <p:cNvPr id="40" name="组合 39">
              <a:extLst>
                <a:ext uri="{FF2B5EF4-FFF2-40B4-BE49-F238E27FC236}">
                  <a16:creationId xmlns:a16="http://schemas.microsoft.com/office/drawing/2014/main" xmlns="" id="{AB87FB57-3AB8-7152-4622-5C602A8908AB}"/>
                </a:ext>
              </a:extLst>
            </p:cNvPr>
            <p:cNvGrpSpPr/>
            <p:nvPr/>
          </p:nvGrpSpPr>
          <p:grpSpPr>
            <a:xfrm rot="21419215">
              <a:off x="1033635" y="5758568"/>
              <a:ext cx="1244511" cy="1244511"/>
              <a:chOff x="3325736" y="4308116"/>
              <a:chExt cx="1244511" cy="1244511"/>
            </a:xfrm>
            <a:solidFill>
              <a:srgbClr val="0658A9"/>
            </a:solidFill>
          </p:grpSpPr>
          <p:grpSp>
            <p:nvGrpSpPr>
              <p:cNvPr id="41" name="组合 40">
                <a:extLst>
                  <a:ext uri="{FF2B5EF4-FFF2-40B4-BE49-F238E27FC236}">
                    <a16:creationId xmlns:a16="http://schemas.microsoft.com/office/drawing/2014/main" xmlns="" id="{CC909737-4CEF-7558-0D35-C5752A9326F9}"/>
                  </a:ext>
                </a:extLst>
              </p:cNvPr>
              <p:cNvGrpSpPr/>
              <p:nvPr/>
            </p:nvGrpSpPr>
            <p:grpSpPr>
              <a:xfrm rot="19500000">
                <a:off x="3325736" y="4308116"/>
                <a:ext cx="1244511" cy="1244511"/>
                <a:chOff x="4743817" y="2315942"/>
                <a:chExt cx="1509711" cy="1509711"/>
              </a:xfrm>
              <a:grpFill/>
            </p:grpSpPr>
            <p:sp>
              <p:nvSpPr>
                <p:cNvPr id="43" name="泪滴形 42">
                  <a:extLst>
                    <a:ext uri="{FF2B5EF4-FFF2-40B4-BE49-F238E27FC236}">
                      <a16:creationId xmlns:a16="http://schemas.microsoft.com/office/drawing/2014/main" xmlns="" id="{5636A488-939D-3827-15F5-CC9D60A46D25}"/>
                    </a:ext>
                  </a:extLst>
                </p:cNvPr>
                <p:cNvSpPr/>
                <p:nvPr/>
              </p:nvSpPr>
              <p:spPr>
                <a:xfrm rot="4852648">
                  <a:off x="4743817" y="2315942"/>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43">
                  <a:extLst>
                    <a:ext uri="{FF2B5EF4-FFF2-40B4-BE49-F238E27FC236}">
                      <a16:creationId xmlns:a16="http://schemas.microsoft.com/office/drawing/2014/main" xmlns="" id="{EE1E1020-C40C-B985-60DE-CB659F3548B3}"/>
                    </a:ext>
                  </a:extLst>
                </p:cNvPr>
                <p:cNvSpPr/>
                <p:nvPr/>
              </p:nvSpPr>
              <p:spPr>
                <a:xfrm>
                  <a:off x="4800902" y="2419576"/>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矩形 41">
                <a:extLst>
                  <a:ext uri="{FF2B5EF4-FFF2-40B4-BE49-F238E27FC236}">
                    <a16:creationId xmlns:a16="http://schemas.microsoft.com/office/drawing/2014/main" xmlns="" id="{2D8218D0-BCDD-A713-7CA7-AE102828C2E1}"/>
                  </a:ext>
                </a:extLst>
              </p:cNvPr>
              <p:cNvSpPr/>
              <p:nvPr/>
            </p:nvSpPr>
            <p:spPr>
              <a:xfrm rot="180785">
                <a:off x="3467543" y="4695324"/>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建议</a:t>
                </a:r>
              </a:p>
            </p:txBody>
          </p:sp>
        </p:grpSp>
      </p:grpSp>
    </p:spTree>
    <p:extLst>
      <p:ext uri="{BB962C8B-B14F-4D97-AF65-F5344CB8AC3E}">
        <p14:creationId xmlns:p14="http://schemas.microsoft.com/office/powerpoint/2010/main" val="1292653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495DAAFF-82DB-9352-6593-B2D820904E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440" b="11529"/>
          <a:stretch/>
        </p:blipFill>
        <p:spPr>
          <a:xfrm>
            <a:off x="-15001" y="960142"/>
            <a:ext cx="12222000" cy="5717223"/>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27273" y="960142"/>
            <a:ext cx="12246543" cy="5717223"/>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2168157" y="860124"/>
            <a:ext cx="8076359"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强化科技创新引领，保障核能可持续发展</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0" name="组合 49">
            <a:extLst>
              <a:ext uri="{FF2B5EF4-FFF2-40B4-BE49-F238E27FC236}">
                <a16:creationId xmlns:a16="http://schemas.microsoft.com/office/drawing/2014/main" xmlns="" id="{8E3812E8-3676-0F1C-351F-BDD44CA2E14E}"/>
              </a:ext>
            </a:extLst>
          </p:cNvPr>
          <p:cNvGrpSpPr/>
          <p:nvPr/>
        </p:nvGrpSpPr>
        <p:grpSpPr>
          <a:xfrm>
            <a:off x="760700" y="1497625"/>
            <a:ext cx="11047371" cy="3133212"/>
            <a:chOff x="890629" y="1426858"/>
            <a:chExt cx="11047371" cy="3133212"/>
          </a:xfrm>
        </p:grpSpPr>
        <p:grpSp>
          <p:nvGrpSpPr>
            <p:cNvPr id="10" name="组合 9">
              <a:extLst>
                <a:ext uri="{FF2B5EF4-FFF2-40B4-BE49-F238E27FC236}">
                  <a16:creationId xmlns:a16="http://schemas.microsoft.com/office/drawing/2014/main" xmlns="" id="{6C14C287-BD78-D2D0-291C-D870015DD1F9}"/>
                </a:ext>
              </a:extLst>
            </p:cNvPr>
            <p:cNvGrpSpPr/>
            <p:nvPr/>
          </p:nvGrpSpPr>
          <p:grpSpPr>
            <a:xfrm>
              <a:off x="2857022" y="1426858"/>
              <a:ext cx="9080978" cy="3133212"/>
              <a:chOff x="760826" y="1693483"/>
              <a:chExt cx="9080978" cy="3133212"/>
            </a:xfrm>
          </p:grpSpPr>
          <p:sp>
            <p:nvSpPr>
              <p:cNvPr id="11" name="矩形: 圆角 10">
                <a:extLst>
                  <a:ext uri="{FF2B5EF4-FFF2-40B4-BE49-F238E27FC236}">
                    <a16:creationId xmlns:a16="http://schemas.microsoft.com/office/drawing/2014/main" xmlns="" id="{4C2473C7-1DD6-635E-030B-FCDAD45E42E4}"/>
                  </a:ext>
                </a:extLst>
              </p:cNvPr>
              <p:cNvSpPr/>
              <p:nvPr/>
            </p:nvSpPr>
            <p:spPr>
              <a:xfrm>
                <a:off x="760826" y="1693483"/>
                <a:ext cx="8064978" cy="3092171"/>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2" name="矩形: 圆角 11">
                <a:extLst>
                  <a:ext uri="{FF2B5EF4-FFF2-40B4-BE49-F238E27FC236}">
                    <a16:creationId xmlns:a16="http://schemas.microsoft.com/office/drawing/2014/main" xmlns="" id="{2A1397C8-BD19-8FBD-3D80-F8977B2DB325}"/>
                  </a:ext>
                </a:extLst>
              </p:cNvPr>
              <p:cNvSpPr/>
              <p:nvPr/>
            </p:nvSpPr>
            <p:spPr>
              <a:xfrm rot="2684045">
                <a:off x="1025548" y="1876436"/>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3" name="文本框 12">
                <a:extLst>
                  <a:ext uri="{FF2B5EF4-FFF2-40B4-BE49-F238E27FC236}">
                    <a16:creationId xmlns:a16="http://schemas.microsoft.com/office/drawing/2014/main" xmlns="" id="{42F9F042-3FBE-B5D6-041A-EDE0FB79DC92}"/>
                  </a:ext>
                </a:extLst>
              </p:cNvPr>
              <p:cNvSpPr txBox="1"/>
              <p:nvPr/>
            </p:nvSpPr>
            <p:spPr>
              <a:xfrm>
                <a:off x="1223290" y="1733541"/>
                <a:ext cx="8618514" cy="3093154"/>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r>
                  <a:rPr lang="zh-CN" altLang="en-US" sz="2200" b="1" dirty="0">
                    <a:solidFill>
                      <a:srgbClr val="0054A6"/>
                    </a:solidFill>
                    <a:latin typeface="+mn-ea"/>
                    <a:ea typeface="+mn-ea"/>
                  </a:rPr>
                  <a:t>核能科技创新是世界科技发展的前沿领域，各核电大国持续保持对核能科技创新的高强度投入</a:t>
                </a:r>
                <a:endParaRPr lang="en-US" altLang="zh-CN" sz="22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美欧等国积极开展小型模块化反应堆技术研发</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美国能源部提出一系列先进反应堆资助计划，俄罗斯积极推进闭合核燃料循环产业化发展</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近年来全球掀起新一轮受控核聚变研发热潮并取得重大进展</a:t>
                </a:r>
                <a:endParaRPr lang="en-US" altLang="zh-CN" sz="1800" b="1" dirty="0">
                  <a:solidFill>
                    <a:srgbClr val="0054A6"/>
                  </a:solidFill>
                  <a:latin typeface="+mn-ea"/>
                  <a:ea typeface="+mn-ea"/>
                </a:endParaRPr>
              </a:p>
              <a:p>
                <a:pPr algn="just">
                  <a:spcBef>
                    <a:spcPts val="600"/>
                  </a:spcBef>
                </a:pPr>
                <a:r>
                  <a:rPr lang="zh-CN" altLang="en-US" sz="2200" b="1" dirty="0">
                    <a:solidFill>
                      <a:srgbClr val="0054A6"/>
                    </a:solidFill>
                    <a:latin typeface="+mn-ea"/>
                    <a:ea typeface="+mn-ea"/>
                  </a:rPr>
                  <a:t>我国坚持“热堆</a:t>
                </a:r>
                <a:r>
                  <a:rPr lang="en-US" altLang="zh-CN" sz="2200" b="1" dirty="0">
                    <a:solidFill>
                      <a:srgbClr val="0054A6"/>
                    </a:solidFill>
                    <a:latin typeface="+mn-ea"/>
                    <a:ea typeface="+mn-ea"/>
                  </a:rPr>
                  <a:t>-</a:t>
                </a:r>
                <a:r>
                  <a:rPr lang="zh-CN" altLang="en-US" sz="2200" b="1" dirty="0">
                    <a:solidFill>
                      <a:srgbClr val="0054A6"/>
                    </a:solidFill>
                    <a:latin typeface="+mn-ea"/>
                    <a:ea typeface="+mn-ea"/>
                  </a:rPr>
                  <a:t>快堆</a:t>
                </a:r>
                <a:r>
                  <a:rPr lang="en-US" altLang="zh-CN" sz="2200" b="1" dirty="0">
                    <a:solidFill>
                      <a:srgbClr val="0054A6"/>
                    </a:solidFill>
                    <a:latin typeface="+mn-ea"/>
                    <a:ea typeface="+mn-ea"/>
                  </a:rPr>
                  <a:t>-</a:t>
                </a:r>
                <a:r>
                  <a:rPr lang="zh-CN" altLang="en-US" sz="2200" b="1" dirty="0">
                    <a:solidFill>
                      <a:srgbClr val="0054A6"/>
                    </a:solidFill>
                    <a:latin typeface="+mn-ea"/>
                    <a:ea typeface="+mn-ea"/>
                  </a:rPr>
                  <a:t>聚变堆”“三步走”的核能发展战略，持续加大核科技创新投入力度，部署开展了一系列重大科技创新和工程建设，核科技创新能力水平大幅提升</a:t>
                </a:r>
              </a:p>
            </p:txBody>
          </p:sp>
        </p:grpSp>
        <p:grpSp>
          <p:nvGrpSpPr>
            <p:cNvPr id="30" name="组合 29">
              <a:extLst>
                <a:ext uri="{FF2B5EF4-FFF2-40B4-BE49-F238E27FC236}">
                  <a16:creationId xmlns:a16="http://schemas.microsoft.com/office/drawing/2014/main" xmlns="" id="{14E2B76A-5F64-7380-155A-8CCBCF365AD4}"/>
                </a:ext>
              </a:extLst>
            </p:cNvPr>
            <p:cNvGrpSpPr/>
            <p:nvPr/>
          </p:nvGrpSpPr>
          <p:grpSpPr>
            <a:xfrm rot="21419215">
              <a:off x="890629" y="2103139"/>
              <a:ext cx="1244511" cy="1244511"/>
              <a:chOff x="3178596" y="4167661"/>
              <a:chExt cx="1244511" cy="1244511"/>
            </a:xfrm>
            <a:solidFill>
              <a:srgbClr val="0658A9"/>
            </a:solidFill>
          </p:grpSpPr>
          <p:grpSp>
            <p:nvGrpSpPr>
              <p:cNvPr id="31" name="组合 30">
                <a:extLst>
                  <a:ext uri="{FF2B5EF4-FFF2-40B4-BE49-F238E27FC236}">
                    <a16:creationId xmlns:a16="http://schemas.microsoft.com/office/drawing/2014/main" xmlns="" id="{E92BA0E5-0CDA-7DAC-73C1-FE731AE97D72}"/>
                  </a:ext>
                </a:extLst>
              </p:cNvPr>
              <p:cNvGrpSpPr/>
              <p:nvPr/>
            </p:nvGrpSpPr>
            <p:grpSpPr>
              <a:xfrm rot="19500000">
                <a:off x="3178596" y="4167661"/>
                <a:ext cx="1244511" cy="1244511"/>
                <a:chOff x="4695328" y="2073997"/>
                <a:chExt cx="1509711" cy="1509711"/>
              </a:xfrm>
              <a:grpFill/>
            </p:grpSpPr>
            <p:sp>
              <p:nvSpPr>
                <p:cNvPr id="33" name="泪滴形 32">
                  <a:extLst>
                    <a:ext uri="{FF2B5EF4-FFF2-40B4-BE49-F238E27FC236}">
                      <a16:creationId xmlns:a16="http://schemas.microsoft.com/office/drawing/2014/main" xmlns="" id="{301DEBB4-AE94-0D0D-B64D-C32DC0FC815D}"/>
                    </a:ext>
                  </a:extLst>
                </p:cNvPr>
                <p:cNvSpPr/>
                <p:nvPr/>
              </p:nvSpPr>
              <p:spPr>
                <a:xfrm rot="4852648">
                  <a:off x="4695328" y="2073997"/>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33">
                  <a:extLst>
                    <a:ext uri="{FF2B5EF4-FFF2-40B4-BE49-F238E27FC236}">
                      <a16:creationId xmlns:a16="http://schemas.microsoft.com/office/drawing/2014/main" xmlns="" id="{F72AA6B7-E936-B99E-1C9C-57C8CA38244B}"/>
                    </a:ext>
                  </a:extLst>
                </p:cNvPr>
                <p:cNvSpPr/>
                <p:nvPr/>
              </p:nvSpPr>
              <p:spPr>
                <a:xfrm>
                  <a:off x="4771645" y="2150751"/>
                  <a:ext cx="1357073" cy="1357074"/>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矩形 31">
                <a:extLst>
                  <a:ext uri="{FF2B5EF4-FFF2-40B4-BE49-F238E27FC236}">
                    <a16:creationId xmlns:a16="http://schemas.microsoft.com/office/drawing/2014/main" xmlns="" id="{F493A377-AE28-CAB1-5566-7E786E5F94C0}"/>
                  </a:ext>
                </a:extLst>
              </p:cNvPr>
              <p:cNvSpPr/>
              <p:nvPr/>
            </p:nvSpPr>
            <p:spPr>
              <a:xfrm rot="180785">
                <a:off x="3353942" y="4528670"/>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形势</a:t>
                </a:r>
              </a:p>
            </p:txBody>
          </p:sp>
        </p:grpSp>
      </p:grpSp>
      <p:grpSp>
        <p:nvGrpSpPr>
          <p:cNvPr id="51" name="组合 50">
            <a:extLst>
              <a:ext uri="{FF2B5EF4-FFF2-40B4-BE49-F238E27FC236}">
                <a16:creationId xmlns:a16="http://schemas.microsoft.com/office/drawing/2014/main" xmlns="" id="{334CAC22-9D89-4507-1712-EB774C7F039F}"/>
              </a:ext>
            </a:extLst>
          </p:cNvPr>
          <p:cNvGrpSpPr/>
          <p:nvPr/>
        </p:nvGrpSpPr>
        <p:grpSpPr>
          <a:xfrm>
            <a:off x="684846" y="4835731"/>
            <a:ext cx="11185703" cy="1501646"/>
            <a:chOff x="686060" y="2975151"/>
            <a:chExt cx="11185703" cy="1501646"/>
          </a:xfrm>
        </p:grpSpPr>
        <p:grpSp>
          <p:nvGrpSpPr>
            <p:cNvPr id="6" name="组合 5">
              <a:extLst>
                <a:ext uri="{FF2B5EF4-FFF2-40B4-BE49-F238E27FC236}">
                  <a16:creationId xmlns:a16="http://schemas.microsoft.com/office/drawing/2014/main" xmlns="" id="{258486C9-5597-EF0A-0DA4-CFBD590E0E2A}"/>
                </a:ext>
              </a:extLst>
            </p:cNvPr>
            <p:cNvGrpSpPr/>
            <p:nvPr/>
          </p:nvGrpSpPr>
          <p:grpSpPr>
            <a:xfrm>
              <a:off x="2652455" y="3084512"/>
              <a:ext cx="9219308" cy="1392285"/>
              <a:chOff x="559475" y="1738536"/>
              <a:chExt cx="9219308" cy="1392285"/>
            </a:xfrm>
            <a:solidFill>
              <a:srgbClr val="31B199"/>
            </a:solidFill>
          </p:grpSpPr>
          <p:sp>
            <p:nvSpPr>
              <p:cNvPr id="7" name="矩形: 圆角 6">
                <a:extLst>
                  <a:ext uri="{FF2B5EF4-FFF2-40B4-BE49-F238E27FC236}">
                    <a16:creationId xmlns:a16="http://schemas.microsoft.com/office/drawing/2014/main" xmlns="" id="{03B77817-4431-7C01-D748-910586D71FA9}"/>
                  </a:ext>
                </a:extLst>
              </p:cNvPr>
              <p:cNvSpPr/>
              <p:nvPr/>
            </p:nvSpPr>
            <p:spPr>
              <a:xfrm>
                <a:off x="559475" y="1738536"/>
                <a:ext cx="8214907" cy="1392285"/>
              </a:xfrm>
              <a:prstGeom prst="roundRect">
                <a:avLst>
                  <a:gd name="adj" fmla="val 10005"/>
                </a:avLst>
              </a:prstGeom>
              <a:gradFill>
                <a:gsLst>
                  <a:gs pos="95000">
                    <a:srgbClr val="31B199">
                      <a:alpha val="60000"/>
                    </a:srgbClr>
                  </a:gs>
                  <a:gs pos="0">
                    <a:srgbClr val="1D78FA">
                      <a:lumMod val="20000"/>
                      <a:lumOff val="80000"/>
                      <a:alpha val="0"/>
                    </a:srgbClr>
                  </a:gs>
                </a:gsLst>
                <a:lin ang="108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Roboto Regular"/>
                  <a:cs typeface="+mn-cs"/>
                </a:endParaRPr>
              </a:p>
            </p:txBody>
          </p:sp>
          <p:sp>
            <p:nvSpPr>
              <p:cNvPr id="8" name="矩形: 圆角 7">
                <a:extLst>
                  <a:ext uri="{FF2B5EF4-FFF2-40B4-BE49-F238E27FC236}">
                    <a16:creationId xmlns:a16="http://schemas.microsoft.com/office/drawing/2014/main" xmlns="" id="{05C1DC65-757C-0D38-CC0B-CCFC50A54CB3}"/>
                  </a:ext>
                </a:extLst>
              </p:cNvPr>
              <p:cNvSpPr/>
              <p:nvPr/>
            </p:nvSpPr>
            <p:spPr>
              <a:xfrm rot="2684045">
                <a:off x="900049" y="1967270"/>
                <a:ext cx="147792" cy="147792"/>
              </a:xfrm>
              <a:prstGeom prst="roundRect">
                <a:avLst>
                  <a:gd name="adj" fmla="val 33114"/>
                </a:avLst>
              </a:prstGeom>
              <a:grp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9" name="文本框 8">
                <a:extLst>
                  <a:ext uri="{FF2B5EF4-FFF2-40B4-BE49-F238E27FC236}">
                    <a16:creationId xmlns:a16="http://schemas.microsoft.com/office/drawing/2014/main" xmlns="" id="{B9E3FA41-0970-B178-3882-FAFA52F16B14}"/>
                  </a:ext>
                </a:extLst>
              </p:cNvPr>
              <p:cNvSpPr txBox="1"/>
              <p:nvPr/>
            </p:nvSpPr>
            <p:spPr>
              <a:xfrm>
                <a:off x="1160269" y="1800220"/>
                <a:ext cx="8618514" cy="1246495"/>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lnSpc>
                    <a:spcPts val="3000"/>
                  </a:lnSpc>
                </a:pPr>
                <a:r>
                  <a:rPr lang="zh-CN" altLang="en-US" sz="2200" b="1" dirty="0">
                    <a:solidFill>
                      <a:schemeClr val="bg2">
                        <a:lumMod val="10000"/>
                      </a:schemeClr>
                    </a:solidFill>
                    <a:latin typeface="+mn-ea"/>
                    <a:ea typeface="+mn-ea"/>
                  </a:rPr>
                  <a:t>热堆发展面临着铀资源长期供应保障、乏燃料安全管理等方面的挑战</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实现核燃料闭式循环、快堆技术商业化</a:t>
                </a:r>
                <a:r>
                  <a:rPr lang="zh-CN" altLang="en-US" sz="2200" b="1" dirty="0" smtClean="0">
                    <a:solidFill>
                      <a:schemeClr val="bg2">
                        <a:lumMod val="10000"/>
                      </a:schemeClr>
                    </a:solidFill>
                    <a:latin typeface="+mn-ea"/>
                    <a:ea typeface="+mn-ea"/>
                  </a:rPr>
                  <a:t>应用仍面临一些</a:t>
                </a:r>
                <a:r>
                  <a:rPr lang="zh-CN" altLang="en-US" sz="2200" b="1" dirty="0">
                    <a:solidFill>
                      <a:schemeClr val="bg2">
                        <a:lumMod val="10000"/>
                      </a:schemeClr>
                    </a:solidFill>
                    <a:latin typeface="+mn-ea"/>
                    <a:ea typeface="+mn-ea"/>
                  </a:rPr>
                  <a:t>关键技术瓶颈</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可控核聚变应用仍</a:t>
                </a:r>
                <a:r>
                  <a:rPr lang="zh-CN" altLang="en-US" sz="2200" b="1" dirty="0" smtClean="0">
                    <a:solidFill>
                      <a:schemeClr val="bg2">
                        <a:lumMod val="10000"/>
                      </a:schemeClr>
                    </a:solidFill>
                    <a:latin typeface="+mn-ea"/>
                    <a:ea typeface="+mn-ea"/>
                  </a:rPr>
                  <a:t>面临关键</a:t>
                </a:r>
                <a:r>
                  <a:rPr lang="zh-CN" altLang="en-US" sz="2200" b="1" dirty="0">
                    <a:solidFill>
                      <a:schemeClr val="bg2">
                        <a:lumMod val="10000"/>
                      </a:schemeClr>
                    </a:solidFill>
                    <a:latin typeface="+mn-ea"/>
                    <a:ea typeface="+mn-ea"/>
                  </a:rPr>
                  <a:t>科学和技术挑战亟待解决</a:t>
                </a:r>
              </a:p>
            </p:txBody>
          </p:sp>
        </p:grpSp>
        <p:grpSp>
          <p:nvGrpSpPr>
            <p:cNvPr id="45" name="组合 44">
              <a:extLst>
                <a:ext uri="{FF2B5EF4-FFF2-40B4-BE49-F238E27FC236}">
                  <a16:creationId xmlns:a16="http://schemas.microsoft.com/office/drawing/2014/main" xmlns="" id="{C4CA3DCE-F0A1-B5AC-F1AA-D0761D5A8D56}"/>
                </a:ext>
              </a:extLst>
            </p:cNvPr>
            <p:cNvGrpSpPr/>
            <p:nvPr/>
          </p:nvGrpSpPr>
          <p:grpSpPr>
            <a:xfrm rot="21419215">
              <a:off x="686060" y="2975151"/>
              <a:ext cx="1244511" cy="1244511"/>
              <a:chOff x="3056767" y="3387227"/>
              <a:chExt cx="1244511" cy="1244511"/>
            </a:xfrm>
            <a:solidFill>
              <a:srgbClr val="31B199"/>
            </a:solidFill>
          </p:grpSpPr>
          <p:grpSp>
            <p:nvGrpSpPr>
              <p:cNvPr id="46" name="组合 45">
                <a:extLst>
                  <a:ext uri="{FF2B5EF4-FFF2-40B4-BE49-F238E27FC236}">
                    <a16:creationId xmlns:a16="http://schemas.microsoft.com/office/drawing/2014/main" xmlns="" id="{E0F71AE4-B8AB-B115-6FE5-6BFF3B81023C}"/>
                  </a:ext>
                </a:extLst>
              </p:cNvPr>
              <p:cNvGrpSpPr/>
              <p:nvPr/>
            </p:nvGrpSpPr>
            <p:grpSpPr>
              <a:xfrm rot="19500000">
                <a:off x="3056767" y="3387227"/>
                <a:ext cx="1244511" cy="1244511"/>
                <a:chOff x="5117295" y="1213703"/>
                <a:chExt cx="1509711" cy="1509711"/>
              </a:xfrm>
              <a:grpFill/>
            </p:grpSpPr>
            <p:sp>
              <p:nvSpPr>
                <p:cNvPr id="48" name="泪滴形 47">
                  <a:extLst>
                    <a:ext uri="{FF2B5EF4-FFF2-40B4-BE49-F238E27FC236}">
                      <a16:creationId xmlns:a16="http://schemas.microsoft.com/office/drawing/2014/main" xmlns="" id="{53C2CED4-55CA-7C2E-7EED-F1278353644B}"/>
                    </a:ext>
                  </a:extLst>
                </p:cNvPr>
                <p:cNvSpPr/>
                <p:nvPr/>
              </p:nvSpPr>
              <p:spPr>
                <a:xfrm rot="4852648">
                  <a:off x="5117295" y="1213703"/>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48">
                  <a:extLst>
                    <a:ext uri="{FF2B5EF4-FFF2-40B4-BE49-F238E27FC236}">
                      <a16:creationId xmlns:a16="http://schemas.microsoft.com/office/drawing/2014/main" xmlns="" id="{01FAA1D3-0A94-7BC4-7144-ECD311FE162A}"/>
                    </a:ext>
                  </a:extLst>
                </p:cNvPr>
                <p:cNvSpPr/>
                <p:nvPr/>
              </p:nvSpPr>
              <p:spPr>
                <a:xfrm>
                  <a:off x="5193615" y="1290457"/>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7" name="矩形 46">
                <a:extLst>
                  <a:ext uri="{FF2B5EF4-FFF2-40B4-BE49-F238E27FC236}">
                    <a16:creationId xmlns:a16="http://schemas.microsoft.com/office/drawing/2014/main" xmlns="" id="{17F41627-7B7F-A0CD-0395-6F233362FC05}"/>
                  </a:ext>
                </a:extLst>
              </p:cNvPr>
              <p:cNvSpPr/>
              <p:nvPr/>
            </p:nvSpPr>
            <p:spPr>
              <a:xfrm rot="180785">
                <a:off x="3232115" y="3748235"/>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挑战</a:t>
                </a:r>
              </a:p>
            </p:txBody>
          </p:sp>
        </p:grpSp>
      </p:grpSp>
      <p:sp>
        <p:nvSpPr>
          <p:cNvPr id="4" name="矩形: 圆角 3">
            <a:extLst>
              <a:ext uri="{FF2B5EF4-FFF2-40B4-BE49-F238E27FC236}">
                <a16:creationId xmlns:a16="http://schemas.microsoft.com/office/drawing/2014/main" xmlns="" id="{07A5FB2E-C69D-E6DD-8E3B-2AF6723CE01C}"/>
              </a:ext>
            </a:extLst>
          </p:cNvPr>
          <p:cNvSpPr/>
          <p:nvPr/>
        </p:nvSpPr>
        <p:spPr>
          <a:xfrm rot="2684045">
            <a:off x="2996585" y="3637167"/>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9" name="矩形: 圆角 18">
            <a:extLst>
              <a:ext uri="{FF2B5EF4-FFF2-40B4-BE49-F238E27FC236}">
                <a16:creationId xmlns:a16="http://schemas.microsoft.com/office/drawing/2014/main" xmlns="" id="{797A9AB0-1FB4-D77C-4E04-7BD1D82E662B}"/>
              </a:ext>
            </a:extLst>
          </p:cNvPr>
          <p:cNvSpPr/>
          <p:nvPr/>
        </p:nvSpPr>
        <p:spPr>
          <a:xfrm rot="2684045">
            <a:off x="2993975" y="5556554"/>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20" name="矩形: 圆角 19">
            <a:extLst>
              <a:ext uri="{FF2B5EF4-FFF2-40B4-BE49-F238E27FC236}">
                <a16:creationId xmlns:a16="http://schemas.microsoft.com/office/drawing/2014/main" xmlns="" id="{D9AC33D6-69DF-FABD-E710-03CF0F0F87CF}"/>
              </a:ext>
            </a:extLst>
          </p:cNvPr>
          <p:cNvSpPr/>
          <p:nvPr/>
        </p:nvSpPr>
        <p:spPr>
          <a:xfrm rot="2684045">
            <a:off x="2996585" y="5928465"/>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Tree>
    <p:extLst>
      <p:ext uri="{BB962C8B-B14F-4D97-AF65-F5344CB8AC3E}">
        <p14:creationId xmlns:p14="http://schemas.microsoft.com/office/powerpoint/2010/main" val="2140334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A6C4D2F-50D5-1E9B-9BA7-423E5B2FCF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440" b="11529"/>
          <a:stretch/>
        </p:blipFill>
        <p:spPr>
          <a:xfrm>
            <a:off x="0" y="956982"/>
            <a:ext cx="12222000" cy="5672357"/>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0" y="911840"/>
            <a:ext cx="12246543" cy="5717499"/>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2426594" y="972399"/>
            <a:ext cx="8076359"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强化科技创新引领，保障核能可持续发展</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2" name="组合 51">
            <a:extLst>
              <a:ext uri="{FF2B5EF4-FFF2-40B4-BE49-F238E27FC236}">
                <a16:creationId xmlns:a16="http://schemas.microsoft.com/office/drawing/2014/main" xmlns="" id="{A417777D-C30E-C753-344F-164D843A877F}"/>
              </a:ext>
            </a:extLst>
          </p:cNvPr>
          <p:cNvGrpSpPr/>
          <p:nvPr/>
        </p:nvGrpSpPr>
        <p:grpSpPr>
          <a:xfrm>
            <a:off x="596447" y="1779800"/>
            <a:ext cx="10999104" cy="4186423"/>
            <a:chOff x="1033635" y="4629502"/>
            <a:chExt cx="10064962" cy="4186423"/>
          </a:xfrm>
        </p:grpSpPr>
        <p:grpSp>
          <p:nvGrpSpPr>
            <p:cNvPr id="14" name="组合 13">
              <a:extLst>
                <a:ext uri="{FF2B5EF4-FFF2-40B4-BE49-F238E27FC236}">
                  <a16:creationId xmlns:a16="http://schemas.microsoft.com/office/drawing/2014/main" xmlns="" id="{A7AEEB2E-3999-0A8B-157E-808FEB1BAC57}"/>
                </a:ext>
              </a:extLst>
            </p:cNvPr>
            <p:cNvGrpSpPr/>
            <p:nvPr/>
          </p:nvGrpSpPr>
          <p:grpSpPr>
            <a:xfrm>
              <a:off x="2857022" y="4629502"/>
              <a:ext cx="8241575" cy="4186423"/>
              <a:chOff x="760825" y="1684043"/>
              <a:chExt cx="8241575" cy="4186423"/>
            </a:xfrm>
          </p:grpSpPr>
          <p:sp>
            <p:nvSpPr>
              <p:cNvPr id="15" name="矩形: 圆角 14">
                <a:extLst>
                  <a:ext uri="{FF2B5EF4-FFF2-40B4-BE49-F238E27FC236}">
                    <a16:creationId xmlns:a16="http://schemas.microsoft.com/office/drawing/2014/main" xmlns="" id="{779B3A1B-9145-7629-3023-BAEF54D4D56E}"/>
                  </a:ext>
                </a:extLst>
              </p:cNvPr>
              <p:cNvSpPr/>
              <p:nvPr/>
            </p:nvSpPr>
            <p:spPr>
              <a:xfrm>
                <a:off x="760825" y="1684043"/>
                <a:ext cx="8214907" cy="4186423"/>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7" name="文本框 16">
                <a:extLst>
                  <a:ext uri="{FF2B5EF4-FFF2-40B4-BE49-F238E27FC236}">
                    <a16:creationId xmlns:a16="http://schemas.microsoft.com/office/drawing/2014/main" xmlns="" id="{8D9FBCFB-7F44-7425-8AF7-7AE4B3A4D1A1}"/>
                  </a:ext>
                </a:extLst>
              </p:cNvPr>
              <p:cNvSpPr txBox="1"/>
              <p:nvPr/>
            </p:nvSpPr>
            <p:spPr>
              <a:xfrm>
                <a:off x="923639" y="1965303"/>
                <a:ext cx="8078761" cy="3745641"/>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加强国家顶层统筹，制定</a:t>
                </a:r>
                <a:r>
                  <a:rPr lang="en-US" altLang="zh-CN" sz="2200" b="1" dirty="0">
                    <a:solidFill>
                      <a:srgbClr val="0054A6"/>
                    </a:solidFill>
                    <a:latin typeface="+mn-ea"/>
                    <a:ea typeface="+mn-ea"/>
                  </a:rPr>
                  <a:t>《</a:t>
                </a:r>
                <a:r>
                  <a:rPr lang="zh-CN" altLang="en-US" sz="2200" b="1" dirty="0">
                    <a:solidFill>
                      <a:srgbClr val="0054A6"/>
                    </a:solidFill>
                    <a:latin typeface="+mn-ea"/>
                    <a:ea typeface="+mn-ea"/>
                  </a:rPr>
                  <a:t>核能“三步走”发展战略</a:t>
                </a:r>
                <a:r>
                  <a:rPr lang="en-US" altLang="zh-CN" sz="2200" b="1" dirty="0">
                    <a:solidFill>
                      <a:srgbClr val="0054A6"/>
                    </a:solidFill>
                    <a:latin typeface="+mn-ea"/>
                    <a:ea typeface="+mn-ea"/>
                  </a:rPr>
                  <a:t>》</a:t>
                </a:r>
                <a:r>
                  <a:rPr lang="zh-CN" altLang="en-US" sz="2200" b="1" dirty="0">
                    <a:solidFill>
                      <a:srgbClr val="0054A6"/>
                    </a:solidFill>
                    <a:latin typeface="+mn-ea"/>
                    <a:ea typeface="+mn-ea"/>
                  </a:rPr>
                  <a:t>，明确发展目标、路径和重点，推动基础研发和关键项目落地</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通过设计优化，持续提升自主三代大型压水堆核电站和小型模块化反应堆的经济性、安全性</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实施科技重大专项牵引，将一体化闭式循环先进快堆核能系统、中国聚变工程试验堆等纳入国家科技重大专项</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优化基础科研条件，布局建设超高通量快中子研究堆、后处理科研设施等大型核科研基础设施</a:t>
                </a:r>
              </a:p>
            </p:txBody>
          </p:sp>
        </p:grpSp>
        <p:grpSp>
          <p:nvGrpSpPr>
            <p:cNvPr id="40" name="组合 39">
              <a:extLst>
                <a:ext uri="{FF2B5EF4-FFF2-40B4-BE49-F238E27FC236}">
                  <a16:creationId xmlns:a16="http://schemas.microsoft.com/office/drawing/2014/main" xmlns="" id="{AB87FB57-3AB8-7152-4622-5C602A8908AB}"/>
                </a:ext>
              </a:extLst>
            </p:cNvPr>
            <p:cNvGrpSpPr/>
            <p:nvPr/>
          </p:nvGrpSpPr>
          <p:grpSpPr>
            <a:xfrm rot="21419215">
              <a:off x="1033635" y="5758568"/>
              <a:ext cx="1244511" cy="1244511"/>
              <a:chOff x="3325736" y="4308116"/>
              <a:chExt cx="1244511" cy="1244511"/>
            </a:xfrm>
            <a:solidFill>
              <a:srgbClr val="0658A9"/>
            </a:solidFill>
          </p:grpSpPr>
          <p:grpSp>
            <p:nvGrpSpPr>
              <p:cNvPr id="41" name="组合 40">
                <a:extLst>
                  <a:ext uri="{FF2B5EF4-FFF2-40B4-BE49-F238E27FC236}">
                    <a16:creationId xmlns:a16="http://schemas.microsoft.com/office/drawing/2014/main" xmlns="" id="{CC909737-4CEF-7558-0D35-C5752A9326F9}"/>
                  </a:ext>
                </a:extLst>
              </p:cNvPr>
              <p:cNvGrpSpPr/>
              <p:nvPr/>
            </p:nvGrpSpPr>
            <p:grpSpPr>
              <a:xfrm rot="19500000">
                <a:off x="3325736" y="4308116"/>
                <a:ext cx="1244511" cy="1244511"/>
                <a:chOff x="4743817" y="2315942"/>
                <a:chExt cx="1509711" cy="1509711"/>
              </a:xfrm>
              <a:grpFill/>
            </p:grpSpPr>
            <p:sp>
              <p:nvSpPr>
                <p:cNvPr id="43" name="泪滴形 42">
                  <a:extLst>
                    <a:ext uri="{FF2B5EF4-FFF2-40B4-BE49-F238E27FC236}">
                      <a16:creationId xmlns:a16="http://schemas.microsoft.com/office/drawing/2014/main" xmlns="" id="{5636A488-939D-3827-15F5-CC9D60A46D25}"/>
                    </a:ext>
                  </a:extLst>
                </p:cNvPr>
                <p:cNvSpPr/>
                <p:nvPr/>
              </p:nvSpPr>
              <p:spPr>
                <a:xfrm rot="4852648">
                  <a:off x="4743817" y="2315942"/>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43">
                  <a:extLst>
                    <a:ext uri="{FF2B5EF4-FFF2-40B4-BE49-F238E27FC236}">
                      <a16:creationId xmlns:a16="http://schemas.microsoft.com/office/drawing/2014/main" xmlns="" id="{EE1E1020-C40C-B985-60DE-CB659F3548B3}"/>
                    </a:ext>
                  </a:extLst>
                </p:cNvPr>
                <p:cNvSpPr/>
                <p:nvPr/>
              </p:nvSpPr>
              <p:spPr>
                <a:xfrm>
                  <a:off x="4800902" y="2419576"/>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矩形 41">
                <a:extLst>
                  <a:ext uri="{FF2B5EF4-FFF2-40B4-BE49-F238E27FC236}">
                    <a16:creationId xmlns:a16="http://schemas.microsoft.com/office/drawing/2014/main" xmlns="" id="{2D8218D0-BCDD-A713-7CA7-AE102828C2E1}"/>
                  </a:ext>
                </a:extLst>
              </p:cNvPr>
              <p:cNvSpPr/>
              <p:nvPr/>
            </p:nvSpPr>
            <p:spPr>
              <a:xfrm rot="180785">
                <a:off x="3467543" y="4695324"/>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建议</a:t>
                </a:r>
              </a:p>
            </p:txBody>
          </p:sp>
        </p:grpSp>
      </p:grpSp>
    </p:spTree>
    <p:extLst>
      <p:ext uri="{BB962C8B-B14F-4D97-AF65-F5344CB8AC3E}">
        <p14:creationId xmlns:p14="http://schemas.microsoft.com/office/powerpoint/2010/main" val="3320280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5000"/>
                <a:lumOff val="95000"/>
              </a:schemeClr>
            </a:gs>
            <a:gs pos="14000">
              <a:srgbClr val="A9C5E1"/>
            </a:gs>
            <a:gs pos="29000">
              <a:srgbClr val="3779BA"/>
            </a:gs>
            <a:gs pos="44000">
              <a:srgbClr val="0054A7"/>
            </a:gs>
          </a:gsLst>
          <a:lin ang="1200000" scaled="0"/>
          <a:tileRect/>
        </a:gra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5109021" y="969493"/>
            <a:ext cx="5562208" cy="4919014"/>
            <a:chOff x="1397" y="0"/>
            <a:chExt cx="4886" cy="4321"/>
          </a:xfrm>
          <a:solidFill>
            <a:schemeClr val="bg1">
              <a:alpha val="30000"/>
            </a:schemeClr>
          </a:solidFill>
        </p:grpSpPr>
        <p:sp>
          <p:nvSpPr>
            <p:cNvPr id="6"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ndParaRPr>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12" name="图片 11">
            <a:extLst>
              <a:ext uri="{FF2B5EF4-FFF2-40B4-BE49-F238E27FC236}">
                <a16:creationId xmlns:a16="http://schemas.microsoft.com/office/drawing/2014/main" xmlns="" id="{9E6DA33B-0B29-5F93-0C62-9036E8BE6D38}"/>
              </a:ext>
            </a:extLst>
          </p:cNvPr>
          <p:cNvPicPr>
            <a:picLocks noChangeAspect="1"/>
          </p:cNvPicPr>
          <p:nvPr/>
        </p:nvPicPr>
        <p:blipFill rotWithShape="1">
          <a:blip r:embed="rId3">
            <a:extLst>
              <a:ext uri="{28A0092B-C50C-407E-A947-70E740481C1C}">
                <a14:useLocalDpi xmlns:a14="http://schemas.microsoft.com/office/drawing/2010/main" val="0"/>
              </a:ext>
            </a:extLst>
          </a:blip>
          <a:srcRect l="52268"/>
          <a:stretch/>
        </p:blipFill>
        <p:spPr>
          <a:xfrm>
            <a:off x="492034" y="1433195"/>
            <a:ext cx="2941253" cy="4145495"/>
          </a:xfrm>
          <a:prstGeom prst="rect">
            <a:avLst/>
          </a:prstGeom>
        </p:spPr>
      </p:pic>
      <p:sp>
        <p:nvSpPr>
          <p:cNvPr id="16" name="内容占位符 2"/>
          <p:cNvSpPr txBox="1">
            <a:spLocks/>
          </p:cNvSpPr>
          <p:nvPr/>
        </p:nvSpPr>
        <p:spPr>
          <a:xfrm>
            <a:off x="3747270" y="1607531"/>
            <a:ext cx="7488832" cy="936104"/>
          </a:xfrm>
          <a:prstGeom prst="rect">
            <a:avLst/>
          </a:prstGeom>
        </p:spPr>
        <p:txBody>
          <a:bodyPr vert="horz" lIns="91440" tIns="45720" rIns="91440" bIns="45720" rtlCol="0">
            <a:noAutofit/>
          </a:bodyPr>
          <a:lstStyle/>
          <a:p>
            <a:pPr algn="ctr">
              <a:lnSpc>
                <a:spcPct val="200000"/>
              </a:lnSpc>
            </a:pPr>
            <a:r>
              <a:rPr lang="zh-CN" altLang="en-US" b="1" dirty="0">
                <a:solidFill>
                  <a:schemeClr val="bg1">
                    <a:lumMod val="95000"/>
                  </a:schemeClr>
                </a:solidFill>
                <a:latin typeface="等线" panose="02010600030101010101" pitchFamily="2" charset="-122"/>
                <a:ea typeface="等线" panose="02010600030101010101" pitchFamily="2" charset="-122"/>
              </a:rPr>
              <a:t> </a:t>
            </a:r>
            <a:r>
              <a:rPr lang="en-US" altLang="zh-CN" sz="3200" b="1" dirty="0">
                <a:solidFill>
                  <a:schemeClr val="bg1">
                    <a:lumMod val="95000"/>
                  </a:schemeClr>
                </a:solidFill>
                <a:latin typeface="微软雅黑" pitchFamily="34" charset="-122"/>
                <a:ea typeface="微软雅黑" pitchFamily="34" charset="-122"/>
              </a:rPr>
              <a:t>《</a:t>
            </a:r>
            <a:r>
              <a:rPr lang="zh-CN" altLang="en-US" sz="3200" b="1" dirty="0">
                <a:solidFill>
                  <a:schemeClr val="bg1">
                    <a:lumMod val="95000"/>
                  </a:schemeClr>
                </a:solidFill>
                <a:latin typeface="微软雅黑" pitchFamily="34" charset="-122"/>
                <a:ea typeface="微软雅黑" pitchFamily="34" charset="-122"/>
              </a:rPr>
              <a:t>中国核能发展报告（</a:t>
            </a:r>
            <a:r>
              <a:rPr lang="en-US" altLang="zh-CN" sz="3200" b="1" dirty="0">
                <a:solidFill>
                  <a:schemeClr val="bg1">
                    <a:lumMod val="95000"/>
                  </a:schemeClr>
                </a:solidFill>
                <a:latin typeface="微软雅黑" pitchFamily="34" charset="-122"/>
                <a:ea typeface="微软雅黑" pitchFamily="34" charset="-122"/>
              </a:rPr>
              <a:t>2024</a:t>
            </a:r>
            <a:r>
              <a:rPr lang="zh-CN" altLang="en-US" sz="3200" b="1" dirty="0">
                <a:solidFill>
                  <a:schemeClr val="bg1">
                    <a:lumMod val="95000"/>
                  </a:schemeClr>
                </a:solidFill>
                <a:latin typeface="微软雅黑" pitchFamily="34" charset="-122"/>
                <a:ea typeface="微软雅黑" pitchFamily="34" charset="-122"/>
              </a:rPr>
              <a:t>） </a:t>
            </a:r>
            <a:r>
              <a:rPr lang="en-US" altLang="zh-CN" sz="3200" b="1" dirty="0">
                <a:solidFill>
                  <a:schemeClr val="bg1">
                    <a:lumMod val="95000"/>
                  </a:schemeClr>
                </a:solidFill>
                <a:latin typeface="微软雅黑" pitchFamily="34" charset="-122"/>
                <a:ea typeface="微软雅黑" pitchFamily="34" charset="-122"/>
              </a:rPr>
              <a:t>》</a:t>
            </a:r>
            <a:r>
              <a:rPr lang="zh-CN" altLang="en-US" sz="3200" b="1" dirty="0">
                <a:solidFill>
                  <a:schemeClr val="bg1">
                    <a:lumMod val="95000"/>
                  </a:schemeClr>
                </a:solidFill>
                <a:latin typeface="微软雅黑" pitchFamily="34" charset="-122"/>
                <a:ea typeface="微软雅黑" pitchFamily="34" charset="-122"/>
              </a:rPr>
              <a:t>主编</a:t>
            </a:r>
            <a:endParaRPr lang="en-US" altLang="zh-CN" sz="3200" b="1" dirty="0">
              <a:solidFill>
                <a:schemeClr val="bg1">
                  <a:lumMod val="95000"/>
                </a:schemeClr>
              </a:solidFill>
              <a:latin typeface="微软雅黑" pitchFamily="34" charset="-122"/>
              <a:ea typeface="微软雅黑" pitchFamily="34" charset="-122"/>
            </a:endParaRPr>
          </a:p>
        </p:txBody>
      </p:sp>
      <p:graphicFrame>
        <p:nvGraphicFramePr>
          <p:cNvPr id="17" name="表格 16"/>
          <p:cNvGraphicFramePr>
            <a:graphicFrameLocks noGrp="1"/>
          </p:cNvGraphicFramePr>
          <p:nvPr>
            <p:extLst>
              <p:ext uri="{D42A27DB-BD31-4B8C-83A1-F6EECF244321}">
                <p14:modId xmlns:p14="http://schemas.microsoft.com/office/powerpoint/2010/main" val="3679949276"/>
              </p:ext>
            </p:extLst>
          </p:nvPr>
        </p:nvGraphicFramePr>
        <p:xfrm>
          <a:off x="4876487" y="2728082"/>
          <a:ext cx="5230399" cy="2834640"/>
        </p:xfrm>
        <a:graphic>
          <a:graphicData uri="http://schemas.openxmlformats.org/drawingml/2006/table">
            <a:tbl>
              <a:tblPr>
                <a:tableStyleId>{5C22544A-7EE6-4342-B048-85BDC9FD1C3A}</a:tableStyleId>
              </a:tblPr>
              <a:tblGrid>
                <a:gridCol w="5230399">
                  <a:extLst>
                    <a:ext uri="{9D8B030D-6E8A-4147-A177-3AD203B41FA5}">
                      <a16:colId xmlns:a16="http://schemas.microsoft.com/office/drawing/2014/main" xmlns="" val="2892043293"/>
                    </a:ext>
                  </a:extLst>
                </a:gridCol>
              </a:tblGrid>
              <a:tr h="370840">
                <a:tc>
                  <a:txBody>
                    <a:bodyPr/>
                    <a:lstStyle/>
                    <a:p>
                      <a:pPr algn="ctr">
                        <a:lnSpc>
                          <a:spcPct val="200000"/>
                        </a:lnSpc>
                      </a:pPr>
                      <a:r>
                        <a:rPr lang="zh-CN" altLang="en-US" sz="2800" b="1" dirty="0">
                          <a:solidFill>
                            <a:schemeClr val="bg1">
                              <a:lumMod val="95000"/>
                            </a:schemeClr>
                          </a:solidFill>
                          <a:latin typeface="微软雅黑" pitchFamily="34" charset="-122"/>
                          <a:ea typeface="微软雅黑" pitchFamily="34" charset="-122"/>
                        </a:rPr>
                        <a:t>中国核能行业协会</a:t>
                      </a:r>
                      <a:endParaRPr lang="zh-CN" altLang="en-US" sz="2800" dirty="0">
                        <a:solidFill>
                          <a:schemeClr val="bg1">
                            <a:lumMod val="95000"/>
                          </a:schemeClr>
                        </a:solidFill>
                        <a:latin typeface="微软雅黑" pitchFamily="34" charset="-122"/>
                        <a:ea typeface="微软雅黑"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736431"/>
                  </a:ext>
                </a:extLst>
              </a:tr>
              <a:tr h="370840">
                <a:tc>
                  <a:txBody>
                    <a:bodyPr/>
                    <a:lstStyle/>
                    <a:p>
                      <a:pPr algn="ctr">
                        <a:lnSpc>
                          <a:spcPct val="200000"/>
                        </a:lnSpc>
                      </a:pPr>
                      <a:r>
                        <a:rPr lang="zh-CN" altLang="en-US" sz="2800" b="1" dirty="0">
                          <a:solidFill>
                            <a:schemeClr val="bg1">
                              <a:lumMod val="95000"/>
                            </a:schemeClr>
                          </a:solidFill>
                          <a:latin typeface="微软雅黑" pitchFamily="34" charset="-122"/>
                          <a:ea typeface="微软雅黑" pitchFamily="34" charset="-122"/>
                        </a:rPr>
                        <a:t>中核战略规划研究总院有限公司</a:t>
                      </a:r>
                      <a:endParaRPr lang="zh-CN" altLang="en-US" sz="2800" dirty="0">
                        <a:solidFill>
                          <a:schemeClr val="bg1">
                            <a:lumMod val="95000"/>
                          </a:schemeClr>
                        </a:solidFill>
                        <a:latin typeface="微软雅黑" pitchFamily="34" charset="-122"/>
                        <a:ea typeface="微软雅黑"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8140128"/>
                  </a:ext>
                </a:extLst>
              </a:tr>
              <a:tr h="370840">
                <a:tc>
                  <a:txBody>
                    <a:bodyPr/>
                    <a:lstStyle/>
                    <a:p>
                      <a:pPr algn="ctr">
                        <a:lnSpc>
                          <a:spcPct val="200000"/>
                        </a:lnSpc>
                      </a:pPr>
                      <a:r>
                        <a:rPr lang="zh-CN" altLang="en-US" sz="2800" b="1" dirty="0">
                          <a:solidFill>
                            <a:schemeClr val="bg1">
                              <a:lumMod val="95000"/>
                            </a:schemeClr>
                          </a:solidFill>
                          <a:latin typeface="微软雅黑" pitchFamily="34" charset="-122"/>
                          <a:ea typeface="微软雅黑" pitchFamily="34" charset="-122"/>
                        </a:rPr>
                        <a:t>中智科学技术评价研究中心</a:t>
                      </a:r>
                      <a:endParaRPr lang="zh-CN" altLang="en-US" sz="2800" dirty="0">
                        <a:solidFill>
                          <a:schemeClr val="bg1">
                            <a:lumMod val="95000"/>
                          </a:schemeClr>
                        </a:solidFill>
                        <a:latin typeface="微软雅黑" pitchFamily="34" charset="-122"/>
                        <a:ea typeface="微软雅黑"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9749856"/>
                  </a:ext>
                </a:extLst>
              </a:tr>
            </a:tbl>
          </a:graphicData>
        </a:graphic>
      </p:graphicFrame>
    </p:spTree>
    <p:extLst>
      <p:ext uri="{BB962C8B-B14F-4D97-AF65-F5344CB8AC3E}">
        <p14:creationId xmlns:p14="http://schemas.microsoft.com/office/powerpoint/2010/main" val="3214011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0F768C6-53D9-F77A-FF34-40C015036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97"/>
            <a:ext cx="12192000" cy="5717223"/>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23740" y="961752"/>
            <a:ext cx="12246543" cy="5709594"/>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1754261" y="860124"/>
            <a:ext cx="8490256"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出台相关政策支持，推动核能纳入绿色低碳政策体系</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0" name="组合 49">
            <a:extLst>
              <a:ext uri="{FF2B5EF4-FFF2-40B4-BE49-F238E27FC236}">
                <a16:creationId xmlns:a16="http://schemas.microsoft.com/office/drawing/2014/main" xmlns="" id="{8E3812E8-3676-0F1C-351F-BDD44CA2E14E}"/>
              </a:ext>
            </a:extLst>
          </p:cNvPr>
          <p:cNvGrpSpPr/>
          <p:nvPr/>
        </p:nvGrpSpPr>
        <p:grpSpPr>
          <a:xfrm>
            <a:off x="760700" y="1497625"/>
            <a:ext cx="11047371" cy="3323008"/>
            <a:chOff x="890629" y="1426858"/>
            <a:chExt cx="11047371" cy="3323008"/>
          </a:xfrm>
        </p:grpSpPr>
        <p:grpSp>
          <p:nvGrpSpPr>
            <p:cNvPr id="10" name="组合 9">
              <a:extLst>
                <a:ext uri="{FF2B5EF4-FFF2-40B4-BE49-F238E27FC236}">
                  <a16:creationId xmlns:a16="http://schemas.microsoft.com/office/drawing/2014/main" xmlns="" id="{6C14C287-BD78-D2D0-291C-D870015DD1F9}"/>
                </a:ext>
              </a:extLst>
            </p:cNvPr>
            <p:cNvGrpSpPr/>
            <p:nvPr/>
          </p:nvGrpSpPr>
          <p:grpSpPr>
            <a:xfrm>
              <a:off x="2857022" y="1426858"/>
              <a:ext cx="9080978" cy="3323008"/>
              <a:chOff x="760826" y="1693483"/>
              <a:chExt cx="9080978" cy="3323008"/>
            </a:xfrm>
          </p:grpSpPr>
          <p:sp>
            <p:nvSpPr>
              <p:cNvPr id="11" name="矩形: 圆角 10">
                <a:extLst>
                  <a:ext uri="{FF2B5EF4-FFF2-40B4-BE49-F238E27FC236}">
                    <a16:creationId xmlns:a16="http://schemas.microsoft.com/office/drawing/2014/main" xmlns="" id="{4C2473C7-1DD6-635E-030B-FCDAD45E42E4}"/>
                  </a:ext>
                </a:extLst>
              </p:cNvPr>
              <p:cNvSpPr/>
              <p:nvPr/>
            </p:nvSpPr>
            <p:spPr>
              <a:xfrm>
                <a:off x="760826" y="1693483"/>
                <a:ext cx="8064978" cy="3278639"/>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2" name="矩形: 圆角 11">
                <a:extLst>
                  <a:ext uri="{FF2B5EF4-FFF2-40B4-BE49-F238E27FC236}">
                    <a16:creationId xmlns:a16="http://schemas.microsoft.com/office/drawing/2014/main" xmlns="" id="{2A1397C8-BD19-8FBD-3D80-F8977B2DB325}"/>
                  </a:ext>
                </a:extLst>
              </p:cNvPr>
              <p:cNvSpPr/>
              <p:nvPr/>
            </p:nvSpPr>
            <p:spPr>
              <a:xfrm rot="2684045">
                <a:off x="1025548" y="1876436"/>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3" name="文本框 12">
                <a:extLst>
                  <a:ext uri="{FF2B5EF4-FFF2-40B4-BE49-F238E27FC236}">
                    <a16:creationId xmlns:a16="http://schemas.microsoft.com/office/drawing/2014/main" xmlns="" id="{42F9F042-3FBE-B5D6-041A-EDE0FB79DC92}"/>
                  </a:ext>
                </a:extLst>
              </p:cNvPr>
              <p:cNvSpPr txBox="1"/>
              <p:nvPr/>
            </p:nvSpPr>
            <p:spPr>
              <a:xfrm>
                <a:off x="1223290" y="1733541"/>
                <a:ext cx="8618514" cy="3282950"/>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r>
                  <a:rPr lang="zh-CN" altLang="en-US" sz="2200" b="1" dirty="0">
                    <a:solidFill>
                      <a:srgbClr val="0054A6"/>
                    </a:solidFill>
                    <a:latin typeface="+mn-ea"/>
                    <a:ea typeface="+mn-ea"/>
                  </a:rPr>
                  <a:t>当前，核能复苏成为国际能源产业发展的新趋势，核能政策调整成为各国和地区应对挑战的理性选择</a:t>
                </a:r>
                <a:endParaRPr lang="en-US" altLang="zh-CN" sz="22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欧洲议会于</a:t>
                </a:r>
                <a:r>
                  <a:rPr lang="en-US" altLang="zh-CN" sz="1800" b="1" dirty="0">
                    <a:solidFill>
                      <a:srgbClr val="0054A6"/>
                    </a:solidFill>
                    <a:latin typeface="+mn-ea"/>
                    <a:ea typeface="+mn-ea"/>
                  </a:rPr>
                  <a:t>2022</a:t>
                </a:r>
                <a:r>
                  <a:rPr lang="zh-CN" altLang="en-US" sz="1800" b="1" dirty="0">
                    <a:solidFill>
                      <a:srgbClr val="0054A6"/>
                    </a:solidFill>
                    <a:latin typeface="+mn-ea"/>
                    <a:ea typeface="+mn-ea"/>
                  </a:rPr>
                  <a:t>年</a:t>
                </a:r>
                <a:r>
                  <a:rPr lang="en-US" altLang="zh-CN" sz="1800" b="1" dirty="0">
                    <a:solidFill>
                      <a:srgbClr val="0054A6"/>
                    </a:solidFill>
                    <a:latin typeface="+mn-ea"/>
                    <a:ea typeface="+mn-ea"/>
                  </a:rPr>
                  <a:t>7</a:t>
                </a:r>
                <a:r>
                  <a:rPr lang="zh-CN" altLang="en-US" sz="1800" b="1" dirty="0">
                    <a:solidFill>
                      <a:srgbClr val="0054A6"/>
                    </a:solidFill>
                    <a:latin typeface="+mn-ea"/>
                    <a:ea typeface="+mn-ea"/>
                  </a:rPr>
                  <a:t>月正式将核能项目列为绿色投资纳入</a:t>
                </a:r>
                <a:r>
                  <a:rPr lang="en-US" altLang="zh-CN" sz="1800" b="1" dirty="0">
                    <a:solidFill>
                      <a:srgbClr val="0054A6"/>
                    </a:solidFill>
                    <a:latin typeface="+mn-ea"/>
                    <a:ea typeface="+mn-ea"/>
                  </a:rPr>
                  <a:t>《</a:t>
                </a:r>
                <a:r>
                  <a:rPr lang="zh-CN" altLang="en-US" sz="1800" b="1" dirty="0">
                    <a:solidFill>
                      <a:srgbClr val="0054A6"/>
                    </a:solidFill>
                    <a:latin typeface="+mn-ea"/>
                    <a:ea typeface="+mn-ea"/>
                  </a:rPr>
                  <a:t>欧盟可持续金融分类法案</a:t>
                </a:r>
                <a:r>
                  <a:rPr lang="en-US" altLang="zh-CN" sz="1800" b="1" dirty="0">
                    <a:solidFill>
                      <a:srgbClr val="0054A6"/>
                    </a:solidFill>
                    <a:latin typeface="+mn-ea"/>
                    <a:ea typeface="+mn-ea"/>
                  </a:rPr>
                  <a:t>》</a:t>
                </a:r>
                <a:r>
                  <a:rPr lang="zh-CN" altLang="en-US" sz="1800" b="1" dirty="0">
                    <a:solidFill>
                      <a:srgbClr val="0054A6"/>
                    </a:solidFill>
                    <a:latin typeface="+mn-ea"/>
                    <a:ea typeface="+mn-ea"/>
                  </a:rPr>
                  <a:t>；</a:t>
                </a:r>
                <a:r>
                  <a:rPr lang="en-US" altLang="zh-CN" sz="1800" b="1" dirty="0">
                    <a:solidFill>
                      <a:srgbClr val="0054A6"/>
                    </a:solidFill>
                    <a:latin typeface="+mn-ea"/>
                    <a:ea typeface="+mn-ea"/>
                  </a:rPr>
                  <a:t>2023</a:t>
                </a:r>
                <a:r>
                  <a:rPr lang="zh-CN" altLang="en-US" sz="1800" b="1" dirty="0">
                    <a:solidFill>
                      <a:srgbClr val="0054A6"/>
                    </a:solidFill>
                    <a:latin typeface="+mn-ea"/>
                    <a:ea typeface="+mn-ea"/>
                  </a:rPr>
                  <a:t>年欧盟又将核能纳入</a:t>
                </a:r>
                <a:r>
                  <a:rPr lang="en-US" altLang="zh-CN" sz="1800" b="1" dirty="0">
                    <a:solidFill>
                      <a:srgbClr val="0054A6"/>
                    </a:solidFill>
                    <a:latin typeface="+mn-ea"/>
                    <a:ea typeface="+mn-ea"/>
                  </a:rPr>
                  <a:t>《</a:t>
                </a:r>
                <a:r>
                  <a:rPr lang="zh-CN" altLang="en-US" sz="1800" b="1" dirty="0">
                    <a:solidFill>
                      <a:srgbClr val="0054A6"/>
                    </a:solidFill>
                    <a:latin typeface="+mn-ea"/>
                    <a:ea typeface="+mn-ea"/>
                  </a:rPr>
                  <a:t>净零工业法案</a:t>
                </a:r>
                <a:r>
                  <a:rPr lang="en-US" altLang="zh-CN" sz="1800" b="1" dirty="0">
                    <a:solidFill>
                      <a:srgbClr val="0054A6"/>
                    </a:solidFill>
                    <a:latin typeface="+mn-ea"/>
                    <a:ea typeface="+mn-ea"/>
                  </a:rPr>
                  <a:t>》</a:t>
                </a:r>
                <a:r>
                  <a:rPr lang="zh-CN" altLang="en-US" sz="1800" b="1" dirty="0">
                    <a:solidFill>
                      <a:srgbClr val="0054A6"/>
                    </a:solidFill>
                    <a:latin typeface="+mn-ea"/>
                    <a:ea typeface="+mn-ea"/>
                  </a:rPr>
                  <a:t>战略技术清单</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法国专门立法简化了核电建设项目的行政审批程序，并取消了</a:t>
                </a:r>
                <a:r>
                  <a:rPr lang="en-US" altLang="zh-CN" sz="1800" b="1" dirty="0">
                    <a:solidFill>
                      <a:srgbClr val="0054A6"/>
                    </a:solidFill>
                    <a:latin typeface="+mn-ea"/>
                    <a:ea typeface="+mn-ea"/>
                  </a:rPr>
                  <a:t>2015</a:t>
                </a:r>
                <a:r>
                  <a:rPr lang="zh-CN" altLang="en-US" sz="1800" b="1" dirty="0">
                    <a:solidFill>
                      <a:srgbClr val="0054A6"/>
                    </a:solidFill>
                    <a:latin typeface="+mn-ea"/>
                    <a:ea typeface="+mn-ea"/>
                  </a:rPr>
                  <a:t>年设定的核电发展上限</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英国成立大英核能机构，立法推进能源转型，在政策文件</a:t>
                </a:r>
                <a:r>
                  <a:rPr lang="en-US" altLang="zh-CN" sz="1800" b="1" dirty="0">
                    <a:solidFill>
                      <a:srgbClr val="0054A6"/>
                    </a:solidFill>
                    <a:latin typeface="+mn-ea"/>
                    <a:ea typeface="+mn-ea"/>
                  </a:rPr>
                  <a:t>《</a:t>
                </a:r>
                <a:r>
                  <a:rPr lang="zh-CN" altLang="en-US" sz="1800" b="1" dirty="0">
                    <a:solidFill>
                      <a:srgbClr val="0054A6"/>
                    </a:solidFill>
                    <a:latin typeface="+mn-ea"/>
                    <a:ea typeface="+mn-ea"/>
                  </a:rPr>
                  <a:t>为英国提供电力</a:t>
                </a:r>
                <a:r>
                  <a:rPr lang="en-US" altLang="zh-CN" sz="1800" b="1" dirty="0">
                    <a:solidFill>
                      <a:srgbClr val="0054A6"/>
                    </a:solidFill>
                    <a:latin typeface="+mn-ea"/>
                    <a:ea typeface="+mn-ea"/>
                  </a:rPr>
                  <a:t>》</a:t>
                </a:r>
                <a:r>
                  <a:rPr lang="zh-CN" altLang="en-US" sz="1800" b="1" dirty="0">
                    <a:solidFill>
                      <a:srgbClr val="0054A6"/>
                    </a:solidFill>
                    <a:latin typeface="+mn-ea"/>
                    <a:ea typeface="+mn-ea"/>
                  </a:rPr>
                  <a:t>中，将核能视为重要基荷能源，计划大幅提升核能占比</a:t>
                </a:r>
                <a:endParaRPr lang="en-US" altLang="zh-CN" sz="1800" b="1" dirty="0">
                  <a:solidFill>
                    <a:srgbClr val="0054A6"/>
                  </a:solidFill>
                  <a:latin typeface="+mn-ea"/>
                  <a:ea typeface="+mn-ea"/>
                </a:endParaRPr>
              </a:p>
              <a:p>
                <a:pPr algn="just">
                  <a:lnSpc>
                    <a:spcPts val="2600"/>
                  </a:lnSpc>
                </a:pPr>
                <a:r>
                  <a:rPr lang="zh-CN" altLang="en-US" sz="2200" b="1" dirty="0">
                    <a:solidFill>
                      <a:srgbClr val="0054A6"/>
                    </a:solidFill>
                    <a:latin typeface="+mn-ea"/>
                    <a:ea typeface="+mn-ea"/>
                  </a:rPr>
                  <a:t>我国近年来出台了一系列政策都明确了核能在构建我国清洁低碳、安全高效现代化能源体系中的地位和作用</a:t>
                </a:r>
              </a:p>
            </p:txBody>
          </p:sp>
        </p:grpSp>
        <p:grpSp>
          <p:nvGrpSpPr>
            <p:cNvPr id="30" name="组合 29">
              <a:extLst>
                <a:ext uri="{FF2B5EF4-FFF2-40B4-BE49-F238E27FC236}">
                  <a16:creationId xmlns:a16="http://schemas.microsoft.com/office/drawing/2014/main" xmlns="" id="{14E2B76A-5F64-7380-155A-8CCBCF365AD4}"/>
                </a:ext>
              </a:extLst>
            </p:cNvPr>
            <p:cNvGrpSpPr/>
            <p:nvPr/>
          </p:nvGrpSpPr>
          <p:grpSpPr>
            <a:xfrm rot="21419215">
              <a:off x="890629" y="2103139"/>
              <a:ext cx="1244511" cy="1244511"/>
              <a:chOff x="3178596" y="4167661"/>
              <a:chExt cx="1244511" cy="1244511"/>
            </a:xfrm>
            <a:solidFill>
              <a:srgbClr val="0658A9"/>
            </a:solidFill>
          </p:grpSpPr>
          <p:grpSp>
            <p:nvGrpSpPr>
              <p:cNvPr id="31" name="组合 30">
                <a:extLst>
                  <a:ext uri="{FF2B5EF4-FFF2-40B4-BE49-F238E27FC236}">
                    <a16:creationId xmlns:a16="http://schemas.microsoft.com/office/drawing/2014/main" xmlns="" id="{E92BA0E5-0CDA-7DAC-73C1-FE731AE97D72}"/>
                  </a:ext>
                </a:extLst>
              </p:cNvPr>
              <p:cNvGrpSpPr/>
              <p:nvPr/>
            </p:nvGrpSpPr>
            <p:grpSpPr>
              <a:xfrm rot="19500000">
                <a:off x="3178596" y="4167661"/>
                <a:ext cx="1244511" cy="1244511"/>
                <a:chOff x="4695328" y="2073997"/>
                <a:chExt cx="1509711" cy="1509711"/>
              </a:xfrm>
              <a:grpFill/>
            </p:grpSpPr>
            <p:sp>
              <p:nvSpPr>
                <p:cNvPr id="33" name="泪滴形 32">
                  <a:extLst>
                    <a:ext uri="{FF2B5EF4-FFF2-40B4-BE49-F238E27FC236}">
                      <a16:creationId xmlns:a16="http://schemas.microsoft.com/office/drawing/2014/main" xmlns="" id="{301DEBB4-AE94-0D0D-B64D-C32DC0FC815D}"/>
                    </a:ext>
                  </a:extLst>
                </p:cNvPr>
                <p:cNvSpPr/>
                <p:nvPr/>
              </p:nvSpPr>
              <p:spPr>
                <a:xfrm rot="4852648">
                  <a:off x="4695328" y="2073997"/>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33">
                  <a:extLst>
                    <a:ext uri="{FF2B5EF4-FFF2-40B4-BE49-F238E27FC236}">
                      <a16:creationId xmlns:a16="http://schemas.microsoft.com/office/drawing/2014/main" xmlns="" id="{F72AA6B7-E936-B99E-1C9C-57C8CA38244B}"/>
                    </a:ext>
                  </a:extLst>
                </p:cNvPr>
                <p:cNvSpPr/>
                <p:nvPr/>
              </p:nvSpPr>
              <p:spPr>
                <a:xfrm>
                  <a:off x="4771645" y="2150751"/>
                  <a:ext cx="1357073" cy="1357074"/>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矩形 31">
                <a:extLst>
                  <a:ext uri="{FF2B5EF4-FFF2-40B4-BE49-F238E27FC236}">
                    <a16:creationId xmlns:a16="http://schemas.microsoft.com/office/drawing/2014/main" xmlns="" id="{F493A377-AE28-CAB1-5566-7E786E5F94C0}"/>
                  </a:ext>
                </a:extLst>
              </p:cNvPr>
              <p:cNvSpPr/>
              <p:nvPr/>
            </p:nvSpPr>
            <p:spPr>
              <a:xfrm rot="180785">
                <a:off x="3353942" y="4528670"/>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形势</a:t>
                </a:r>
              </a:p>
            </p:txBody>
          </p:sp>
        </p:grpSp>
      </p:grpSp>
      <p:grpSp>
        <p:nvGrpSpPr>
          <p:cNvPr id="51" name="组合 50">
            <a:extLst>
              <a:ext uri="{FF2B5EF4-FFF2-40B4-BE49-F238E27FC236}">
                <a16:creationId xmlns:a16="http://schemas.microsoft.com/office/drawing/2014/main" xmlns="" id="{334CAC22-9D89-4507-1712-EB774C7F039F}"/>
              </a:ext>
            </a:extLst>
          </p:cNvPr>
          <p:cNvGrpSpPr/>
          <p:nvPr/>
        </p:nvGrpSpPr>
        <p:grpSpPr>
          <a:xfrm>
            <a:off x="684846" y="4945092"/>
            <a:ext cx="11185703" cy="1672125"/>
            <a:chOff x="686060" y="3084512"/>
            <a:chExt cx="11185703" cy="1672125"/>
          </a:xfrm>
        </p:grpSpPr>
        <p:grpSp>
          <p:nvGrpSpPr>
            <p:cNvPr id="6" name="组合 5">
              <a:extLst>
                <a:ext uri="{FF2B5EF4-FFF2-40B4-BE49-F238E27FC236}">
                  <a16:creationId xmlns:a16="http://schemas.microsoft.com/office/drawing/2014/main" xmlns="" id="{258486C9-5597-EF0A-0DA4-CFBD590E0E2A}"/>
                </a:ext>
              </a:extLst>
            </p:cNvPr>
            <p:cNvGrpSpPr/>
            <p:nvPr/>
          </p:nvGrpSpPr>
          <p:grpSpPr>
            <a:xfrm>
              <a:off x="2652455" y="3084512"/>
              <a:ext cx="9219308" cy="1672125"/>
              <a:chOff x="559475" y="1738536"/>
              <a:chExt cx="9219308" cy="1672125"/>
            </a:xfrm>
            <a:solidFill>
              <a:srgbClr val="31B199"/>
            </a:solidFill>
          </p:grpSpPr>
          <p:sp>
            <p:nvSpPr>
              <p:cNvPr id="7" name="矩形: 圆角 6">
                <a:extLst>
                  <a:ext uri="{FF2B5EF4-FFF2-40B4-BE49-F238E27FC236}">
                    <a16:creationId xmlns:a16="http://schemas.microsoft.com/office/drawing/2014/main" xmlns="" id="{03B77817-4431-7C01-D748-910586D71FA9}"/>
                  </a:ext>
                </a:extLst>
              </p:cNvPr>
              <p:cNvSpPr/>
              <p:nvPr/>
            </p:nvSpPr>
            <p:spPr>
              <a:xfrm>
                <a:off x="559475" y="1738536"/>
                <a:ext cx="8214907" cy="1672125"/>
              </a:xfrm>
              <a:prstGeom prst="roundRect">
                <a:avLst>
                  <a:gd name="adj" fmla="val 10005"/>
                </a:avLst>
              </a:prstGeom>
              <a:gradFill>
                <a:gsLst>
                  <a:gs pos="95000">
                    <a:srgbClr val="31B199">
                      <a:alpha val="60000"/>
                    </a:srgbClr>
                  </a:gs>
                  <a:gs pos="0">
                    <a:srgbClr val="1D78FA">
                      <a:lumMod val="20000"/>
                      <a:lumOff val="80000"/>
                      <a:alpha val="0"/>
                    </a:srgbClr>
                  </a:gs>
                </a:gsLst>
                <a:lin ang="108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Roboto Regular"/>
                  <a:cs typeface="+mn-cs"/>
                </a:endParaRPr>
              </a:p>
            </p:txBody>
          </p:sp>
          <p:sp>
            <p:nvSpPr>
              <p:cNvPr id="8" name="矩形: 圆角 7">
                <a:extLst>
                  <a:ext uri="{FF2B5EF4-FFF2-40B4-BE49-F238E27FC236}">
                    <a16:creationId xmlns:a16="http://schemas.microsoft.com/office/drawing/2014/main" xmlns="" id="{05C1DC65-757C-0D38-CC0B-CCFC50A54CB3}"/>
                  </a:ext>
                </a:extLst>
              </p:cNvPr>
              <p:cNvSpPr/>
              <p:nvPr/>
            </p:nvSpPr>
            <p:spPr>
              <a:xfrm rot="2684045">
                <a:off x="900049" y="1967270"/>
                <a:ext cx="147792" cy="147792"/>
              </a:xfrm>
              <a:prstGeom prst="roundRect">
                <a:avLst>
                  <a:gd name="adj" fmla="val 33114"/>
                </a:avLst>
              </a:prstGeom>
              <a:grp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9" name="文本框 8">
                <a:extLst>
                  <a:ext uri="{FF2B5EF4-FFF2-40B4-BE49-F238E27FC236}">
                    <a16:creationId xmlns:a16="http://schemas.microsoft.com/office/drawing/2014/main" xmlns="" id="{B9E3FA41-0970-B178-3882-FAFA52F16B14}"/>
                  </a:ext>
                </a:extLst>
              </p:cNvPr>
              <p:cNvSpPr txBox="1"/>
              <p:nvPr/>
            </p:nvSpPr>
            <p:spPr>
              <a:xfrm>
                <a:off x="1160269" y="1800220"/>
                <a:ext cx="8618514" cy="1610441"/>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lnSpc>
                    <a:spcPts val="3000"/>
                  </a:lnSpc>
                </a:pPr>
                <a:r>
                  <a:rPr lang="zh-CN" altLang="en-US" sz="2200" b="1" dirty="0">
                    <a:solidFill>
                      <a:schemeClr val="bg2">
                        <a:lumMod val="10000"/>
                      </a:schemeClr>
                    </a:solidFill>
                    <a:latin typeface="+mn-ea"/>
                    <a:ea typeface="+mn-ea"/>
                  </a:rPr>
                  <a:t>核电的清洁低碳价值在相关交易政策中始终未被市场认可和明确，随着全国统一电力市场建设的加速推进以及全社会低碳消费理念的进一步深化，该问题将会对核电参与市场竞争带来更为严峻的挑战，进而影响我国核电的长远发展</a:t>
                </a:r>
                <a:endParaRPr lang="en-US" altLang="zh-CN" sz="2200" b="1" dirty="0">
                  <a:solidFill>
                    <a:schemeClr val="bg2">
                      <a:lumMod val="10000"/>
                    </a:schemeClr>
                  </a:solidFill>
                  <a:latin typeface="+mn-ea"/>
                  <a:ea typeface="+mn-ea"/>
                </a:endParaRPr>
              </a:p>
            </p:txBody>
          </p:sp>
        </p:grpSp>
        <p:grpSp>
          <p:nvGrpSpPr>
            <p:cNvPr id="45" name="组合 44">
              <a:extLst>
                <a:ext uri="{FF2B5EF4-FFF2-40B4-BE49-F238E27FC236}">
                  <a16:creationId xmlns:a16="http://schemas.microsoft.com/office/drawing/2014/main" xmlns="" id="{C4CA3DCE-F0A1-B5AC-F1AA-D0761D5A8D56}"/>
                </a:ext>
              </a:extLst>
            </p:cNvPr>
            <p:cNvGrpSpPr/>
            <p:nvPr/>
          </p:nvGrpSpPr>
          <p:grpSpPr>
            <a:xfrm rot="21419215">
              <a:off x="686060" y="3330751"/>
              <a:ext cx="1244511" cy="1244511"/>
              <a:chOff x="3038077" y="3742337"/>
              <a:chExt cx="1244511" cy="1244511"/>
            </a:xfrm>
            <a:solidFill>
              <a:srgbClr val="31B199"/>
            </a:solidFill>
          </p:grpSpPr>
          <p:grpSp>
            <p:nvGrpSpPr>
              <p:cNvPr id="46" name="组合 45">
                <a:extLst>
                  <a:ext uri="{FF2B5EF4-FFF2-40B4-BE49-F238E27FC236}">
                    <a16:creationId xmlns:a16="http://schemas.microsoft.com/office/drawing/2014/main" xmlns="" id="{E0F71AE4-B8AB-B115-6FE5-6BFF3B81023C}"/>
                  </a:ext>
                </a:extLst>
              </p:cNvPr>
              <p:cNvGrpSpPr/>
              <p:nvPr/>
            </p:nvGrpSpPr>
            <p:grpSpPr>
              <a:xfrm rot="19500000">
                <a:off x="3038077" y="3742337"/>
                <a:ext cx="1244511" cy="1244511"/>
                <a:chOff x="4851635" y="1553574"/>
                <a:chExt cx="1509711" cy="1509711"/>
              </a:xfrm>
              <a:grpFill/>
            </p:grpSpPr>
            <p:sp>
              <p:nvSpPr>
                <p:cNvPr id="48" name="泪滴形 47">
                  <a:extLst>
                    <a:ext uri="{FF2B5EF4-FFF2-40B4-BE49-F238E27FC236}">
                      <a16:creationId xmlns:a16="http://schemas.microsoft.com/office/drawing/2014/main" xmlns="" id="{53C2CED4-55CA-7C2E-7EED-F1278353644B}"/>
                    </a:ext>
                  </a:extLst>
                </p:cNvPr>
                <p:cNvSpPr/>
                <p:nvPr/>
              </p:nvSpPr>
              <p:spPr>
                <a:xfrm rot="4852648">
                  <a:off x="4851635" y="1553574"/>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48">
                  <a:extLst>
                    <a:ext uri="{FF2B5EF4-FFF2-40B4-BE49-F238E27FC236}">
                      <a16:creationId xmlns:a16="http://schemas.microsoft.com/office/drawing/2014/main" xmlns="" id="{01FAA1D3-0A94-7BC4-7144-ECD311FE162A}"/>
                    </a:ext>
                  </a:extLst>
                </p:cNvPr>
                <p:cNvSpPr/>
                <p:nvPr/>
              </p:nvSpPr>
              <p:spPr>
                <a:xfrm>
                  <a:off x="4927955" y="1630328"/>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7" name="矩形 46">
                <a:extLst>
                  <a:ext uri="{FF2B5EF4-FFF2-40B4-BE49-F238E27FC236}">
                    <a16:creationId xmlns:a16="http://schemas.microsoft.com/office/drawing/2014/main" xmlns="" id="{17F41627-7B7F-A0CD-0395-6F233362FC05}"/>
                  </a:ext>
                </a:extLst>
              </p:cNvPr>
              <p:cNvSpPr/>
              <p:nvPr/>
            </p:nvSpPr>
            <p:spPr>
              <a:xfrm rot="180785">
                <a:off x="3213425" y="4103345"/>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挑战</a:t>
                </a:r>
              </a:p>
            </p:txBody>
          </p:sp>
        </p:grpSp>
      </p:grpSp>
      <p:sp>
        <p:nvSpPr>
          <p:cNvPr id="4" name="矩形: 圆角 3">
            <a:extLst>
              <a:ext uri="{FF2B5EF4-FFF2-40B4-BE49-F238E27FC236}">
                <a16:creationId xmlns:a16="http://schemas.microsoft.com/office/drawing/2014/main" xmlns="" id="{07A5FB2E-C69D-E6DD-8E3B-2AF6723CE01C}"/>
              </a:ext>
            </a:extLst>
          </p:cNvPr>
          <p:cNvSpPr/>
          <p:nvPr/>
        </p:nvSpPr>
        <p:spPr>
          <a:xfrm rot="2684045">
            <a:off x="2991815" y="4155328"/>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Tree>
    <p:extLst>
      <p:ext uri="{BB962C8B-B14F-4D97-AF65-F5344CB8AC3E}">
        <p14:creationId xmlns:p14="http://schemas.microsoft.com/office/powerpoint/2010/main" val="69932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A3A181CD-F90E-FAD4-31EA-DDBE45673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97"/>
            <a:ext cx="12192000" cy="5717223"/>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0" y="960221"/>
            <a:ext cx="12246543" cy="5717499"/>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grpSp>
        <p:nvGrpSpPr>
          <p:cNvPr id="52" name="组合 51">
            <a:extLst>
              <a:ext uri="{FF2B5EF4-FFF2-40B4-BE49-F238E27FC236}">
                <a16:creationId xmlns:a16="http://schemas.microsoft.com/office/drawing/2014/main" xmlns="" id="{A417777D-C30E-C753-344F-164D843A877F}"/>
              </a:ext>
            </a:extLst>
          </p:cNvPr>
          <p:cNvGrpSpPr/>
          <p:nvPr/>
        </p:nvGrpSpPr>
        <p:grpSpPr>
          <a:xfrm>
            <a:off x="596447" y="1779800"/>
            <a:ext cx="10999104" cy="4186423"/>
            <a:chOff x="1033635" y="4629502"/>
            <a:chExt cx="10064962" cy="4186423"/>
          </a:xfrm>
        </p:grpSpPr>
        <p:grpSp>
          <p:nvGrpSpPr>
            <p:cNvPr id="14" name="组合 13">
              <a:extLst>
                <a:ext uri="{FF2B5EF4-FFF2-40B4-BE49-F238E27FC236}">
                  <a16:creationId xmlns:a16="http://schemas.microsoft.com/office/drawing/2014/main" xmlns="" id="{A7AEEB2E-3999-0A8B-157E-808FEB1BAC57}"/>
                </a:ext>
              </a:extLst>
            </p:cNvPr>
            <p:cNvGrpSpPr/>
            <p:nvPr/>
          </p:nvGrpSpPr>
          <p:grpSpPr>
            <a:xfrm>
              <a:off x="2857022" y="4629502"/>
              <a:ext cx="8241575" cy="4186423"/>
              <a:chOff x="760825" y="1684043"/>
              <a:chExt cx="8241575" cy="4186423"/>
            </a:xfrm>
          </p:grpSpPr>
          <p:sp>
            <p:nvSpPr>
              <p:cNvPr id="15" name="矩形: 圆角 14">
                <a:extLst>
                  <a:ext uri="{FF2B5EF4-FFF2-40B4-BE49-F238E27FC236}">
                    <a16:creationId xmlns:a16="http://schemas.microsoft.com/office/drawing/2014/main" xmlns="" id="{779B3A1B-9145-7629-3023-BAEF54D4D56E}"/>
                  </a:ext>
                </a:extLst>
              </p:cNvPr>
              <p:cNvSpPr/>
              <p:nvPr/>
            </p:nvSpPr>
            <p:spPr>
              <a:xfrm>
                <a:off x="760825" y="1684043"/>
                <a:ext cx="8214907" cy="4186423"/>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7" name="文本框 16">
                <a:extLst>
                  <a:ext uri="{FF2B5EF4-FFF2-40B4-BE49-F238E27FC236}">
                    <a16:creationId xmlns:a16="http://schemas.microsoft.com/office/drawing/2014/main" xmlns="" id="{8D9FBCFB-7F44-7425-8AF7-7AE4B3A4D1A1}"/>
                  </a:ext>
                </a:extLst>
              </p:cNvPr>
              <p:cNvSpPr txBox="1"/>
              <p:nvPr/>
            </p:nvSpPr>
            <p:spPr>
              <a:xfrm>
                <a:off x="923639" y="2252394"/>
                <a:ext cx="8078761" cy="3139321"/>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342900" indent="-342900" algn="just">
                  <a:lnSpc>
                    <a:spcPct val="150000"/>
                  </a:lnSpc>
                  <a:buFont typeface="Wingdings" panose="05000000000000000000" pitchFamily="2" charset="2"/>
                  <a:buChar char="u"/>
                </a:pPr>
                <a:r>
                  <a:rPr lang="zh-CN" altLang="en-US" sz="2200" b="1" dirty="0">
                    <a:solidFill>
                      <a:srgbClr val="0054A6"/>
                    </a:solidFill>
                    <a:latin typeface="+mn-ea"/>
                    <a:ea typeface="+mn-ea"/>
                  </a:rPr>
                  <a:t>在“双碳”配套相关政策体系制定和完善过程中明确核电清洁低碳的属性及具有可再生能源的类似属性</a:t>
                </a:r>
                <a:r>
                  <a:rPr lang="zh-CN" altLang="en-US" sz="2200" b="1" dirty="0" smtClean="0">
                    <a:solidFill>
                      <a:srgbClr val="0054A6"/>
                    </a:solidFill>
                    <a:latin typeface="+mn-ea"/>
                    <a:ea typeface="+mn-ea"/>
                  </a:rPr>
                  <a:t>定位</a:t>
                </a:r>
                <a:endParaRPr lang="en-US" altLang="zh-CN" sz="2200" b="1" dirty="0" smtClean="0">
                  <a:solidFill>
                    <a:srgbClr val="0054A6"/>
                  </a:solidFill>
                  <a:latin typeface="+mn-ea"/>
                  <a:ea typeface="+mn-ea"/>
                </a:endParaRPr>
              </a:p>
              <a:p>
                <a:pPr marL="342900" indent="-342900" algn="just">
                  <a:lnSpc>
                    <a:spcPct val="150000"/>
                  </a:lnSpc>
                  <a:buFont typeface="Wingdings" panose="05000000000000000000" pitchFamily="2" charset="2"/>
                  <a:buChar char="u"/>
                </a:pPr>
                <a:r>
                  <a:rPr lang="zh-CN" altLang="en-US" sz="2200" b="1" dirty="0">
                    <a:solidFill>
                      <a:srgbClr val="0054A6"/>
                    </a:solidFill>
                    <a:latin typeface="+mn-ea"/>
                    <a:ea typeface="+mn-ea"/>
                  </a:rPr>
                  <a:t>尽快建立适用于核电低碳电力的证书体系，适时与绿电证书并</a:t>
                </a:r>
                <a:r>
                  <a:rPr lang="zh-CN" altLang="en-US" sz="2200" b="1" dirty="0" smtClean="0">
                    <a:solidFill>
                      <a:srgbClr val="0054A6"/>
                    </a:solidFill>
                    <a:latin typeface="+mn-ea"/>
                    <a:ea typeface="+mn-ea"/>
                  </a:rPr>
                  <a:t>轨</a:t>
                </a:r>
                <a:endParaRPr lang="en-US" altLang="zh-CN" sz="2200" b="1" dirty="0" smtClean="0">
                  <a:solidFill>
                    <a:srgbClr val="0054A6"/>
                  </a:solidFill>
                  <a:latin typeface="+mn-ea"/>
                  <a:ea typeface="+mn-ea"/>
                </a:endParaRPr>
              </a:p>
              <a:p>
                <a:pPr marL="342900" indent="-342900" algn="just">
                  <a:lnSpc>
                    <a:spcPct val="150000"/>
                  </a:lnSpc>
                  <a:buFont typeface="Wingdings" panose="05000000000000000000" pitchFamily="2" charset="2"/>
                  <a:buChar char="u"/>
                </a:pPr>
                <a:r>
                  <a:rPr lang="zh-CN" altLang="en-US" sz="2200" b="1" dirty="0">
                    <a:solidFill>
                      <a:srgbClr val="0054A6"/>
                    </a:solidFill>
                    <a:latin typeface="+mn-ea"/>
                    <a:ea typeface="+mn-ea"/>
                  </a:rPr>
                  <a:t>推动新一代先进核能系统及小堆项目通过</a:t>
                </a:r>
                <a:r>
                  <a:rPr lang="en-US" altLang="zh-CN" sz="2200" b="1" dirty="0">
                    <a:solidFill>
                      <a:srgbClr val="0054A6"/>
                    </a:solidFill>
                    <a:latin typeface="+mn-ea"/>
                    <a:ea typeface="+mn-ea"/>
                  </a:rPr>
                  <a:t>CCER</a:t>
                </a:r>
                <a:r>
                  <a:rPr lang="zh-CN" altLang="en-US" sz="2200" b="1" dirty="0">
                    <a:solidFill>
                      <a:srgbClr val="0054A6"/>
                    </a:solidFill>
                    <a:latin typeface="+mn-ea"/>
                    <a:ea typeface="+mn-ea"/>
                  </a:rPr>
                  <a:t>进入碳</a:t>
                </a:r>
                <a:r>
                  <a:rPr lang="zh-CN" altLang="en-US" sz="2200" b="1" dirty="0" smtClean="0">
                    <a:solidFill>
                      <a:srgbClr val="0054A6"/>
                    </a:solidFill>
                    <a:latin typeface="+mn-ea"/>
                    <a:ea typeface="+mn-ea"/>
                  </a:rPr>
                  <a:t>市场</a:t>
                </a:r>
                <a:endParaRPr lang="en-US" altLang="zh-CN" sz="2200" b="1" dirty="0" smtClean="0">
                  <a:solidFill>
                    <a:srgbClr val="0054A6"/>
                  </a:solidFill>
                  <a:latin typeface="+mn-ea"/>
                  <a:ea typeface="+mn-ea"/>
                </a:endParaRPr>
              </a:p>
              <a:p>
                <a:pPr marL="342900" indent="-342900" algn="just">
                  <a:lnSpc>
                    <a:spcPct val="150000"/>
                  </a:lnSpc>
                  <a:buFont typeface="Wingdings" panose="05000000000000000000" pitchFamily="2" charset="2"/>
                  <a:buChar char="u"/>
                </a:pPr>
                <a:r>
                  <a:rPr lang="zh-CN" altLang="en-US" sz="2200" b="1" dirty="0" smtClean="0">
                    <a:solidFill>
                      <a:srgbClr val="0054A6"/>
                    </a:solidFill>
                    <a:latin typeface="+mn-ea"/>
                    <a:ea typeface="+mn-ea"/>
                  </a:rPr>
                  <a:t>加强</a:t>
                </a:r>
                <a:r>
                  <a:rPr lang="zh-CN" altLang="en-US" sz="2200" b="1" dirty="0">
                    <a:solidFill>
                      <a:srgbClr val="0054A6"/>
                    </a:solidFill>
                    <a:latin typeface="+mn-ea"/>
                    <a:ea typeface="+mn-ea"/>
                  </a:rPr>
                  <a:t>与</a:t>
                </a:r>
                <a:r>
                  <a:rPr lang="en-US" altLang="zh-CN" sz="2200" b="1" dirty="0">
                    <a:solidFill>
                      <a:srgbClr val="0054A6"/>
                    </a:solidFill>
                    <a:latin typeface="+mn-ea"/>
                    <a:ea typeface="+mn-ea"/>
                  </a:rPr>
                  <a:t>IAEA</a:t>
                </a:r>
                <a:r>
                  <a:rPr lang="zh-CN" altLang="en-US" sz="2200" b="1" dirty="0">
                    <a:solidFill>
                      <a:srgbClr val="0054A6"/>
                    </a:solidFill>
                    <a:latin typeface="+mn-ea"/>
                    <a:ea typeface="+mn-ea"/>
                  </a:rPr>
                  <a:t>等国际</a:t>
                </a:r>
                <a:r>
                  <a:rPr lang="zh-CN" altLang="en-US" sz="2200" b="1">
                    <a:solidFill>
                      <a:srgbClr val="0054A6"/>
                    </a:solidFill>
                    <a:latin typeface="+mn-ea"/>
                    <a:ea typeface="+mn-ea"/>
                  </a:rPr>
                  <a:t>组织</a:t>
                </a:r>
                <a:r>
                  <a:rPr lang="zh-CN" altLang="en-US" sz="2200" b="1" smtClean="0">
                    <a:solidFill>
                      <a:srgbClr val="0054A6"/>
                    </a:solidFill>
                    <a:latin typeface="+mn-ea"/>
                    <a:ea typeface="+mn-ea"/>
                  </a:rPr>
                  <a:t>以及美国、法国等</a:t>
                </a:r>
                <a:r>
                  <a:rPr lang="zh-CN" altLang="en-US" sz="2200" b="1" dirty="0">
                    <a:solidFill>
                      <a:srgbClr val="0054A6"/>
                    </a:solidFill>
                    <a:latin typeface="+mn-ea"/>
                    <a:ea typeface="+mn-ea"/>
                  </a:rPr>
                  <a:t>核电大国的合作，共同推动核能作为低碳能源消费的国际互</a:t>
                </a:r>
                <a:r>
                  <a:rPr lang="zh-CN" altLang="en-US" sz="2200" b="1" dirty="0" smtClean="0">
                    <a:solidFill>
                      <a:srgbClr val="0054A6"/>
                    </a:solidFill>
                    <a:latin typeface="+mn-ea"/>
                    <a:ea typeface="+mn-ea"/>
                  </a:rPr>
                  <a:t>认</a:t>
                </a:r>
                <a:endParaRPr lang="zh-CN" altLang="en-US" sz="2200" b="1" dirty="0">
                  <a:solidFill>
                    <a:srgbClr val="0054A6"/>
                  </a:solidFill>
                  <a:latin typeface="+mn-ea"/>
                  <a:ea typeface="+mn-ea"/>
                </a:endParaRPr>
              </a:p>
            </p:txBody>
          </p:sp>
        </p:grpSp>
        <p:grpSp>
          <p:nvGrpSpPr>
            <p:cNvPr id="40" name="组合 39">
              <a:extLst>
                <a:ext uri="{FF2B5EF4-FFF2-40B4-BE49-F238E27FC236}">
                  <a16:creationId xmlns:a16="http://schemas.microsoft.com/office/drawing/2014/main" xmlns="" id="{AB87FB57-3AB8-7152-4622-5C602A8908AB}"/>
                </a:ext>
              </a:extLst>
            </p:cNvPr>
            <p:cNvGrpSpPr/>
            <p:nvPr/>
          </p:nvGrpSpPr>
          <p:grpSpPr>
            <a:xfrm rot="21419215">
              <a:off x="1033635" y="5758568"/>
              <a:ext cx="1244511" cy="1244511"/>
              <a:chOff x="3325736" y="4308116"/>
              <a:chExt cx="1244511" cy="1244511"/>
            </a:xfrm>
            <a:solidFill>
              <a:srgbClr val="0658A9"/>
            </a:solidFill>
          </p:grpSpPr>
          <p:grpSp>
            <p:nvGrpSpPr>
              <p:cNvPr id="41" name="组合 40">
                <a:extLst>
                  <a:ext uri="{FF2B5EF4-FFF2-40B4-BE49-F238E27FC236}">
                    <a16:creationId xmlns:a16="http://schemas.microsoft.com/office/drawing/2014/main" xmlns="" id="{CC909737-4CEF-7558-0D35-C5752A9326F9}"/>
                  </a:ext>
                </a:extLst>
              </p:cNvPr>
              <p:cNvGrpSpPr/>
              <p:nvPr/>
            </p:nvGrpSpPr>
            <p:grpSpPr>
              <a:xfrm rot="19500000">
                <a:off x="3325736" y="4308116"/>
                <a:ext cx="1244511" cy="1244511"/>
                <a:chOff x="4743817" y="2315942"/>
                <a:chExt cx="1509711" cy="1509711"/>
              </a:xfrm>
              <a:grpFill/>
            </p:grpSpPr>
            <p:sp>
              <p:nvSpPr>
                <p:cNvPr id="43" name="泪滴形 42">
                  <a:extLst>
                    <a:ext uri="{FF2B5EF4-FFF2-40B4-BE49-F238E27FC236}">
                      <a16:creationId xmlns:a16="http://schemas.microsoft.com/office/drawing/2014/main" xmlns="" id="{5636A488-939D-3827-15F5-CC9D60A46D25}"/>
                    </a:ext>
                  </a:extLst>
                </p:cNvPr>
                <p:cNvSpPr/>
                <p:nvPr/>
              </p:nvSpPr>
              <p:spPr>
                <a:xfrm rot="4852648">
                  <a:off x="4743817" y="2315942"/>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43">
                  <a:extLst>
                    <a:ext uri="{FF2B5EF4-FFF2-40B4-BE49-F238E27FC236}">
                      <a16:creationId xmlns:a16="http://schemas.microsoft.com/office/drawing/2014/main" xmlns="" id="{EE1E1020-C40C-B985-60DE-CB659F3548B3}"/>
                    </a:ext>
                  </a:extLst>
                </p:cNvPr>
                <p:cNvSpPr/>
                <p:nvPr/>
              </p:nvSpPr>
              <p:spPr>
                <a:xfrm>
                  <a:off x="4800902" y="2419576"/>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矩形 41">
                <a:extLst>
                  <a:ext uri="{FF2B5EF4-FFF2-40B4-BE49-F238E27FC236}">
                    <a16:creationId xmlns:a16="http://schemas.microsoft.com/office/drawing/2014/main" xmlns="" id="{2D8218D0-BCDD-A713-7CA7-AE102828C2E1}"/>
                  </a:ext>
                </a:extLst>
              </p:cNvPr>
              <p:cNvSpPr/>
              <p:nvPr/>
            </p:nvSpPr>
            <p:spPr>
              <a:xfrm rot="180785">
                <a:off x="3467543" y="4695324"/>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建议</a:t>
                </a:r>
              </a:p>
            </p:txBody>
          </p:sp>
        </p:grpSp>
      </p:grpSp>
      <p:sp>
        <p:nvSpPr>
          <p:cNvPr id="2" name="文本框 1">
            <a:extLst>
              <a:ext uri="{FF2B5EF4-FFF2-40B4-BE49-F238E27FC236}">
                <a16:creationId xmlns:a16="http://schemas.microsoft.com/office/drawing/2014/main" xmlns="" id="{095D6963-60C4-C276-DBF4-5CFBFE8AD3F7}"/>
              </a:ext>
            </a:extLst>
          </p:cNvPr>
          <p:cNvSpPr txBox="1"/>
          <p:nvPr/>
        </p:nvSpPr>
        <p:spPr>
          <a:xfrm>
            <a:off x="1754261" y="860124"/>
            <a:ext cx="8490256"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出台相关政策支持，推动核能纳入绿色低碳政策体系</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0012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C442A247-EBE2-3581-DDBF-11C76384F2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440" b="11529"/>
          <a:stretch/>
        </p:blipFill>
        <p:spPr>
          <a:xfrm>
            <a:off x="0" y="1062209"/>
            <a:ext cx="12222000" cy="5616691"/>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0" y="964429"/>
            <a:ext cx="12246543" cy="5709594"/>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1754261" y="860124"/>
            <a:ext cx="8490256"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加大统筹规划，推动核技术应用产业高质量发展</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0" name="组合 49">
            <a:extLst>
              <a:ext uri="{FF2B5EF4-FFF2-40B4-BE49-F238E27FC236}">
                <a16:creationId xmlns:a16="http://schemas.microsoft.com/office/drawing/2014/main" xmlns="" id="{8E3812E8-3676-0F1C-351F-BDD44CA2E14E}"/>
              </a:ext>
            </a:extLst>
          </p:cNvPr>
          <p:cNvGrpSpPr/>
          <p:nvPr/>
        </p:nvGrpSpPr>
        <p:grpSpPr>
          <a:xfrm>
            <a:off x="760700" y="1497625"/>
            <a:ext cx="11047371" cy="3323008"/>
            <a:chOff x="890629" y="1426858"/>
            <a:chExt cx="11047371" cy="3323008"/>
          </a:xfrm>
        </p:grpSpPr>
        <p:grpSp>
          <p:nvGrpSpPr>
            <p:cNvPr id="10" name="组合 9">
              <a:extLst>
                <a:ext uri="{FF2B5EF4-FFF2-40B4-BE49-F238E27FC236}">
                  <a16:creationId xmlns:a16="http://schemas.microsoft.com/office/drawing/2014/main" xmlns="" id="{6C14C287-BD78-D2D0-291C-D870015DD1F9}"/>
                </a:ext>
              </a:extLst>
            </p:cNvPr>
            <p:cNvGrpSpPr/>
            <p:nvPr/>
          </p:nvGrpSpPr>
          <p:grpSpPr>
            <a:xfrm>
              <a:off x="2857022" y="1426858"/>
              <a:ext cx="9080978" cy="3323008"/>
              <a:chOff x="760826" y="1693483"/>
              <a:chExt cx="9080978" cy="3323008"/>
            </a:xfrm>
          </p:grpSpPr>
          <p:sp>
            <p:nvSpPr>
              <p:cNvPr id="11" name="矩形: 圆角 10">
                <a:extLst>
                  <a:ext uri="{FF2B5EF4-FFF2-40B4-BE49-F238E27FC236}">
                    <a16:creationId xmlns:a16="http://schemas.microsoft.com/office/drawing/2014/main" xmlns="" id="{4C2473C7-1DD6-635E-030B-FCDAD45E42E4}"/>
                  </a:ext>
                </a:extLst>
              </p:cNvPr>
              <p:cNvSpPr/>
              <p:nvPr/>
            </p:nvSpPr>
            <p:spPr>
              <a:xfrm>
                <a:off x="760826" y="1693483"/>
                <a:ext cx="8064978" cy="3278639"/>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2" name="矩形: 圆角 11">
                <a:extLst>
                  <a:ext uri="{FF2B5EF4-FFF2-40B4-BE49-F238E27FC236}">
                    <a16:creationId xmlns:a16="http://schemas.microsoft.com/office/drawing/2014/main" xmlns="" id="{2A1397C8-BD19-8FBD-3D80-F8977B2DB325}"/>
                  </a:ext>
                </a:extLst>
              </p:cNvPr>
              <p:cNvSpPr/>
              <p:nvPr/>
            </p:nvSpPr>
            <p:spPr>
              <a:xfrm rot="2684045">
                <a:off x="1025548" y="1876436"/>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3" name="文本框 12">
                <a:extLst>
                  <a:ext uri="{FF2B5EF4-FFF2-40B4-BE49-F238E27FC236}">
                    <a16:creationId xmlns:a16="http://schemas.microsoft.com/office/drawing/2014/main" xmlns="" id="{42F9F042-3FBE-B5D6-041A-EDE0FB79DC92}"/>
                  </a:ext>
                </a:extLst>
              </p:cNvPr>
              <p:cNvSpPr txBox="1"/>
              <p:nvPr/>
            </p:nvSpPr>
            <p:spPr>
              <a:xfrm>
                <a:off x="1223290" y="1733541"/>
                <a:ext cx="8618514" cy="3282950"/>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r>
                  <a:rPr lang="zh-CN" altLang="en-US" sz="2200" b="1" dirty="0">
                    <a:solidFill>
                      <a:srgbClr val="0054A6"/>
                    </a:solidFill>
                    <a:latin typeface="+mn-ea"/>
                    <a:ea typeface="+mn-ea"/>
                  </a:rPr>
                  <a:t>近年来，核技术应用产业已成为全球大国必争的战略制高点和优先布局发展的产业方向</a:t>
                </a:r>
                <a:endParaRPr lang="en-US" altLang="zh-CN" sz="22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美国核技术应用产业及其带动的产业年产值占国民经济总产值约</a:t>
                </a:r>
                <a:r>
                  <a:rPr lang="en-US" altLang="zh-CN" sz="1800" b="1" dirty="0">
                    <a:solidFill>
                      <a:srgbClr val="0054A6"/>
                    </a:solidFill>
                    <a:latin typeface="+mn-ea"/>
                    <a:ea typeface="+mn-ea"/>
                  </a:rPr>
                  <a:t>4%-5%</a:t>
                </a:r>
                <a:r>
                  <a:rPr lang="zh-CN" altLang="en-US" sz="1800" b="1" dirty="0">
                    <a:solidFill>
                      <a:srgbClr val="0054A6"/>
                    </a:solidFill>
                    <a:latin typeface="+mn-ea"/>
                    <a:ea typeface="+mn-ea"/>
                  </a:rPr>
                  <a:t>，欧洲为</a:t>
                </a:r>
                <a:r>
                  <a:rPr lang="en-US" altLang="zh-CN" sz="1800" b="1" dirty="0">
                    <a:solidFill>
                      <a:srgbClr val="0054A6"/>
                    </a:solidFill>
                    <a:latin typeface="+mn-ea"/>
                    <a:ea typeface="+mn-ea"/>
                  </a:rPr>
                  <a:t>2%-3%</a:t>
                </a:r>
                <a:r>
                  <a:rPr lang="zh-CN" altLang="en-US" sz="1800" b="1" dirty="0">
                    <a:solidFill>
                      <a:srgbClr val="0054A6"/>
                    </a:solidFill>
                    <a:latin typeface="+mn-ea"/>
                    <a:ea typeface="+mn-ea"/>
                  </a:rPr>
                  <a:t>，全球核技术应用产业规模超万亿美元</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美国、欧洲、俄罗斯、日本等主要核技术应用产业国家正加快布局同位素生产供应体系，推动解决未来同位素短缺问题</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全球放射性药物市场规模持续扩大，上市放射性药物达到</a:t>
                </a:r>
                <a:r>
                  <a:rPr lang="en-US" altLang="zh-CN" sz="1800" b="1" dirty="0">
                    <a:solidFill>
                      <a:srgbClr val="0054A6"/>
                    </a:solidFill>
                    <a:latin typeface="+mn-ea"/>
                    <a:ea typeface="+mn-ea"/>
                  </a:rPr>
                  <a:t>64</a:t>
                </a:r>
                <a:r>
                  <a:rPr lang="zh-CN" altLang="en-US" sz="1800" b="1" dirty="0">
                    <a:solidFill>
                      <a:srgbClr val="0054A6"/>
                    </a:solidFill>
                    <a:latin typeface="+mn-ea"/>
                    <a:ea typeface="+mn-ea"/>
                  </a:rPr>
                  <a:t>款，在研创新型药物研发管线达到</a:t>
                </a:r>
                <a:r>
                  <a:rPr lang="en-US" altLang="zh-CN" sz="1800" b="1" dirty="0">
                    <a:solidFill>
                      <a:srgbClr val="0054A6"/>
                    </a:solidFill>
                    <a:latin typeface="+mn-ea"/>
                    <a:ea typeface="+mn-ea"/>
                  </a:rPr>
                  <a:t>339</a:t>
                </a:r>
                <a:r>
                  <a:rPr lang="zh-CN" altLang="en-US" sz="1800" b="1" dirty="0">
                    <a:solidFill>
                      <a:srgbClr val="0054A6"/>
                    </a:solidFill>
                    <a:latin typeface="+mn-ea"/>
                    <a:ea typeface="+mn-ea"/>
                  </a:rPr>
                  <a:t>种</a:t>
                </a:r>
                <a:endParaRPr lang="en-US" altLang="zh-CN" sz="1800" b="1" dirty="0">
                  <a:solidFill>
                    <a:srgbClr val="0054A6"/>
                  </a:solidFill>
                  <a:latin typeface="+mn-ea"/>
                  <a:ea typeface="+mn-ea"/>
                </a:endParaRPr>
              </a:p>
              <a:p>
                <a:pPr algn="just">
                  <a:lnSpc>
                    <a:spcPts val="2600"/>
                  </a:lnSpc>
                </a:pPr>
                <a:r>
                  <a:rPr lang="zh-CN" altLang="en-US" sz="2200" b="1" dirty="0">
                    <a:solidFill>
                      <a:srgbClr val="0054A6"/>
                    </a:solidFill>
                    <a:latin typeface="+mn-ea"/>
                    <a:ea typeface="+mn-ea"/>
                  </a:rPr>
                  <a:t>我国核技术应用产业起步较晚但发展迅速，</a:t>
                </a:r>
                <a:r>
                  <a:rPr lang="en-US" altLang="zh-CN" sz="2200" b="1" dirty="0">
                    <a:solidFill>
                      <a:srgbClr val="0054A6"/>
                    </a:solidFill>
                    <a:latin typeface="+mn-ea"/>
                    <a:ea typeface="+mn-ea"/>
                  </a:rPr>
                  <a:t>2022</a:t>
                </a:r>
                <a:r>
                  <a:rPr lang="zh-CN" altLang="en-US" sz="2200" b="1" dirty="0">
                    <a:solidFill>
                      <a:srgbClr val="0054A6"/>
                    </a:solidFill>
                    <a:latin typeface="+mn-ea"/>
                    <a:ea typeface="+mn-ea"/>
                  </a:rPr>
                  <a:t>年产值近</a:t>
                </a:r>
                <a:r>
                  <a:rPr lang="en-US" altLang="zh-CN" sz="2200" b="1" dirty="0">
                    <a:solidFill>
                      <a:srgbClr val="0054A6"/>
                    </a:solidFill>
                    <a:latin typeface="+mn-ea"/>
                    <a:ea typeface="+mn-ea"/>
                  </a:rPr>
                  <a:t>7000</a:t>
                </a:r>
                <a:r>
                  <a:rPr lang="zh-CN" altLang="en-US" sz="2200" b="1" dirty="0">
                    <a:solidFill>
                      <a:srgbClr val="0054A6"/>
                    </a:solidFill>
                    <a:latin typeface="+mn-ea"/>
                    <a:ea typeface="+mn-ea"/>
                  </a:rPr>
                  <a:t>亿元（约占</a:t>
                </a:r>
                <a:r>
                  <a:rPr lang="en-US" altLang="zh-CN" sz="2200" b="1" dirty="0">
                    <a:solidFill>
                      <a:srgbClr val="0054A6"/>
                    </a:solidFill>
                    <a:latin typeface="+mn-ea"/>
                    <a:ea typeface="+mn-ea"/>
                  </a:rPr>
                  <a:t>GDP</a:t>
                </a:r>
                <a:r>
                  <a:rPr lang="zh-CN" altLang="en-US" sz="2200" b="1" dirty="0">
                    <a:solidFill>
                      <a:srgbClr val="0054A6"/>
                    </a:solidFill>
                    <a:latin typeface="+mn-ea"/>
                    <a:ea typeface="+mn-ea"/>
                  </a:rPr>
                  <a:t>的</a:t>
                </a:r>
                <a:r>
                  <a:rPr lang="en-US" altLang="zh-CN" sz="2200" b="1" dirty="0">
                    <a:solidFill>
                      <a:srgbClr val="0054A6"/>
                    </a:solidFill>
                    <a:latin typeface="+mn-ea"/>
                    <a:ea typeface="+mn-ea"/>
                  </a:rPr>
                  <a:t>5.7‰</a:t>
                </a:r>
                <a:r>
                  <a:rPr lang="zh-CN" altLang="en-US" sz="2200" b="1" dirty="0">
                    <a:solidFill>
                      <a:srgbClr val="0054A6"/>
                    </a:solidFill>
                    <a:latin typeface="+mn-ea"/>
                    <a:ea typeface="+mn-ea"/>
                  </a:rPr>
                  <a:t>），预计</a:t>
                </a:r>
                <a:r>
                  <a:rPr lang="en-US" altLang="zh-CN" sz="2200" b="1" dirty="0">
                    <a:solidFill>
                      <a:srgbClr val="0054A6"/>
                    </a:solidFill>
                    <a:latin typeface="+mn-ea"/>
                    <a:ea typeface="+mn-ea"/>
                  </a:rPr>
                  <a:t>2025</a:t>
                </a:r>
                <a:r>
                  <a:rPr lang="zh-CN" altLang="en-US" sz="2200" b="1" dirty="0">
                    <a:solidFill>
                      <a:srgbClr val="0054A6"/>
                    </a:solidFill>
                    <a:latin typeface="+mn-ea"/>
                    <a:ea typeface="+mn-ea"/>
                  </a:rPr>
                  <a:t>年可达万亿元</a:t>
                </a:r>
              </a:p>
            </p:txBody>
          </p:sp>
        </p:grpSp>
        <p:grpSp>
          <p:nvGrpSpPr>
            <p:cNvPr id="30" name="组合 29">
              <a:extLst>
                <a:ext uri="{FF2B5EF4-FFF2-40B4-BE49-F238E27FC236}">
                  <a16:creationId xmlns:a16="http://schemas.microsoft.com/office/drawing/2014/main" xmlns="" id="{14E2B76A-5F64-7380-155A-8CCBCF365AD4}"/>
                </a:ext>
              </a:extLst>
            </p:cNvPr>
            <p:cNvGrpSpPr/>
            <p:nvPr/>
          </p:nvGrpSpPr>
          <p:grpSpPr>
            <a:xfrm rot="21419215">
              <a:off x="890629" y="2103139"/>
              <a:ext cx="1244511" cy="1244511"/>
              <a:chOff x="3178596" y="4167661"/>
              <a:chExt cx="1244511" cy="1244511"/>
            </a:xfrm>
            <a:solidFill>
              <a:srgbClr val="0658A9"/>
            </a:solidFill>
          </p:grpSpPr>
          <p:grpSp>
            <p:nvGrpSpPr>
              <p:cNvPr id="31" name="组合 30">
                <a:extLst>
                  <a:ext uri="{FF2B5EF4-FFF2-40B4-BE49-F238E27FC236}">
                    <a16:creationId xmlns:a16="http://schemas.microsoft.com/office/drawing/2014/main" xmlns="" id="{E92BA0E5-0CDA-7DAC-73C1-FE731AE97D72}"/>
                  </a:ext>
                </a:extLst>
              </p:cNvPr>
              <p:cNvGrpSpPr/>
              <p:nvPr/>
            </p:nvGrpSpPr>
            <p:grpSpPr>
              <a:xfrm rot="19500000">
                <a:off x="3178596" y="4167661"/>
                <a:ext cx="1244511" cy="1244511"/>
                <a:chOff x="4695328" y="2073997"/>
                <a:chExt cx="1509711" cy="1509711"/>
              </a:xfrm>
              <a:grpFill/>
            </p:grpSpPr>
            <p:sp>
              <p:nvSpPr>
                <p:cNvPr id="33" name="泪滴形 32">
                  <a:extLst>
                    <a:ext uri="{FF2B5EF4-FFF2-40B4-BE49-F238E27FC236}">
                      <a16:creationId xmlns:a16="http://schemas.microsoft.com/office/drawing/2014/main" xmlns="" id="{301DEBB4-AE94-0D0D-B64D-C32DC0FC815D}"/>
                    </a:ext>
                  </a:extLst>
                </p:cNvPr>
                <p:cNvSpPr/>
                <p:nvPr/>
              </p:nvSpPr>
              <p:spPr>
                <a:xfrm rot="4852648">
                  <a:off x="4695328" y="2073997"/>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33">
                  <a:extLst>
                    <a:ext uri="{FF2B5EF4-FFF2-40B4-BE49-F238E27FC236}">
                      <a16:creationId xmlns:a16="http://schemas.microsoft.com/office/drawing/2014/main" xmlns="" id="{F72AA6B7-E936-B99E-1C9C-57C8CA38244B}"/>
                    </a:ext>
                  </a:extLst>
                </p:cNvPr>
                <p:cNvSpPr/>
                <p:nvPr/>
              </p:nvSpPr>
              <p:spPr>
                <a:xfrm>
                  <a:off x="4771645" y="2150751"/>
                  <a:ext cx="1357073" cy="1357074"/>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矩形 31">
                <a:extLst>
                  <a:ext uri="{FF2B5EF4-FFF2-40B4-BE49-F238E27FC236}">
                    <a16:creationId xmlns:a16="http://schemas.microsoft.com/office/drawing/2014/main" xmlns="" id="{F493A377-AE28-CAB1-5566-7E786E5F94C0}"/>
                  </a:ext>
                </a:extLst>
              </p:cNvPr>
              <p:cNvSpPr/>
              <p:nvPr/>
            </p:nvSpPr>
            <p:spPr>
              <a:xfrm rot="180785">
                <a:off x="3353942" y="4528670"/>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形势</a:t>
                </a:r>
              </a:p>
            </p:txBody>
          </p:sp>
        </p:grpSp>
      </p:grpSp>
      <p:grpSp>
        <p:nvGrpSpPr>
          <p:cNvPr id="51" name="组合 50">
            <a:extLst>
              <a:ext uri="{FF2B5EF4-FFF2-40B4-BE49-F238E27FC236}">
                <a16:creationId xmlns:a16="http://schemas.microsoft.com/office/drawing/2014/main" xmlns="" id="{334CAC22-9D89-4507-1712-EB774C7F039F}"/>
              </a:ext>
            </a:extLst>
          </p:cNvPr>
          <p:cNvGrpSpPr/>
          <p:nvPr/>
        </p:nvGrpSpPr>
        <p:grpSpPr>
          <a:xfrm>
            <a:off x="684846" y="4945093"/>
            <a:ext cx="11185703" cy="1445548"/>
            <a:chOff x="686060" y="3084513"/>
            <a:chExt cx="11185703" cy="1445548"/>
          </a:xfrm>
        </p:grpSpPr>
        <p:grpSp>
          <p:nvGrpSpPr>
            <p:cNvPr id="6" name="组合 5">
              <a:extLst>
                <a:ext uri="{FF2B5EF4-FFF2-40B4-BE49-F238E27FC236}">
                  <a16:creationId xmlns:a16="http://schemas.microsoft.com/office/drawing/2014/main" xmlns="" id="{258486C9-5597-EF0A-0DA4-CFBD590E0E2A}"/>
                </a:ext>
              </a:extLst>
            </p:cNvPr>
            <p:cNvGrpSpPr/>
            <p:nvPr/>
          </p:nvGrpSpPr>
          <p:grpSpPr>
            <a:xfrm>
              <a:off x="2652455" y="3084513"/>
              <a:ext cx="9219308" cy="1445548"/>
              <a:chOff x="559475" y="1738537"/>
              <a:chExt cx="9219308" cy="1445548"/>
            </a:xfrm>
            <a:solidFill>
              <a:srgbClr val="31B199"/>
            </a:solidFill>
          </p:grpSpPr>
          <p:sp>
            <p:nvSpPr>
              <p:cNvPr id="7" name="矩形: 圆角 6">
                <a:extLst>
                  <a:ext uri="{FF2B5EF4-FFF2-40B4-BE49-F238E27FC236}">
                    <a16:creationId xmlns:a16="http://schemas.microsoft.com/office/drawing/2014/main" xmlns="" id="{03B77817-4431-7C01-D748-910586D71FA9}"/>
                  </a:ext>
                </a:extLst>
              </p:cNvPr>
              <p:cNvSpPr/>
              <p:nvPr/>
            </p:nvSpPr>
            <p:spPr>
              <a:xfrm>
                <a:off x="559475" y="1738537"/>
                <a:ext cx="8214907" cy="1445548"/>
              </a:xfrm>
              <a:prstGeom prst="roundRect">
                <a:avLst>
                  <a:gd name="adj" fmla="val 10005"/>
                </a:avLst>
              </a:prstGeom>
              <a:gradFill>
                <a:gsLst>
                  <a:gs pos="95000">
                    <a:srgbClr val="31B199">
                      <a:alpha val="60000"/>
                    </a:srgbClr>
                  </a:gs>
                  <a:gs pos="0">
                    <a:srgbClr val="1D78FA">
                      <a:lumMod val="20000"/>
                      <a:lumOff val="80000"/>
                      <a:alpha val="0"/>
                    </a:srgbClr>
                  </a:gs>
                </a:gsLst>
                <a:lin ang="108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Roboto Regular"/>
                  <a:cs typeface="+mn-cs"/>
                </a:endParaRPr>
              </a:p>
            </p:txBody>
          </p:sp>
          <p:sp>
            <p:nvSpPr>
              <p:cNvPr id="8" name="矩形: 圆角 7">
                <a:extLst>
                  <a:ext uri="{FF2B5EF4-FFF2-40B4-BE49-F238E27FC236}">
                    <a16:creationId xmlns:a16="http://schemas.microsoft.com/office/drawing/2014/main" xmlns="" id="{05C1DC65-757C-0D38-CC0B-CCFC50A54CB3}"/>
                  </a:ext>
                </a:extLst>
              </p:cNvPr>
              <p:cNvSpPr/>
              <p:nvPr/>
            </p:nvSpPr>
            <p:spPr>
              <a:xfrm rot="2684045">
                <a:off x="900049" y="1967270"/>
                <a:ext cx="147792" cy="147792"/>
              </a:xfrm>
              <a:prstGeom prst="roundRect">
                <a:avLst>
                  <a:gd name="adj" fmla="val 33114"/>
                </a:avLst>
              </a:prstGeom>
              <a:grp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9" name="文本框 8">
                <a:extLst>
                  <a:ext uri="{FF2B5EF4-FFF2-40B4-BE49-F238E27FC236}">
                    <a16:creationId xmlns:a16="http://schemas.microsoft.com/office/drawing/2014/main" xmlns="" id="{B9E3FA41-0970-B178-3882-FAFA52F16B14}"/>
                  </a:ext>
                </a:extLst>
              </p:cNvPr>
              <p:cNvSpPr txBox="1"/>
              <p:nvPr/>
            </p:nvSpPr>
            <p:spPr>
              <a:xfrm>
                <a:off x="1160269" y="1800220"/>
                <a:ext cx="8618514" cy="1225720"/>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lnSpc>
                    <a:spcPts val="3000"/>
                  </a:lnSpc>
                </a:pPr>
                <a:r>
                  <a:rPr lang="zh-CN" altLang="en-US" sz="2200" b="1" dirty="0">
                    <a:solidFill>
                      <a:schemeClr val="bg2">
                        <a:lumMod val="10000"/>
                      </a:schemeClr>
                    </a:solidFill>
                    <a:latin typeface="+mn-ea"/>
                    <a:ea typeface="+mn-ea"/>
                  </a:rPr>
                  <a:t>国家层面缺乏对核技术应用产业的整体统筹与规划</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产业研发投入不足，前沿性重大科技创新力度不足</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监管体系不完善，相关行业国家标准建设相对滞后</a:t>
                </a:r>
                <a:endParaRPr lang="en-US" altLang="zh-CN" sz="2200" b="1" dirty="0">
                  <a:solidFill>
                    <a:schemeClr val="bg2">
                      <a:lumMod val="10000"/>
                    </a:schemeClr>
                  </a:solidFill>
                  <a:latin typeface="+mn-ea"/>
                  <a:ea typeface="+mn-ea"/>
                </a:endParaRPr>
              </a:p>
            </p:txBody>
          </p:sp>
        </p:grpSp>
        <p:grpSp>
          <p:nvGrpSpPr>
            <p:cNvPr id="45" name="组合 44">
              <a:extLst>
                <a:ext uri="{FF2B5EF4-FFF2-40B4-BE49-F238E27FC236}">
                  <a16:creationId xmlns:a16="http://schemas.microsoft.com/office/drawing/2014/main" xmlns="" id="{C4CA3DCE-F0A1-B5AC-F1AA-D0761D5A8D56}"/>
                </a:ext>
              </a:extLst>
            </p:cNvPr>
            <p:cNvGrpSpPr/>
            <p:nvPr/>
          </p:nvGrpSpPr>
          <p:grpSpPr>
            <a:xfrm rot="21419215">
              <a:off x="686060" y="3137711"/>
              <a:ext cx="1244511" cy="1244511"/>
              <a:chOff x="3048223" y="3549563"/>
              <a:chExt cx="1244511" cy="1244511"/>
            </a:xfrm>
            <a:solidFill>
              <a:srgbClr val="31B199"/>
            </a:solidFill>
          </p:grpSpPr>
          <p:grpSp>
            <p:nvGrpSpPr>
              <p:cNvPr id="46" name="组合 45">
                <a:extLst>
                  <a:ext uri="{FF2B5EF4-FFF2-40B4-BE49-F238E27FC236}">
                    <a16:creationId xmlns:a16="http://schemas.microsoft.com/office/drawing/2014/main" xmlns="" id="{E0F71AE4-B8AB-B115-6FE5-6BFF3B81023C}"/>
                  </a:ext>
                </a:extLst>
              </p:cNvPr>
              <p:cNvGrpSpPr/>
              <p:nvPr/>
            </p:nvGrpSpPr>
            <p:grpSpPr>
              <a:xfrm rot="19500000">
                <a:off x="3048223" y="3549563"/>
                <a:ext cx="1244511" cy="1244511"/>
                <a:chOff x="4995851" y="1369071"/>
                <a:chExt cx="1509711" cy="1509711"/>
              </a:xfrm>
              <a:grpFill/>
            </p:grpSpPr>
            <p:sp>
              <p:nvSpPr>
                <p:cNvPr id="48" name="泪滴形 47">
                  <a:extLst>
                    <a:ext uri="{FF2B5EF4-FFF2-40B4-BE49-F238E27FC236}">
                      <a16:creationId xmlns:a16="http://schemas.microsoft.com/office/drawing/2014/main" xmlns="" id="{53C2CED4-55CA-7C2E-7EED-F1278353644B}"/>
                    </a:ext>
                  </a:extLst>
                </p:cNvPr>
                <p:cNvSpPr/>
                <p:nvPr/>
              </p:nvSpPr>
              <p:spPr>
                <a:xfrm rot="4852648">
                  <a:off x="4995851" y="1369071"/>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48">
                  <a:extLst>
                    <a:ext uri="{FF2B5EF4-FFF2-40B4-BE49-F238E27FC236}">
                      <a16:creationId xmlns:a16="http://schemas.microsoft.com/office/drawing/2014/main" xmlns="" id="{01FAA1D3-0A94-7BC4-7144-ECD311FE162A}"/>
                    </a:ext>
                  </a:extLst>
                </p:cNvPr>
                <p:cNvSpPr/>
                <p:nvPr/>
              </p:nvSpPr>
              <p:spPr>
                <a:xfrm>
                  <a:off x="5072171" y="1445825"/>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7" name="矩形 46">
                <a:extLst>
                  <a:ext uri="{FF2B5EF4-FFF2-40B4-BE49-F238E27FC236}">
                    <a16:creationId xmlns:a16="http://schemas.microsoft.com/office/drawing/2014/main" xmlns="" id="{17F41627-7B7F-A0CD-0395-6F233362FC05}"/>
                  </a:ext>
                </a:extLst>
              </p:cNvPr>
              <p:cNvSpPr/>
              <p:nvPr/>
            </p:nvSpPr>
            <p:spPr>
              <a:xfrm rot="180785">
                <a:off x="3223571" y="3910571"/>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挑战</a:t>
                </a:r>
              </a:p>
            </p:txBody>
          </p:sp>
        </p:grpSp>
      </p:grpSp>
      <p:sp>
        <p:nvSpPr>
          <p:cNvPr id="4" name="矩形: 圆角 3">
            <a:extLst>
              <a:ext uri="{FF2B5EF4-FFF2-40B4-BE49-F238E27FC236}">
                <a16:creationId xmlns:a16="http://schemas.microsoft.com/office/drawing/2014/main" xmlns="" id="{07A5FB2E-C69D-E6DD-8E3B-2AF6723CE01C}"/>
              </a:ext>
            </a:extLst>
          </p:cNvPr>
          <p:cNvSpPr/>
          <p:nvPr/>
        </p:nvSpPr>
        <p:spPr>
          <a:xfrm rot="2684045">
            <a:off x="2991815" y="4155328"/>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5" name="矩形: 圆角 14">
            <a:extLst>
              <a:ext uri="{FF2B5EF4-FFF2-40B4-BE49-F238E27FC236}">
                <a16:creationId xmlns:a16="http://schemas.microsoft.com/office/drawing/2014/main" xmlns="" id="{8B7C8D8E-EA2D-896F-245A-554D648C2FE8}"/>
              </a:ext>
            </a:extLst>
          </p:cNvPr>
          <p:cNvSpPr/>
          <p:nvPr/>
        </p:nvSpPr>
        <p:spPr>
          <a:xfrm rot="2684045">
            <a:off x="2991816" y="5580960"/>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6" name="矩形: 圆角 15">
            <a:extLst>
              <a:ext uri="{FF2B5EF4-FFF2-40B4-BE49-F238E27FC236}">
                <a16:creationId xmlns:a16="http://schemas.microsoft.com/office/drawing/2014/main" xmlns="" id="{EFE86FA8-894C-C4E9-3FBF-8864EFC6F11C}"/>
              </a:ext>
            </a:extLst>
          </p:cNvPr>
          <p:cNvSpPr/>
          <p:nvPr/>
        </p:nvSpPr>
        <p:spPr>
          <a:xfrm rot="2684045">
            <a:off x="2991814" y="5954082"/>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Tree>
    <p:extLst>
      <p:ext uri="{BB962C8B-B14F-4D97-AF65-F5344CB8AC3E}">
        <p14:creationId xmlns:p14="http://schemas.microsoft.com/office/powerpoint/2010/main" val="151695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8B69C17-3885-217C-528D-2ECA500CEC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440" b="11529"/>
          <a:stretch/>
        </p:blipFill>
        <p:spPr>
          <a:xfrm>
            <a:off x="0" y="1062209"/>
            <a:ext cx="12222000" cy="5616691"/>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0" y="959981"/>
            <a:ext cx="12246543" cy="5717499"/>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grpSp>
        <p:nvGrpSpPr>
          <p:cNvPr id="52" name="组合 51">
            <a:extLst>
              <a:ext uri="{FF2B5EF4-FFF2-40B4-BE49-F238E27FC236}">
                <a16:creationId xmlns:a16="http://schemas.microsoft.com/office/drawing/2014/main" xmlns="" id="{A417777D-C30E-C753-344F-164D843A877F}"/>
              </a:ext>
            </a:extLst>
          </p:cNvPr>
          <p:cNvGrpSpPr/>
          <p:nvPr/>
        </p:nvGrpSpPr>
        <p:grpSpPr>
          <a:xfrm>
            <a:off x="596447" y="1779800"/>
            <a:ext cx="10999104" cy="4186423"/>
            <a:chOff x="1033635" y="4629502"/>
            <a:chExt cx="10064962" cy="4186423"/>
          </a:xfrm>
        </p:grpSpPr>
        <p:grpSp>
          <p:nvGrpSpPr>
            <p:cNvPr id="14" name="组合 13">
              <a:extLst>
                <a:ext uri="{FF2B5EF4-FFF2-40B4-BE49-F238E27FC236}">
                  <a16:creationId xmlns:a16="http://schemas.microsoft.com/office/drawing/2014/main" xmlns="" id="{A7AEEB2E-3999-0A8B-157E-808FEB1BAC57}"/>
                </a:ext>
              </a:extLst>
            </p:cNvPr>
            <p:cNvGrpSpPr/>
            <p:nvPr/>
          </p:nvGrpSpPr>
          <p:grpSpPr>
            <a:xfrm>
              <a:off x="2857022" y="4629502"/>
              <a:ext cx="8241575" cy="4186423"/>
              <a:chOff x="760825" y="1684043"/>
              <a:chExt cx="8241575" cy="4186423"/>
            </a:xfrm>
          </p:grpSpPr>
          <p:sp>
            <p:nvSpPr>
              <p:cNvPr id="15" name="矩形: 圆角 14">
                <a:extLst>
                  <a:ext uri="{FF2B5EF4-FFF2-40B4-BE49-F238E27FC236}">
                    <a16:creationId xmlns:a16="http://schemas.microsoft.com/office/drawing/2014/main" xmlns="" id="{779B3A1B-9145-7629-3023-BAEF54D4D56E}"/>
                  </a:ext>
                </a:extLst>
              </p:cNvPr>
              <p:cNvSpPr/>
              <p:nvPr/>
            </p:nvSpPr>
            <p:spPr>
              <a:xfrm>
                <a:off x="760825" y="1684043"/>
                <a:ext cx="8214907" cy="4186423"/>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7" name="文本框 16">
                <a:extLst>
                  <a:ext uri="{FF2B5EF4-FFF2-40B4-BE49-F238E27FC236}">
                    <a16:creationId xmlns:a16="http://schemas.microsoft.com/office/drawing/2014/main" xmlns="" id="{8D9FBCFB-7F44-7425-8AF7-7AE4B3A4D1A1}"/>
                  </a:ext>
                </a:extLst>
              </p:cNvPr>
              <p:cNvSpPr txBox="1"/>
              <p:nvPr/>
            </p:nvSpPr>
            <p:spPr>
              <a:xfrm>
                <a:off x="923639" y="1965303"/>
                <a:ext cx="8078761" cy="3785652"/>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强化我国核技术应用产业发展的顶层统筹，编制</a:t>
                </a:r>
                <a:r>
                  <a:rPr lang="en-US" altLang="zh-CN" sz="2200" b="1" dirty="0">
                    <a:solidFill>
                      <a:srgbClr val="0054A6"/>
                    </a:solidFill>
                    <a:latin typeface="+mn-ea"/>
                    <a:ea typeface="+mn-ea"/>
                  </a:rPr>
                  <a:t>《</a:t>
                </a:r>
                <a:r>
                  <a:rPr lang="zh-CN" altLang="en-US" sz="2200" b="1" dirty="0">
                    <a:solidFill>
                      <a:srgbClr val="0054A6"/>
                    </a:solidFill>
                    <a:latin typeface="+mn-ea"/>
                    <a:ea typeface="+mn-ea"/>
                  </a:rPr>
                  <a:t>核技术应用产业中长期发展规划</a:t>
                </a:r>
                <a:r>
                  <a:rPr lang="en-US" altLang="zh-CN" sz="2200" b="1" dirty="0">
                    <a:solidFill>
                      <a:srgbClr val="0054A6"/>
                    </a:solidFill>
                    <a:latin typeface="+mn-ea"/>
                    <a:ea typeface="+mn-ea"/>
                  </a:rPr>
                  <a:t>》</a:t>
                </a:r>
                <a:r>
                  <a:rPr lang="zh-CN" altLang="en-US" sz="2200" b="1" dirty="0">
                    <a:solidFill>
                      <a:srgbClr val="0054A6"/>
                    </a:solidFill>
                    <a:latin typeface="+mn-ea"/>
                    <a:ea typeface="+mn-ea"/>
                  </a:rPr>
                  <a:t>，出台更多核技术应用细分领域的发展规划类指导</a:t>
                </a:r>
                <a:r>
                  <a:rPr lang="zh-CN" altLang="en-US" sz="2200" b="1" dirty="0" smtClean="0">
                    <a:solidFill>
                      <a:srgbClr val="0054A6"/>
                    </a:solidFill>
                    <a:latin typeface="+mn-ea"/>
                    <a:ea typeface="+mn-ea"/>
                  </a:rPr>
                  <a:t>文件</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进一步加强创新基础能力建设及投入，研究设立核技术应用科研专项，建设一批突破型、平台型、一体化的核技术应用科研机构与先进科研设施集群</a:t>
                </a:r>
                <a:r>
                  <a:rPr lang="zh-CN" altLang="en-US" sz="2200" b="1" dirty="0" smtClean="0">
                    <a:solidFill>
                      <a:srgbClr val="0054A6"/>
                    </a:solidFill>
                    <a:latin typeface="+mn-ea"/>
                    <a:ea typeface="+mn-ea"/>
                  </a:rPr>
                  <a:t>，支持</a:t>
                </a:r>
                <a:r>
                  <a:rPr lang="zh-CN" altLang="en-US" sz="2200" b="1" dirty="0">
                    <a:solidFill>
                      <a:srgbClr val="0054A6"/>
                    </a:solidFill>
                    <a:latin typeface="+mn-ea"/>
                    <a:ea typeface="+mn-ea"/>
                  </a:rPr>
                  <a:t>相关领域关键技术攻关和开发应用</a:t>
                </a:r>
                <a:endParaRPr lang="en-US" altLang="zh-CN" sz="2200" b="1" dirty="0">
                  <a:solidFill>
                    <a:srgbClr val="0054A6"/>
                  </a:solidFill>
                  <a:latin typeface="+mn-ea"/>
                  <a:ea typeface="+mn-ea"/>
                </a:endParaRPr>
              </a:p>
              <a:p>
                <a:pPr marL="342900" indent="-342900" algn="just">
                  <a:lnSpc>
                    <a:spcPts val="3600"/>
                  </a:lnSpc>
                  <a:buFont typeface="Wingdings" panose="05000000000000000000" pitchFamily="2" charset="2"/>
                  <a:buChar char="u"/>
                </a:pPr>
                <a:r>
                  <a:rPr lang="zh-CN" altLang="en-US" sz="2200" b="1" dirty="0">
                    <a:solidFill>
                      <a:srgbClr val="0054A6"/>
                    </a:solidFill>
                    <a:latin typeface="+mn-ea"/>
                    <a:ea typeface="+mn-ea"/>
                  </a:rPr>
                  <a:t>制定出台相关支持政策，鼓励民营资本投入，不断健全完善市场机制，持续扩大产业发展规模</a:t>
                </a:r>
              </a:p>
            </p:txBody>
          </p:sp>
        </p:grpSp>
        <p:grpSp>
          <p:nvGrpSpPr>
            <p:cNvPr id="40" name="组合 39">
              <a:extLst>
                <a:ext uri="{FF2B5EF4-FFF2-40B4-BE49-F238E27FC236}">
                  <a16:creationId xmlns:a16="http://schemas.microsoft.com/office/drawing/2014/main" xmlns="" id="{AB87FB57-3AB8-7152-4622-5C602A8908AB}"/>
                </a:ext>
              </a:extLst>
            </p:cNvPr>
            <p:cNvGrpSpPr/>
            <p:nvPr/>
          </p:nvGrpSpPr>
          <p:grpSpPr>
            <a:xfrm rot="21419215">
              <a:off x="1033635" y="5758568"/>
              <a:ext cx="1244511" cy="1244511"/>
              <a:chOff x="3325736" y="4308116"/>
              <a:chExt cx="1244511" cy="1244511"/>
            </a:xfrm>
            <a:solidFill>
              <a:srgbClr val="0658A9"/>
            </a:solidFill>
          </p:grpSpPr>
          <p:grpSp>
            <p:nvGrpSpPr>
              <p:cNvPr id="41" name="组合 40">
                <a:extLst>
                  <a:ext uri="{FF2B5EF4-FFF2-40B4-BE49-F238E27FC236}">
                    <a16:creationId xmlns:a16="http://schemas.microsoft.com/office/drawing/2014/main" xmlns="" id="{CC909737-4CEF-7558-0D35-C5752A9326F9}"/>
                  </a:ext>
                </a:extLst>
              </p:cNvPr>
              <p:cNvGrpSpPr/>
              <p:nvPr/>
            </p:nvGrpSpPr>
            <p:grpSpPr>
              <a:xfrm rot="19500000">
                <a:off x="3325736" y="4308116"/>
                <a:ext cx="1244511" cy="1244511"/>
                <a:chOff x="4743817" y="2315942"/>
                <a:chExt cx="1509711" cy="1509711"/>
              </a:xfrm>
              <a:grpFill/>
            </p:grpSpPr>
            <p:sp>
              <p:nvSpPr>
                <p:cNvPr id="43" name="泪滴形 42">
                  <a:extLst>
                    <a:ext uri="{FF2B5EF4-FFF2-40B4-BE49-F238E27FC236}">
                      <a16:creationId xmlns:a16="http://schemas.microsoft.com/office/drawing/2014/main" xmlns="" id="{5636A488-939D-3827-15F5-CC9D60A46D25}"/>
                    </a:ext>
                  </a:extLst>
                </p:cNvPr>
                <p:cNvSpPr/>
                <p:nvPr/>
              </p:nvSpPr>
              <p:spPr>
                <a:xfrm rot="4852648">
                  <a:off x="4743817" y="2315942"/>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43">
                  <a:extLst>
                    <a:ext uri="{FF2B5EF4-FFF2-40B4-BE49-F238E27FC236}">
                      <a16:creationId xmlns:a16="http://schemas.microsoft.com/office/drawing/2014/main" xmlns="" id="{EE1E1020-C40C-B985-60DE-CB659F3548B3}"/>
                    </a:ext>
                  </a:extLst>
                </p:cNvPr>
                <p:cNvSpPr/>
                <p:nvPr/>
              </p:nvSpPr>
              <p:spPr>
                <a:xfrm>
                  <a:off x="4800902" y="2419576"/>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矩形 41">
                <a:extLst>
                  <a:ext uri="{FF2B5EF4-FFF2-40B4-BE49-F238E27FC236}">
                    <a16:creationId xmlns:a16="http://schemas.microsoft.com/office/drawing/2014/main" xmlns="" id="{2D8218D0-BCDD-A713-7CA7-AE102828C2E1}"/>
                  </a:ext>
                </a:extLst>
              </p:cNvPr>
              <p:cNvSpPr/>
              <p:nvPr/>
            </p:nvSpPr>
            <p:spPr>
              <a:xfrm rot="180785">
                <a:off x="3467543" y="4695324"/>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建议</a:t>
                </a:r>
              </a:p>
            </p:txBody>
          </p:sp>
        </p:grpSp>
      </p:grpSp>
      <p:sp>
        <p:nvSpPr>
          <p:cNvPr id="4" name="文本框 3">
            <a:extLst>
              <a:ext uri="{FF2B5EF4-FFF2-40B4-BE49-F238E27FC236}">
                <a16:creationId xmlns:a16="http://schemas.microsoft.com/office/drawing/2014/main" xmlns="" id="{4DB4E00D-63E9-70D8-F341-FB70975F2604}"/>
              </a:ext>
            </a:extLst>
          </p:cNvPr>
          <p:cNvSpPr txBox="1"/>
          <p:nvPr/>
        </p:nvSpPr>
        <p:spPr>
          <a:xfrm>
            <a:off x="1754261" y="860124"/>
            <a:ext cx="8490256"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加大统筹规划，推动核技术应用产业高质量发展</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038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5DEDA320-91AF-5A58-EA95-78178664E0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88" r="19077"/>
          <a:stretch/>
        </p:blipFill>
        <p:spPr>
          <a:xfrm rot="16200000">
            <a:off x="3278542" y="-2210629"/>
            <a:ext cx="5612266" cy="12169345"/>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27273" y="976738"/>
            <a:ext cx="12246543" cy="5709594"/>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sp>
        <p:nvSpPr>
          <p:cNvPr id="22" name="文本框 21">
            <a:extLst>
              <a:ext uri="{FF2B5EF4-FFF2-40B4-BE49-F238E27FC236}">
                <a16:creationId xmlns:a16="http://schemas.microsoft.com/office/drawing/2014/main" xmlns="" id="{477B06D4-9913-7D8F-266E-2C3CBF587401}"/>
              </a:ext>
            </a:extLst>
          </p:cNvPr>
          <p:cNvSpPr txBox="1"/>
          <p:nvPr/>
        </p:nvSpPr>
        <p:spPr>
          <a:xfrm>
            <a:off x="1754261" y="860124"/>
            <a:ext cx="8490256"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优化核能发展环境，加强涉核公众沟通和核科普</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grpSp>
        <p:nvGrpSpPr>
          <p:cNvPr id="50" name="组合 49">
            <a:extLst>
              <a:ext uri="{FF2B5EF4-FFF2-40B4-BE49-F238E27FC236}">
                <a16:creationId xmlns:a16="http://schemas.microsoft.com/office/drawing/2014/main" xmlns="" id="{8E3812E8-3676-0F1C-351F-BDD44CA2E14E}"/>
              </a:ext>
            </a:extLst>
          </p:cNvPr>
          <p:cNvGrpSpPr/>
          <p:nvPr/>
        </p:nvGrpSpPr>
        <p:grpSpPr>
          <a:xfrm>
            <a:off x="760700" y="1497625"/>
            <a:ext cx="11047371" cy="3559098"/>
            <a:chOff x="890629" y="1426858"/>
            <a:chExt cx="11047371" cy="3559098"/>
          </a:xfrm>
        </p:grpSpPr>
        <p:grpSp>
          <p:nvGrpSpPr>
            <p:cNvPr id="10" name="组合 9">
              <a:extLst>
                <a:ext uri="{FF2B5EF4-FFF2-40B4-BE49-F238E27FC236}">
                  <a16:creationId xmlns:a16="http://schemas.microsoft.com/office/drawing/2014/main" xmlns="" id="{6C14C287-BD78-D2D0-291C-D870015DD1F9}"/>
                </a:ext>
              </a:extLst>
            </p:cNvPr>
            <p:cNvGrpSpPr/>
            <p:nvPr/>
          </p:nvGrpSpPr>
          <p:grpSpPr>
            <a:xfrm>
              <a:off x="2857022" y="1426858"/>
              <a:ext cx="9080978" cy="3559098"/>
              <a:chOff x="760826" y="1693483"/>
              <a:chExt cx="9080978" cy="3559098"/>
            </a:xfrm>
          </p:grpSpPr>
          <p:sp>
            <p:nvSpPr>
              <p:cNvPr id="11" name="矩形: 圆角 10">
                <a:extLst>
                  <a:ext uri="{FF2B5EF4-FFF2-40B4-BE49-F238E27FC236}">
                    <a16:creationId xmlns:a16="http://schemas.microsoft.com/office/drawing/2014/main" xmlns="" id="{4C2473C7-1DD6-635E-030B-FCDAD45E42E4}"/>
                  </a:ext>
                </a:extLst>
              </p:cNvPr>
              <p:cNvSpPr/>
              <p:nvPr/>
            </p:nvSpPr>
            <p:spPr>
              <a:xfrm>
                <a:off x="760826" y="1693483"/>
                <a:ext cx="8064978" cy="3278639"/>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2" name="矩形: 圆角 11">
                <a:extLst>
                  <a:ext uri="{FF2B5EF4-FFF2-40B4-BE49-F238E27FC236}">
                    <a16:creationId xmlns:a16="http://schemas.microsoft.com/office/drawing/2014/main" xmlns="" id="{2A1397C8-BD19-8FBD-3D80-F8977B2DB325}"/>
                  </a:ext>
                </a:extLst>
              </p:cNvPr>
              <p:cNvSpPr/>
              <p:nvPr/>
            </p:nvSpPr>
            <p:spPr>
              <a:xfrm rot="2684045">
                <a:off x="1025548" y="1876436"/>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3" name="文本框 12">
                <a:extLst>
                  <a:ext uri="{FF2B5EF4-FFF2-40B4-BE49-F238E27FC236}">
                    <a16:creationId xmlns:a16="http://schemas.microsoft.com/office/drawing/2014/main" xmlns="" id="{42F9F042-3FBE-B5D6-041A-EDE0FB79DC92}"/>
                  </a:ext>
                </a:extLst>
              </p:cNvPr>
              <p:cNvSpPr txBox="1"/>
              <p:nvPr/>
            </p:nvSpPr>
            <p:spPr>
              <a:xfrm>
                <a:off x="1223290" y="1733541"/>
                <a:ext cx="8618514" cy="3519040"/>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r>
                  <a:rPr lang="zh-CN" altLang="en-US" sz="2200" b="1" dirty="0">
                    <a:solidFill>
                      <a:srgbClr val="0054A6"/>
                    </a:solidFill>
                    <a:latin typeface="+mn-ea"/>
                    <a:ea typeface="+mn-ea"/>
                  </a:rPr>
                  <a:t>公众对核能发展的接受度已经成为影响核能健康发展的关键因素</a:t>
                </a:r>
                <a:endParaRPr lang="en-US" altLang="zh-CN" sz="22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在日本福岛核污染水排海、乌克兰扎波罗热核电站危机等国际与地区涉核热点事件的影响下，涉核信息传播的关联效应影响着社会大众的涉核认知</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在应对全球气候变化的背景下，美、英、法、韩、日等国为了获得民众对重启发展核能的支持，都加大了对国民的核科学知识宣传力度，增强社会大众对核能发展的信心，积极完善涉核公众沟通机制</a:t>
                </a:r>
                <a:endParaRPr lang="en-US" altLang="zh-CN" sz="1800" b="1" dirty="0">
                  <a:solidFill>
                    <a:srgbClr val="0054A6"/>
                  </a:solidFill>
                  <a:latin typeface="+mn-ea"/>
                  <a:ea typeface="+mn-ea"/>
                </a:endParaRPr>
              </a:p>
              <a:p>
                <a:pPr algn="just">
                  <a:lnSpc>
                    <a:spcPts val="2600"/>
                  </a:lnSpc>
                </a:pPr>
                <a:r>
                  <a:rPr lang="zh-CN" altLang="en-US" sz="2200" b="1" dirty="0">
                    <a:solidFill>
                      <a:srgbClr val="0054A6"/>
                    </a:solidFill>
                    <a:latin typeface="+mn-ea"/>
                    <a:ea typeface="+mn-ea"/>
                  </a:rPr>
                  <a:t>我国一直高度重视涉核公众沟通</a:t>
                </a:r>
                <a:endParaRPr lang="en-US" altLang="zh-CN" sz="22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zh-CN" sz="1800" b="1" dirty="0">
                    <a:solidFill>
                      <a:srgbClr val="0054A6"/>
                    </a:solidFill>
                    <a:latin typeface="+mn-ea"/>
                    <a:ea typeface="+mn-ea"/>
                  </a:rPr>
                  <a:t>《中华人民共和国核安全法》对核电信息公开、公众参与等进行了法律规定，</a:t>
                </a:r>
                <a:r>
                  <a:rPr lang="zh-CN" altLang="en-US" sz="1800" b="1" dirty="0">
                    <a:solidFill>
                      <a:srgbClr val="0054A6"/>
                    </a:solidFill>
                    <a:latin typeface="+mn-ea"/>
                    <a:ea typeface="+mn-ea"/>
                  </a:rPr>
                  <a:t>政府涉核管理部门也加大了涉核信息的透明度</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r>
                  <a:rPr lang="zh-CN" altLang="en-US" sz="1800" b="1" dirty="0">
                    <a:solidFill>
                      <a:srgbClr val="0054A6"/>
                    </a:solidFill>
                    <a:latin typeface="+mn-ea"/>
                    <a:ea typeface="+mn-ea"/>
                  </a:rPr>
                  <a:t>政府主管部门、行业协会及各涉核企业不断创新核科普宣传方式</a:t>
                </a:r>
                <a:endParaRPr lang="en-US" altLang="zh-CN" sz="1800" b="1" dirty="0">
                  <a:solidFill>
                    <a:srgbClr val="0054A6"/>
                  </a:solidFill>
                  <a:latin typeface="+mn-ea"/>
                  <a:ea typeface="+mn-ea"/>
                </a:endParaRPr>
              </a:p>
              <a:p>
                <a:pPr marL="285750" indent="-285750" algn="just">
                  <a:lnSpc>
                    <a:spcPts val="2400"/>
                  </a:lnSpc>
                  <a:buFont typeface="Arial" panose="020B0604020202020204" pitchFamily="34" charset="0"/>
                  <a:buChar char="•"/>
                </a:pPr>
                <a:endParaRPr lang="zh-CN" altLang="en-US" sz="1800" b="1" dirty="0">
                  <a:solidFill>
                    <a:srgbClr val="0054A6"/>
                  </a:solidFill>
                  <a:latin typeface="+mn-ea"/>
                  <a:ea typeface="+mn-ea"/>
                </a:endParaRPr>
              </a:p>
            </p:txBody>
          </p:sp>
        </p:grpSp>
        <p:grpSp>
          <p:nvGrpSpPr>
            <p:cNvPr id="30" name="组合 29">
              <a:extLst>
                <a:ext uri="{FF2B5EF4-FFF2-40B4-BE49-F238E27FC236}">
                  <a16:creationId xmlns:a16="http://schemas.microsoft.com/office/drawing/2014/main" xmlns="" id="{14E2B76A-5F64-7380-155A-8CCBCF365AD4}"/>
                </a:ext>
              </a:extLst>
            </p:cNvPr>
            <p:cNvGrpSpPr/>
            <p:nvPr/>
          </p:nvGrpSpPr>
          <p:grpSpPr>
            <a:xfrm rot="21419215">
              <a:off x="890629" y="2103139"/>
              <a:ext cx="1244511" cy="1244511"/>
              <a:chOff x="3178596" y="4167661"/>
              <a:chExt cx="1244511" cy="1244511"/>
            </a:xfrm>
            <a:solidFill>
              <a:srgbClr val="0658A9"/>
            </a:solidFill>
          </p:grpSpPr>
          <p:grpSp>
            <p:nvGrpSpPr>
              <p:cNvPr id="31" name="组合 30">
                <a:extLst>
                  <a:ext uri="{FF2B5EF4-FFF2-40B4-BE49-F238E27FC236}">
                    <a16:creationId xmlns:a16="http://schemas.microsoft.com/office/drawing/2014/main" xmlns="" id="{E92BA0E5-0CDA-7DAC-73C1-FE731AE97D72}"/>
                  </a:ext>
                </a:extLst>
              </p:cNvPr>
              <p:cNvGrpSpPr/>
              <p:nvPr/>
            </p:nvGrpSpPr>
            <p:grpSpPr>
              <a:xfrm rot="19500000">
                <a:off x="3178596" y="4167661"/>
                <a:ext cx="1244511" cy="1244511"/>
                <a:chOff x="4695328" y="2073997"/>
                <a:chExt cx="1509711" cy="1509711"/>
              </a:xfrm>
              <a:grpFill/>
            </p:grpSpPr>
            <p:sp>
              <p:nvSpPr>
                <p:cNvPr id="33" name="泪滴形 32">
                  <a:extLst>
                    <a:ext uri="{FF2B5EF4-FFF2-40B4-BE49-F238E27FC236}">
                      <a16:creationId xmlns:a16="http://schemas.microsoft.com/office/drawing/2014/main" xmlns="" id="{301DEBB4-AE94-0D0D-B64D-C32DC0FC815D}"/>
                    </a:ext>
                  </a:extLst>
                </p:cNvPr>
                <p:cNvSpPr/>
                <p:nvPr/>
              </p:nvSpPr>
              <p:spPr>
                <a:xfrm rot="4852648">
                  <a:off x="4695328" y="2073997"/>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33">
                  <a:extLst>
                    <a:ext uri="{FF2B5EF4-FFF2-40B4-BE49-F238E27FC236}">
                      <a16:creationId xmlns:a16="http://schemas.microsoft.com/office/drawing/2014/main" xmlns="" id="{F72AA6B7-E936-B99E-1C9C-57C8CA38244B}"/>
                    </a:ext>
                  </a:extLst>
                </p:cNvPr>
                <p:cNvSpPr/>
                <p:nvPr/>
              </p:nvSpPr>
              <p:spPr>
                <a:xfrm>
                  <a:off x="4771645" y="2150751"/>
                  <a:ext cx="1357073" cy="1357074"/>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矩形 31">
                <a:extLst>
                  <a:ext uri="{FF2B5EF4-FFF2-40B4-BE49-F238E27FC236}">
                    <a16:creationId xmlns:a16="http://schemas.microsoft.com/office/drawing/2014/main" xmlns="" id="{F493A377-AE28-CAB1-5566-7E786E5F94C0}"/>
                  </a:ext>
                </a:extLst>
              </p:cNvPr>
              <p:cNvSpPr/>
              <p:nvPr/>
            </p:nvSpPr>
            <p:spPr>
              <a:xfrm rot="180785">
                <a:off x="3353942" y="4528670"/>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形势</a:t>
                </a:r>
              </a:p>
            </p:txBody>
          </p:sp>
        </p:grpSp>
      </p:grpSp>
      <p:grpSp>
        <p:nvGrpSpPr>
          <p:cNvPr id="51" name="组合 50">
            <a:extLst>
              <a:ext uri="{FF2B5EF4-FFF2-40B4-BE49-F238E27FC236}">
                <a16:creationId xmlns:a16="http://schemas.microsoft.com/office/drawing/2014/main" xmlns="" id="{334CAC22-9D89-4507-1712-EB774C7F039F}"/>
              </a:ext>
            </a:extLst>
          </p:cNvPr>
          <p:cNvGrpSpPr/>
          <p:nvPr/>
        </p:nvGrpSpPr>
        <p:grpSpPr>
          <a:xfrm>
            <a:off x="684846" y="4945093"/>
            <a:ext cx="11185703" cy="1445548"/>
            <a:chOff x="686060" y="3084513"/>
            <a:chExt cx="11185703" cy="1445548"/>
          </a:xfrm>
        </p:grpSpPr>
        <p:grpSp>
          <p:nvGrpSpPr>
            <p:cNvPr id="6" name="组合 5">
              <a:extLst>
                <a:ext uri="{FF2B5EF4-FFF2-40B4-BE49-F238E27FC236}">
                  <a16:creationId xmlns:a16="http://schemas.microsoft.com/office/drawing/2014/main" xmlns="" id="{258486C9-5597-EF0A-0DA4-CFBD590E0E2A}"/>
                </a:ext>
              </a:extLst>
            </p:cNvPr>
            <p:cNvGrpSpPr/>
            <p:nvPr/>
          </p:nvGrpSpPr>
          <p:grpSpPr>
            <a:xfrm>
              <a:off x="2652455" y="3084513"/>
              <a:ext cx="9219308" cy="1445548"/>
              <a:chOff x="559475" y="1738537"/>
              <a:chExt cx="9219308" cy="1445548"/>
            </a:xfrm>
            <a:solidFill>
              <a:srgbClr val="31B199"/>
            </a:solidFill>
          </p:grpSpPr>
          <p:sp>
            <p:nvSpPr>
              <p:cNvPr id="7" name="矩形: 圆角 6">
                <a:extLst>
                  <a:ext uri="{FF2B5EF4-FFF2-40B4-BE49-F238E27FC236}">
                    <a16:creationId xmlns:a16="http://schemas.microsoft.com/office/drawing/2014/main" xmlns="" id="{03B77817-4431-7C01-D748-910586D71FA9}"/>
                  </a:ext>
                </a:extLst>
              </p:cNvPr>
              <p:cNvSpPr/>
              <p:nvPr/>
            </p:nvSpPr>
            <p:spPr>
              <a:xfrm>
                <a:off x="559475" y="1738537"/>
                <a:ext cx="8214907" cy="1445548"/>
              </a:xfrm>
              <a:prstGeom prst="roundRect">
                <a:avLst>
                  <a:gd name="adj" fmla="val 10005"/>
                </a:avLst>
              </a:prstGeom>
              <a:gradFill>
                <a:gsLst>
                  <a:gs pos="95000">
                    <a:srgbClr val="31B199">
                      <a:alpha val="60000"/>
                    </a:srgbClr>
                  </a:gs>
                  <a:gs pos="0">
                    <a:srgbClr val="1D78FA">
                      <a:lumMod val="20000"/>
                      <a:lumOff val="80000"/>
                      <a:alpha val="0"/>
                    </a:srgbClr>
                  </a:gs>
                </a:gsLst>
                <a:lin ang="108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Roboto Regular"/>
                  <a:cs typeface="+mn-cs"/>
                </a:endParaRPr>
              </a:p>
            </p:txBody>
          </p:sp>
          <p:sp>
            <p:nvSpPr>
              <p:cNvPr id="8" name="矩形: 圆角 7">
                <a:extLst>
                  <a:ext uri="{FF2B5EF4-FFF2-40B4-BE49-F238E27FC236}">
                    <a16:creationId xmlns:a16="http://schemas.microsoft.com/office/drawing/2014/main" xmlns="" id="{05C1DC65-757C-0D38-CC0B-CCFC50A54CB3}"/>
                  </a:ext>
                </a:extLst>
              </p:cNvPr>
              <p:cNvSpPr/>
              <p:nvPr/>
            </p:nvSpPr>
            <p:spPr>
              <a:xfrm rot="2684045">
                <a:off x="900049" y="1967270"/>
                <a:ext cx="147792" cy="147792"/>
              </a:xfrm>
              <a:prstGeom prst="roundRect">
                <a:avLst>
                  <a:gd name="adj" fmla="val 33114"/>
                </a:avLst>
              </a:prstGeom>
              <a:grp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9" name="文本框 8">
                <a:extLst>
                  <a:ext uri="{FF2B5EF4-FFF2-40B4-BE49-F238E27FC236}">
                    <a16:creationId xmlns:a16="http://schemas.microsoft.com/office/drawing/2014/main" xmlns="" id="{B9E3FA41-0970-B178-3882-FAFA52F16B14}"/>
                  </a:ext>
                </a:extLst>
              </p:cNvPr>
              <p:cNvSpPr txBox="1"/>
              <p:nvPr/>
            </p:nvSpPr>
            <p:spPr>
              <a:xfrm>
                <a:off x="1160269" y="1800220"/>
                <a:ext cx="8618514" cy="1246495"/>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gn="just">
                  <a:lnSpc>
                    <a:spcPts val="3000"/>
                  </a:lnSpc>
                </a:pPr>
                <a:r>
                  <a:rPr lang="zh-CN" altLang="en-US" sz="2200" b="1" dirty="0">
                    <a:solidFill>
                      <a:schemeClr val="bg2">
                        <a:lumMod val="10000"/>
                      </a:schemeClr>
                    </a:solidFill>
                    <a:latin typeface="+mn-ea"/>
                    <a:ea typeface="+mn-ea"/>
                  </a:rPr>
                  <a:t>涉核法律</a:t>
                </a:r>
                <a:r>
                  <a:rPr lang="zh-CN" altLang="en-US" sz="2200" b="1" dirty="0" smtClean="0">
                    <a:solidFill>
                      <a:schemeClr val="bg2">
                        <a:lumMod val="10000"/>
                      </a:schemeClr>
                    </a:solidFill>
                    <a:latin typeface="+mn-ea"/>
                    <a:ea typeface="+mn-ea"/>
                  </a:rPr>
                  <a:t>法规亟需完善</a:t>
                </a:r>
                <a:endParaRPr lang="en-US" altLang="zh-CN" sz="2200" b="1" dirty="0" smtClean="0">
                  <a:solidFill>
                    <a:schemeClr val="bg2">
                      <a:lumMod val="10000"/>
                    </a:schemeClr>
                  </a:solidFill>
                  <a:latin typeface="+mn-ea"/>
                  <a:ea typeface="+mn-ea"/>
                </a:endParaRPr>
              </a:p>
              <a:p>
                <a:pPr algn="just">
                  <a:lnSpc>
                    <a:spcPts val="3000"/>
                  </a:lnSpc>
                </a:pPr>
                <a:r>
                  <a:rPr lang="zh-CN" altLang="en-US" sz="2200" b="1" dirty="0" smtClean="0">
                    <a:solidFill>
                      <a:schemeClr val="bg2">
                        <a:lumMod val="10000"/>
                      </a:schemeClr>
                    </a:solidFill>
                    <a:latin typeface="+mn-ea"/>
                    <a:ea typeface="+mn-ea"/>
                  </a:rPr>
                  <a:t>核</a:t>
                </a:r>
                <a:r>
                  <a:rPr lang="zh-CN" altLang="en-US" sz="2200" b="1" dirty="0">
                    <a:solidFill>
                      <a:schemeClr val="bg2">
                        <a:lumMod val="10000"/>
                      </a:schemeClr>
                    </a:solidFill>
                    <a:latin typeface="+mn-ea"/>
                    <a:ea typeface="+mn-ea"/>
                  </a:rPr>
                  <a:t>科普力度仍需加强</a:t>
                </a:r>
                <a:endParaRPr lang="en-US" altLang="zh-CN" sz="2200" b="1" dirty="0">
                  <a:solidFill>
                    <a:schemeClr val="bg2">
                      <a:lumMod val="10000"/>
                    </a:schemeClr>
                  </a:solidFill>
                  <a:latin typeface="+mn-ea"/>
                  <a:ea typeface="+mn-ea"/>
                </a:endParaRPr>
              </a:p>
              <a:p>
                <a:pPr algn="just">
                  <a:lnSpc>
                    <a:spcPts val="3000"/>
                  </a:lnSpc>
                </a:pPr>
                <a:r>
                  <a:rPr lang="zh-CN" altLang="en-US" sz="2200" b="1" dirty="0">
                    <a:solidFill>
                      <a:schemeClr val="bg2">
                        <a:lumMod val="10000"/>
                      </a:schemeClr>
                    </a:solidFill>
                    <a:latin typeface="+mn-ea"/>
                    <a:ea typeface="+mn-ea"/>
                  </a:rPr>
                  <a:t>涉核</a:t>
                </a:r>
                <a:r>
                  <a:rPr lang="zh-CN" altLang="en-US" sz="2200" b="1" dirty="0" smtClean="0">
                    <a:solidFill>
                      <a:schemeClr val="bg2">
                        <a:lumMod val="10000"/>
                      </a:schemeClr>
                    </a:solidFill>
                    <a:latin typeface="+mn-ea"/>
                    <a:ea typeface="+mn-ea"/>
                  </a:rPr>
                  <a:t>舆论风险</a:t>
                </a:r>
                <a:r>
                  <a:rPr lang="zh-CN" altLang="en-US" sz="2200" b="1" dirty="0">
                    <a:solidFill>
                      <a:schemeClr val="bg2">
                        <a:lumMod val="10000"/>
                      </a:schemeClr>
                    </a:solidFill>
                    <a:latin typeface="+mn-ea"/>
                    <a:ea typeface="+mn-ea"/>
                  </a:rPr>
                  <a:t>依然存在</a:t>
                </a:r>
                <a:endParaRPr lang="en-US" altLang="zh-CN" sz="2200" b="1" dirty="0">
                  <a:solidFill>
                    <a:schemeClr val="bg2">
                      <a:lumMod val="10000"/>
                    </a:schemeClr>
                  </a:solidFill>
                  <a:latin typeface="+mn-ea"/>
                  <a:ea typeface="+mn-ea"/>
                </a:endParaRPr>
              </a:p>
            </p:txBody>
          </p:sp>
        </p:grpSp>
        <p:grpSp>
          <p:nvGrpSpPr>
            <p:cNvPr id="45" name="组合 44">
              <a:extLst>
                <a:ext uri="{FF2B5EF4-FFF2-40B4-BE49-F238E27FC236}">
                  <a16:creationId xmlns:a16="http://schemas.microsoft.com/office/drawing/2014/main" xmlns="" id="{C4CA3DCE-F0A1-B5AC-F1AA-D0761D5A8D56}"/>
                </a:ext>
              </a:extLst>
            </p:cNvPr>
            <p:cNvGrpSpPr/>
            <p:nvPr/>
          </p:nvGrpSpPr>
          <p:grpSpPr>
            <a:xfrm rot="21419215">
              <a:off x="686060" y="3137711"/>
              <a:ext cx="1244511" cy="1244511"/>
              <a:chOff x="3048223" y="3549563"/>
              <a:chExt cx="1244511" cy="1244511"/>
            </a:xfrm>
            <a:solidFill>
              <a:srgbClr val="31B199"/>
            </a:solidFill>
          </p:grpSpPr>
          <p:grpSp>
            <p:nvGrpSpPr>
              <p:cNvPr id="46" name="组合 45">
                <a:extLst>
                  <a:ext uri="{FF2B5EF4-FFF2-40B4-BE49-F238E27FC236}">
                    <a16:creationId xmlns:a16="http://schemas.microsoft.com/office/drawing/2014/main" xmlns="" id="{E0F71AE4-B8AB-B115-6FE5-6BFF3B81023C}"/>
                  </a:ext>
                </a:extLst>
              </p:cNvPr>
              <p:cNvGrpSpPr/>
              <p:nvPr/>
            </p:nvGrpSpPr>
            <p:grpSpPr>
              <a:xfrm rot="19500000">
                <a:off x="3048223" y="3549563"/>
                <a:ext cx="1244511" cy="1244511"/>
                <a:chOff x="4995851" y="1369071"/>
                <a:chExt cx="1509711" cy="1509711"/>
              </a:xfrm>
              <a:grpFill/>
            </p:grpSpPr>
            <p:sp>
              <p:nvSpPr>
                <p:cNvPr id="48" name="泪滴形 47">
                  <a:extLst>
                    <a:ext uri="{FF2B5EF4-FFF2-40B4-BE49-F238E27FC236}">
                      <a16:creationId xmlns:a16="http://schemas.microsoft.com/office/drawing/2014/main" xmlns="" id="{53C2CED4-55CA-7C2E-7EED-F1278353644B}"/>
                    </a:ext>
                  </a:extLst>
                </p:cNvPr>
                <p:cNvSpPr/>
                <p:nvPr/>
              </p:nvSpPr>
              <p:spPr>
                <a:xfrm rot="4852648">
                  <a:off x="4995851" y="1369071"/>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48">
                  <a:extLst>
                    <a:ext uri="{FF2B5EF4-FFF2-40B4-BE49-F238E27FC236}">
                      <a16:creationId xmlns:a16="http://schemas.microsoft.com/office/drawing/2014/main" xmlns="" id="{01FAA1D3-0A94-7BC4-7144-ECD311FE162A}"/>
                    </a:ext>
                  </a:extLst>
                </p:cNvPr>
                <p:cNvSpPr/>
                <p:nvPr/>
              </p:nvSpPr>
              <p:spPr>
                <a:xfrm>
                  <a:off x="5072171" y="1445825"/>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7" name="矩形 46">
                <a:extLst>
                  <a:ext uri="{FF2B5EF4-FFF2-40B4-BE49-F238E27FC236}">
                    <a16:creationId xmlns:a16="http://schemas.microsoft.com/office/drawing/2014/main" xmlns="" id="{17F41627-7B7F-A0CD-0395-6F233362FC05}"/>
                  </a:ext>
                </a:extLst>
              </p:cNvPr>
              <p:cNvSpPr/>
              <p:nvPr/>
            </p:nvSpPr>
            <p:spPr>
              <a:xfrm rot="180785">
                <a:off x="3223571" y="3910571"/>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挑战</a:t>
                </a:r>
              </a:p>
            </p:txBody>
          </p:sp>
        </p:grpSp>
      </p:grpSp>
      <p:sp>
        <p:nvSpPr>
          <p:cNvPr id="4" name="矩形: 圆角 3">
            <a:extLst>
              <a:ext uri="{FF2B5EF4-FFF2-40B4-BE49-F238E27FC236}">
                <a16:creationId xmlns:a16="http://schemas.microsoft.com/office/drawing/2014/main" xmlns="" id="{07A5FB2E-C69D-E6DD-8E3B-2AF6723CE01C}"/>
              </a:ext>
            </a:extLst>
          </p:cNvPr>
          <p:cNvSpPr/>
          <p:nvPr/>
        </p:nvSpPr>
        <p:spPr>
          <a:xfrm rot="2684045">
            <a:off x="2991815" y="3507705"/>
            <a:ext cx="147792" cy="147792"/>
          </a:xfrm>
          <a:prstGeom prst="roundRect">
            <a:avLst>
              <a:gd name="adj" fmla="val 33114"/>
            </a:avLst>
          </a:prstGeom>
          <a:solidFill>
            <a:srgbClr val="0054A6"/>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5" name="矩形: 圆角 14">
            <a:extLst>
              <a:ext uri="{FF2B5EF4-FFF2-40B4-BE49-F238E27FC236}">
                <a16:creationId xmlns:a16="http://schemas.microsoft.com/office/drawing/2014/main" xmlns="" id="{8B7C8D8E-EA2D-896F-245A-554D648C2FE8}"/>
              </a:ext>
            </a:extLst>
          </p:cNvPr>
          <p:cNvSpPr/>
          <p:nvPr/>
        </p:nvSpPr>
        <p:spPr>
          <a:xfrm rot="2684045">
            <a:off x="2991816" y="5580960"/>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6" name="矩形: 圆角 15">
            <a:extLst>
              <a:ext uri="{FF2B5EF4-FFF2-40B4-BE49-F238E27FC236}">
                <a16:creationId xmlns:a16="http://schemas.microsoft.com/office/drawing/2014/main" xmlns="" id="{EFE86FA8-894C-C4E9-3FBF-8864EFC6F11C}"/>
              </a:ext>
            </a:extLst>
          </p:cNvPr>
          <p:cNvSpPr/>
          <p:nvPr/>
        </p:nvSpPr>
        <p:spPr>
          <a:xfrm rot="2684045">
            <a:off x="2991814" y="5954082"/>
            <a:ext cx="147792" cy="147792"/>
          </a:xfrm>
          <a:prstGeom prst="roundRect">
            <a:avLst>
              <a:gd name="adj" fmla="val 33114"/>
            </a:avLst>
          </a:prstGeom>
          <a:solidFill>
            <a:srgbClr val="31B199"/>
          </a:solidFill>
          <a:ln w="31750" cap="flat" cmpd="sng" algn="ctr">
            <a:solidFill>
              <a:sysClr val="window" lastClr="FFFFFF"/>
            </a:solidFill>
            <a:prstDash val="solid"/>
            <a:miter lim="800000"/>
          </a:ln>
          <a:effectLst>
            <a:outerShdw blurRad="292100" dist="127000" dir="5400000" sx="101000" sy="101000" algn="t" rotWithShape="0">
              <a:srgbClr val="1D78FA">
                <a:alpha val="46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Tree>
    <p:extLst>
      <p:ext uri="{BB962C8B-B14F-4D97-AF65-F5344CB8AC3E}">
        <p14:creationId xmlns:p14="http://schemas.microsoft.com/office/powerpoint/2010/main" val="2098727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3DA8E0B-4048-BC07-1ADC-D9690C5D29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88" r="19077"/>
          <a:stretch/>
        </p:blipFill>
        <p:spPr>
          <a:xfrm rot="16200000">
            <a:off x="3278542" y="-2210629"/>
            <a:ext cx="5612266" cy="12169345"/>
          </a:xfrm>
          <a:prstGeom prst="rect">
            <a:avLst/>
          </a:prstGeom>
        </p:spPr>
      </p:pic>
      <p:sp>
        <p:nvSpPr>
          <p:cNvPr id="3" name="矩形 2">
            <a:extLst>
              <a:ext uri="{FF2B5EF4-FFF2-40B4-BE49-F238E27FC236}">
                <a16:creationId xmlns:a16="http://schemas.microsoft.com/office/drawing/2014/main" xmlns="" id="{34C8E899-6041-4444-7E0F-4CF0515517B1}"/>
              </a:ext>
            </a:extLst>
          </p:cNvPr>
          <p:cNvSpPr/>
          <p:nvPr/>
        </p:nvSpPr>
        <p:spPr>
          <a:xfrm>
            <a:off x="-27273" y="1014261"/>
            <a:ext cx="12246543" cy="5717499"/>
          </a:xfrm>
          <a:prstGeom prst="rect">
            <a:avLst/>
          </a:prstGeom>
          <a:gradFill flip="none" rotWithShape="1">
            <a:gsLst>
              <a:gs pos="0">
                <a:schemeClr val="bg1"/>
              </a:gs>
              <a:gs pos="99225">
                <a:schemeClr val="bg1">
                  <a:lumMod val="0"/>
                  <a:lumOff val="100000"/>
                  <a:alpha val="70000"/>
                </a:schemeClr>
              </a:gs>
              <a:gs pos="56000">
                <a:schemeClr val="bg1">
                  <a:lumMod val="0"/>
                  <a:lumOff val="100000"/>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2">
            <a:extLst>
              <a:ext uri="{FF2B5EF4-FFF2-40B4-BE49-F238E27FC236}">
                <a16:creationId xmlns:a16="http://schemas.microsoft.com/office/drawing/2014/main" xmlns="" id="{7E5A1143-37EE-B374-B6C5-5E0001B2D1A3}"/>
              </a:ext>
            </a:extLst>
          </p:cNvPr>
          <p:cNvSpPr txBox="1">
            <a:spLocks/>
          </p:cNvSpPr>
          <p:nvPr/>
        </p:nvSpPr>
        <p:spPr>
          <a:xfrm>
            <a:off x="684846" y="317541"/>
            <a:ext cx="5411153" cy="553998"/>
          </a:xfrm>
          <a:prstGeom prst="rect">
            <a:avLst/>
          </a:prstGeom>
          <a:effectLst/>
        </p:spPr>
        <p:txBody>
          <a:bodyPr wrap="square">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b="1" dirty="0"/>
              <a:t>面临的形势、挑战与政策建议</a:t>
            </a:r>
          </a:p>
        </p:txBody>
      </p:sp>
      <p:grpSp>
        <p:nvGrpSpPr>
          <p:cNvPr id="52" name="组合 51">
            <a:extLst>
              <a:ext uri="{FF2B5EF4-FFF2-40B4-BE49-F238E27FC236}">
                <a16:creationId xmlns:a16="http://schemas.microsoft.com/office/drawing/2014/main" xmlns="" id="{A417777D-C30E-C753-344F-164D843A877F}"/>
              </a:ext>
            </a:extLst>
          </p:cNvPr>
          <p:cNvGrpSpPr/>
          <p:nvPr/>
        </p:nvGrpSpPr>
        <p:grpSpPr>
          <a:xfrm>
            <a:off x="596447" y="1779800"/>
            <a:ext cx="10999104" cy="4186423"/>
            <a:chOff x="1033635" y="4629502"/>
            <a:chExt cx="10064962" cy="4186423"/>
          </a:xfrm>
        </p:grpSpPr>
        <p:grpSp>
          <p:nvGrpSpPr>
            <p:cNvPr id="14" name="组合 13">
              <a:extLst>
                <a:ext uri="{FF2B5EF4-FFF2-40B4-BE49-F238E27FC236}">
                  <a16:creationId xmlns:a16="http://schemas.microsoft.com/office/drawing/2014/main" xmlns="" id="{A7AEEB2E-3999-0A8B-157E-808FEB1BAC57}"/>
                </a:ext>
              </a:extLst>
            </p:cNvPr>
            <p:cNvGrpSpPr/>
            <p:nvPr/>
          </p:nvGrpSpPr>
          <p:grpSpPr>
            <a:xfrm>
              <a:off x="2857022" y="4629502"/>
              <a:ext cx="8241575" cy="4186423"/>
              <a:chOff x="760825" y="1684043"/>
              <a:chExt cx="8241575" cy="4186423"/>
            </a:xfrm>
          </p:grpSpPr>
          <p:sp>
            <p:nvSpPr>
              <p:cNvPr id="15" name="矩形: 圆角 14">
                <a:extLst>
                  <a:ext uri="{FF2B5EF4-FFF2-40B4-BE49-F238E27FC236}">
                    <a16:creationId xmlns:a16="http://schemas.microsoft.com/office/drawing/2014/main" xmlns="" id="{779B3A1B-9145-7629-3023-BAEF54D4D56E}"/>
                  </a:ext>
                </a:extLst>
              </p:cNvPr>
              <p:cNvSpPr/>
              <p:nvPr/>
            </p:nvSpPr>
            <p:spPr>
              <a:xfrm>
                <a:off x="760825" y="1684043"/>
                <a:ext cx="8214907" cy="4186423"/>
              </a:xfrm>
              <a:prstGeom prst="roundRect">
                <a:avLst>
                  <a:gd name="adj" fmla="val 10005"/>
                </a:avLst>
              </a:prstGeom>
              <a:gradFill flip="none" rotWithShape="1">
                <a:gsLst>
                  <a:gs pos="100000">
                    <a:schemeClr val="accent5">
                      <a:lumMod val="60000"/>
                      <a:lumOff val="40000"/>
                    </a:schemeClr>
                  </a:gs>
                  <a:gs pos="0">
                    <a:srgbClr val="1D78FA">
                      <a:lumMod val="20000"/>
                      <a:lumOff val="80000"/>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Roboto Regular"/>
                  <a:cs typeface="+mn-cs"/>
                </a:endParaRPr>
              </a:p>
            </p:txBody>
          </p:sp>
          <p:sp>
            <p:nvSpPr>
              <p:cNvPr id="17" name="文本框 16">
                <a:extLst>
                  <a:ext uri="{FF2B5EF4-FFF2-40B4-BE49-F238E27FC236}">
                    <a16:creationId xmlns:a16="http://schemas.microsoft.com/office/drawing/2014/main" xmlns="" id="{8D9FBCFB-7F44-7425-8AF7-7AE4B3A4D1A1}"/>
                  </a:ext>
                </a:extLst>
              </p:cNvPr>
              <p:cNvSpPr txBox="1"/>
              <p:nvPr/>
            </p:nvSpPr>
            <p:spPr>
              <a:xfrm>
                <a:off x="923639" y="1965303"/>
                <a:ext cx="8078761" cy="3384003"/>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342900" indent="-342900" algn="just">
                  <a:lnSpc>
                    <a:spcPct val="200000"/>
                  </a:lnSpc>
                  <a:buFont typeface="Wingdings" panose="05000000000000000000" pitchFamily="2" charset="2"/>
                  <a:buChar char="u"/>
                </a:pPr>
                <a:r>
                  <a:rPr lang="zh-CN" altLang="en-US" sz="2200" b="1" dirty="0" smtClean="0">
                    <a:solidFill>
                      <a:srgbClr val="0054A6"/>
                    </a:solidFill>
                    <a:latin typeface="+mn-ea"/>
                    <a:ea typeface="+mn-ea"/>
                  </a:rPr>
                  <a:t>尽快出台</a:t>
                </a:r>
                <a:r>
                  <a:rPr lang="en-US" altLang="zh-CN" sz="2200" b="1" dirty="0" smtClean="0">
                    <a:solidFill>
                      <a:srgbClr val="0054A6"/>
                    </a:solidFill>
                    <a:latin typeface="+mn-ea"/>
                    <a:ea typeface="+mn-ea"/>
                  </a:rPr>
                  <a:t>《</a:t>
                </a:r>
                <a:r>
                  <a:rPr lang="zh-CN" altLang="en-US" sz="2200" b="1" dirty="0">
                    <a:solidFill>
                      <a:srgbClr val="0054A6"/>
                    </a:solidFill>
                    <a:latin typeface="+mn-ea"/>
                    <a:ea typeface="+mn-ea"/>
                  </a:rPr>
                  <a:t>原子能法</a:t>
                </a:r>
                <a:r>
                  <a:rPr lang="en-US" altLang="zh-CN" sz="2200" b="1" dirty="0" smtClean="0">
                    <a:solidFill>
                      <a:srgbClr val="0054A6"/>
                    </a:solidFill>
                    <a:latin typeface="+mn-ea"/>
                    <a:ea typeface="+mn-ea"/>
                  </a:rPr>
                  <a:t>》</a:t>
                </a:r>
                <a:r>
                  <a:rPr lang="zh-CN" altLang="en-US" sz="2200" b="1" dirty="0" smtClean="0">
                    <a:solidFill>
                      <a:srgbClr val="0054A6"/>
                    </a:solidFill>
                    <a:latin typeface="+mn-ea"/>
                    <a:ea typeface="+mn-ea"/>
                  </a:rPr>
                  <a:t>，</a:t>
                </a:r>
                <a:r>
                  <a:rPr lang="zh-CN" altLang="en-US" sz="2200" b="1" dirty="0">
                    <a:solidFill>
                      <a:srgbClr val="0054A6"/>
                    </a:solidFill>
                    <a:latin typeface="+mn-ea"/>
                    <a:ea typeface="+mn-ea"/>
                  </a:rPr>
                  <a:t>加快完善涉核法律法规体系</a:t>
                </a:r>
                <a:endParaRPr lang="en-US" altLang="zh-CN" sz="2200" b="1" dirty="0">
                  <a:solidFill>
                    <a:srgbClr val="0054A6"/>
                  </a:solidFill>
                  <a:latin typeface="+mn-ea"/>
                  <a:ea typeface="+mn-ea"/>
                </a:endParaRPr>
              </a:p>
              <a:p>
                <a:pPr marL="342900" indent="-342900" algn="just">
                  <a:lnSpc>
                    <a:spcPct val="200000"/>
                  </a:lnSpc>
                  <a:buFont typeface="Wingdings" panose="05000000000000000000" pitchFamily="2" charset="2"/>
                  <a:buChar char="u"/>
                </a:pPr>
                <a:r>
                  <a:rPr lang="zh-CN" altLang="en-US" sz="2200" b="1" dirty="0">
                    <a:solidFill>
                      <a:srgbClr val="0054A6"/>
                    </a:solidFill>
                    <a:latin typeface="+mn-ea"/>
                    <a:ea typeface="+mn-ea"/>
                  </a:rPr>
                  <a:t>创新搭建核知识普及平台</a:t>
                </a:r>
                <a:r>
                  <a:rPr lang="zh-CN" altLang="en-US" sz="2200" b="1" dirty="0">
                    <a:solidFill>
                      <a:srgbClr val="0054A6"/>
                    </a:solidFill>
                    <a:latin typeface="+mn-ea"/>
                  </a:rPr>
                  <a:t>，</a:t>
                </a:r>
                <a:r>
                  <a:rPr lang="zh-CN" altLang="en-US" sz="2200" b="1" dirty="0" smtClean="0">
                    <a:solidFill>
                      <a:srgbClr val="0054A6"/>
                    </a:solidFill>
                    <a:latin typeface="+mn-ea"/>
                    <a:ea typeface="+mn-ea"/>
                  </a:rPr>
                  <a:t>综合</a:t>
                </a:r>
                <a:r>
                  <a:rPr lang="zh-CN" altLang="en-US" sz="2200" b="1" dirty="0">
                    <a:solidFill>
                      <a:srgbClr val="0054A6"/>
                    </a:solidFill>
                    <a:latin typeface="+mn-ea"/>
                    <a:ea typeface="+mn-ea"/>
                  </a:rPr>
                  <a:t>运用大数据、人工智能等先进技术，科学精细化开展涉核公众</a:t>
                </a:r>
                <a:r>
                  <a:rPr lang="zh-CN" altLang="en-US" sz="2200" b="1" dirty="0" smtClean="0">
                    <a:solidFill>
                      <a:srgbClr val="0054A6"/>
                    </a:solidFill>
                    <a:latin typeface="+mn-ea"/>
                    <a:ea typeface="+mn-ea"/>
                  </a:rPr>
                  <a:t>沟通</a:t>
                </a:r>
                <a:endParaRPr lang="en-US" altLang="zh-CN" sz="2200" b="1" dirty="0">
                  <a:solidFill>
                    <a:srgbClr val="0054A6"/>
                  </a:solidFill>
                  <a:latin typeface="+mn-ea"/>
                  <a:ea typeface="+mn-ea"/>
                </a:endParaRPr>
              </a:p>
              <a:p>
                <a:pPr marL="342900" indent="-342900" algn="just">
                  <a:lnSpc>
                    <a:spcPct val="200000"/>
                  </a:lnSpc>
                  <a:buFont typeface="Wingdings" panose="05000000000000000000" pitchFamily="2" charset="2"/>
                  <a:buChar char="u"/>
                </a:pPr>
                <a:r>
                  <a:rPr lang="zh-CN" altLang="en-US" sz="2200" b="1" dirty="0">
                    <a:solidFill>
                      <a:srgbClr val="0054A6"/>
                    </a:solidFill>
                    <a:latin typeface="+mn-ea"/>
                    <a:ea typeface="+mn-ea"/>
                  </a:rPr>
                  <a:t>加强涉核舆情监测与研判，规范舆情应对机制及</a:t>
                </a:r>
                <a:r>
                  <a:rPr lang="zh-CN" altLang="en-US" sz="2200" b="1" dirty="0" smtClean="0">
                    <a:solidFill>
                      <a:srgbClr val="0054A6"/>
                    </a:solidFill>
                    <a:latin typeface="+mn-ea"/>
                    <a:ea typeface="+mn-ea"/>
                  </a:rPr>
                  <a:t>举措</a:t>
                </a:r>
                <a:endParaRPr lang="en-US" altLang="zh-CN" sz="2200" b="1" dirty="0" smtClean="0">
                  <a:solidFill>
                    <a:srgbClr val="0054A6"/>
                  </a:solidFill>
                  <a:latin typeface="+mn-ea"/>
                  <a:ea typeface="+mn-ea"/>
                </a:endParaRPr>
              </a:p>
              <a:p>
                <a:pPr marL="342900" indent="-342900" algn="just">
                  <a:lnSpc>
                    <a:spcPct val="200000"/>
                  </a:lnSpc>
                  <a:buFont typeface="Wingdings" panose="05000000000000000000" pitchFamily="2" charset="2"/>
                  <a:buChar char="u"/>
                </a:pPr>
                <a:r>
                  <a:rPr lang="zh-CN" altLang="en-US" sz="2200" b="1" dirty="0">
                    <a:solidFill>
                      <a:srgbClr val="0054A6"/>
                    </a:solidFill>
                    <a:latin typeface="+mn-ea"/>
                    <a:ea typeface="+mn-ea"/>
                  </a:rPr>
                  <a:t>推动设立“核科学日”，为我国核能科普宣传营造良好的社会环境</a:t>
                </a:r>
              </a:p>
            </p:txBody>
          </p:sp>
        </p:grpSp>
        <p:grpSp>
          <p:nvGrpSpPr>
            <p:cNvPr id="40" name="组合 39">
              <a:extLst>
                <a:ext uri="{FF2B5EF4-FFF2-40B4-BE49-F238E27FC236}">
                  <a16:creationId xmlns:a16="http://schemas.microsoft.com/office/drawing/2014/main" xmlns="" id="{AB87FB57-3AB8-7152-4622-5C602A8908AB}"/>
                </a:ext>
              </a:extLst>
            </p:cNvPr>
            <p:cNvGrpSpPr/>
            <p:nvPr/>
          </p:nvGrpSpPr>
          <p:grpSpPr>
            <a:xfrm rot="21419215">
              <a:off x="1033635" y="5758568"/>
              <a:ext cx="1244511" cy="1244511"/>
              <a:chOff x="3325736" y="4308116"/>
              <a:chExt cx="1244511" cy="1244511"/>
            </a:xfrm>
            <a:solidFill>
              <a:srgbClr val="0658A9"/>
            </a:solidFill>
          </p:grpSpPr>
          <p:grpSp>
            <p:nvGrpSpPr>
              <p:cNvPr id="41" name="组合 40">
                <a:extLst>
                  <a:ext uri="{FF2B5EF4-FFF2-40B4-BE49-F238E27FC236}">
                    <a16:creationId xmlns:a16="http://schemas.microsoft.com/office/drawing/2014/main" xmlns="" id="{CC909737-4CEF-7558-0D35-C5752A9326F9}"/>
                  </a:ext>
                </a:extLst>
              </p:cNvPr>
              <p:cNvGrpSpPr/>
              <p:nvPr/>
            </p:nvGrpSpPr>
            <p:grpSpPr>
              <a:xfrm rot="19500000">
                <a:off x="3325736" y="4308116"/>
                <a:ext cx="1244511" cy="1244511"/>
                <a:chOff x="4743817" y="2315942"/>
                <a:chExt cx="1509711" cy="1509711"/>
              </a:xfrm>
              <a:grpFill/>
            </p:grpSpPr>
            <p:sp>
              <p:nvSpPr>
                <p:cNvPr id="43" name="泪滴形 42">
                  <a:extLst>
                    <a:ext uri="{FF2B5EF4-FFF2-40B4-BE49-F238E27FC236}">
                      <a16:creationId xmlns:a16="http://schemas.microsoft.com/office/drawing/2014/main" xmlns="" id="{5636A488-939D-3827-15F5-CC9D60A46D25}"/>
                    </a:ext>
                  </a:extLst>
                </p:cNvPr>
                <p:cNvSpPr/>
                <p:nvPr/>
              </p:nvSpPr>
              <p:spPr>
                <a:xfrm rot="4852648">
                  <a:off x="4743817" y="2315942"/>
                  <a:ext cx="1509711" cy="150971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43">
                  <a:extLst>
                    <a:ext uri="{FF2B5EF4-FFF2-40B4-BE49-F238E27FC236}">
                      <a16:creationId xmlns:a16="http://schemas.microsoft.com/office/drawing/2014/main" xmlns="" id="{EE1E1020-C40C-B985-60DE-CB659F3548B3}"/>
                    </a:ext>
                  </a:extLst>
                </p:cNvPr>
                <p:cNvSpPr/>
                <p:nvPr/>
              </p:nvSpPr>
              <p:spPr>
                <a:xfrm>
                  <a:off x="4800902" y="2419576"/>
                  <a:ext cx="1357073" cy="1357073"/>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矩形 41">
                <a:extLst>
                  <a:ext uri="{FF2B5EF4-FFF2-40B4-BE49-F238E27FC236}">
                    <a16:creationId xmlns:a16="http://schemas.microsoft.com/office/drawing/2014/main" xmlns="" id="{2D8218D0-BCDD-A713-7CA7-AE102828C2E1}"/>
                  </a:ext>
                </a:extLst>
              </p:cNvPr>
              <p:cNvSpPr/>
              <p:nvPr/>
            </p:nvSpPr>
            <p:spPr>
              <a:xfrm rot="180785">
                <a:off x="3467543" y="4695324"/>
                <a:ext cx="894080" cy="521970"/>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rPr>
                  <a:t>建议</a:t>
                </a:r>
              </a:p>
            </p:txBody>
          </p:sp>
        </p:grpSp>
      </p:grpSp>
      <p:sp>
        <p:nvSpPr>
          <p:cNvPr id="6" name="文本框 5">
            <a:extLst>
              <a:ext uri="{FF2B5EF4-FFF2-40B4-BE49-F238E27FC236}">
                <a16:creationId xmlns:a16="http://schemas.microsoft.com/office/drawing/2014/main" xmlns="" id="{9750CC53-5C57-37FD-B3B2-DB25B68532EC}"/>
              </a:ext>
            </a:extLst>
          </p:cNvPr>
          <p:cNvSpPr txBox="1"/>
          <p:nvPr/>
        </p:nvSpPr>
        <p:spPr>
          <a:xfrm>
            <a:off x="1729890" y="968146"/>
            <a:ext cx="8490256" cy="523220"/>
          </a:xfrm>
          <a:prstGeom prst="rect">
            <a:avLst/>
          </a:prstGeom>
          <a:noFill/>
        </p:spPr>
        <p:txBody>
          <a:bodyPr wrap="square">
            <a:spAutoFit/>
          </a:bodyPr>
          <a:lstStyle/>
          <a:p>
            <a:r>
              <a:rPr lang="zh-CN" altLang="en-US" sz="2800" b="1" dirty="0">
                <a:solidFill>
                  <a:srgbClr val="0054A6"/>
                </a:solidFill>
                <a:latin typeface="微软雅黑" panose="020B0503020204020204" pitchFamily="34" charset="-122"/>
                <a:ea typeface="微软雅黑" panose="020B0503020204020204" pitchFamily="34" charset="-122"/>
                <a:cs typeface="Times New Roman" panose="02020603050405020304" pitchFamily="18" charset="0"/>
              </a:rPr>
              <a:t>优化核能发展环境，加强涉核公众沟通和核科普</a:t>
            </a:r>
            <a:endParaRPr lang="zh-CN" altLang="en-US" sz="2800" b="1" dirty="0">
              <a:solidFill>
                <a:srgbClr val="0054A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6031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2770029" y="487633"/>
            <a:ext cx="6651942" cy="5882735"/>
            <a:chOff x="1397" y="0"/>
            <a:chExt cx="4886" cy="4321"/>
          </a:xfrm>
          <a:solidFill>
            <a:schemeClr val="bg1">
              <a:alpha val="30000"/>
            </a:schemeClr>
          </a:solidFill>
        </p:grpSpPr>
        <p:sp>
          <p:nvSpPr>
            <p:cNvPr id="9"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988604" y="2425220"/>
            <a:ext cx="2214793" cy="1477328"/>
            <a:chOff x="5448608" y="2211462"/>
            <a:chExt cx="2214793" cy="1477328"/>
          </a:xfrm>
        </p:grpSpPr>
        <p:sp>
          <p:nvSpPr>
            <p:cNvPr id="5" name="文本框 4"/>
            <p:cNvSpPr txBox="1"/>
            <p:nvPr/>
          </p:nvSpPr>
          <p:spPr>
            <a:xfrm>
              <a:off x="5448608" y="2211462"/>
              <a:ext cx="2214791" cy="1015663"/>
            </a:xfrm>
            <a:prstGeom prst="rect">
              <a:avLst/>
            </a:prstGeom>
            <a:noFill/>
          </p:spPr>
          <p:txBody>
            <a:bodyPr wrap="square" rtlCol="0">
              <a:spAutoFit/>
            </a:bodyPr>
            <a:lstStyle/>
            <a:p>
              <a:pPr algn="dist"/>
              <a:r>
                <a:rPr lang="zh-CN" altLang="en-US" sz="6000" b="1" dirty="0">
                  <a:solidFill>
                    <a:schemeClr val="bg1"/>
                  </a:solidFill>
                  <a:latin typeface="微软雅黑" panose="020B0503020204020204" pitchFamily="34" charset="-122"/>
                  <a:ea typeface="微软雅黑" panose="020B0503020204020204" pitchFamily="34" charset="-122"/>
                </a:rPr>
                <a:t>谢谢</a:t>
              </a:r>
            </a:p>
          </p:txBody>
        </p:sp>
        <p:sp>
          <p:nvSpPr>
            <p:cNvPr id="8" name="文本框 7"/>
            <p:cNvSpPr txBox="1"/>
            <p:nvPr/>
          </p:nvSpPr>
          <p:spPr>
            <a:xfrm>
              <a:off x="5448610" y="3227125"/>
              <a:ext cx="2214791" cy="461665"/>
            </a:xfrm>
            <a:prstGeom prst="rect">
              <a:avLst/>
            </a:prstGeom>
            <a:noFill/>
          </p:spPr>
          <p:txBody>
            <a:bodyPr wrap="square" rtlCol="0">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rPr>
                <a:t>THANK YOU</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4" name="图片 3" descr="核宝-绿"/>
          <p:cNvPicPr>
            <a:picLocks noChangeAspect="1"/>
          </p:cNvPicPr>
          <p:nvPr/>
        </p:nvPicPr>
        <p:blipFill>
          <a:blip r:embed="rId2"/>
          <a:stretch>
            <a:fillRect/>
          </a:stretch>
        </p:blipFill>
        <p:spPr>
          <a:xfrm>
            <a:off x="7693422" y="2910675"/>
            <a:ext cx="1633458" cy="2185200"/>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500" tmFilter="0, 0; .2, .5; .8, .5; 1, 0"/>
                                        <p:tgtEl>
                                          <p:spTgt spid="2"/>
                                        </p:tgtEl>
                                      </p:cBhvr>
                                    </p:animEffect>
                                    <p:animScale>
                                      <p:cBhvr>
                                        <p:cTn id="7" dur="7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7130" y="292283"/>
            <a:ext cx="4205070"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核能产业规模持续扩大</a:t>
            </a:r>
          </a:p>
        </p:txBody>
      </p:sp>
      <p:grpSp>
        <p:nvGrpSpPr>
          <p:cNvPr id="48" name="组合 47">
            <a:extLst>
              <a:ext uri="{FF2B5EF4-FFF2-40B4-BE49-F238E27FC236}">
                <a16:creationId xmlns:a16="http://schemas.microsoft.com/office/drawing/2014/main" xmlns="" id="{9C9391C0-A503-295F-0AE8-3969160A4FF4}"/>
              </a:ext>
            </a:extLst>
          </p:cNvPr>
          <p:cNvGrpSpPr/>
          <p:nvPr/>
        </p:nvGrpSpPr>
        <p:grpSpPr>
          <a:xfrm>
            <a:off x="780795" y="1111682"/>
            <a:ext cx="5074075" cy="5341406"/>
            <a:chOff x="108271" y="1218579"/>
            <a:chExt cx="5074075" cy="5341406"/>
          </a:xfrm>
        </p:grpSpPr>
        <p:grpSp>
          <p:nvGrpSpPr>
            <p:cNvPr id="47" name="组合 46">
              <a:extLst>
                <a:ext uri="{FF2B5EF4-FFF2-40B4-BE49-F238E27FC236}">
                  <a16:creationId xmlns:a16="http://schemas.microsoft.com/office/drawing/2014/main" xmlns="" id="{39E35B77-8978-BBF6-8508-CE75F5F22310}"/>
                </a:ext>
              </a:extLst>
            </p:cNvPr>
            <p:cNvGrpSpPr/>
            <p:nvPr/>
          </p:nvGrpSpPr>
          <p:grpSpPr>
            <a:xfrm>
              <a:off x="108271" y="1218579"/>
              <a:ext cx="5074075" cy="5341406"/>
              <a:chOff x="189383" y="820566"/>
              <a:chExt cx="5074075" cy="5341406"/>
            </a:xfrm>
          </p:grpSpPr>
          <p:grpSp>
            <p:nvGrpSpPr>
              <p:cNvPr id="7" name="组合 6"/>
              <p:cNvGrpSpPr/>
              <p:nvPr/>
            </p:nvGrpSpPr>
            <p:grpSpPr>
              <a:xfrm>
                <a:off x="189383" y="820566"/>
                <a:ext cx="5074075" cy="5341406"/>
                <a:chOff x="227042" y="295979"/>
                <a:chExt cx="5074075" cy="4980898"/>
              </a:xfrm>
            </p:grpSpPr>
            <p:sp>
              <p:nvSpPr>
                <p:cNvPr id="32" name="矩形 31"/>
                <p:cNvSpPr/>
                <p:nvPr/>
              </p:nvSpPr>
              <p:spPr>
                <a:xfrm>
                  <a:off x="227042" y="295979"/>
                  <a:ext cx="5074075" cy="49808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50" name="文本框 49"/>
                <p:cNvSpPr txBox="1"/>
                <p:nvPr/>
              </p:nvSpPr>
              <p:spPr>
                <a:xfrm>
                  <a:off x="996051" y="3614824"/>
                  <a:ext cx="2162286" cy="602708"/>
                </a:xfrm>
                <a:prstGeom prst="rect">
                  <a:avLst/>
                </a:prstGeom>
                <a:noFill/>
              </p:spPr>
              <p:txBody>
                <a:bodyPr wrap="square" lIns="0" tIns="0" rIns="0" bIns="0" rtlCol="0">
                  <a:spAutoFit/>
                </a:bodyPr>
                <a:lstStyle/>
                <a:p>
                  <a:pPr lvl="0">
                    <a:defRPr/>
                  </a:pPr>
                  <a:r>
                    <a:rPr lang="en-US" altLang="zh-CN" sz="2400" b="1" dirty="0" smtClean="0">
                      <a:solidFill>
                        <a:srgbClr val="14A83C"/>
                      </a:solidFill>
                      <a:latin typeface="Arial" panose="020B0604020202020204" pitchFamily="34" charset="0"/>
                      <a:ea typeface="等线" panose="02010600030101010101" pitchFamily="2" charset="-122"/>
                      <a:cs typeface="Arial" panose="020B0604020202020204" pitchFamily="34" charset="0"/>
                    </a:rPr>
                    <a:t>5703</a:t>
                  </a:r>
                  <a:r>
                    <a:rPr lang="zh-CN" altLang="en-US" sz="2400" b="1" dirty="0" smtClean="0">
                      <a:solidFill>
                        <a:srgbClr val="14A83C"/>
                      </a:solidFill>
                      <a:latin typeface="微软雅黑" panose="020B0503020204020204" pitchFamily="34" charset="-122"/>
                      <a:ea typeface="微软雅黑" panose="020B0503020204020204" pitchFamily="34" charset="-122"/>
                      <a:cs typeface="Arial" panose="020B0604020202020204" pitchFamily="34" charset="0"/>
                    </a:rPr>
                    <a:t>万</a:t>
                  </a:r>
                  <a:r>
                    <a:rPr lang="zh-CN" altLang="en-US" sz="2400" b="1" dirty="0">
                      <a:solidFill>
                        <a:srgbClr val="14A83C"/>
                      </a:solidFill>
                      <a:latin typeface="微软雅黑" panose="020B0503020204020204" pitchFamily="34" charset="-122"/>
                      <a:ea typeface="微软雅黑" panose="020B0503020204020204" pitchFamily="34" charset="-122"/>
                      <a:cs typeface="Arial" panose="020B0604020202020204" pitchFamily="34" charset="0"/>
                    </a:rPr>
                    <a:t>千瓦</a:t>
                  </a:r>
                  <a:endParaRPr lang="en-US" altLang="zh-CN" sz="2400" b="1" dirty="0">
                    <a:solidFill>
                      <a:srgbClr val="14A83C"/>
                    </a:solidFill>
                    <a:latin typeface="微软雅黑" panose="020B0503020204020204" pitchFamily="34" charset="-122"/>
                    <a:ea typeface="微软雅黑" panose="020B0503020204020204" pitchFamily="34" charset="-122"/>
                    <a:cs typeface="Arial" panose="020B0604020202020204" pitchFamily="34" charset="0"/>
                  </a:endParaRPr>
                </a:p>
                <a:p>
                  <a:pPr lvl="0">
                    <a:defRPr/>
                  </a:pPr>
                  <a:r>
                    <a:rPr lang="en-US" altLang="zh-CN" b="1" dirty="0" smtClean="0">
                      <a:solidFill>
                        <a:srgbClr val="14A83C"/>
                      </a:solidFill>
                      <a:latin typeface="微软雅黑" panose="020B0503020204020204" pitchFamily="34" charset="-122"/>
                      <a:ea typeface="微软雅黑" panose="020B0503020204020204" pitchFamily="34" charset="-122"/>
                      <a:cs typeface="Arial" panose="020B0604020202020204" pitchFamily="34" charset="0"/>
                    </a:rPr>
                    <a:t>57.03GW</a:t>
                  </a:r>
                  <a:endParaRPr lang="en-US" altLang="zh-CN" b="1" dirty="0">
                    <a:solidFill>
                      <a:srgbClr val="14A83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932909" y="2060851"/>
                  <a:ext cx="3515240" cy="1341426"/>
                </a:xfrm>
                <a:prstGeom prst="rect">
                  <a:avLst/>
                </a:pr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563" y="2291218"/>
                  <a:ext cx="995160" cy="835859"/>
                </a:xfrm>
                <a:prstGeom prst="rect">
                  <a:avLst/>
                </a:prstGeom>
              </p:spPr>
            </p:pic>
            <p:sp>
              <p:nvSpPr>
                <p:cNvPr id="61" name="文本框 60"/>
                <p:cNvSpPr txBox="1"/>
                <p:nvPr/>
              </p:nvSpPr>
              <p:spPr>
                <a:xfrm>
                  <a:off x="2885000" y="2586471"/>
                  <a:ext cx="1344829"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chemeClr val="bg1"/>
                      </a:solidFill>
                      <a:latin typeface="Arial" panose="020B0604020202020204" pitchFamily="34" charset="0"/>
                      <a:ea typeface="等线" panose="02010600030101010101" pitchFamily="2" charset="-122"/>
                      <a:cs typeface="Arial" panose="020B0604020202020204" pitchFamily="34" charset="0"/>
                    </a:rPr>
                    <a:t>55 </a:t>
                  </a:r>
                  <a:r>
                    <a:rPr lang="zh-CN" altLang="en-GB"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台</a:t>
                  </a:r>
                  <a:endPar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55 units</a:t>
                  </a:r>
                </a:p>
              </p:txBody>
            </p:sp>
          </p:grpSp>
          <p:sp>
            <p:nvSpPr>
              <p:cNvPr id="4" name="文本框 3">
                <a:extLst>
                  <a:ext uri="{FF2B5EF4-FFF2-40B4-BE49-F238E27FC236}">
                    <a16:creationId xmlns:a16="http://schemas.microsoft.com/office/drawing/2014/main" xmlns="" id="{E8B0EAA0-BFB4-3B8E-BA44-C93F5847104C}"/>
                  </a:ext>
                </a:extLst>
              </p:cNvPr>
              <p:cNvSpPr txBox="1"/>
              <p:nvPr/>
            </p:nvSpPr>
            <p:spPr>
              <a:xfrm>
                <a:off x="847120" y="5196702"/>
                <a:ext cx="2940490" cy="461665"/>
              </a:xfrm>
              <a:prstGeom prst="rect">
                <a:avLst/>
              </a:prstGeom>
              <a:noFill/>
            </p:spPr>
            <p:txBody>
              <a:bodyPr wrap="square" rtlCol="0">
                <a:spAutoFit/>
              </a:bodyPr>
              <a:lstStyle/>
              <a:p>
                <a:r>
                  <a:rPr kumimoji="1" lang="zh-CN" altLang="en-US" sz="2400" b="1" dirty="0">
                    <a:solidFill>
                      <a:srgbClr val="14A83C"/>
                    </a:solidFill>
                    <a:latin typeface="微软雅黑" panose="020B0503020204020204" pitchFamily="34" charset="-122"/>
                    <a:ea typeface="微软雅黑" panose="020B0503020204020204" pitchFamily="34" charset="-122"/>
                    <a:cs typeface="Arial" panose="020B0604020202020204" pitchFamily="34" charset="0"/>
                  </a:rPr>
                  <a:t>位居全球第三</a:t>
                </a:r>
                <a:endParaRPr kumimoji="1" lang="en-US" altLang="zh-CN" sz="2400" b="1" dirty="0">
                  <a:solidFill>
                    <a:srgbClr val="14A83C"/>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4" name="文本占位符 2"/>
            <p:cNvSpPr txBox="1"/>
            <p:nvPr/>
          </p:nvSpPr>
          <p:spPr>
            <a:xfrm>
              <a:off x="214321" y="2690378"/>
              <a:ext cx="3233412" cy="406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000"/>
                </a:spcBef>
                <a:buNone/>
              </a:pPr>
              <a:r>
                <a:rPr kumimoji="1" lang="zh-CN" altLang="en-US" sz="2000" b="1" dirty="0">
                  <a:solidFill>
                    <a:srgbClr val="595959"/>
                  </a:solidFill>
                  <a:ea typeface="微软雅黑" panose="020B0503020204020204" pitchFamily="34" charset="-122"/>
                </a:rPr>
                <a:t>截至</a:t>
              </a:r>
              <a:r>
                <a:rPr kumimoji="1" lang="en-US" altLang="zh-CN" sz="2000" b="1" dirty="0">
                  <a:solidFill>
                    <a:srgbClr val="595959"/>
                  </a:solidFill>
                  <a:ea typeface="微软雅黑" panose="020B0503020204020204" pitchFamily="34" charset="-122"/>
                </a:rPr>
                <a:t>2023</a:t>
              </a:r>
              <a:r>
                <a:rPr kumimoji="1" lang="zh-CN" altLang="en-US" sz="2000" b="1" dirty="0">
                  <a:solidFill>
                    <a:srgbClr val="595959"/>
                  </a:solidFill>
                  <a:ea typeface="微软雅黑" panose="020B0503020204020204" pitchFamily="34" charset="-122"/>
                </a:rPr>
                <a:t>年</a:t>
              </a:r>
              <a:r>
                <a:rPr kumimoji="1" lang="en-US" altLang="zh-CN" sz="2000" b="1" dirty="0">
                  <a:solidFill>
                    <a:srgbClr val="595959"/>
                  </a:solidFill>
                  <a:ea typeface="微软雅黑" panose="020B0503020204020204" pitchFamily="34" charset="-122"/>
                </a:rPr>
                <a:t>12</a:t>
              </a:r>
              <a:r>
                <a:rPr kumimoji="1" lang="zh-CN" altLang="en-US" sz="2000" b="1" dirty="0">
                  <a:solidFill>
                    <a:srgbClr val="595959"/>
                  </a:solidFill>
                  <a:ea typeface="微软雅黑" panose="020B0503020204020204" pitchFamily="34" charset="-122"/>
                </a:rPr>
                <a:t>月底</a:t>
              </a:r>
              <a:endParaRPr kumimoji="1" lang="en-US" altLang="zh-CN" sz="1800" b="1" u="dbl" dirty="0">
                <a:solidFill>
                  <a:schemeClr val="tx1">
                    <a:lumMod val="65000"/>
                    <a:lumOff val="35000"/>
                  </a:schemeClr>
                </a:solidFill>
                <a:ea typeface="微软雅黑" panose="020B0503020204020204" pitchFamily="34" charset="-122"/>
              </a:endParaRPr>
            </a:p>
          </p:txBody>
        </p:sp>
      </p:grpSp>
      <p:sp>
        <p:nvSpPr>
          <p:cNvPr id="35" name="文本框 34">
            <a:extLst>
              <a:ext uri="{FF2B5EF4-FFF2-40B4-BE49-F238E27FC236}">
                <a16:creationId xmlns:a16="http://schemas.microsoft.com/office/drawing/2014/main" xmlns="" id="{7E20D0B3-9396-6BB0-78DE-2F9825818C23}"/>
              </a:ext>
            </a:extLst>
          </p:cNvPr>
          <p:cNvSpPr txBox="1"/>
          <p:nvPr/>
        </p:nvSpPr>
        <p:spPr>
          <a:xfrm>
            <a:off x="780796" y="1335515"/>
            <a:ext cx="5074074" cy="1077218"/>
          </a:xfrm>
          <a:prstGeom prst="rect">
            <a:avLst/>
          </a:prstGeom>
          <a:noFill/>
        </p:spPr>
        <p:txBody>
          <a:bodyPr wrap="square">
            <a:spAutoFit/>
          </a:bodyPr>
          <a:lstStyle/>
          <a:p>
            <a:pPr marL="285750" indent="-285750">
              <a:buFont typeface="Wingdings" panose="05000000000000000000" pitchFamily="2" charset="2"/>
              <a:buChar char="Ø"/>
            </a:pPr>
            <a:r>
              <a:rPr lang="en-US" altLang="zh-CN" sz="2400" b="1" kern="100" dirty="0">
                <a:solidFill>
                  <a:srgbClr val="595959"/>
                </a:solidFill>
                <a:effectLst/>
                <a:latin typeface="+mn-ea"/>
              </a:rPr>
              <a:t>2023</a:t>
            </a:r>
            <a:r>
              <a:rPr lang="zh-CN" altLang="zh-CN" sz="2400" b="1" kern="100" dirty="0">
                <a:solidFill>
                  <a:srgbClr val="595959"/>
                </a:solidFill>
                <a:effectLst/>
                <a:latin typeface="+mn-ea"/>
                <a:cs typeface="Times New Roman" panose="02020603050405020304" pitchFamily="18" charset="0"/>
              </a:rPr>
              <a:t>年，新投入商运核电机组</a:t>
            </a:r>
            <a:r>
              <a:rPr lang="en-US" altLang="zh-CN" sz="2400" b="1" kern="100" dirty="0">
                <a:solidFill>
                  <a:srgbClr val="595959"/>
                </a:solidFill>
                <a:effectLst/>
                <a:latin typeface="+mn-ea"/>
              </a:rPr>
              <a:t>2</a:t>
            </a:r>
            <a:r>
              <a:rPr lang="zh-CN" altLang="zh-CN" sz="2400" b="1" kern="100" dirty="0">
                <a:solidFill>
                  <a:srgbClr val="595959"/>
                </a:solidFill>
                <a:effectLst/>
                <a:latin typeface="+mn-ea"/>
                <a:cs typeface="Times New Roman" panose="02020603050405020304" pitchFamily="18" charset="0"/>
              </a:rPr>
              <a:t>台</a:t>
            </a:r>
            <a:endParaRPr lang="en-US" altLang="zh-CN" sz="2400" b="1" kern="100" dirty="0">
              <a:solidFill>
                <a:srgbClr val="595959"/>
              </a:solidFill>
              <a:effectLst/>
              <a:latin typeface="+mn-ea"/>
              <a:cs typeface="Times New Roman" panose="02020603050405020304" pitchFamily="18" charset="0"/>
            </a:endParaRPr>
          </a:p>
          <a:p>
            <a:pPr marL="342900" indent="-342900">
              <a:buFont typeface="Arial" panose="020B0604020202020204" pitchFamily="34" charset="0"/>
              <a:buChar char="•"/>
            </a:pPr>
            <a:r>
              <a:rPr lang="zh-CN" altLang="zh-CN" sz="2000" b="1" kern="100" dirty="0">
                <a:solidFill>
                  <a:srgbClr val="595959"/>
                </a:solidFill>
                <a:effectLst/>
                <a:latin typeface="+mn-ea"/>
                <a:cs typeface="Times New Roman" panose="02020603050405020304" pitchFamily="18" charset="0"/>
              </a:rPr>
              <a:t>防城港</a:t>
            </a:r>
            <a:r>
              <a:rPr lang="zh-CN" altLang="en-US" sz="2000" b="1" kern="100" dirty="0">
                <a:solidFill>
                  <a:srgbClr val="595959"/>
                </a:solidFill>
                <a:effectLst/>
                <a:latin typeface="+mn-ea"/>
                <a:cs typeface="Times New Roman" panose="02020603050405020304" pitchFamily="18" charset="0"/>
              </a:rPr>
              <a:t>核电二期</a:t>
            </a:r>
            <a:r>
              <a:rPr lang="en-US" altLang="zh-CN" sz="2000" b="1" kern="100" dirty="0">
                <a:solidFill>
                  <a:srgbClr val="595959"/>
                </a:solidFill>
                <a:effectLst/>
                <a:latin typeface="+mn-ea"/>
              </a:rPr>
              <a:t>3</a:t>
            </a:r>
            <a:r>
              <a:rPr lang="zh-CN" altLang="zh-CN" sz="2000" b="1" kern="100" dirty="0">
                <a:solidFill>
                  <a:srgbClr val="595959"/>
                </a:solidFill>
                <a:effectLst/>
                <a:latin typeface="+mn-ea"/>
                <a:cs typeface="Times New Roman" panose="02020603050405020304" pitchFamily="18" charset="0"/>
              </a:rPr>
              <a:t>号机组</a:t>
            </a:r>
            <a:endParaRPr lang="en-US" altLang="zh-CN" sz="2000" b="1" kern="100" dirty="0">
              <a:solidFill>
                <a:srgbClr val="595959"/>
              </a:solidFill>
              <a:effectLst/>
              <a:latin typeface="+mn-ea"/>
              <a:cs typeface="Times New Roman" panose="02020603050405020304" pitchFamily="18" charset="0"/>
            </a:endParaRPr>
          </a:p>
          <a:p>
            <a:pPr marL="342900" indent="-342900">
              <a:buFont typeface="Arial" panose="020B0604020202020204" pitchFamily="34" charset="0"/>
              <a:buChar char="•"/>
            </a:pPr>
            <a:r>
              <a:rPr lang="zh-CN" altLang="en-US" sz="2000" b="1" kern="100" dirty="0">
                <a:solidFill>
                  <a:srgbClr val="595959"/>
                </a:solidFill>
                <a:latin typeface="+mn-ea"/>
                <a:cs typeface="Times New Roman" panose="02020603050405020304" pitchFamily="18" charset="0"/>
              </a:rPr>
              <a:t>石岛湾高温气冷堆示范工程</a:t>
            </a:r>
            <a:endParaRPr lang="zh-CN" altLang="en-US" sz="2000" b="1" dirty="0">
              <a:solidFill>
                <a:srgbClr val="595959"/>
              </a:solidFill>
              <a:latin typeface="+mn-ea"/>
            </a:endParaRPr>
          </a:p>
        </p:txBody>
      </p:sp>
      <p:grpSp>
        <p:nvGrpSpPr>
          <p:cNvPr id="39" name="组合 38"/>
          <p:cNvGrpSpPr/>
          <p:nvPr/>
        </p:nvGrpSpPr>
        <p:grpSpPr>
          <a:xfrm>
            <a:off x="7144482" y="3523264"/>
            <a:ext cx="3114562" cy="1471884"/>
            <a:chOff x="4702932" y="4266894"/>
            <a:chExt cx="3114562" cy="1471884"/>
          </a:xfrm>
        </p:grpSpPr>
        <p:sp>
          <p:nvSpPr>
            <p:cNvPr id="40" name="矩形: 圆角 24">
              <a:extLst>
                <a:ext uri="{FF2B5EF4-FFF2-40B4-BE49-F238E27FC236}">
                  <a16:creationId xmlns:a16="http://schemas.microsoft.com/office/drawing/2014/main" xmlns="" id="{C48D517E-809B-4C9D-99B1-50A5AD049B06}"/>
                </a:ext>
              </a:extLst>
            </p:cNvPr>
            <p:cNvSpPr/>
            <p:nvPr/>
          </p:nvSpPr>
          <p:spPr>
            <a:xfrm>
              <a:off x="4820225" y="4895681"/>
              <a:ext cx="2904669" cy="31268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4">
                <a:solidFill>
                  <a:srgbClr val="0054A7"/>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xmlns="" id="{18CB8146-78AC-49E0-88F4-8A8DCDDFC2F7}"/>
                </a:ext>
              </a:extLst>
            </p:cNvPr>
            <p:cNvSpPr/>
            <p:nvPr/>
          </p:nvSpPr>
          <p:spPr>
            <a:xfrm>
              <a:off x="4895156" y="4895678"/>
              <a:ext cx="2922338" cy="326884"/>
            </a:xfrm>
            <a:prstGeom prst="rect">
              <a:avLst/>
            </a:prstGeom>
          </p:spPr>
          <p:txBody>
            <a:bodyPr wrap="none">
              <a:spAutoFit/>
            </a:bodyPr>
            <a:lstStyle/>
            <a:p>
              <a:r>
                <a:rPr lang="zh-CN" altLang="en-US" sz="1524" kern="100" spc="254" dirty="0">
                  <a:solidFill>
                    <a:schemeClr val="bg1"/>
                  </a:solidFill>
                  <a:latin typeface="微软雅黑" panose="020B0503020204020204" pitchFamily="34" charset="-122"/>
                  <a:ea typeface="微软雅黑" panose="020B0503020204020204" pitchFamily="34" charset="-122"/>
                </a:rPr>
                <a:t>核电在全国累计发电量占比</a:t>
              </a:r>
              <a:endParaRPr lang="zh-CN" altLang="en-US" sz="1524" dirty="0">
                <a:solidFill>
                  <a:schemeClr val="bg1"/>
                </a:solidFill>
                <a:latin typeface="微软雅黑" panose="020B0503020204020204" pitchFamily="34" charset="-122"/>
                <a:ea typeface="微软雅黑" panose="020B0503020204020204" pitchFamily="34" charset="-122"/>
              </a:endParaRPr>
            </a:p>
          </p:txBody>
        </p:sp>
        <p:sp>
          <p:nvSpPr>
            <p:cNvPr id="42" name="矩形 41">
              <a:extLst>
                <a:ext uri="{FF2B5EF4-FFF2-40B4-BE49-F238E27FC236}">
                  <a16:creationId xmlns:a16="http://schemas.microsoft.com/office/drawing/2014/main" xmlns="" id="{4F0954A9-05CF-42BB-8ACF-5610F0737DC2}"/>
                </a:ext>
              </a:extLst>
            </p:cNvPr>
            <p:cNvSpPr/>
            <p:nvPr/>
          </p:nvSpPr>
          <p:spPr>
            <a:xfrm>
              <a:off x="5324736" y="4266894"/>
              <a:ext cx="1854354" cy="717761"/>
            </a:xfrm>
            <a:prstGeom prst="rect">
              <a:avLst/>
            </a:prstGeom>
          </p:spPr>
          <p:txBody>
            <a:bodyPr wrap="none">
              <a:spAutoFit/>
            </a:bodyPr>
            <a:lstStyle/>
            <a:p>
              <a:r>
                <a:rPr lang="en-US" altLang="zh-CN" sz="4064" kern="100" spc="254" dirty="0">
                  <a:solidFill>
                    <a:srgbClr val="0054A7"/>
                  </a:solidFill>
                  <a:latin typeface="微软雅黑" panose="020B0503020204020204" pitchFamily="34" charset="-122"/>
                  <a:ea typeface="微软雅黑" panose="020B0503020204020204" pitchFamily="34" charset="-122"/>
                </a:rPr>
                <a:t>4.86%</a:t>
              </a:r>
              <a:endParaRPr lang="zh-CN" altLang="en-US" sz="3048" kern="100" spc="254" dirty="0">
                <a:solidFill>
                  <a:srgbClr val="0054A7"/>
                </a:solidFill>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xmlns="" id="{379AF526-DDC3-401C-B059-DC09AEEEE386}"/>
                </a:ext>
              </a:extLst>
            </p:cNvPr>
            <p:cNvSpPr/>
            <p:nvPr/>
          </p:nvSpPr>
          <p:spPr>
            <a:xfrm>
              <a:off x="4702932" y="5294682"/>
              <a:ext cx="3059685" cy="444096"/>
            </a:xfrm>
            <a:prstGeom prst="rect">
              <a:avLst/>
            </a:prstGeom>
          </p:spPr>
          <p:txBody>
            <a:bodyPr wrap="none">
              <a:spAutoFit/>
            </a:bodyPr>
            <a:lstStyle/>
            <a:p>
              <a:pPr algn="ctr"/>
              <a:r>
                <a:rPr lang="en-US" altLang="zh-CN" sz="1143" b="1" kern="100"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Proportion of Nuclear Power in </a:t>
              </a:r>
            </a:p>
            <a:p>
              <a:pPr algn="ctr"/>
              <a:r>
                <a:rPr lang="en-US" altLang="zh-CN" sz="1143" b="1" kern="100"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National Cumulative Power Generation</a:t>
              </a:r>
              <a:endParaRPr lang="zh-CN" altLang="en-US" sz="1143" b="1" kern="100"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4" name="文本占位符 2"/>
          <p:cNvSpPr txBox="1"/>
          <p:nvPr/>
        </p:nvSpPr>
        <p:spPr>
          <a:xfrm>
            <a:off x="7123216" y="1084726"/>
            <a:ext cx="3011984" cy="406808"/>
          </a:xfrm>
          <a:prstGeom prst="rect">
            <a:avLst/>
          </a:prstGeom>
          <a:solidFill>
            <a:schemeClr val="bg1">
              <a:lumMod val="8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000"/>
              </a:spcBef>
              <a:buNone/>
            </a:pPr>
            <a:r>
              <a:rPr kumimoji="1" lang="en-US" altLang="zh-CN" sz="2400" b="1" dirty="0" smtClean="0">
                <a:solidFill>
                  <a:srgbClr val="595959"/>
                </a:solidFill>
                <a:latin typeface="微软雅黑" panose="020B0503020204020204" pitchFamily="34" charset="-122"/>
                <a:ea typeface="微软雅黑" panose="020B0503020204020204" pitchFamily="34" charset="-122"/>
              </a:rPr>
              <a:t>2023</a:t>
            </a:r>
            <a:r>
              <a:rPr kumimoji="1" lang="zh-CN" altLang="en-US" sz="2400" b="1" dirty="0" smtClean="0">
                <a:solidFill>
                  <a:srgbClr val="595959"/>
                </a:solidFill>
                <a:latin typeface="微软雅黑" panose="020B0503020204020204" pitchFamily="34" charset="-122"/>
                <a:ea typeface="微软雅黑" panose="020B0503020204020204" pitchFamily="34" charset="-122"/>
              </a:rPr>
              <a:t>年全年</a:t>
            </a:r>
            <a:endParaRPr kumimoji="1" lang="en-US" altLang="zh-CN" b="1" u="dbl"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5" name="组合 44">
            <a:extLst>
              <a:ext uri="{FF2B5EF4-FFF2-40B4-BE49-F238E27FC236}">
                <a16:creationId xmlns:a16="http://schemas.microsoft.com/office/drawing/2014/main" xmlns="" id="{BC97086C-8839-5408-02FC-60036E34C38D}"/>
              </a:ext>
            </a:extLst>
          </p:cNvPr>
          <p:cNvGrpSpPr/>
          <p:nvPr/>
        </p:nvGrpSpPr>
        <p:grpSpPr>
          <a:xfrm>
            <a:off x="6931408" y="1463170"/>
            <a:ext cx="3987057" cy="1781819"/>
            <a:chOff x="611996" y="1923849"/>
            <a:chExt cx="3987057" cy="1781819"/>
          </a:xfrm>
        </p:grpSpPr>
        <p:grpSp>
          <p:nvGrpSpPr>
            <p:cNvPr id="46" name="组合 45"/>
            <p:cNvGrpSpPr/>
            <p:nvPr/>
          </p:nvGrpSpPr>
          <p:grpSpPr>
            <a:xfrm>
              <a:off x="683088" y="1923849"/>
              <a:ext cx="3736664" cy="1305371"/>
              <a:chOff x="8369683" y="4251341"/>
              <a:chExt cx="3736664" cy="1305371"/>
            </a:xfrm>
          </p:grpSpPr>
          <p:sp>
            <p:nvSpPr>
              <p:cNvPr id="52" name="矩形: 圆角 25">
                <a:extLst>
                  <a:ext uri="{FF2B5EF4-FFF2-40B4-BE49-F238E27FC236}">
                    <a16:creationId xmlns:a16="http://schemas.microsoft.com/office/drawing/2014/main" xmlns="" id="{BDF95E72-4E73-43AE-9DD5-57CF3B938234}"/>
                  </a:ext>
                </a:extLst>
              </p:cNvPr>
              <p:cNvSpPr/>
              <p:nvPr/>
            </p:nvSpPr>
            <p:spPr>
              <a:xfrm>
                <a:off x="8721006" y="4895679"/>
                <a:ext cx="2689481" cy="31268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4">
                  <a:solidFill>
                    <a:srgbClr val="0054A7"/>
                  </a:solidFill>
                  <a:latin typeface="微软雅黑" panose="020B0503020204020204" pitchFamily="34" charset="-122"/>
                  <a:ea typeface="微软雅黑" panose="020B0503020204020204" pitchFamily="34" charset="-122"/>
                </a:endParaRPr>
              </a:p>
            </p:txBody>
          </p:sp>
          <p:sp>
            <p:nvSpPr>
              <p:cNvPr id="55" name="矩形 54">
                <a:extLst>
                  <a:ext uri="{FF2B5EF4-FFF2-40B4-BE49-F238E27FC236}">
                    <a16:creationId xmlns:a16="http://schemas.microsoft.com/office/drawing/2014/main" xmlns="" id="{135A81ED-F85E-41A1-B69A-E31F645CA5FD}"/>
                  </a:ext>
                </a:extLst>
              </p:cNvPr>
              <p:cNvSpPr/>
              <p:nvPr/>
            </p:nvSpPr>
            <p:spPr>
              <a:xfrm>
                <a:off x="9482821" y="4909649"/>
                <a:ext cx="1325363" cy="326884"/>
              </a:xfrm>
              <a:prstGeom prst="rect">
                <a:avLst/>
              </a:prstGeom>
            </p:spPr>
            <p:txBody>
              <a:bodyPr wrap="none">
                <a:spAutoFit/>
              </a:bodyPr>
              <a:lstStyle/>
              <a:p>
                <a:r>
                  <a:rPr lang="zh-CN" altLang="zh-CN" sz="1524" kern="100" spc="254" dirty="0">
                    <a:solidFill>
                      <a:schemeClr val="bg1"/>
                    </a:solidFill>
                    <a:latin typeface="微软雅黑" panose="020B0503020204020204" pitchFamily="34" charset="-122"/>
                    <a:ea typeface="微软雅黑" panose="020B0503020204020204" pitchFamily="34" charset="-122"/>
                  </a:rPr>
                  <a:t>核</a:t>
                </a:r>
                <a:r>
                  <a:rPr lang="zh-CN" altLang="en-US" sz="1524" kern="100" spc="254" dirty="0">
                    <a:solidFill>
                      <a:schemeClr val="bg1"/>
                    </a:solidFill>
                    <a:latin typeface="微软雅黑" panose="020B0503020204020204" pitchFamily="34" charset="-122"/>
                    <a:ea typeface="微软雅黑" panose="020B0503020204020204" pitchFamily="34" charset="-122"/>
                  </a:rPr>
                  <a:t>能</a:t>
                </a:r>
                <a:r>
                  <a:rPr lang="zh-CN" altLang="zh-CN" sz="1524" kern="100" spc="254" dirty="0">
                    <a:solidFill>
                      <a:schemeClr val="bg1"/>
                    </a:solidFill>
                    <a:latin typeface="微软雅黑" panose="020B0503020204020204" pitchFamily="34" charset="-122"/>
                    <a:ea typeface="微软雅黑" panose="020B0503020204020204" pitchFamily="34" charset="-122"/>
                  </a:rPr>
                  <a:t>发电量</a:t>
                </a:r>
                <a:endParaRPr lang="zh-CN" altLang="en-US" sz="1524" dirty="0">
                  <a:solidFill>
                    <a:schemeClr val="bg1"/>
                  </a:solidFill>
                  <a:latin typeface="微软雅黑" panose="020B0503020204020204" pitchFamily="34" charset="-122"/>
                  <a:ea typeface="微软雅黑" panose="020B0503020204020204" pitchFamily="34" charset="-122"/>
                </a:endParaRPr>
              </a:p>
            </p:txBody>
          </p:sp>
          <p:sp>
            <p:nvSpPr>
              <p:cNvPr id="56" name="矩形 55">
                <a:extLst>
                  <a:ext uri="{FF2B5EF4-FFF2-40B4-BE49-F238E27FC236}">
                    <a16:creationId xmlns:a16="http://schemas.microsoft.com/office/drawing/2014/main" xmlns="" id="{4A69A1B5-F62E-4A81-BC7B-B97048FBB7F1}"/>
                  </a:ext>
                </a:extLst>
              </p:cNvPr>
              <p:cNvSpPr/>
              <p:nvPr/>
            </p:nvSpPr>
            <p:spPr>
              <a:xfrm>
                <a:off x="8369683" y="4251341"/>
                <a:ext cx="3736664" cy="717761"/>
              </a:xfrm>
              <a:prstGeom prst="rect">
                <a:avLst/>
              </a:prstGeom>
            </p:spPr>
            <p:txBody>
              <a:bodyPr wrap="none">
                <a:spAutoFit/>
              </a:bodyPr>
              <a:lstStyle/>
              <a:p>
                <a:r>
                  <a:rPr lang="en-US" altLang="zh-CN" sz="4064" kern="100" spc="254" dirty="0">
                    <a:solidFill>
                      <a:srgbClr val="0054A7"/>
                    </a:solidFill>
                    <a:latin typeface="微软雅黑" panose="020B0503020204020204" pitchFamily="34" charset="-122"/>
                    <a:ea typeface="微软雅黑" panose="020B0503020204020204" pitchFamily="34" charset="-122"/>
                  </a:rPr>
                  <a:t>4333.71 </a:t>
                </a:r>
                <a:r>
                  <a:rPr lang="zh-CN" altLang="zh-CN" sz="2032" kern="100" spc="254" dirty="0">
                    <a:solidFill>
                      <a:srgbClr val="0054A7"/>
                    </a:solidFill>
                    <a:latin typeface="微软雅黑" panose="020B0503020204020204" pitchFamily="34" charset="-122"/>
                    <a:ea typeface="微软雅黑" panose="020B0503020204020204" pitchFamily="34" charset="-122"/>
                  </a:rPr>
                  <a:t>亿千瓦时</a:t>
                </a:r>
                <a:endParaRPr lang="zh-CN" altLang="en-US" sz="3048" kern="100" spc="254" dirty="0">
                  <a:solidFill>
                    <a:srgbClr val="0054A7"/>
                  </a:solidFill>
                  <a:latin typeface="微软雅黑" panose="020B0503020204020204" pitchFamily="34" charset="-122"/>
                  <a:ea typeface="微软雅黑" panose="020B0503020204020204" pitchFamily="34" charset="-122"/>
                </a:endParaRPr>
              </a:p>
            </p:txBody>
          </p:sp>
          <p:sp>
            <p:nvSpPr>
              <p:cNvPr id="57" name="矩形 56">
                <a:extLst>
                  <a:ext uri="{FF2B5EF4-FFF2-40B4-BE49-F238E27FC236}">
                    <a16:creationId xmlns:a16="http://schemas.microsoft.com/office/drawing/2014/main" xmlns="" id="{E98EAF5D-1690-427E-BABA-2BB474924027}"/>
                  </a:ext>
                </a:extLst>
              </p:cNvPr>
              <p:cNvSpPr/>
              <p:nvPr/>
            </p:nvSpPr>
            <p:spPr>
              <a:xfrm>
                <a:off x="9131444" y="5288497"/>
                <a:ext cx="2125903" cy="268215"/>
              </a:xfrm>
              <a:prstGeom prst="rect">
                <a:avLst/>
              </a:prstGeom>
            </p:spPr>
            <p:txBody>
              <a:bodyPr wrap="none">
                <a:spAutoFit/>
              </a:bodyPr>
              <a:lstStyle/>
              <a:p>
                <a:r>
                  <a:rPr lang="en-US" altLang="zh-CN" sz="1143" b="1"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Nuclear Power Generation</a:t>
                </a:r>
                <a:endParaRPr lang="zh-CN" altLang="en-US" sz="1143" b="1"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9" name="文本框 44">
              <a:extLst>
                <a:ext uri="{FF2B5EF4-FFF2-40B4-BE49-F238E27FC236}">
                  <a16:creationId xmlns:a16="http://schemas.microsoft.com/office/drawing/2014/main" xmlns="" id="{9BD11A63-BF37-E014-DCF8-60BF6B02F6F8}"/>
                </a:ext>
              </a:extLst>
            </p:cNvPr>
            <p:cNvSpPr txBox="1"/>
            <p:nvPr/>
          </p:nvSpPr>
          <p:spPr>
            <a:xfrm>
              <a:off x="611996" y="3305558"/>
              <a:ext cx="3987057" cy="400110"/>
            </a:xfrm>
            <a:prstGeom prst="rect">
              <a:avLst/>
            </a:prstGeom>
            <a:noFill/>
          </p:spPr>
          <p:txBody>
            <a:bodyPr wrap="square" rtlCol="0">
              <a:spAutoFit/>
            </a:bodyPr>
            <a:lstStyle/>
            <a:p>
              <a:pPr algn="ctr"/>
              <a:r>
                <a:rPr lang="zh-CN" altLang="en-US" sz="2000" b="1" kern="100" spc="254" dirty="0">
                  <a:solidFill>
                    <a:srgbClr val="0054A7"/>
                  </a:solidFill>
                  <a:latin typeface="微软雅黑" panose="020B0503020204020204" pitchFamily="34" charset="-122"/>
                  <a:ea typeface="微软雅黑" panose="020B0503020204020204" pitchFamily="34" charset="-122"/>
                </a:rPr>
                <a:t>位列全球第二</a:t>
              </a:r>
              <a:r>
                <a:rPr lang="en-US" altLang="zh-CN" sz="2000" b="1" kern="100" spc="254" dirty="0">
                  <a:solidFill>
                    <a:srgbClr val="0054A7"/>
                  </a:solidFill>
                  <a:latin typeface="微软雅黑" panose="020B0503020204020204" pitchFamily="34" charset="-122"/>
                  <a:ea typeface="微软雅黑" panose="020B0503020204020204" pitchFamily="34" charset="-122"/>
                </a:rPr>
                <a:t>,</a:t>
              </a:r>
              <a:r>
                <a:rPr lang="zh-CN" altLang="en-US" sz="2000" b="1" kern="100" spc="254" dirty="0">
                  <a:solidFill>
                    <a:srgbClr val="0054A7"/>
                  </a:solidFill>
                  <a:latin typeface="微软雅黑" panose="020B0503020204020204" pitchFamily="34" charset="-122"/>
                  <a:ea typeface="微软雅黑" panose="020B0503020204020204" pitchFamily="34" charset="-122"/>
                </a:rPr>
                <a:t>仅次于美国</a:t>
              </a:r>
              <a:endParaRPr lang="en-US" altLang="zh-CN" sz="2000" b="1" kern="100" spc="254" dirty="0">
                <a:solidFill>
                  <a:srgbClr val="0054A7"/>
                </a:solidFill>
                <a:latin typeface="微软雅黑" panose="020B0503020204020204" pitchFamily="34" charset="-122"/>
                <a:ea typeface="微软雅黑" panose="020B0503020204020204" pitchFamily="34" charset="-122"/>
              </a:endParaRPr>
            </a:p>
          </p:txBody>
        </p:sp>
      </p:grpSp>
      <p:grpSp>
        <p:nvGrpSpPr>
          <p:cNvPr id="58" name="组合 57">
            <a:extLst>
              <a:ext uri="{FF2B5EF4-FFF2-40B4-BE49-F238E27FC236}">
                <a16:creationId xmlns:a16="http://schemas.microsoft.com/office/drawing/2014/main" xmlns="" id="{1A24EB42-E495-AEF0-5981-B0BD1B135E6E}"/>
              </a:ext>
            </a:extLst>
          </p:cNvPr>
          <p:cNvGrpSpPr/>
          <p:nvPr/>
        </p:nvGrpSpPr>
        <p:grpSpPr>
          <a:xfrm>
            <a:off x="7127471" y="5230432"/>
            <a:ext cx="3506072" cy="1300039"/>
            <a:chOff x="531030" y="4279595"/>
            <a:chExt cx="3506072" cy="1300039"/>
          </a:xfrm>
        </p:grpSpPr>
        <p:sp>
          <p:nvSpPr>
            <p:cNvPr id="59" name="矩形: 圆角 22">
              <a:extLst>
                <a:ext uri="{FF2B5EF4-FFF2-40B4-BE49-F238E27FC236}">
                  <a16:creationId xmlns:a16="http://schemas.microsoft.com/office/drawing/2014/main" xmlns="" id="{F33F0981-47A3-B6A2-CB91-540C760406DA}"/>
                </a:ext>
              </a:extLst>
            </p:cNvPr>
            <p:cNvSpPr/>
            <p:nvPr/>
          </p:nvSpPr>
          <p:spPr>
            <a:xfrm>
              <a:off x="1005558" y="4895680"/>
              <a:ext cx="2436359" cy="31268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4">
                <a:solidFill>
                  <a:srgbClr val="0054A7"/>
                </a:solidFill>
                <a:latin typeface="微软雅黑" panose="020B0503020204020204" pitchFamily="34" charset="-122"/>
                <a:ea typeface="微软雅黑" panose="020B0503020204020204" pitchFamily="34" charset="-122"/>
              </a:endParaRPr>
            </a:p>
          </p:txBody>
        </p:sp>
        <p:sp>
          <p:nvSpPr>
            <p:cNvPr id="60" name="矩形 59">
              <a:extLst>
                <a:ext uri="{FF2B5EF4-FFF2-40B4-BE49-F238E27FC236}">
                  <a16:creationId xmlns:a16="http://schemas.microsoft.com/office/drawing/2014/main" xmlns="" id="{8664E3E0-5C0A-E5F8-348F-75F9D44ECDDC}"/>
                </a:ext>
              </a:extLst>
            </p:cNvPr>
            <p:cNvSpPr/>
            <p:nvPr/>
          </p:nvSpPr>
          <p:spPr>
            <a:xfrm>
              <a:off x="1098158" y="4895678"/>
              <a:ext cx="2237920" cy="326884"/>
            </a:xfrm>
            <a:prstGeom prst="rect">
              <a:avLst/>
            </a:prstGeom>
          </p:spPr>
          <p:txBody>
            <a:bodyPr wrap="none">
              <a:spAutoFit/>
            </a:bodyPr>
            <a:lstStyle/>
            <a:p>
              <a:r>
                <a:rPr lang="zh-CN" altLang="en-US" sz="1524" kern="100" spc="254" dirty="0">
                  <a:solidFill>
                    <a:schemeClr val="bg1"/>
                  </a:solidFill>
                  <a:latin typeface="微软雅黑" panose="020B0503020204020204" pitchFamily="34" charset="-122"/>
                  <a:ea typeface="微软雅黑" panose="020B0503020204020204" pitchFamily="34" charset="-122"/>
                </a:rPr>
                <a:t>核电平均利用小时数</a:t>
              </a:r>
              <a:endParaRPr lang="zh-CN" altLang="en-US" sz="1524" dirty="0">
                <a:solidFill>
                  <a:schemeClr val="bg1"/>
                </a:solidFill>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a16="http://schemas.microsoft.com/office/drawing/2014/main" xmlns="" id="{86FABD74-227D-8F93-515F-7FC4B8DFCEEE}"/>
                </a:ext>
              </a:extLst>
            </p:cNvPr>
            <p:cNvSpPr/>
            <p:nvPr/>
          </p:nvSpPr>
          <p:spPr>
            <a:xfrm>
              <a:off x="888163" y="4279595"/>
              <a:ext cx="3148939" cy="717761"/>
            </a:xfrm>
            <a:prstGeom prst="rect">
              <a:avLst/>
            </a:prstGeom>
          </p:spPr>
          <p:txBody>
            <a:bodyPr wrap="none">
              <a:spAutoFit/>
            </a:bodyPr>
            <a:lstStyle/>
            <a:p>
              <a:r>
                <a:rPr lang="en-US" altLang="zh-CN" sz="4064" kern="100" spc="254" dirty="0">
                  <a:solidFill>
                    <a:srgbClr val="0054A7"/>
                  </a:solidFill>
                  <a:latin typeface="微软雅黑" panose="020B0503020204020204" pitchFamily="34" charset="-122"/>
                  <a:ea typeface="微软雅黑" panose="020B0503020204020204" pitchFamily="34" charset="-122"/>
                </a:rPr>
                <a:t>7661.08 </a:t>
              </a:r>
              <a:r>
                <a:rPr lang="zh-CN" altLang="en-US" sz="2032" kern="100" spc="254" dirty="0">
                  <a:solidFill>
                    <a:srgbClr val="0054A7"/>
                  </a:solidFill>
                  <a:latin typeface="微软雅黑" panose="020B0503020204020204" pitchFamily="34" charset="-122"/>
                  <a:ea typeface="微软雅黑" panose="020B0503020204020204" pitchFamily="34" charset="-122"/>
                </a:rPr>
                <a:t>小时</a:t>
              </a:r>
            </a:p>
          </p:txBody>
        </p:sp>
        <p:sp>
          <p:nvSpPr>
            <p:cNvPr id="63" name="矩形 62">
              <a:extLst>
                <a:ext uri="{FF2B5EF4-FFF2-40B4-BE49-F238E27FC236}">
                  <a16:creationId xmlns:a16="http://schemas.microsoft.com/office/drawing/2014/main" xmlns="" id="{FA5100B8-5D87-1874-A02A-44B029F3C9EB}"/>
                </a:ext>
              </a:extLst>
            </p:cNvPr>
            <p:cNvSpPr/>
            <p:nvPr/>
          </p:nvSpPr>
          <p:spPr>
            <a:xfrm>
              <a:off x="531030" y="5311419"/>
              <a:ext cx="3395994" cy="268215"/>
            </a:xfrm>
            <a:prstGeom prst="rect">
              <a:avLst/>
            </a:prstGeom>
          </p:spPr>
          <p:txBody>
            <a:bodyPr wrap="none">
              <a:spAutoFit/>
            </a:bodyPr>
            <a:lstStyle/>
            <a:p>
              <a:pPr algn="just"/>
              <a:r>
                <a:rPr lang="en-US" altLang="zh-CN" sz="1143" b="1" kern="100"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Average Hours of Nuclear Power Utilization</a:t>
              </a:r>
              <a:endParaRPr lang="zh-CN" altLang="en-US" sz="1143" b="1" kern="100" dirty="0">
                <a:solidFill>
                  <a:srgbClr val="0054A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017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circle(in)">
                                      <p:cBhvr>
                                        <p:cTn id="17" dur="1000"/>
                                        <p:tgtEl>
                                          <p:spTgt spid="45"/>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circle(in)">
                                      <p:cBhvr>
                                        <p:cTn id="21" dur="1000"/>
                                        <p:tgtEl>
                                          <p:spTgt spid="39"/>
                                        </p:tgtEl>
                                      </p:cBhvr>
                                    </p:animEffect>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circle(in)">
                                      <p:cBhvr>
                                        <p:cTn id="25"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xmlns="" id="{A7177524-BFA8-75B2-4117-62B04DD02FC5}"/>
              </a:ext>
            </a:extLst>
          </p:cNvPr>
          <p:cNvSpPr/>
          <p:nvPr/>
        </p:nvSpPr>
        <p:spPr>
          <a:xfrm>
            <a:off x="205382" y="1132035"/>
            <a:ext cx="4696818" cy="53504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23" name="Rectangle 4"/>
          <p:cNvSpPr>
            <a:spLocks noChangeArrowheads="1"/>
          </p:cNvSpPr>
          <p:nvPr/>
        </p:nvSpPr>
        <p:spPr bwMode="auto">
          <a:xfrm>
            <a:off x="-35169" y="1318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54A7"/>
              </a:solidFill>
            </a:endParaRPr>
          </a:p>
        </p:txBody>
      </p:sp>
      <p:grpSp>
        <p:nvGrpSpPr>
          <p:cNvPr id="2" name="组合 1">
            <a:extLst>
              <a:ext uri="{FF2B5EF4-FFF2-40B4-BE49-F238E27FC236}">
                <a16:creationId xmlns:a16="http://schemas.microsoft.com/office/drawing/2014/main" xmlns="" id="{948F1A96-C258-A23D-DCAD-5AD3361CFDF9}"/>
              </a:ext>
            </a:extLst>
          </p:cNvPr>
          <p:cNvGrpSpPr/>
          <p:nvPr/>
        </p:nvGrpSpPr>
        <p:grpSpPr>
          <a:xfrm>
            <a:off x="4885133" y="2213459"/>
            <a:ext cx="7128070" cy="4036203"/>
            <a:chOff x="4885133" y="2213459"/>
            <a:chExt cx="7128070" cy="4036203"/>
          </a:xfrm>
        </p:grpSpPr>
        <p:cxnSp>
          <p:nvCxnSpPr>
            <p:cNvPr id="24" name="直接连接符 23"/>
            <p:cNvCxnSpPr/>
            <p:nvPr/>
          </p:nvCxnSpPr>
          <p:spPr>
            <a:xfrm>
              <a:off x="6408816" y="2403331"/>
              <a:ext cx="349" cy="3846331"/>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885133" y="2372428"/>
              <a:ext cx="1249489" cy="707886"/>
            </a:xfrm>
            <a:prstGeom prst="rect">
              <a:avLst/>
            </a:prstGeom>
            <a:noFill/>
          </p:spPr>
          <p:txBody>
            <a:bodyPr wrap="square" rtlCol="0">
              <a:spAutoFit/>
            </a:bodyPr>
            <a:lstStyle/>
            <a:p>
              <a:pPr algn="ctr"/>
              <a:r>
                <a:rPr lang="zh-CN" altLang="en-US" sz="2000" b="1" dirty="0">
                  <a:solidFill>
                    <a:srgbClr val="0054A7"/>
                  </a:solidFill>
                  <a:latin typeface="等线" panose="02010600030101010101" pitchFamily="2" charset="-122"/>
                  <a:ea typeface="等线" panose="02010600030101010101" pitchFamily="2" charset="-122"/>
                </a:rPr>
                <a:t>标准煤</a:t>
              </a:r>
              <a:endParaRPr lang="en-US" altLang="zh-CN" sz="2000" b="1" dirty="0">
                <a:solidFill>
                  <a:srgbClr val="0054A7"/>
                </a:solidFill>
                <a:latin typeface="等线" panose="02010600030101010101" pitchFamily="2" charset="-122"/>
                <a:ea typeface="等线" panose="02010600030101010101" pitchFamily="2" charset="-122"/>
              </a:endParaRPr>
            </a:p>
            <a:p>
              <a:pPr algn="ctr"/>
              <a:r>
                <a:rPr lang="zh-CN" altLang="en-US" sz="2000" b="1" dirty="0">
                  <a:solidFill>
                    <a:srgbClr val="0054A7"/>
                  </a:solidFill>
                  <a:latin typeface="等线" panose="02010600030101010101" pitchFamily="2" charset="-122"/>
                  <a:ea typeface="等线" panose="02010600030101010101" pitchFamily="2" charset="-122"/>
                </a:rPr>
                <a:t>（亿吨）</a:t>
              </a:r>
            </a:p>
          </p:txBody>
        </p:sp>
        <p:sp>
          <p:nvSpPr>
            <p:cNvPr id="26" name="文本框 25"/>
            <p:cNvSpPr txBox="1"/>
            <p:nvPr/>
          </p:nvSpPr>
          <p:spPr>
            <a:xfrm>
              <a:off x="4931066" y="3400712"/>
              <a:ext cx="1299053" cy="707886"/>
            </a:xfrm>
            <a:prstGeom prst="rect">
              <a:avLst/>
            </a:prstGeom>
            <a:noFill/>
          </p:spPr>
          <p:txBody>
            <a:bodyPr wrap="square" rtlCol="0">
              <a:spAutoFit/>
            </a:bodyPr>
            <a:lstStyle/>
            <a:p>
              <a:r>
                <a:rPr lang="zh-CN" altLang="en-US" sz="2000" b="1" dirty="0">
                  <a:solidFill>
                    <a:srgbClr val="0054A7"/>
                  </a:solidFill>
                  <a:latin typeface="等线" panose="02010600030101010101" pitchFamily="2" charset="-122"/>
                  <a:ea typeface="等线" panose="02010600030101010101" pitchFamily="2" charset="-122"/>
                </a:rPr>
                <a:t>二氧化碳</a:t>
              </a:r>
              <a:endParaRPr lang="en-US" altLang="zh-CN" sz="2000" b="1" dirty="0">
                <a:solidFill>
                  <a:srgbClr val="0054A7"/>
                </a:solidFill>
                <a:latin typeface="等线" panose="02010600030101010101" pitchFamily="2" charset="-122"/>
                <a:ea typeface="等线" panose="02010600030101010101" pitchFamily="2" charset="-122"/>
              </a:endParaRPr>
            </a:p>
            <a:p>
              <a:r>
                <a:rPr lang="zh-CN" altLang="en-US" sz="2000" b="1" dirty="0">
                  <a:solidFill>
                    <a:srgbClr val="0054A7"/>
                  </a:solidFill>
                  <a:latin typeface="等线" panose="02010600030101010101" pitchFamily="2" charset="-122"/>
                  <a:ea typeface="等线" panose="02010600030101010101" pitchFamily="2" charset="-122"/>
                </a:rPr>
                <a:t>（亿吨）</a:t>
              </a:r>
            </a:p>
          </p:txBody>
        </p:sp>
        <p:sp>
          <p:nvSpPr>
            <p:cNvPr id="27" name="文本框 26"/>
            <p:cNvSpPr txBox="1"/>
            <p:nvPr/>
          </p:nvSpPr>
          <p:spPr>
            <a:xfrm>
              <a:off x="4931067" y="4490803"/>
              <a:ext cx="1299053" cy="707886"/>
            </a:xfrm>
            <a:prstGeom prst="rect">
              <a:avLst/>
            </a:prstGeom>
            <a:noFill/>
          </p:spPr>
          <p:txBody>
            <a:bodyPr wrap="square" rtlCol="0">
              <a:spAutoFit/>
            </a:bodyPr>
            <a:lstStyle/>
            <a:p>
              <a:r>
                <a:rPr lang="zh-CN" altLang="en-US" sz="2000" b="1" dirty="0">
                  <a:solidFill>
                    <a:srgbClr val="0054A7"/>
                  </a:solidFill>
                  <a:latin typeface="等线" panose="02010600030101010101" pitchFamily="2" charset="-122"/>
                  <a:ea typeface="等线" panose="02010600030101010101" pitchFamily="2" charset="-122"/>
                </a:rPr>
                <a:t>氮氧化物</a:t>
              </a:r>
              <a:endParaRPr lang="en-US" altLang="zh-CN" sz="2000" b="1" dirty="0">
                <a:solidFill>
                  <a:srgbClr val="0054A7"/>
                </a:solidFill>
                <a:latin typeface="等线" panose="02010600030101010101" pitchFamily="2" charset="-122"/>
                <a:ea typeface="等线" panose="02010600030101010101" pitchFamily="2" charset="-122"/>
              </a:endParaRPr>
            </a:p>
            <a:p>
              <a:r>
                <a:rPr lang="zh-CN" altLang="en-US" sz="2000" b="1" dirty="0">
                  <a:solidFill>
                    <a:srgbClr val="0054A7"/>
                  </a:solidFill>
                  <a:latin typeface="等线" panose="02010600030101010101" pitchFamily="2" charset="-122"/>
                  <a:ea typeface="等线" panose="02010600030101010101" pitchFamily="2" charset="-122"/>
                </a:rPr>
                <a:t>（万吨）</a:t>
              </a:r>
            </a:p>
          </p:txBody>
        </p:sp>
        <p:sp>
          <p:nvSpPr>
            <p:cNvPr id="28" name="文本框 27"/>
            <p:cNvSpPr txBox="1"/>
            <p:nvPr/>
          </p:nvSpPr>
          <p:spPr>
            <a:xfrm>
              <a:off x="4936036" y="5541776"/>
              <a:ext cx="1299053" cy="707886"/>
            </a:xfrm>
            <a:prstGeom prst="rect">
              <a:avLst/>
            </a:prstGeom>
            <a:noFill/>
          </p:spPr>
          <p:txBody>
            <a:bodyPr wrap="square" rtlCol="0">
              <a:spAutoFit/>
            </a:bodyPr>
            <a:lstStyle/>
            <a:p>
              <a:r>
                <a:rPr lang="zh-CN" altLang="en-US" sz="2000" b="1" dirty="0">
                  <a:solidFill>
                    <a:srgbClr val="0054A7"/>
                  </a:solidFill>
                  <a:latin typeface="等线" panose="02010600030101010101" pitchFamily="2" charset="-122"/>
                  <a:ea typeface="等线" panose="02010600030101010101" pitchFamily="2" charset="-122"/>
                </a:rPr>
                <a:t>二氧化硫</a:t>
              </a:r>
              <a:endParaRPr lang="en-US" altLang="zh-CN" sz="2000" b="1" dirty="0">
                <a:solidFill>
                  <a:srgbClr val="0054A7"/>
                </a:solidFill>
                <a:latin typeface="等线" panose="02010600030101010101" pitchFamily="2" charset="-122"/>
                <a:ea typeface="等线" panose="02010600030101010101" pitchFamily="2" charset="-122"/>
              </a:endParaRPr>
            </a:p>
            <a:p>
              <a:r>
                <a:rPr lang="zh-CN" altLang="en-US" sz="2000" b="1" dirty="0">
                  <a:solidFill>
                    <a:srgbClr val="0054A7"/>
                  </a:solidFill>
                  <a:latin typeface="等线" panose="02010600030101010101" pitchFamily="2" charset="-122"/>
                  <a:ea typeface="等线" panose="02010600030101010101" pitchFamily="2" charset="-122"/>
                </a:rPr>
                <a:t>（</a:t>
              </a:r>
              <a:r>
                <a:rPr lang="zh-CN" altLang="en-US" sz="2000" b="1" dirty="0">
                  <a:solidFill>
                    <a:srgbClr val="0054A7"/>
                  </a:solidFill>
                  <a:latin typeface="等线" panose="02010600030101010101" pitchFamily="2" charset="-122"/>
                </a:rPr>
                <a:t>万吨</a:t>
              </a:r>
              <a:r>
                <a:rPr lang="zh-CN" altLang="en-US" sz="2000" b="1" dirty="0">
                  <a:solidFill>
                    <a:srgbClr val="0054A7"/>
                  </a:solidFill>
                  <a:latin typeface="等线" panose="02010600030101010101" pitchFamily="2" charset="-122"/>
                  <a:ea typeface="等线" panose="02010600030101010101" pitchFamily="2" charset="-122"/>
                </a:rPr>
                <a:t>）</a:t>
              </a:r>
            </a:p>
          </p:txBody>
        </p:sp>
        <p:sp>
          <p:nvSpPr>
            <p:cNvPr id="29" name="矩形 28"/>
            <p:cNvSpPr/>
            <p:nvPr/>
          </p:nvSpPr>
          <p:spPr>
            <a:xfrm>
              <a:off x="6396579" y="2403331"/>
              <a:ext cx="2677785" cy="648072"/>
            </a:xfrm>
            <a:prstGeom prst="rect">
              <a:avLst/>
            </a:prstGeom>
            <a:gradFill flip="none" rotWithShape="1">
              <a:gsLst>
                <a:gs pos="7000">
                  <a:srgbClr val="404040"/>
                </a:gs>
                <a:gs pos="100000">
                  <a:schemeClr val="tx1">
                    <a:lumMod val="50000"/>
                    <a:lumOff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0" name="矩形 29"/>
            <p:cNvSpPr/>
            <p:nvPr/>
          </p:nvSpPr>
          <p:spPr>
            <a:xfrm>
              <a:off x="6396579" y="3460526"/>
              <a:ext cx="5184576" cy="648072"/>
            </a:xfrm>
            <a:prstGeom prst="rect">
              <a:avLst/>
            </a:prstGeom>
            <a:gradFill>
              <a:gsLst>
                <a:gs pos="7000">
                  <a:srgbClr val="0070C0"/>
                </a:gs>
                <a:gs pos="100000">
                  <a:schemeClr val="accent1">
                    <a:lumMod val="40000"/>
                    <a:lumOff val="6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1" name="矩形 30"/>
            <p:cNvSpPr/>
            <p:nvPr/>
          </p:nvSpPr>
          <p:spPr>
            <a:xfrm>
              <a:off x="6396579" y="4491563"/>
              <a:ext cx="1147791" cy="648072"/>
            </a:xfrm>
            <a:prstGeom prst="rect">
              <a:avLst/>
            </a:prstGeom>
            <a:solidFill>
              <a:srgbClr val="E98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2" name="矩形 31"/>
            <p:cNvSpPr/>
            <p:nvPr/>
          </p:nvSpPr>
          <p:spPr>
            <a:xfrm>
              <a:off x="6396578" y="5571683"/>
              <a:ext cx="1299053" cy="648072"/>
            </a:xfrm>
            <a:prstGeom prst="rect">
              <a:avLst/>
            </a:prstGeom>
            <a:solidFill>
              <a:srgbClr val="6C5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54A7"/>
                </a:solidFill>
              </a:endParaRPr>
            </a:p>
          </p:txBody>
        </p:sp>
        <p:sp>
          <p:nvSpPr>
            <p:cNvPr id="33" name="椭圆 32"/>
            <p:cNvSpPr/>
            <p:nvPr/>
          </p:nvSpPr>
          <p:spPr>
            <a:xfrm>
              <a:off x="8611150" y="2213459"/>
              <a:ext cx="864096" cy="841171"/>
            </a:xfrm>
            <a:prstGeom prst="ellipse">
              <a:avLst/>
            </a:prstGeom>
            <a:solidFill>
              <a:srgbClr val="40404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4" name="椭圆 33"/>
            <p:cNvSpPr/>
            <p:nvPr/>
          </p:nvSpPr>
          <p:spPr>
            <a:xfrm>
              <a:off x="11149107" y="3267427"/>
              <a:ext cx="864096" cy="841171"/>
            </a:xfrm>
            <a:prstGeom prst="ellipse">
              <a:avLst/>
            </a:prstGeom>
            <a:solidFill>
              <a:srgbClr val="2C86C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5" name="椭圆 34"/>
            <p:cNvSpPr/>
            <p:nvPr/>
          </p:nvSpPr>
          <p:spPr>
            <a:xfrm>
              <a:off x="7188667" y="4296271"/>
              <a:ext cx="864096" cy="841171"/>
            </a:xfrm>
            <a:prstGeom prst="ellipse">
              <a:avLst/>
            </a:prstGeom>
            <a:solidFill>
              <a:srgbClr val="E980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6" name="椭圆 35"/>
            <p:cNvSpPr/>
            <p:nvPr/>
          </p:nvSpPr>
          <p:spPr>
            <a:xfrm>
              <a:off x="7365483" y="5391171"/>
              <a:ext cx="864096" cy="841171"/>
            </a:xfrm>
            <a:prstGeom prst="ellipse">
              <a:avLst/>
            </a:prstGeom>
            <a:solidFill>
              <a:srgbClr val="6C578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4A7"/>
                </a:solidFill>
              </a:endParaRPr>
            </a:p>
          </p:txBody>
        </p:sp>
        <p:sp>
          <p:nvSpPr>
            <p:cNvPr id="37" name="文本框 36"/>
            <p:cNvSpPr txBox="1"/>
            <p:nvPr/>
          </p:nvSpPr>
          <p:spPr>
            <a:xfrm>
              <a:off x="7162039" y="2501137"/>
              <a:ext cx="1642794" cy="369332"/>
            </a:xfrm>
            <a:prstGeom prst="rect">
              <a:avLst/>
            </a:prstGeom>
            <a:noFill/>
          </p:spPr>
          <p:txBody>
            <a:bodyPr wrap="square" rtlCol="0">
              <a:spAutoFit/>
            </a:bodyPr>
            <a:lstStyle>
              <a:defPPr>
                <a:defRPr lang="zh-CN"/>
              </a:defPPr>
              <a:lvl1pPr>
                <a:defRPr sz="2400">
                  <a:solidFill>
                    <a:schemeClr val="bg1"/>
                  </a:solidFill>
                  <a:latin typeface="Arial" panose="020B0604020202020204" pitchFamily="34" charset="0"/>
                  <a:cs typeface="Arial" panose="020B0604020202020204" pitchFamily="34" charset="0"/>
                </a:defRPr>
              </a:lvl1pPr>
            </a:lstStyle>
            <a:p>
              <a:r>
                <a:rPr lang="en-US" altLang="zh-CN" dirty="0"/>
                <a:t>1.31</a:t>
              </a:r>
              <a:endParaRPr lang="zh-CN" altLang="en-US" dirty="0"/>
            </a:p>
          </p:txBody>
        </p:sp>
        <p:sp>
          <p:nvSpPr>
            <p:cNvPr id="38" name="文本框 37"/>
            <p:cNvSpPr txBox="1"/>
            <p:nvPr/>
          </p:nvSpPr>
          <p:spPr>
            <a:xfrm>
              <a:off x="8066153" y="3576429"/>
              <a:ext cx="1642794"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3.44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39" name="文本框 38"/>
            <p:cNvSpPr txBox="1"/>
            <p:nvPr/>
          </p:nvSpPr>
          <p:spPr>
            <a:xfrm>
              <a:off x="6445124" y="4635579"/>
              <a:ext cx="992822"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97.30</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0" name="文本框 39"/>
            <p:cNvSpPr txBox="1"/>
            <p:nvPr/>
          </p:nvSpPr>
          <p:spPr>
            <a:xfrm>
              <a:off x="6438062" y="5717537"/>
              <a:ext cx="976495"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111.76</a:t>
              </a:r>
              <a:endParaRPr lang="zh-CN" altLang="en-US" sz="2000" dirty="0">
                <a:solidFill>
                  <a:schemeClr val="bg1"/>
                </a:solidFill>
                <a:latin typeface="Arial" panose="020B0604020202020204" pitchFamily="34" charset="0"/>
                <a:cs typeface="Arial" panose="020B0604020202020204" pitchFamily="34" charset="0"/>
              </a:endParaRPr>
            </a:p>
          </p:txBody>
        </p:sp>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l="23455" r="42603"/>
            <a:stretch/>
          </p:blipFill>
          <p:spPr>
            <a:xfrm>
              <a:off x="7332683" y="4491563"/>
              <a:ext cx="553622" cy="454973"/>
            </a:xfrm>
            <a:prstGeom prst="rect">
              <a:avLst/>
            </a:prstGeom>
          </p:spPr>
        </p:pic>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8728" y="5517013"/>
              <a:ext cx="677606" cy="492804"/>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196" y="3339435"/>
              <a:ext cx="613919" cy="613919"/>
            </a:xfrm>
            <a:prstGeom prst="rect">
              <a:avLst/>
            </a:prstGeom>
          </p:spPr>
        </p:pic>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1970" y="2348127"/>
              <a:ext cx="559260" cy="559260"/>
            </a:xfrm>
            <a:prstGeom prst="rect">
              <a:avLst/>
            </a:prstGeom>
          </p:spPr>
        </p:pic>
      </p:grpSp>
      <p:sp>
        <p:nvSpPr>
          <p:cNvPr id="3" name="矩形 2">
            <a:extLst>
              <a:ext uri="{FF2B5EF4-FFF2-40B4-BE49-F238E27FC236}">
                <a16:creationId xmlns:a16="http://schemas.microsoft.com/office/drawing/2014/main" xmlns="" id="{95A8B39C-2231-3B8F-E1D0-B636A56EBD37}"/>
              </a:ext>
            </a:extLst>
          </p:cNvPr>
          <p:cNvSpPr/>
          <p:nvPr/>
        </p:nvSpPr>
        <p:spPr>
          <a:xfrm>
            <a:off x="697130" y="292283"/>
            <a:ext cx="4205070"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核能产业规模持续扩大</a:t>
            </a:r>
          </a:p>
        </p:txBody>
      </p:sp>
      <p:grpSp>
        <p:nvGrpSpPr>
          <p:cNvPr id="55" name="组合 54">
            <a:extLst>
              <a:ext uri="{FF2B5EF4-FFF2-40B4-BE49-F238E27FC236}">
                <a16:creationId xmlns:a16="http://schemas.microsoft.com/office/drawing/2014/main" xmlns="" id="{0DB3DBE1-19D3-7B98-2E18-4CE6A372431A}"/>
              </a:ext>
            </a:extLst>
          </p:cNvPr>
          <p:cNvGrpSpPr/>
          <p:nvPr/>
        </p:nvGrpSpPr>
        <p:grpSpPr>
          <a:xfrm>
            <a:off x="4954550" y="1086506"/>
            <a:ext cx="6188996" cy="1241759"/>
            <a:chOff x="4954550" y="1086506"/>
            <a:chExt cx="6188996" cy="1241759"/>
          </a:xfrm>
        </p:grpSpPr>
        <p:sp>
          <p:nvSpPr>
            <p:cNvPr id="22" name="文本框 21"/>
            <p:cNvSpPr txBox="1"/>
            <p:nvPr>
              <p:custDataLst>
                <p:tags r:id="rId1"/>
              </p:custDataLst>
            </p:nvPr>
          </p:nvSpPr>
          <p:spPr>
            <a:xfrm>
              <a:off x="4995964" y="1705442"/>
              <a:ext cx="6147582" cy="622823"/>
            </a:xfrm>
            <a:prstGeom prst="rect">
              <a:avLst/>
            </a:prstGeom>
            <a:noFill/>
          </p:spPr>
          <p:txBody>
            <a:bodyPr wrap="square" rtlCol="0">
              <a:noAutofit/>
            </a:bodyPr>
            <a:lstStyle/>
            <a:p>
              <a:pPr algn="ctr" fontAlgn="auto">
                <a:lnSpc>
                  <a:spcPct val="90000"/>
                </a:lnSpc>
                <a:spcBef>
                  <a:spcPts val="2000"/>
                </a:spcBef>
              </a:pPr>
              <a:r>
                <a:rPr kumimoji="1" lang="zh-CN" altLang="en-US" sz="2200" dirty="0">
                  <a:solidFill>
                    <a:srgbClr val="595959"/>
                  </a:solidFill>
                  <a:latin typeface="微软雅黑" panose="020B0503020204020204" pitchFamily="34" charset="-122"/>
                  <a:ea typeface="微软雅黑" panose="020B0503020204020204" pitchFamily="34" charset="-122"/>
                </a:rPr>
                <a:t>与燃煤发电相比，</a:t>
              </a:r>
              <a:r>
                <a:rPr kumimoji="1" lang="en-US" altLang="zh-CN" sz="2200" dirty="0">
                  <a:solidFill>
                    <a:srgbClr val="595959"/>
                  </a:solidFill>
                  <a:latin typeface="微软雅黑" panose="020B0503020204020204" pitchFamily="34" charset="-122"/>
                  <a:ea typeface="微软雅黑" panose="020B0503020204020204" pitchFamily="34" charset="-122"/>
                </a:rPr>
                <a:t>2023</a:t>
              </a:r>
              <a:r>
                <a:rPr kumimoji="1" lang="zh-CN" altLang="en-US" sz="2200" dirty="0">
                  <a:solidFill>
                    <a:srgbClr val="595959"/>
                  </a:solidFill>
                  <a:latin typeface="微软雅黑" panose="020B0503020204020204" pitchFamily="34" charset="-122"/>
                  <a:ea typeface="微软雅黑" panose="020B0503020204020204" pitchFamily="34" charset="-122"/>
                </a:rPr>
                <a:t>年核能发电相当于减少：</a:t>
              </a:r>
              <a:endParaRPr kumimoji="1" lang="en-US" altLang="zh-CN" sz="2200" dirty="0">
                <a:solidFill>
                  <a:srgbClr val="595959"/>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xmlns="" id="{7E4303A6-E3B5-E8A8-C33F-D2250BF3A887}"/>
                </a:ext>
              </a:extLst>
            </p:cNvPr>
            <p:cNvSpPr txBox="1"/>
            <p:nvPr/>
          </p:nvSpPr>
          <p:spPr>
            <a:xfrm>
              <a:off x="4954550" y="1086506"/>
              <a:ext cx="6115050" cy="461665"/>
            </a:xfrm>
            <a:prstGeom prst="rect">
              <a:avLst/>
            </a:prstGeom>
            <a:noFill/>
          </p:spPr>
          <p:txBody>
            <a:bodyPr wrap="square">
              <a:spAutoFit/>
            </a:bodyPr>
            <a:lstStyle/>
            <a:p>
              <a:pPr algn="ctr"/>
              <a:r>
                <a:rPr kumimoji="1"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有效助力 “双碳”目标实现</a:t>
              </a:r>
            </a:p>
          </p:txBody>
        </p:sp>
      </p:grpSp>
      <p:pic>
        <p:nvPicPr>
          <p:cNvPr id="53" name="图片 52"/>
          <p:cNvPicPr/>
          <p:nvPr/>
        </p:nvPicPr>
        <p:blipFill>
          <a:blip r:embed="rId8">
            <a:extLst>
              <a:ext uri="{28A0092B-C50C-407E-A947-70E740481C1C}">
                <a14:useLocalDpi xmlns:a14="http://schemas.microsoft.com/office/drawing/2010/main" val="0"/>
              </a:ext>
            </a:extLst>
          </a:blip>
          <a:srcRect/>
          <a:stretch>
            <a:fillRect/>
          </a:stretch>
        </p:blipFill>
        <p:spPr>
          <a:xfrm>
            <a:off x="279856" y="3091226"/>
            <a:ext cx="4547870" cy="3255645"/>
          </a:xfrm>
          <a:prstGeom prst="rect">
            <a:avLst/>
          </a:prstGeom>
          <a:noFill/>
        </p:spPr>
      </p:pic>
      <p:sp>
        <p:nvSpPr>
          <p:cNvPr id="57" name="文本框 37">
            <a:extLst>
              <a:ext uri="{FF2B5EF4-FFF2-40B4-BE49-F238E27FC236}">
                <a16:creationId xmlns:a16="http://schemas.microsoft.com/office/drawing/2014/main" xmlns="" id="{86353EAA-EA97-8563-69EC-EF915748FCC1}"/>
              </a:ext>
            </a:extLst>
          </p:cNvPr>
          <p:cNvSpPr txBox="1"/>
          <p:nvPr/>
        </p:nvSpPr>
        <p:spPr>
          <a:xfrm>
            <a:off x="328817" y="1340335"/>
            <a:ext cx="4449948" cy="1754326"/>
          </a:xfrm>
          <a:prstGeom prst="rect">
            <a:avLst/>
          </a:prstGeom>
          <a:noFill/>
        </p:spPr>
        <p:txBody>
          <a:bodyPr wrap="square">
            <a:spAutoFit/>
          </a:bodyPr>
          <a:lstStyle/>
          <a:p>
            <a:pPr marL="285750" indent="-285750">
              <a:buFont typeface="Wingdings" panose="05000000000000000000" pitchFamily="2" charset="2"/>
              <a:buChar char="Ø"/>
            </a:pPr>
            <a:r>
              <a:rPr kumimoji="1" lang="zh-CN" altLang="en-US" sz="2400" b="1" dirty="0">
                <a:solidFill>
                  <a:srgbClr val="595959"/>
                </a:solidFill>
                <a:latin typeface="+mn-ea"/>
                <a:cs typeface="Arial" panose="020B0604020202020204" pitchFamily="34" charset="0"/>
              </a:rPr>
              <a:t>我国投入商运的核电机组分布在沿海的</a:t>
            </a:r>
            <a:r>
              <a:rPr kumimoji="1" lang="en-US" altLang="zh-CN" sz="2400" b="1" dirty="0">
                <a:solidFill>
                  <a:srgbClr val="595959"/>
                </a:solidFill>
                <a:latin typeface="+mn-ea"/>
                <a:cs typeface="Arial" panose="020B0604020202020204" pitchFamily="34" charset="0"/>
              </a:rPr>
              <a:t>8</a:t>
            </a:r>
            <a:r>
              <a:rPr kumimoji="1" lang="zh-CN" altLang="en-US" sz="2400" b="1" dirty="0">
                <a:solidFill>
                  <a:srgbClr val="595959"/>
                </a:solidFill>
                <a:latin typeface="+mn-ea"/>
                <a:cs typeface="Arial" panose="020B0604020202020204" pitchFamily="34" charset="0"/>
              </a:rPr>
              <a:t>个省份（自治区）</a:t>
            </a:r>
            <a:endParaRPr kumimoji="1" lang="en-US" altLang="zh-CN" sz="2400" b="1" dirty="0">
              <a:solidFill>
                <a:srgbClr val="595959"/>
              </a:solidFill>
              <a:latin typeface="+mn-ea"/>
              <a:cs typeface="Arial" panose="020B0604020202020204" pitchFamily="34" charset="0"/>
            </a:endParaRPr>
          </a:p>
          <a:p>
            <a:pPr marL="342900" indent="-342900">
              <a:buFont typeface="Arial" panose="020B0604020202020204" pitchFamily="34" charset="0"/>
              <a:buChar char="•"/>
            </a:pPr>
            <a:r>
              <a:rPr kumimoji="1" lang="zh-CN" altLang="en-US" sz="2000" b="1" dirty="0">
                <a:solidFill>
                  <a:schemeClr val="accent1"/>
                </a:solidFill>
                <a:latin typeface="+mn-ea"/>
                <a:cs typeface="Arial" panose="020B0604020202020204" pitchFamily="34" charset="0"/>
              </a:rPr>
              <a:t>广东、福建、浙江商运核电装机容量分列全国前三；核电在本省发电量占比</a:t>
            </a:r>
            <a:r>
              <a:rPr kumimoji="1" lang="zh-CN" altLang="zh-CN" sz="2000" b="1" dirty="0">
                <a:solidFill>
                  <a:schemeClr val="accent1"/>
                </a:solidFill>
                <a:latin typeface="+mn-ea"/>
                <a:cs typeface="Arial" panose="020B0604020202020204" pitchFamily="34" charset="0"/>
              </a:rPr>
              <a:t>福建、辽宁、海南</a:t>
            </a:r>
            <a:r>
              <a:rPr kumimoji="1" lang="zh-CN" altLang="en-US" sz="2000" b="1" dirty="0">
                <a:solidFill>
                  <a:schemeClr val="accent1"/>
                </a:solidFill>
                <a:latin typeface="+mn-ea"/>
                <a:cs typeface="Arial" panose="020B0604020202020204" pitchFamily="34" charset="0"/>
              </a:rPr>
              <a:t>位居前三。</a:t>
            </a:r>
          </a:p>
        </p:txBody>
      </p:sp>
    </p:spTree>
    <p:extLst>
      <p:ext uri="{BB962C8B-B14F-4D97-AF65-F5344CB8AC3E}">
        <p14:creationId xmlns:p14="http://schemas.microsoft.com/office/powerpoint/2010/main" val="10442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1000"/>
                                        <p:tgtEl>
                                          <p:spTgt spid="5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ame 18">
            <a:extLst>
              <a:ext uri="{FF2B5EF4-FFF2-40B4-BE49-F238E27FC236}">
                <a16:creationId xmlns:a16="http://schemas.microsoft.com/office/drawing/2014/main" xmlns="" id="{6710C201-9DC8-5B50-74C8-73AE4180E42A}"/>
              </a:ext>
            </a:extLst>
          </p:cNvPr>
          <p:cNvSpPr/>
          <p:nvPr/>
        </p:nvSpPr>
        <p:spPr>
          <a:xfrm rot="18900000">
            <a:off x="4943229" y="2723374"/>
            <a:ext cx="2286252" cy="2286252"/>
          </a:xfrm>
          <a:prstGeom prst="frame">
            <a:avLst/>
          </a:prstGeom>
          <a:no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3" name="Rectangle 4"/>
          <p:cNvSpPr>
            <a:spLocks noChangeArrowheads="1"/>
          </p:cNvSpPr>
          <p:nvPr/>
        </p:nvSpPr>
        <p:spPr bwMode="auto">
          <a:xfrm>
            <a:off x="-35169" y="1318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54A7"/>
              </a:solidFill>
            </a:endParaRPr>
          </a:p>
        </p:txBody>
      </p:sp>
      <p:grpSp>
        <p:nvGrpSpPr>
          <p:cNvPr id="8" name="组合 7">
            <a:extLst>
              <a:ext uri="{FF2B5EF4-FFF2-40B4-BE49-F238E27FC236}">
                <a16:creationId xmlns:a16="http://schemas.microsoft.com/office/drawing/2014/main" xmlns="" id="{A8D4601A-11ED-AE6A-C6D8-A1DA7FEF7E81}"/>
              </a:ext>
            </a:extLst>
          </p:cNvPr>
          <p:cNvGrpSpPr/>
          <p:nvPr/>
        </p:nvGrpSpPr>
        <p:grpSpPr>
          <a:xfrm>
            <a:off x="144838" y="1160828"/>
            <a:ext cx="5708758" cy="2602597"/>
            <a:chOff x="144838" y="1160828"/>
            <a:chExt cx="5708758" cy="2602597"/>
          </a:xfrm>
        </p:grpSpPr>
        <p:sp>
          <p:nvSpPr>
            <p:cNvPr id="78" name="文本框 77">
              <a:extLst>
                <a:ext uri="{FF2B5EF4-FFF2-40B4-BE49-F238E27FC236}">
                  <a16:creationId xmlns:a16="http://schemas.microsoft.com/office/drawing/2014/main" xmlns="" id="{B136C340-FCE3-8ED2-7A1D-B915CB340344}"/>
                </a:ext>
              </a:extLst>
            </p:cNvPr>
            <p:cNvSpPr txBox="1"/>
            <p:nvPr/>
          </p:nvSpPr>
          <p:spPr>
            <a:xfrm>
              <a:off x="144838" y="1160828"/>
              <a:ext cx="4439664" cy="707886"/>
            </a:xfrm>
            <a:prstGeom prst="rect">
              <a:avLst/>
            </a:prstGeom>
            <a:noFill/>
          </p:spPr>
          <p:txBody>
            <a:bodyPr wrap="square">
              <a:spAutoFit/>
            </a:bodyPr>
            <a:lstStyle/>
            <a:p>
              <a:pPr marL="342900" indent="-342900" algn="just">
                <a:buFont typeface="Arial" panose="020B0604020202020204" pitchFamily="34" charset="0"/>
                <a:buChar char="•"/>
              </a:pPr>
              <a:r>
                <a:rPr lang="zh-CN" altLang="en-US" sz="2000" b="1" kern="100" dirty="0">
                  <a:solidFill>
                    <a:srgbClr val="595959"/>
                  </a:solidFill>
                  <a:latin typeface="+mn-ea"/>
                </a:rPr>
                <a:t>严控机组的运行风险，未发生国际核事件分级</a:t>
              </a:r>
              <a:r>
                <a:rPr lang="en-US" altLang="zh-CN" sz="2000" b="1" kern="100" dirty="0">
                  <a:solidFill>
                    <a:srgbClr val="595959"/>
                  </a:solidFill>
                  <a:latin typeface="+mn-ea"/>
                </a:rPr>
                <a:t>1</a:t>
              </a:r>
              <a:r>
                <a:rPr lang="zh-CN" altLang="en-US" sz="2000" b="1" kern="100" dirty="0">
                  <a:solidFill>
                    <a:srgbClr val="595959"/>
                  </a:solidFill>
                  <a:latin typeface="+mn-ea"/>
                </a:rPr>
                <a:t>级及以上的运行事件</a:t>
              </a:r>
              <a:endParaRPr lang="en-US" altLang="zh-CN" sz="2000" b="1" kern="100" dirty="0">
                <a:solidFill>
                  <a:srgbClr val="595959"/>
                </a:solidFill>
                <a:latin typeface="+mn-ea"/>
              </a:endParaRPr>
            </a:p>
          </p:txBody>
        </p:sp>
        <p:grpSp>
          <p:nvGrpSpPr>
            <p:cNvPr id="3" name="组合 2">
              <a:extLst>
                <a:ext uri="{FF2B5EF4-FFF2-40B4-BE49-F238E27FC236}">
                  <a16:creationId xmlns:a16="http://schemas.microsoft.com/office/drawing/2014/main" xmlns="" id="{0E999E3A-1DA2-5DC1-FD1F-66599370C220}"/>
                </a:ext>
              </a:extLst>
            </p:cNvPr>
            <p:cNvGrpSpPr/>
            <p:nvPr/>
          </p:nvGrpSpPr>
          <p:grpSpPr>
            <a:xfrm>
              <a:off x="4481996" y="1908412"/>
              <a:ext cx="1371600" cy="1371600"/>
              <a:chOff x="4481996" y="1908412"/>
              <a:chExt cx="1371600" cy="1371600"/>
            </a:xfrm>
          </p:grpSpPr>
          <p:sp>
            <p:nvSpPr>
              <p:cNvPr id="80" name="Oval 5">
                <a:extLst>
                  <a:ext uri="{FF2B5EF4-FFF2-40B4-BE49-F238E27FC236}">
                    <a16:creationId xmlns:a16="http://schemas.microsoft.com/office/drawing/2014/main" xmlns="" id="{E9D9AD3C-6CF2-EA3B-96DD-617DAD712D85}"/>
                  </a:ext>
                </a:extLst>
              </p:cNvPr>
              <p:cNvSpPr/>
              <p:nvPr/>
            </p:nvSpPr>
            <p:spPr>
              <a:xfrm>
                <a:off x="4481996" y="1908412"/>
                <a:ext cx="1371600" cy="137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2" name="图片 1">
                <a:extLst>
                  <a:ext uri="{FF2B5EF4-FFF2-40B4-BE49-F238E27FC236}">
                    <a16:creationId xmlns:a16="http://schemas.microsoft.com/office/drawing/2014/main" xmlns="" id="{86149852-E801-3B8A-1979-7A3359777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012" y="2262223"/>
                <a:ext cx="626244" cy="602158"/>
              </a:xfrm>
              <a:prstGeom prst="rect">
                <a:avLst/>
              </a:prstGeom>
            </p:spPr>
          </p:pic>
        </p:grpSp>
        <p:pic>
          <p:nvPicPr>
            <p:cNvPr id="1026" name="Picture 2">
              <a:extLst>
                <a:ext uri="{FF2B5EF4-FFF2-40B4-BE49-F238E27FC236}">
                  <a16:creationId xmlns:a16="http://schemas.microsoft.com/office/drawing/2014/main" xmlns="" id="{380C3D55-FE2B-7119-4FB5-B9157DF906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63" b="22212"/>
            <a:stretch/>
          </p:blipFill>
          <p:spPr bwMode="auto">
            <a:xfrm>
              <a:off x="849248" y="1870458"/>
              <a:ext cx="3079318" cy="189296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grpSp>
        <p:nvGrpSpPr>
          <p:cNvPr id="9" name="组合 8">
            <a:extLst>
              <a:ext uri="{FF2B5EF4-FFF2-40B4-BE49-F238E27FC236}">
                <a16:creationId xmlns:a16="http://schemas.microsoft.com/office/drawing/2014/main" xmlns="" id="{972831CA-2F28-A702-472A-D2F0F89F6807}"/>
              </a:ext>
            </a:extLst>
          </p:cNvPr>
          <p:cNvGrpSpPr/>
          <p:nvPr/>
        </p:nvGrpSpPr>
        <p:grpSpPr>
          <a:xfrm>
            <a:off x="153450" y="4000642"/>
            <a:ext cx="5700146" cy="2632119"/>
            <a:chOff x="153450" y="4000642"/>
            <a:chExt cx="5700146" cy="2632119"/>
          </a:xfrm>
        </p:grpSpPr>
        <p:sp>
          <p:nvSpPr>
            <p:cNvPr id="100" name="Oval 57">
              <a:extLst>
                <a:ext uri="{FF2B5EF4-FFF2-40B4-BE49-F238E27FC236}">
                  <a16:creationId xmlns:a16="http://schemas.microsoft.com/office/drawing/2014/main" xmlns="" id="{3324B5A8-C8DD-6B3B-7899-FAEDDFB0B677}"/>
                </a:ext>
              </a:extLst>
            </p:cNvPr>
            <p:cNvSpPr/>
            <p:nvPr/>
          </p:nvSpPr>
          <p:spPr>
            <a:xfrm>
              <a:off x="4481996" y="4268983"/>
              <a:ext cx="1371600" cy="1371600"/>
            </a:xfrm>
            <a:prstGeom prst="ellipse">
              <a:avLst/>
            </a:prstGeom>
            <a:solidFill>
              <a:srgbClr val="0E6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6" name="文本框 115">
              <a:extLst>
                <a:ext uri="{FF2B5EF4-FFF2-40B4-BE49-F238E27FC236}">
                  <a16:creationId xmlns:a16="http://schemas.microsoft.com/office/drawing/2014/main" xmlns="" id="{88DC36BD-35AC-D89D-B37C-D5407DC3FC4B}"/>
                </a:ext>
              </a:extLst>
            </p:cNvPr>
            <p:cNvSpPr txBox="1"/>
            <p:nvPr/>
          </p:nvSpPr>
          <p:spPr>
            <a:xfrm>
              <a:off x="153450" y="4000642"/>
              <a:ext cx="4435776" cy="707886"/>
            </a:xfrm>
            <a:prstGeom prst="rect">
              <a:avLst/>
            </a:prstGeom>
            <a:noFill/>
          </p:spPr>
          <p:txBody>
            <a:bodyPr wrap="square">
              <a:spAutoFit/>
            </a:bodyPr>
            <a:lstStyle/>
            <a:p>
              <a:pPr marL="342900" indent="-342900" algn="just">
                <a:buFont typeface="Arial" panose="020B0604020202020204" pitchFamily="34" charset="0"/>
                <a:buChar char="•"/>
              </a:pPr>
              <a:r>
                <a:rPr lang="zh-CN" altLang="en-US" sz="2000" b="1" kern="100" dirty="0">
                  <a:solidFill>
                    <a:srgbClr val="0054A6"/>
                  </a:solidFill>
                  <a:latin typeface="+mn-ea"/>
                </a:rPr>
                <a:t>运行核电厂放射性流出物的排放量均低于国家核安全局批准限值</a:t>
              </a:r>
            </a:p>
          </p:txBody>
        </p:sp>
        <p:pic>
          <p:nvPicPr>
            <p:cNvPr id="7" name="图片 6">
              <a:extLst>
                <a:ext uri="{FF2B5EF4-FFF2-40B4-BE49-F238E27FC236}">
                  <a16:creationId xmlns:a16="http://schemas.microsoft.com/office/drawing/2014/main" xmlns="" id="{E2C64E34-1FED-90CA-86B9-3C51D75186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7131" y="4645746"/>
              <a:ext cx="713245" cy="599071"/>
            </a:xfrm>
            <a:prstGeom prst="rect">
              <a:avLst/>
            </a:prstGeom>
          </p:spPr>
        </p:pic>
        <p:pic>
          <p:nvPicPr>
            <p:cNvPr id="1028" name="Picture 4">
              <a:extLst>
                <a:ext uri="{FF2B5EF4-FFF2-40B4-BE49-F238E27FC236}">
                  <a16:creationId xmlns:a16="http://schemas.microsoft.com/office/drawing/2014/main" xmlns="" id="{9B4785B1-CD36-D204-E93C-81A841FEA2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316"/>
            <a:stretch/>
          </p:blipFill>
          <p:spPr bwMode="auto">
            <a:xfrm>
              <a:off x="880421" y="4673804"/>
              <a:ext cx="3204965" cy="19589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grpSp>
        <p:nvGrpSpPr>
          <p:cNvPr id="12" name="组合 11">
            <a:extLst>
              <a:ext uri="{FF2B5EF4-FFF2-40B4-BE49-F238E27FC236}">
                <a16:creationId xmlns:a16="http://schemas.microsoft.com/office/drawing/2014/main" xmlns="" id="{A4EE53CD-FADB-5815-CECC-01183B9B027E}"/>
              </a:ext>
            </a:extLst>
          </p:cNvPr>
          <p:cNvGrpSpPr/>
          <p:nvPr/>
        </p:nvGrpSpPr>
        <p:grpSpPr>
          <a:xfrm>
            <a:off x="6338404" y="4010404"/>
            <a:ext cx="5853596" cy="2641904"/>
            <a:chOff x="6338404" y="4010404"/>
            <a:chExt cx="5853596" cy="2641904"/>
          </a:xfrm>
        </p:grpSpPr>
        <p:sp>
          <p:nvSpPr>
            <p:cNvPr id="108" name="Oval 64">
              <a:extLst>
                <a:ext uri="{FF2B5EF4-FFF2-40B4-BE49-F238E27FC236}">
                  <a16:creationId xmlns:a16="http://schemas.microsoft.com/office/drawing/2014/main" xmlns="" id="{28BDA0B1-8749-024D-3E52-8708F49CAC21}"/>
                </a:ext>
              </a:extLst>
            </p:cNvPr>
            <p:cNvSpPr/>
            <p:nvPr/>
          </p:nvSpPr>
          <p:spPr>
            <a:xfrm>
              <a:off x="6338404" y="4272936"/>
              <a:ext cx="1371600" cy="137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9" name="文本框 118">
              <a:extLst>
                <a:ext uri="{FF2B5EF4-FFF2-40B4-BE49-F238E27FC236}">
                  <a16:creationId xmlns:a16="http://schemas.microsoft.com/office/drawing/2014/main" xmlns="" id="{4AAA441B-6A81-8DA7-F095-841F3322BE88}"/>
                </a:ext>
              </a:extLst>
            </p:cNvPr>
            <p:cNvSpPr txBox="1"/>
            <p:nvPr/>
          </p:nvSpPr>
          <p:spPr>
            <a:xfrm>
              <a:off x="7663334" y="4010404"/>
              <a:ext cx="4528666" cy="646331"/>
            </a:xfrm>
            <a:prstGeom prst="rect">
              <a:avLst/>
            </a:prstGeom>
            <a:noFill/>
          </p:spPr>
          <p:txBody>
            <a:bodyPr wrap="square">
              <a:spAutoFit/>
            </a:bodyPr>
            <a:lstStyle/>
            <a:p>
              <a:pPr marL="342900" indent="-342900" algn="just">
                <a:buFont typeface="Arial" panose="020B0604020202020204" pitchFamily="34" charset="0"/>
                <a:buChar char="•"/>
              </a:pPr>
              <a:r>
                <a:rPr lang="zh-CN" altLang="en-US" b="1" kern="100" dirty="0">
                  <a:solidFill>
                    <a:srgbClr val="595959"/>
                  </a:solidFill>
                  <a:latin typeface="+mn-ea"/>
                </a:rPr>
                <a:t>我国</a:t>
              </a:r>
              <a:r>
                <a:rPr lang="zh-CN" altLang="en-US" b="1" kern="100" dirty="0">
                  <a:solidFill>
                    <a:srgbClr val="595959"/>
                  </a:solidFill>
                  <a:effectLst/>
                  <a:latin typeface="+mn-ea"/>
                </a:rPr>
                <a:t>核电机组的</a:t>
              </a:r>
              <a:r>
                <a:rPr lang="en-US" altLang="zh-CN" b="1" kern="100" dirty="0">
                  <a:solidFill>
                    <a:srgbClr val="595959"/>
                  </a:solidFill>
                  <a:effectLst/>
                  <a:latin typeface="+mn-ea"/>
                </a:rPr>
                <a:t>WANO</a:t>
              </a:r>
              <a:r>
                <a:rPr lang="zh-CN" altLang="en-US" b="1" kern="100" dirty="0">
                  <a:solidFill>
                    <a:srgbClr val="595959"/>
                  </a:solidFill>
                  <a:effectLst/>
                  <a:latin typeface="+mn-ea"/>
                </a:rPr>
                <a:t>综合指数满分比例和平均值均高于美国等主要核电国家</a:t>
              </a:r>
            </a:p>
          </p:txBody>
        </p:sp>
        <p:pic>
          <p:nvPicPr>
            <p:cNvPr id="5" name="图片 4">
              <a:extLst>
                <a:ext uri="{FF2B5EF4-FFF2-40B4-BE49-F238E27FC236}">
                  <a16:creationId xmlns:a16="http://schemas.microsoft.com/office/drawing/2014/main" xmlns="" id="{6CA12E4B-EA60-0952-14EA-497C5FB4E1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5542" y="4682253"/>
              <a:ext cx="595593" cy="595593"/>
            </a:xfrm>
            <a:prstGeom prst="rect">
              <a:avLst/>
            </a:prstGeom>
          </p:spPr>
        </p:pic>
        <p:graphicFrame>
          <p:nvGraphicFramePr>
            <p:cNvPr id="10" name="图表 9">
              <a:extLst>
                <a:ext uri="{FF2B5EF4-FFF2-40B4-BE49-F238E27FC236}">
                  <a16:creationId xmlns:a16="http://schemas.microsoft.com/office/drawing/2014/main" xmlns="" id="{B44B3E0E-4D82-39FF-47A1-5FD1CCBB8480}"/>
                </a:ext>
              </a:extLst>
            </p:cNvPr>
            <p:cNvGraphicFramePr>
              <a:graphicFrameLocks/>
            </p:cNvGraphicFramePr>
            <p:nvPr>
              <p:extLst>
                <p:ext uri="{D42A27DB-BD31-4B8C-83A1-F6EECF244321}">
                  <p14:modId xmlns:p14="http://schemas.microsoft.com/office/powerpoint/2010/main" val="901109185"/>
                </p:ext>
              </p:extLst>
            </p:nvPr>
          </p:nvGraphicFramePr>
          <p:xfrm>
            <a:off x="8064864" y="4643347"/>
            <a:ext cx="3868635" cy="2008961"/>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11" name="组合 10">
            <a:extLst>
              <a:ext uri="{FF2B5EF4-FFF2-40B4-BE49-F238E27FC236}">
                <a16:creationId xmlns:a16="http://schemas.microsoft.com/office/drawing/2014/main" xmlns="" id="{0D52D2DC-9A1B-6763-F243-70C677E113EF}"/>
              </a:ext>
            </a:extLst>
          </p:cNvPr>
          <p:cNvGrpSpPr/>
          <p:nvPr/>
        </p:nvGrpSpPr>
        <p:grpSpPr>
          <a:xfrm>
            <a:off x="6338404" y="1007336"/>
            <a:ext cx="5770120" cy="2831256"/>
            <a:chOff x="6338404" y="1007336"/>
            <a:chExt cx="5770120" cy="2831256"/>
          </a:xfrm>
        </p:grpSpPr>
        <p:grpSp>
          <p:nvGrpSpPr>
            <p:cNvPr id="113" name="组合 112">
              <a:extLst>
                <a:ext uri="{FF2B5EF4-FFF2-40B4-BE49-F238E27FC236}">
                  <a16:creationId xmlns:a16="http://schemas.microsoft.com/office/drawing/2014/main" xmlns="" id="{6B7CF203-CF19-00D8-32F2-A150E7B052E0}"/>
                </a:ext>
              </a:extLst>
            </p:cNvPr>
            <p:cNvGrpSpPr/>
            <p:nvPr/>
          </p:nvGrpSpPr>
          <p:grpSpPr>
            <a:xfrm>
              <a:off x="6338404" y="1908412"/>
              <a:ext cx="1371600" cy="1371600"/>
              <a:chOff x="6870132" y="1670787"/>
              <a:chExt cx="1371600" cy="1371600"/>
            </a:xfrm>
          </p:grpSpPr>
          <p:sp>
            <p:nvSpPr>
              <p:cNvPr id="106" name="Oval 56">
                <a:extLst>
                  <a:ext uri="{FF2B5EF4-FFF2-40B4-BE49-F238E27FC236}">
                    <a16:creationId xmlns:a16="http://schemas.microsoft.com/office/drawing/2014/main" xmlns="" id="{27A086F8-BF43-23A8-8EF0-4390B464EBC5}"/>
                  </a:ext>
                </a:extLst>
              </p:cNvPr>
              <p:cNvSpPr/>
              <p:nvPr/>
            </p:nvSpPr>
            <p:spPr>
              <a:xfrm>
                <a:off x="6870132" y="1670787"/>
                <a:ext cx="1371600" cy="1371600"/>
              </a:xfrm>
              <a:prstGeom prst="ellipse">
                <a:avLst/>
              </a:prstGeom>
              <a:solidFill>
                <a:srgbClr val="0E6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107" name="图片 106">
                <a:extLst>
                  <a:ext uri="{FF2B5EF4-FFF2-40B4-BE49-F238E27FC236}">
                    <a16:creationId xmlns:a16="http://schemas.microsoft.com/office/drawing/2014/main" xmlns="" id="{17EC9274-DFF4-742F-D758-6875957D5E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6779" y="2056893"/>
                <a:ext cx="576840" cy="576840"/>
              </a:xfrm>
              <a:prstGeom prst="rect">
                <a:avLst/>
              </a:prstGeom>
            </p:spPr>
          </p:pic>
        </p:grpSp>
        <p:sp>
          <p:nvSpPr>
            <p:cNvPr id="110" name="文本框 109">
              <a:extLst>
                <a:ext uri="{FF2B5EF4-FFF2-40B4-BE49-F238E27FC236}">
                  <a16:creationId xmlns:a16="http://schemas.microsoft.com/office/drawing/2014/main" xmlns="" id="{2A55FC4D-5289-985C-1BED-1D12DD30A020}"/>
                </a:ext>
              </a:extLst>
            </p:cNvPr>
            <p:cNvSpPr txBox="1"/>
            <p:nvPr/>
          </p:nvSpPr>
          <p:spPr>
            <a:xfrm>
              <a:off x="7607500" y="1007336"/>
              <a:ext cx="4501024" cy="646331"/>
            </a:xfrm>
            <a:prstGeom prst="rect">
              <a:avLst/>
            </a:prstGeom>
            <a:noFill/>
          </p:spPr>
          <p:txBody>
            <a:bodyPr wrap="square">
              <a:spAutoFit/>
            </a:bodyPr>
            <a:lstStyle/>
            <a:p>
              <a:pPr marL="342900" indent="-342900" algn="just">
                <a:buFont typeface="Arial" panose="020B0604020202020204" pitchFamily="34" charset="0"/>
                <a:buChar char="•"/>
              </a:pPr>
              <a:r>
                <a:rPr lang="zh-CN" altLang="en-US" b="1" kern="100" dirty="0" smtClean="0">
                  <a:solidFill>
                    <a:srgbClr val="0054A6"/>
                  </a:solidFill>
                  <a:latin typeface="+mn-ea"/>
                </a:rPr>
                <a:t>我国</a:t>
              </a:r>
              <a:r>
                <a:rPr lang="en-US" altLang="zh-CN" b="1" kern="100" dirty="0">
                  <a:solidFill>
                    <a:schemeClr val="accent2">
                      <a:lumMod val="75000"/>
                    </a:schemeClr>
                  </a:solidFill>
                  <a:latin typeface="+mn-ea"/>
                </a:rPr>
                <a:t>33</a:t>
              </a:r>
              <a:r>
                <a:rPr lang="zh-CN" altLang="en-US" b="1" kern="100" dirty="0">
                  <a:solidFill>
                    <a:schemeClr val="accent2">
                      <a:lumMod val="75000"/>
                    </a:schemeClr>
                  </a:solidFill>
                  <a:latin typeface="+mn-ea"/>
                </a:rPr>
                <a:t>台</a:t>
              </a:r>
              <a:r>
                <a:rPr lang="zh-CN" altLang="en-US" b="1" kern="100" dirty="0">
                  <a:solidFill>
                    <a:srgbClr val="0054A6"/>
                  </a:solidFill>
                  <a:latin typeface="+mn-ea"/>
                </a:rPr>
                <a:t>机组</a:t>
              </a:r>
              <a:r>
                <a:rPr lang="zh-CN" altLang="en-US" b="1" kern="100" dirty="0">
                  <a:solidFill>
                    <a:srgbClr val="0054A6"/>
                  </a:solidFill>
                  <a:effectLst/>
                  <a:latin typeface="+mn-ea"/>
                </a:rPr>
                <a:t>核电厂</a:t>
              </a:r>
              <a:r>
                <a:rPr lang="zh-CN" altLang="en-US" b="1" kern="100" dirty="0">
                  <a:solidFill>
                    <a:srgbClr val="0054A6"/>
                  </a:solidFill>
                  <a:latin typeface="+mn-ea"/>
                </a:rPr>
                <a:t>的</a:t>
              </a:r>
              <a:r>
                <a:rPr lang="zh-CN" altLang="en-US" b="1" kern="100" dirty="0">
                  <a:solidFill>
                    <a:srgbClr val="0054A6"/>
                  </a:solidFill>
                  <a:effectLst/>
                  <a:latin typeface="+mn-ea"/>
                </a:rPr>
                <a:t>世界核电运营者协会</a:t>
              </a:r>
              <a:r>
                <a:rPr lang="en-US" altLang="zh-CN" b="1" kern="100" dirty="0">
                  <a:solidFill>
                    <a:srgbClr val="0054A6"/>
                  </a:solidFill>
                  <a:effectLst/>
                  <a:latin typeface="+mn-ea"/>
                </a:rPr>
                <a:t>(WANO)</a:t>
              </a:r>
              <a:r>
                <a:rPr lang="zh-CN" altLang="en-US" b="1" kern="100" dirty="0">
                  <a:solidFill>
                    <a:srgbClr val="0054A6"/>
                  </a:solidFill>
                  <a:effectLst/>
                  <a:latin typeface="+mn-ea"/>
                </a:rPr>
                <a:t>综合指数达到满分</a:t>
              </a:r>
            </a:p>
          </p:txBody>
        </p:sp>
        <p:graphicFrame>
          <p:nvGraphicFramePr>
            <p:cNvPr id="13" name="图表 12">
              <a:extLst>
                <a:ext uri="{FF2B5EF4-FFF2-40B4-BE49-F238E27FC236}">
                  <a16:creationId xmlns:a16="http://schemas.microsoft.com/office/drawing/2014/main" xmlns="" id="{5771B834-B17D-DC2D-FF20-42C53D8A80DE}"/>
                </a:ext>
              </a:extLst>
            </p:cNvPr>
            <p:cNvGraphicFramePr>
              <a:graphicFrameLocks/>
            </p:cNvGraphicFramePr>
            <p:nvPr>
              <p:extLst>
                <p:ext uri="{D42A27DB-BD31-4B8C-83A1-F6EECF244321}">
                  <p14:modId xmlns:p14="http://schemas.microsoft.com/office/powerpoint/2010/main" val="3202236441"/>
                </p:ext>
              </p:extLst>
            </p:nvPr>
          </p:nvGraphicFramePr>
          <p:xfrm>
            <a:off x="8026375" y="1690871"/>
            <a:ext cx="3941850" cy="2147721"/>
          </p:xfrm>
          <a:graphic>
            <a:graphicData uri="http://schemas.openxmlformats.org/drawingml/2006/chart">
              <c:chart xmlns:c="http://schemas.openxmlformats.org/drawingml/2006/chart" xmlns:r="http://schemas.openxmlformats.org/officeDocument/2006/relationships" r:id="rId10"/>
            </a:graphicData>
          </a:graphic>
        </p:graphicFrame>
      </p:grpSp>
      <p:sp>
        <p:nvSpPr>
          <p:cNvPr id="6" name="矩形 5">
            <a:extLst>
              <a:ext uri="{FF2B5EF4-FFF2-40B4-BE49-F238E27FC236}">
                <a16:creationId xmlns:a16="http://schemas.microsoft.com/office/drawing/2014/main" xmlns="" id="{6996435C-3928-B4BC-A65B-108610004D2A}"/>
              </a:ext>
            </a:extLst>
          </p:cNvPr>
          <p:cNvSpPr/>
          <p:nvPr/>
        </p:nvSpPr>
        <p:spPr>
          <a:xfrm>
            <a:off x="697130" y="292283"/>
            <a:ext cx="4205070"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核能产业规模持续扩大</a:t>
            </a:r>
          </a:p>
        </p:txBody>
      </p:sp>
    </p:spTree>
    <p:extLst>
      <p:ext uri="{BB962C8B-B14F-4D97-AF65-F5344CB8AC3E}">
        <p14:creationId xmlns:p14="http://schemas.microsoft.com/office/powerpoint/2010/main" val="41120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5" name="组合 124">
            <a:extLst>
              <a:ext uri="{FF2B5EF4-FFF2-40B4-BE49-F238E27FC236}">
                <a16:creationId xmlns:a16="http://schemas.microsoft.com/office/drawing/2014/main" xmlns="" id="{C1C2980D-3B3A-F310-4647-2EC73B71325B}"/>
              </a:ext>
            </a:extLst>
          </p:cNvPr>
          <p:cNvGrpSpPr/>
          <p:nvPr/>
        </p:nvGrpSpPr>
        <p:grpSpPr>
          <a:xfrm>
            <a:off x="36295" y="1480551"/>
            <a:ext cx="6411886" cy="3704102"/>
            <a:chOff x="212514" y="1705545"/>
            <a:chExt cx="6411886" cy="3704102"/>
          </a:xfrm>
        </p:grpSpPr>
        <p:grpSp>
          <p:nvGrpSpPr>
            <p:cNvPr id="124" name="组合 123">
              <a:extLst>
                <a:ext uri="{FF2B5EF4-FFF2-40B4-BE49-F238E27FC236}">
                  <a16:creationId xmlns:a16="http://schemas.microsoft.com/office/drawing/2014/main" xmlns="" id="{95029924-15D7-7E10-5A8D-8E6DBA06D730}"/>
                </a:ext>
              </a:extLst>
            </p:cNvPr>
            <p:cNvGrpSpPr/>
            <p:nvPr/>
          </p:nvGrpSpPr>
          <p:grpSpPr>
            <a:xfrm>
              <a:off x="212514" y="1705545"/>
              <a:ext cx="6411886" cy="3704102"/>
              <a:chOff x="212514" y="1705545"/>
              <a:chExt cx="6411886" cy="3704102"/>
            </a:xfrm>
          </p:grpSpPr>
          <p:grpSp>
            <p:nvGrpSpPr>
              <p:cNvPr id="7" name="Group 4"/>
              <p:cNvGrpSpPr>
                <a:grpSpLocks noChangeAspect="1"/>
              </p:cNvGrpSpPr>
              <p:nvPr/>
            </p:nvGrpSpPr>
            <p:grpSpPr bwMode="auto">
              <a:xfrm>
                <a:off x="212514" y="1705545"/>
                <a:ext cx="5150399" cy="3704102"/>
                <a:chOff x="-9" y="5"/>
                <a:chExt cx="5769" cy="4314"/>
              </a:xfrm>
              <a:solidFill>
                <a:schemeClr val="bg1">
                  <a:lumMod val="85000"/>
                </a:schemeClr>
              </a:solidFill>
            </p:grpSpPr>
            <p:sp>
              <p:nvSpPr>
                <p:cNvPr id="9" name="Freeform 5"/>
                <p:cNvSpPr>
                  <a:spLocks/>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0" name="Freeform 6"/>
                <p:cNvSpPr>
                  <a:spLocks/>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1" name="Freeform 7"/>
                <p:cNvSpPr>
                  <a:spLocks/>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2" name="Freeform 8"/>
                <p:cNvSpPr>
                  <a:spLocks/>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3" name="Freeform 9"/>
                <p:cNvSpPr>
                  <a:spLocks/>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4" name="Freeform 10"/>
                <p:cNvSpPr>
                  <a:spLocks/>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5" name="Freeform 11"/>
                <p:cNvSpPr>
                  <a:spLocks/>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6" name="Freeform 12"/>
                <p:cNvSpPr>
                  <a:spLocks/>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7" name="Freeform 13"/>
                <p:cNvSpPr>
                  <a:spLocks/>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8" name="Freeform 14"/>
                <p:cNvSpPr>
                  <a:spLocks/>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19" name="Freeform 15"/>
                <p:cNvSpPr>
                  <a:spLocks/>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0" name="Freeform 16"/>
                <p:cNvSpPr>
                  <a:spLocks/>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1" name="Freeform 17"/>
                <p:cNvSpPr>
                  <a:spLocks/>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2" name="Freeform 18"/>
                <p:cNvSpPr>
                  <a:spLocks/>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3" name="Freeform 19"/>
                <p:cNvSpPr>
                  <a:spLocks/>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4" name="Freeform 20"/>
                <p:cNvSpPr>
                  <a:spLocks/>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5" name="Freeform 21"/>
                <p:cNvSpPr>
                  <a:spLocks/>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6" name="Freeform 22"/>
                <p:cNvSpPr>
                  <a:spLocks/>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7" name="Freeform 23"/>
                <p:cNvSpPr>
                  <a:spLocks/>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8" name="Freeform 24"/>
                <p:cNvSpPr>
                  <a:spLocks/>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29" name="Freeform 25"/>
                <p:cNvSpPr>
                  <a:spLocks/>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0" name="Freeform 26"/>
                <p:cNvSpPr>
                  <a:spLocks/>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1" name="Freeform 27"/>
                <p:cNvSpPr>
                  <a:spLocks/>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2" name="Freeform 28"/>
                <p:cNvSpPr>
                  <a:spLocks/>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3" name="Freeform 29"/>
                <p:cNvSpPr>
                  <a:spLocks/>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4" name="Freeform 30"/>
                <p:cNvSpPr>
                  <a:spLocks/>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5" name="Freeform 31"/>
                <p:cNvSpPr>
                  <a:spLocks/>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6" name="Freeform 32"/>
                <p:cNvSpPr>
                  <a:spLocks/>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7" name="Freeform 33"/>
                <p:cNvSpPr>
                  <a:spLocks/>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8" name="Freeform 34"/>
                <p:cNvSpPr>
                  <a:spLocks/>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39" name="Freeform 35"/>
                <p:cNvSpPr>
                  <a:spLocks/>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40" name="Freeform 36"/>
                <p:cNvSpPr>
                  <a:spLocks/>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41" name="Freeform 37"/>
                <p:cNvSpPr>
                  <a:spLocks/>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sp>
              <p:nvSpPr>
                <p:cNvPr id="42" name="Freeform 38"/>
                <p:cNvSpPr>
                  <a:spLocks/>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635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Lato Light"/>
                  </a:endParaRPr>
                </a:p>
              </p:txBody>
            </p:sp>
          </p:grpSp>
          <p:sp>
            <p:nvSpPr>
              <p:cNvPr id="5" name="椭圆 4"/>
              <p:cNvSpPr/>
              <p:nvPr/>
            </p:nvSpPr>
            <p:spPr>
              <a:xfrm>
                <a:off x="4541541" y="3370923"/>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43" name="椭圆 42"/>
              <p:cNvSpPr/>
              <p:nvPr/>
            </p:nvSpPr>
            <p:spPr>
              <a:xfrm>
                <a:off x="4614633" y="2971514"/>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44" name="椭圆 43"/>
              <p:cNvSpPr/>
              <p:nvPr/>
            </p:nvSpPr>
            <p:spPr>
              <a:xfrm>
                <a:off x="4679050" y="4040861"/>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49" name="椭圆 48"/>
              <p:cNvSpPr/>
              <p:nvPr/>
            </p:nvSpPr>
            <p:spPr>
              <a:xfrm>
                <a:off x="3703279" y="4979136"/>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50" name="椭圆 49"/>
              <p:cNvSpPr/>
              <p:nvPr/>
            </p:nvSpPr>
            <p:spPr>
              <a:xfrm>
                <a:off x="4453424" y="4594834"/>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51" name="椭圆 50"/>
              <p:cNvSpPr/>
              <p:nvPr/>
            </p:nvSpPr>
            <p:spPr>
              <a:xfrm>
                <a:off x="4113918" y="4825504"/>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52" name="文本框 51"/>
              <p:cNvSpPr txBox="1"/>
              <p:nvPr/>
            </p:nvSpPr>
            <p:spPr>
              <a:xfrm>
                <a:off x="4711748" y="2816043"/>
                <a:ext cx="1830438" cy="400110"/>
              </a:xfrm>
              <a:prstGeom prst="rect">
                <a:avLst/>
              </a:prstGeom>
              <a:noFill/>
            </p:spPr>
            <p:txBody>
              <a:bodyPr wrap="square" rtlCol="0">
                <a:spAutoFit/>
              </a:bodyPr>
              <a:lstStyle/>
              <a:p>
                <a:r>
                  <a:rPr lang="zh-CN" altLang="en-US" sz="1000" b="1" dirty="0">
                    <a:solidFill>
                      <a:srgbClr val="008A7C"/>
                    </a:solidFill>
                    <a:latin typeface="等线" panose="02010600030101010101" pitchFamily="2" charset="-122"/>
                  </a:rPr>
                  <a:t>辽宁徐大堡核电 </a:t>
                </a:r>
                <a:r>
                  <a:rPr lang="en-US" altLang="zh-CN" sz="1000" b="1" dirty="0">
                    <a:solidFill>
                      <a:srgbClr val="008A7C"/>
                    </a:solidFill>
                    <a:latin typeface="等线" panose="02010600030101010101" pitchFamily="2" charset="-122"/>
                  </a:rPr>
                  <a:t>1</a:t>
                </a:r>
                <a:r>
                  <a:rPr lang="zh-CN" altLang="en-US" sz="1000" b="1" dirty="0">
                    <a:solidFill>
                      <a:srgbClr val="008A7C"/>
                    </a:solidFill>
                    <a:latin typeface="等线" panose="02010600030101010101" pitchFamily="2" charset="-122"/>
                  </a:rPr>
                  <a:t>、</a:t>
                </a:r>
                <a:r>
                  <a:rPr lang="en-US" altLang="zh-CN" sz="1000" b="1" dirty="0">
                    <a:solidFill>
                      <a:srgbClr val="008A7C"/>
                    </a:solidFill>
                    <a:latin typeface="等线" panose="02010600030101010101" pitchFamily="2" charset="-122"/>
                  </a:rPr>
                  <a:t>2 </a:t>
                </a:r>
                <a:r>
                  <a:rPr lang="zh-CN" altLang="en-US" sz="1000" b="1" dirty="0">
                    <a:solidFill>
                      <a:srgbClr val="008A7C"/>
                    </a:solidFill>
                    <a:latin typeface="等线" panose="02010600030101010101" pitchFamily="2" charset="-122"/>
                  </a:rPr>
                  <a:t>号机组</a:t>
                </a:r>
                <a:endParaRPr lang="en-US" altLang="zh-CN" sz="1000" b="1" dirty="0">
                  <a:solidFill>
                    <a:srgbClr val="008A7C"/>
                  </a:solidFill>
                  <a:latin typeface="等线" panose="02010600030101010101" pitchFamily="2" charset="-122"/>
                </a:endParaRPr>
              </a:p>
              <a:p>
                <a:r>
                  <a:rPr lang="zh-CN" altLang="en-US" sz="1000" b="1" dirty="0">
                    <a:solidFill>
                      <a:srgbClr val="7030A0"/>
                    </a:solidFill>
                    <a:latin typeface="等线" panose="02010600030101010101" pitchFamily="2" charset="-122"/>
                    <a:ea typeface="等线" panose="02010600030101010101" pitchFamily="2" charset="-122"/>
                  </a:rPr>
                  <a:t>徐大堡核电 </a:t>
                </a:r>
                <a:r>
                  <a:rPr lang="en-US" altLang="zh-CN" sz="1000" b="1" dirty="0">
                    <a:solidFill>
                      <a:srgbClr val="7030A0"/>
                    </a:solidFill>
                    <a:latin typeface="等线" panose="02010600030101010101" pitchFamily="2" charset="-122"/>
                    <a:ea typeface="等线" panose="02010600030101010101" pitchFamily="2" charset="-122"/>
                  </a:rPr>
                  <a:t>1 </a:t>
                </a:r>
                <a:r>
                  <a:rPr lang="zh-CN" altLang="en-US" sz="1000" b="1" dirty="0">
                    <a:solidFill>
                      <a:srgbClr val="7030A0"/>
                    </a:solidFill>
                    <a:latin typeface="等线" panose="02010600030101010101" pitchFamily="2" charset="-122"/>
                    <a:ea typeface="等线" panose="02010600030101010101" pitchFamily="2" charset="-122"/>
                  </a:rPr>
                  <a:t>号机组</a:t>
                </a:r>
              </a:p>
            </p:txBody>
          </p:sp>
          <p:sp>
            <p:nvSpPr>
              <p:cNvPr id="53" name="文本框 52"/>
              <p:cNvSpPr txBox="1"/>
              <p:nvPr/>
            </p:nvSpPr>
            <p:spPr>
              <a:xfrm>
                <a:off x="4634817" y="3195837"/>
                <a:ext cx="1866379" cy="553998"/>
              </a:xfrm>
              <a:prstGeom prst="rect">
                <a:avLst/>
              </a:prstGeom>
              <a:noFill/>
            </p:spPr>
            <p:txBody>
              <a:bodyPr wrap="square" rtlCol="0">
                <a:spAutoFit/>
              </a:bodyPr>
              <a:lstStyle/>
              <a:p>
                <a:r>
                  <a:rPr lang="zh-CN" altLang="en-US" sz="1000" b="1" dirty="0">
                    <a:solidFill>
                      <a:srgbClr val="008A7C"/>
                    </a:solidFill>
                    <a:latin typeface="等线" panose="02010600030101010101" pitchFamily="2" charset="-122"/>
                  </a:rPr>
                  <a:t>山东石岛湾核电扩建一期工程 </a:t>
                </a:r>
                <a:r>
                  <a:rPr lang="en-US" altLang="zh-CN" sz="1000" b="1" dirty="0">
                    <a:solidFill>
                      <a:srgbClr val="008A7C"/>
                    </a:solidFill>
                    <a:latin typeface="等线" panose="02010600030101010101" pitchFamily="2" charset="-122"/>
                  </a:rPr>
                  <a:t>1</a:t>
                </a:r>
                <a:r>
                  <a:rPr lang="zh-CN" altLang="en-US" sz="1000" b="1" dirty="0">
                    <a:solidFill>
                      <a:srgbClr val="008A7C"/>
                    </a:solidFill>
                    <a:latin typeface="等线" panose="02010600030101010101" pitchFamily="2" charset="-122"/>
                  </a:rPr>
                  <a:t>、</a:t>
                </a:r>
                <a:r>
                  <a:rPr lang="en-US" altLang="zh-CN" sz="1000" b="1" dirty="0">
                    <a:solidFill>
                      <a:srgbClr val="008A7C"/>
                    </a:solidFill>
                    <a:latin typeface="等线" panose="02010600030101010101" pitchFamily="2" charset="-122"/>
                  </a:rPr>
                  <a:t>2 </a:t>
                </a:r>
                <a:r>
                  <a:rPr lang="zh-CN" altLang="en-US" sz="1000" b="1" dirty="0">
                    <a:solidFill>
                      <a:srgbClr val="008A7C"/>
                    </a:solidFill>
                    <a:latin typeface="等线" panose="02010600030101010101" pitchFamily="2" charset="-122"/>
                  </a:rPr>
                  <a:t>号机组</a:t>
                </a:r>
                <a:endParaRPr lang="en-US" altLang="zh-CN" sz="1000" b="1" dirty="0">
                  <a:solidFill>
                    <a:srgbClr val="008A7C"/>
                  </a:solidFill>
                  <a:latin typeface="等线" panose="02010600030101010101" pitchFamily="2" charset="-122"/>
                </a:endParaRPr>
              </a:p>
              <a:p>
                <a:r>
                  <a:rPr lang="zh-CN" altLang="en-US" sz="1000" b="1" dirty="0">
                    <a:solidFill>
                      <a:srgbClr val="7030A0"/>
                    </a:solidFill>
                    <a:latin typeface="等线" panose="02010600030101010101" pitchFamily="2" charset="-122"/>
                    <a:ea typeface="等线" panose="02010600030101010101" pitchFamily="2" charset="-122"/>
                  </a:rPr>
                  <a:t>海阳核电厂</a:t>
                </a:r>
                <a:r>
                  <a:rPr lang="en-US" altLang="zh-CN" sz="1000" b="1" dirty="0">
                    <a:solidFill>
                      <a:srgbClr val="7030A0"/>
                    </a:solidFill>
                    <a:latin typeface="等线" panose="02010600030101010101" pitchFamily="2" charset="-122"/>
                    <a:ea typeface="等线" panose="02010600030101010101" pitchFamily="2" charset="-122"/>
                  </a:rPr>
                  <a:t>4 </a:t>
                </a:r>
                <a:r>
                  <a:rPr lang="zh-CN" altLang="en-US" sz="1000" b="1" dirty="0">
                    <a:solidFill>
                      <a:srgbClr val="7030A0"/>
                    </a:solidFill>
                    <a:latin typeface="等线" panose="02010600030101010101" pitchFamily="2" charset="-122"/>
                    <a:ea typeface="等线" panose="02010600030101010101" pitchFamily="2" charset="-122"/>
                  </a:rPr>
                  <a:t>号机组</a:t>
                </a:r>
              </a:p>
            </p:txBody>
          </p:sp>
          <p:sp>
            <p:nvSpPr>
              <p:cNvPr id="54" name="文本框 53"/>
              <p:cNvSpPr txBox="1"/>
              <p:nvPr/>
            </p:nvSpPr>
            <p:spPr>
              <a:xfrm>
                <a:off x="4773853" y="3891498"/>
                <a:ext cx="1850547" cy="400110"/>
              </a:xfrm>
              <a:prstGeom prst="rect">
                <a:avLst/>
              </a:prstGeom>
              <a:noFill/>
            </p:spPr>
            <p:txBody>
              <a:bodyPr wrap="square" rtlCol="0">
                <a:spAutoFit/>
              </a:bodyPr>
              <a:lstStyle/>
              <a:p>
                <a:r>
                  <a:rPr lang="zh-CN" altLang="en-US" sz="1000" b="1" dirty="0">
                    <a:solidFill>
                      <a:srgbClr val="008A7C"/>
                    </a:solidFill>
                    <a:latin typeface="等线" panose="02010600030101010101" pitchFamily="2" charset="-122"/>
                    <a:ea typeface="等线" panose="02010600030101010101" pitchFamily="2" charset="-122"/>
                  </a:rPr>
                  <a:t>浙江金七门核电 </a:t>
                </a:r>
                <a:r>
                  <a:rPr lang="en-US" altLang="zh-CN" sz="1000" b="1" dirty="0">
                    <a:solidFill>
                      <a:srgbClr val="008A7C"/>
                    </a:solidFill>
                    <a:latin typeface="等线" panose="02010600030101010101" pitchFamily="2" charset="-122"/>
                    <a:ea typeface="等线" panose="02010600030101010101" pitchFamily="2" charset="-122"/>
                  </a:rPr>
                  <a:t>1</a:t>
                </a:r>
                <a:r>
                  <a:rPr lang="zh-CN" altLang="en-US" sz="1000" b="1" dirty="0">
                    <a:solidFill>
                      <a:srgbClr val="008A7C"/>
                    </a:solidFill>
                    <a:latin typeface="等线" panose="02010600030101010101" pitchFamily="2" charset="-122"/>
                    <a:ea typeface="等线" panose="02010600030101010101" pitchFamily="2" charset="-122"/>
                  </a:rPr>
                  <a:t>、</a:t>
                </a:r>
                <a:r>
                  <a:rPr lang="en-US" altLang="zh-CN" sz="1000" b="1" dirty="0">
                    <a:solidFill>
                      <a:srgbClr val="008A7C"/>
                    </a:solidFill>
                    <a:latin typeface="等线" panose="02010600030101010101" pitchFamily="2" charset="-122"/>
                    <a:ea typeface="等线" panose="02010600030101010101" pitchFamily="2" charset="-122"/>
                  </a:rPr>
                  <a:t>2 </a:t>
                </a:r>
                <a:r>
                  <a:rPr lang="zh-CN" altLang="en-US" sz="1000" b="1" dirty="0">
                    <a:solidFill>
                      <a:srgbClr val="008A7C"/>
                    </a:solidFill>
                    <a:latin typeface="等线" panose="02010600030101010101" pitchFamily="2" charset="-122"/>
                    <a:ea typeface="等线" panose="02010600030101010101" pitchFamily="2" charset="-122"/>
                  </a:rPr>
                  <a:t>号机组</a:t>
                </a:r>
                <a:endParaRPr lang="en-US" altLang="zh-CN" sz="1000" b="1" dirty="0">
                  <a:solidFill>
                    <a:srgbClr val="008A7C"/>
                  </a:solidFill>
                  <a:latin typeface="等线" panose="02010600030101010101" pitchFamily="2" charset="-122"/>
                  <a:ea typeface="等线" panose="02010600030101010101" pitchFamily="2" charset="-122"/>
                </a:endParaRPr>
              </a:p>
              <a:p>
                <a:r>
                  <a:rPr lang="zh-CN" altLang="en-US" sz="1000" b="1" dirty="0">
                    <a:solidFill>
                      <a:srgbClr val="7030A0"/>
                    </a:solidFill>
                    <a:latin typeface="等线" panose="02010600030101010101" pitchFamily="2" charset="-122"/>
                    <a:ea typeface="等线" panose="02010600030101010101" pitchFamily="2" charset="-122"/>
                  </a:rPr>
                  <a:t>三门核电厂 </a:t>
                </a:r>
                <a:r>
                  <a:rPr lang="en-US" altLang="zh-CN" sz="1000" b="1" dirty="0">
                    <a:solidFill>
                      <a:srgbClr val="7030A0"/>
                    </a:solidFill>
                    <a:latin typeface="等线" panose="02010600030101010101" pitchFamily="2" charset="-122"/>
                    <a:ea typeface="等线" panose="02010600030101010101" pitchFamily="2" charset="-122"/>
                  </a:rPr>
                  <a:t>4 </a:t>
                </a:r>
                <a:r>
                  <a:rPr lang="zh-CN" altLang="en-US" sz="1000" b="1" dirty="0">
                    <a:solidFill>
                      <a:srgbClr val="7030A0"/>
                    </a:solidFill>
                    <a:latin typeface="等线" panose="02010600030101010101" pitchFamily="2" charset="-122"/>
                    <a:ea typeface="等线" panose="02010600030101010101" pitchFamily="2" charset="-122"/>
                  </a:rPr>
                  <a:t>号机组</a:t>
                </a:r>
              </a:p>
            </p:txBody>
          </p:sp>
          <p:sp>
            <p:nvSpPr>
              <p:cNvPr id="57" name="文本框 56"/>
              <p:cNvSpPr txBox="1"/>
              <p:nvPr/>
            </p:nvSpPr>
            <p:spPr>
              <a:xfrm>
                <a:off x="4537964" y="4546975"/>
                <a:ext cx="1732898" cy="246221"/>
              </a:xfrm>
              <a:prstGeom prst="rect">
                <a:avLst/>
              </a:prstGeom>
              <a:noFill/>
            </p:spPr>
            <p:txBody>
              <a:bodyPr wrap="square" rtlCol="0">
                <a:spAutoFit/>
              </a:bodyPr>
              <a:lstStyle/>
              <a:p>
                <a:r>
                  <a:rPr lang="zh-CN" altLang="en-US" sz="1000" b="1" dirty="0">
                    <a:solidFill>
                      <a:srgbClr val="008A7C"/>
                    </a:solidFill>
                    <a:latin typeface="等线" panose="02010600030101010101" pitchFamily="2" charset="-122"/>
                  </a:rPr>
                  <a:t>福建宁德核电 </a:t>
                </a:r>
                <a:r>
                  <a:rPr lang="en-US" altLang="zh-CN" sz="1000" b="1" dirty="0">
                    <a:solidFill>
                      <a:srgbClr val="008A7C"/>
                    </a:solidFill>
                    <a:latin typeface="等线" panose="02010600030101010101" pitchFamily="2" charset="-122"/>
                  </a:rPr>
                  <a:t>5</a:t>
                </a:r>
                <a:r>
                  <a:rPr lang="zh-CN" altLang="en-US" sz="1000" b="1" dirty="0">
                    <a:solidFill>
                      <a:srgbClr val="008A7C"/>
                    </a:solidFill>
                    <a:latin typeface="等线" panose="02010600030101010101" pitchFamily="2" charset="-122"/>
                  </a:rPr>
                  <a:t>、</a:t>
                </a:r>
                <a:r>
                  <a:rPr lang="en-US" altLang="zh-CN" sz="1000" b="1" dirty="0">
                    <a:solidFill>
                      <a:srgbClr val="008A7C"/>
                    </a:solidFill>
                    <a:latin typeface="等线" panose="02010600030101010101" pitchFamily="2" charset="-122"/>
                  </a:rPr>
                  <a:t>6 </a:t>
                </a:r>
                <a:r>
                  <a:rPr lang="zh-CN" altLang="en-US" sz="1000" b="1" dirty="0">
                    <a:solidFill>
                      <a:srgbClr val="008A7C"/>
                    </a:solidFill>
                    <a:latin typeface="等线" panose="02010600030101010101" pitchFamily="2" charset="-122"/>
                  </a:rPr>
                  <a:t>机组</a:t>
                </a:r>
                <a:endParaRPr lang="zh-CN" altLang="en-US" sz="1000" b="1" dirty="0">
                  <a:solidFill>
                    <a:srgbClr val="008A7C"/>
                  </a:solidFill>
                  <a:latin typeface="等线" panose="02010600030101010101" pitchFamily="2" charset="-122"/>
                  <a:ea typeface="等线" panose="02010600030101010101" pitchFamily="2" charset="-122"/>
                </a:endParaRPr>
              </a:p>
            </p:txBody>
          </p:sp>
          <p:sp>
            <p:nvSpPr>
              <p:cNvPr id="58" name="文本框 57"/>
              <p:cNvSpPr txBox="1"/>
              <p:nvPr/>
            </p:nvSpPr>
            <p:spPr>
              <a:xfrm>
                <a:off x="4080000" y="4906837"/>
                <a:ext cx="1926035" cy="400110"/>
              </a:xfrm>
              <a:prstGeom prst="rect">
                <a:avLst/>
              </a:prstGeom>
              <a:noFill/>
            </p:spPr>
            <p:txBody>
              <a:bodyPr wrap="square" rtlCol="0">
                <a:spAutoFit/>
              </a:bodyPr>
              <a:lstStyle/>
              <a:p>
                <a:r>
                  <a:rPr lang="zh-CN" altLang="en-US" sz="1000" b="1" dirty="0">
                    <a:solidFill>
                      <a:srgbClr val="008A7C"/>
                    </a:solidFill>
                    <a:latin typeface="等线" panose="02010600030101010101" pitchFamily="2" charset="-122"/>
                  </a:rPr>
                  <a:t>广东太平岭核电 </a:t>
                </a:r>
                <a:r>
                  <a:rPr lang="en-US" altLang="zh-CN" sz="1000" b="1" dirty="0">
                    <a:solidFill>
                      <a:srgbClr val="008A7C"/>
                    </a:solidFill>
                    <a:latin typeface="等线" panose="02010600030101010101" pitchFamily="2" charset="-122"/>
                  </a:rPr>
                  <a:t>3</a:t>
                </a:r>
                <a:r>
                  <a:rPr lang="zh-CN" altLang="en-US" sz="1000" b="1" dirty="0">
                    <a:solidFill>
                      <a:srgbClr val="008A7C"/>
                    </a:solidFill>
                    <a:latin typeface="等线" panose="02010600030101010101" pitchFamily="2" charset="-122"/>
                  </a:rPr>
                  <a:t>、</a:t>
                </a:r>
                <a:r>
                  <a:rPr lang="en-US" altLang="zh-CN" sz="1000" b="1" dirty="0">
                    <a:solidFill>
                      <a:srgbClr val="008A7C"/>
                    </a:solidFill>
                    <a:latin typeface="等线" panose="02010600030101010101" pitchFamily="2" charset="-122"/>
                  </a:rPr>
                  <a:t>4 </a:t>
                </a:r>
                <a:r>
                  <a:rPr lang="zh-CN" altLang="en-US" sz="1000" b="1" dirty="0">
                    <a:solidFill>
                      <a:srgbClr val="008A7C"/>
                    </a:solidFill>
                    <a:latin typeface="等线" panose="02010600030101010101" pitchFamily="2" charset="-122"/>
                  </a:rPr>
                  <a:t>号机组</a:t>
                </a:r>
                <a:endParaRPr lang="en-US" altLang="zh-CN" sz="1000" b="1" dirty="0">
                  <a:solidFill>
                    <a:srgbClr val="008A7C"/>
                  </a:solidFill>
                  <a:latin typeface="等线" panose="02010600030101010101" pitchFamily="2" charset="-122"/>
                </a:endParaRPr>
              </a:p>
              <a:p>
                <a:r>
                  <a:rPr lang="zh-CN" altLang="en-US" sz="1000" b="1" dirty="0">
                    <a:solidFill>
                      <a:srgbClr val="7030A0"/>
                    </a:solidFill>
                    <a:latin typeface="等线" panose="02010600030101010101" pitchFamily="2" charset="-122"/>
                  </a:rPr>
                  <a:t>陆丰核电 </a:t>
                </a:r>
                <a:r>
                  <a:rPr lang="en-US" altLang="zh-CN" sz="1000" b="1" dirty="0">
                    <a:solidFill>
                      <a:srgbClr val="7030A0"/>
                    </a:solidFill>
                    <a:latin typeface="等线" panose="02010600030101010101" pitchFamily="2" charset="-122"/>
                  </a:rPr>
                  <a:t>6 </a:t>
                </a:r>
                <a:r>
                  <a:rPr lang="zh-CN" altLang="en-US" sz="1000" b="1" dirty="0">
                    <a:solidFill>
                      <a:srgbClr val="7030A0"/>
                    </a:solidFill>
                    <a:latin typeface="等线" panose="02010600030101010101" pitchFamily="2" charset="-122"/>
                  </a:rPr>
                  <a:t>号机组</a:t>
                </a:r>
              </a:p>
            </p:txBody>
          </p:sp>
          <p:sp>
            <p:nvSpPr>
              <p:cNvPr id="61" name="椭圆 60"/>
              <p:cNvSpPr/>
              <p:nvPr/>
            </p:nvSpPr>
            <p:spPr>
              <a:xfrm>
                <a:off x="4446009" y="3648688"/>
                <a:ext cx="83935" cy="77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grpSp>
        <p:sp>
          <p:nvSpPr>
            <p:cNvPr id="123" name="文本框 122">
              <a:extLst>
                <a:ext uri="{FF2B5EF4-FFF2-40B4-BE49-F238E27FC236}">
                  <a16:creationId xmlns:a16="http://schemas.microsoft.com/office/drawing/2014/main" xmlns="" id="{3BB46169-6D0C-B528-AE27-A41CAE00A276}"/>
                </a:ext>
              </a:extLst>
            </p:cNvPr>
            <p:cNvSpPr txBox="1"/>
            <p:nvPr/>
          </p:nvSpPr>
          <p:spPr>
            <a:xfrm>
              <a:off x="2903327" y="5121244"/>
              <a:ext cx="1271307" cy="246221"/>
            </a:xfrm>
            <a:prstGeom prst="rect">
              <a:avLst/>
            </a:prstGeom>
            <a:noFill/>
          </p:spPr>
          <p:txBody>
            <a:bodyPr wrap="square">
              <a:spAutoFit/>
            </a:bodyPr>
            <a:lstStyle/>
            <a:p>
              <a:r>
                <a:rPr lang="zh-CN" altLang="en-US" sz="1000" b="1" dirty="0">
                  <a:solidFill>
                    <a:srgbClr val="7030A0"/>
                  </a:solidFill>
                  <a:latin typeface="等线" panose="02010600030101010101" pitchFamily="2" charset="-122"/>
                </a:rPr>
                <a:t>廉江核电</a:t>
              </a:r>
              <a:r>
                <a:rPr lang="en-US" altLang="zh-CN" sz="1000" b="1" dirty="0">
                  <a:solidFill>
                    <a:srgbClr val="7030A0"/>
                  </a:solidFill>
                  <a:latin typeface="等线" panose="02010600030101010101" pitchFamily="2" charset="-122"/>
                </a:rPr>
                <a:t>1</a:t>
              </a:r>
              <a:r>
                <a:rPr lang="zh-CN" altLang="en-US" sz="1000" b="1" dirty="0">
                  <a:solidFill>
                    <a:srgbClr val="7030A0"/>
                  </a:solidFill>
                  <a:latin typeface="等线" panose="02010600030101010101" pitchFamily="2" charset="-122"/>
                </a:rPr>
                <a:t>号机组</a:t>
              </a:r>
            </a:p>
          </p:txBody>
        </p:sp>
      </p:grpSp>
      <p:sp>
        <p:nvSpPr>
          <p:cNvPr id="132" name="矩形 131">
            <a:extLst>
              <a:ext uri="{FF2B5EF4-FFF2-40B4-BE49-F238E27FC236}">
                <a16:creationId xmlns:a16="http://schemas.microsoft.com/office/drawing/2014/main" xmlns="" id="{E34B2ED5-E6A7-274F-AC6F-E458D4FA77DC}"/>
              </a:ext>
            </a:extLst>
          </p:cNvPr>
          <p:cNvSpPr/>
          <p:nvPr/>
        </p:nvSpPr>
        <p:spPr>
          <a:xfrm>
            <a:off x="483968" y="6229194"/>
            <a:ext cx="5545108" cy="430887"/>
          </a:xfrm>
          <a:prstGeom prst="rect">
            <a:avLst/>
          </a:prstGeom>
        </p:spPr>
        <p:txBody>
          <a:bodyPr wrap="none">
            <a:spAutoFit/>
          </a:bodyPr>
          <a:lstStyle/>
          <a:p>
            <a:r>
              <a:rPr lang="zh-CN" altLang="en-US" sz="2200" b="1" dirty="0">
                <a:solidFill>
                  <a:srgbClr val="008A7C"/>
                </a:solidFill>
                <a:latin typeface="等线" panose="02010600030101010101" pitchFamily="2" charset="-122"/>
                <a:ea typeface="等线" panose="02010600030101010101" pitchFamily="2" charset="-122"/>
              </a:rPr>
              <a:t>在建机组数量和装机容量继续保持全球第一</a:t>
            </a:r>
          </a:p>
        </p:txBody>
      </p:sp>
      <p:grpSp>
        <p:nvGrpSpPr>
          <p:cNvPr id="8" name="组合 7">
            <a:extLst>
              <a:ext uri="{FF2B5EF4-FFF2-40B4-BE49-F238E27FC236}">
                <a16:creationId xmlns:a16="http://schemas.microsoft.com/office/drawing/2014/main" xmlns="" id="{F45ED2F2-931B-34B3-90CB-222F10686FDA}"/>
              </a:ext>
            </a:extLst>
          </p:cNvPr>
          <p:cNvGrpSpPr/>
          <p:nvPr/>
        </p:nvGrpSpPr>
        <p:grpSpPr>
          <a:xfrm>
            <a:off x="370052" y="5104225"/>
            <a:ext cx="5130770" cy="1131996"/>
            <a:chOff x="370052" y="5104225"/>
            <a:chExt cx="5130770" cy="1131996"/>
          </a:xfrm>
        </p:grpSpPr>
        <p:sp>
          <p:nvSpPr>
            <p:cNvPr id="126" name="矩形 125">
              <a:extLst>
                <a:ext uri="{FF2B5EF4-FFF2-40B4-BE49-F238E27FC236}">
                  <a16:creationId xmlns:a16="http://schemas.microsoft.com/office/drawing/2014/main" xmlns="" id="{1FC67AA6-79B2-3C84-4BE8-B0785DDE2732}"/>
                </a:ext>
              </a:extLst>
            </p:cNvPr>
            <p:cNvSpPr/>
            <p:nvPr/>
          </p:nvSpPr>
          <p:spPr>
            <a:xfrm>
              <a:off x="1035803" y="5883176"/>
              <a:ext cx="1190074" cy="353045"/>
            </a:xfrm>
            <a:prstGeom prst="rect">
              <a:avLst/>
            </a:prstGeom>
          </p:spPr>
          <p:txBody>
            <a:bodyPr wrap="square">
              <a:spAutoFit/>
            </a:bodyPr>
            <a:lstStyle/>
            <a:p>
              <a:pPr algn="just"/>
              <a:r>
                <a:rPr lang="zh-CN" altLang="en-US" sz="1694" kern="100" spc="254" dirty="0">
                  <a:latin typeface="微软雅黑" panose="020B0503020204020204" pitchFamily="34" charset="-122"/>
                  <a:ea typeface="微软雅黑" panose="020B0503020204020204" pitchFamily="34" charset="-122"/>
                </a:rPr>
                <a:t>在建</a:t>
              </a:r>
              <a:r>
                <a:rPr lang="zh-CN" altLang="zh-CN" sz="1694" kern="100" spc="254" dirty="0">
                  <a:latin typeface="微软雅黑" panose="020B0503020204020204" pitchFamily="34" charset="-122"/>
                  <a:ea typeface="微软雅黑" panose="020B0503020204020204" pitchFamily="34" charset="-122"/>
                </a:rPr>
                <a:t>机组</a:t>
              </a:r>
              <a:endParaRPr lang="zh-CN" altLang="en-US" sz="1694" kern="100" spc="254" dirty="0">
                <a:latin typeface="微软雅黑" panose="020B0503020204020204" pitchFamily="34" charset="-122"/>
                <a:ea typeface="微软雅黑" panose="020B0503020204020204" pitchFamily="34" charset="-122"/>
              </a:endParaRPr>
            </a:p>
          </p:txBody>
        </p:sp>
        <p:sp>
          <p:nvSpPr>
            <p:cNvPr id="127" name="矩形 126">
              <a:extLst>
                <a:ext uri="{FF2B5EF4-FFF2-40B4-BE49-F238E27FC236}">
                  <a16:creationId xmlns:a16="http://schemas.microsoft.com/office/drawing/2014/main" xmlns="" id="{1EA80DB3-DDFD-01CD-3939-E73A0DBBB18F}"/>
                </a:ext>
              </a:extLst>
            </p:cNvPr>
            <p:cNvSpPr/>
            <p:nvPr/>
          </p:nvSpPr>
          <p:spPr>
            <a:xfrm>
              <a:off x="3547314" y="5870414"/>
              <a:ext cx="1598392" cy="353045"/>
            </a:xfrm>
            <a:prstGeom prst="rect">
              <a:avLst/>
            </a:prstGeom>
          </p:spPr>
          <p:txBody>
            <a:bodyPr wrap="square">
              <a:spAutoFit/>
            </a:bodyPr>
            <a:lstStyle/>
            <a:p>
              <a:pPr algn="just"/>
              <a:r>
                <a:rPr lang="zh-CN" altLang="zh-CN" sz="1694" kern="100" spc="254" dirty="0">
                  <a:latin typeface="微软雅黑" panose="020B0503020204020204" pitchFamily="34" charset="-122"/>
                  <a:ea typeface="微软雅黑" panose="020B0503020204020204" pitchFamily="34" charset="-122"/>
                </a:rPr>
                <a:t>总装机容量</a:t>
              </a:r>
              <a:endParaRPr lang="zh-CN" altLang="en-US" sz="1694" kern="100" spc="254" dirty="0">
                <a:latin typeface="微软雅黑" panose="020B0503020204020204" pitchFamily="34" charset="-122"/>
                <a:ea typeface="微软雅黑" panose="020B0503020204020204" pitchFamily="34" charset="-122"/>
              </a:endParaRPr>
            </a:p>
          </p:txBody>
        </p:sp>
        <p:sp>
          <p:nvSpPr>
            <p:cNvPr id="128" name="矩形 127">
              <a:extLst>
                <a:ext uri="{FF2B5EF4-FFF2-40B4-BE49-F238E27FC236}">
                  <a16:creationId xmlns:a16="http://schemas.microsoft.com/office/drawing/2014/main" xmlns="" id="{18A3A108-8299-F42F-263A-E2EE0BE3DB9E}"/>
                </a:ext>
              </a:extLst>
            </p:cNvPr>
            <p:cNvSpPr/>
            <p:nvPr/>
          </p:nvSpPr>
          <p:spPr>
            <a:xfrm>
              <a:off x="1228089" y="5371093"/>
              <a:ext cx="896399" cy="584775"/>
            </a:xfrm>
            <a:prstGeom prst="rect">
              <a:avLst/>
            </a:prstGeom>
          </p:spPr>
          <p:txBody>
            <a:bodyPr wrap="none">
              <a:spAutoFit/>
            </a:bodyPr>
            <a:lstStyle/>
            <a:p>
              <a:r>
                <a:rPr lang="en-US" altLang="zh-CN" sz="3200" b="1" dirty="0">
                  <a:solidFill>
                    <a:srgbClr val="008A7C"/>
                  </a:solidFill>
                  <a:latin typeface="等线" panose="02010600030101010101" pitchFamily="2" charset="-122"/>
                  <a:ea typeface="等线" panose="02010600030101010101" pitchFamily="2" charset="-122"/>
                </a:rPr>
                <a:t>26</a:t>
              </a:r>
              <a:r>
                <a:rPr lang="zh-CN" altLang="zh-CN" b="1" dirty="0">
                  <a:solidFill>
                    <a:srgbClr val="008A7C"/>
                  </a:solidFill>
                  <a:latin typeface="等线" panose="02010600030101010101" pitchFamily="2" charset="-122"/>
                  <a:ea typeface="等线" panose="02010600030101010101" pitchFamily="2" charset="-122"/>
                </a:rPr>
                <a:t>台</a:t>
              </a:r>
              <a:endParaRPr lang="zh-CN" altLang="en-US" b="1" dirty="0">
                <a:solidFill>
                  <a:srgbClr val="008A7C"/>
                </a:solidFill>
                <a:latin typeface="等线" panose="02010600030101010101" pitchFamily="2" charset="-122"/>
                <a:ea typeface="等线" panose="02010600030101010101" pitchFamily="2" charset="-122"/>
              </a:endParaRPr>
            </a:p>
          </p:txBody>
        </p:sp>
        <p:sp>
          <p:nvSpPr>
            <p:cNvPr id="129" name="矩形 128">
              <a:extLst>
                <a:ext uri="{FF2B5EF4-FFF2-40B4-BE49-F238E27FC236}">
                  <a16:creationId xmlns:a16="http://schemas.microsoft.com/office/drawing/2014/main" xmlns="" id="{2EA6C6AC-82A5-3668-FD2F-D9CE0A615101}"/>
                </a:ext>
              </a:extLst>
            </p:cNvPr>
            <p:cNvSpPr/>
            <p:nvPr/>
          </p:nvSpPr>
          <p:spPr>
            <a:xfrm>
              <a:off x="3306775" y="5358635"/>
              <a:ext cx="1967205" cy="584775"/>
            </a:xfrm>
            <a:prstGeom prst="rect">
              <a:avLst/>
            </a:prstGeom>
          </p:spPr>
          <p:txBody>
            <a:bodyPr wrap="none">
              <a:spAutoFit/>
            </a:bodyPr>
            <a:lstStyle/>
            <a:p>
              <a:r>
                <a:rPr lang="en-US" altLang="zh-CN" sz="3200" b="1" dirty="0">
                  <a:solidFill>
                    <a:srgbClr val="008A7C"/>
                  </a:solidFill>
                  <a:latin typeface="等线" panose="02010600030101010101" pitchFamily="2" charset="-122"/>
                  <a:ea typeface="等线" panose="02010600030101010101" pitchFamily="2" charset="-122"/>
                </a:rPr>
                <a:t>3030</a:t>
              </a:r>
              <a:r>
                <a:rPr lang="zh-CN" altLang="en-US" sz="3200" b="1" dirty="0">
                  <a:solidFill>
                    <a:srgbClr val="008A7C"/>
                  </a:solidFill>
                  <a:latin typeface="等线" panose="02010600030101010101" pitchFamily="2" charset="-122"/>
                  <a:ea typeface="等线" panose="02010600030101010101" pitchFamily="2" charset="-122"/>
                </a:rPr>
                <a:t>万</a:t>
              </a:r>
              <a:r>
                <a:rPr lang="zh-CN" altLang="zh-CN" b="1" dirty="0">
                  <a:solidFill>
                    <a:srgbClr val="008A7C"/>
                  </a:solidFill>
                  <a:latin typeface="等线" panose="02010600030101010101" pitchFamily="2" charset="-122"/>
                  <a:ea typeface="等线" panose="02010600030101010101" pitchFamily="2" charset="-122"/>
                </a:rPr>
                <a:t>千瓦</a:t>
              </a:r>
              <a:endParaRPr lang="zh-CN" altLang="en-US" b="1" dirty="0">
                <a:solidFill>
                  <a:srgbClr val="008A7C"/>
                </a:solidFill>
                <a:latin typeface="等线" panose="02010600030101010101" pitchFamily="2" charset="-122"/>
                <a:ea typeface="等线" panose="02010600030101010101" pitchFamily="2" charset="-122"/>
              </a:endParaRPr>
            </a:p>
          </p:txBody>
        </p:sp>
        <p:cxnSp>
          <p:nvCxnSpPr>
            <p:cNvPr id="130" name="直接连接符 129">
              <a:extLst>
                <a:ext uri="{FF2B5EF4-FFF2-40B4-BE49-F238E27FC236}">
                  <a16:creationId xmlns:a16="http://schemas.microsoft.com/office/drawing/2014/main" xmlns="" id="{E97E9700-A321-8FB6-E1B5-AA07E8452EE3}"/>
                </a:ext>
              </a:extLst>
            </p:cNvPr>
            <p:cNvCxnSpPr>
              <a:cxnSpLocks/>
            </p:cNvCxnSpPr>
            <p:nvPr/>
          </p:nvCxnSpPr>
          <p:spPr>
            <a:xfrm>
              <a:off x="3005067" y="5891779"/>
              <a:ext cx="2495755" cy="16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xmlns="" id="{AE9E3C65-5DA8-E522-B935-1180D8BE9655}"/>
                </a:ext>
              </a:extLst>
            </p:cNvPr>
            <p:cNvCxnSpPr>
              <a:cxnSpLocks/>
            </p:cNvCxnSpPr>
            <p:nvPr/>
          </p:nvCxnSpPr>
          <p:spPr>
            <a:xfrm>
              <a:off x="904255" y="5889698"/>
              <a:ext cx="14862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文本框 133">
              <a:extLst>
                <a:ext uri="{FF2B5EF4-FFF2-40B4-BE49-F238E27FC236}">
                  <a16:creationId xmlns:a16="http://schemas.microsoft.com/office/drawing/2014/main" xmlns="" id="{9FB23C2E-05B3-BFB1-65EF-4CB7C9B34D9B}"/>
                </a:ext>
              </a:extLst>
            </p:cNvPr>
            <p:cNvSpPr txBox="1"/>
            <p:nvPr/>
          </p:nvSpPr>
          <p:spPr>
            <a:xfrm>
              <a:off x="370052" y="5104225"/>
              <a:ext cx="2386568" cy="400110"/>
            </a:xfrm>
            <a:prstGeom prst="rect">
              <a:avLst/>
            </a:prstGeom>
            <a:noFill/>
          </p:spPr>
          <p:txBody>
            <a:bodyPr wrap="square">
              <a:spAutoFit/>
            </a:bodyPr>
            <a:lstStyle/>
            <a:p>
              <a:r>
                <a:rPr lang="zh-CN" altLang="zh-CN" sz="2000" kern="100" dirty="0">
                  <a:effectLst/>
                  <a:latin typeface="+mn-ea"/>
                  <a:cs typeface="Times New Roman" panose="02020603050405020304" pitchFamily="18" charset="0"/>
                </a:rPr>
                <a:t>截至</a:t>
              </a:r>
              <a:r>
                <a:rPr lang="en-US" altLang="zh-CN" sz="2000" kern="100" dirty="0">
                  <a:effectLst/>
                  <a:latin typeface="+mn-ea"/>
                </a:rPr>
                <a:t>2023</a:t>
              </a:r>
              <a:r>
                <a:rPr lang="zh-CN" altLang="zh-CN" sz="2000" kern="100" dirty="0">
                  <a:effectLst/>
                  <a:latin typeface="+mn-ea"/>
                  <a:cs typeface="Times New Roman" panose="02020603050405020304" pitchFamily="18" charset="0"/>
                </a:rPr>
                <a:t>年</a:t>
              </a:r>
              <a:r>
                <a:rPr lang="en-US" altLang="zh-CN" sz="2000" kern="100" dirty="0">
                  <a:effectLst/>
                  <a:latin typeface="+mn-ea"/>
                </a:rPr>
                <a:t>12</a:t>
              </a:r>
              <a:r>
                <a:rPr lang="zh-CN" altLang="zh-CN" sz="2000" kern="100" dirty="0">
                  <a:effectLst/>
                  <a:latin typeface="+mn-ea"/>
                  <a:cs typeface="Times New Roman" panose="02020603050405020304" pitchFamily="18" charset="0"/>
                </a:rPr>
                <a:t>月底</a:t>
              </a:r>
              <a:r>
                <a:rPr lang="zh-CN" altLang="en-US" sz="2000" kern="100" dirty="0">
                  <a:effectLst/>
                  <a:latin typeface="+mn-ea"/>
                  <a:cs typeface="Times New Roman" panose="02020603050405020304" pitchFamily="18" charset="0"/>
                </a:rPr>
                <a:t>：</a:t>
              </a:r>
              <a:endParaRPr lang="zh-CN" altLang="en-US" sz="2000" dirty="0">
                <a:latin typeface="+mn-ea"/>
              </a:endParaRPr>
            </a:p>
          </p:txBody>
        </p:sp>
      </p:grpSp>
      <p:sp>
        <p:nvSpPr>
          <p:cNvPr id="46" name="文本框 45">
            <a:extLst>
              <a:ext uri="{FF2B5EF4-FFF2-40B4-BE49-F238E27FC236}">
                <a16:creationId xmlns:a16="http://schemas.microsoft.com/office/drawing/2014/main" xmlns="" id="{FB411FE6-70C7-271A-93B2-05251195BBA8}"/>
              </a:ext>
            </a:extLst>
          </p:cNvPr>
          <p:cNvSpPr txBox="1"/>
          <p:nvPr>
            <p:custDataLst>
              <p:tags r:id="rId2"/>
            </p:custDataLst>
          </p:nvPr>
        </p:nvSpPr>
        <p:spPr>
          <a:xfrm>
            <a:off x="-13567" y="1011137"/>
            <a:ext cx="5975108" cy="1123993"/>
          </a:xfrm>
          <a:prstGeom prst="rect">
            <a:avLst/>
          </a:prstGeom>
          <a:noFill/>
        </p:spPr>
        <p:txBody>
          <a:bodyPr wrap="square" rtlCol="0">
            <a:noAutofit/>
          </a:bodyPr>
          <a:lstStyle/>
          <a:p>
            <a:pPr marL="342900" indent="-342900" algn="just" fontAlgn="auto">
              <a:lnSpc>
                <a:spcPct val="120000"/>
              </a:lnSpc>
              <a:buFont typeface="Wingdings" panose="05000000000000000000" pitchFamily="2" charset="2"/>
              <a:buChar char="Ø"/>
            </a:pPr>
            <a:r>
              <a:rPr lang="en-US" altLang="zh-CN" sz="2200" b="1" kern="100" dirty="0">
                <a:solidFill>
                  <a:srgbClr val="595959"/>
                </a:solidFill>
                <a:latin typeface="+mn-ea"/>
                <a:cs typeface="Times New Roman" panose="02020603050405020304" pitchFamily="18" charset="0"/>
              </a:rPr>
              <a:t>2023</a:t>
            </a:r>
            <a:r>
              <a:rPr lang="zh-CN" altLang="en-US" sz="2200" b="1" kern="100" dirty="0">
                <a:solidFill>
                  <a:srgbClr val="595959"/>
                </a:solidFill>
                <a:latin typeface="+mn-ea"/>
                <a:cs typeface="Times New Roman" panose="02020603050405020304" pitchFamily="18" charset="0"/>
              </a:rPr>
              <a:t>年，新核准</a:t>
            </a:r>
            <a:r>
              <a:rPr lang="en-US" altLang="zh-CN" sz="2200" b="1" dirty="0">
                <a:solidFill>
                  <a:srgbClr val="008A7C"/>
                </a:solidFill>
                <a:latin typeface="等线" panose="02010600030101010101" pitchFamily="2" charset="-122"/>
                <a:ea typeface="等线" panose="02010600030101010101" pitchFamily="2" charset="-122"/>
              </a:rPr>
              <a:t>5</a:t>
            </a:r>
            <a:r>
              <a:rPr lang="zh-CN" altLang="en-US" sz="2200" b="1" dirty="0">
                <a:solidFill>
                  <a:srgbClr val="008A7C"/>
                </a:solidFill>
                <a:latin typeface="等线" panose="02010600030101010101" pitchFamily="2" charset="-122"/>
                <a:ea typeface="等线" panose="02010600030101010101" pitchFamily="2" charset="-122"/>
              </a:rPr>
              <a:t>个</a:t>
            </a:r>
            <a:r>
              <a:rPr lang="zh-CN" altLang="en-US" sz="2200" b="1" kern="100" dirty="0">
                <a:solidFill>
                  <a:srgbClr val="595959"/>
                </a:solidFill>
                <a:latin typeface="+mn-ea"/>
                <a:cs typeface="Times New Roman" panose="02020603050405020304" pitchFamily="18" charset="0"/>
              </a:rPr>
              <a:t>核电</a:t>
            </a:r>
            <a:r>
              <a:rPr lang="zh-CN" altLang="en-US" sz="2200" b="1" kern="100" dirty="0" smtClean="0">
                <a:solidFill>
                  <a:srgbClr val="595959"/>
                </a:solidFill>
                <a:latin typeface="+mn-ea"/>
                <a:cs typeface="Times New Roman" panose="02020603050405020304" pitchFamily="18" charset="0"/>
              </a:rPr>
              <a:t>项目，</a:t>
            </a:r>
            <a:r>
              <a:rPr lang="zh-CN" altLang="en-US" sz="2200" b="1" kern="100" dirty="0">
                <a:solidFill>
                  <a:srgbClr val="595959"/>
                </a:solidFill>
                <a:latin typeface="+mn-ea"/>
                <a:cs typeface="Times New Roman" panose="02020603050405020304" pitchFamily="18" charset="0"/>
              </a:rPr>
              <a:t>新开工</a:t>
            </a:r>
            <a:r>
              <a:rPr lang="en-US" altLang="zh-CN" sz="2200" b="1" dirty="0">
                <a:solidFill>
                  <a:srgbClr val="7030A0"/>
                </a:solidFill>
                <a:latin typeface="等线" panose="02010600030101010101" pitchFamily="2" charset="-122"/>
                <a:ea typeface="等线" panose="02010600030101010101" pitchFamily="2" charset="-122"/>
              </a:rPr>
              <a:t>5</a:t>
            </a:r>
            <a:r>
              <a:rPr lang="zh-CN" altLang="en-US" sz="2200" b="1" dirty="0">
                <a:solidFill>
                  <a:srgbClr val="7030A0"/>
                </a:solidFill>
                <a:latin typeface="等线" panose="02010600030101010101" pitchFamily="2" charset="-122"/>
                <a:ea typeface="等线" panose="02010600030101010101" pitchFamily="2" charset="-122"/>
              </a:rPr>
              <a:t>台</a:t>
            </a:r>
            <a:r>
              <a:rPr lang="zh-CN" altLang="en-US" sz="2200" b="1" kern="100" dirty="0">
                <a:solidFill>
                  <a:srgbClr val="595959"/>
                </a:solidFill>
                <a:latin typeface="+mn-ea"/>
                <a:cs typeface="Times New Roman" panose="02020603050405020304" pitchFamily="18" charset="0"/>
              </a:rPr>
              <a:t>核电机组</a:t>
            </a:r>
            <a:endParaRPr lang="en-US" altLang="zh-CN" sz="2200" b="1" kern="100" dirty="0">
              <a:solidFill>
                <a:srgbClr val="595959"/>
              </a:solidFill>
              <a:latin typeface="+mn-ea"/>
              <a:cs typeface="Times New Roman" panose="02020603050405020304" pitchFamily="18" charset="0"/>
            </a:endParaRPr>
          </a:p>
        </p:txBody>
      </p:sp>
      <p:sp>
        <p:nvSpPr>
          <p:cNvPr id="6" name="文本框 5"/>
          <p:cNvSpPr txBox="1"/>
          <p:nvPr>
            <p:custDataLst>
              <p:tags r:id="rId3"/>
            </p:custDataLst>
          </p:nvPr>
        </p:nvSpPr>
        <p:spPr>
          <a:xfrm>
            <a:off x="6547278" y="971137"/>
            <a:ext cx="5294932" cy="2080052"/>
          </a:xfrm>
          <a:prstGeom prst="rect">
            <a:avLst/>
          </a:prstGeom>
          <a:noFill/>
        </p:spPr>
        <p:txBody>
          <a:bodyPr wrap="square" rtlCol="0">
            <a:noAutofit/>
          </a:bodyPr>
          <a:lstStyle/>
          <a:p>
            <a:pPr fontAlgn="auto">
              <a:lnSpc>
                <a:spcPct val="130000"/>
              </a:lnSpc>
            </a:pPr>
            <a:r>
              <a:rPr lang="zh-CN" altLang="en-US" sz="2200" b="1" dirty="0">
                <a:solidFill>
                  <a:srgbClr val="0054A6"/>
                </a:solidFill>
                <a:latin typeface="等线" panose="02010600030101010101" pitchFamily="2" charset="-122"/>
                <a:ea typeface="等线" panose="02010600030101010101" pitchFamily="2" charset="-122"/>
              </a:rPr>
              <a:t>国内在建核电工程整体上稳步推进，项目安全、质量、技术、环境保护等方面均得到有效</a:t>
            </a:r>
            <a:r>
              <a:rPr lang="zh-CN" altLang="en-US" sz="2200" b="1" dirty="0" smtClean="0">
                <a:solidFill>
                  <a:srgbClr val="0054A6"/>
                </a:solidFill>
                <a:latin typeface="等线" panose="02010600030101010101" pitchFamily="2" charset="-122"/>
                <a:ea typeface="等线" panose="02010600030101010101" pitchFamily="2" charset="-122"/>
              </a:rPr>
              <a:t>控制，</a:t>
            </a:r>
            <a:r>
              <a:rPr lang="zh-CN" altLang="zh-CN" sz="2200" b="1" dirty="0" smtClean="0">
                <a:solidFill>
                  <a:srgbClr val="C00000"/>
                </a:solidFill>
                <a:latin typeface="等线" panose="02010600030101010101" pitchFamily="2" charset="-122"/>
                <a:ea typeface="等线" panose="02010600030101010101" pitchFamily="2" charset="-122"/>
              </a:rPr>
              <a:t>核电</a:t>
            </a:r>
            <a:r>
              <a:rPr lang="zh-CN" altLang="zh-CN" sz="2200" b="1" dirty="0">
                <a:solidFill>
                  <a:srgbClr val="C00000"/>
                </a:solidFill>
                <a:latin typeface="等线" panose="02010600030101010101" pitchFamily="2" charset="-122"/>
                <a:ea typeface="等线" panose="02010600030101010101" pitchFamily="2" charset="-122"/>
              </a:rPr>
              <a:t>工程建设投资完成额</a:t>
            </a:r>
            <a:r>
              <a:rPr lang="en-US" altLang="zh-CN" sz="2200" b="1" dirty="0">
                <a:solidFill>
                  <a:srgbClr val="C00000"/>
                </a:solidFill>
                <a:latin typeface="等线" panose="02010600030101010101" pitchFamily="2" charset="-122"/>
                <a:ea typeface="等线" panose="02010600030101010101" pitchFamily="2" charset="-122"/>
              </a:rPr>
              <a:t>949</a:t>
            </a:r>
            <a:r>
              <a:rPr lang="zh-CN" altLang="zh-CN" sz="2200" b="1" dirty="0">
                <a:solidFill>
                  <a:srgbClr val="C00000"/>
                </a:solidFill>
                <a:latin typeface="等线" panose="02010600030101010101" pitchFamily="2" charset="-122"/>
                <a:ea typeface="等线" panose="02010600030101010101" pitchFamily="2" charset="-122"/>
              </a:rPr>
              <a:t>亿元，创近五年最高水平。</a:t>
            </a:r>
            <a:endParaRPr lang="zh-CN" altLang="en-US" sz="2200" b="1" dirty="0">
              <a:solidFill>
                <a:srgbClr val="C00000"/>
              </a:solidFill>
              <a:latin typeface="等线" panose="02010600030101010101" pitchFamily="2" charset="-122"/>
              <a:ea typeface="等线" panose="02010600030101010101" pitchFamily="2" charset="-122"/>
            </a:endParaRPr>
          </a:p>
        </p:txBody>
      </p:sp>
      <p:sp>
        <p:nvSpPr>
          <p:cNvPr id="2" name="矩形 1">
            <a:extLst>
              <a:ext uri="{FF2B5EF4-FFF2-40B4-BE49-F238E27FC236}">
                <a16:creationId xmlns:a16="http://schemas.microsoft.com/office/drawing/2014/main" xmlns="" id="{08801C8E-27DD-BECA-1683-E253C7F62D2F}"/>
              </a:ext>
            </a:extLst>
          </p:cNvPr>
          <p:cNvSpPr/>
          <p:nvPr/>
        </p:nvSpPr>
        <p:spPr>
          <a:xfrm>
            <a:off x="697130" y="292283"/>
            <a:ext cx="4205070"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核能产业规模持续扩大</a:t>
            </a:r>
          </a:p>
        </p:txBody>
      </p:sp>
      <p:pic>
        <p:nvPicPr>
          <p:cNvPr id="1026" name="Picture 2">
            <a:extLst>
              <a:ext uri="{FF2B5EF4-FFF2-40B4-BE49-F238E27FC236}">
                <a16:creationId xmlns:a16="http://schemas.microsoft.com/office/drawing/2014/main" xmlns="" id="{37F4EFEB-056C-D27B-5D80-96C230A699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273" y="2756294"/>
            <a:ext cx="5420937" cy="3217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3130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A9DE2787-03C6-D67E-25C2-E7D5A853DAF3}"/>
              </a:ext>
            </a:extLst>
          </p:cNvPr>
          <p:cNvGrpSpPr/>
          <p:nvPr/>
        </p:nvGrpSpPr>
        <p:grpSpPr>
          <a:xfrm>
            <a:off x="111674" y="1189447"/>
            <a:ext cx="2892031" cy="5257800"/>
            <a:chOff x="410062" y="1189447"/>
            <a:chExt cx="2892031" cy="5257800"/>
          </a:xfrm>
        </p:grpSpPr>
        <p:sp>
          <p:nvSpPr>
            <p:cNvPr id="2" name="Rectangle 5">
              <a:extLst>
                <a:ext uri="{FF2B5EF4-FFF2-40B4-BE49-F238E27FC236}">
                  <a16:creationId xmlns:a16="http://schemas.microsoft.com/office/drawing/2014/main" xmlns="" id="{6DCF4678-99AC-F62E-F05C-0B522DD47467}"/>
                </a:ext>
              </a:extLst>
            </p:cNvPr>
            <p:cNvSpPr/>
            <p:nvPr/>
          </p:nvSpPr>
          <p:spPr>
            <a:xfrm>
              <a:off x="410062" y="1189447"/>
              <a:ext cx="2880000" cy="525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Light"/>
                <a:ea typeface="+mn-ea"/>
                <a:cs typeface="+mn-cs"/>
              </a:endParaRPr>
            </a:p>
          </p:txBody>
        </p:sp>
        <p:sp>
          <p:nvSpPr>
            <p:cNvPr id="9" name="TextBox 39">
              <a:extLst>
                <a:ext uri="{FF2B5EF4-FFF2-40B4-BE49-F238E27FC236}">
                  <a16:creationId xmlns:a16="http://schemas.microsoft.com/office/drawing/2014/main" xmlns="" id="{1DCD43F8-ED70-F782-2B5C-553A14C52A1F}"/>
                </a:ext>
              </a:extLst>
            </p:cNvPr>
            <p:cNvSpPr txBox="1"/>
            <p:nvPr/>
          </p:nvSpPr>
          <p:spPr>
            <a:xfrm>
              <a:off x="459538" y="1763147"/>
              <a:ext cx="2710849" cy="2548646"/>
            </a:xfrm>
            <a:prstGeom prst="rect">
              <a:avLst/>
            </a:prstGeom>
            <a:noFill/>
            <a:ln>
              <a:noFill/>
            </a:ln>
          </p:spPr>
          <p:txBody>
            <a:bodyPr wrap="square" lIns="0" tIns="0" rIns="0" bIns="0" rtlCol="0" anchor="ctr">
              <a:spAutoFit/>
            </a:bodyPr>
            <a:lstStyle/>
            <a:p>
              <a:pPr marL="171450" lvl="0" indent="-171450" algn="just">
                <a:lnSpc>
                  <a:spcPts val="2000"/>
                </a:lnSpc>
                <a:buClr>
                  <a:schemeClr val="bg1"/>
                </a:buClr>
                <a:buFont typeface="Arial" panose="020B0604020202020204" pitchFamily="34" charset="0"/>
                <a:buChar char="•"/>
                <a:defRPr/>
              </a:pPr>
              <a:r>
                <a:rPr lang="en-US" altLang="zh-CN" sz="1400" dirty="0">
                  <a:solidFill>
                    <a:schemeClr val="bg1"/>
                  </a:solidFill>
                  <a:latin typeface="等线" panose="02010600030101010101" pitchFamily="2" charset="-122"/>
                  <a:ea typeface="等线" panose="02010600030101010101" pitchFamily="2" charset="-122"/>
                </a:rPr>
                <a:t>2023</a:t>
              </a:r>
              <a:r>
                <a:rPr lang="zh-CN" altLang="en-US" sz="1400" dirty="0">
                  <a:solidFill>
                    <a:schemeClr val="bg1"/>
                  </a:solidFill>
                  <a:latin typeface="等线" panose="02010600030101010101" pitchFamily="2" charset="-122"/>
                  <a:ea typeface="等线" panose="02010600030101010101" pitchFamily="2" charset="-122"/>
                </a:rPr>
                <a:t>年度投入</a:t>
              </a:r>
              <a:r>
                <a:rPr lang="en-US" altLang="zh-CN" sz="1400" dirty="0">
                  <a:solidFill>
                    <a:schemeClr val="bg1"/>
                  </a:solidFill>
                  <a:latin typeface="等线" panose="02010600030101010101" pitchFamily="2" charset="-122"/>
                  <a:ea typeface="等线" panose="02010600030101010101" pitchFamily="2" charset="-122"/>
                </a:rPr>
                <a:t>95</a:t>
              </a:r>
              <a:r>
                <a:rPr lang="zh-CN" altLang="en-US" sz="1400" dirty="0">
                  <a:solidFill>
                    <a:schemeClr val="bg1"/>
                  </a:solidFill>
                  <a:latin typeface="等线" panose="02010600030101010101" pitchFamily="2" charset="-122"/>
                  <a:ea typeface="等线" panose="02010600030101010101" pitchFamily="2" charset="-122"/>
                </a:rPr>
                <a:t>万米钻探工作量</a:t>
              </a:r>
              <a:endParaRPr lang="en-US" altLang="zh-CN" sz="1400" dirty="0">
                <a:solidFill>
                  <a:schemeClr val="bg1"/>
                </a:solidFill>
                <a:latin typeface="等线" panose="02010600030101010101" pitchFamily="2" charset="-122"/>
                <a:ea typeface="等线" panose="02010600030101010101" pitchFamily="2" charset="-122"/>
              </a:endParaRPr>
            </a:p>
            <a:p>
              <a:pPr marL="171450" lvl="0" indent="-171450" algn="just">
                <a:lnSpc>
                  <a:spcPts val="2000"/>
                </a:lnSpc>
                <a:buClr>
                  <a:schemeClr val="bg1"/>
                </a:buClr>
                <a:buFont typeface="Arial" panose="020B0604020202020204" pitchFamily="34" charset="0"/>
                <a:buChar char="•"/>
                <a:defRPr/>
              </a:pPr>
              <a:r>
                <a:rPr lang="en-US" altLang="zh-CN" sz="1400" dirty="0">
                  <a:solidFill>
                    <a:schemeClr val="bg1"/>
                  </a:solidFill>
                  <a:latin typeface="等线" panose="02010600030101010101" pitchFamily="2" charset="-122"/>
                  <a:ea typeface="等线" panose="02010600030101010101" pitchFamily="2" charset="-122"/>
                </a:rPr>
                <a:t>2023 </a:t>
              </a:r>
              <a:r>
                <a:rPr lang="zh-CN" altLang="en-US" sz="1400" dirty="0">
                  <a:solidFill>
                    <a:schemeClr val="bg1"/>
                  </a:solidFill>
                  <a:latin typeface="等线" panose="02010600030101010101" pitchFamily="2" charset="-122"/>
                  <a:ea typeface="等线" panose="02010600030101010101" pitchFamily="2" charset="-122"/>
                </a:rPr>
                <a:t>年新发现铀矿工业孔 </a:t>
              </a:r>
              <a:r>
                <a:rPr lang="en-US" altLang="zh-CN" sz="1400" dirty="0">
                  <a:solidFill>
                    <a:schemeClr val="bg1"/>
                  </a:solidFill>
                  <a:latin typeface="等线" panose="02010600030101010101" pitchFamily="2" charset="-122"/>
                  <a:ea typeface="等线" panose="02010600030101010101" pitchFamily="2" charset="-122"/>
                </a:rPr>
                <a:t>428 </a:t>
              </a:r>
              <a:r>
                <a:rPr lang="zh-CN" altLang="en-US" sz="1400" dirty="0">
                  <a:solidFill>
                    <a:schemeClr val="bg1"/>
                  </a:solidFill>
                  <a:latin typeface="等线" panose="02010600030101010101" pitchFamily="2" charset="-122"/>
                  <a:ea typeface="等线" panose="02010600030101010101" pitchFamily="2" charset="-122"/>
                </a:rPr>
                <a:t>个，落实可地浸开发的特大型铀矿床 </a:t>
              </a:r>
              <a:r>
                <a:rPr lang="en-US" altLang="zh-CN" sz="1400" dirty="0">
                  <a:solidFill>
                    <a:schemeClr val="bg1"/>
                  </a:solidFill>
                  <a:latin typeface="等线" panose="02010600030101010101" pitchFamily="2" charset="-122"/>
                  <a:ea typeface="等线" panose="02010600030101010101" pitchFamily="2" charset="-122"/>
                </a:rPr>
                <a:t>1 </a:t>
              </a:r>
              <a:r>
                <a:rPr lang="zh-CN" altLang="en-US" sz="1400" dirty="0">
                  <a:solidFill>
                    <a:schemeClr val="bg1"/>
                  </a:solidFill>
                  <a:latin typeface="等线" panose="02010600030101010101" pitchFamily="2" charset="-122"/>
                  <a:ea typeface="等线" panose="02010600030101010101" pitchFamily="2" charset="-122"/>
                </a:rPr>
                <a:t>处、大型铀矿床 </a:t>
              </a:r>
              <a:r>
                <a:rPr lang="en-US" altLang="zh-CN" sz="1400" dirty="0">
                  <a:solidFill>
                    <a:schemeClr val="bg1"/>
                  </a:solidFill>
                  <a:latin typeface="等线" panose="02010600030101010101" pitchFamily="2" charset="-122"/>
                  <a:ea typeface="等线" panose="02010600030101010101" pitchFamily="2" charset="-122"/>
                </a:rPr>
                <a:t>1 </a:t>
              </a:r>
              <a:r>
                <a:rPr lang="zh-CN" altLang="en-US" sz="1400" dirty="0">
                  <a:solidFill>
                    <a:schemeClr val="bg1"/>
                  </a:solidFill>
                  <a:latin typeface="等线" panose="02010600030101010101" pitchFamily="2" charset="-122"/>
                  <a:ea typeface="等线" panose="02010600030101010101" pitchFamily="2" charset="-122"/>
                </a:rPr>
                <a:t>处</a:t>
              </a:r>
              <a:endParaRPr lang="en-US" altLang="zh-CN" sz="1400" dirty="0">
                <a:solidFill>
                  <a:schemeClr val="bg1"/>
                </a:solidFill>
                <a:latin typeface="等线" panose="02010600030101010101" pitchFamily="2" charset="-122"/>
                <a:ea typeface="等线" panose="02010600030101010101" pitchFamily="2" charset="-122"/>
              </a:endParaRPr>
            </a:p>
            <a:p>
              <a:pPr marL="171450" lvl="0" indent="-171450" algn="just">
                <a:lnSpc>
                  <a:spcPts val="2000"/>
                </a:lnSpc>
                <a:buClr>
                  <a:schemeClr val="bg1"/>
                </a:buClr>
                <a:buFont typeface="Arial" panose="020B0604020202020204" pitchFamily="34" charset="0"/>
                <a:buChar char="•"/>
                <a:defRPr/>
              </a:pPr>
              <a:r>
                <a:rPr lang="zh-CN" altLang="en-US" sz="1400" dirty="0">
                  <a:solidFill>
                    <a:schemeClr val="bg1"/>
                  </a:solidFill>
                  <a:latin typeface="等线" panose="02010600030101010101" pitchFamily="2" charset="-122"/>
                  <a:ea typeface="等线" panose="02010600030101010101" pitchFamily="2" charset="-122"/>
                </a:rPr>
                <a:t>纳岭沟项目，</a:t>
              </a:r>
              <a:r>
                <a:rPr lang="en-US" altLang="zh-CN" sz="1400" dirty="0">
                  <a:solidFill>
                    <a:schemeClr val="bg1"/>
                  </a:solidFill>
                  <a:latin typeface="等线" panose="02010600030101010101" pitchFamily="2" charset="-122"/>
                  <a:ea typeface="等线" panose="02010600030101010101" pitchFamily="2" charset="-122"/>
                </a:rPr>
                <a:t>737/739</a:t>
              </a:r>
              <a:r>
                <a:rPr lang="zh-CN" altLang="en-US" sz="1400" dirty="0">
                  <a:solidFill>
                    <a:schemeClr val="bg1"/>
                  </a:solidFill>
                  <a:latin typeface="等线" panose="02010600030101010101" pitchFamily="2" charset="-122"/>
                  <a:ea typeface="等线" panose="02010600030101010101" pitchFamily="2" charset="-122"/>
                </a:rPr>
                <a:t>产能延续项目、巴彦乌拉二期和棉花坑三期等</a:t>
              </a:r>
              <a:r>
                <a:rPr lang="en-US" altLang="zh-CN" sz="1400" dirty="0">
                  <a:solidFill>
                    <a:schemeClr val="bg1"/>
                  </a:solidFill>
                  <a:latin typeface="等线" panose="02010600030101010101" pitchFamily="2" charset="-122"/>
                  <a:ea typeface="等线" panose="02010600030101010101" pitchFamily="2" charset="-122"/>
                </a:rPr>
                <a:t>4</a:t>
              </a:r>
              <a:r>
                <a:rPr lang="zh-CN" altLang="en-US" sz="1400" dirty="0">
                  <a:solidFill>
                    <a:schemeClr val="bg1"/>
                  </a:solidFill>
                  <a:latin typeface="等线" panose="02010600030101010101" pitchFamily="2" charset="-122"/>
                  <a:ea typeface="等线" panose="02010600030101010101" pitchFamily="2" charset="-122"/>
                </a:rPr>
                <a:t>个产能项目获得核准批复</a:t>
              </a:r>
              <a:endParaRPr lang="en-US" altLang="zh-CN" sz="1400" dirty="0">
                <a:solidFill>
                  <a:schemeClr val="bg1"/>
                </a:solidFill>
                <a:latin typeface="等线" panose="02010600030101010101" pitchFamily="2" charset="-122"/>
                <a:ea typeface="等线" panose="02010600030101010101" pitchFamily="2" charset="-122"/>
              </a:endParaRPr>
            </a:p>
            <a:p>
              <a:pPr marL="171450" lvl="0" indent="-171450" algn="just">
                <a:lnSpc>
                  <a:spcPts val="2000"/>
                </a:lnSpc>
                <a:buClr>
                  <a:schemeClr val="bg1"/>
                </a:buClr>
                <a:buFont typeface="Arial" panose="020B0604020202020204" pitchFamily="34" charset="0"/>
                <a:buChar char="•"/>
                <a:defRPr/>
              </a:pPr>
              <a:r>
                <a:rPr lang="zh-CN" altLang="en-US" sz="1400" dirty="0">
                  <a:solidFill>
                    <a:schemeClr val="bg1"/>
                  </a:solidFill>
                  <a:latin typeface="等线" panose="02010600030101010101" pitchFamily="2" charset="-122"/>
                  <a:ea typeface="等线" panose="02010600030101010101" pitchFamily="2" charset="-122"/>
                </a:rPr>
                <a:t>积极提升天然铀生产精细化管理水平，自动化、数字化、智能化水平持续提升</a:t>
              </a:r>
            </a:p>
          </p:txBody>
        </p:sp>
        <p:sp>
          <p:nvSpPr>
            <p:cNvPr id="10" name="TextBox 40">
              <a:extLst>
                <a:ext uri="{FF2B5EF4-FFF2-40B4-BE49-F238E27FC236}">
                  <a16:creationId xmlns:a16="http://schemas.microsoft.com/office/drawing/2014/main" xmlns="" id="{5E75D562-5EAA-266D-D371-B3DC9DE48193}"/>
                </a:ext>
              </a:extLst>
            </p:cNvPr>
            <p:cNvSpPr txBox="1"/>
            <p:nvPr/>
          </p:nvSpPr>
          <p:spPr>
            <a:xfrm>
              <a:off x="553569" y="1222113"/>
              <a:ext cx="2616818" cy="461665"/>
            </a:xfrm>
            <a:prstGeom prst="rect">
              <a:avLst/>
            </a:prstGeom>
            <a:noFill/>
            <a:ln>
              <a:noFill/>
            </a:ln>
          </p:spPr>
          <p:txBody>
            <a:bodyPr wrap="square" lIns="0" tIns="0" rIns="0" bIns="0" rtlCol="0" anchor="t">
              <a:spAutoFit/>
            </a:bodyPr>
            <a:lstStyle/>
            <a:p>
              <a:pPr lvl="0" algn="ctr">
                <a:lnSpc>
                  <a:spcPct val="150000"/>
                </a:lnSpc>
                <a:buClr>
                  <a:srgbClr val="99CB38"/>
                </a:buClr>
                <a:defRPr/>
              </a:pPr>
              <a:r>
                <a:rPr lang="zh-CN" altLang="en-US" sz="2000" b="1" dirty="0">
                  <a:solidFill>
                    <a:prstClr val="white"/>
                  </a:solidFill>
                  <a:latin typeface="等线" panose="02010600030101010101" pitchFamily="2" charset="-122"/>
                  <a:ea typeface="等线" panose="02010600030101010101" pitchFamily="2" charset="-122"/>
                </a:rPr>
                <a:t>铀矿</a:t>
              </a:r>
              <a:r>
                <a:rPr lang="zh-CN" altLang="en-US" sz="2000" b="1" dirty="0" smtClean="0">
                  <a:solidFill>
                    <a:prstClr val="white"/>
                  </a:solidFill>
                  <a:latin typeface="等线" panose="02010600030101010101" pitchFamily="2" charset="-122"/>
                  <a:ea typeface="等线" panose="02010600030101010101" pitchFamily="2" charset="-122"/>
                </a:rPr>
                <a:t>找</a:t>
              </a:r>
              <a:r>
                <a:rPr lang="zh-CN" altLang="en-US" sz="2000" b="1" dirty="0">
                  <a:solidFill>
                    <a:prstClr val="white"/>
                  </a:solidFill>
                  <a:latin typeface="等线" panose="02010600030101010101" pitchFamily="2" charset="-122"/>
                  <a:ea typeface="等线" panose="02010600030101010101" pitchFamily="2" charset="-122"/>
                </a:rPr>
                <a:t>矿</a:t>
              </a:r>
              <a:r>
                <a:rPr lang="zh-CN" altLang="en-US" sz="2000" b="1" dirty="0" smtClean="0">
                  <a:solidFill>
                    <a:prstClr val="white"/>
                  </a:solidFill>
                  <a:latin typeface="等线" panose="02010600030101010101" pitchFamily="2" charset="-122"/>
                  <a:ea typeface="等线" panose="02010600030101010101" pitchFamily="2" charset="-122"/>
                </a:rPr>
                <a:t>行动</a:t>
              </a:r>
              <a:r>
                <a:rPr lang="zh-CN" altLang="en-US" sz="2000" b="1" dirty="0">
                  <a:solidFill>
                    <a:prstClr val="white"/>
                  </a:solidFill>
                  <a:latin typeface="等线" panose="02010600030101010101" pitchFamily="2" charset="-122"/>
                  <a:ea typeface="等线" panose="02010600030101010101" pitchFamily="2" charset="-122"/>
                </a:rPr>
                <a:t>成果显著</a:t>
              </a:r>
            </a:p>
          </p:txBody>
        </p:sp>
        <p:pic>
          <p:nvPicPr>
            <p:cNvPr id="18" name="图片 17">
              <a:extLst>
                <a:ext uri="{FF2B5EF4-FFF2-40B4-BE49-F238E27FC236}">
                  <a16:creationId xmlns:a16="http://schemas.microsoft.com/office/drawing/2014/main" xmlns="" id="{4CF2E101-0BA3-F94F-5642-37A55964DD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56"/>
            <a:stretch/>
          </p:blipFill>
          <p:spPr>
            <a:xfrm>
              <a:off x="459538" y="4418105"/>
              <a:ext cx="2842555" cy="1909311"/>
            </a:xfrm>
            <a:prstGeom prst="rect">
              <a:avLst/>
            </a:prstGeom>
            <a:effectLst>
              <a:softEdge rad="63500"/>
            </a:effectLst>
          </p:spPr>
        </p:pic>
      </p:grpSp>
      <p:grpSp>
        <p:nvGrpSpPr>
          <p:cNvPr id="5" name="组合 4">
            <a:extLst>
              <a:ext uri="{FF2B5EF4-FFF2-40B4-BE49-F238E27FC236}">
                <a16:creationId xmlns:a16="http://schemas.microsoft.com/office/drawing/2014/main" xmlns="" id="{74C9C0B0-00EE-A2AF-C91A-6C07A412605A}"/>
              </a:ext>
            </a:extLst>
          </p:cNvPr>
          <p:cNvGrpSpPr/>
          <p:nvPr/>
        </p:nvGrpSpPr>
        <p:grpSpPr>
          <a:xfrm>
            <a:off x="3122000" y="1189447"/>
            <a:ext cx="2918457" cy="5257800"/>
            <a:chOff x="4312544" y="1194121"/>
            <a:chExt cx="3648070" cy="5257800"/>
          </a:xfrm>
        </p:grpSpPr>
        <p:sp>
          <p:nvSpPr>
            <p:cNvPr id="3" name="Rectangle 6">
              <a:extLst>
                <a:ext uri="{FF2B5EF4-FFF2-40B4-BE49-F238E27FC236}">
                  <a16:creationId xmlns:a16="http://schemas.microsoft.com/office/drawing/2014/main" xmlns="" id="{CE2479B0-E8FA-6005-7EB8-AFF943BAF20C}"/>
                </a:ext>
              </a:extLst>
            </p:cNvPr>
            <p:cNvSpPr/>
            <p:nvPr/>
          </p:nvSpPr>
          <p:spPr>
            <a:xfrm>
              <a:off x="4312544" y="1194121"/>
              <a:ext cx="3647388" cy="5257800"/>
            </a:xfrm>
            <a:prstGeom prst="rect">
              <a:avLst/>
            </a:prstGeom>
            <a:solidFill>
              <a:srgbClr val="088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2" name="TextBox 42">
              <a:extLst>
                <a:ext uri="{FF2B5EF4-FFF2-40B4-BE49-F238E27FC236}">
                  <a16:creationId xmlns:a16="http://schemas.microsoft.com/office/drawing/2014/main" xmlns="" id="{3CB72654-9564-5026-0CAE-958DC109C400}"/>
                </a:ext>
              </a:extLst>
            </p:cNvPr>
            <p:cNvSpPr txBox="1"/>
            <p:nvPr/>
          </p:nvSpPr>
          <p:spPr>
            <a:xfrm>
              <a:off x="4375000" y="1254008"/>
              <a:ext cx="3585614" cy="414794"/>
            </a:xfrm>
            <a:prstGeom prst="rect">
              <a:avLst/>
            </a:prstGeom>
            <a:noFill/>
            <a:ln>
              <a:noFill/>
            </a:ln>
          </p:spPr>
          <p:txBody>
            <a:bodyPr wrap="square" lIns="0" tIns="0" rIns="0" bIns="0" rtlCol="0" anchor="t">
              <a:spAutoFit/>
            </a:bodyPr>
            <a:lstStyle/>
            <a:p>
              <a:pPr lvl="0" algn="ctr">
                <a:lnSpc>
                  <a:spcPct val="150000"/>
                </a:lnSpc>
                <a:buClr>
                  <a:srgbClr val="99CB38"/>
                </a:buClr>
                <a:defRPr/>
              </a:pPr>
              <a:r>
                <a:rPr lang="zh-CN" altLang="en-US" sz="2000" b="1" dirty="0">
                  <a:solidFill>
                    <a:prstClr val="white"/>
                  </a:solidFill>
                  <a:latin typeface="等线" panose="02010600030101010101" pitchFamily="2" charset="-122"/>
                  <a:ea typeface="等线" panose="02010600030101010101" pitchFamily="2" charset="-122"/>
                </a:rPr>
                <a:t>核燃料加工生产运行平稳</a:t>
              </a:r>
              <a:endParaRPr kumimoji="0" lang="en-US" altLang="zh-CN"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endParaRPr>
            </a:p>
          </p:txBody>
        </p:sp>
        <p:sp>
          <p:nvSpPr>
            <p:cNvPr id="13" name="TextBox 43">
              <a:extLst>
                <a:ext uri="{FF2B5EF4-FFF2-40B4-BE49-F238E27FC236}">
                  <a16:creationId xmlns:a16="http://schemas.microsoft.com/office/drawing/2014/main" xmlns="" id="{3C5E5CF1-D9FA-1D2C-931C-196662D5D3BF}"/>
                </a:ext>
              </a:extLst>
            </p:cNvPr>
            <p:cNvSpPr txBox="1"/>
            <p:nvPr/>
          </p:nvSpPr>
          <p:spPr>
            <a:xfrm>
              <a:off x="4327614" y="1798362"/>
              <a:ext cx="3473206" cy="2288703"/>
            </a:xfrm>
            <a:prstGeom prst="rect">
              <a:avLst/>
            </a:prstGeom>
            <a:noFill/>
            <a:ln>
              <a:noFill/>
            </a:ln>
          </p:spPr>
          <p:txBody>
            <a:bodyPr wrap="square" lIns="0" tIns="0" rIns="0" bIns="0" rtlCol="0" anchor="ctr">
              <a:spAutoFit/>
            </a:bodyPr>
            <a:lstStyle>
              <a:defPPr>
                <a:defRPr lang="zh-CN"/>
              </a:defPPr>
              <a:lvl1pPr marL="285750" lvl="0" indent="-285750">
                <a:buClr>
                  <a:srgbClr val="99CB38"/>
                </a:buClr>
                <a:buFont typeface="Arial" panose="020B0604020202020204" pitchFamily="34" charset="0"/>
                <a:buChar char="•"/>
                <a:defRPr sz="1400">
                  <a:solidFill>
                    <a:schemeClr val="bg1"/>
                  </a:solidFill>
                  <a:latin typeface="等线" panose="02010600030101010101" pitchFamily="2" charset="-122"/>
                  <a:ea typeface="等线" panose="02010600030101010101" pitchFamily="2" charset="-122"/>
                </a:defRPr>
              </a:lvl1pPr>
            </a:lstStyle>
            <a:p>
              <a:pPr algn="just">
                <a:lnSpc>
                  <a:spcPts val="2000"/>
                </a:lnSpc>
                <a:buClr>
                  <a:schemeClr val="bg1"/>
                </a:buClr>
              </a:pPr>
              <a:r>
                <a:rPr lang="zh-CN" altLang="en-US" sz="1300" dirty="0"/>
                <a:t>我国已经形成万吨级铀纯化转化能力，生产基地运行稳定，全面完成各项生产任务</a:t>
              </a:r>
              <a:endParaRPr lang="en-US" altLang="zh-CN" sz="1300" dirty="0"/>
            </a:p>
            <a:p>
              <a:pPr algn="just">
                <a:lnSpc>
                  <a:spcPts val="2000"/>
                </a:lnSpc>
                <a:buClr>
                  <a:schemeClr val="bg1"/>
                </a:buClr>
              </a:pPr>
              <a:r>
                <a:rPr lang="zh-CN" altLang="en-US" sz="1300" dirty="0"/>
                <a:t>铀浓缩生产线扩建有序推进，持续推动产业链生产数字化转型</a:t>
              </a:r>
              <a:endParaRPr lang="en-US" altLang="zh-CN" sz="1300" dirty="0"/>
            </a:p>
            <a:p>
              <a:pPr algn="just">
                <a:lnSpc>
                  <a:spcPts val="2000"/>
                </a:lnSpc>
                <a:buClr>
                  <a:schemeClr val="bg1"/>
                </a:buClr>
              </a:pPr>
              <a:r>
                <a:rPr lang="zh-CN" altLang="en-US" sz="1300" dirty="0"/>
                <a:t>核燃料元件加工能力满足需求，持续推进</a:t>
              </a:r>
              <a:r>
                <a:rPr lang="en-US" altLang="zh-CN" sz="1300" dirty="0"/>
                <a:t>CF3</a:t>
              </a:r>
              <a:r>
                <a:rPr lang="zh-CN" altLang="en-US" sz="1300" dirty="0"/>
                <a:t>自主品牌核燃料组件应用，大力推进核燃料元件加工智能化转型</a:t>
              </a:r>
              <a:endParaRPr lang="en-US" sz="1300" dirty="0"/>
            </a:p>
          </p:txBody>
        </p:sp>
        <p:pic>
          <p:nvPicPr>
            <p:cNvPr id="3074" name="Picture 2">
              <a:extLst>
                <a:ext uri="{FF2B5EF4-FFF2-40B4-BE49-F238E27FC236}">
                  <a16:creationId xmlns:a16="http://schemas.microsoft.com/office/drawing/2014/main" xmlns="" id="{A0EE3FCD-B257-E22E-B9DF-EB683698BD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30" r="12293"/>
            <a:stretch/>
          </p:blipFill>
          <p:spPr bwMode="auto">
            <a:xfrm>
              <a:off x="4327614" y="4384279"/>
              <a:ext cx="3585613" cy="20631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grpSp>
        <p:nvGrpSpPr>
          <p:cNvPr id="6" name="组合 5">
            <a:extLst>
              <a:ext uri="{FF2B5EF4-FFF2-40B4-BE49-F238E27FC236}">
                <a16:creationId xmlns:a16="http://schemas.microsoft.com/office/drawing/2014/main" xmlns="" id="{6FE6B6B5-6A89-DBE4-5B71-26C00FD55A24}"/>
              </a:ext>
            </a:extLst>
          </p:cNvPr>
          <p:cNvGrpSpPr/>
          <p:nvPr/>
        </p:nvGrpSpPr>
        <p:grpSpPr>
          <a:xfrm>
            <a:off x="6173001" y="1189447"/>
            <a:ext cx="2859089" cy="5257800"/>
            <a:chOff x="8204357" y="1194121"/>
            <a:chExt cx="3599999" cy="5257800"/>
          </a:xfrm>
        </p:grpSpPr>
        <p:sp>
          <p:nvSpPr>
            <p:cNvPr id="7" name="Rectangle 7">
              <a:extLst>
                <a:ext uri="{FF2B5EF4-FFF2-40B4-BE49-F238E27FC236}">
                  <a16:creationId xmlns:a16="http://schemas.microsoft.com/office/drawing/2014/main" xmlns="" id="{ADECB494-6734-25F2-3B12-232275B09FBB}"/>
                </a:ext>
              </a:extLst>
            </p:cNvPr>
            <p:cNvSpPr/>
            <p:nvPr/>
          </p:nvSpPr>
          <p:spPr>
            <a:xfrm>
              <a:off x="8204357" y="1194121"/>
              <a:ext cx="3599999" cy="525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TextBox 45">
              <a:extLst>
                <a:ext uri="{FF2B5EF4-FFF2-40B4-BE49-F238E27FC236}">
                  <a16:creationId xmlns:a16="http://schemas.microsoft.com/office/drawing/2014/main" xmlns="" id="{BEBB6E87-2AAA-B4D0-C56C-CAD5FF596036}"/>
                </a:ext>
              </a:extLst>
            </p:cNvPr>
            <p:cNvSpPr txBox="1"/>
            <p:nvPr/>
          </p:nvSpPr>
          <p:spPr>
            <a:xfrm>
              <a:off x="8336518" y="1798362"/>
              <a:ext cx="3402841" cy="2230995"/>
            </a:xfrm>
            <a:prstGeom prst="rect">
              <a:avLst/>
            </a:prstGeom>
            <a:noFill/>
            <a:ln>
              <a:noFill/>
            </a:ln>
          </p:spPr>
          <p:txBody>
            <a:bodyPr wrap="square" lIns="0" tIns="0" rIns="0" bIns="0" rtlCol="0" anchor="ctr">
              <a:spAutoFit/>
            </a:bodyPr>
            <a:lstStyle>
              <a:defPPr>
                <a:defRPr lang="zh-CN"/>
              </a:defPPr>
              <a:lvl1pPr lvl="0" indent="0">
                <a:lnSpc>
                  <a:spcPct val="150000"/>
                </a:lnSpc>
                <a:buClr>
                  <a:srgbClr val="99CB38"/>
                </a:buClr>
                <a:buFont typeface="Arial" panose="020B0604020202020204" pitchFamily="34" charset="0"/>
                <a:buNone/>
                <a:defRPr sz="1400">
                  <a:solidFill>
                    <a:schemeClr val="bg1"/>
                  </a:solidFill>
                  <a:latin typeface="等线" panose="02010600030101010101" pitchFamily="2" charset="-122"/>
                  <a:ea typeface="等线" panose="02010600030101010101" pitchFamily="2" charset="-122"/>
                </a:defRPr>
              </a:lvl1pPr>
            </a:lstStyle>
            <a:p>
              <a:pPr marL="171450" indent="-171450">
                <a:lnSpc>
                  <a:spcPts val="2200"/>
                </a:lnSpc>
                <a:buClr>
                  <a:schemeClr val="bg1"/>
                </a:buClr>
                <a:buFont typeface="Arial" panose="020B0604020202020204" pitchFamily="34" charset="0"/>
                <a:buChar char="•"/>
              </a:pPr>
              <a:r>
                <a:rPr lang="zh-CN" altLang="en-US" sz="1300" dirty="0"/>
                <a:t>乏燃料运输体系持续巩固提升，</a:t>
              </a:r>
              <a:r>
                <a:rPr lang="en-US" altLang="zh-CN" sz="1300" dirty="0"/>
                <a:t>2023</a:t>
              </a:r>
              <a:r>
                <a:rPr lang="zh-CN" altLang="en-US" sz="1300" dirty="0"/>
                <a:t>年完成多批次公海铁乏燃料运输任务，持续推进核电站海铁换装码头改造，</a:t>
              </a:r>
              <a:endParaRPr lang="en-US" altLang="zh-CN" sz="1300" dirty="0"/>
            </a:p>
            <a:p>
              <a:pPr marL="171450" indent="-171450">
                <a:lnSpc>
                  <a:spcPts val="2200"/>
                </a:lnSpc>
                <a:buClr>
                  <a:schemeClr val="bg1"/>
                </a:buClr>
                <a:buFont typeface="Arial" panose="020B0604020202020204" pitchFamily="34" charset="0"/>
                <a:buChar char="•"/>
              </a:pPr>
              <a:r>
                <a:rPr lang="zh-CN" altLang="en-US" sz="1300" dirty="0"/>
                <a:t>乏燃料贮存能力建设力度不断加大，已形成</a:t>
              </a:r>
              <a:r>
                <a:rPr lang="en-US" altLang="zh-CN" sz="1300" dirty="0"/>
                <a:t>2500tHM</a:t>
              </a:r>
              <a:r>
                <a:rPr lang="zh-CN" altLang="en-US" sz="1300" dirty="0"/>
                <a:t>的湿式贮存和约</a:t>
              </a:r>
              <a:r>
                <a:rPr lang="en-US" altLang="zh-CN" sz="1300" dirty="0"/>
                <a:t>1200tHM</a:t>
              </a:r>
              <a:r>
                <a:rPr lang="zh-CN" altLang="en-US" sz="1300" dirty="0"/>
                <a:t>干式贮存能力</a:t>
              </a:r>
              <a:endParaRPr lang="en-US" altLang="zh-CN" sz="1300" dirty="0"/>
            </a:p>
            <a:p>
              <a:pPr marL="171450" indent="-171450">
                <a:lnSpc>
                  <a:spcPts val="2200"/>
                </a:lnSpc>
                <a:buClr>
                  <a:schemeClr val="bg1"/>
                </a:buClr>
                <a:buFont typeface="Arial" panose="020B0604020202020204" pitchFamily="34" charset="0"/>
                <a:buChar char="•"/>
              </a:pPr>
              <a:r>
                <a:rPr lang="zh-CN" altLang="en-US" sz="1300" dirty="0"/>
                <a:t>乏燃料后处理能力建设稳步推进</a:t>
              </a:r>
              <a:endParaRPr lang="en-US" altLang="zh-CN" sz="1300" dirty="0"/>
            </a:p>
          </p:txBody>
        </p:sp>
        <p:sp>
          <p:nvSpPr>
            <p:cNvPr id="16" name="TextBox 46">
              <a:extLst>
                <a:ext uri="{FF2B5EF4-FFF2-40B4-BE49-F238E27FC236}">
                  <a16:creationId xmlns:a16="http://schemas.microsoft.com/office/drawing/2014/main" xmlns="" id="{7B7B5E98-A1BF-2749-0D7E-6CB7262AC236}"/>
                </a:ext>
              </a:extLst>
            </p:cNvPr>
            <p:cNvSpPr txBox="1"/>
            <p:nvPr/>
          </p:nvSpPr>
          <p:spPr>
            <a:xfrm>
              <a:off x="8418557" y="1226787"/>
              <a:ext cx="3171595" cy="414794"/>
            </a:xfrm>
            <a:prstGeom prst="rect">
              <a:avLst/>
            </a:prstGeom>
            <a:noFill/>
            <a:ln>
              <a:noFill/>
            </a:ln>
          </p:spPr>
          <p:txBody>
            <a:bodyPr wrap="square" lIns="0" tIns="0" rIns="0" bIns="0" rtlCol="0" anchor="t">
              <a:spAutoFit/>
            </a:bodyPr>
            <a:lstStyle/>
            <a:p>
              <a:pPr lvl="0" algn="ctr">
                <a:lnSpc>
                  <a:spcPct val="150000"/>
                </a:lnSpc>
                <a:buClr>
                  <a:srgbClr val="99CB38"/>
                </a:buClr>
                <a:defRPr/>
              </a:pPr>
              <a:r>
                <a:rPr lang="zh-CN" altLang="en-US" sz="2000" b="1" dirty="0">
                  <a:solidFill>
                    <a:prstClr val="white"/>
                  </a:solidFill>
                  <a:latin typeface="等线" panose="02010600030101010101" pitchFamily="2" charset="-122"/>
                  <a:ea typeface="等线" panose="02010600030101010101" pitchFamily="2" charset="-122"/>
                </a:rPr>
                <a:t>乏燃料安全有效管理</a:t>
              </a:r>
              <a:endParaRPr kumimoji="0" 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endParaRPr>
            </a:p>
          </p:txBody>
        </p:sp>
        <p:pic>
          <p:nvPicPr>
            <p:cNvPr id="36" name="图片 35">
              <a:extLst>
                <a:ext uri="{FF2B5EF4-FFF2-40B4-BE49-F238E27FC236}">
                  <a16:creationId xmlns:a16="http://schemas.microsoft.com/office/drawing/2014/main" xmlns="" id="{0BB4E8E1-8D5C-D633-4FF2-A76B39E78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2934" y="4378182"/>
              <a:ext cx="3402843" cy="2063177"/>
            </a:xfrm>
            <a:prstGeom prst="rect">
              <a:avLst/>
            </a:prstGeom>
            <a:effectLst>
              <a:softEdge rad="63500"/>
            </a:effectLst>
          </p:spPr>
        </p:pic>
      </p:grpSp>
      <p:sp>
        <p:nvSpPr>
          <p:cNvPr id="8" name="矩形 7">
            <a:extLst>
              <a:ext uri="{FF2B5EF4-FFF2-40B4-BE49-F238E27FC236}">
                <a16:creationId xmlns:a16="http://schemas.microsoft.com/office/drawing/2014/main" xmlns="" id="{2F2EC606-34E1-75A8-72D4-76A367079F81}"/>
              </a:ext>
            </a:extLst>
          </p:cNvPr>
          <p:cNvSpPr/>
          <p:nvPr/>
        </p:nvSpPr>
        <p:spPr>
          <a:xfrm>
            <a:off x="697129" y="292283"/>
            <a:ext cx="5984225"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核能产业链供应链能力持续提升</a:t>
            </a:r>
          </a:p>
        </p:txBody>
      </p:sp>
      <p:grpSp>
        <p:nvGrpSpPr>
          <p:cNvPr id="22" name="组合 21"/>
          <p:cNvGrpSpPr/>
          <p:nvPr/>
        </p:nvGrpSpPr>
        <p:grpSpPr>
          <a:xfrm>
            <a:off x="9162415" y="1189447"/>
            <a:ext cx="2917911" cy="5257800"/>
            <a:chOff x="9162415" y="1189447"/>
            <a:chExt cx="2917911" cy="5257800"/>
          </a:xfrm>
        </p:grpSpPr>
        <p:grpSp>
          <p:nvGrpSpPr>
            <p:cNvPr id="11" name="组合 10">
              <a:extLst>
                <a:ext uri="{FF2B5EF4-FFF2-40B4-BE49-F238E27FC236}">
                  <a16:creationId xmlns:a16="http://schemas.microsoft.com/office/drawing/2014/main" xmlns="" id="{61DFCFD6-0E79-5093-E777-387A0E2D6B48}"/>
                </a:ext>
              </a:extLst>
            </p:cNvPr>
            <p:cNvGrpSpPr/>
            <p:nvPr/>
          </p:nvGrpSpPr>
          <p:grpSpPr>
            <a:xfrm>
              <a:off x="9162415" y="1189447"/>
              <a:ext cx="2917911" cy="5257800"/>
              <a:chOff x="4313226" y="1194121"/>
              <a:chExt cx="3647388" cy="5257800"/>
            </a:xfrm>
          </p:grpSpPr>
          <p:sp>
            <p:nvSpPr>
              <p:cNvPr id="14" name="Rectangle 6">
                <a:extLst>
                  <a:ext uri="{FF2B5EF4-FFF2-40B4-BE49-F238E27FC236}">
                    <a16:creationId xmlns:a16="http://schemas.microsoft.com/office/drawing/2014/main" xmlns="" id="{31D1771C-228F-A118-12DF-06DF1079379C}"/>
                  </a:ext>
                </a:extLst>
              </p:cNvPr>
              <p:cNvSpPr/>
              <p:nvPr/>
            </p:nvSpPr>
            <p:spPr>
              <a:xfrm>
                <a:off x="4313226" y="1194121"/>
                <a:ext cx="3647388" cy="5257800"/>
              </a:xfrm>
              <a:prstGeom prst="rect">
                <a:avLst/>
              </a:prstGeom>
              <a:solidFill>
                <a:srgbClr val="088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7" name="TextBox 42">
                <a:extLst>
                  <a:ext uri="{FF2B5EF4-FFF2-40B4-BE49-F238E27FC236}">
                    <a16:creationId xmlns:a16="http://schemas.microsoft.com/office/drawing/2014/main" xmlns="" id="{836AE444-74C6-241E-CB66-C405BA69EC0A}"/>
                  </a:ext>
                </a:extLst>
              </p:cNvPr>
              <p:cNvSpPr txBox="1"/>
              <p:nvPr/>
            </p:nvSpPr>
            <p:spPr>
              <a:xfrm>
                <a:off x="4405872" y="1254008"/>
                <a:ext cx="3494366" cy="414794"/>
              </a:xfrm>
              <a:prstGeom prst="rect">
                <a:avLst/>
              </a:prstGeom>
              <a:noFill/>
              <a:ln>
                <a:noFill/>
              </a:ln>
            </p:spPr>
            <p:txBody>
              <a:bodyPr wrap="square" lIns="0" tIns="0" rIns="0" bIns="0" rtlCol="0" anchor="t">
                <a:spAutoFit/>
              </a:bodyPr>
              <a:lstStyle/>
              <a:p>
                <a:pPr lvl="0" algn="ctr">
                  <a:lnSpc>
                    <a:spcPct val="150000"/>
                  </a:lnSpc>
                  <a:buClr>
                    <a:srgbClr val="99CB38"/>
                  </a:buClr>
                  <a:defRPr/>
                </a:pPr>
                <a:r>
                  <a:rPr lang="zh-CN" altLang="en-US" sz="2000" b="1" kern="1000" spc="-170" dirty="0">
                    <a:solidFill>
                      <a:prstClr val="white"/>
                    </a:solidFill>
                    <a:latin typeface="等线" panose="02010600030101010101" pitchFamily="2" charset="-122"/>
                    <a:ea typeface="等线" panose="02010600030101010101" pitchFamily="2" charset="-122"/>
                  </a:rPr>
                  <a:t>低放废物处置布局初步形成</a:t>
                </a:r>
                <a:endParaRPr kumimoji="0" lang="en-US" altLang="zh-CN" sz="2000" b="1" i="0" u="none" strike="noStrike" kern="1000" cap="none" spc="-170" normalizeH="0" noProof="0" dirty="0">
                  <a:ln>
                    <a:noFill/>
                  </a:ln>
                  <a:solidFill>
                    <a:prstClr val="white"/>
                  </a:solidFill>
                  <a:effectLst/>
                  <a:uLnTx/>
                  <a:uFillTx/>
                  <a:latin typeface="等线" panose="02010600030101010101" pitchFamily="2" charset="-122"/>
                  <a:ea typeface="等线" panose="02010600030101010101" pitchFamily="2" charset="-122"/>
                </a:endParaRPr>
              </a:p>
            </p:txBody>
          </p:sp>
          <p:sp>
            <p:nvSpPr>
              <p:cNvPr id="19" name="TextBox 43">
                <a:extLst>
                  <a:ext uri="{FF2B5EF4-FFF2-40B4-BE49-F238E27FC236}">
                    <a16:creationId xmlns:a16="http://schemas.microsoft.com/office/drawing/2014/main" xmlns="" id="{B0ED50FF-8A41-A1E6-D20C-9EB4D2EFFB43}"/>
                  </a:ext>
                </a:extLst>
              </p:cNvPr>
              <p:cNvSpPr txBox="1"/>
              <p:nvPr/>
            </p:nvSpPr>
            <p:spPr>
              <a:xfrm>
                <a:off x="4373236" y="1798362"/>
                <a:ext cx="3494366" cy="2070054"/>
              </a:xfrm>
              <a:prstGeom prst="rect">
                <a:avLst/>
              </a:prstGeom>
              <a:noFill/>
              <a:ln>
                <a:noFill/>
              </a:ln>
            </p:spPr>
            <p:txBody>
              <a:bodyPr wrap="square" lIns="0" tIns="0" rIns="0" bIns="0" rtlCol="0" anchor="ctr">
                <a:spAutoFit/>
              </a:bodyPr>
              <a:lstStyle>
                <a:defPPr>
                  <a:defRPr lang="zh-CN"/>
                </a:defPPr>
                <a:lvl1pPr marL="285750" lvl="0" indent="-285750">
                  <a:buClr>
                    <a:srgbClr val="99CB38"/>
                  </a:buClr>
                  <a:buFont typeface="Arial" panose="020B0604020202020204" pitchFamily="34" charset="0"/>
                  <a:buChar char="•"/>
                  <a:defRPr sz="1400">
                    <a:solidFill>
                      <a:schemeClr val="bg1"/>
                    </a:solidFill>
                    <a:latin typeface="等线" panose="02010600030101010101" pitchFamily="2" charset="-122"/>
                    <a:ea typeface="等线" panose="02010600030101010101" pitchFamily="2" charset="-122"/>
                  </a:defRPr>
                </a:lvl1pPr>
              </a:lstStyle>
              <a:p>
                <a:pPr algn="just">
                  <a:lnSpc>
                    <a:spcPct val="150000"/>
                  </a:lnSpc>
                  <a:buClr>
                    <a:schemeClr val="bg1"/>
                  </a:buClr>
                </a:pPr>
                <a:r>
                  <a:rPr lang="zh-CN" altLang="en-US" sz="1300" dirty="0"/>
                  <a:t>低放废物处置能力满足废物产生需求，建成处置能力超过</a:t>
                </a:r>
                <a:r>
                  <a:rPr lang="en-US" altLang="zh-CN" sz="1300" dirty="0"/>
                  <a:t>30</a:t>
                </a:r>
                <a:r>
                  <a:rPr lang="zh-CN" altLang="en-US" sz="1300" dirty="0"/>
                  <a:t>万立方米，共计接收废物总量超过</a:t>
                </a:r>
                <a:r>
                  <a:rPr lang="en-US" altLang="zh-CN" sz="1300" dirty="0"/>
                  <a:t>8</a:t>
                </a:r>
                <a:r>
                  <a:rPr lang="zh-CN" altLang="en-US" sz="1300" dirty="0"/>
                  <a:t>万立方米</a:t>
                </a:r>
                <a:endParaRPr lang="en-US" altLang="zh-CN" sz="1300" dirty="0"/>
              </a:p>
              <a:p>
                <a:pPr algn="just">
                  <a:lnSpc>
                    <a:spcPct val="150000"/>
                  </a:lnSpc>
                  <a:buClr>
                    <a:schemeClr val="bg1"/>
                  </a:buClr>
                </a:pPr>
                <a:r>
                  <a:rPr lang="en-US" altLang="zh-CN" sz="1300" dirty="0"/>
                  <a:t>2023</a:t>
                </a:r>
                <a:r>
                  <a:rPr lang="zh-CN" altLang="en-US" sz="1300" dirty="0"/>
                  <a:t>年按计划处置全国核电低水平放射性固体废物</a:t>
                </a:r>
                <a:r>
                  <a:rPr lang="en-US" altLang="zh-CN" sz="1300" dirty="0"/>
                  <a:t>2300</a:t>
                </a:r>
                <a:r>
                  <a:rPr lang="zh-CN" altLang="en-US" sz="1300" dirty="0"/>
                  <a:t>余立方米</a:t>
                </a:r>
                <a:endParaRPr lang="en-US" altLang="zh-CN" sz="1300" dirty="0"/>
              </a:p>
              <a:p>
                <a:pPr algn="just">
                  <a:lnSpc>
                    <a:spcPct val="150000"/>
                  </a:lnSpc>
                  <a:buClr>
                    <a:schemeClr val="bg1"/>
                  </a:buClr>
                </a:pPr>
                <a:r>
                  <a:rPr lang="zh-CN" altLang="en-US" sz="1300" dirty="0"/>
                  <a:t>中低水平放射性固体废物“区域</a:t>
                </a:r>
                <a:r>
                  <a:rPr lang="en-US" altLang="zh-CN" sz="1300" dirty="0"/>
                  <a:t>+</a:t>
                </a:r>
                <a:r>
                  <a:rPr lang="zh-CN" altLang="en-US" sz="1300" dirty="0"/>
                  <a:t>集中”的处置布局已初步形成</a:t>
                </a:r>
                <a:endParaRPr lang="en-US" sz="1300" dirty="0"/>
              </a:p>
            </p:txBody>
          </p:sp>
        </p:grp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8327" y="4460637"/>
              <a:ext cx="2759683" cy="18976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3268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7161361" y="5780418"/>
            <a:ext cx="4930435" cy="1183347"/>
          </a:xfrm>
          <a:prstGeom prst="rect">
            <a:avLst/>
          </a:prstGeom>
          <a:noFill/>
        </p:spPr>
        <p:txBody>
          <a:bodyPr wrap="square" rtlCol="0">
            <a:noAutofit/>
          </a:bodyPr>
          <a:lstStyle/>
          <a:p>
            <a:pPr algn="ctr">
              <a:lnSpc>
                <a:spcPts val="3000"/>
              </a:lnSpc>
            </a:pPr>
            <a:r>
              <a:rPr lang="en-US" altLang="zh-CN" sz="2400" b="1" dirty="0">
                <a:solidFill>
                  <a:srgbClr val="0054A6"/>
                </a:solidFill>
                <a:latin typeface="等线" panose="02010600030101010101" pitchFamily="2" charset="-122"/>
                <a:ea typeface="等线" panose="02010600030101010101" pitchFamily="2" charset="-122"/>
              </a:rPr>
              <a:t>2023</a:t>
            </a:r>
            <a:r>
              <a:rPr lang="zh-CN" altLang="en-US" sz="2400" b="1" dirty="0">
                <a:solidFill>
                  <a:srgbClr val="0054A6"/>
                </a:solidFill>
                <a:latin typeface="等线" panose="02010600030101010101" pitchFamily="2" charset="-122"/>
                <a:ea typeface="等线" panose="02010600030101010101" pitchFamily="2" charset="-122"/>
              </a:rPr>
              <a:t>年国内核电主设备累计交付</a:t>
            </a:r>
            <a:r>
              <a:rPr lang="en-US" altLang="zh-CN" sz="3200" b="1" dirty="0">
                <a:solidFill>
                  <a:srgbClr val="C00000"/>
                </a:solidFill>
                <a:latin typeface="等线" panose="02010600030101010101" pitchFamily="2" charset="-122"/>
                <a:ea typeface="等线" panose="02010600030101010101" pitchFamily="2" charset="-122"/>
              </a:rPr>
              <a:t>54</a:t>
            </a:r>
            <a:r>
              <a:rPr lang="zh-CN" altLang="en-US" sz="2400" b="1" dirty="0">
                <a:solidFill>
                  <a:srgbClr val="0054A6"/>
                </a:solidFill>
                <a:latin typeface="等线" panose="02010600030101010101" pitchFamily="2" charset="-122"/>
                <a:ea typeface="等线" panose="02010600030101010101" pitchFamily="2" charset="-122"/>
              </a:rPr>
              <a:t>台套，维持高位水平</a:t>
            </a:r>
            <a:endParaRPr lang="en-US" altLang="zh-CN" sz="2400" b="1" dirty="0">
              <a:solidFill>
                <a:srgbClr val="0054A6"/>
              </a:solidFill>
              <a:latin typeface="等线" panose="02010600030101010101" pitchFamily="2" charset="-122"/>
              <a:ea typeface="等线" panose="02010600030101010101" pitchFamily="2" charset="-122"/>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3994" r="14320" b="301"/>
          <a:stretch/>
        </p:blipFill>
        <p:spPr>
          <a:xfrm>
            <a:off x="7721235" y="1957874"/>
            <a:ext cx="3564946" cy="3305398"/>
          </a:xfrm>
          <a:prstGeom prst="rect">
            <a:avLst/>
          </a:prstGeom>
          <a:effectLst>
            <a:softEdge rad="63500"/>
          </a:effectLst>
        </p:spPr>
      </p:pic>
      <p:sp>
        <p:nvSpPr>
          <p:cNvPr id="8" name="矩形 7"/>
          <p:cNvSpPr/>
          <p:nvPr/>
        </p:nvSpPr>
        <p:spPr>
          <a:xfrm>
            <a:off x="7811578" y="5282881"/>
            <a:ext cx="3384260" cy="369332"/>
          </a:xfrm>
          <a:prstGeom prst="rect">
            <a:avLst/>
          </a:prstGeom>
        </p:spPr>
        <p:txBody>
          <a:bodyPr wrap="none">
            <a:spAutoFit/>
          </a:bodyPr>
          <a:lstStyle/>
          <a:p>
            <a:r>
              <a:rPr lang="zh-CN" altLang="en-US" b="1" kern="100" dirty="0">
                <a:solidFill>
                  <a:srgbClr val="0557A8"/>
                </a:solidFill>
                <a:latin typeface="等线" panose="02010600030101010101" pitchFamily="2" charset="-122"/>
                <a:cs typeface="Times New Roman" panose="02020603050405020304" pitchFamily="18" charset="0"/>
              </a:rPr>
              <a:t>“国和一号”湿</a:t>
            </a:r>
            <a:r>
              <a:rPr lang="zh-CN" altLang="en-US" b="1" kern="100" dirty="0">
                <a:solidFill>
                  <a:srgbClr val="0557A8"/>
                </a:solidFill>
                <a:latin typeface="等线" panose="02010600030101010101" pitchFamily="2" charset="-122"/>
                <a:ea typeface="等线" panose="02010600030101010101" pitchFamily="2" charset="-122"/>
                <a:cs typeface="Times New Roman" panose="02020603050405020304" pitchFamily="18" charset="0"/>
              </a:rPr>
              <a:t>绕组电机主泵样机</a:t>
            </a:r>
            <a:endParaRPr lang="zh-CN" altLang="en-US" b="1" dirty="0">
              <a:solidFill>
                <a:srgbClr val="0557A8"/>
              </a:solidFill>
              <a:latin typeface="等线" panose="02010600030101010101" pitchFamily="2" charset="-122"/>
              <a:ea typeface="等线" panose="02010600030101010101" pitchFamily="2" charset="-122"/>
            </a:endParaRPr>
          </a:p>
        </p:txBody>
      </p:sp>
      <p:grpSp>
        <p:nvGrpSpPr>
          <p:cNvPr id="2" name="组合 1">
            <a:extLst>
              <a:ext uri="{FF2B5EF4-FFF2-40B4-BE49-F238E27FC236}">
                <a16:creationId xmlns:a16="http://schemas.microsoft.com/office/drawing/2014/main" xmlns="" id="{99A58576-AB6F-0E6B-4B1E-BF95FDB71FFF}"/>
              </a:ext>
            </a:extLst>
          </p:cNvPr>
          <p:cNvGrpSpPr/>
          <p:nvPr/>
        </p:nvGrpSpPr>
        <p:grpSpPr>
          <a:xfrm>
            <a:off x="795305" y="1896908"/>
            <a:ext cx="5844055" cy="1467713"/>
            <a:chOff x="795305" y="1896908"/>
            <a:chExt cx="5844055" cy="1467713"/>
          </a:xfrm>
        </p:grpSpPr>
        <p:sp>
          <p:nvSpPr>
            <p:cNvPr id="24" name="椭圆 23">
              <a:extLst>
                <a:ext uri="{FF2B5EF4-FFF2-40B4-BE49-F238E27FC236}">
                  <a16:creationId xmlns:a16="http://schemas.microsoft.com/office/drawing/2014/main" xmlns="" id="{2D1C1D7C-0A4F-2CF1-1DBE-1382A1AD8217}"/>
                </a:ext>
              </a:extLst>
            </p:cNvPr>
            <p:cNvSpPr/>
            <p:nvPr/>
          </p:nvSpPr>
          <p:spPr>
            <a:xfrm>
              <a:off x="795305" y="1896908"/>
              <a:ext cx="1376909" cy="1376909"/>
            </a:xfrm>
            <a:prstGeom prst="ellipse">
              <a:avLst/>
            </a:prstGeom>
            <a:gradFill flip="none" rotWithShape="1">
              <a:gsLst>
                <a:gs pos="64000">
                  <a:schemeClr val="accent1">
                    <a:alpha val="0"/>
                  </a:schemeClr>
                </a:gs>
                <a:gs pos="0">
                  <a:schemeClr val="accent1">
                    <a:alpha val="14000"/>
                  </a:schemeClr>
                </a:gs>
              </a:gsLst>
              <a:lin ang="5400000" scaled="1"/>
              <a:tileRect/>
            </a:gradFill>
            <a:ln w="12700">
              <a:gradFill flip="none" rotWithShape="1">
                <a:gsLst>
                  <a:gs pos="20000">
                    <a:schemeClr val="accent1">
                      <a:alpha val="0"/>
                    </a:schemeClr>
                  </a:gs>
                  <a:gs pos="49000">
                    <a:schemeClr val="accent1"/>
                  </a:gs>
                </a:gsLst>
                <a:lin ang="12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5" name="平行四边形 24">
              <a:extLst>
                <a:ext uri="{FF2B5EF4-FFF2-40B4-BE49-F238E27FC236}">
                  <a16:creationId xmlns:a16="http://schemas.microsoft.com/office/drawing/2014/main" xmlns="" id="{BD196925-14E6-CB41-0A89-243EBD4B4F25}"/>
                </a:ext>
              </a:extLst>
            </p:cNvPr>
            <p:cNvSpPr/>
            <p:nvPr/>
          </p:nvSpPr>
          <p:spPr>
            <a:xfrm>
              <a:off x="1893882" y="2145448"/>
              <a:ext cx="4745478" cy="1055328"/>
            </a:xfrm>
            <a:prstGeom prst="parallelogram">
              <a:avLst/>
            </a:prstGeom>
            <a:gradFill flip="none" rotWithShape="1">
              <a:gsLst>
                <a:gs pos="45000">
                  <a:srgbClr val="0E64B2"/>
                </a:gs>
                <a:gs pos="100000">
                  <a:schemeClr val="accent5">
                    <a:lumMod val="60000"/>
                    <a:lumOff val="40000"/>
                  </a:schemeClr>
                </a:gs>
              </a:gsLst>
              <a:lin ang="0" scaled="1"/>
              <a:tileRect/>
            </a:gradFill>
            <a:ln>
              <a:noFill/>
            </a:ln>
            <a:effectLst>
              <a:outerShdw blurRad="355600" dist="457200" dir="2700000" sx="88000" sy="88000" algn="tl" rotWithShape="0">
                <a:prstClr val="black">
                  <a:alpha val="29000"/>
                </a:prstClr>
              </a:outerShdw>
            </a:effectLst>
          </p:spPr>
          <p:txBody>
            <a:bodyPr vert="horz" wrap="square" lIns="91440" tIns="45720" rIns="91440" bIns="45720" numCol="1" anchor="t" anchorCtr="0" compatLnSpc="1">
              <a:prstTxWarp prst="textNoShape">
                <a:avLst/>
              </a:prstTxWarp>
            </a:bodyPr>
            <a:lstStyle/>
            <a:p>
              <a:pPr algn="r" defTabSz="457200"/>
              <a:endParaRPr lang="zh-CN" altLang="en-US">
                <a:solidFill>
                  <a:schemeClr val="tx1"/>
                </a:solidFill>
              </a:endParaRPr>
            </a:p>
          </p:txBody>
        </p:sp>
        <p:sp>
          <p:nvSpPr>
            <p:cNvPr id="26" name="矩形 25">
              <a:extLst>
                <a:ext uri="{FF2B5EF4-FFF2-40B4-BE49-F238E27FC236}">
                  <a16:creationId xmlns:a16="http://schemas.microsoft.com/office/drawing/2014/main" xmlns="" id="{4FBAC455-0625-90D5-24CF-B43E406DADED}"/>
                </a:ext>
              </a:extLst>
            </p:cNvPr>
            <p:cNvSpPr/>
            <p:nvPr/>
          </p:nvSpPr>
          <p:spPr>
            <a:xfrm>
              <a:off x="2101253" y="2224317"/>
              <a:ext cx="4352992" cy="969496"/>
            </a:xfrm>
            <a:prstGeom prst="rect">
              <a:avLst/>
            </a:prstGeom>
            <a:noFill/>
          </p:spPr>
          <p:txBody>
            <a:bodyPr wrap="square">
              <a:spAutoFit/>
            </a:bodyPr>
            <a:lstStyle/>
            <a:p>
              <a:pPr algn="just"/>
              <a:r>
                <a:rPr lang="zh-CN" altLang="en-US" sz="1900" b="1" dirty="0">
                  <a:solidFill>
                    <a:schemeClr val="bg1"/>
                  </a:solidFill>
                </a:rPr>
                <a:t>加强“华龙一号”“国和一号”“玲龙一号”等项目工程现场服务工作组织和协调，全力保障重大工程关键节点按期实现</a:t>
              </a:r>
            </a:p>
          </p:txBody>
        </p:sp>
        <p:grpSp>
          <p:nvGrpSpPr>
            <p:cNvPr id="30" name="组合 29">
              <a:extLst>
                <a:ext uri="{FF2B5EF4-FFF2-40B4-BE49-F238E27FC236}">
                  <a16:creationId xmlns:a16="http://schemas.microsoft.com/office/drawing/2014/main" xmlns="" id="{4C3951B7-7974-1C90-2EE7-78B171C0EFFC}"/>
                </a:ext>
              </a:extLst>
            </p:cNvPr>
            <p:cNvGrpSpPr/>
            <p:nvPr/>
          </p:nvGrpSpPr>
          <p:grpSpPr>
            <a:xfrm>
              <a:off x="1427200" y="2641924"/>
              <a:ext cx="251952" cy="251952"/>
              <a:chOff x="3376602" y="2384889"/>
              <a:chExt cx="251952" cy="251952"/>
            </a:xfrm>
            <a:solidFill>
              <a:schemeClr val="accent1"/>
            </a:solidFill>
          </p:grpSpPr>
          <p:sp>
            <p:nvSpPr>
              <p:cNvPr id="31" name="Freeform 21">
                <a:extLst>
                  <a:ext uri="{FF2B5EF4-FFF2-40B4-BE49-F238E27FC236}">
                    <a16:creationId xmlns:a16="http://schemas.microsoft.com/office/drawing/2014/main" xmlns="" id="{08BA4E27-1F46-13EB-5F1F-DA05320A6007}"/>
                  </a:ext>
                </a:extLst>
              </p:cNvPr>
              <p:cNvSpPr>
                <a:spLocks/>
              </p:cNvSpPr>
              <p:nvPr/>
            </p:nvSpPr>
            <p:spPr bwMode="auto">
              <a:xfrm>
                <a:off x="3491009" y="2454304"/>
                <a:ext cx="44992" cy="68130"/>
              </a:xfrm>
              <a:custGeom>
                <a:avLst/>
                <a:gdLst>
                  <a:gd name="T0" fmla="*/ 0 w 35"/>
                  <a:gd name="T1" fmla="*/ 0 h 53"/>
                  <a:gd name="T2" fmla="*/ 0 w 35"/>
                  <a:gd name="T3" fmla="*/ 53 h 53"/>
                  <a:gd name="T4" fmla="*/ 35 w 35"/>
                  <a:gd name="T5" fmla="*/ 53 h 53"/>
                  <a:gd name="T6" fmla="*/ 35 w 35"/>
                  <a:gd name="T7" fmla="*/ 36 h 53"/>
                  <a:gd name="T8" fmla="*/ 17 w 35"/>
                  <a:gd name="T9" fmla="*/ 36 h 53"/>
                  <a:gd name="T10" fmla="*/ 17 w 35"/>
                  <a:gd name="T11" fmla="*/ 0 h 53"/>
                  <a:gd name="T12" fmla="*/ 0 w 3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5" h="53">
                    <a:moveTo>
                      <a:pt x="0" y="0"/>
                    </a:moveTo>
                    <a:lnTo>
                      <a:pt x="0" y="53"/>
                    </a:lnTo>
                    <a:lnTo>
                      <a:pt x="35" y="53"/>
                    </a:lnTo>
                    <a:lnTo>
                      <a:pt x="35" y="36"/>
                    </a:lnTo>
                    <a:lnTo>
                      <a:pt x="17" y="36"/>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a:extLst>
                  <a:ext uri="{FF2B5EF4-FFF2-40B4-BE49-F238E27FC236}">
                    <a16:creationId xmlns:a16="http://schemas.microsoft.com/office/drawing/2014/main" xmlns="" id="{BFA07865-C919-8960-BBF2-E00E7414C5D9}"/>
                  </a:ext>
                </a:extLst>
              </p:cNvPr>
              <p:cNvSpPr>
                <a:spLocks/>
              </p:cNvSpPr>
              <p:nvPr/>
            </p:nvSpPr>
            <p:spPr bwMode="auto">
              <a:xfrm>
                <a:off x="3422879" y="2384889"/>
                <a:ext cx="205675" cy="206961"/>
              </a:xfrm>
              <a:custGeom>
                <a:avLst/>
                <a:gdLst>
                  <a:gd name="T0" fmla="*/ 223 w 575"/>
                  <a:gd name="T1" fmla="*/ 0 h 575"/>
                  <a:gd name="T2" fmla="*/ 0 w 575"/>
                  <a:gd name="T3" fmla="*/ 79 h 575"/>
                  <a:gd name="T4" fmla="*/ 41 w 575"/>
                  <a:gd name="T5" fmla="*/ 129 h 575"/>
                  <a:gd name="T6" fmla="*/ 191 w 575"/>
                  <a:gd name="T7" fmla="*/ 66 h 575"/>
                  <a:gd name="T8" fmla="*/ 191 w 575"/>
                  <a:gd name="T9" fmla="*/ 128 h 575"/>
                  <a:gd name="T10" fmla="*/ 255 w 575"/>
                  <a:gd name="T11" fmla="*/ 128 h 575"/>
                  <a:gd name="T12" fmla="*/ 255 w 575"/>
                  <a:gd name="T13" fmla="*/ 66 h 575"/>
                  <a:gd name="T14" fmla="*/ 509 w 575"/>
                  <a:gd name="T15" fmla="*/ 320 h 575"/>
                  <a:gd name="T16" fmla="*/ 447 w 575"/>
                  <a:gd name="T17" fmla="*/ 320 h 575"/>
                  <a:gd name="T18" fmla="*/ 447 w 575"/>
                  <a:gd name="T19" fmla="*/ 384 h 575"/>
                  <a:gd name="T20" fmla="*/ 509 w 575"/>
                  <a:gd name="T21" fmla="*/ 384 h 575"/>
                  <a:gd name="T22" fmla="*/ 446 w 575"/>
                  <a:gd name="T23" fmla="*/ 534 h 575"/>
                  <a:gd name="T24" fmla="*/ 495 w 575"/>
                  <a:gd name="T25" fmla="*/ 575 h 575"/>
                  <a:gd name="T26" fmla="*/ 575 w 575"/>
                  <a:gd name="T27" fmla="*/ 352 h 575"/>
                  <a:gd name="T28" fmla="*/ 223 w 575"/>
                  <a:gd name="T2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223" y="0"/>
                    </a:moveTo>
                    <a:cubicBezTo>
                      <a:pt x="142" y="0"/>
                      <a:pt x="63" y="28"/>
                      <a:pt x="0" y="79"/>
                    </a:cubicBezTo>
                    <a:cubicBezTo>
                      <a:pt x="41" y="129"/>
                      <a:pt x="41" y="129"/>
                      <a:pt x="41" y="129"/>
                    </a:cubicBezTo>
                    <a:cubicBezTo>
                      <a:pt x="84" y="94"/>
                      <a:pt x="136" y="72"/>
                      <a:pt x="191" y="66"/>
                    </a:cubicBezTo>
                    <a:cubicBezTo>
                      <a:pt x="191" y="128"/>
                      <a:pt x="191" y="128"/>
                      <a:pt x="191" y="128"/>
                    </a:cubicBezTo>
                    <a:cubicBezTo>
                      <a:pt x="255" y="128"/>
                      <a:pt x="255" y="128"/>
                      <a:pt x="255" y="128"/>
                    </a:cubicBezTo>
                    <a:cubicBezTo>
                      <a:pt x="255" y="66"/>
                      <a:pt x="255" y="66"/>
                      <a:pt x="255" y="66"/>
                    </a:cubicBezTo>
                    <a:cubicBezTo>
                      <a:pt x="388" y="81"/>
                      <a:pt x="494" y="187"/>
                      <a:pt x="509" y="320"/>
                    </a:cubicBezTo>
                    <a:cubicBezTo>
                      <a:pt x="447" y="320"/>
                      <a:pt x="447" y="320"/>
                      <a:pt x="447" y="320"/>
                    </a:cubicBezTo>
                    <a:cubicBezTo>
                      <a:pt x="447" y="384"/>
                      <a:pt x="447" y="384"/>
                      <a:pt x="447" y="384"/>
                    </a:cubicBezTo>
                    <a:cubicBezTo>
                      <a:pt x="509" y="384"/>
                      <a:pt x="509" y="384"/>
                      <a:pt x="509" y="384"/>
                    </a:cubicBezTo>
                    <a:cubicBezTo>
                      <a:pt x="503" y="439"/>
                      <a:pt x="481" y="491"/>
                      <a:pt x="446" y="534"/>
                    </a:cubicBezTo>
                    <a:cubicBezTo>
                      <a:pt x="495" y="575"/>
                      <a:pt x="495" y="575"/>
                      <a:pt x="495" y="575"/>
                    </a:cubicBezTo>
                    <a:cubicBezTo>
                      <a:pt x="547" y="512"/>
                      <a:pt x="575" y="433"/>
                      <a:pt x="575" y="352"/>
                    </a:cubicBezTo>
                    <a:cubicBezTo>
                      <a:pt x="575" y="158"/>
                      <a:pt x="417"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a:extLst>
                  <a:ext uri="{FF2B5EF4-FFF2-40B4-BE49-F238E27FC236}">
                    <a16:creationId xmlns:a16="http://schemas.microsoft.com/office/drawing/2014/main" xmlns="" id="{180A1671-36DF-20AD-F200-2100F2E44C39}"/>
                  </a:ext>
                </a:extLst>
              </p:cNvPr>
              <p:cNvSpPr>
                <a:spLocks/>
              </p:cNvSpPr>
              <p:nvPr/>
            </p:nvSpPr>
            <p:spPr bwMode="auto">
              <a:xfrm>
                <a:off x="3376602" y="2431166"/>
                <a:ext cx="205675" cy="205675"/>
              </a:xfrm>
              <a:custGeom>
                <a:avLst/>
                <a:gdLst>
                  <a:gd name="T0" fmla="*/ 384 w 575"/>
                  <a:gd name="T1" fmla="*/ 509 h 575"/>
                  <a:gd name="T2" fmla="*/ 384 w 575"/>
                  <a:gd name="T3" fmla="*/ 447 h 575"/>
                  <a:gd name="T4" fmla="*/ 320 w 575"/>
                  <a:gd name="T5" fmla="*/ 447 h 575"/>
                  <a:gd name="T6" fmla="*/ 320 w 575"/>
                  <a:gd name="T7" fmla="*/ 509 h 575"/>
                  <a:gd name="T8" fmla="*/ 66 w 575"/>
                  <a:gd name="T9" fmla="*/ 255 h 575"/>
                  <a:gd name="T10" fmla="*/ 128 w 575"/>
                  <a:gd name="T11" fmla="*/ 255 h 575"/>
                  <a:gd name="T12" fmla="*/ 128 w 575"/>
                  <a:gd name="T13" fmla="*/ 191 h 575"/>
                  <a:gd name="T14" fmla="*/ 66 w 575"/>
                  <a:gd name="T15" fmla="*/ 191 h 575"/>
                  <a:gd name="T16" fmla="*/ 129 w 575"/>
                  <a:gd name="T17" fmla="*/ 41 h 575"/>
                  <a:gd name="T18" fmla="*/ 80 w 575"/>
                  <a:gd name="T19" fmla="*/ 0 h 575"/>
                  <a:gd name="T20" fmla="*/ 0 w 575"/>
                  <a:gd name="T21" fmla="*/ 223 h 575"/>
                  <a:gd name="T22" fmla="*/ 352 w 575"/>
                  <a:gd name="T23" fmla="*/ 575 h 575"/>
                  <a:gd name="T24" fmla="*/ 575 w 575"/>
                  <a:gd name="T25" fmla="*/ 496 h 575"/>
                  <a:gd name="T26" fmla="*/ 534 w 575"/>
                  <a:gd name="T27" fmla="*/ 446 h 575"/>
                  <a:gd name="T28" fmla="*/ 384 w 575"/>
                  <a:gd name="T29" fmla="*/ 5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384" y="509"/>
                    </a:moveTo>
                    <a:cubicBezTo>
                      <a:pt x="384" y="447"/>
                      <a:pt x="384" y="447"/>
                      <a:pt x="384" y="447"/>
                    </a:cubicBezTo>
                    <a:cubicBezTo>
                      <a:pt x="320" y="447"/>
                      <a:pt x="320" y="447"/>
                      <a:pt x="320" y="447"/>
                    </a:cubicBezTo>
                    <a:cubicBezTo>
                      <a:pt x="320" y="509"/>
                      <a:pt x="320" y="509"/>
                      <a:pt x="320" y="509"/>
                    </a:cubicBezTo>
                    <a:cubicBezTo>
                      <a:pt x="187" y="494"/>
                      <a:pt x="81" y="388"/>
                      <a:pt x="66" y="255"/>
                    </a:cubicBezTo>
                    <a:cubicBezTo>
                      <a:pt x="128" y="255"/>
                      <a:pt x="128" y="255"/>
                      <a:pt x="128" y="255"/>
                    </a:cubicBezTo>
                    <a:cubicBezTo>
                      <a:pt x="128" y="191"/>
                      <a:pt x="128" y="191"/>
                      <a:pt x="128" y="191"/>
                    </a:cubicBezTo>
                    <a:cubicBezTo>
                      <a:pt x="66" y="191"/>
                      <a:pt x="66" y="191"/>
                      <a:pt x="66" y="191"/>
                    </a:cubicBezTo>
                    <a:cubicBezTo>
                      <a:pt x="72" y="136"/>
                      <a:pt x="94" y="84"/>
                      <a:pt x="129" y="41"/>
                    </a:cubicBezTo>
                    <a:cubicBezTo>
                      <a:pt x="80" y="0"/>
                      <a:pt x="80" y="0"/>
                      <a:pt x="80" y="0"/>
                    </a:cubicBezTo>
                    <a:cubicBezTo>
                      <a:pt x="28" y="63"/>
                      <a:pt x="0" y="142"/>
                      <a:pt x="0" y="223"/>
                    </a:cubicBezTo>
                    <a:cubicBezTo>
                      <a:pt x="0" y="417"/>
                      <a:pt x="158" y="575"/>
                      <a:pt x="352" y="575"/>
                    </a:cubicBezTo>
                    <a:cubicBezTo>
                      <a:pt x="433" y="575"/>
                      <a:pt x="512" y="547"/>
                      <a:pt x="575" y="496"/>
                    </a:cubicBezTo>
                    <a:cubicBezTo>
                      <a:pt x="534" y="446"/>
                      <a:pt x="534" y="446"/>
                      <a:pt x="534" y="446"/>
                    </a:cubicBezTo>
                    <a:cubicBezTo>
                      <a:pt x="491" y="481"/>
                      <a:pt x="439" y="503"/>
                      <a:pt x="384"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a:extLst>
                <a:ext uri="{FF2B5EF4-FFF2-40B4-BE49-F238E27FC236}">
                  <a16:creationId xmlns:a16="http://schemas.microsoft.com/office/drawing/2014/main" xmlns="" id="{699A46CA-1ACE-4750-77AD-ED835EFB8A71}"/>
                </a:ext>
              </a:extLst>
            </p:cNvPr>
            <p:cNvGrpSpPr/>
            <p:nvPr/>
          </p:nvGrpSpPr>
          <p:grpSpPr>
            <a:xfrm>
              <a:off x="1128971" y="2230574"/>
              <a:ext cx="709579" cy="709579"/>
              <a:chOff x="3078373" y="1973539"/>
              <a:chExt cx="709579" cy="709579"/>
            </a:xfrm>
            <a:solidFill>
              <a:schemeClr val="accent1"/>
            </a:solidFill>
          </p:grpSpPr>
          <p:sp>
            <p:nvSpPr>
              <p:cNvPr id="35" name="Freeform 19">
                <a:extLst>
                  <a:ext uri="{FF2B5EF4-FFF2-40B4-BE49-F238E27FC236}">
                    <a16:creationId xmlns:a16="http://schemas.microsoft.com/office/drawing/2014/main" xmlns="" id="{147846C6-D1CA-1D10-E534-FEBDF3D96F53}"/>
                  </a:ext>
                </a:extLst>
              </p:cNvPr>
              <p:cNvSpPr>
                <a:spLocks/>
              </p:cNvSpPr>
              <p:nvPr/>
            </p:nvSpPr>
            <p:spPr bwMode="auto">
              <a:xfrm>
                <a:off x="3223631" y="2382318"/>
                <a:ext cx="106694" cy="106694"/>
              </a:xfrm>
              <a:custGeom>
                <a:avLst/>
                <a:gdLst>
                  <a:gd name="T0" fmla="*/ 213 w 298"/>
                  <a:gd name="T1" fmla="*/ 36 h 298"/>
                  <a:gd name="T2" fmla="*/ 234 w 298"/>
                  <a:gd name="T3" fmla="*/ 106 h 298"/>
                  <a:gd name="T4" fmla="*/ 106 w 298"/>
                  <a:gd name="T5" fmla="*/ 234 h 298"/>
                  <a:gd name="T6" fmla="*/ 36 w 298"/>
                  <a:gd name="T7" fmla="*/ 213 h 298"/>
                  <a:gd name="T8" fmla="*/ 0 w 298"/>
                  <a:gd name="T9" fmla="*/ 266 h 298"/>
                  <a:gd name="T10" fmla="*/ 106 w 298"/>
                  <a:gd name="T11" fmla="*/ 298 h 298"/>
                  <a:gd name="T12" fmla="*/ 298 w 298"/>
                  <a:gd name="T13" fmla="*/ 106 h 298"/>
                  <a:gd name="T14" fmla="*/ 266 w 298"/>
                  <a:gd name="T15" fmla="*/ 0 h 298"/>
                  <a:gd name="T16" fmla="*/ 213 w 298"/>
                  <a:gd name="T17" fmla="*/ 3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13" y="36"/>
                    </a:moveTo>
                    <a:cubicBezTo>
                      <a:pt x="227" y="57"/>
                      <a:pt x="234" y="81"/>
                      <a:pt x="234" y="106"/>
                    </a:cubicBezTo>
                    <a:cubicBezTo>
                      <a:pt x="234" y="177"/>
                      <a:pt x="177" y="234"/>
                      <a:pt x="106" y="234"/>
                    </a:cubicBezTo>
                    <a:cubicBezTo>
                      <a:pt x="81" y="234"/>
                      <a:pt x="57" y="227"/>
                      <a:pt x="36" y="213"/>
                    </a:cubicBezTo>
                    <a:cubicBezTo>
                      <a:pt x="0" y="266"/>
                      <a:pt x="0" y="266"/>
                      <a:pt x="0" y="266"/>
                    </a:cubicBezTo>
                    <a:cubicBezTo>
                      <a:pt x="32" y="287"/>
                      <a:pt x="68" y="298"/>
                      <a:pt x="106" y="298"/>
                    </a:cubicBezTo>
                    <a:cubicBezTo>
                      <a:pt x="212" y="298"/>
                      <a:pt x="298" y="212"/>
                      <a:pt x="298" y="106"/>
                    </a:cubicBezTo>
                    <a:cubicBezTo>
                      <a:pt x="298" y="68"/>
                      <a:pt x="287" y="32"/>
                      <a:pt x="266" y="0"/>
                    </a:cubicBezTo>
                    <a:lnTo>
                      <a:pt x="21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
                <a:extLst>
                  <a:ext uri="{FF2B5EF4-FFF2-40B4-BE49-F238E27FC236}">
                    <a16:creationId xmlns:a16="http://schemas.microsoft.com/office/drawing/2014/main" xmlns="" id="{F4C5C805-AC3F-F71D-372D-9181AF01C8B4}"/>
                  </a:ext>
                </a:extLst>
              </p:cNvPr>
              <p:cNvSpPr>
                <a:spLocks/>
              </p:cNvSpPr>
              <p:nvPr/>
            </p:nvSpPr>
            <p:spPr bwMode="auto">
              <a:xfrm>
                <a:off x="3192780" y="2351467"/>
                <a:ext cx="106694" cy="106694"/>
              </a:xfrm>
              <a:custGeom>
                <a:avLst/>
                <a:gdLst>
                  <a:gd name="T0" fmla="*/ 192 w 298"/>
                  <a:gd name="T1" fmla="*/ 64 h 298"/>
                  <a:gd name="T2" fmla="*/ 262 w 298"/>
                  <a:gd name="T3" fmla="*/ 85 h 298"/>
                  <a:gd name="T4" fmla="*/ 298 w 298"/>
                  <a:gd name="T5" fmla="*/ 32 h 298"/>
                  <a:gd name="T6" fmla="*/ 192 w 298"/>
                  <a:gd name="T7" fmla="*/ 0 h 298"/>
                  <a:gd name="T8" fmla="*/ 0 w 298"/>
                  <a:gd name="T9" fmla="*/ 192 h 298"/>
                  <a:gd name="T10" fmla="*/ 32 w 298"/>
                  <a:gd name="T11" fmla="*/ 298 h 298"/>
                  <a:gd name="T12" fmla="*/ 85 w 298"/>
                  <a:gd name="T13" fmla="*/ 262 h 298"/>
                  <a:gd name="T14" fmla="*/ 64 w 298"/>
                  <a:gd name="T15" fmla="*/ 192 h 298"/>
                  <a:gd name="T16" fmla="*/ 192 w 298"/>
                  <a:gd name="T17"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192" y="64"/>
                    </a:moveTo>
                    <a:cubicBezTo>
                      <a:pt x="217" y="64"/>
                      <a:pt x="241" y="71"/>
                      <a:pt x="262" y="85"/>
                    </a:cubicBezTo>
                    <a:cubicBezTo>
                      <a:pt x="298" y="32"/>
                      <a:pt x="298" y="32"/>
                      <a:pt x="298" y="32"/>
                    </a:cubicBezTo>
                    <a:cubicBezTo>
                      <a:pt x="266" y="11"/>
                      <a:pt x="230" y="0"/>
                      <a:pt x="192" y="0"/>
                    </a:cubicBezTo>
                    <a:cubicBezTo>
                      <a:pt x="86" y="0"/>
                      <a:pt x="0" y="86"/>
                      <a:pt x="0" y="192"/>
                    </a:cubicBezTo>
                    <a:cubicBezTo>
                      <a:pt x="0" y="230"/>
                      <a:pt x="11" y="266"/>
                      <a:pt x="32" y="298"/>
                    </a:cubicBezTo>
                    <a:cubicBezTo>
                      <a:pt x="85" y="262"/>
                      <a:pt x="85" y="262"/>
                      <a:pt x="85" y="262"/>
                    </a:cubicBezTo>
                    <a:cubicBezTo>
                      <a:pt x="71" y="241"/>
                      <a:pt x="64" y="217"/>
                      <a:pt x="64" y="192"/>
                    </a:cubicBezTo>
                    <a:cubicBezTo>
                      <a:pt x="64" y="121"/>
                      <a:pt x="121" y="64"/>
                      <a:pt x="19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7" name="组合 36">
                <a:extLst>
                  <a:ext uri="{FF2B5EF4-FFF2-40B4-BE49-F238E27FC236}">
                    <a16:creationId xmlns:a16="http://schemas.microsoft.com/office/drawing/2014/main" xmlns="" id="{F5B2B1D7-8624-A4B9-FFA2-5869408E5C91}"/>
                  </a:ext>
                </a:extLst>
              </p:cNvPr>
              <p:cNvGrpSpPr/>
              <p:nvPr/>
            </p:nvGrpSpPr>
            <p:grpSpPr>
              <a:xfrm>
                <a:off x="3078373" y="1973539"/>
                <a:ext cx="709579" cy="709579"/>
                <a:chOff x="3078373" y="1973539"/>
                <a:chExt cx="709579" cy="709579"/>
              </a:xfrm>
              <a:grpFill/>
            </p:grpSpPr>
            <p:sp>
              <p:nvSpPr>
                <p:cNvPr id="38" name="Freeform 24">
                  <a:extLst>
                    <a:ext uri="{FF2B5EF4-FFF2-40B4-BE49-F238E27FC236}">
                      <a16:creationId xmlns:a16="http://schemas.microsoft.com/office/drawing/2014/main" xmlns="" id="{FDEEC47B-EE21-7333-F792-FFA91C48E8C5}"/>
                    </a:ext>
                  </a:extLst>
                </p:cNvPr>
                <p:cNvSpPr>
                  <a:spLocks noEditPoints="1"/>
                </p:cNvSpPr>
                <p:nvPr/>
              </p:nvSpPr>
              <p:spPr bwMode="auto">
                <a:xfrm>
                  <a:off x="3078373" y="2087946"/>
                  <a:ext cx="709579" cy="595172"/>
                </a:xfrm>
                <a:custGeom>
                  <a:avLst/>
                  <a:gdLst>
                    <a:gd name="T0" fmla="*/ 1728 w 1984"/>
                    <a:gd name="T1" fmla="*/ 1152 h 1664"/>
                    <a:gd name="T2" fmla="*/ 1536 w 1984"/>
                    <a:gd name="T3" fmla="*/ 256 h 1664"/>
                    <a:gd name="T4" fmla="*/ 1472 w 1984"/>
                    <a:gd name="T5" fmla="*/ 801 h 1664"/>
                    <a:gd name="T6" fmla="*/ 1280 w 1984"/>
                    <a:gd name="T7" fmla="*/ 416 h 1664"/>
                    <a:gd name="T8" fmla="*/ 1216 w 1984"/>
                    <a:gd name="T9" fmla="*/ 706 h 1664"/>
                    <a:gd name="T10" fmla="*/ 1024 w 1984"/>
                    <a:gd name="T11" fmla="*/ 576 h 1664"/>
                    <a:gd name="T12" fmla="*/ 933 w 1984"/>
                    <a:gd name="T13" fmla="*/ 776 h 1664"/>
                    <a:gd name="T14" fmla="*/ 961 w 1984"/>
                    <a:gd name="T15" fmla="*/ 653 h 1664"/>
                    <a:gd name="T16" fmla="*/ 716 w 1984"/>
                    <a:gd name="T17" fmla="*/ 529 h 1664"/>
                    <a:gd name="T18" fmla="*/ 635 w 1984"/>
                    <a:gd name="T19" fmla="*/ 416 h 1664"/>
                    <a:gd name="T20" fmla="*/ 375 w 1984"/>
                    <a:gd name="T21" fmla="*/ 502 h 1664"/>
                    <a:gd name="T22" fmla="*/ 237 w 1984"/>
                    <a:gd name="T23" fmla="*/ 479 h 1664"/>
                    <a:gd name="T24" fmla="*/ 114 w 1984"/>
                    <a:gd name="T25" fmla="*/ 724 h 1664"/>
                    <a:gd name="T26" fmla="*/ 0 w 1984"/>
                    <a:gd name="T27" fmla="*/ 805 h 1664"/>
                    <a:gd name="T28" fmla="*/ 86 w 1984"/>
                    <a:gd name="T29" fmla="*/ 1065 h 1664"/>
                    <a:gd name="T30" fmla="*/ 63 w 1984"/>
                    <a:gd name="T31" fmla="*/ 1203 h 1664"/>
                    <a:gd name="T32" fmla="*/ 308 w 1984"/>
                    <a:gd name="T33" fmla="*/ 1326 h 1664"/>
                    <a:gd name="T34" fmla="*/ 389 w 1984"/>
                    <a:gd name="T35" fmla="*/ 1440 h 1664"/>
                    <a:gd name="T36" fmla="*/ 649 w 1984"/>
                    <a:gd name="T37" fmla="*/ 1354 h 1664"/>
                    <a:gd name="T38" fmla="*/ 729 w 1984"/>
                    <a:gd name="T39" fmla="*/ 1336 h 1664"/>
                    <a:gd name="T40" fmla="*/ 1662 w 1984"/>
                    <a:gd name="T41" fmla="*/ 1216 h 1664"/>
                    <a:gd name="T42" fmla="*/ 1984 w 1984"/>
                    <a:gd name="T43" fmla="*/ 0 h 1664"/>
                    <a:gd name="T44" fmla="*/ 1792 w 1984"/>
                    <a:gd name="T45" fmla="*/ 1152 h 1664"/>
                    <a:gd name="T46" fmla="*/ 1664 w 1984"/>
                    <a:gd name="T47" fmla="*/ 320 h 1664"/>
                    <a:gd name="T48" fmla="*/ 1662 w 1984"/>
                    <a:gd name="T49" fmla="*/ 1152 h 1664"/>
                    <a:gd name="T50" fmla="*/ 1600 w 1984"/>
                    <a:gd name="T51" fmla="*/ 320 h 1664"/>
                    <a:gd name="T52" fmla="*/ 1408 w 1984"/>
                    <a:gd name="T53" fmla="*/ 480 h 1664"/>
                    <a:gd name="T54" fmla="*/ 1344 w 1984"/>
                    <a:gd name="T55" fmla="*/ 732 h 1664"/>
                    <a:gd name="T56" fmla="*/ 1088 w 1984"/>
                    <a:gd name="T57" fmla="*/ 640 h 1664"/>
                    <a:gd name="T58" fmla="*/ 1152 w 1984"/>
                    <a:gd name="T59" fmla="*/ 706 h 1664"/>
                    <a:gd name="T60" fmla="*/ 1088 w 1984"/>
                    <a:gd name="T61" fmla="*/ 640 h 1664"/>
                    <a:gd name="T62" fmla="*/ 613 w 1984"/>
                    <a:gd name="T63" fmla="*/ 1298 h 1664"/>
                    <a:gd name="T64" fmla="*/ 581 w 1984"/>
                    <a:gd name="T65" fmla="*/ 1376 h 1664"/>
                    <a:gd name="T66" fmla="*/ 431 w 1984"/>
                    <a:gd name="T67" fmla="*/ 1304 h 1664"/>
                    <a:gd name="T68" fmla="*/ 321 w 1984"/>
                    <a:gd name="T69" fmla="*/ 1261 h 1664"/>
                    <a:gd name="T70" fmla="*/ 244 w 1984"/>
                    <a:gd name="T71" fmla="*/ 1293 h 1664"/>
                    <a:gd name="T72" fmla="*/ 189 w 1984"/>
                    <a:gd name="T73" fmla="*/ 1136 h 1664"/>
                    <a:gd name="T74" fmla="*/ 142 w 1984"/>
                    <a:gd name="T75" fmla="*/ 1029 h 1664"/>
                    <a:gd name="T76" fmla="*/ 64 w 1984"/>
                    <a:gd name="T77" fmla="*/ 997 h 1664"/>
                    <a:gd name="T78" fmla="*/ 136 w 1984"/>
                    <a:gd name="T79" fmla="*/ 847 h 1664"/>
                    <a:gd name="T80" fmla="*/ 179 w 1984"/>
                    <a:gd name="T81" fmla="*/ 737 h 1664"/>
                    <a:gd name="T82" fmla="*/ 147 w 1984"/>
                    <a:gd name="T83" fmla="*/ 660 h 1664"/>
                    <a:gd name="T84" fmla="*/ 304 w 1984"/>
                    <a:gd name="T85" fmla="*/ 605 h 1664"/>
                    <a:gd name="T86" fmla="*/ 411 w 1984"/>
                    <a:gd name="T87" fmla="*/ 558 h 1664"/>
                    <a:gd name="T88" fmla="*/ 443 w 1984"/>
                    <a:gd name="T89" fmla="*/ 480 h 1664"/>
                    <a:gd name="T90" fmla="*/ 593 w 1984"/>
                    <a:gd name="T91" fmla="*/ 552 h 1664"/>
                    <a:gd name="T92" fmla="*/ 703 w 1984"/>
                    <a:gd name="T93" fmla="*/ 595 h 1664"/>
                    <a:gd name="T94" fmla="*/ 780 w 1984"/>
                    <a:gd name="T95" fmla="*/ 562 h 1664"/>
                    <a:gd name="T96" fmla="*/ 835 w 1984"/>
                    <a:gd name="T97" fmla="*/ 720 h 1664"/>
                    <a:gd name="T98" fmla="*/ 878 w 1984"/>
                    <a:gd name="T99" fmla="*/ 815 h 1664"/>
                    <a:gd name="T100" fmla="*/ 512 w 1984"/>
                    <a:gd name="T101" fmla="*/ 608 h 1664"/>
                    <a:gd name="T102" fmla="*/ 512 w 1984"/>
                    <a:gd name="T103" fmla="*/ 1248 h 1664"/>
                    <a:gd name="T104" fmla="*/ 704 w 1984"/>
                    <a:gd name="T105" fmla="*/ 1184 h 1664"/>
                    <a:gd name="T106" fmla="*/ 703 w 1984"/>
                    <a:gd name="T107" fmla="*/ 1261 h 1664"/>
                    <a:gd name="T108" fmla="*/ 715 w 1984"/>
                    <a:gd name="T109" fmla="*/ 1084 h 1664"/>
                    <a:gd name="T110" fmla="*/ 256 w 1984"/>
                    <a:gd name="T111" fmla="*/ 928 h 1664"/>
                    <a:gd name="T112" fmla="*/ 768 w 1984"/>
                    <a:gd name="T113" fmla="*/ 928 h 1664"/>
                    <a:gd name="T114" fmla="*/ 1184 w 1984"/>
                    <a:gd name="T115" fmla="*/ 1600 h 1664"/>
                    <a:gd name="T116" fmla="*/ 1184 w 1984"/>
                    <a:gd name="T117" fmla="*/ 768 h 1664"/>
                    <a:gd name="T118" fmla="*/ 1184 w 1984"/>
                    <a:gd name="T119" fmla="*/ 1600 h 1664"/>
                    <a:gd name="T120" fmla="*/ 1920 w 1984"/>
                    <a:gd name="T121" fmla="*/ 64 h 1664"/>
                    <a:gd name="T122" fmla="*/ 1856 w 1984"/>
                    <a:gd name="T123" fmla="*/ 115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4" h="1664">
                      <a:moveTo>
                        <a:pt x="1792" y="1152"/>
                      </a:moveTo>
                      <a:cubicBezTo>
                        <a:pt x="1728" y="1152"/>
                        <a:pt x="1728" y="1152"/>
                        <a:pt x="1728" y="1152"/>
                      </a:cubicBezTo>
                      <a:cubicBezTo>
                        <a:pt x="1728" y="256"/>
                        <a:pt x="1728" y="256"/>
                        <a:pt x="1728" y="256"/>
                      </a:cubicBezTo>
                      <a:cubicBezTo>
                        <a:pt x="1536" y="256"/>
                        <a:pt x="1536" y="256"/>
                        <a:pt x="1536" y="256"/>
                      </a:cubicBezTo>
                      <a:cubicBezTo>
                        <a:pt x="1536" y="859"/>
                        <a:pt x="1536" y="859"/>
                        <a:pt x="1536" y="859"/>
                      </a:cubicBezTo>
                      <a:cubicBezTo>
                        <a:pt x="1516" y="838"/>
                        <a:pt x="1495" y="818"/>
                        <a:pt x="1472" y="801"/>
                      </a:cubicBezTo>
                      <a:cubicBezTo>
                        <a:pt x="1472" y="416"/>
                        <a:pt x="1472" y="416"/>
                        <a:pt x="1472" y="416"/>
                      </a:cubicBezTo>
                      <a:cubicBezTo>
                        <a:pt x="1280" y="416"/>
                        <a:pt x="1280" y="416"/>
                        <a:pt x="1280" y="416"/>
                      </a:cubicBezTo>
                      <a:cubicBezTo>
                        <a:pt x="1280" y="714"/>
                        <a:pt x="1280" y="714"/>
                        <a:pt x="1280" y="714"/>
                      </a:cubicBezTo>
                      <a:cubicBezTo>
                        <a:pt x="1259" y="709"/>
                        <a:pt x="1238" y="707"/>
                        <a:pt x="1216" y="706"/>
                      </a:cubicBezTo>
                      <a:cubicBezTo>
                        <a:pt x="1216" y="576"/>
                        <a:pt x="1216" y="576"/>
                        <a:pt x="1216" y="576"/>
                      </a:cubicBezTo>
                      <a:cubicBezTo>
                        <a:pt x="1024" y="576"/>
                        <a:pt x="1024" y="576"/>
                        <a:pt x="1024" y="576"/>
                      </a:cubicBezTo>
                      <a:cubicBezTo>
                        <a:pt x="1024" y="732"/>
                        <a:pt x="1024" y="732"/>
                        <a:pt x="1024" y="732"/>
                      </a:cubicBezTo>
                      <a:cubicBezTo>
                        <a:pt x="992" y="743"/>
                        <a:pt x="961" y="758"/>
                        <a:pt x="933" y="776"/>
                      </a:cubicBezTo>
                      <a:cubicBezTo>
                        <a:pt x="926" y="758"/>
                        <a:pt x="919" y="741"/>
                        <a:pt x="910" y="724"/>
                      </a:cubicBezTo>
                      <a:cubicBezTo>
                        <a:pt x="961" y="653"/>
                        <a:pt x="961" y="653"/>
                        <a:pt x="961" y="653"/>
                      </a:cubicBezTo>
                      <a:cubicBezTo>
                        <a:pt x="787" y="479"/>
                        <a:pt x="787" y="479"/>
                        <a:pt x="787" y="479"/>
                      </a:cubicBezTo>
                      <a:cubicBezTo>
                        <a:pt x="716" y="529"/>
                        <a:pt x="716" y="529"/>
                        <a:pt x="716" y="529"/>
                      </a:cubicBezTo>
                      <a:cubicBezTo>
                        <a:pt x="695" y="519"/>
                        <a:pt x="672" y="509"/>
                        <a:pt x="649" y="502"/>
                      </a:cubicBezTo>
                      <a:cubicBezTo>
                        <a:pt x="635" y="416"/>
                        <a:pt x="635" y="416"/>
                        <a:pt x="635" y="416"/>
                      </a:cubicBezTo>
                      <a:cubicBezTo>
                        <a:pt x="389" y="416"/>
                        <a:pt x="389" y="416"/>
                        <a:pt x="389" y="416"/>
                      </a:cubicBezTo>
                      <a:cubicBezTo>
                        <a:pt x="375" y="502"/>
                        <a:pt x="375" y="502"/>
                        <a:pt x="375" y="502"/>
                      </a:cubicBezTo>
                      <a:cubicBezTo>
                        <a:pt x="352" y="509"/>
                        <a:pt x="329" y="519"/>
                        <a:pt x="308" y="529"/>
                      </a:cubicBezTo>
                      <a:cubicBezTo>
                        <a:pt x="237" y="479"/>
                        <a:pt x="237" y="479"/>
                        <a:pt x="237" y="479"/>
                      </a:cubicBezTo>
                      <a:cubicBezTo>
                        <a:pt x="63" y="653"/>
                        <a:pt x="63" y="653"/>
                        <a:pt x="63" y="653"/>
                      </a:cubicBezTo>
                      <a:cubicBezTo>
                        <a:pt x="114" y="724"/>
                        <a:pt x="114" y="724"/>
                        <a:pt x="114" y="724"/>
                      </a:cubicBezTo>
                      <a:cubicBezTo>
                        <a:pt x="103" y="745"/>
                        <a:pt x="93" y="767"/>
                        <a:pt x="86" y="791"/>
                      </a:cubicBezTo>
                      <a:cubicBezTo>
                        <a:pt x="0" y="805"/>
                        <a:pt x="0" y="805"/>
                        <a:pt x="0" y="805"/>
                      </a:cubicBezTo>
                      <a:cubicBezTo>
                        <a:pt x="0" y="1051"/>
                        <a:pt x="0" y="1051"/>
                        <a:pt x="0" y="1051"/>
                      </a:cubicBezTo>
                      <a:cubicBezTo>
                        <a:pt x="86" y="1065"/>
                        <a:pt x="86" y="1065"/>
                        <a:pt x="86" y="1065"/>
                      </a:cubicBezTo>
                      <a:cubicBezTo>
                        <a:pt x="93" y="1089"/>
                        <a:pt x="103" y="1111"/>
                        <a:pt x="114" y="1132"/>
                      </a:cubicBezTo>
                      <a:cubicBezTo>
                        <a:pt x="63" y="1203"/>
                        <a:pt x="63" y="1203"/>
                        <a:pt x="63" y="1203"/>
                      </a:cubicBezTo>
                      <a:cubicBezTo>
                        <a:pt x="237" y="1377"/>
                        <a:pt x="237" y="1377"/>
                        <a:pt x="237" y="1377"/>
                      </a:cubicBezTo>
                      <a:cubicBezTo>
                        <a:pt x="308" y="1326"/>
                        <a:pt x="308" y="1326"/>
                        <a:pt x="308" y="1326"/>
                      </a:cubicBezTo>
                      <a:cubicBezTo>
                        <a:pt x="329" y="1337"/>
                        <a:pt x="352" y="1347"/>
                        <a:pt x="375" y="1354"/>
                      </a:cubicBezTo>
                      <a:cubicBezTo>
                        <a:pt x="389" y="1440"/>
                        <a:pt x="389" y="1440"/>
                        <a:pt x="389" y="1440"/>
                      </a:cubicBezTo>
                      <a:cubicBezTo>
                        <a:pt x="635" y="1440"/>
                        <a:pt x="635" y="1440"/>
                        <a:pt x="635" y="1440"/>
                      </a:cubicBezTo>
                      <a:cubicBezTo>
                        <a:pt x="649" y="1354"/>
                        <a:pt x="649" y="1354"/>
                        <a:pt x="649" y="1354"/>
                      </a:cubicBezTo>
                      <a:cubicBezTo>
                        <a:pt x="672" y="1347"/>
                        <a:pt x="695" y="1337"/>
                        <a:pt x="716" y="1326"/>
                      </a:cubicBezTo>
                      <a:cubicBezTo>
                        <a:pt x="729" y="1336"/>
                        <a:pt x="729" y="1336"/>
                        <a:pt x="729" y="1336"/>
                      </a:cubicBezTo>
                      <a:cubicBezTo>
                        <a:pt x="793" y="1526"/>
                        <a:pt x="972" y="1664"/>
                        <a:pt x="1184" y="1664"/>
                      </a:cubicBezTo>
                      <a:cubicBezTo>
                        <a:pt x="1438" y="1664"/>
                        <a:pt x="1646" y="1466"/>
                        <a:pt x="1662" y="1216"/>
                      </a:cubicBezTo>
                      <a:cubicBezTo>
                        <a:pt x="1984" y="1216"/>
                        <a:pt x="1984" y="1216"/>
                        <a:pt x="1984" y="1216"/>
                      </a:cubicBezTo>
                      <a:cubicBezTo>
                        <a:pt x="1984" y="0"/>
                        <a:pt x="1984" y="0"/>
                        <a:pt x="1984" y="0"/>
                      </a:cubicBezTo>
                      <a:cubicBezTo>
                        <a:pt x="1792" y="0"/>
                        <a:pt x="1792" y="0"/>
                        <a:pt x="1792" y="0"/>
                      </a:cubicBezTo>
                      <a:lnTo>
                        <a:pt x="1792" y="1152"/>
                      </a:lnTo>
                      <a:close/>
                      <a:moveTo>
                        <a:pt x="1600" y="320"/>
                      </a:moveTo>
                      <a:cubicBezTo>
                        <a:pt x="1664" y="320"/>
                        <a:pt x="1664" y="320"/>
                        <a:pt x="1664" y="320"/>
                      </a:cubicBezTo>
                      <a:cubicBezTo>
                        <a:pt x="1664" y="1152"/>
                        <a:pt x="1664" y="1152"/>
                        <a:pt x="1664" y="1152"/>
                      </a:cubicBezTo>
                      <a:cubicBezTo>
                        <a:pt x="1662" y="1152"/>
                        <a:pt x="1662" y="1152"/>
                        <a:pt x="1662" y="1152"/>
                      </a:cubicBezTo>
                      <a:cubicBezTo>
                        <a:pt x="1657" y="1077"/>
                        <a:pt x="1635" y="1007"/>
                        <a:pt x="1600" y="946"/>
                      </a:cubicBezTo>
                      <a:lnTo>
                        <a:pt x="1600" y="320"/>
                      </a:lnTo>
                      <a:close/>
                      <a:moveTo>
                        <a:pt x="1344" y="480"/>
                      </a:moveTo>
                      <a:cubicBezTo>
                        <a:pt x="1408" y="480"/>
                        <a:pt x="1408" y="480"/>
                        <a:pt x="1408" y="480"/>
                      </a:cubicBezTo>
                      <a:cubicBezTo>
                        <a:pt x="1408" y="760"/>
                        <a:pt x="1408" y="760"/>
                        <a:pt x="1408" y="760"/>
                      </a:cubicBezTo>
                      <a:cubicBezTo>
                        <a:pt x="1388" y="749"/>
                        <a:pt x="1366" y="740"/>
                        <a:pt x="1344" y="732"/>
                      </a:cubicBezTo>
                      <a:lnTo>
                        <a:pt x="1344" y="480"/>
                      </a:lnTo>
                      <a:close/>
                      <a:moveTo>
                        <a:pt x="1088" y="640"/>
                      </a:moveTo>
                      <a:cubicBezTo>
                        <a:pt x="1152" y="640"/>
                        <a:pt x="1152" y="640"/>
                        <a:pt x="1152" y="640"/>
                      </a:cubicBezTo>
                      <a:cubicBezTo>
                        <a:pt x="1152" y="706"/>
                        <a:pt x="1152" y="706"/>
                        <a:pt x="1152" y="706"/>
                      </a:cubicBezTo>
                      <a:cubicBezTo>
                        <a:pt x="1130" y="707"/>
                        <a:pt x="1109" y="709"/>
                        <a:pt x="1088" y="714"/>
                      </a:cubicBezTo>
                      <a:lnTo>
                        <a:pt x="1088" y="640"/>
                      </a:lnTo>
                      <a:close/>
                      <a:moveTo>
                        <a:pt x="703" y="1261"/>
                      </a:moveTo>
                      <a:cubicBezTo>
                        <a:pt x="675" y="1277"/>
                        <a:pt x="644" y="1290"/>
                        <a:pt x="613" y="1298"/>
                      </a:cubicBezTo>
                      <a:cubicBezTo>
                        <a:pt x="593" y="1304"/>
                        <a:pt x="593" y="1304"/>
                        <a:pt x="593" y="1304"/>
                      </a:cubicBezTo>
                      <a:cubicBezTo>
                        <a:pt x="581" y="1376"/>
                        <a:pt x="581" y="1376"/>
                        <a:pt x="581" y="1376"/>
                      </a:cubicBezTo>
                      <a:cubicBezTo>
                        <a:pt x="443" y="1376"/>
                        <a:pt x="443" y="1376"/>
                        <a:pt x="443" y="1376"/>
                      </a:cubicBezTo>
                      <a:cubicBezTo>
                        <a:pt x="431" y="1304"/>
                        <a:pt x="431" y="1304"/>
                        <a:pt x="431" y="1304"/>
                      </a:cubicBezTo>
                      <a:cubicBezTo>
                        <a:pt x="411" y="1298"/>
                        <a:pt x="411" y="1298"/>
                        <a:pt x="411" y="1298"/>
                      </a:cubicBezTo>
                      <a:cubicBezTo>
                        <a:pt x="380" y="1290"/>
                        <a:pt x="349" y="1277"/>
                        <a:pt x="321" y="1261"/>
                      </a:cubicBezTo>
                      <a:cubicBezTo>
                        <a:pt x="304" y="1251"/>
                        <a:pt x="304" y="1251"/>
                        <a:pt x="304" y="1251"/>
                      </a:cubicBezTo>
                      <a:cubicBezTo>
                        <a:pt x="244" y="1293"/>
                        <a:pt x="244" y="1293"/>
                        <a:pt x="244" y="1293"/>
                      </a:cubicBezTo>
                      <a:cubicBezTo>
                        <a:pt x="146" y="1196"/>
                        <a:pt x="146" y="1196"/>
                        <a:pt x="146" y="1196"/>
                      </a:cubicBezTo>
                      <a:cubicBezTo>
                        <a:pt x="189" y="1136"/>
                        <a:pt x="189" y="1136"/>
                        <a:pt x="189" y="1136"/>
                      </a:cubicBezTo>
                      <a:cubicBezTo>
                        <a:pt x="179" y="1119"/>
                        <a:pt x="179" y="1119"/>
                        <a:pt x="179" y="1119"/>
                      </a:cubicBezTo>
                      <a:cubicBezTo>
                        <a:pt x="163" y="1091"/>
                        <a:pt x="150" y="1060"/>
                        <a:pt x="142" y="1029"/>
                      </a:cubicBezTo>
                      <a:cubicBezTo>
                        <a:pt x="136" y="1009"/>
                        <a:pt x="136" y="1009"/>
                        <a:pt x="136" y="1009"/>
                      </a:cubicBezTo>
                      <a:cubicBezTo>
                        <a:pt x="64" y="997"/>
                        <a:pt x="64" y="997"/>
                        <a:pt x="64" y="997"/>
                      </a:cubicBezTo>
                      <a:cubicBezTo>
                        <a:pt x="64" y="859"/>
                        <a:pt x="64" y="859"/>
                        <a:pt x="64" y="859"/>
                      </a:cubicBezTo>
                      <a:cubicBezTo>
                        <a:pt x="136" y="847"/>
                        <a:pt x="136" y="847"/>
                        <a:pt x="136" y="847"/>
                      </a:cubicBezTo>
                      <a:cubicBezTo>
                        <a:pt x="142" y="827"/>
                        <a:pt x="142" y="827"/>
                        <a:pt x="142" y="827"/>
                      </a:cubicBezTo>
                      <a:cubicBezTo>
                        <a:pt x="151" y="796"/>
                        <a:pt x="163" y="765"/>
                        <a:pt x="179" y="737"/>
                      </a:cubicBezTo>
                      <a:cubicBezTo>
                        <a:pt x="189" y="720"/>
                        <a:pt x="189" y="720"/>
                        <a:pt x="189" y="720"/>
                      </a:cubicBezTo>
                      <a:cubicBezTo>
                        <a:pt x="147" y="660"/>
                        <a:pt x="147" y="660"/>
                        <a:pt x="147" y="660"/>
                      </a:cubicBezTo>
                      <a:cubicBezTo>
                        <a:pt x="244" y="562"/>
                        <a:pt x="244" y="562"/>
                        <a:pt x="244" y="562"/>
                      </a:cubicBezTo>
                      <a:cubicBezTo>
                        <a:pt x="304" y="605"/>
                        <a:pt x="304" y="605"/>
                        <a:pt x="304" y="605"/>
                      </a:cubicBezTo>
                      <a:cubicBezTo>
                        <a:pt x="321" y="595"/>
                        <a:pt x="321" y="595"/>
                        <a:pt x="321" y="595"/>
                      </a:cubicBezTo>
                      <a:cubicBezTo>
                        <a:pt x="349" y="579"/>
                        <a:pt x="380" y="566"/>
                        <a:pt x="411" y="558"/>
                      </a:cubicBezTo>
                      <a:cubicBezTo>
                        <a:pt x="431" y="552"/>
                        <a:pt x="431" y="552"/>
                        <a:pt x="431" y="552"/>
                      </a:cubicBezTo>
                      <a:cubicBezTo>
                        <a:pt x="443" y="480"/>
                        <a:pt x="443" y="480"/>
                        <a:pt x="443" y="480"/>
                      </a:cubicBezTo>
                      <a:cubicBezTo>
                        <a:pt x="581" y="480"/>
                        <a:pt x="581" y="480"/>
                        <a:pt x="581" y="480"/>
                      </a:cubicBezTo>
                      <a:cubicBezTo>
                        <a:pt x="593" y="552"/>
                        <a:pt x="593" y="552"/>
                        <a:pt x="593" y="552"/>
                      </a:cubicBezTo>
                      <a:cubicBezTo>
                        <a:pt x="613" y="558"/>
                        <a:pt x="613" y="558"/>
                        <a:pt x="613" y="558"/>
                      </a:cubicBezTo>
                      <a:cubicBezTo>
                        <a:pt x="644" y="566"/>
                        <a:pt x="675" y="579"/>
                        <a:pt x="703" y="595"/>
                      </a:cubicBezTo>
                      <a:cubicBezTo>
                        <a:pt x="720" y="605"/>
                        <a:pt x="720" y="605"/>
                        <a:pt x="720" y="605"/>
                      </a:cubicBezTo>
                      <a:cubicBezTo>
                        <a:pt x="780" y="562"/>
                        <a:pt x="780" y="562"/>
                        <a:pt x="780" y="562"/>
                      </a:cubicBezTo>
                      <a:cubicBezTo>
                        <a:pt x="878" y="660"/>
                        <a:pt x="878" y="660"/>
                        <a:pt x="878" y="660"/>
                      </a:cubicBezTo>
                      <a:cubicBezTo>
                        <a:pt x="835" y="720"/>
                        <a:pt x="835" y="720"/>
                        <a:pt x="835" y="720"/>
                      </a:cubicBezTo>
                      <a:cubicBezTo>
                        <a:pt x="845" y="737"/>
                        <a:pt x="845" y="737"/>
                        <a:pt x="845" y="737"/>
                      </a:cubicBezTo>
                      <a:cubicBezTo>
                        <a:pt x="859" y="762"/>
                        <a:pt x="870" y="788"/>
                        <a:pt x="878" y="815"/>
                      </a:cubicBezTo>
                      <a:cubicBezTo>
                        <a:pt x="859" y="830"/>
                        <a:pt x="842" y="847"/>
                        <a:pt x="826" y="866"/>
                      </a:cubicBezTo>
                      <a:cubicBezTo>
                        <a:pt x="797" y="719"/>
                        <a:pt x="667" y="608"/>
                        <a:pt x="512" y="608"/>
                      </a:cubicBezTo>
                      <a:cubicBezTo>
                        <a:pt x="336" y="608"/>
                        <a:pt x="192" y="752"/>
                        <a:pt x="192" y="928"/>
                      </a:cubicBezTo>
                      <a:cubicBezTo>
                        <a:pt x="192" y="1104"/>
                        <a:pt x="336" y="1248"/>
                        <a:pt x="512" y="1248"/>
                      </a:cubicBezTo>
                      <a:cubicBezTo>
                        <a:pt x="582" y="1248"/>
                        <a:pt x="649" y="1224"/>
                        <a:pt x="704" y="1183"/>
                      </a:cubicBezTo>
                      <a:cubicBezTo>
                        <a:pt x="704" y="1183"/>
                        <a:pt x="704" y="1184"/>
                        <a:pt x="704" y="1184"/>
                      </a:cubicBezTo>
                      <a:cubicBezTo>
                        <a:pt x="704" y="1209"/>
                        <a:pt x="706" y="1233"/>
                        <a:pt x="710" y="1257"/>
                      </a:cubicBezTo>
                      <a:lnTo>
                        <a:pt x="703" y="1261"/>
                      </a:lnTo>
                      <a:close/>
                      <a:moveTo>
                        <a:pt x="767" y="947"/>
                      </a:moveTo>
                      <a:cubicBezTo>
                        <a:pt x="743" y="989"/>
                        <a:pt x="725" y="1035"/>
                        <a:pt x="715" y="1084"/>
                      </a:cubicBezTo>
                      <a:cubicBezTo>
                        <a:pt x="666" y="1147"/>
                        <a:pt x="591" y="1184"/>
                        <a:pt x="512" y="1184"/>
                      </a:cubicBezTo>
                      <a:cubicBezTo>
                        <a:pt x="371" y="1184"/>
                        <a:pt x="256" y="1069"/>
                        <a:pt x="256" y="928"/>
                      </a:cubicBezTo>
                      <a:cubicBezTo>
                        <a:pt x="256" y="787"/>
                        <a:pt x="371" y="672"/>
                        <a:pt x="512" y="672"/>
                      </a:cubicBezTo>
                      <a:cubicBezTo>
                        <a:pt x="653" y="672"/>
                        <a:pt x="768" y="787"/>
                        <a:pt x="768" y="928"/>
                      </a:cubicBezTo>
                      <a:cubicBezTo>
                        <a:pt x="768" y="934"/>
                        <a:pt x="768" y="941"/>
                        <a:pt x="767" y="947"/>
                      </a:cubicBezTo>
                      <a:close/>
                      <a:moveTo>
                        <a:pt x="1184" y="1600"/>
                      </a:moveTo>
                      <a:cubicBezTo>
                        <a:pt x="955" y="1600"/>
                        <a:pt x="768" y="1413"/>
                        <a:pt x="768" y="1184"/>
                      </a:cubicBezTo>
                      <a:cubicBezTo>
                        <a:pt x="768" y="955"/>
                        <a:pt x="955" y="768"/>
                        <a:pt x="1184" y="768"/>
                      </a:cubicBezTo>
                      <a:cubicBezTo>
                        <a:pt x="1413" y="768"/>
                        <a:pt x="1600" y="955"/>
                        <a:pt x="1600" y="1184"/>
                      </a:cubicBezTo>
                      <a:cubicBezTo>
                        <a:pt x="1600" y="1413"/>
                        <a:pt x="1413" y="1600"/>
                        <a:pt x="1184" y="1600"/>
                      </a:cubicBezTo>
                      <a:close/>
                      <a:moveTo>
                        <a:pt x="1856" y="64"/>
                      </a:moveTo>
                      <a:cubicBezTo>
                        <a:pt x="1920" y="64"/>
                        <a:pt x="1920" y="64"/>
                        <a:pt x="1920" y="64"/>
                      </a:cubicBezTo>
                      <a:cubicBezTo>
                        <a:pt x="1920" y="1152"/>
                        <a:pt x="1920" y="1152"/>
                        <a:pt x="1920" y="1152"/>
                      </a:cubicBezTo>
                      <a:cubicBezTo>
                        <a:pt x="1856" y="1152"/>
                        <a:pt x="1856" y="1152"/>
                        <a:pt x="1856" y="1152"/>
                      </a:cubicBezTo>
                      <a:lnTo>
                        <a:pt x="185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5">
                  <a:extLst>
                    <a:ext uri="{FF2B5EF4-FFF2-40B4-BE49-F238E27FC236}">
                      <a16:creationId xmlns:a16="http://schemas.microsoft.com/office/drawing/2014/main" xmlns="" id="{373E37A0-4ED6-F5C1-47B8-F79AC5DC3088}"/>
                    </a:ext>
                  </a:extLst>
                </p:cNvPr>
                <p:cNvSpPr>
                  <a:spLocks noEditPoints="1"/>
                </p:cNvSpPr>
                <p:nvPr/>
              </p:nvSpPr>
              <p:spPr bwMode="auto">
                <a:xfrm>
                  <a:off x="3078373" y="1973539"/>
                  <a:ext cx="709579" cy="285374"/>
                </a:xfrm>
                <a:custGeom>
                  <a:avLst/>
                  <a:gdLst>
                    <a:gd name="T0" fmla="*/ 1792 w 1984"/>
                    <a:gd name="T1" fmla="*/ 64 h 800"/>
                    <a:gd name="T2" fmla="*/ 1634 w 1984"/>
                    <a:gd name="T3" fmla="*/ 245 h 800"/>
                    <a:gd name="T4" fmla="*/ 1385 w 1984"/>
                    <a:gd name="T5" fmla="*/ 298 h 800"/>
                    <a:gd name="T6" fmla="*/ 1248 w 1984"/>
                    <a:gd name="T7" fmla="*/ 384 h 800"/>
                    <a:gd name="T8" fmla="*/ 1093 w 1984"/>
                    <a:gd name="T9" fmla="*/ 615 h 800"/>
                    <a:gd name="T10" fmla="*/ 1054 w 1984"/>
                    <a:gd name="T11" fmla="*/ 608 h 800"/>
                    <a:gd name="T12" fmla="*/ 960 w 1984"/>
                    <a:gd name="T13" fmla="*/ 192 h 800"/>
                    <a:gd name="T14" fmla="*/ 768 w 1984"/>
                    <a:gd name="T15" fmla="*/ 192 h 800"/>
                    <a:gd name="T16" fmla="*/ 508 w 1984"/>
                    <a:gd name="T17" fmla="*/ 374 h 800"/>
                    <a:gd name="T18" fmla="*/ 358 w 1984"/>
                    <a:gd name="T19" fmla="*/ 416 h 800"/>
                    <a:gd name="T20" fmla="*/ 96 w 1984"/>
                    <a:gd name="T21" fmla="*/ 352 h 800"/>
                    <a:gd name="T22" fmla="*/ 96 w 1984"/>
                    <a:gd name="T23" fmla="*/ 544 h 800"/>
                    <a:gd name="T24" fmla="*/ 358 w 1984"/>
                    <a:gd name="T25" fmla="*/ 480 h 800"/>
                    <a:gd name="T26" fmla="*/ 544 w 1984"/>
                    <a:gd name="T27" fmla="*/ 448 h 800"/>
                    <a:gd name="T28" fmla="*/ 804 w 1984"/>
                    <a:gd name="T29" fmla="*/ 266 h 800"/>
                    <a:gd name="T30" fmla="*/ 866 w 1984"/>
                    <a:gd name="T31" fmla="*/ 288 h 800"/>
                    <a:gd name="T32" fmla="*/ 960 w 1984"/>
                    <a:gd name="T33" fmla="*/ 704 h 800"/>
                    <a:gd name="T34" fmla="*/ 1152 w 1984"/>
                    <a:gd name="T35" fmla="*/ 704 h 800"/>
                    <a:gd name="T36" fmla="*/ 1307 w 1984"/>
                    <a:gd name="T37" fmla="*/ 473 h 800"/>
                    <a:gd name="T38" fmla="*/ 1440 w 1984"/>
                    <a:gd name="T39" fmla="*/ 384 h 800"/>
                    <a:gd name="T40" fmla="*/ 1536 w 1984"/>
                    <a:gd name="T41" fmla="*/ 237 h 800"/>
                    <a:gd name="T42" fmla="*/ 1920 w 1984"/>
                    <a:gd name="T43" fmla="*/ 99 h 800"/>
                    <a:gd name="T44" fmla="*/ 1984 w 1984"/>
                    <a:gd name="T45" fmla="*/ 192 h 800"/>
                    <a:gd name="T46" fmla="*/ 1792 w 1984"/>
                    <a:gd name="T47" fmla="*/ 0 h 800"/>
                    <a:gd name="T48" fmla="*/ 64 w 1984"/>
                    <a:gd name="T49" fmla="*/ 448 h 800"/>
                    <a:gd name="T50" fmla="*/ 128 w 1984"/>
                    <a:gd name="T51" fmla="*/ 448 h 800"/>
                    <a:gd name="T52" fmla="*/ 448 w 1984"/>
                    <a:gd name="T53" fmla="*/ 480 h 800"/>
                    <a:gd name="T54" fmla="*/ 448 w 1984"/>
                    <a:gd name="T55" fmla="*/ 416 h 800"/>
                    <a:gd name="T56" fmla="*/ 448 w 1984"/>
                    <a:gd name="T57" fmla="*/ 480 h 800"/>
                    <a:gd name="T58" fmla="*/ 864 w 1984"/>
                    <a:gd name="T59" fmla="*/ 160 h 800"/>
                    <a:gd name="T60" fmla="*/ 864 w 1984"/>
                    <a:gd name="T61" fmla="*/ 224 h 800"/>
                    <a:gd name="T62" fmla="*/ 1056 w 1984"/>
                    <a:gd name="T63" fmla="*/ 736 h 800"/>
                    <a:gd name="T64" fmla="*/ 1056 w 1984"/>
                    <a:gd name="T65" fmla="*/ 672 h 800"/>
                    <a:gd name="T66" fmla="*/ 1056 w 1984"/>
                    <a:gd name="T67" fmla="*/ 736 h 800"/>
                    <a:gd name="T68" fmla="*/ 1312 w 1984"/>
                    <a:gd name="T69" fmla="*/ 384 h 800"/>
                    <a:gd name="T70" fmla="*/ 1376 w 1984"/>
                    <a:gd name="T71" fmla="*/ 3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4" h="800">
                      <a:moveTo>
                        <a:pt x="1792" y="0"/>
                      </a:moveTo>
                      <a:cubicBezTo>
                        <a:pt x="1792" y="64"/>
                        <a:pt x="1792" y="64"/>
                        <a:pt x="1792" y="64"/>
                      </a:cubicBezTo>
                      <a:cubicBezTo>
                        <a:pt x="1861" y="64"/>
                        <a:pt x="1861" y="64"/>
                        <a:pt x="1861" y="64"/>
                      </a:cubicBezTo>
                      <a:cubicBezTo>
                        <a:pt x="1634" y="245"/>
                        <a:pt x="1634" y="245"/>
                        <a:pt x="1634" y="245"/>
                      </a:cubicBezTo>
                      <a:cubicBezTo>
                        <a:pt x="1536" y="147"/>
                        <a:pt x="1536" y="147"/>
                        <a:pt x="1536" y="147"/>
                      </a:cubicBezTo>
                      <a:cubicBezTo>
                        <a:pt x="1385" y="298"/>
                        <a:pt x="1385" y="298"/>
                        <a:pt x="1385" y="298"/>
                      </a:cubicBezTo>
                      <a:cubicBezTo>
                        <a:pt x="1373" y="292"/>
                        <a:pt x="1359" y="288"/>
                        <a:pt x="1344" y="288"/>
                      </a:cubicBezTo>
                      <a:cubicBezTo>
                        <a:pt x="1291" y="288"/>
                        <a:pt x="1248" y="331"/>
                        <a:pt x="1248" y="384"/>
                      </a:cubicBezTo>
                      <a:cubicBezTo>
                        <a:pt x="1248" y="401"/>
                        <a:pt x="1253" y="416"/>
                        <a:pt x="1260" y="429"/>
                      </a:cubicBezTo>
                      <a:cubicBezTo>
                        <a:pt x="1093" y="615"/>
                        <a:pt x="1093" y="615"/>
                        <a:pt x="1093" y="615"/>
                      </a:cubicBezTo>
                      <a:cubicBezTo>
                        <a:pt x="1081" y="611"/>
                        <a:pt x="1069" y="608"/>
                        <a:pt x="1056" y="608"/>
                      </a:cubicBezTo>
                      <a:cubicBezTo>
                        <a:pt x="1055" y="608"/>
                        <a:pt x="1055" y="608"/>
                        <a:pt x="1054" y="608"/>
                      </a:cubicBezTo>
                      <a:cubicBezTo>
                        <a:pt x="926" y="265"/>
                        <a:pt x="926" y="265"/>
                        <a:pt x="926" y="265"/>
                      </a:cubicBezTo>
                      <a:cubicBezTo>
                        <a:pt x="946" y="247"/>
                        <a:pt x="960" y="221"/>
                        <a:pt x="960" y="192"/>
                      </a:cubicBezTo>
                      <a:cubicBezTo>
                        <a:pt x="960" y="139"/>
                        <a:pt x="917" y="96"/>
                        <a:pt x="864" y="96"/>
                      </a:cubicBezTo>
                      <a:cubicBezTo>
                        <a:pt x="811" y="96"/>
                        <a:pt x="768" y="139"/>
                        <a:pt x="768" y="192"/>
                      </a:cubicBezTo>
                      <a:cubicBezTo>
                        <a:pt x="768" y="199"/>
                        <a:pt x="769" y="206"/>
                        <a:pt x="770" y="212"/>
                      </a:cubicBezTo>
                      <a:cubicBezTo>
                        <a:pt x="508" y="374"/>
                        <a:pt x="508" y="374"/>
                        <a:pt x="508" y="374"/>
                      </a:cubicBezTo>
                      <a:cubicBezTo>
                        <a:pt x="491" y="360"/>
                        <a:pt x="471" y="352"/>
                        <a:pt x="448" y="352"/>
                      </a:cubicBezTo>
                      <a:cubicBezTo>
                        <a:pt x="406" y="352"/>
                        <a:pt x="371" y="379"/>
                        <a:pt x="358" y="416"/>
                      </a:cubicBezTo>
                      <a:cubicBezTo>
                        <a:pt x="186" y="416"/>
                        <a:pt x="186" y="416"/>
                        <a:pt x="186" y="416"/>
                      </a:cubicBezTo>
                      <a:cubicBezTo>
                        <a:pt x="173" y="379"/>
                        <a:pt x="138" y="352"/>
                        <a:pt x="96" y="352"/>
                      </a:cubicBezTo>
                      <a:cubicBezTo>
                        <a:pt x="43" y="352"/>
                        <a:pt x="0" y="395"/>
                        <a:pt x="0" y="448"/>
                      </a:cubicBezTo>
                      <a:cubicBezTo>
                        <a:pt x="0" y="501"/>
                        <a:pt x="43" y="544"/>
                        <a:pt x="96" y="544"/>
                      </a:cubicBezTo>
                      <a:cubicBezTo>
                        <a:pt x="138" y="544"/>
                        <a:pt x="173" y="517"/>
                        <a:pt x="186" y="480"/>
                      </a:cubicBezTo>
                      <a:cubicBezTo>
                        <a:pt x="358" y="480"/>
                        <a:pt x="358" y="480"/>
                        <a:pt x="358" y="480"/>
                      </a:cubicBezTo>
                      <a:cubicBezTo>
                        <a:pt x="371" y="517"/>
                        <a:pt x="406" y="544"/>
                        <a:pt x="448" y="544"/>
                      </a:cubicBezTo>
                      <a:cubicBezTo>
                        <a:pt x="501" y="544"/>
                        <a:pt x="544" y="501"/>
                        <a:pt x="544" y="448"/>
                      </a:cubicBezTo>
                      <a:cubicBezTo>
                        <a:pt x="544" y="441"/>
                        <a:pt x="543" y="434"/>
                        <a:pt x="542" y="428"/>
                      </a:cubicBezTo>
                      <a:cubicBezTo>
                        <a:pt x="804" y="266"/>
                        <a:pt x="804" y="266"/>
                        <a:pt x="804" y="266"/>
                      </a:cubicBezTo>
                      <a:cubicBezTo>
                        <a:pt x="821" y="280"/>
                        <a:pt x="841" y="288"/>
                        <a:pt x="864" y="288"/>
                      </a:cubicBezTo>
                      <a:cubicBezTo>
                        <a:pt x="865" y="288"/>
                        <a:pt x="865" y="288"/>
                        <a:pt x="866" y="288"/>
                      </a:cubicBezTo>
                      <a:cubicBezTo>
                        <a:pt x="994" y="631"/>
                        <a:pt x="994" y="631"/>
                        <a:pt x="994" y="631"/>
                      </a:cubicBezTo>
                      <a:cubicBezTo>
                        <a:pt x="974" y="649"/>
                        <a:pt x="960" y="675"/>
                        <a:pt x="960" y="704"/>
                      </a:cubicBezTo>
                      <a:cubicBezTo>
                        <a:pt x="960" y="757"/>
                        <a:pt x="1003" y="800"/>
                        <a:pt x="1056" y="800"/>
                      </a:cubicBezTo>
                      <a:cubicBezTo>
                        <a:pt x="1109" y="800"/>
                        <a:pt x="1152" y="757"/>
                        <a:pt x="1152" y="704"/>
                      </a:cubicBezTo>
                      <a:cubicBezTo>
                        <a:pt x="1152" y="687"/>
                        <a:pt x="1147" y="672"/>
                        <a:pt x="1140" y="658"/>
                      </a:cubicBezTo>
                      <a:cubicBezTo>
                        <a:pt x="1307" y="473"/>
                        <a:pt x="1307" y="473"/>
                        <a:pt x="1307" y="473"/>
                      </a:cubicBezTo>
                      <a:cubicBezTo>
                        <a:pt x="1319" y="477"/>
                        <a:pt x="1331" y="480"/>
                        <a:pt x="1344" y="480"/>
                      </a:cubicBezTo>
                      <a:cubicBezTo>
                        <a:pt x="1397" y="480"/>
                        <a:pt x="1440" y="437"/>
                        <a:pt x="1440" y="384"/>
                      </a:cubicBezTo>
                      <a:cubicBezTo>
                        <a:pt x="1440" y="369"/>
                        <a:pt x="1436" y="355"/>
                        <a:pt x="1430" y="343"/>
                      </a:cubicBezTo>
                      <a:cubicBezTo>
                        <a:pt x="1536" y="237"/>
                        <a:pt x="1536" y="237"/>
                        <a:pt x="1536" y="237"/>
                      </a:cubicBezTo>
                      <a:cubicBezTo>
                        <a:pt x="1630" y="331"/>
                        <a:pt x="1630" y="331"/>
                        <a:pt x="1630" y="331"/>
                      </a:cubicBezTo>
                      <a:cubicBezTo>
                        <a:pt x="1920" y="99"/>
                        <a:pt x="1920" y="99"/>
                        <a:pt x="1920" y="99"/>
                      </a:cubicBezTo>
                      <a:cubicBezTo>
                        <a:pt x="1920" y="192"/>
                        <a:pt x="1920" y="192"/>
                        <a:pt x="1920" y="192"/>
                      </a:cubicBezTo>
                      <a:cubicBezTo>
                        <a:pt x="1984" y="192"/>
                        <a:pt x="1984" y="192"/>
                        <a:pt x="1984" y="192"/>
                      </a:cubicBezTo>
                      <a:cubicBezTo>
                        <a:pt x="1984" y="0"/>
                        <a:pt x="1984" y="0"/>
                        <a:pt x="1984" y="0"/>
                      </a:cubicBezTo>
                      <a:lnTo>
                        <a:pt x="1792" y="0"/>
                      </a:lnTo>
                      <a:close/>
                      <a:moveTo>
                        <a:pt x="96" y="480"/>
                      </a:moveTo>
                      <a:cubicBezTo>
                        <a:pt x="78" y="480"/>
                        <a:pt x="64" y="466"/>
                        <a:pt x="64" y="448"/>
                      </a:cubicBezTo>
                      <a:cubicBezTo>
                        <a:pt x="64" y="430"/>
                        <a:pt x="78" y="416"/>
                        <a:pt x="96" y="416"/>
                      </a:cubicBezTo>
                      <a:cubicBezTo>
                        <a:pt x="114" y="416"/>
                        <a:pt x="128" y="430"/>
                        <a:pt x="128" y="448"/>
                      </a:cubicBezTo>
                      <a:cubicBezTo>
                        <a:pt x="128" y="466"/>
                        <a:pt x="114" y="480"/>
                        <a:pt x="96" y="480"/>
                      </a:cubicBezTo>
                      <a:close/>
                      <a:moveTo>
                        <a:pt x="448" y="480"/>
                      </a:moveTo>
                      <a:cubicBezTo>
                        <a:pt x="430" y="480"/>
                        <a:pt x="416" y="466"/>
                        <a:pt x="416" y="448"/>
                      </a:cubicBezTo>
                      <a:cubicBezTo>
                        <a:pt x="416" y="430"/>
                        <a:pt x="430" y="416"/>
                        <a:pt x="448" y="416"/>
                      </a:cubicBezTo>
                      <a:cubicBezTo>
                        <a:pt x="466" y="416"/>
                        <a:pt x="480" y="430"/>
                        <a:pt x="480" y="448"/>
                      </a:cubicBezTo>
                      <a:cubicBezTo>
                        <a:pt x="480" y="466"/>
                        <a:pt x="466" y="480"/>
                        <a:pt x="448" y="480"/>
                      </a:cubicBezTo>
                      <a:close/>
                      <a:moveTo>
                        <a:pt x="832" y="192"/>
                      </a:moveTo>
                      <a:cubicBezTo>
                        <a:pt x="832" y="174"/>
                        <a:pt x="846" y="160"/>
                        <a:pt x="864" y="160"/>
                      </a:cubicBezTo>
                      <a:cubicBezTo>
                        <a:pt x="882" y="160"/>
                        <a:pt x="896" y="174"/>
                        <a:pt x="896" y="192"/>
                      </a:cubicBezTo>
                      <a:cubicBezTo>
                        <a:pt x="896" y="210"/>
                        <a:pt x="882" y="224"/>
                        <a:pt x="864" y="224"/>
                      </a:cubicBezTo>
                      <a:cubicBezTo>
                        <a:pt x="846" y="224"/>
                        <a:pt x="832" y="210"/>
                        <a:pt x="832" y="192"/>
                      </a:cubicBezTo>
                      <a:close/>
                      <a:moveTo>
                        <a:pt x="1056" y="736"/>
                      </a:moveTo>
                      <a:cubicBezTo>
                        <a:pt x="1038" y="736"/>
                        <a:pt x="1024" y="722"/>
                        <a:pt x="1024" y="704"/>
                      </a:cubicBezTo>
                      <a:cubicBezTo>
                        <a:pt x="1024" y="686"/>
                        <a:pt x="1038" y="672"/>
                        <a:pt x="1056" y="672"/>
                      </a:cubicBezTo>
                      <a:cubicBezTo>
                        <a:pt x="1074" y="672"/>
                        <a:pt x="1088" y="686"/>
                        <a:pt x="1088" y="704"/>
                      </a:cubicBezTo>
                      <a:cubicBezTo>
                        <a:pt x="1088" y="722"/>
                        <a:pt x="1074" y="736"/>
                        <a:pt x="1056" y="736"/>
                      </a:cubicBezTo>
                      <a:close/>
                      <a:moveTo>
                        <a:pt x="1344" y="416"/>
                      </a:moveTo>
                      <a:cubicBezTo>
                        <a:pt x="1326" y="416"/>
                        <a:pt x="1312" y="402"/>
                        <a:pt x="1312" y="384"/>
                      </a:cubicBezTo>
                      <a:cubicBezTo>
                        <a:pt x="1312" y="366"/>
                        <a:pt x="1326" y="352"/>
                        <a:pt x="1344" y="352"/>
                      </a:cubicBezTo>
                      <a:cubicBezTo>
                        <a:pt x="1362" y="352"/>
                        <a:pt x="1376" y="366"/>
                        <a:pt x="1376" y="384"/>
                      </a:cubicBezTo>
                      <a:cubicBezTo>
                        <a:pt x="1376" y="402"/>
                        <a:pt x="1362" y="416"/>
                        <a:pt x="1344"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40" name="直接连接符 39">
              <a:extLst>
                <a:ext uri="{FF2B5EF4-FFF2-40B4-BE49-F238E27FC236}">
                  <a16:creationId xmlns:a16="http://schemas.microsoft.com/office/drawing/2014/main" xmlns="" id="{FCCFF17F-128E-CC07-E572-51B73A4E77F3}"/>
                </a:ext>
              </a:extLst>
            </p:cNvPr>
            <p:cNvCxnSpPr/>
            <p:nvPr/>
          </p:nvCxnSpPr>
          <p:spPr>
            <a:xfrm flipH="1">
              <a:off x="2172214" y="3282699"/>
              <a:ext cx="2978098" cy="0"/>
            </a:xfrm>
            <a:prstGeom prst="line">
              <a:avLst/>
            </a:prstGeom>
            <a:ln w="12700">
              <a:gradFill flip="none" rotWithShape="1">
                <a:gsLst>
                  <a:gs pos="0">
                    <a:schemeClr val="accent1">
                      <a:alpha val="4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FC6A892C-75E9-7512-E4F7-1CC92927965D}"/>
                </a:ext>
              </a:extLst>
            </p:cNvPr>
            <p:cNvCxnSpPr/>
            <p:nvPr/>
          </p:nvCxnSpPr>
          <p:spPr>
            <a:xfrm flipH="1">
              <a:off x="3661262" y="3364621"/>
              <a:ext cx="2978098" cy="0"/>
            </a:xfrm>
            <a:prstGeom prst="line">
              <a:avLst/>
            </a:prstGeom>
            <a:ln w="6350">
              <a:gradFill flip="none" rotWithShape="1">
                <a:gsLst>
                  <a:gs pos="0">
                    <a:schemeClr val="accent1">
                      <a:alpha val="70000"/>
                    </a:schemeClr>
                  </a:gs>
                  <a:gs pos="81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xmlns="" id="{06721F96-867C-60EC-AADA-E6CB0D313B05}"/>
              </a:ext>
            </a:extLst>
          </p:cNvPr>
          <p:cNvGrpSpPr/>
          <p:nvPr/>
        </p:nvGrpSpPr>
        <p:grpSpPr>
          <a:xfrm>
            <a:off x="392393" y="3367041"/>
            <a:ext cx="5925193" cy="1467713"/>
            <a:chOff x="392393" y="3367041"/>
            <a:chExt cx="5925193" cy="1467713"/>
          </a:xfrm>
        </p:grpSpPr>
        <p:sp>
          <p:nvSpPr>
            <p:cNvPr id="42" name="椭圆 41">
              <a:extLst>
                <a:ext uri="{FF2B5EF4-FFF2-40B4-BE49-F238E27FC236}">
                  <a16:creationId xmlns:a16="http://schemas.microsoft.com/office/drawing/2014/main" xmlns="" id="{FFCCC20C-32E7-6631-2ADE-80F28DA7C5B8}"/>
                </a:ext>
              </a:extLst>
            </p:cNvPr>
            <p:cNvSpPr/>
            <p:nvPr/>
          </p:nvSpPr>
          <p:spPr>
            <a:xfrm>
              <a:off x="392393" y="3367041"/>
              <a:ext cx="1376909" cy="1376909"/>
            </a:xfrm>
            <a:prstGeom prst="ellipse">
              <a:avLst/>
            </a:prstGeom>
            <a:gradFill flip="none" rotWithShape="1">
              <a:gsLst>
                <a:gs pos="64000">
                  <a:schemeClr val="accent1">
                    <a:alpha val="0"/>
                  </a:schemeClr>
                </a:gs>
                <a:gs pos="0">
                  <a:schemeClr val="accent1">
                    <a:alpha val="14000"/>
                  </a:schemeClr>
                </a:gs>
              </a:gsLst>
              <a:lin ang="5400000" scaled="1"/>
              <a:tileRect/>
            </a:gradFill>
            <a:ln w="12700">
              <a:gradFill flip="none" rotWithShape="1">
                <a:gsLst>
                  <a:gs pos="20000">
                    <a:schemeClr val="accent1">
                      <a:alpha val="0"/>
                    </a:schemeClr>
                  </a:gs>
                  <a:gs pos="49000">
                    <a:schemeClr val="accent1"/>
                  </a:gs>
                </a:gsLst>
                <a:lin ang="12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43" name="平行四边形 42">
              <a:extLst>
                <a:ext uri="{FF2B5EF4-FFF2-40B4-BE49-F238E27FC236}">
                  <a16:creationId xmlns:a16="http://schemas.microsoft.com/office/drawing/2014/main" xmlns="" id="{2443811E-5405-6D2D-E418-F08108D217D9}"/>
                </a:ext>
              </a:extLst>
            </p:cNvPr>
            <p:cNvSpPr/>
            <p:nvPr/>
          </p:nvSpPr>
          <p:spPr>
            <a:xfrm>
              <a:off x="1532875" y="3630891"/>
              <a:ext cx="4784711" cy="1106204"/>
            </a:xfrm>
            <a:prstGeom prst="parallelogram">
              <a:avLst/>
            </a:prstGeom>
            <a:gradFill flip="none" rotWithShape="1">
              <a:gsLst>
                <a:gs pos="45000">
                  <a:srgbClr val="0E64B2"/>
                </a:gs>
                <a:gs pos="100000">
                  <a:schemeClr val="accent5">
                    <a:lumMod val="60000"/>
                    <a:lumOff val="40000"/>
                  </a:schemeClr>
                </a:gs>
              </a:gsLst>
              <a:lin ang="0" scaled="1"/>
              <a:tileRect/>
            </a:gradFill>
            <a:ln>
              <a:noFill/>
            </a:ln>
            <a:effectLst>
              <a:outerShdw blurRad="355600" dist="457200" dir="2700000" sx="88000" sy="88000" algn="tl" rotWithShape="0">
                <a:prstClr val="black">
                  <a:alpha val="29000"/>
                </a:prstClr>
              </a:outerShdw>
            </a:effectLst>
          </p:spPr>
          <p:txBody>
            <a:bodyPr vert="horz" wrap="square" lIns="91440" tIns="45720" rIns="91440" bIns="45720" numCol="1" anchor="t" anchorCtr="0" compatLnSpc="1">
              <a:prstTxWarp prst="textNoShape">
                <a:avLst/>
              </a:prstTxWarp>
            </a:bodyPr>
            <a:lstStyle/>
            <a:p>
              <a:pPr algn="r" defTabSz="457200"/>
              <a:endParaRPr lang="zh-CN" altLang="en-US">
                <a:solidFill>
                  <a:schemeClr val="tx1"/>
                </a:solidFill>
              </a:endParaRPr>
            </a:p>
          </p:txBody>
        </p:sp>
        <p:sp>
          <p:nvSpPr>
            <p:cNvPr id="44" name="矩形 43">
              <a:extLst>
                <a:ext uri="{FF2B5EF4-FFF2-40B4-BE49-F238E27FC236}">
                  <a16:creationId xmlns:a16="http://schemas.microsoft.com/office/drawing/2014/main" xmlns="" id="{C63360A0-4D6D-2D1A-308F-452BE30901C4}"/>
                </a:ext>
              </a:extLst>
            </p:cNvPr>
            <p:cNvSpPr/>
            <p:nvPr/>
          </p:nvSpPr>
          <p:spPr>
            <a:xfrm>
              <a:off x="1769679" y="3701413"/>
              <a:ext cx="4482781" cy="969496"/>
            </a:xfrm>
            <a:prstGeom prst="rect">
              <a:avLst/>
            </a:prstGeom>
            <a:noFill/>
          </p:spPr>
          <p:txBody>
            <a:bodyPr wrap="square">
              <a:spAutoFit/>
            </a:bodyPr>
            <a:lstStyle/>
            <a:p>
              <a:r>
                <a:rPr lang="zh-CN" altLang="en-US" sz="1900" b="1" dirty="0">
                  <a:solidFill>
                    <a:schemeClr val="bg1"/>
                  </a:solidFill>
                </a:rPr>
                <a:t>不断打造“硬核科技”和加快“数智制造”，提升核能装备制造的技术能级，支撑好各堆型技术的创新发展</a:t>
              </a:r>
            </a:p>
          </p:txBody>
        </p:sp>
        <p:grpSp>
          <p:nvGrpSpPr>
            <p:cNvPr id="48" name="组合 47">
              <a:extLst>
                <a:ext uri="{FF2B5EF4-FFF2-40B4-BE49-F238E27FC236}">
                  <a16:creationId xmlns:a16="http://schemas.microsoft.com/office/drawing/2014/main" xmlns="" id="{869E40FF-A047-FF23-B5DC-F829EE7168D6}"/>
                </a:ext>
              </a:extLst>
            </p:cNvPr>
            <p:cNvGrpSpPr/>
            <p:nvPr/>
          </p:nvGrpSpPr>
          <p:grpSpPr>
            <a:xfrm>
              <a:off x="1024288" y="4112057"/>
              <a:ext cx="251952" cy="251952"/>
              <a:chOff x="3376602" y="2384889"/>
              <a:chExt cx="251952" cy="251952"/>
            </a:xfrm>
            <a:solidFill>
              <a:schemeClr val="accent1"/>
            </a:solidFill>
          </p:grpSpPr>
          <p:sp>
            <p:nvSpPr>
              <p:cNvPr id="49" name="Freeform 21">
                <a:extLst>
                  <a:ext uri="{FF2B5EF4-FFF2-40B4-BE49-F238E27FC236}">
                    <a16:creationId xmlns:a16="http://schemas.microsoft.com/office/drawing/2014/main" xmlns="" id="{F68FCDD7-010A-80F2-F0BE-2D2B16D606C0}"/>
                  </a:ext>
                </a:extLst>
              </p:cNvPr>
              <p:cNvSpPr>
                <a:spLocks/>
              </p:cNvSpPr>
              <p:nvPr/>
            </p:nvSpPr>
            <p:spPr bwMode="auto">
              <a:xfrm>
                <a:off x="3491009" y="2454304"/>
                <a:ext cx="44992" cy="68130"/>
              </a:xfrm>
              <a:custGeom>
                <a:avLst/>
                <a:gdLst>
                  <a:gd name="T0" fmla="*/ 0 w 35"/>
                  <a:gd name="T1" fmla="*/ 0 h 53"/>
                  <a:gd name="T2" fmla="*/ 0 w 35"/>
                  <a:gd name="T3" fmla="*/ 53 h 53"/>
                  <a:gd name="T4" fmla="*/ 35 w 35"/>
                  <a:gd name="T5" fmla="*/ 53 h 53"/>
                  <a:gd name="T6" fmla="*/ 35 w 35"/>
                  <a:gd name="T7" fmla="*/ 36 h 53"/>
                  <a:gd name="T8" fmla="*/ 17 w 35"/>
                  <a:gd name="T9" fmla="*/ 36 h 53"/>
                  <a:gd name="T10" fmla="*/ 17 w 35"/>
                  <a:gd name="T11" fmla="*/ 0 h 53"/>
                  <a:gd name="T12" fmla="*/ 0 w 3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5" h="53">
                    <a:moveTo>
                      <a:pt x="0" y="0"/>
                    </a:moveTo>
                    <a:lnTo>
                      <a:pt x="0" y="53"/>
                    </a:lnTo>
                    <a:lnTo>
                      <a:pt x="35" y="53"/>
                    </a:lnTo>
                    <a:lnTo>
                      <a:pt x="35" y="36"/>
                    </a:lnTo>
                    <a:lnTo>
                      <a:pt x="17" y="36"/>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2">
                <a:extLst>
                  <a:ext uri="{FF2B5EF4-FFF2-40B4-BE49-F238E27FC236}">
                    <a16:creationId xmlns:a16="http://schemas.microsoft.com/office/drawing/2014/main" xmlns="" id="{E03CBC55-DDF3-50E7-C763-49F137AA076C}"/>
                  </a:ext>
                </a:extLst>
              </p:cNvPr>
              <p:cNvSpPr>
                <a:spLocks/>
              </p:cNvSpPr>
              <p:nvPr/>
            </p:nvSpPr>
            <p:spPr bwMode="auto">
              <a:xfrm>
                <a:off x="3422879" y="2384889"/>
                <a:ext cx="205675" cy="206961"/>
              </a:xfrm>
              <a:custGeom>
                <a:avLst/>
                <a:gdLst>
                  <a:gd name="T0" fmla="*/ 223 w 575"/>
                  <a:gd name="T1" fmla="*/ 0 h 575"/>
                  <a:gd name="T2" fmla="*/ 0 w 575"/>
                  <a:gd name="T3" fmla="*/ 79 h 575"/>
                  <a:gd name="T4" fmla="*/ 41 w 575"/>
                  <a:gd name="T5" fmla="*/ 129 h 575"/>
                  <a:gd name="T6" fmla="*/ 191 w 575"/>
                  <a:gd name="T7" fmla="*/ 66 h 575"/>
                  <a:gd name="T8" fmla="*/ 191 w 575"/>
                  <a:gd name="T9" fmla="*/ 128 h 575"/>
                  <a:gd name="T10" fmla="*/ 255 w 575"/>
                  <a:gd name="T11" fmla="*/ 128 h 575"/>
                  <a:gd name="T12" fmla="*/ 255 w 575"/>
                  <a:gd name="T13" fmla="*/ 66 h 575"/>
                  <a:gd name="T14" fmla="*/ 509 w 575"/>
                  <a:gd name="T15" fmla="*/ 320 h 575"/>
                  <a:gd name="T16" fmla="*/ 447 w 575"/>
                  <a:gd name="T17" fmla="*/ 320 h 575"/>
                  <a:gd name="T18" fmla="*/ 447 w 575"/>
                  <a:gd name="T19" fmla="*/ 384 h 575"/>
                  <a:gd name="T20" fmla="*/ 509 w 575"/>
                  <a:gd name="T21" fmla="*/ 384 h 575"/>
                  <a:gd name="T22" fmla="*/ 446 w 575"/>
                  <a:gd name="T23" fmla="*/ 534 h 575"/>
                  <a:gd name="T24" fmla="*/ 495 w 575"/>
                  <a:gd name="T25" fmla="*/ 575 h 575"/>
                  <a:gd name="T26" fmla="*/ 575 w 575"/>
                  <a:gd name="T27" fmla="*/ 352 h 575"/>
                  <a:gd name="T28" fmla="*/ 223 w 575"/>
                  <a:gd name="T2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223" y="0"/>
                    </a:moveTo>
                    <a:cubicBezTo>
                      <a:pt x="142" y="0"/>
                      <a:pt x="63" y="28"/>
                      <a:pt x="0" y="79"/>
                    </a:cubicBezTo>
                    <a:cubicBezTo>
                      <a:pt x="41" y="129"/>
                      <a:pt x="41" y="129"/>
                      <a:pt x="41" y="129"/>
                    </a:cubicBezTo>
                    <a:cubicBezTo>
                      <a:pt x="84" y="94"/>
                      <a:pt x="136" y="72"/>
                      <a:pt x="191" y="66"/>
                    </a:cubicBezTo>
                    <a:cubicBezTo>
                      <a:pt x="191" y="128"/>
                      <a:pt x="191" y="128"/>
                      <a:pt x="191" y="128"/>
                    </a:cubicBezTo>
                    <a:cubicBezTo>
                      <a:pt x="255" y="128"/>
                      <a:pt x="255" y="128"/>
                      <a:pt x="255" y="128"/>
                    </a:cubicBezTo>
                    <a:cubicBezTo>
                      <a:pt x="255" y="66"/>
                      <a:pt x="255" y="66"/>
                      <a:pt x="255" y="66"/>
                    </a:cubicBezTo>
                    <a:cubicBezTo>
                      <a:pt x="388" y="81"/>
                      <a:pt x="494" y="187"/>
                      <a:pt x="509" y="320"/>
                    </a:cubicBezTo>
                    <a:cubicBezTo>
                      <a:pt x="447" y="320"/>
                      <a:pt x="447" y="320"/>
                      <a:pt x="447" y="320"/>
                    </a:cubicBezTo>
                    <a:cubicBezTo>
                      <a:pt x="447" y="384"/>
                      <a:pt x="447" y="384"/>
                      <a:pt x="447" y="384"/>
                    </a:cubicBezTo>
                    <a:cubicBezTo>
                      <a:pt x="509" y="384"/>
                      <a:pt x="509" y="384"/>
                      <a:pt x="509" y="384"/>
                    </a:cubicBezTo>
                    <a:cubicBezTo>
                      <a:pt x="503" y="439"/>
                      <a:pt x="481" y="491"/>
                      <a:pt x="446" y="534"/>
                    </a:cubicBezTo>
                    <a:cubicBezTo>
                      <a:pt x="495" y="575"/>
                      <a:pt x="495" y="575"/>
                      <a:pt x="495" y="575"/>
                    </a:cubicBezTo>
                    <a:cubicBezTo>
                      <a:pt x="547" y="512"/>
                      <a:pt x="575" y="433"/>
                      <a:pt x="575" y="352"/>
                    </a:cubicBezTo>
                    <a:cubicBezTo>
                      <a:pt x="575" y="158"/>
                      <a:pt x="417"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
                <a:extLst>
                  <a:ext uri="{FF2B5EF4-FFF2-40B4-BE49-F238E27FC236}">
                    <a16:creationId xmlns:a16="http://schemas.microsoft.com/office/drawing/2014/main" xmlns="" id="{DF6E16B0-D93E-E162-A661-6F8ED584C43C}"/>
                  </a:ext>
                </a:extLst>
              </p:cNvPr>
              <p:cNvSpPr>
                <a:spLocks/>
              </p:cNvSpPr>
              <p:nvPr/>
            </p:nvSpPr>
            <p:spPr bwMode="auto">
              <a:xfrm>
                <a:off x="3376602" y="2431166"/>
                <a:ext cx="205675" cy="205675"/>
              </a:xfrm>
              <a:custGeom>
                <a:avLst/>
                <a:gdLst>
                  <a:gd name="T0" fmla="*/ 384 w 575"/>
                  <a:gd name="T1" fmla="*/ 509 h 575"/>
                  <a:gd name="T2" fmla="*/ 384 w 575"/>
                  <a:gd name="T3" fmla="*/ 447 h 575"/>
                  <a:gd name="T4" fmla="*/ 320 w 575"/>
                  <a:gd name="T5" fmla="*/ 447 h 575"/>
                  <a:gd name="T6" fmla="*/ 320 w 575"/>
                  <a:gd name="T7" fmla="*/ 509 h 575"/>
                  <a:gd name="T8" fmla="*/ 66 w 575"/>
                  <a:gd name="T9" fmla="*/ 255 h 575"/>
                  <a:gd name="T10" fmla="*/ 128 w 575"/>
                  <a:gd name="T11" fmla="*/ 255 h 575"/>
                  <a:gd name="T12" fmla="*/ 128 w 575"/>
                  <a:gd name="T13" fmla="*/ 191 h 575"/>
                  <a:gd name="T14" fmla="*/ 66 w 575"/>
                  <a:gd name="T15" fmla="*/ 191 h 575"/>
                  <a:gd name="T16" fmla="*/ 129 w 575"/>
                  <a:gd name="T17" fmla="*/ 41 h 575"/>
                  <a:gd name="T18" fmla="*/ 80 w 575"/>
                  <a:gd name="T19" fmla="*/ 0 h 575"/>
                  <a:gd name="T20" fmla="*/ 0 w 575"/>
                  <a:gd name="T21" fmla="*/ 223 h 575"/>
                  <a:gd name="T22" fmla="*/ 352 w 575"/>
                  <a:gd name="T23" fmla="*/ 575 h 575"/>
                  <a:gd name="T24" fmla="*/ 575 w 575"/>
                  <a:gd name="T25" fmla="*/ 496 h 575"/>
                  <a:gd name="T26" fmla="*/ 534 w 575"/>
                  <a:gd name="T27" fmla="*/ 446 h 575"/>
                  <a:gd name="T28" fmla="*/ 384 w 575"/>
                  <a:gd name="T29" fmla="*/ 5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384" y="509"/>
                    </a:moveTo>
                    <a:cubicBezTo>
                      <a:pt x="384" y="447"/>
                      <a:pt x="384" y="447"/>
                      <a:pt x="384" y="447"/>
                    </a:cubicBezTo>
                    <a:cubicBezTo>
                      <a:pt x="320" y="447"/>
                      <a:pt x="320" y="447"/>
                      <a:pt x="320" y="447"/>
                    </a:cubicBezTo>
                    <a:cubicBezTo>
                      <a:pt x="320" y="509"/>
                      <a:pt x="320" y="509"/>
                      <a:pt x="320" y="509"/>
                    </a:cubicBezTo>
                    <a:cubicBezTo>
                      <a:pt x="187" y="494"/>
                      <a:pt x="81" y="388"/>
                      <a:pt x="66" y="255"/>
                    </a:cubicBezTo>
                    <a:cubicBezTo>
                      <a:pt x="128" y="255"/>
                      <a:pt x="128" y="255"/>
                      <a:pt x="128" y="255"/>
                    </a:cubicBezTo>
                    <a:cubicBezTo>
                      <a:pt x="128" y="191"/>
                      <a:pt x="128" y="191"/>
                      <a:pt x="128" y="191"/>
                    </a:cubicBezTo>
                    <a:cubicBezTo>
                      <a:pt x="66" y="191"/>
                      <a:pt x="66" y="191"/>
                      <a:pt x="66" y="191"/>
                    </a:cubicBezTo>
                    <a:cubicBezTo>
                      <a:pt x="72" y="136"/>
                      <a:pt x="94" y="84"/>
                      <a:pt x="129" y="41"/>
                    </a:cubicBezTo>
                    <a:cubicBezTo>
                      <a:pt x="80" y="0"/>
                      <a:pt x="80" y="0"/>
                      <a:pt x="80" y="0"/>
                    </a:cubicBezTo>
                    <a:cubicBezTo>
                      <a:pt x="28" y="63"/>
                      <a:pt x="0" y="142"/>
                      <a:pt x="0" y="223"/>
                    </a:cubicBezTo>
                    <a:cubicBezTo>
                      <a:pt x="0" y="417"/>
                      <a:pt x="158" y="575"/>
                      <a:pt x="352" y="575"/>
                    </a:cubicBezTo>
                    <a:cubicBezTo>
                      <a:pt x="433" y="575"/>
                      <a:pt x="512" y="547"/>
                      <a:pt x="575" y="496"/>
                    </a:cubicBezTo>
                    <a:cubicBezTo>
                      <a:pt x="534" y="446"/>
                      <a:pt x="534" y="446"/>
                      <a:pt x="534" y="446"/>
                    </a:cubicBezTo>
                    <a:cubicBezTo>
                      <a:pt x="491" y="481"/>
                      <a:pt x="439" y="503"/>
                      <a:pt x="384"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xmlns="" id="{99D3F7B5-8269-E8D6-1732-0433507E6EF9}"/>
                </a:ext>
              </a:extLst>
            </p:cNvPr>
            <p:cNvGrpSpPr/>
            <p:nvPr/>
          </p:nvGrpSpPr>
          <p:grpSpPr>
            <a:xfrm>
              <a:off x="726059" y="3700707"/>
              <a:ext cx="709579" cy="709579"/>
              <a:chOff x="3078373" y="1973539"/>
              <a:chExt cx="709579" cy="709579"/>
            </a:xfrm>
            <a:solidFill>
              <a:schemeClr val="accent1"/>
            </a:solidFill>
          </p:grpSpPr>
          <p:sp>
            <p:nvSpPr>
              <p:cNvPr id="53" name="Freeform 19">
                <a:extLst>
                  <a:ext uri="{FF2B5EF4-FFF2-40B4-BE49-F238E27FC236}">
                    <a16:creationId xmlns:a16="http://schemas.microsoft.com/office/drawing/2014/main" xmlns="" id="{11A606E3-1A33-FC9E-CA77-399F3A949DD2}"/>
                  </a:ext>
                </a:extLst>
              </p:cNvPr>
              <p:cNvSpPr>
                <a:spLocks/>
              </p:cNvSpPr>
              <p:nvPr/>
            </p:nvSpPr>
            <p:spPr bwMode="auto">
              <a:xfrm>
                <a:off x="3223631" y="2382318"/>
                <a:ext cx="106694" cy="106694"/>
              </a:xfrm>
              <a:custGeom>
                <a:avLst/>
                <a:gdLst>
                  <a:gd name="T0" fmla="*/ 213 w 298"/>
                  <a:gd name="T1" fmla="*/ 36 h 298"/>
                  <a:gd name="T2" fmla="*/ 234 w 298"/>
                  <a:gd name="T3" fmla="*/ 106 h 298"/>
                  <a:gd name="T4" fmla="*/ 106 w 298"/>
                  <a:gd name="T5" fmla="*/ 234 h 298"/>
                  <a:gd name="T6" fmla="*/ 36 w 298"/>
                  <a:gd name="T7" fmla="*/ 213 h 298"/>
                  <a:gd name="T8" fmla="*/ 0 w 298"/>
                  <a:gd name="T9" fmla="*/ 266 h 298"/>
                  <a:gd name="T10" fmla="*/ 106 w 298"/>
                  <a:gd name="T11" fmla="*/ 298 h 298"/>
                  <a:gd name="T12" fmla="*/ 298 w 298"/>
                  <a:gd name="T13" fmla="*/ 106 h 298"/>
                  <a:gd name="T14" fmla="*/ 266 w 298"/>
                  <a:gd name="T15" fmla="*/ 0 h 298"/>
                  <a:gd name="T16" fmla="*/ 213 w 298"/>
                  <a:gd name="T17" fmla="*/ 3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13" y="36"/>
                    </a:moveTo>
                    <a:cubicBezTo>
                      <a:pt x="227" y="57"/>
                      <a:pt x="234" y="81"/>
                      <a:pt x="234" y="106"/>
                    </a:cubicBezTo>
                    <a:cubicBezTo>
                      <a:pt x="234" y="177"/>
                      <a:pt x="177" y="234"/>
                      <a:pt x="106" y="234"/>
                    </a:cubicBezTo>
                    <a:cubicBezTo>
                      <a:pt x="81" y="234"/>
                      <a:pt x="57" y="227"/>
                      <a:pt x="36" y="213"/>
                    </a:cubicBezTo>
                    <a:cubicBezTo>
                      <a:pt x="0" y="266"/>
                      <a:pt x="0" y="266"/>
                      <a:pt x="0" y="266"/>
                    </a:cubicBezTo>
                    <a:cubicBezTo>
                      <a:pt x="32" y="287"/>
                      <a:pt x="68" y="298"/>
                      <a:pt x="106" y="298"/>
                    </a:cubicBezTo>
                    <a:cubicBezTo>
                      <a:pt x="212" y="298"/>
                      <a:pt x="298" y="212"/>
                      <a:pt x="298" y="106"/>
                    </a:cubicBezTo>
                    <a:cubicBezTo>
                      <a:pt x="298" y="68"/>
                      <a:pt x="287" y="32"/>
                      <a:pt x="266" y="0"/>
                    </a:cubicBezTo>
                    <a:lnTo>
                      <a:pt x="21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0">
                <a:extLst>
                  <a:ext uri="{FF2B5EF4-FFF2-40B4-BE49-F238E27FC236}">
                    <a16:creationId xmlns:a16="http://schemas.microsoft.com/office/drawing/2014/main" xmlns="" id="{6DBA6171-DE28-531E-654A-62D4115DABEA}"/>
                  </a:ext>
                </a:extLst>
              </p:cNvPr>
              <p:cNvSpPr>
                <a:spLocks/>
              </p:cNvSpPr>
              <p:nvPr/>
            </p:nvSpPr>
            <p:spPr bwMode="auto">
              <a:xfrm>
                <a:off x="3192780" y="2351467"/>
                <a:ext cx="106694" cy="106694"/>
              </a:xfrm>
              <a:custGeom>
                <a:avLst/>
                <a:gdLst>
                  <a:gd name="T0" fmla="*/ 192 w 298"/>
                  <a:gd name="T1" fmla="*/ 64 h 298"/>
                  <a:gd name="T2" fmla="*/ 262 w 298"/>
                  <a:gd name="T3" fmla="*/ 85 h 298"/>
                  <a:gd name="T4" fmla="*/ 298 w 298"/>
                  <a:gd name="T5" fmla="*/ 32 h 298"/>
                  <a:gd name="T6" fmla="*/ 192 w 298"/>
                  <a:gd name="T7" fmla="*/ 0 h 298"/>
                  <a:gd name="T8" fmla="*/ 0 w 298"/>
                  <a:gd name="T9" fmla="*/ 192 h 298"/>
                  <a:gd name="T10" fmla="*/ 32 w 298"/>
                  <a:gd name="T11" fmla="*/ 298 h 298"/>
                  <a:gd name="T12" fmla="*/ 85 w 298"/>
                  <a:gd name="T13" fmla="*/ 262 h 298"/>
                  <a:gd name="T14" fmla="*/ 64 w 298"/>
                  <a:gd name="T15" fmla="*/ 192 h 298"/>
                  <a:gd name="T16" fmla="*/ 192 w 298"/>
                  <a:gd name="T17"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192" y="64"/>
                    </a:moveTo>
                    <a:cubicBezTo>
                      <a:pt x="217" y="64"/>
                      <a:pt x="241" y="71"/>
                      <a:pt x="262" y="85"/>
                    </a:cubicBezTo>
                    <a:cubicBezTo>
                      <a:pt x="298" y="32"/>
                      <a:pt x="298" y="32"/>
                      <a:pt x="298" y="32"/>
                    </a:cubicBezTo>
                    <a:cubicBezTo>
                      <a:pt x="266" y="11"/>
                      <a:pt x="230" y="0"/>
                      <a:pt x="192" y="0"/>
                    </a:cubicBezTo>
                    <a:cubicBezTo>
                      <a:pt x="86" y="0"/>
                      <a:pt x="0" y="86"/>
                      <a:pt x="0" y="192"/>
                    </a:cubicBezTo>
                    <a:cubicBezTo>
                      <a:pt x="0" y="230"/>
                      <a:pt x="11" y="266"/>
                      <a:pt x="32" y="298"/>
                    </a:cubicBezTo>
                    <a:cubicBezTo>
                      <a:pt x="85" y="262"/>
                      <a:pt x="85" y="262"/>
                      <a:pt x="85" y="262"/>
                    </a:cubicBezTo>
                    <a:cubicBezTo>
                      <a:pt x="71" y="241"/>
                      <a:pt x="64" y="217"/>
                      <a:pt x="64" y="192"/>
                    </a:cubicBezTo>
                    <a:cubicBezTo>
                      <a:pt x="64" y="121"/>
                      <a:pt x="121" y="64"/>
                      <a:pt x="19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5" name="组合 54">
                <a:extLst>
                  <a:ext uri="{FF2B5EF4-FFF2-40B4-BE49-F238E27FC236}">
                    <a16:creationId xmlns:a16="http://schemas.microsoft.com/office/drawing/2014/main" xmlns="" id="{BCC5C816-9D00-1963-7488-39C5C9792EEF}"/>
                  </a:ext>
                </a:extLst>
              </p:cNvPr>
              <p:cNvGrpSpPr/>
              <p:nvPr/>
            </p:nvGrpSpPr>
            <p:grpSpPr>
              <a:xfrm>
                <a:off x="3078373" y="1973539"/>
                <a:ext cx="709579" cy="709579"/>
                <a:chOff x="3078373" y="1973539"/>
                <a:chExt cx="709579" cy="709579"/>
              </a:xfrm>
              <a:grpFill/>
            </p:grpSpPr>
            <p:sp>
              <p:nvSpPr>
                <p:cNvPr id="56" name="Freeform 24">
                  <a:extLst>
                    <a:ext uri="{FF2B5EF4-FFF2-40B4-BE49-F238E27FC236}">
                      <a16:creationId xmlns:a16="http://schemas.microsoft.com/office/drawing/2014/main" xmlns="" id="{B4825135-3069-02DD-75A1-07F47C1FC7F0}"/>
                    </a:ext>
                  </a:extLst>
                </p:cNvPr>
                <p:cNvSpPr>
                  <a:spLocks noEditPoints="1"/>
                </p:cNvSpPr>
                <p:nvPr/>
              </p:nvSpPr>
              <p:spPr bwMode="auto">
                <a:xfrm>
                  <a:off x="3078373" y="2087946"/>
                  <a:ext cx="709579" cy="595172"/>
                </a:xfrm>
                <a:custGeom>
                  <a:avLst/>
                  <a:gdLst>
                    <a:gd name="T0" fmla="*/ 1728 w 1984"/>
                    <a:gd name="T1" fmla="*/ 1152 h 1664"/>
                    <a:gd name="T2" fmla="*/ 1536 w 1984"/>
                    <a:gd name="T3" fmla="*/ 256 h 1664"/>
                    <a:gd name="T4" fmla="*/ 1472 w 1984"/>
                    <a:gd name="T5" fmla="*/ 801 h 1664"/>
                    <a:gd name="T6" fmla="*/ 1280 w 1984"/>
                    <a:gd name="T7" fmla="*/ 416 h 1664"/>
                    <a:gd name="T8" fmla="*/ 1216 w 1984"/>
                    <a:gd name="T9" fmla="*/ 706 h 1664"/>
                    <a:gd name="T10" fmla="*/ 1024 w 1984"/>
                    <a:gd name="T11" fmla="*/ 576 h 1664"/>
                    <a:gd name="T12" fmla="*/ 933 w 1984"/>
                    <a:gd name="T13" fmla="*/ 776 h 1664"/>
                    <a:gd name="T14" fmla="*/ 961 w 1984"/>
                    <a:gd name="T15" fmla="*/ 653 h 1664"/>
                    <a:gd name="T16" fmla="*/ 716 w 1984"/>
                    <a:gd name="T17" fmla="*/ 529 h 1664"/>
                    <a:gd name="T18" fmla="*/ 635 w 1984"/>
                    <a:gd name="T19" fmla="*/ 416 h 1664"/>
                    <a:gd name="T20" fmla="*/ 375 w 1984"/>
                    <a:gd name="T21" fmla="*/ 502 h 1664"/>
                    <a:gd name="T22" fmla="*/ 237 w 1984"/>
                    <a:gd name="T23" fmla="*/ 479 h 1664"/>
                    <a:gd name="T24" fmla="*/ 114 w 1984"/>
                    <a:gd name="T25" fmla="*/ 724 h 1664"/>
                    <a:gd name="T26" fmla="*/ 0 w 1984"/>
                    <a:gd name="T27" fmla="*/ 805 h 1664"/>
                    <a:gd name="T28" fmla="*/ 86 w 1984"/>
                    <a:gd name="T29" fmla="*/ 1065 h 1664"/>
                    <a:gd name="T30" fmla="*/ 63 w 1984"/>
                    <a:gd name="T31" fmla="*/ 1203 h 1664"/>
                    <a:gd name="T32" fmla="*/ 308 w 1984"/>
                    <a:gd name="T33" fmla="*/ 1326 h 1664"/>
                    <a:gd name="T34" fmla="*/ 389 w 1984"/>
                    <a:gd name="T35" fmla="*/ 1440 h 1664"/>
                    <a:gd name="T36" fmla="*/ 649 w 1984"/>
                    <a:gd name="T37" fmla="*/ 1354 h 1664"/>
                    <a:gd name="T38" fmla="*/ 729 w 1984"/>
                    <a:gd name="T39" fmla="*/ 1336 h 1664"/>
                    <a:gd name="T40" fmla="*/ 1662 w 1984"/>
                    <a:gd name="T41" fmla="*/ 1216 h 1664"/>
                    <a:gd name="T42" fmla="*/ 1984 w 1984"/>
                    <a:gd name="T43" fmla="*/ 0 h 1664"/>
                    <a:gd name="T44" fmla="*/ 1792 w 1984"/>
                    <a:gd name="T45" fmla="*/ 1152 h 1664"/>
                    <a:gd name="T46" fmla="*/ 1664 w 1984"/>
                    <a:gd name="T47" fmla="*/ 320 h 1664"/>
                    <a:gd name="T48" fmla="*/ 1662 w 1984"/>
                    <a:gd name="T49" fmla="*/ 1152 h 1664"/>
                    <a:gd name="T50" fmla="*/ 1600 w 1984"/>
                    <a:gd name="T51" fmla="*/ 320 h 1664"/>
                    <a:gd name="T52" fmla="*/ 1408 w 1984"/>
                    <a:gd name="T53" fmla="*/ 480 h 1664"/>
                    <a:gd name="T54" fmla="*/ 1344 w 1984"/>
                    <a:gd name="T55" fmla="*/ 732 h 1664"/>
                    <a:gd name="T56" fmla="*/ 1088 w 1984"/>
                    <a:gd name="T57" fmla="*/ 640 h 1664"/>
                    <a:gd name="T58" fmla="*/ 1152 w 1984"/>
                    <a:gd name="T59" fmla="*/ 706 h 1664"/>
                    <a:gd name="T60" fmla="*/ 1088 w 1984"/>
                    <a:gd name="T61" fmla="*/ 640 h 1664"/>
                    <a:gd name="T62" fmla="*/ 613 w 1984"/>
                    <a:gd name="T63" fmla="*/ 1298 h 1664"/>
                    <a:gd name="T64" fmla="*/ 581 w 1984"/>
                    <a:gd name="T65" fmla="*/ 1376 h 1664"/>
                    <a:gd name="T66" fmla="*/ 431 w 1984"/>
                    <a:gd name="T67" fmla="*/ 1304 h 1664"/>
                    <a:gd name="T68" fmla="*/ 321 w 1984"/>
                    <a:gd name="T69" fmla="*/ 1261 h 1664"/>
                    <a:gd name="T70" fmla="*/ 244 w 1984"/>
                    <a:gd name="T71" fmla="*/ 1293 h 1664"/>
                    <a:gd name="T72" fmla="*/ 189 w 1984"/>
                    <a:gd name="T73" fmla="*/ 1136 h 1664"/>
                    <a:gd name="T74" fmla="*/ 142 w 1984"/>
                    <a:gd name="T75" fmla="*/ 1029 h 1664"/>
                    <a:gd name="T76" fmla="*/ 64 w 1984"/>
                    <a:gd name="T77" fmla="*/ 997 h 1664"/>
                    <a:gd name="T78" fmla="*/ 136 w 1984"/>
                    <a:gd name="T79" fmla="*/ 847 h 1664"/>
                    <a:gd name="T80" fmla="*/ 179 w 1984"/>
                    <a:gd name="T81" fmla="*/ 737 h 1664"/>
                    <a:gd name="T82" fmla="*/ 147 w 1984"/>
                    <a:gd name="T83" fmla="*/ 660 h 1664"/>
                    <a:gd name="T84" fmla="*/ 304 w 1984"/>
                    <a:gd name="T85" fmla="*/ 605 h 1664"/>
                    <a:gd name="T86" fmla="*/ 411 w 1984"/>
                    <a:gd name="T87" fmla="*/ 558 h 1664"/>
                    <a:gd name="T88" fmla="*/ 443 w 1984"/>
                    <a:gd name="T89" fmla="*/ 480 h 1664"/>
                    <a:gd name="T90" fmla="*/ 593 w 1984"/>
                    <a:gd name="T91" fmla="*/ 552 h 1664"/>
                    <a:gd name="T92" fmla="*/ 703 w 1984"/>
                    <a:gd name="T93" fmla="*/ 595 h 1664"/>
                    <a:gd name="T94" fmla="*/ 780 w 1984"/>
                    <a:gd name="T95" fmla="*/ 562 h 1664"/>
                    <a:gd name="T96" fmla="*/ 835 w 1984"/>
                    <a:gd name="T97" fmla="*/ 720 h 1664"/>
                    <a:gd name="T98" fmla="*/ 878 w 1984"/>
                    <a:gd name="T99" fmla="*/ 815 h 1664"/>
                    <a:gd name="T100" fmla="*/ 512 w 1984"/>
                    <a:gd name="T101" fmla="*/ 608 h 1664"/>
                    <a:gd name="T102" fmla="*/ 512 w 1984"/>
                    <a:gd name="T103" fmla="*/ 1248 h 1664"/>
                    <a:gd name="T104" fmla="*/ 704 w 1984"/>
                    <a:gd name="T105" fmla="*/ 1184 h 1664"/>
                    <a:gd name="T106" fmla="*/ 703 w 1984"/>
                    <a:gd name="T107" fmla="*/ 1261 h 1664"/>
                    <a:gd name="T108" fmla="*/ 715 w 1984"/>
                    <a:gd name="T109" fmla="*/ 1084 h 1664"/>
                    <a:gd name="T110" fmla="*/ 256 w 1984"/>
                    <a:gd name="T111" fmla="*/ 928 h 1664"/>
                    <a:gd name="T112" fmla="*/ 768 w 1984"/>
                    <a:gd name="T113" fmla="*/ 928 h 1664"/>
                    <a:gd name="T114" fmla="*/ 1184 w 1984"/>
                    <a:gd name="T115" fmla="*/ 1600 h 1664"/>
                    <a:gd name="T116" fmla="*/ 1184 w 1984"/>
                    <a:gd name="T117" fmla="*/ 768 h 1664"/>
                    <a:gd name="T118" fmla="*/ 1184 w 1984"/>
                    <a:gd name="T119" fmla="*/ 1600 h 1664"/>
                    <a:gd name="T120" fmla="*/ 1920 w 1984"/>
                    <a:gd name="T121" fmla="*/ 64 h 1664"/>
                    <a:gd name="T122" fmla="*/ 1856 w 1984"/>
                    <a:gd name="T123" fmla="*/ 115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4" h="1664">
                      <a:moveTo>
                        <a:pt x="1792" y="1152"/>
                      </a:moveTo>
                      <a:cubicBezTo>
                        <a:pt x="1728" y="1152"/>
                        <a:pt x="1728" y="1152"/>
                        <a:pt x="1728" y="1152"/>
                      </a:cubicBezTo>
                      <a:cubicBezTo>
                        <a:pt x="1728" y="256"/>
                        <a:pt x="1728" y="256"/>
                        <a:pt x="1728" y="256"/>
                      </a:cubicBezTo>
                      <a:cubicBezTo>
                        <a:pt x="1536" y="256"/>
                        <a:pt x="1536" y="256"/>
                        <a:pt x="1536" y="256"/>
                      </a:cubicBezTo>
                      <a:cubicBezTo>
                        <a:pt x="1536" y="859"/>
                        <a:pt x="1536" y="859"/>
                        <a:pt x="1536" y="859"/>
                      </a:cubicBezTo>
                      <a:cubicBezTo>
                        <a:pt x="1516" y="838"/>
                        <a:pt x="1495" y="818"/>
                        <a:pt x="1472" y="801"/>
                      </a:cubicBezTo>
                      <a:cubicBezTo>
                        <a:pt x="1472" y="416"/>
                        <a:pt x="1472" y="416"/>
                        <a:pt x="1472" y="416"/>
                      </a:cubicBezTo>
                      <a:cubicBezTo>
                        <a:pt x="1280" y="416"/>
                        <a:pt x="1280" y="416"/>
                        <a:pt x="1280" y="416"/>
                      </a:cubicBezTo>
                      <a:cubicBezTo>
                        <a:pt x="1280" y="714"/>
                        <a:pt x="1280" y="714"/>
                        <a:pt x="1280" y="714"/>
                      </a:cubicBezTo>
                      <a:cubicBezTo>
                        <a:pt x="1259" y="709"/>
                        <a:pt x="1238" y="707"/>
                        <a:pt x="1216" y="706"/>
                      </a:cubicBezTo>
                      <a:cubicBezTo>
                        <a:pt x="1216" y="576"/>
                        <a:pt x="1216" y="576"/>
                        <a:pt x="1216" y="576"/>
                      </a:cubicBezTo>
                      <a:cubicBezTo>
                        <a:pt x="1024" y="576"/>
                        <a:pt x="1024" y="576"/>
                        <a:pt x="1024" y="576"/>
                      </a:cubicBezTo>
                      <a:cubicBezTo>
                        <a:pt x="1024" y="732"/>
                        <a:pt x="1024" y="732"/>
                        <a:pt x="1024" y="732"/>
                      </a:cubicBezTo>
                      <a:cubicBezTo>
                        <a:pt x="992" y="743"/>
                        <a:pt x="961" y="758"/>
                        <a:pt x="933" y="776"/>
                      </a:cubicBezTo>
                      <a:cubicBezTo>
                        <a:pt x="926" y="758"/>
                        <a:pt x="919" y="741"/>
                        <a:pt x="910" y="724"/>
                      </a:cubicBezTo>
                      <a:cubicBezTo>
                        <a:pt x="961" y="653"/>
                        <a:pt x="961" y="653"/>
                        <a:pt x="961" y="653"/>
                      </a:cubicBezTo>
                      <a:cubicBezTo>
                        <a:pt x="787" y="479"/>
                        <a:pt x="787" y="479"/>
                        <a:pt x="787" y="479"/>
                      </a:cubicBezTo>
                      <a:cubicBezTo>
                        <a:pt x="716" y="529"/>
                        <a:pt x="716" y="529"/>
                        <a:pt x="716" y="529"/>
                      </a:cubicBezTo>
                      <a:cubicBezTo>
                        <a:pt x="695" y="519"/>
                        <a:pt x="672" y="509"/>
                        <a:pt x="649" y="502"/>
                      </a:cubicBezTo>
                      <a:cubicBezTo>
                        <a:pt x="635" y="416"/>
                        <a:pt x="635" y="416"/>
                        <a:pt x="635" y="416"/>
                      </a:cubicBezTo>
                      <a:cubicBezTo>
                        <a:pt x="389" y="416"/>
                        <a:pt x="389" y="416"/>
                        <a:pt x="389" y="416"/>
                      </a:cubicBezTo>
                      <a:cubicBezTo>
                        <a:pt x="375" y="502"/>
                        <a:pt x="375" y="502"/>
                        <a:pt x="375" y="502"/>
                      </a:cubicBezTo>
                      <a:cubicBezTo>
                        <a:pt x="352" y="509"/>
                        <a:pt x="329" y="519"/>
                        <a:pt x="308" y="529"/>
                      </a:cubicBezTo>
                      <a:cubicBezTo>
                        <a:pt x="237" y="479"/>
                        <a:pt x="237" y="479"/>
                        <a:pt x="237" y="479"/>
                      </a:cubicBezTo>
                      <a:cubicBezTo>
                        <a:pt x="63" y="653"/>
                        <a:pt x="63" y="653"/>
                        <a:pt x="63" y="653"/>
                      </a:cubicBezTo>
                      <a:cubicBezTo>
                        <a:pt x="114" y="724"/>
                        <a:pt x="114" y="724"/>
                        <a:pt x="114" y="724"/>
                      </a:cubicBezTo>
                      <a:cubicBezTo>
                        <a:pt x="103" y="745"/>
                        <a:pt x="93" y="767"/>
                        <a:pt x="86" y="791"/>
                      </a:cubicBezTo>
                      <a:cubicBezTo>
                        <a:pt x="0" y="805"/>
                        <a:pt x="0" y="805"/>
                        <a:pt x="0" y="805"/>
                      </a:cubicBezTo>
                      <a:cubicBezTo>
                        <a:pt x="0" y="1051"/>
                        <a:pt x="0" y="1051"/>
                        <a:pt x="0" y="1051"/>
                      </a:cubicBezTo>
                      <a:cubicBezTo>
                        <a:pt x="86" y="1065"/>
                        <a:pt x="86" y="1065"/>
                        <a:pt x="86" y="1065"/>
                      </a:cubicBezTo>
                      <a:cubicBezTo>
                        <a:pt x="93" y="1089"/>
                        <a:pt x="103" y="1111"/>
                        <a:pt x="114" y="1132"/>
                      </a:cubicBezTo>
                      <a:cubicBezTo>
                        <a:pt x="63" y="1203"/>
                        <a:pt x="63" y="1203"/>
                        <a:pt x="63" y="1203"/>
                      </a:cubicBezTo>
                      <a:cubicBezTo>
                        <a:pt x="237" y="1377"/>
                        <a:pt x="237" y="1377"/>
                        <a:pt x="237" y="1377"/>
                      </a:cubicBezTo>
                      <a:cubicBezTo>
                        <a:pt x="308" y="1326"/>
                        <a:pt x="308" y="1326"/>
                        <a:pt x="308" y="1326"/>
                      </a:cubicBezTo>
                      <a:cubicBezTo>
                        <a:pt x="329" y="1337"/>
                        <a:pt x="352" y="1347"/>
                        <a:pt x="375" y="1354"/>
                      </a:cubicBezTo>
                      <a:cubicBezTo>
                        <a:pt x="389" y="1440"/>
                        <a:pt x="389" y="1440"/>
                        <a:pt x="389" y="1440"/>
                      </a:cubicBezTo>
                      <a:cubicBezTo>
                        <a:pt x="635" y="1440"/>
                        <a:pt x="635" y="1440"/>
                        <a:pt x="635" y="1440"/>
                      </a:cubicBezTo>
                      <a:cubicBezTo>
                        <a:pt x="649" y="1354"/>
                        <a:pt x="649" y="1354"/>
                        <a:pt x="649" y="1354"/>
                      </a:cubicBezTo>
                      <a:cubicBezTo>
                        <a:pt x="672" y="1347"/>
                        <a:pt x="695" y="1337"/>
                        <a:pt x="716" y="1326"/>
                      </a:cubicBezTo>
                      <a:cubicBezTo>
                        <a:pt x="729" y="1336"/>
                        <a:pt x="729" y="1336"/>
                        <a:pt x="729" y="1336"/>
                      </a:cubicBezTo>
                      <a:cubicBezTo>
                        <a:pt x="793" y="1526"/>
                        <a:pt x="972" y="1664"/>
                        <a:pt x="1184" y="1664"/>
                      </a:cubicBezTo>
                      <a:cubicBezTo>
                        <a:pt x="1438" y="1664"/>
                        <a:pt x="1646" y="1466"/>
                        <a:pt x="1662" y="1216"/>
                      </a:cubicBezTo>
                      <a:cubicBezTo>
                        <a:pt x="1984" y="1216"/>
                        <a:pt x="1984" y="1216"/>
                        <a:pt x="1984" y="1216"/>
                      </a:cubicBezTo>
                      <a:cubicBezTo>
                        <a:pt x="1984" y="0"/>
                        <a:pt x="1984" y="0"/>
                        <a:pt x="1984" y="0"/>
                      </a:cubicBezTo>
                      <a:cubicBezTo>
                        <a:pt x="1792" y="0"/>
                        <a:pt x="1792" y="0"/>
                        <a:pt x="1792" y="0"/>
                      </a:cubicBezTo>
                      <a:lnTo>
                        <a:pt x="1792" y="1152"/>
                      </a:lnTo>
                      <a:close/>
                      <a:moveTo>
                        <a:pt x="1600" y="320"/>
                      </a:moveTo>
                      <a:cubicBezTo>
                        <a:pt x="1664" y="320"/>
                        <a:pt x="1664" y="320"/>
                        <a:pt x="1664" y="320"/>
                      </a:cubicBezTo>
                      <a:cubicBezTo>
                        <a:pt x="1664" y="1152"/>
                        <a:pt x="1664" y="1152"/>
                        <a:pt x="1664" y="1152"/>
                      </a:cubicBezTo>
                      <a:cubicBezTo>
                        <a:pt x="1662" y="1152"/>
                        <a:pt x="1662" y="1152"/>
                        <a:pt x="1662" y="1152"/>
                      </a:cubicBezTo>
                      <a:cubicBezTo>
                        <a:pt x="1657" y="1077"/>
                        <a:pt x="1635" y="1007"/>
                        <a:pt x="1600" y="946"/>
                      </a:cubicBezTo>
                      <a:lnTo>
                        <a:pt x="1600" y="320"/>
                      </a:lnTo>
                      <a:close/>
                      <a:moveTo>
                        <a:pt x="1344" y="480"/>
                      </a:moveTo>
                      <a:cubicBezTo>
                        <a:pt x="1408" y="480"/>
                        <a:pt x="1408" y="480"/>
                        <a:pt x="1408" y="480"/>
                      </a:cubicBezTo>
                      <a:cubicBezTo>
                        <a:pt x="1408" y="760"/>
                        <a:pt x="1408" y="760"/>
                        <a:pt x="1408" y="760"/>
                      </a:cubicBezTo>
                      <a:cubicBezTo>
                        <a:pt x="1388" y="749"/>
                        <a:pt x="1366" y="740"/>
                        <a:pt x="1344" y="732"/>
                      </a:cubicBezTo>
                      <a:lnTo>
                        <a:pt x="1344" y="480"/>
                      </a:lnTo>
                      <a:close/>
                      <a:moveTo>
                        <a:pt x="1088" y="640"/>
                      </a:moveTo>
                      <a:cubicBezTo>
                        <a:pt x="1152" y="640"/>
                        <a:pt x="1152" y="640"/>
                        <a:pt x="1152" y="640"/>
                      </a:cubicBezTo>
                      <a:cubicBezTo>
                        <a:pt x="1152" y="706"/>
                        <a:pt x="1152" y="706"/>
                        <a:pt x="1152" y="706"/>
                      </a:cubicBezTo>
                      <a:cubicBezTo>
                        <a:pt x="1130" y="707"/>
                        <a:pt x="1109" y="709"/>
                        <a:pt x="1088" y="714"/>
                      </a:cubicBezTo>
                      <a:lnTo>
                        <a:pt x="1088" y="640"/>
                      </a:lnTo>
                      <a:close/>
                      <a:moveTo>
                        <a:pt x="703" y="1261"/>
                      </a:moveTo>
                      <a:cubicBezTo>
                        <a:pt x="675" y="1277"/>
                        <a:pt x="644" y="1290"/>
                        <a:pt x="613" y="1298"/>
                      </a:cubicBezTo>
                      <a:cubicBezTo>
                        <a:pt x="593" y="1304"/>
                        <a:pt x="593" y="1304"/>
                        <a:pt x="593" y="1304"/>
                      </a:cubicBezTo>
                      <a:cubicBezTo>
                        <a:pt x="581" y="1376"/>
                        <a:pt x="581" y="1376"/>
                        <a:pt x="581" y="1376"/>
                      </a:cubicBezTo>
                      <a:cubicBezTo>
                        <a:pt x="443" y="1376"/>
                        <a:pt x="443" y="1376"/>
                        <a:pt x="443" y="1376"/>
                      </a:cubicBezTo>
                      <a:cubicBezTo>
                        <a:pt x="431" y="1304"/>
                        <a:pt x="431" y="1304"/>
                        <a:pt x="431" y="1304"/>
                      </a:cubicBezTo>
                      <a:cubicBezTo>
                        <a:pt x="411" y="1298"/>
                        <a:pt x="411" y="1298"/>
                        <a:pt x="411" y="1298"/>
                      </a:cubicBezTo>
                      <a:cubicBezTo>
                        <a:pt x="380" y="1290"/>
                        <a:pt x="349" y="1277"/>
                        <a:pt x="321" y="1261"/>
                      </a:cubicBezTo>
                      <a:cubicBezTo>
                        <a:pt x="304" y="1251"/>
                        <a:pt x="304" y="1251"/>
                        <a:pt x="304" y="1251"/>
                      </a:cubicBezTo>
                      <a:cubicBezTo>
                        <a:pt x="244" y="1293"/>
                        <a:pt x="244" y="1293"/>
                        <a:pt x="244" y="1293"/>
                      </a:cubicBezTo>
                      <a:cubicBezTo>
                        <a:pt x="146" y="1196"/>
                        <a:pt x="146" y="1196"/>
                        <a:pt x="146" y="1196"/>
                      </a:cubicBezTo>
                      <a:cubicBezTo>
                        <a:pt x="189" y="1136"/>
                        <a:pt x="189" y="1136"/>
                        <a:pt x="189" y="1136"/>
                      </a:cubicBezTo>
                      <a:cubicBezTo>
                        <a:pt x="179" y="1119"/>
                        <a:pt x="179" y="1119"/>
                        <a:pt x="179" y="1119"/>
                      </a:cubicBezTo>
                      <a:cubicBezTo>
                        <a:pt x="163" y="1091"/>
                        <a:pt x="150" y="1060"/>
                        <a:pt x="142" y="1029"/>
                      </a:cubicBezTo>
                      <a:cubicBezTo>
                        <a:pt x="136" y="1009"/>
                        <a:pt x="136" y="1009"/>
                        <a:pt x="136" y="1009"/>
                      </a:cubicBezTo>
                      <a:cubicBezTo>
                        <a:pt x="64" y="997"/>
                        <a:pt x="64" y="997"/>
                        <a:pt x="64" y="997"/>
                      </a:cubicBezTo>
                      <a:cubicBezTo>
                        <a:pt x="64" y="859"/>
                        <a:pt x="64" y="859"/>
                        <a:pt x="64" y="859"/>
                      </a:cubicBezTo>
                      <a:cubicBezTo>
                        <a:pt x="136" y="847"/>
                        <a:pt x="136" y="847"/>
                        <a:pt x="136" y="847"/>
                      </a:cubicBezTo>
                      <a:cubicBezTo>
                        <a:pt x="142" y="827"/>
                        <a:pt x="142" y="827"/>
                        <a:pt x="142" y="827"/>
                      </a:cubicBezTo>
                      <a:cubicBezTo>
                        <a:pt x="151" y="796"/>
                        <a:pt x="163" y="765"/>
                        <a:pt x="179" y="737"/>
                      </a:cubicBezTo>
                      <a:cubicBezTo>
                        <a:pt x="189" y="720"/>
                        <a:pt x="189" y="720"/>
                        <a:pt x="189" y="720"/>
                      </a:cubicBezTo>
                      <a:cubicBezTo>
                        <a:pt x="147" y="660"/>
                        <a:pt x="147" y="660"/>
                        <a:pt x="147" y="660"/>
                      </a:cubicBezTo>
                      <a:cubicBezTo>
                        <a:pt x="244" y="562"/>
                        <a:pt x="244" y="562"/>
                        <a:pt x="244" y="562"/>
                      </a:cubicBezTo>
                      <a:cubicBezTo>
                        <a:pt x="304" y="605"/>
                        <a:pt x="304" y="605"/>
                        <a:pt x="304" y="605"/>
                      </a:cubicBezTo>
                      <a:cubicBezTo>
                        <a:pt x="321" y="595"/>
                        <a:pt x="321" y="595"/>
                        <a:pt x="321" y="595"/>
                      </a:cubicBezTo>
                      <a:cubicBezTo>
                        <a:pt x="349" y="579"/>
                        <a:pt x="380" y="566"/>
                        <a:pt x="411" y="558"/>
                      </a:cubicBezTo>
                      <a:cubicBezTo>
                        <a:pt x="431" y="552"/>
                        <a:pt x="431" y="552"/>
                        <a:pt x="431" y="552"/>
                      </a:cubicBezTo>
                      <a:cubicBezTo>
                        <a:pt x="443" y="480"/>
                        <a:pt x="443" y="480"/>
                        <a:pt x="443" y="480"/>
                      </a:cubicBezTo>
                      <a:cubicBezTo>
                        <a:pt x="581" y="480"/>
                        <a:pt x="581" y="480"/>
                        <a:pt x="581" y="480"/>
                      </a:cubicBezTo>
                      <a:cubicBezTo>
                        <a:pt x="593" y="552"/>
                        <a:pt x="593" y="552"/>
                        <a:pt x="593" y="552"/>
                      </a:cubicBezTo>
                      <a:cubicBezTo>
                        <a:pt x="613" y="558"/>
                        <a:pt x="613" y="558"/>
                        <a:pt x="613" y="558"/>
                      </a:cubicBezTo>
                      <a:cubicBezTo>
                        <a:pt x="644" y="566"/>
                        <a:pt x="675" y="579"/>
                        <a:pt x="703" y="595"/>
                      </a:cubicBezTo>
                      <a:cubicBezTo>
                        <a:pt x="720" y="605"/>
                        <a:pt x="720" y="605"/>
                        <a:pt x="720" y="605"/>
                      </a:cubicBezTo>
                      <a:cubicBezTo>
                        <a:pt x="780" y="562"/>
                        <a:pt x="780" y="562"/>
                        <a:pt x="780" y="562"/>
                      </a:cubicBezTo>
                      <a:cubicBezTo>
                        <a:pt x="878" y="660"/>
                        <a:pt x="878" y="660"/>
                        <a:pt x="878" y="660"/>
                      </a:cubicBezTo>
                      <a:cubicBezTo>
                        <a:pt x="835" y="720"/>
                        <a:pt x="835" y="720"/>
                        <a:pt x="835" y="720"/>
                      </a:cubicBezTo>
                      <a:cubicBezTo>
                        <a:pt x="845" y="737"/>
                        <a:pt x="845" y="737"/>
                        <a:pt x="845" y="737"/>
                      </a:cubicBezTo>
                      <a:cubicBezTo>
                        <a:pt x="859" y="762"/>
                        <a:pt x="870" y="788"/>
                        <a:pt x="878" y="815"/>
                      </a:cubicBezTo>
                      <a:cubicBezTo>
                        <a:pt x="859" y="830"/>
                        <a:pt x="842" y="847"/>
                        <a:pt x="826" y="866"/>
                      </a:cubicBezTo>
                      <a:cubicBezTo>
                        <a:pt x="797" y="719"/>
                        <a:pt x="667" y="608"/>
                        <a:pt x="512" y="608"/>
                      </a:cubicBezTo>
                      <a:cubicBezTo>
                        <a:pt x="336" y="608"/>
                        <a:pt x="192" y="752"/>
                        <a:pt x="192" y="928"/>
                      </a:cubicBezTo>
                      <a:cubicBezTo>
                        <a:pt x="192" y="1104"/>
                        <a:pt x="336" y="1248"/>
                        <a:pt x="512" y="1248"/>
                      </a:cubicBezTo>
                      <a:cubicBezTo>
                        <a:pt x="582" y="1248"/>
                        <a:pt x="649" y="1224"/>
                        <a:pt x="704" y="1183"/>
                      </a:cubicBezTo>
                      <a:cubicBezTo>
                        <a:pt x="704" y="1183"/>
                        <a:pt x="704" y="1184"/>
                        <a:pt x="704" y="1184"/>
                      </a:cubicBezTo>
                      <a:cubicBezTo>
                        <a:pt x="704" y="1209"/>
                        <a:pt x="706" y="1233"/>
                        <a:pt x="710" y="1257"/>
                      </a:cubicBezTo>
                      <a:lnTo>
                        <a:pt x="703" y="1261"/>
                      </a:lnTo>
                      <a:close/>
                      <a:moveTo>
                        <a:pt x="767" y="947"/>
                      </a:moveTo>
                      <a:cubicBezTo>
                        <a:pt x="743" y="989"/>
                        <a:pt x="725" y="1035"/>
                        <a:pt x="715" y="1084"/>
                      </a:cubicBezTo>
                      <a:cubicBezTo>
                        <a:pt x="666" y="1147"/>
                        <a:pt x="591" y="1184"/>
                        <a:pt x="512" y="1184"/>
                      </a:cubicBezTo>
                      <a:cubicBezTo>
                        <a:pt x="371" y="1184"/>
                        <a:pt x="256" y="1069"/>
                        <a:pt x="256" y="928"/>
                      </a:cubicBezTo>
                      <a:cubicBezTo>
                        <a:pt x="256" y="787"/>
                        <a:pt x="371" y="672"/>
                        <a:pt x="512" y="672"/>
                      </a:cubicBezTo>
                      <a:cubicBezTo>
                        <a:pt x="653" y="672"/>
                        <a:pt x="768" y="787"/>
                        <a:pt x="768" y="928"/>
                      </a:cubicBezTo>
                      <a:cubicBezTo>
                        <a:pt x="768" y="934"/>
                        <a:pt x="768" y="941"/>
                        <a:pt x="767" y="947"/>
                      </a:cubicBezTo>
                      <a:close/>
                      <a:moveTo>
                        <a:pt x="1184" y="1600"/>
                      </a:moveTo>
                      <a:cubicBezTo>
                        <a:pt x="955" y="1600"/>
                        <a:pt x="768" y="1413"/>
                        <a:pt x="768" y="1184"/>
                      </a:cubicBezTo>
                      <a:cubicBezTo>
                        <a:pt x="768" y="955"/>
                        <a:pt x="955" y="768"/>
                        <a:pt x="1184" y="768"/>
                      </a:cubicBezTo>
                      <a:cubicBezTo>
                        <a:pt x="1413" y="768"/>
                        <a:pt x="1600" y="955"/>
                        <a:pt x="1600" y="1184"/>
                      </a:cubicBezTo>
                      <a:cubicBezTo>
                        <a:pt x="1600" y="1413"/>
                        <a:pt x="1413" y="1600"/>
                        <a:pt x="1184" y="1600"/>
                      </a:cubicBezTo>
                      <a:close/>
                      <a:moveTo>
                        <a:pt x="1856" y="64"/>
                      </a:moveTo>
                      <a:cubicBezTo>
                        <a:pt x="1920" y="64"/>
                        <a:pt x="1920" y="64"/>
                        <a:pt x="1920" y="64"/>
                      </a:cubicBezTo>
                      <a:cubicBezTo>
                        <a:pt x="1920" y="1152"/>
                        <a:pt x="1920" y="1152"/>
                        <a:pt x="1920" y="1152"/>
                      </a:cubicBezTo>
                      <a:cubicBezTo>
                        <a:pt x="1856" y="1152"/>
                        <a:pt x="1856" y="1152"/>
                        <a:pt x="1856" y="1152"/>
                      </a:cubicBezTo>
                      <a:lnTo>
                        <a:pt x="185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
                  <a:extLst>
                    <a:ext uri="{FF2B5EF4-FFF2-40B4-BE49-F238E27FC236}">
                      <a16:creationId xmlns:a16="http://schemas.microsoft.com/office/drawing/2014/main" xmlns="" id="{3EB4B0C3-293A-F789-9A70-93AB38BF7EE3}"/>
                    </a:ext>
                  </a:extLst>
                </p:cNvPr>
                <p:cNvSpPr>
                  <a:spLocks noEditPoints="1"/>
                </p:cNvSpPr>
                <p:nvPr/>
              </p:nvSpPr>
              <p:spPr bwMode="auto">
                <a:xfrm>
                  <a:off x="3078373" y="1973539"/>
                  <a:ext cx="709579" cy="285374"/>
                </a:xfrm>
                <a:custGeom>
                  <a:avLst/>
                  <a:gdLst>
                    <a:gd name="T0" fmla="*/ 1792 w 1984"/>
                    <a:gd name="T1" fmla="*/ 64 h 800"/>
                    <a:gd name="T2" fmla="*/ 1634 w 1984"/>
                    <a:gd name="T3" fmla="*/ 245 h 800"/>
                    <a:gd name="T4" fmla="*/ 1385 w 1984"/>
                    <a:gd name="T5" fmla="*/ 298 h 800"/>
                    <a:gd name="T6" fmla="*/ 1248 w 1984"/>
                    <a:gd name="T7" fmla="*/ 384 h 800"/>
                    <a:gd name="T8" fmla="*/ 1093 w 1984"/>
                    <a:gd name="T9" fmla="*/ 615 h 800"/>
                    <a:gd name="T10" fmla="*/ 1054 w 1984"/>
                    <a:gd name="T11" fmla="*/ 608 h 800"/>
                    <a:gd name="T12" fmla="*/ 960 w 1984"/>
                    <a:gd name="T13" fmla="*/ 192 h 800"/>
                    <a:gd name="T14" fmla="*/ 768 w 1984"/>
                    <a:gd name="T15" fmla="*/ 192 h 800"/>
                    <a:gd name="T16" fmla="*/ 508 w 1984"/>
                    <a:gd name="T17" fmla="*/ 374 h 800"/>
                    <a:gd name="T18" fmla="*/ 358 w 1984"/>
                    <a:gd name="T19" fmla="*/ 416 h 800"/>
                    <a:gd name="T20" fmla="*/ 96 w 1984"/>
                    <a:gd name="T21" fmla="*/ 352 h 800"/>
                    <a:gd name="T22" fmla="*/ 96 w 1984"/>
                    <a:gd name="T23" fmla="*/ 544 h 800"/>
                    <a:gd name="T24" fmla="*/ 358 w 1984"/>
                    <a:gd name="T25" fmla="*/ 480 h 800"/>
                    <a:gd name="T26" fmla="*/ 544 w 1984"/>
                    <a:gd name="T27" fmla="*/ 448 h 800"/>
                    <a:gd name="T28" fmla="*/ 804 w 1984"/>
                    <a:gd name="T29" fmla="*/ 266 h 800"/>
                    <a:gd name="T30" fmla="*/ 866 w 1984"/>
                    <a:gd name="T31" fmla="*/ 288 h 800"/>
                    <a:gd name="T32" fmla="*/ 960 w 1984"/>
                    <a:gd name="T33" fmla="*/ 704 h 800"/>
                    <a:gd name="T34" fmla="*/ 1152 w 1984"/>
                    <a:gd name="T35" fmla="*/ 704 h 800"/>
                    <a:gd name="T36" fmla="*/ 1307 w 1984"/>
                    <a:gd name="T37" fmla="*/ 473 h 800"/>
                    <a:gd name="T38" fmla="*/ 1440 w 1984"/>
                    <a:gd name="T39" fmla="*/ 384 h 800"/>
                    <a:gd name="T40" fmla="*/ 1536 w 1984"/>
                    <a:gd name="T41" fmla="*/ 237 h 800"/>
                    <a:gd name="T42" fmla="*/ 1920 w 1984"/>
                    <a:gd name="T43" fmla="*/ 99 h 800"/>
                    <a:gd name="T44" fmla="*/ 1984 w 1984"/>
                    <a:gd name="T45" fmla="*/ 192 h 800"/>
                    <a:gd name="T46" fmla="*/ 1792 w 1984"/>
                    <a:gd name="T47" fmla="*/ 0 h 800"/>
                    <a:gd name="T48" fmla="*/ 64 w 1984"/>
                    <a:gd name="T49" fmla="*/ 448 h 800"/>
                    <a:gd name="T50" fmla="*/ 128 w 1984"/>
                    <a:gd name="T51" fmla="*/ 448 h 800"/>
                    <a:gd name="T52" fmla="*/ 448 w 1984"/>
                    <a:gd name="T53" fmla="*/ 480 h 800"/>
                    <a:gd name="T54" fmla="*/ 448 w 1984"/>
                    <a:gd name="T55" fmla="*/ 416 h 800"/>
                    <a:gd name="T56" fmla="*/ 448 w 1984"/>
                    <a:gd name="T57" fmla="*/ 480 h 800"/>
                    <a:gd name="T58" fmla="*/ 864 w 1984"/>
                    <a:gd name="T59" fmla="*/ 160 h 800"/>
                    <a:gd name="T60" fmla="*/ 864 w 1984"/>
                    <a:gd name="T61" fmla="*/ 224 h 800"/>
                    <a:gd name="T62" fmla="*/ 1056 w 1984"/>
                    <a:gd name="T63" fmla="*/ 736 h 800"/>
                    <a:gd name="T64" fmla="*/ 1056 w 1984"/>
                    <a:gd name="T65" fmla="*/ 672 h 800"/>
                    <a:gd name="T66" fmla="*/ 1056 w 1984"/>
                    <a:gd name="T67" fmla="*/ 736 h 800"/>
                    <a:gd name="T68" fmla="*/ 1312 w 1984"/>
                    <a:gd name="T69" fmla="*/ 384 h 800"/>
                    <a:gd name="T70" fmla="*/ 1376 w 1984"/>
                    <a:gd name="T71" fmla="*/ 3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4" h="800">
                      <a:moveTo>
                        <a:pt x="1792" y="0"/>
                      </a:moveTo>
                      <a:cubicBezTo>
                        <a:pt x="1792" y="64"/>
                        <a:pt x="1792" y="64"/>
                        <a:pt x="1792" y="64"/>
                      </a:cubicBezTo>
                      <a:cubicBezTo>
                        <a:pt x="1861" y="64"/>
                        <a:pt x="1861" y="64"/>
                        <a:pt x="1861" y="64"/>
                      </a:cubicBezTo>
                      <a:cubicBezTo>
                        <a:pt x="1634" y="245"/>
                        <a:pt x="1634" y="245"/>
                        <a:pt x="1634" y="245"/>
                      </a:cubicBezTo>
                      <a:cubicBezTo>
                        <a:pt x="1536" y="147"/>
                        <a:pt x="1536" y="147"/>
                        <a:pt x="1536" y="147"/>
                      </a:cubicBezTo>
                      <a:cubicBezTo>
                        <a:pt x="1385" y="298"/>
                        <a:pt x="1385" y="298"/>
                        <a:pt x="1385" y="298"/>
                      </a:cubicBezTo>
                      <a:cubicBezTo>
                        <a:pt x="1373" y="292"/>
                        <a:pt x="1359" y="288"/>
                        <a:pt x="1344" y="288"/>
                      </a:cubicBezTo>
                      <a:cubicBezTo>
                        <a:pt x="1291" y="288"/>
                        <a:pt x="1248" y="331"/>
                        <a:pt x="1248" y="384"/>
                      </a:cubicBezTo>
                      <a:cubicBezTo>
                        <a:pt x="1248" y="401"/>
                        <a:pt x="1253" y="416"/>
                        <a:pt x="1260" y="429"/>
                      </a:cubicBezTo>
                      <a:cubicBezTo>
                        <a:pt x="1093" y="615"/>
                        <a:pt x="1093" y="615"/>
                        <a:pt x="1093" y="615"/>
                      </a:cubicBezTo>
                      <a:cubicBezTo>
                        <a:pt x="1081" y="611"/>
                        <a:pt x="1069" y="608"/>
                        <a:pt x="1056" y="608"/>
                      </a:cubicBezTo>
                      <a:cubicBezTo>
                        <a:pt x="1055" y="608"/>
                        <a:pt x="1055" y="608"/>
                        <a:pt x="1054" y="608"/>
                      </a:cubicBezTo>
                      <a:cubicBezTo>
                        <a:pt x="926" y="265"/>
                        <a:pt x="926" y="265"/>
                        <a:pt x="926" y="265"/>
                      </a:cubicBezTo>
                      <a:cubicBezTo>
                        <a:pt x="946" y="247"/>
                        <a:pt x="960" y="221"/>
                        <a:pt x="960" y="192"/>
                      </a:cubicBezTo>
                      <a:cubicBezTo>
                        <a:pt x="960" y="139"/>
                        <a:pt x="917" y="96"/>
                        <a:pt x="864" y="96"/>
                      </a:cubicBezTo>
                      <a:cubicBezTo>
                        <a:pt x="811" y="96"/>
                        <a:pt x="768" y="139"/>
                        <a:pt x="768" y="192"/>
                      </a:cubicBezTo>
                      <a:cubicBezTo>
                        <a:pt x="768" y="199"/>
                        <a:pt x="769" y="206"/>
                        <a:pt x="770" y="212"/>
                      </a:cubicBezTo>
                      <a:cubicBezTo>
                        <a:pt x="508" y="374"/>
                        <a:pt x="508" y="374"/>
                        <a:pt x="508" y="374"/>
                      </a:cubicBezTo>
                      <a:cubicBezTo>
                        <a:pt x="491" y="360"/>
                        <a:pt x="471" y="352"/>
                        <a:pt x="448" y="352"/>
                      </a:cubicBezTo>
                      <a:cubicBezTo>
                        <a:pt x="406" y="352"/>
                        <a:pt x="371" y="379"/>
                        <a:pt x="358" y="416"/>
                      </a:cubicBezTo>
                      <a:cubicBezTo>
                        <a:pt x="186" y="416"/>
                        <a:pt x="186" y="416"/>
                        <a:pt x="186" y="416"/>
                      </a:cubicBezTo>
                      <a:cubicBezTo>
                        <a:pt x="173" y="379"/>
                        <a:pt x="138" y="352"/>
                        <a:pt x="96" y="352"/>
                      </a:cubicBezTo>
                      <a:cubicBezTo>
                        <a:pt x="43" y="352"/>
                        <a:pt x="0" y="395"/>
                        <a:pt x="0" y="448"/>
                      </a:cubicBezTo>
                      <a:cubicBezTo>
                        <a:pt x="0" y="501"/>
                        <a:pt x="43" y="544"/>
                        <a:pt x="96" y="544"/>
                      </a:cubicBezTo>
                      <a:cubicBezTo>
                        <a:pt x="138" y="544"/>
                        <a:pt x="173" y="517"/>
                        <a:pt x="186" y="480"/>
                      </a:cubicBezTo>
                      <a:cubicBezTo>
                        <a:pt x="358" y="480"/>
                        <a:pt x="358" y="480"/>
                        <a:pt x="358" y="480"/>
                      </a:cubicBezTo>
                      <a:cubicBezTo>
                        <a:pt x="371" y="517"/>
                        <a:pt x="406" y="544"/>
                        <a:pt x="448" y="544"/>
                      </a:cubicBezTo>
                      <a:cubicBezTo>
                        <a:pt x="501" y="544"/>
                        <a:pt x="544" y="501"/>
                        <a:pt x="544" y="448"/>
                      </a:cubicBezTo>
                      <a:cubicBezTo>
                        <a:pt x="544" y="441"/>
                        <a:pt x="543" y="434"/>
                        <a:pt x="542" y="428"/>
                      </a:cubicBezTo>
                      <a:cubicBezTo>
                        <a:pt x="804" y="266"/>
                        <a:pt x="804" y="266"/>
                        <a:pt x="804" y="266"/>
                      </a:cubicBezTo>
                      <a:cubicBezTo>
                        <a:pt x="821" y="280"/>
                        <a:pt x="841" y="288"/>
                        <a:pt x="864" y="288"/>
                      </a:cubicBezTo>
                      <a:cubicBezTo>
                        <a:pt x="865" y="288"/>
                        <a:pt x="865" y="288"/>
                        <a:pt x="866" y="288"/>
                      </a:cubicBezTo>
                      <a:cubicBezTo>
                        <a:pt x="994" y="631"/>
                        <a:pt x="994" y="631"/>
                        <a:pt x="994" y="631"/>
                      </a:cubicBezTo>
                      <a:cubicBezTo>
                        <a:pt x="974" y="649"/>
                        <a:pt x="960" y="675"/>
                        <a:pt x="960" y="704"/>
                      </a:cubicBezTo>
                      <a:cubicBezTo>
                        <a:pt x="960" y="757"/>
                        <a:pt x="1003" y="800"/>
                        <a:pt x="1056" y="800"/>
                      </a:cubicBezTo>
                      <a:cubicBezTo>
                        <a:pt x="1109" y="800"/>
                        <a:pt x="1152" y="757"/>
                        <a:pt x="1152" y="704"/>
                      </a:cubicBezTo>
                      <a:cubicBezTo>
                        <a:pt x="1152" y="687"/>
                        <a:pt x="1147" y="672"/>
                        <a:pt x="1140" y="658"/>
                      </a:cubicBezTo>
                      <a:cubicBezTo>
                        <a:pt x="1307" y="473"/>
                        <a:pt x="1307" y="473"/>
                        <a:pt x="1307" y="473"/>
                      </a:cubicBezTo>
                      <a:cubicBezTo>
                        <a:pt x="1319" y="477"/>
                        <a:pt x="1331" y="480"/>
                        <a:pt x="1344" y="480"/>
                      </a:cubicBezTo>
                      <a:cubicBezTo>
                        <a:pt x="1397" y="480"/>
                        <a:pt x="1440" y="437"/>
                        <a:pt x="1440" y="384"/>
                      </a:cubicBezTo>
                      <a:cubicBezTo>
                        <a:pt x="1440" y="369"/>
                        <a:pt x="1436" y="355"/>
                        <a:pt x="1430" y="343"/>
                      </a:cubicBezTo>
                      <a:cubicBezTo>
                        <a:pt x="1536" y="237"/>
                        <a:pt x="1536" y="237"/>
                        <a:pt x="1536" y="237"/>
                      </a:cubicBezTo>
                      <a:cubicBezTo>
                        <a:pt x="1630" y="331"/>
                        <a:pt x="1630" y="331"/>
                        <a:pt x="1630" y="331"/>
                      </a:cubicBezTo>
                      <a:cubicBezTo>
                        <a:pt x="1920" y="99"/>
                        <a:pt x="1920" y="99"/>
                        <a:pt x="1920" y="99"/>
                      </a:cubicBezTo>
                      <a:cubicBezTo>
                        <a:pt x="1920" y="192"/>
                        <a:pt x="1920" y="192"/>
                        <a:pt x="1920" y="192"/>
                      </a:cubicBezTo>
                      <a:cubicBezTo>
                        <a:pt x="1984" y="192"/>
                        <a:pt x="1984" y="192"/>
                        <a:pt x="1984" y="192"/>
                      </a:cubicBezTo>
                      <a:cubicBezTo>
                        <a:pt x="1984" y="0"/>
                        <a:pt x="1984" y="0"/>
                        <a:pt x="1984" y="0"/>
                      </a:cubicBezTo>
                      <a:lnTo>
                        <a:pt x="1792" y="0"/>
                      </a:lnTo>
                      <a:close/>
                      <a:moveTo>
                        <a:pt x="96" y="480"/>
                      </a:moveTo>
                      <a:cubicBezTo>
                        <a:pt x="78" y="480"/>
                        <a:pt x="64" y="466"/>
                        <a:pt x="64" y="448"/>
                      </a:cubicBezTo>
                      <a:cubicBezTo>
                        <a:pt x="64" y="430"/>
                        <a:pt x="78" y="416"/>
                        <a:pt x="96" y="416"/>
                      </a:cubicBezTo>
                      <a:cubicBezTo>
                        <a:pt x="114" y="416"/>
                        <a:pt x="128" y="430"/>
                        <a:pt x="128" y="448"/>
                      </a:cubicBezTo>
                      <a:cubicBezTo>
                        <a:pt x="128" y="466"/>
                        <a:pt x="114" y="480"/>
                        <a:pt x="96" y="480"/>
                      </a:cubicBezTo>
                      <a:close/>
                      <a:moveTo>
                        <a:pt x="448" y="480"/>
                      </a:moveTo>
                      <a:cubicBezTo>
                        <a:pt x="430" y="480"/>
                        <a:pt x="416" y="466"/>
                        <a:pt x="416" y="448"/>
                      </a:cubicBezTo>
                      <a:cubicBezTo>
                        <a:pt x="416" y="430"/>
                        <a:pt x="430" y="416"/>
                        <a:pt x="448" y="416"/>
                      </a:cubicBezTo>
                      <a:cubicBezTo>
                        <a:pt x="466" y="416"/>
                        <a:pt x="480" y="430"/>
                        <a:pt x="480" y="448"/>
                      </a:cubicBezTo>
                      <a:cubicBezTo>
                        <a:pt x="480" y="466"/>
                        <a:pt x="466" y="480"/>
                        <a:pt x="448" y="480"/>
                      </a:cubicBezTo>
                      <a:close/>
                      <a:moveTo>
                        <a:pt x="832" y="192"/>
                      </a:moveTo>
                      <a:cubicBezTo>
                        <a:pt x="832" y="174"/>
                        <a:pt x="846" y="160"/>
                        <a:pt x="864" y="160"/>
                      </a:cubicBezTo>
                      <a:cubicBezTo>
                        <a:pt x="882" y="160"/>
                        <a:pt x="896" y="174"/>
                        <a:pt x="896" y="192"/>
                      </a:cubicBezTo>
                      <a:cubicBezTo>
                        <a:pt x="896" y="210"/>
                        <a:pt x="882" y="224"/>
                        <a:pt x="864" y="224"/>
                      </a:cubicBezTo>
                      <a:cubicBezTo>
                        <a:pt x="846" y="224"/>
                        <a:pt x="832" y="210"/>
                        <a:pt x="832" y="192"/>
                      </a:cubicBezTo>
                      <a:close/>
                      <a:moveTo>
                        <a:pt x="1056" y="736"/>
                      </a:moveTo>
                      <a:cubicBezTo>
                        <a:pt x="1038" y="736"/>
                        <a:pt x="1024" y="722"/>
                        <a:pt x="1024" y="704"/>
                      </a:cubicBezTo>
                      <a:cubicBezTo>
                        <a:pt x="1024" y="686"/>
                        <a:pt x="1038" y="672"/>
                        <a:pt x="1056" y="672"/>
                      </a:cubicBezTo>
                      <a:cubicBezTo>
                        <a:pt x="1074" y="672"/>
                        <a:pt x="1088" y="686"/>
                        <a:pt x="1088" y="704"/>
                      </a:cubicBezTo>
                      <a:cubicBezTo>
                        <a:pt x="1088" y="722"/>
                        <a:pt x="1074" y="736"/>
                        <a:pt x="1056" y="736"/>
                      </a:cubicBezTo>
                      <a:close/>
                      <a:moveTo>
                        <a:pt x="1344" y="416"/>
                      </a:moveTo>
                      <a:cubicBezTo>
                        <a:pt x="1326" y="416"/>
                        <a:pt x="1312" y="402"/>
                        <a:pt x="1312" y="384"/>
                      </a:cubicBezTo>
                      <a:cubicBezTo>
                        <a:pt x="1312" y="366"/>
                        <a:pt x="1326" y="352"/>
                        <a:pt x="1344" y="352"/>
                      </a:cubicBezTo>
                      <a:cubicBezTo>
                        <a:pt x="1362" y="352"/>
                        <a:pt x="1376" y="366"/>
                        <a:pt x="1376" y="384"/>
                      </a:cubicBezTo>
                      <a:cubicBezTo>
                        <a:pt x="1376" y="402"/>
                        <a:pt x="1362" y="416"/>
                        <a:pt x="1344"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58" name="直接连接符 57">
              <a:extLst>
                <a:ext uri="{FF2B5EF4-FFF2-40B4-BE49-F238E27FC236}">
                  <a16:creationId xmlns:a16="http://schemas.microsoft.com/office/drawing/2014/main" xmlns="" id="{2B3E20BB-59E5-020D-2D8A-CD50EE5A55AF}"/>
                </a:ext>
              </a:extLst>
            </p:cNvPr>
            <p:cNvCxnSpPr/>
            <p:nvPr/>
          </p:nvCxnSpPr>
          <p:spPr>
            <a:xfrm flipH="1">
              <a:off x="1769302" y="4752832"/>
              <a:ext cx="2978098" cy="0"/>
            </a:xfrm>
            <a:prstGeom prst="line">
              <a:avLst/>
            </a:prstGeom>
            <a:ln w="12700">
              <a:gradFill flip="none" rotWithShape="1">
                <a:gsLst>
                  <a:gs pos="0">
                    <a:schemeClr val="accent1">
                      <a:alpha val="4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8CBDD837-619D-7F5B-A44A-9D2022DE5281}"/>
                </a:ext>
              </a:extLst>
            </p:cNvPr>
            <p:cNvCxnSpPr/>
            <p:nvPr/>
          </p:nvCxnSpPr>
          <p:spPr>
            <a:xfrm flipH="1">
              <a:off x="3258350" y="4834754"/>
              <a:ext cx="2978098" cy="0"/>
            </a:xfrm>
            <a:prstGeom prst="line">
              <a:avLst/>
            </a:prstGeom>
            <a:ln w="6350">
              <a:gradFill flip="none" rotWithShape="1">
                <a:gsLst>
                  <a:gs pos="0">
                    <a:schemeClr val="accent1">
                      <a:alpha val="70000"/>
                    </a:schemeClr>
                  </a:gs>
                  <a:gs pos="81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xmlns="" id="{3676862C-209E-1C4D-EB5A-0B5C429D0EEA}"/>
              </a:ext>
            </a:extLst>
          </p:cNvPr>
          <p:cNvGrpSpPr/>
          <p:nvPr/>
        </p:nvGrpSpPr>
        <p:grpSpPr>
          <a:xfrm>
            <a:off x="64162" y="4860920"/>
            <a:ext cx="5844055" cy="1467713"/>
            <a:chOff x="64162" y="4860920"/>
            <a:chExt cx="5844055" cy="1467713"/>
          </a:xfrm>
        </p:grpSpPr>
        <p:sp>
          <p:nvSpPr>
            <p:cNvPr id="60" name="椭圆 59">
              <a:extLst>
                <a:ext uri="{FF2B5EF4-FFF2-40B4-BE49-F238E27FC236}">
                  <a16:creationId xmlns:a16="http://schemas.microsoft.com/office/drawing/2014/main" xmlns="" id="{29E8B66C-B722-9C11-EF7A-9592E7E14ED9}"/>
                </a:ext>
              </a:extLst>
            </p:cNvPr>
            <p:cNvSpPr/>
            <p:nvPr/>
          </p:nvSpPr>
          <p:spPr>
            <a:xfrm>
              <a:off x="64162" y="4860920"/>
              <a:ext cx="1376909" cy="1376909"/>
            </a:xfrm>
            <a:prstGeom prst="ellipse">
              <a:avLst/>
            </a:prstGeom>
            <a:gradFill flip="none" rotWithShape="1">
              <a:gsLst>
                <a:gs pos="64000">
                  <a:schemeClr val="accent1">
                    <a:alpha val="0"/>
                  </a:schemeClr>
                </a:gs>
                <a:gs pos="0">
                  <a:schemeClr val="accent1">
                    <a:alpha val="14000"/>
                  </a:schemeClr>
                </a:gs>
              </a:gsLst>
              <a:lin ang="5400000" scaled="1"/>
              <a:tileRect/>
            </a:gradFill>
            <a:ln w="12700">
              <a:gradFill flip="none" rotWithShape="1">
                <a:gsLst>
                  <a:gs pos="20000">
                    <a:schemeClr val="accent1">
                      <a:alpha val="0"/>
                    </a:schemeClr>
                  </a:gs>
                  <a:gs pos="49000">
                    <a:schemeClr val="accent1"/>
                  </a:gs>
                </a:gsLst>
                <a:lin ang="12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61" name="平行四边形 60">
              <a:extLst>
                <a:ext uri="{FF2B5EF4-FFF2-40B4-BE49-F238E27FC236}">
                  <a16:creationId xmlns:a16="http://schemas.microsoft.com/office/drawing/2014/main" xmlns="" id="{1F34375D-B821-B997-4E28-F8A645585FB2}"/>
                </a:ext>
              </a:extLst>
            </p:cNvPr>
            <p:cNvSpPr/>
            <p:nvPr/>
          </p:nvSpPr>
          <p:spPr>
            <a:xfrm>
              <a:off x="1162739" y="5088516"/>
              <a:ext cx="4745478" cy="1076272"/>
            </a:xfrm>
            <a:prstGeom prst="parallelogram">
              <a:avLst/>
            </a:prstGeom>
            <a:gradFill flip="none" rotWithShape="1">
              <a:gsLst>
                <a:gs pos="45000">
                  <a:srgbClr val="0E64B2"/>
                </a:gs>
                <a:gs pos="100000">
                  <a:schemeClr val="accent5">
                    <a:lumMod val="40000"/>
                    <a:lumOff val="60000"/>
                  </a:schemeClr>
                </a:gs>
              </a:gsLst>
              <a:lin ang="0" scaled="1"/>
              <a:tileRect/>
            </a:gradFill>
            <a:ln>
              <a:noFill/>
            </a:ln>
            <a:effectLst>
              <a:outerShdw blurRad="355600" dist="457200" dir="2700000" sx="88000" sy="88000" algn="tl" rotWithShape="0">
                <a:prstClr val="black">
                  <a:alpha val="29000"/>
                </a:prstClr>
              </a:outerShdw>
            </a:effectLst>
          </p:spPr>
          <p:txBody>
            <a:bodyPr vert="horz" wrap="square" lIns="91440" tIns="45720" rIns="91440" bIns="45720" numCol="1" anchor="t" anchorCtr="0" compatLnSpc="1">
              <a:prstTxWarp prst="textNoShape">
                <a:avLst/>
              </a:prstTxWarp>
            </a:bodyPr>
            <a:lstStyle/>
            <a:p>
              <a:pPr algn="r" defTabSz="457200"/>
              <a:endParaRPr lang="zh-CN" altLang="en-US">
                <a:solidFill>
                  <a:schemeClr val="tx1"/>
                </a:solidFill>
              </a:endParaRPr>
            </a:p>
          </p:txBody>
        </p:sp>
        <p:sp>
          <p:nvSpPr>
            <p:cNvPr id="62" name="矩形 61">
              <a:extLst>
                <a:ext uri="{FF2B5EF4-FFF2-40B4-BE49-F238E27FC236}">
                  <a16:creationId xmlns:a16="http://schemas.microsoft.com/office/drawing/2014/main" xmlns="" id="{F8DEF5C4-36E1-3D79-B174-2E219E3FC10D}"/>
                </a:ext>
              </a:extLst>
            </p:cNvPr>
            <p:cNvSpPr/>
            <p:nvPr/>
          </p:nvSpPr>
          <p:spPr>
            <a:xfrm>
              <a:off x="1427200" y="5155467"/>
              <a:ext cx="4084840" cy="969496"/>
            </a:xfrm>
            <a:prstGeom prst="rect">
              <a:avLst/>
            </a:prstGeom>
            <a:noFill/>
          </p:spPr>
          <p:txBody>
            <a:bodyPr wrap="square">
              <a:spAutoFit/>
            </a:bodyPr>
            <a:lstStyle/>
            <a:p>
              <a:r>
                <a:rPr lang="zh-CN" altLang="en-US" sz="1900" b="1" dirty="0">
                  <a:solidFill>
                    <a:schemeClr val="bg1"/>
                  </a:solidFill>
                </a:rPr>
                <a:t>推进产业链和供应链自主可控，推进国产化零部件的研发、鉴定和成果应用，着力解决核电设备“卡脖子”问题</a:t>
              </a:r>
            </a:p>
          </p:txBody>
        </p:sp>
        <p:grpSp>
          <p:nvGrpSpPr>
            <p:cNvPr id="66" name="组合 65">
              <a:extLst>
                <a:ext uri="{FF2B5EF4-FFF2-40B4-BE49-F238E27FC236}">
                  <a16:creationId xmlns:a16="http://schemas.microsoft.com/office/drawing/2014/main" xmlns="" id="{331F5A9D-BB11-8829-545A-B6B89F8C9CFA}"/>
                </a:ext>
              </a:extLst>
            </p:cNvPr>
            <p:cNvGrpSpPr/>
            <p:nvPr/>
          </p:nvGrpSpPr>
          <p:grpSpPr>
            <a:xfrm>
              <a:off x="696057" y="5605936"/>
              <a:ext cx="251952" cy="251952"/>
              <a:chOff x="3376602" y="2384889"/>
              <a:chExt cx="251952" cy="251952"/>
            </a:xfrm>
            <a:solidFill>
              <a:schemeClr val="accent1"/>
            </a:solidFill>
          </p:grpSpPr>
          <p:sp>
            <p:nvSpPr>
              <p:cNvPr id="67" name="Freeform 21">
                <a:extLst>
                  <a:ext uri="{FF2B5EF4-FFF2-40B4-BE49-F238E27FC236}">
                    <a16:creationId xmlns:a16="http://schemas.microsoft.com/office/drawing/2014/main" xmlns="" id="{ED5F452F-9CF1-63E1-ABFC-9D356F8B76FC}"/>
                  </a:ext>
                </a:extLst>
              </p:cNvPr>
              <p:cNvSpPr>
                <a:spLocks/>
              </p:cNvSpPr>
              <p:nvPr/>
            </p:nvSpPr>
            <p:spPr bwMode="auto">
              <a:xfrm>
                <a:off x="3491009" y="2454304"/>
                <a:ext cx="44992" cy="68130"/>
              </a:xfrm>
              <a:custGeom>
                <a:avLst/>
                <a:gdLst>
                  <a:gd name="T0" fmla="*/ 0 w 35"/>
                  <a:gd name="T1" fmla="*/ 0 h 53"/>
                  <a:gd name="T2" fmla="*/ 0 w 35"/>
                  <a:gd name="T3" fmla="*/ 53 h 53"/>
                  <a:gd name="T4" fmla="*/ 35 w 35"/>
                  <a:gd name="T5" fmla="*/ 53 h 53"/>
                  <a:gd name="T6" fmla="*/ 35 w 35"/>
                  <a:gd name="T7" fmla="*/ 36 h 53"/>
                  <a:gd name="T8" fmla="*/ 17 w 35"/>
                  <a:gd name="T9" fmla="*/ 36 h 53"/>
                  <a:gd name="T10" fmla="*/ 17 w 35"/>
                  <a:gd name="T11" fmla="*/ 0 h 53"/>
                  <a:gd name="T12" fmla="*/ 0 w 3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5" h="53">
                    <a:moveTo>
                      <a:pt x="0" y="0"/>
                    </a:moveTo>
                    <a:lnTo>
                      <a:pt x="0" y="53"/>
                    </a:lnTo>
                    <a:lnTo>
                      <a:pt x="35" y="53"/>
                    </a:lnTo>
                    <a:lnTo>
                      <a:pt x="35" y="36"/>
                    </a:lnTo>
                    <a:lnTo>
                      <a:pt x="17" y="36"/>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2">
                <a:extLst>
                  <a:ext uri="{FF2B5EF4-FFF2-40B4-BE49-F238E27FC236}">
                    <a16:creationId xmlns:a16="http://schemas.microsoft.com/office/drawing/2014/main" xmlns="" id="{9340F6D4-1256-15D1-00A2-7815DEE00DB3}"/>
                  </a:ext>
                </a:extLst>
              </p:cNvPr>
              <p:cNvSpPr>
                <a:spLocks/>
              </p:cNvSpPr>
              <p:nvPr/>
            </p:nvSpPr>
            <p:spPr bwMode="auto">
              <a:xfrm>
                <a:off x="3422879" y="2384889"/>
                <a:ext cx="205675" cy="206961"/>
              </a:xfrm>
              <a:custGeom>
                <a:avLst/>
                <a:gdLst>
                  <a:gd name="T0" fmla="*/ 223 w 575"/>
                  <a:gd name="T1" fmla="*/ 0 h 575"/>
                  <a:gd name="T2" fmla="*/ 0 w 575"/>
                  <a:gd name="T3" fmla="*/ 79 h 575"/>
                  <a:gd name="T4" fmla="*/ 41 w 575"/>
                  <a:gd name="T5" fmla="*/ 129 h 575"/>
                  <a:gd name="T6" fmla="*/ 191 w 575"/>
                  <a:gd name="T7" fmla="*/ 66 h 575"/>
                  <a:gd name="T8" fmla="*/ 191 w 575"/>
                  <a:gd name="T9" fmla="*/ 128 h 575"/>
                  <a:gd name="T10" fmla="*/ 255 w 575"/>
                  <a:gd name="T11" fmla="*/ 128 h 575"/>
                  <a:gd name="T12" fmla="*/ 255 w 575"/>
                  <a:gd name="T13" fmla="*/ 66 h 575"/>
                  <a:gd name="T14" fmla="*/ 509 w 575"/>
                  <a:gd name="T15" fmla="*/ 320 h 575"/>
                  <a:gd name="T16" fmla="*/ 447 w 575"/>
                  <a:gd name="T17" fmla="*/ 320 h 575"/>
                  <a:gd name="T18" fmla="*/ 447 w 575"/>
                  <a:gd name="T19" fmla="*/ 384 h 575"/>
                  <a:gd name="T20" fmla="*/ 509 w 575"/>
                  <a:gd name="T21" fmla="*/ 384 h 575"/>
                  <a:gd name="T22" fmla="*/ 446 w 575"/>
                  <a:gd name="T23" fmla="*/ 534 h 575"/>
                  <a:gd name="T24" fmla="*/ 495 w 575"/>
                  <a:gd name="T25" fmla="*/ 575 h 575"/>
                  <a:gd name="T26" fmla="*/ 575 w 575"/>
                  <a:gd name="T27" fmla="*/ 352 h 575"/>
                  <a:gd name="T28" fmla="*/ 223 w 575"/>
                  <a:gd name="T2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223" y="0"/>
                    </a:moveTo>
                    <a:cubicBezTo>
                      <a:pt x="142" y="0"/>
                      <a:pt x="63" y="28"/>
                      <a:pt x="0" y="79"/>
                    </a:cubicBezTo>
                    <a:cubicBezTo>
                      <a:pt x="41" y="129"/>
                      <a:pt x="41" y="129"/>
                      <a:pt x="41" y="129"/>
                    </a:cubicBezTo>
                    <a:cubicBezTo>
                      <a:pt x="84" y="94"/>
                      <a:pt x="136" y="72"/>
                      <a:pt x="191" y="66"/>
                    </a:cubicBezTo>
                    <a:cubicBezTo>
                      <a:pt x="191" y="128"/>
                      <a:pt x="191" y="128"/>
                      <a:pt x="191" y="128"/>
                    </a:cubicBezTo>
                    <a:cubicBezTo>
                      <a:pt x="255" y="128"/>
                      <a:pt x="255" y="128"/>
                      <a:pt x="255" y="128"/>
                    </a:cubicBezTo>
                    <a:cubicBezTo>
                      <a:pt x="255" y="66"/>
                      <a:pt x="255" y="66"/>
                      <a:pt x="255" y="66"/>
                    </a:cubicBezTo>
                    <a:cubicBezTo>
                      <a:pt x="388" y="81"/>
                      <a:pt x="494" y="187"/>
                      <a:pt x="509" y="320"/>
                    </a:cubicBezTo>
                    <a:cubicBezTo>
                      <a:pt x="447" y="320"/>
                      <a:pt x="447" y="320"/>
                      <a:pt x="447" y="320"/>
                    </a:cubicBezTo>
                    <a:cubicBezTo>
                      <a:pt x="447" y="384"/>
                      <a:pt x="447" y="384"/>
                      <a:pt x="447" y="384"/>
                    </a:cubicBezTo>
                    <a:cubicBezTo>
                      <a:pt x="509" y="384"/>
                      <a:pt x="509" y="384"/>
                      <a:pt x="509" y="384"/>
                    </a:cubicBezTo>
                    <a:cubicBezTo>
                      <a:pt x="503" y="439"/>
                      <a:pt x="481" y="491"/>
                      <a:pt x="446" y="534"/>
                    </a:cubicBezTo>
                    <a:cubicBezTo>
                      <a:pt x="495" y="575"/>
                      <a:pt x="495" y="575"/>
                      <a:pt x="495" y="575"/>
                    </a:cubicBezTo>
                    <a:cubicBezTo>
                      <a:pt x="547" y="512"/>
                      <a:pt x="575" y="433"/>
                      <a:pt x="575" y="352"/>
                    </a:cubicBezTo>
                    <a:cubicBezTo>
                      <a:pt x="575" y="158"/>
                      <a:pt x="417"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3">
                <a:extLst>
                  <a:ext uri="{FF2B5EF4-FFF2-40B4-BE49-F238E27FC236}">
                    <a16:creationId xmlns:a16="http://schemas.microsoft.com/office/drawing/2014/main" xmlns="" id="{1CB57878-C3E7-CF9C-4BB4-E8F3D546E117}"/>
                  </a:ext>
                </a:extLst>
              </p:cNvPr>
              <p:cNvSpPr>
                <a:spLocks/>
              </p:cNvSpPr>
              <p:nvPr/>
            </p:nvSpPr>
            <p:spPr bwMode="auto">
              <a:xfrm>
                <a:off x="3376602" y="2431166"/>
                <a:ext cx="205675" cy="205675"/>
              </a:xfrm>
              <a:custGeom>
                <a:avLst/>
                <a:gdLst>
                  <a:gd name="T0" fmla="*/ 384 w 575"/>
                  <a:gd name="T1" fmla="*/ 509 h 575"/>
                  <a:gd name="T2" fmla="*/ 384 w 575"/>
                  <a:gd name="T3" fmla="*/ 447 h 575"/>
                  <a:gd name="T4" fmla="*/ 320 w 575"/>
                  <a:gd name="T5" fmla="*/ 447 h 575"/>
                  <a:gd name="T6" fmla="*/ 320 w 575"/>
                  <a:gd name="T7" fmla="*/ 509 h 575"/>
                  <a:gd name="T8" fmla="*/ 66 w 575"/>
                  <a:gd name="T9" fmla="*/ 255 h 575"/>
                  <a:gd name="T10" fmla="*/ 128 w 575"/>
                  <a:gd name="T11" fmla="*/ 255 h 575"/>
                  <a:gd name="T12" fmla="*/ 128 w 575"/>
                  <a:gd name="T13" fmla="*/ 191 h 575"/>
                  <a:gd name="T14" fmla="*/ 66 w 575"/>
                  <a:gd name="T15" fmla="*/ 191 h 575"/>
                  <a:gd name="T16" fmla="*/ 129 w 575"/>
                  <a:gd name="T17" fmla="*/ 41 h 575"/>
                  <a:gd name="T18" fmla="*/ 80 w 575"/>
                  <a:gd name="T19" fmla="*/ 0 h 575"/>
                  <a:gd name="T20" fmla="*/ 0 w 575"/>
                  <a:gd name="T21" fmla="*/ 223 h 575"/>
                  <a:gd name="T22" fmla="*/ 352 w 575"/>
                  <a:gd name="T23" fmla="*/ 575 h 575"/>
                  <a:gd name="T24" fmla="*/ 575 w 575"/>
                  <a:gd name="T25" fmla="*/ 496 h 575"/>
                  <a:gd name="T26" fmla="*/ 534 w 575"/>
                  <a:gd name="T27" fmla="*/ 446 h 575"/>
                  <a:gd name="T28" fmla="*/ 384 w 575"/>
                  <a:gd name="T29" fmla="*/ 5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384" y="509"/>
                    </a:moveTo>
                    <a:cubicBezTo>
                      <a:pt x="384" y="447"/>
                      <a:pt x="384" y="447"/>
                      <a:pt x="384" y="447"/>
                    </a:cubicBezTo>
                    <a:cubicBezTo>
                      <a:pt x="320" y="447"/>
                      <a:pt x="320" y="447"/>
                      <a:pt x="320" y="447"/>
                    </a:cubicBezTo>
                    <a:cubicBezTo>
                      <a:pt x="320" y="509"/>
                      <a:pt x="320" y="509"/>
                      <a:pt x="320" y="509"/>
                    </a:cubicBezTo>
                    <a:cubicBezTo>
                      <a:pt x="187" y="494"/>
                      <a:pt x="81" y="388"/>
                      <a:pt x="66" y="255"/>
                    </a:cubicBezTo>
                    <a:cubicBezTo>
                      <a:pt x="128" y="255"/>
                      <a:pt x="128" y="255"/>
                      <a:pt x="128" y="255"/>
                    </a:cubicBezTo>
                    <a:cubicBezTo>
                      <a:pt x="128" y="191"/>
                      <a:pt x="128" y="191"/>
                      <a:pt x="128" y="191"/>
                    </a:cubicBezTo>
                    <a:cubicBezTo>
                      <a:pt x="66" y="191"/>
                      <a:pt x="66" y="191"/>
                      <a:pt x="66" y="191"/>
                    </a:cubicBezTo>
                    <a:cubicBezTo>
                      <a:pt x="72" y="136"/>
                      <a:pt x="94" y="84"/>
                      <a:pt x="129" y="41"/>
                    </a:cubicBezTo>
                    <a:cubicBezTo>
                      <a:pt x="80" y="0"/>
                      <a:pt x="80" y="0"/>
                      <a:pt x="80" y="0"/>
                    </a:cubicBezTo>
                    <a:cubicBezTo>
                      <a:pt x="28" y="63"/>
                      <a:pt x="0" y="142"/>
                      <a:pt x="0" y="223"/>
                    </a:cubicBezTo>
                    <a:cubicBezTo>
                      <a:pt x="0" y="417"/>
                      <a:pt x="158" y="575"/>
                      <a:pt x="352" y="575"/>
                    </a:cubicBezTo>
                    <a:cubicBezTo>
                      <a:pt x="433" y="575"/>
                      <a:pt x="512" y="547"/>
                      <a:pt x="575" y="496"/>
                    </a:cubicBezTo>
                    <a:cubicBezTo>
                      <a:pt x="534" y="446"/>
                      <a:pt x="534" y="446"/>
                      <a:pt x="534" y="446"/>
                    </a:cubicBezTo>
                    <a:cubicBezTo>
                      <a:pt x="491" y="481"/>
                      <a:pt x="439" y="503"/>
                      <a:pt x="384"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0" name="组合 69">
              <a:extLst>
                <a:ext uri="{FF2B5EF4-FFF2-40B4-BE49-F238E27FC236}">
                  <a16:creationId xmlns:a16="http://schemas.microsoft.com/office/drawing/2014/main" xmlns="" id="{C3C76D7F-843F-518A-7369-EA8C81AD3DD7}"/>
                </a:ext>
              </a:extLst>
            </p:cNvPr>
            <p:cNvGrpSpPr/>
            <p:nvPr/>
          </p:nvGrpSpPr>
          <p:grpSpPr>
            <a:xfrm>
              <a:off x="397828" y="5194586"/>
              <a:ext cx="709579" cy="709579"/>
              <a:chOff x="3078373" y="1973539"/>
              <a:chExt cx="709579" cy="709579"/>
            </a:xfrm>
            <a:solidFill>
              <a:schemeClr val="accent1"/>
            </a:solidFill>
          </p:grpSpPr>
          <p:sp>
            <p:nvSpPr>
              <p:cNvPr id="71" name="Freeform 19">
                <a:extLst>
                  <a:ext uri="{FF2B5EF4-FFF2-40B4-BE49-F238E27FC236}">
                    <a16:creationId xmlns:a16="http://schemas.microsoft.com/office/drawing/2014/main" xmlns="" id="{8CD1F882-27A0-534A-5019-EEE2D46F14A2}"/>
                  </a:ext>
                </a:extLst>
              </p:cNvPr>
              <p:cNvSpPr>
                <a:spLocks/>
              </p:cNvSpPr>
              <p:nvPr/>
            </p:nvSpPr>
            <p:spPr bwMode="auto">
              <a:xfrm>
                <a:off x="3223631" y="2382318"/>
                <a:ext cx="106694" cy="106694"/>
              </a:xfrm>
              <a:custGeom>
                <a:avLst/>
                <a:gdLst>
                  <a:gd name="T0" fmla="*/ 213 w 298"/>
                  <a:gd name="T1" fmla="*/ 36 h 298"/>
                  <a:gd name="T2" fmla="*/ 234 w 298"/>
                  <a:gd name="T3" fmla="*/ 106 h 298"/>
                  <a:gd name="T4" fmla="*/ 106 w 298"/>
                  <a:gd name="T5" fmla="*/ 234 h 298"/>
                  <a:gd name="T6" fmla="*/ 36 w 298"/>
                  <a:gd name="T7" fmla="*/ 213 h 298"/>
                  <a:gd name="T8" fmla="*/ 0 w 298"/>
                  <a:gd name="T9" fmla="*/ 266 h 298"/>
                  <a:gd name="T10" fmla="*/ 106 w 298"/>
                  <a:gd name="T11" fmla="*/ 298 h 298"/>
                  <a:gd name="T12" fmla="*/ 298 w 298"/>
                  <a:gd name="T13" fmla="*/ 106 h 298"/>
                  <a:gd name="T14" fmla="*/ 266 w 298"/>
                  <a:gd name="T15" fmla="*/ 0 h 298"/>
                  <a:gd name="T16" fmla="*/ 213 w 298"/>
                  <a:gd name="T17" fmla="*/ 3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13" y="36"/>
                    </a:moveTo>
                    <a:cubicBezTo>
                      <a:pt x="227" y="57"/>
                      <a:pt x="234" y="81"/>
                      <a:pt x="234" y="106"/>
                    </a:cubicBezTo>
                    <a:cubicBezTo>
                      <a:pt x="234" y="177"/>
                      <a:pt x="177" y="234"/>
                      <a:pt x="106" y="234"/>
                    </a:cubicBezTo>
                    <a:cubicBezTo>
                      <a:pt x="81" y="234"/>
                      <a:pt x="57" y="227"/>
                      <a:pt x="36" y="213"/>
                    </a:cubicBezTo>
                    <a:cubicBezTo>
                      <a:pt x="0" y="266"/>
                      <a:pt x="0" y="266"/>
                      <a:pt x="0" y="266"/>
                    </a:cubicBezTo>
                    <a:cubicBezTo>
                      <a:pt x="32" y="287"/>
                      <a:pt x="68" y="298"/>
                      <a:pt x="106" y="298"/>
                    </a:cubicBezTo>
                    <a:cubicBezTo>
                      <a:pt x="212" y="298"/>
                      <a:pt x="298" y="212"/>
                      <a:pt x="298" y="106"/>
                    </a:cubicBezTo>
                    <a:cubicBezTo>
                      <a:pt x="298" y="68"/>
                      <a:pt x="287" y="32"/>
                      <a:pt x="266" y="0"/>
                    </a:cubicBezTo>
                    <a:lnTo>
                      <a:pt x="21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a:extLst>
                  <a:ext uri="{FF2B5EF4-FFF2-40B4-BE49-F238E27FC236}">
                    <a16:creationId xmlns:a16="http://schemas.microsoft.com/office/drawing/2014/main" xmlns="" id="{83AB923D-F778-35AB-D084-BCD99F8CF816}"/>
                  </a:ext>
                </a:extLst>
              </p:cNvPr>
              <p:cNvSpPr>
                <a:spLocks/>
              </p:cNvSpPr>
              <p:nvPr/>
            </p:nvSpPr>
            <p:spPr bwMode="auto">
              <a:xfrm>
                <a:off x="3192780" y="2351467"/>
                <a:ext cx="106694" cy="106694"/>
              </a:xfrm>
              <a:custGeom>
                <a:avLst/>
                <a:gdLst>
                  <a:gd name="T0" fmla="*/ 192 w 298"/>
                  <a:gd name="T1" fmla="*/ 64 h 298"/>
                  <a:gd name="T2" fmla="*/ 262 w 298"/>
                  <a:gd name="T3" fmla="*/ 85 h 298"/>
                  <a:gd name="T4" fmla="*/ 298 w 298"/>
                  <a:gd name="T5" fmla="*/ 32 h 298"/>
                  <a:gd name="T6" fmla="*/ 192 w 298"/>
                  <a:gd name="T7" fmla="*/ 0 h 298"/>
                  <a:gd name="T8" fmla="*/ 0 w 298"/>
                  <a:gd name="T9" fmla="*/ 192 h 298"/>
                  <a:gd name="T10" fmla="*/ 32 w 298"/>
                  <a:gd name="T11" fmla="*/ 298 h 298"/>
                  <a:gd name="T12" fmla="*/ 85 w 298"/>
                  <a:gd name="T13" fmla="*/ 262 h 298"/>
                  <a:gd name="T14" fmla="*/ 64 w 298"/>
                  <a:gd name="T15" fmla="*/ 192 h 298"/>
                  <a:gd name="T16" fmla="*/ 192 w 298"/>
                  <a:gd name="T17"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192" y="64"/>
                    </a:moveTo>
                    <a:cubicBezTo>
                      <a:pt x="217" y="64"/>
                      <a:pt x="241" y="71"/>
                      <a:pt x="262" y="85"/>
                    </a:cubicBezTo>
                    <a:cubicBezTo>
                      <a:pt x="298" y="32"/>
                      <a:pt x="298" y="32"/>
                      <a:pt x="298" y="32"/>
                    </a:cubicBezTo>
                    <a:cubicBezTo>
                      <a:pt x="266" y="11"/>
                      <a:pt x="230" y="0"/>
                      <a:pt x="192" y="0"/>
                    </a:cubicBezTo>
                    <a:cubicBezTo>
                      <a:pt x="86" y="0"/>
                      <a:pt x="0" y="86"/>
                      <a:pt x="0" y="192"/>
                    </a:cubicBezTo>
                    <a:cubicBezTo>
                      <a:pt x="0" y="230"/>
                      <a:pt x="11" y="266"/>
                      <a:pt x="32" y="298"/>
                    </a:cubicBezTo>
                    <a:cubicBezTo>
                      <a:pt x="85" y="262"/>
                      <a:pt x="85" y="262"/>
                      <a:pt x="85" y="262"/>
                    </a:cubicBezTo>
                    <a:cubicBezTo>
                      <a:pt x="71" y="241"/>
                      <a:pt x="64" y="217"/>
                      <a:pt x="64" y="192"/>
                    </a:cubicBezTo>
                    <a:cubicBezTo>
                      <a:pt x="64" y="121"/>
                      <a:pt x="121" y="64"/>
                      <a:pt x="19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3" name="组合 72">
                <a:extLst>
                  <a:ext uri="{FF2B5EF4-FFF2-40B4-BE49-F238E27FC236}">
                    <a16:creationId xmlns:a16="http://schemas.microsoft.com/office/drawing/2014/main" xmlns="" id="{129DF448-4A5E-C808-AE3E-B95CB1FC189B}"/>
                  </a:ext>
                </a:extLst>
              </p:cNvPr>
              <p:cNvGrpSpPr/>
              <p:nvPr/>
            </p:nvGrpSpPr>
            <p:grpSpPr>
              <a:xfrm>
                <a:off x="3078373" y="1973539"/>
                <a:ext cx="709579" cy="709579"/>
                <a:chOff x="3078373" y="1973539"/>
                <a:chExt cx="709579" cy="709579"/>
              </a:xfrm>
              <a:grpFill/>
            </p:grpSpPr>
            <p:sp>
              <p:nvSpPr>
                <p:cNvPr id="74" name="Freeform 24">
                  <a:extLst>
                    <a:ext uri="{FF2B5EF4-FFF2-40B4-BE49-F238E27FC236}">
                      <a16:creationId xmlns:a16="http://schemas.microsoft.com/office/drawing/2014/main" xmlns="" id="{E1C54BF0-00DC-8ABF-94CC-CFB80EBFF34F}"/>
                    </a:ext>
                  </a:extLst>
                </p:cNvPr>
                <p:cNvSpPr>
                  <a:spLocks noEditPoints="1"/>
                </p:cNvSpPr>
                <p:nvPr/>
              </p:nvSpPr>
              <p:spPr bwMode="auto">
                <a:xfrm>
                  <a:off x="3078373" y="2087946"/>
                  <a:ext cx="709579" cy="595172"/>
                </a:xfrm>
                <a:custGeom>
                  <a:avLst/>
                  <a:gdLst>
                    <a:gd name="T0" fmla="*/ 1728 w 1984"/>
                    <a:gd name="T1" fmla="*/ 1152 h 1664"/>
                    <a:gd name="T2" fmla="*/ 1536 w 1984"/>
                    <a:gd name="T3" fmla="*/ 256 h 1664"/>
                    <a:gd name="T4" fmla="*/ 1472 w 1984"/>
                    <a:gd name="T5" fmla="*/ 801 h 1664"/>
                    <a:gd name="T6" fmla="*/ 1280 w 1984"/>
                    <a:gd name="T7" fmla="*/ 416 h 1664"/>
                    <a:gd name="T8" fmla="*/ 1216 w 1984"/>
                    <a:gd name="T9" fmla="*/ 706 h 1664"/>
                    <a:gd name="T10" fmla="*/ 1024 w 1984"/>
                    <a:gd name="T11" fmla="*/ 576 h 1664"/>
                    <a:gd name="T12" fmla="*/ 933 w 1984"/>
                    <a:gd name="T13" fmla="*/ 776 h 1664"/>
                    <a:gd name="T14" fmla="*/ 961 w 1984"/>
                    <a:gd name="T15" fmla="*/ 653 h 1664"/>
                    <a:gd name="T16" fmla="*/ 716 w 1984"/>
                    <a:gd name="T17" fmla="*/ 529 h 1664"/>
                    <a:gd name="T18" fmla="*/ 635 w 1984"/>
                    <a:gd name="T19" fmla="*/ 416 h 1664"/>
                    <a:gd name="T20" fmla="*/ 375 w 1984"/>
                    <a:gd name="T21" fmla="*/ 502 h 1664"/>
                    <a:gd name="T22" fmla="*/ 237 w 1984"/>
                    <a:gd name="T23" fmla="*/ 479 h 1664"/>
                    <a:gd name="T24" fmla="*/ 114 w 1984"/>
                    <a:gd name="T25" fmla="*/ 724 h 1664"/>
                    <a:gd name="T26" fmla="*/ 0 w 1984"/>
                    <a:gd name="T27" fmla="*/ 805 h 1664"/>
                    <a:gd name="T28" fmla="*/ 86 w 1984"/>
                    <a:gd name="T29" fmla="*/ 1065 h 1664"/>
                    <a:gd name="T30" fmla="*/ 63 w 1984"/>
                    <a:gd name="T31" fmla="*/ 1203 h 1664"/>
                    <a:gd name="T32" fmla="*/ 308 w 1984"/>
                    <a:gd name="T33" fmla="*/ 1326 h 1664"/>
                    <a:gd name="T34" fmla="*/ 389 w 1984"/>
                    <a:gd name="T35" fmla="*/ 1440 h 1664"/>
                    <a:gd name="T36" fmla="*/ 649 w 1984"/>
                    <a:gd name="T37" fmla="*/ 1354 h 1664"/>
                    <a:gd name="T38" fmla="*/ 729 w 1984"/>
                    <a:gd name="T39" fmla="*/ 1336 h 1664"/>
                    <a:gd name="T40" fmla="*/ 1662 w 1984"/>
                    <a:gd name="T41" fmla="*/ 1216 h 1664"/>
                    <a:gd name="T42" fmla="*/ 1984 w 1984"/>
                    <a:gd name="T43" fmla="*/ 0 h 1664"/>
                    <a:gd name="T44" fmla="*/ 1792 w 1984"/>
                    <a:gd name="T45" fmla="*/ 1152 h 1664"/>
                    <a:gd name="T46" fmla="*/ 1664 w 1984"/>
                    <a:gd name="T47" fmla="*/ 320 h 1664"/>
                    <a:gd name="T48" fmla="*/ 1662 w 1984"/>
                    <a:gd name="T49" fmla="*/ 1152 h 1664"/>
                    <a:gd name="T50" fmla="*/ 1600 w 1984"/>
                    <a:gd name="T51" fmla="*/ 320 h 1664"/>
                    <a:gd name="T52" fmla="*/ 1408 w 1984"/>
                    <a:gd name="T53" fmla="*/ 480 h 1664"/>
                    <a:gd name="T54" fmla="*/ 1344 w 1984"/>
                    <a:gd name="T55" fmla="*/ 732 h 1664"/>
                    <a:gd name="T56" fmla="*/ 1088 w 1984"/>
                    <a:gd name="T57" fmla="*/ 640 h 1664"/>
                    <a:gd name="T58" fmla="*/ 1152 w 1984"/>
                    <a:gd name="T59" fmla="*/ 706 h 1664"/>
                    <a:gd name="T60" fmla="*/ 1088 w 1984"/>
                    <a:gd name="T61" fmla="*/ 640 h 1664"/>
                    <a:gd name="T62" fmla="*/ 613 w 1984"/>
                    <a:gd name="T63" fmla="*/ 1298 h 1664"/>
                    <a:gd name="T64" fmla="*/ 581 w 1984"/>
                    <a:gd name="T65" fmla="*/ 1376 h 1664"/>
                    <a:gd name="T66" fmla="*/ 431 w 1984"/>
                    <a:gd name="T67" fmla="*/ 1304 h 1664"/>
                    <a:gd name="T68" fmla="*/ 321 w 1984"/>
                    <a:gd name="T69" fmla="*/ 1261 h 1664"/>
                    <a:gd name="T70" fmla="*/ 244 w 1984"/>
                    <a:gd name="T71" fmla="*/ 1293 h 1664"/>
                    <a:gd name="T72" fmla="*/ 189 w 1984"/>
                    <a:gd name="T73" fmla="*/ 1136 h 1664"/>
                    <a:gd name="T74" fmla="*/ 142 w 1984"/>
                    <a:gd name="T75" fmla="*/ 1029 h 1664"/>
                    <a:gd name="T76" fmla="*/ 64 w 1984"/>
                    <a:gd name="T77" fmla="*/ 997 h 1664"/>
                    <a:gd name="T78" fmla="*/ 136 w 1984"/>
                    <a:gd name="T79" fmla="*/ 847 h 1664"/>
                    <a:gd name="T80" fmla="*/ 179 w 1984"/>
                    <a:gd name="T81" fmla="*/ 737 h 1664"/>
                    <a:gd name="T82" fmla="*/ 147 w 1984"/>
                    <a:gd name="T83" fmla="*/ 660 h 1664"/>
                    <a:gd name="T84" fmla="*/ 304 w 1984"/>
                    <a:gd name="T85" fmla="*/ 605 h 1664"/>
                    <a:gd name="T86" fmla="*/ 411 w 1984"/>
                    <a:gd name="T87" fmla="*/ 558 h 1664"/>
                    <a:gd name="T88" fmla="*/ 443 w 1984"/>
                    <a:gd name="T89" fmla="*/ 480 h 1664"/>
                    <a:gd name="T90" fmla="*/ 593 w 1984"/>
                    <a:gd name="T91" fmla="*/ 552 h 1664"/>
                    <a:gd name="T92" fmla="*/ 703 w 1984"/>
                    <a:gd name="T93" fmla="*/ 595 h 1664"/>
                    <a:gd name="T94" fmla="*/ 780 w 1984"/>
                    <a:gd name="T95" fmla="*/ 562 h 1664"/>
                    <a:gd name="T96" fmla="*/ 835 w 1984"/>
                    <a:gd name="T97" fmla="*/ 720 h 1664"/>
                    <a:gd name="T98" fmla="*/ 878 w 1984"/>
                    <a:gd name="T99" fmla="*/ 815 h 1664"/>
                    <a:gd name="T100" fmla="*/ 512 w 1984"/>
                    <a:gd name="T101" fmla="*/ 608 h 1664"/>
                    <a:gd name="T102" fmla="*/ 512 w 1984"/>
                    <a:gd name="T103" fmla="*/ 1248 h 1664"/>
                    <a:gd name="T104" fmla="*/ 704 w 1984"/>
                    <a:gd name="T105" fmla="*/ 1184 h 1664"/>
                    <a:gd name="T106" fmla="*/ 703 w 1984"/>
                    <a:gd name="T107" fmla="*/ 1261 h 1664"/>
                    <a:gd name="T108" fmla="*/ 715 w 1984"/>
                    <a:gd name="T109" fmla="*/ 1084 h 1664"/>
                    <a:gd name="T110" fmla="*/ 256 w 1984"/>
                    <a:gd name="T111" fmla="*/ 928 h 1664"/>
                    <a:gd name="T112" fmla="*/ 768 w 1984"/>
                    <a:gd name="T113" fmla="*/ 928 h 1664"/>
                    <a:gd name="T114" fmla="*/ 1184 w 1984"/>
                    <a:gd name="T115" fmla="*/ 1600 h 1664"/>
                    <a:gd name="T116" fmla="*/ 1184 w 1984"/>
                    <a:gd name="T117" fmla="*/ 768 h 1664"/>
                    <a:gd name="T118" fmla="*/ 1184 w 1984"/>
                    <a:gd name="T119" fmla="*/ 1600 h 1664"/>
                    <a:gd name="T120" fmla="*/ 1920 w 1984"/>
                    <a:gd name="T121" fmla="*/ 64 h 1664"/>
                    <a:gd name="T122" fmla="*/ 1856 w 1984"/>
                    <a:gd name="T123" fmla="*/ 115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4" h="1664">
                      <a:moveTo>
                        <a:pt x="1792" y="1152"/>
                      </a:moveTo>
                      <a:cubicBezTo>
                        <a:pt x="1728" y="1152"/>
                        <a:pt x="1728" y="1152"/>
                        <a:pt x="1728" y="1152"/>
                      </a:cubicBezTo>
                      <a:cubicBezTo>
                        <a:pt x="1728" y="256"/>
                        <a:pt x="1728" y="256"/>
                        <a:pt x="1728" y="256"/>
                      </a:cubicBezTo>
                      <a:cubicBezTo>
                        <a:pt x="1536" y="256"/>
                        <a:pt x="1536" y="256"/>
                        <a:pt x="1536" y="256"/>
                      </a:cubicBezTo>
                      <a:cubicBezTo>
                        <a:pt x="1536" y="859"/>
                        <a:pt x="1536" y="859"/>
                        <a:pt x="1536" y="859"/>
                      </a:cubicBezTo>
                      <a:cubicBezTo>
                        <a:pt x="1516" y="838"/>
                        <a:pt x="1495" y="818"/>
                        <a:pt x="1472" y="801"/>
                      </a:cubicBezTo>
                      <a:cubicBezTo>
                        <a:pt x="1472" y="416"/>
                        <a:pt x="1472" y="416"/>
                        <a:pt x="1472" y="416"/>
                      </a:cubicBezTo>
                      <a:cubicBezTo>
                        <a:pt x="1280" y="416"/>
                        <a:pt x="1280" y="416"/>
                        <a:pt x="1280" y="416"/>
                      </a:cubicBezTo>
                      <a:cubicBezTo>
                        <a:pt x="1280" y="714"/>
                        <a:pt x="1280" y="714"/>
                        <a:pt x="1280" y="714"/>
                      </a:cubicBezTo>
                      <a:cubicBezTo>
                        <a:pt x="1259" y="709"/>
                        <a:pt x="1238" y="707"/>
                        <a:pt x="1216" y="706"/>
                      </a:cubicBezTo>
                      <a:cubicBezTo>
                        <a:pt x="1216" y="576"/>
                        <a:pt x="1216" y="576"/>
                        <a:pt x="1216" y="576"/>
                      </a:cubicBezTo>
                      <a:cubicBezTo>
                        <a:pt x="1024" y="576"/>
                        <a:pt x="1024" y="576"/>
                        <a:pt x="1024" y="576"/>
                      </a:cubicBezTo>
                      <a:cubicBezTo>
                        <a:pt x="1024" y="732"/>
                        <a:pt x="1024" y="732"/>
                        <a:pt x="1024" y="732"/>
                      </a:cubicBezTo>
                      <a:cubicBezTo>
                        <a:pt x="992" y="743"/>
                        <a:pt x="961" y="758"/>
                        <a:pt x="933" y="776"/>
                      </a:cubicBezTo>
                      <a:cubicBezTo>
                        <a:pt x="926" y="758"/>
                        <a:pt x="919" y="741"/>
                        <a:pt x="910" y="724"/>
                      </a:cubicBezTo>
                      <a:cubicBezTo>
                        <a:pt x="961" y="653"/>
                        <a:pt x="961" y="653"/>
                        <a:pt x="961" y="653"/>
                      </a:cubicBezTo>
                      <a:cubicBezTo>
                        <a:pt x="787" y="479"/>
                        <a:pt x="787" y="479"/>
                        <a:pt x="787" y="479"/>
                      </a:cubicBezTo>
                      <a:cubicBezTo>
                        <a:pt x="716" y="529"/>
                        <a:pt x="716" y="529"/>
                        <a:pt x="716" y="529"/>
                      </a:cubicBezTo>
                      <a:cubicBezTo>
                        <a:pt x="695" y="519"/>
                        <a:pt x="672" y="509"/>
                        <a:pt x="649" y="502"/>
                      </a:cubicBezTo>
                      <a:cubicBezTo>
                        <a:pt x="635" y="416"/>
                        <a:pt x="635" y="416"/>
                        <a:pt x="635" y="416"/>
                      </a:cubicBezTo>
                      <a:cubicBezTo>
                        <a:pt x="389" y="416"/>
                        <a:pt x="389" y="416"/>
                        <a:pt x="389" y="416"/>
                      </a:cubicBezTo>
                      <a:cubicBezTo>
                        <a:pt x="375" y="502"/>
                        <a:pt x="375" y="502"/>
                        <a:pt x="375" y="502"/>
                      </a:cubicBezTo>
                      <a:cubicBezTo>
                        <a:pt x="352" y="509"/>
                        <a:pt x="329" y="519"/>
                        <a:pt x="308" y="529"/>
                      </a:cubicBezTo>
                      <a:cubicBezTo>
                        <a:pt x="237" y="479"/>
                        <a:pt x="237" y="479"/>
                        <a:pt x="237" y="479"/>
                      </a:cubicBezTo>
                      <a:cubicBezTo>
                        <a:pt x="63" y="653"/>
                        <a:pt x="63" y="653"/>
                        <a:pt x="63" y="653"/>
                      </a:cubicBezTo>
                      <a:cubicBezTo>
                        <a:pt x="114" y="724"/>
                        <a:pt x="114" y="724"/>
                        <a:pt x="114" y="724"/>
                      </a:cubicBezTo>
                      <a:cubicBezTo>
                        <a:pt x="103" y="745"/>
                        <a:pt x="93" y="767"/>
                        <a:pt x="86" y="791"/>
                      </a:cubicBezTo>
                      <a:cubicBezTo>
                        <a:pt x="0" y="805"/>
                        <a:pt x="0" y="805"/>
                        <a:pt x="0" y="805"/>
                      </a:cubicBezTo>
                      <a:cubicBezTo>
                        <a:pt x="0" y="1051"/>
                        <a:pt x="0" y="1051"/>
                        <a:pt x="0" y="1051"/>
                      </a:cubicBezTo>
                      <a:cubicBezTo>
                        <a:pt x="86" y="1065"/>
                        <a:pt x="86" y="1065"/>
                        <a:pt x="86" y="1065"/>
                      </a:cubicBezTo>
                      <a:cubicBezTo>
                        <a:pt x="93" y="1089"/>
                        <a:pt x="103" y="1111"/>
                        <a:pt x="114" y="1132"/>
                      </a:cubicBezTo>
                      <a:cubicBezTo>
                        <a:pt x="63" y="1203"/>
                        <a:pt x="63" y="1203"/>
                        <a:pt x="63" y="1203"/>
                      </a:cubicBezTo>
                      <a:cubicBezTo>
                        <a:pt x="237" y="1377"/>
                        <a:pt x="237" y="1377"/>
                        <a:pt x="237" y="1377"/>
                      </a:cubicBezTo>
                      <a:cubicBezTo>
                        <a:pt x="308" y="1326"/>
                        <a:pt x="308" y="1326"/>
                        <a:pt x="308" y="1326"/>
                      </a:cubicBezTo>
                      <a:cubicBezTo>
                        <a:pt x="329" y="1337"/>
                        <a:pt x="352" y="1347"/>
                        <a:pt x="375" y="1354"/>
                      </a:cubicBezTo>
                      <a:cubicBezTo>
                        <a:pt x="389" y="1440"/>
                        <a:pt x="389" y="1440"/>
                        <a:pt x="389" y="1440"/>
                      </a:cubicBezTo>
                      <a:cubicBezTo>
                        <a:pt x="635" y="1440"/>
                        <a:pt x="635" y="1440"/>
                        <a:pt x="635" y="1440"/>
                      </a:cubicBezTo>
                      <a:cubicBezTo>
                        <a:pt x="649" y="1354"/>
                        <a:pt x="649" y="1354"/>
                        <a:pt x="649" y="1354"/>
                      </a:cubicBezTo>
                      <a:cubicBezTo>
                        <a:pt x="672" y="1347"/>
                        <a:pt x="695" y="1337"/>
                        <a:pt x="716" y="1326"/>
                      </a:cubicBezTo>
                      <a:cubicBezTo>
                        <a:pt x="729" y="1336"/>
                        <a:pt x="729" y="1336"/>
                        <a:pt x="729" y="1336"/>
                      </a:cubicBezTo>
                      <a:cubicBezTo>
                        <a:pt x="793" y="1526"/>
                        <a:pt x="972" y="1664"/>
                        <a:pt x="1184" y="1664"/>
                      </a:cubicBezTo>
                      <a:cubicBezTo>
                        <a:pt x="1438" y="1664"/>
                        <a:pt x="1646" y="1466"/>
                        <a:pt x="1662" y="1216"/>
                      </a:cubicBezTo>
                      <a:cubicBezTo>
                        <a:pt x="1984" y="1216"/>
                        <a:pt x="1984" y="1216"/>
                        <a:pt x="1984" y="1216"/>
                      </a:cubicBezTo>
                      <a:cubicBezTo>
                        <a:pt x="1984" y="0"/>
                        <a:pt x="1984" y="0"/>
                        <a:pt x="1984" y="0"/>
                      </a:cubicBezTo>
                      <a:cubicBezTo>
                        <a:pt x="1792" y="0"/>
                        <a:pt x="1792" y="0"/>
                        <a:pt x="1792" y="0"/>
                      </a:cubicBezTo>
                      <a:lnTo>
                        <a:pt x="1792" y="1152"/>
                      </a:lnTo>
                      <a:close/>
                      <a:moveTo>
                        <a:pt x="1600" y="320"/>
                      </a:moveTo>
                      <a:cubicBezTo>
                        <a:pt x="1664" y="320"/>
                        <a:pt x="1664" y="320"/>
                        <a:pt x="1664" y="320"/>
                      </a:cubicBezTo>
                      <a:cubicBezTo>
                        <a:pt x="1664" y="1152"/>
                        <a:pt x="1664" y="1152"/>
                        <a:pt x="1664" y="1152"/>
                      </a:cubicBezTo>
                      <a:cubicBezTo>
                        <a:pt x="1662" y="1152"/>
                        <a:pt x="1662" y="1152"/>
                        <a:pt x="1662" y="1152"/>
                      </a:cubicBezTo>
                      <a:cubicBezTo>
                        <a:pt x="1657" y="1077"/>
                        <a:pt x="1635" y="1007"/>
                        <a:pt x="1600" y="946"/>
                      </a:cubicBezTo>
                      <a:lnTo>
                        <a:pt x="1600" y="320"/>
                      </a:lnTo>
                      <a:close/>
                      <a:moveTo>
                        <a:pt x="1344" y="480"/>
                      </a:moveTo>
                      <a:cubicBezTo>
                        <a:pt x="1408" y="480"/>
                        <a:pt x="1408" y="480"/>
                        <a:pt x="1408" y="480"/>
                      </a:cubicBezTo>
                      <a:cubicBezTo>
                        <a:pt x="1408" y="760"/>
                        <a:pt x="1408" y="760"/>
                        <a:pt x="1408" y="760"/>
                      </a:cubicBezTo>
                      <a:cubicBezTo>
                        <a:pt x="1388" y="749"/>
                        <a:pt x="1366" y="740"/>
                        <a:pt x="1344" y="732"/>
                      </a:cubicBezTo>
                      <a:lnTo>
                        <a:pt x="1344" y="480"/>
                      </a:lnTo>
                      <a:close/>
                      <a:moveTo>
                        <a:pt x="1088" y="640"/>
                      </a:moveTo>
                      <a:cubicBezTo>
                        <a:pt x="1152" y="640"/>
                        <a:pt x="1152" y="640"/>
                        <a:pt x="1152" y="640"/>
                      </a:cubicBezTo>
                      <a:cubicBezTo>
                        <a:pt x="1152" y="706"/>
                        <a:pt x="1152" y="706"/>
                        <a:pt x="1152" y="706"/>
                      </a:cubicBezTo>
                      <a:cubicBezTo>
                        <a:pt x="1130" y="707"/>
                        <a:pt x="1109" y="709"/>
                        <a:pt x="1088" y="714"/>
                      </a:cubicBezTo>
                      <a:lnTo>
                        <a:pt x="1088" y="640"/>
                      </a:lnTo>
                      <a:close/>
                      <a:moveTo>
                        <a:pt x="703" y="1261"/>
                      </a:moveTo>
                      <a:cubicBezTo>
                        <a:pt x="675" y="1277"/>
                        <a:pt x="644" y="1290"/>
                        <a:pt x="613" y="1298"/>
                      </a:cubicBezTo>
                      <a:cubicBezTo>
                        <a:pt x="593" y="1304"/>
                        <a:pt x="593" y="1304"/>
                        <a:pt x="593" y="1304"/>
                      </a:cubicBezTo>
                      <a:cubicBezTo>
                        <a:pt x="581" y="1376"/>
                        <a:pt x="581" y="1376"/>
                        <a:pt x="581" y="1376"/>
                      </a:cubicBezTo>
                      <a:cubicBezTo>
                        <a:pt x="443" y="1376"/>
                        <a:pt x="443" y="1376"/>
                        <a:pt x="443" y="1376"/>
                      </a:cubicBezTo>
                      <a:cubicBezTo>
                        <a:pt x="431" y="1304"/>
                        <a:pt x="431" y="1304"/>
                        <a:pt x="431" y="1304"/>
                      </a:cubicBezTo>
                      <a:cubicBezTo>
                        <a:pt x="411" y="1298"/>
                        <a:pt x="411" y="1298"/>
                        <a:pt x="411" y="1298"/>
                      </a:cubicBezTo>
                      <a:cubicBezTo>
                        <a:pt x="380" y="1290"/>
                        <a:pt x="349" y="1277"/>
                        <a:pt x="321" y="1261"/>
                      </a:cubicBezTo>
                      <a:cubicBezTo>
                        <a:pt x="304" y="1251"/>
                        <a:pt x="304" y="1251"/>
                        <a:pt x="304" y="1251"/>
                      </a:cubicBezTo>
                      <a:cubicBezTo>
                        <a:pt x="244" y="1293"/>
                        <a:pt x="244" y="1293"/>
                        <a:pt x="244" y="1293"/>
                      </a:cubicBezTo>
                      <a:cubicBezTo>
                        <a:pt x="146" y="1196"/>
                        <a:pt x="146" y="1196"/>
                        <a:pt x="146" y="1196"/>
                      </a:cubicBezTo>
                      <a:cubicBezTo>
                        <a:pt x="189" y="1136"/>
                        <a:pt x="189" y="1136"/>
                        <a:pt x="189" y="1136"/>
                      </a:cubicBezTo>
                      <a:cubicBezTo>
                        <a:pt x="179" y="1119"/>
                        <a:pt x="179" y="1119"/>
                        <a:pt x="179" y="1119"/>
                      </a:cubicBezTo>
                      <a:cubicBezTo>
                        <a:pt x="163" y="1091"/>
                        <a:pt x="150" y="1060"/>
                        <a:pt x="142" y="1029"/>
                      </a:cubicBezTo>
                      <a:cubicBezTo>
                        <a:pt x="136" y="1009"/>
                        <a:pt x="136" y="1009"/>
                        <a:pt x="136" y="1009"/>
                      </a:cubicBezTo>
                      <a:cubicBezTo>
                        <a:pt x="64" y="997"/>
                        <a:pt x="64" y="997"/>
                        <a:pt x="64" y="997"/>
                      </a:cubicBezTo>
                      <a:cubicBezTo>
                        <a:pt x="64" y="859"/>
                        <a:pt x="64" y="859"/>
                        <a:pt x="64" y="859"/>
                      </a:cubicBezTo>
                      <a:cubicBezTo>
                        <a:pt x="136" y="847"/>
                        <a:pt x="136" y="847"/>
                        <a:pt x="136" y="847"/>
                      </a:cubicBezTo>
                      <a:cubicBezTo>
                        <a:pt x="142" y="827"/>
                        <a:pt x="142" y="827"/>
                        <a:pt x="142" y="827"/>
                      </a:cubicBezTo>
                      <a:cubicBezTo>
                        <a:pt x="151" y="796"/>
                        <a:pt x="163" y="765"/>
                        <a:pt x="179" y="737"/>
                      </a:cubicBezTo>
                      <a:cubicBezTo>
                        <a:pt x="189" y="720"/>
                        <a:pt x="189" y="720"/>
                        <a:pt x="189" y="720"/>
                      </a:cubicBezTo>
                      <a:cubicBezTo>
                        <a:pt x="147" y="660"/>
                        <a:pt x="147" y="660"/>
                        <a:pt x="147" y="660"/>
                      </a:cubicBezTo>
                      <a:cubicBezTo>
                        <a:pt x="244" y="562"/>
                        <a:pt x="244" y="562"/>
                        <a:pt x="244" y="562"/>
                      </a:cubicBezTo>
                      <a:cubicBezTo>
                        <a:pt x="304" y="605"/>
                        <a:pt x="304" y="605"/>
                        <a:pt x="304" y="605"/>
                      </a:cubicBezTo>
                      <a:cubicBezTo>
                        <a:pt x="321" y="595"/>
                        <a:pt x="321" y="595"/>
                        <a:pt x="321" y="595"/>
                      </a:cubicBezTo>
                      <a:cubicBezTo>
                        <a:pt x="349" y="579"/>
                        <a:pt x="380" y="566"/>
                        <a:pt x="411" y="558"/>
                      </a:cubicBezTo>
                      <a:cubicBezTo>
                        <a:pt x="431" y="552"/>
                        <a:pt x="431" y="552"/>
                        <a:pt x="431" y="552"/>
                      </a:cubicBezTo>
                      <a:cubicBezTo>
                        <a:pt x="443" y="480"/>
                        <a:pt x="443" y="480"/>
                        <a:pt x="443" y="480"/>
                      </a:cubicBezTo>
                      <a:cubicBezTo>
                        <a:pt x="581" y="480"/>
                        <a:pt x="581" y="480"/>
                        <a:pt x="581" y="480"/>
                      </a:cubicBezTo>
                      <a:cubicBezTo>
                        <a:pt x="593" y="552"/>
                        <a:pt x="593" y="552"/>
                        <a:pt x="593" y="552"/>
                      </a:cubicBezTo>
                      <a:cubicBezTo>
                        <a:pt x="613" y="558"/>
                        <a:pt x="613" y="558"/>
                        <a:pt x="613" y="558"/>
                      </a:cubicBezTo>
                      <a:cubicBezTo>
                        <a:pt x="644" y="566"/>
                        <a:pt x="675" y="579"/>
                        <a:pt x="703" y="595"/>
                      </a:cubicBezTo>
                      <a:cubicBezTo>
                        <a:pt x="720" y="605"/>
                        <a:pt x="720" y="605"/>
                        <a:pt x="720" y="605"/>
                      </a:cubicBezTo>
                      <a:cubicBezTo>
                        <a:pt x="780" y="562"/>
                        <a:pt x="780" y="562"/>
                        <a:pt x="780" y="562"/>
                      </a:cubicBezTo>
                      <a:cubicBezTo>
                        <a:pt x="878" y="660"/>
                        <a:pt x="878" y="660"/>
                        <a:pt x="878" y="660"/>
                      </a:cubicBezTo>
                      <a:cubicBezTo>
                        <a:pt x="835" y="720"/>
                        <a:pt x="835" y="720"/>
                        <a:pt x="835" y="720"/>
                      </a:cubicBezTo>
                      <a:cubicBezTo>
                        <a:pt x="845" y="737"/>
                        <a:pt x="845" y="737"/>
                        <a:pt x="845" y="737"/>
                      </a:cubicBezTo>
                      <a:cubicBezTo>
                        <a:pt x="859" y="762"/>
                        <a:pt x="870" y="788"/>
                        <a:pt x="878" y="815"/>
                      </a:cubicBezTo>
                      <a:cubicBezTo>
                        <a:pt x="859" y="830"/>
                        <a:pt x="842" y="847"/>
                        <a:pt x="826" y="866"/>
                      </a:cubicBezTo>
                      <a:cubicBezTo>
                        <a:pt x="797" y="719"/>
                        <a:pt x="667" y="608"/>
                        <a:pt x="512" y="608"/>
                      </a:cubicBezTo>
                      <a:cubicBezTo>
                        <a:pt x="336" y="608"/>
                        <a:pt x="192" y="752"/>
                        <a:pt x="192" y="928"/>
                      </a:cubicBezTo>
                      <a:cubicBezTo>
                        <a:pt x="192" y="1104"/>
                        <a:pt x="336" y="1248"/>
                        <a:pt x="512" y="1248"/>
                      </a:cubicBezTo>
                      <a:cubicBezTo>
                        <a:pt x="582" y="1248"/>
                        <a:pt x="649" y="1224"/>
                        <a:pt x="704" y="1183"/>
                      </a:cubicBezTo>
                      <a:cubicBezTo>
                        <a:pt x="704" y="1183"/>
                        <a:pt x="704" y="1184"/>
                        <a:pt x="704" y="1184"/>
                      </a:cubicBezTo>
                      <a:cubicBezTo>
                        <a:pt x="704" y="1209"/>
                        <a:pt x="706" y="1233"/>
                        <a:pt x="710" y="1257"/>
                      </a:cubicBezTo>
                      <a:lnTo>
                        <a:pt x="703" y="1261"/>
                      </a:lnTo>
                      <a:close/>
                      <a:moveTo>
                        <a:pt x="767" y="947"/>
                      </a:moveTo>
                      <a:cubicBezTo>
                        <a:pt x="743" y="989"/>
                        <a:pt x="725" y="1035"/>
                        <a:pt x="715" y="1084"/>
                      </a:cubicBezTo>
                      <a:cubicBezTo>
                        <a:pt x="666" y="1147"/>
                        <a:pt x="591" y="1184"/>
                        <a:pt x="512" y="1184"/>
                      </a:cubicBezTo>
                      <a:cubicBezTo>
                        <a:pt x="371" y="1184"/>
                        <a:pt x="256" y="1069"/>
                        <a:pt x="256" y="928"/>
                      </a:cubicBezTo>
                      <a:cubicBezTo>
                        <a:pt x="256" y="787"/>
                        <a:pt x="371" y="672"/>
                        <a:pt x="512" y="672"/>
                      </a:cubicBezTo>
                      <a:cubicBezTo>
                        <a:pt x="653" y="672"/>
                        <a:pt x="768" y="787"/>
                        <a:pt x="768" y="928"/>
                      </a:cubicBezTo>
                      <a:cubicBezTo>
                        <a:pt x="768" y="934"/>
                        <a:pt x="768" y="941"/>
                        <a:pt x="767" y="947"/>
                      </a:cubicBezTo>
                      <a:close/>
                      <a:moveTo>
                        <a:pt x="1184" y="1600"/>
                      </a:moveTo>
                      <a:cubicBezTo>
                        <a:pt x="955" y="1600"/>
                        <a:pt x="768" y="1413"/>
                        <a:pt x="768" y="1184"/>
                      </a:cubicBezTo>
                      <a:cubicBezTo>
                        <a:pt x="768" y="955"/>
                        <a:pt x="955" y="768"/>
                        <a:pt x="1184" y="768"/>
                      </a:cubicBezTo>
                      <a:cubicBezTo>
                        <a:pt x="1413" y="768"/>
                        <a:pt x="1600" y="955"/>
                        <a:pt x="1600" y="1184"/>
                      </a:cubicBezTo>
                      <a:cubicBezTo>
                        <a:pt x="1600" y="1413"/>
                        <a:pt x="1413" y="1600"/>
                        <a:pt x="1184" y="1600"/>
                      </a:cubicBezTo>
                      <a:close/>
                      <a:moveTo>
                        <a:pt x="1856" y="64"/>
                      </a:moveTo>
                      <a:cubicBezTo>
                        <a:pt x="1920" y="64"/>
                        <a:pt x="1920" y="64"/>
                        <a:pt x="1920" y="64"/>
                      </a:cubicBezTo>
                      <a:cubicBezTo>
                        <a:pt x="1920" y="1152"/>
                        <a:pt x="1920" y="1152"/>
                        <a:pt x="1920" y="1152"/>
                      </a:cubicBezTo>
                      <a:cubicBezTo>
                        <a:pt x="1856" y="1152"/>
                        <a:pt x="1856" y="1152"/>
                        <a:pt x="1856" y="1152"/>
                      </a:cubicBezTo>
                      <a:lnTo>
                        <a:pt x="185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5">
                  <a:extLst>
                    <a:ext uri="{FF2B5EF4-FFF2-40B4-BE49-F238E27FC236}">
                      <a16:creationId xmlns:a16="http://schemas.microsoft.com/office/drawing/2014/main" xmlns="" id="{01B81667-FA3F-3A02-A589-40A5AD1492BB}"/>
                    </a:ext>
                  </a:extLst>
                </p:cNvPr>
                <p:cNvSpPr>
                  <a:spLocks noEditPoints="1"/>
                </p:cNvSpPr>
                <p:nvPr/>
              </p:nvSpPr>
              <p:spPr bwMode="auto">
                <a:xfrm>
                  <a:off x="3078373" y="1973539"/>
                  <a:ext cx="709579" cy="285374"/>
                </a:xfrm>
                <a:custGeom>
                  <a:avLst/>
                  <a:gdLst>
                    <a:gd name="T0" fmla="*/ 1792 w 1984"/>
                    <a:gd name="T1" fmla="*/ 64 h 800"/>
                    <a:gd name="T2" fmla="*/ 1634 w 1984"/>
                    <a:gd name="T3" fmla="*/ 245 h 800"/>
                    <a:gd name="T4" fmla="*/ 1385 w 1984"/>
                    <a:gd name="T5" fmla="*/ 298 h 800"/>
                    <a:gd name="T6" fmla="*/ 1248 w 1984"/>
                    <a:gd name="T7" fmla="*/ 384 h 800"/>
                    <a:gd name="T8" fmla="*/ 1093 w 1984"/>
                    <a:gd name="T9" fmla="*/ 615 h 800"/>
                    <a:gd name="T10" fmla="*/ 1054 w 1984"/>
                    <a:gd name="T11" fmla="*/ 608 h 800"/>
                    <a:gd name="T12" fmla="*/ 960 w 1984"/>
                    <a:gd name="T13" fmla="*/ 192 h 800"/>
                    <a:gd name="T14" fmla="*/ 768 w 1984"/>
                    <a:gd name="T15" fmla="*/ 192 h 800"/>
                    <a:gd name="T16" fmla="*/ 508 w 1984"/>
                    <a:gd name="T17" fmla="*/ 374 h 800"/>
                    <a:gd name="T18" fmla="*/ 358 w 1984"/>
                    <a:gd name="T19" fmla="*/ 416 h 800"/>
                    <a:gd name="T20" fmla="*/ 96 w 1984"/>
                    <a:gd name="T21" fmla="*/ 352 h 800"/>
                    <a:gd name="T22" fmla="*/ 96 w 1984"/>
                    <a:gd name="T23" fmla="*/ 544 h 800"/>
                    <a:gd name="T24" fmla="*/ 358 w 1984"/>
                    <a:gd name="T25" fmla="*/ 480 h 800"/>
                    <a:gd name="T26" fmla="*/ 544 w 1984"/>
                    <a:gd name="T27" fmla="*/ 448 h 800"/>
                    <a:gd name="T28" fmla="*/ 804 w 1984"/>
                    <a:gd name="T29" fmla="*/ 266 h 800"/>
                    <a:gd name="T30" fmla="*/ 866 w 1984"/>
                    <a:gd name="T31" fmla="*/ 288 h 800"/>
                    <a:gd name="T32" fmla="*/ 960 w 1984"/>
                    <a:gd name="T33" fmla="*/ 704 h 800"/>
                    <a:gd name="T34" fmla="*/ 1152 w 1984"/>
                    <a:gd name="T35" fmla="*/ 704 h 800"/>
                    <a:gd name="T36" fmla="*/ 1307 w 1984"/>
                    <a:gd name="T37" fmla="*/ 473 h 800"/>
                    <a:gd name="T38" fmla="*/ 1440 w 1984"/>
                    <a:gd name="T39" fmla="*/ 384 h 800"/>
                    <a:gd name="T40" fmla="*/ 1536 w 1984"/>
                    <a:gd name="T41" fmla="*/ 237 h 800"/>
                    <a:gd name="T42" fmla="*/ 1920 w 1984"/>
                    <a:gd name="T43" fmla="*/ 99 h 800"/>
                    <a:gd name="T44" fmla="*/ 1984 w 1984"/>
                    <a:gd name="T45" fmla="*/ 192 h 800"/>
                    <a:gd name="T46" fmla="*/ 1792 w 1984"/>
                    <a:gd name="T47" fmla="*/ 0 h 800"/>
                    <a:gd name="T48" fmla="*/ 64 w 1984"/>
                    <a:gd name="T49" fmla="*/ 448 h 800"/>
                    <a:gd name="T50" fmla="*/ 128 w 1984"/>
                    <a:gd name="T51" fmla="*/ 448 h 800"/>
                    <a:gd name="T52" fmla="*/ 448 w 1984"/>
                    <a:gd name="T53" fmla="*/ 480 h 800"/>
                    <a:gd name="T54" fmla="*/ 448 w 1984"/>
                    <a:gd name="T55" fmla="*/ 416 h 800"/>
                    <a:gd name="T56" fmla="*/ 448 w 1984"/>
                    <a:gd name="T57" fmla="*/ 480 h 800"/>
                    <a:gd name="T58" fmla="*/ 864 w 1984"/>
                    <a:gd name="T59" fmla="*/ 160 h 800"/>
                    <a:gd name="T60" fmla="*/ 864 w 1984"/>
                    <a:gd name="T61" fmla="*/ 224 h 800"/>
                    <a:gd name="T62" fmla="*/ 1056 w 1984"/>
                    <a:gd name="T63" fmla="*/ 736 h 800"/>
                    <a:gd name="T64" fmla="*/ 1056 w 1984"/>
                    <a:gd name="T65" fmla="*/ 672 h 800"/>
                    <a:gd name="T66" fmla="*/ 1056 w 1984"/>
                    <a:gd name="T67" fmla="*/ 736 h 800"/>
                    <a:gd name="T68" fmla="*/ 1312 w 1984"/>
                    <a:gd name="T69" fmla="*/ 384 h 800"/>
                    <a:gd name="T70" fmla="*/ 1376 w 1984"/>
                    <a:gd name="T71" fmla="*/ 3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4" h="800">
                      <a:moveTo>
                        <a:pt x="1792" y="0"/>
                      </a:moveTo>
                      <a:cubicBezTo>
                        <a:pt x="1792" y="64"/>
                        <a:pt x="1792" y="64"/>
                        <a:pt x="1792" y="64"/>
                      </a:cubicBezTo>
                      <a:cubicBezTo>
                        <a:pt x="1861" y="64"/>
                        <a:pt x="1861" y="64"/>
                        <a:pt x="1861" y="64"/>
                      </a:cubicBezTo>
                      <a:cubicBezTo>
                        <a:pt x="1634" y="245"/>
                        <a:pt x="1634" y="245"/>
                        <a:pt x="1634" y="245"/>
                      </a:cubicBezTo>
                      <a:cubicBezTo>
                        <a:pt x="1536" y="147"/>
                        <a:pt x="1536" y="147"/>
                        <a:pt x="1536" y="147"/>
                      </a:cubicBezTo>
                      <a:cubicBezTo>
                        <a:pt x="1385" y="298"/>
                        <a:pt x="1385" y="298"/>
                        <a:pt x="1385" y="298"/>
                      </a:cubicBezTo>
                      <a:cubicBezTo>
                        <a:pt x="1373" y="292"/>
                        <a:pt x="1359" y="288"/>
                        <a:pt x="1344" y="288"/>
                      </a:cubicBezTo>
                      <a:cubicBezTo>
                        <a:pt x="1291" y="288"/>
                        <a:pt x="1248" y="331"/>
                        <a:pt x="1248" y="384"/>
                      </a:cubicBezTo>
                      <a:cubicBezTo>
                        <a:pt x="1248" y="401"/>
                        <a:pt x="1253" y="416"/>
                        <a:pt x="1260" y="429"/>
                      </a:cubicBezTo>
                      <a:cubicBezTo>
                        <a:pt x="1093" y="615"/>
                        <a:pt x="1093" y="615"/>
                        <a:pt x="1093" y="615"/>
                      </a:cubicBezTo>
                      <a:cubicBezTo>
                        <a:pt x="1081" y="611"/>
                        <a:pt x="1069" y="608"/>
                        <a:pt x="1056" y="608"/>
                      </a:cubicBezTo>
                      <a:cubicBezTo>
                        <a:pt x="1055" y="608"/>
                        <a:pt x="1055" y="608"/>
                        <a:pt x="1054" y="608"/>
                      </a:cubicBezTo>
                      <a:cubicBezTo>
                        <a:pt x="926" y="265"/>
                        <a:pt x="926" y="265"/>
                        <a:pt x="926" y="265"/>
                      </a:cubicBezTo>
                      <a:cubicBezTo>
                        <a:pt x="946" y="247"/>
                        <a:pt x="960" y="221"/>
                        <a:pt x="960" y="192"/>
                      </a:cubicBezTo>
                      <a:cubicBezTo>
                        <a:pt x="960" y="139"/>
                        <a:pt x="917" y="96"/>
                        <a:pt x="864" y="96"/>
                      </a:cubicBezTo>
                      <a:cubicBezTo>
                        <a:pt x="811" y="96"/>
                        <a:pt x="768" y="139"/>
                        <a:pt x="768" y="192"/>
                      </a:cubicBezTo>
                      <a:cubicBezTo>
                        <a:pt x="768" y="199"/>
                        <a:pt x="769" y="206"/>
                        <a:pt x="770" y="212"/>
                      </a:cubicBezTo>
                      <a:cubicBezTo>
                        <a:pt x="508" y="374"/>
                        <a:pt x="508" y="374"/>
                        <a:pt x="508" y="374"/>
                      </a:cubicBezTo>
                      <a:cubicBezTo>
                        <a:pt x="491" y="360"/>
                        <a:pt x="471" y="352"/>
                        <a:pt x="448" y="352"/>
                      </a:cubicBezTo>
                      <a:cubicBezTo>
                        <a:pt x="406" y="352"/>
                        <a:pt x="371" y="379"/>
                        <a:pt x="358" y="416"/>
                      </a:cubicBezTo>
                      <a:cubicBezTo>
                        <a:pt x="186" y="416"/>
                        <a:pt x="186" y="416"/>
                        <a:pt x="186" y="416"/>
                      </a:cubicBezTo>
                      <a:cubicBezTo>
                        <a:pt x="173" y="379"/>
                        <a:pt x="138" y="352"/>
                        <a:pt x="96" y="352"/>
                      </a:cubicBezTo>
                      <a:cubicBezTo>
                        <a:pt x="43" y="352"/>
                        <a:pt x="0" y="395"/>
                        <a:pt x="0" y="448"/>
                      </a:cubicBezTo>
                      <a:cubicBezTo>
                        <a:pt x="0" y="501"/>
                        <a:pt x="43" y="544"/>
                        <a:pt x="96" y="544"/>
                      </a:cubicBezTo>
                      <a:cubicBezTo>
                        <a:pt x="138" y="544"/>
                        <a:pt x="173" y="517"/>
                        <a:pt x="186" y="480"/>
                      </a:cubicBezTo>
                      <a:cubicBezTo>
                        <a:pt x="358" y="480"/>
                        <a:pt x="358" y="480"/>
                        <a:pt x="358" y="480"/>
                      </a:cubicBezTo>
                      <a:cubicBezTo>
                        <a:pt x="371" y="517"/>
                        <a:pt x="406" y="544"/>
                        <a:pt x="448" y="544"/>
                      </a:cubicBezTo>
                      <a:cubicBezTo>
                        <a:pt x="501" y="544"/>
                        <a:pt x="544" y="501"/>
                        <a:pt x="544" y="448"/>
                      </a:cubicBezTo>
                      <a:cubicBezTo>
                        <a:pt x="544" y="441"/>
                        <a:pt x="543" y="434"/>
                        <a:pt x="542" y="428"/>
                      </a:cubicBezTo>
                      <a:cubicBezTo>
                        <a:pt x="804" y="266"/>
                        <a:pt x="804" y="266"/>
                        <a:pt x="804" y="266"/>
                      </a:cubicBezTo>
                      <a:cubicBezTo>
                        <a:pt x="821" y="280"/>
                        <a:pt x="841" y="288"/>
                        <a:pt x="864" y="288"/>
                      </a:cubicBezTo>
                      <a:cubicBezTo>
                        <a:pt x="865" y="288"/>
                        <a:pt x="865" y="288"/>
                        <a:pt x="866" y="288"/>
                      </a:cubicBezTo>
                      <a:cubicBezTo>
                        <a:pt x="994" y="631"/>
                        <a:pt x="994" y="631"/>
                        <a:pt x="994" y="631"/>
                      </a:cubicBezTo>
                      <a:cubicBezTo>
                        <a:pt x="974" y="649"/>
                        <a:pt x="960" y="675"/>
                        <a:pt x="960" y="704"/>
                      </a:cubicBezTo>
                      <a:cubicBezTo>
                        <a:pt x="960" y="757"/>
                        <a:pt x="1003" y="800"/>
                        <a:pt x="1056" y="800"/>
                      </a:cubicBezTo>
                      <a:cubicBezTo>
                        <a:pt x="1109" y="800"/>
                        <a:pt x="1152" y="757"/>
                        <a:pt x="1152" y="704"/>
                      </a:cubicBezTo>
                      <a:cubicBezTo>
                        <a:pt x="1152" y="687"/>
                        <a:pt x="1147" y="672"/>
                        <a:pt x="1140" y="658"/>
                      </a:cubicBezTo>
                      <a:cubicBezTo>
                        <a:pt x="1307" y="473"/>
                        <a:pt x="1307" y="473"/>
                        <a:pt x="1307" y="473"/>
                      </a:cubicBezTo>
                      <a:cubicBezTo>
                        <a:pt x="1319" y="477"/>
                        <a:pt x="1331" y="480"/>
                        <a:pt x="1344" y="480"/>
                      </a:cubicBezTo>
                      <a:cubicBezTo>
                        <a:pt x="1397" y="480"/>
                        <a:pt x="1440" y="437"/>
                        <a:pt x="1440" y="384"/>
                      </a:cubicBezTo>
                      <a:cubicBezTo>
                        <a:pt x="1440" y="369"/>
                        <a:pt x="1436" y="355"/>
                        <a:pt x="1430" y="343"/>
                      </a:cubicBezTo>
                      <a:cubicBezTo>
                        <a:pt x="1536" y="237"/>
                        <a:pt x="1536" y="237"/>
                        <a:pt x="1536" y="237"/>
                      </a:cubicBezTo>
                      <a:cubicBezTo>
                        <a:pt x="1630" y="331"/>
                        <a:pt x="1630" y="331"/>
                        <a:pt x="1630" y="331"/>
                      </a:cubicBezTo>
                      <a:cubicBezTo>
                        <a:pt x="1920" y="99"/>
                        <a:pt x="1920" y="99"/>
                        <a:pt x="1920" y="99"/>
                      </a:cubicBezTo>
                      <a:cubicBezTo>
                        <a:pt x="1920" y="192"/>
                        <a:pt x="1920" y="192"/>
                        <a:pt x="1920" y="192"/>
                      </a:cubicBezTo>
                      <a:cubicBezTo>
                        <a:pt x="1984" y="192"/>
                        <a:pt x="1984" y="192"/>
                        <a:pt x="1984" y="192"/>
                      </a:cubicBezTo>
                      <a:cubicBezTo>
                        <a:pt x="1984" y="0"/>
                        <a:pt x="1984" y="0"/>
                        <a:pt x="1984" y="0"/>
                      </a:cubicBezTo>
                      <a:lnTo>
                        <a:pt x="1792" y="0"/>
                      </a:lnTo>
                      <a:close/>
                      <a:moveTo>
                        <a:pt x="96" y="480"/>
                      </a:moveTo>
                      <a:cubicBezTo>
                        <a:pt x="78" y="480"/>
                        <a:pt x="64" y="466"/>
                        <a:pt x="64" y="448"/>
                      </a:cubicBezTo>
                      <a:cubicBezTo>
                        <a:pt x="64" y="430"/>
                        <a:pt x="78" y="416"/>
                        <a:pt x="96" y="416"/>
                      </a:cubicBezTo>
                      <a:cubicBezTo>
                        <a:pt x="114" y="416"/>
                        <a:pt x="128" y="430"/>
                        <a:pt x="128" y="448"/>
                      </a:cubicBezTo>
                      <a:cubicBezTo>
                        <a:pt x="128" y="466"/>
                        <a:pt x="114" y="480"/>
                        <a:pt x="96" y="480"/>
                      </a:cubicBezTo>
                      <a:close/>
                      <a:moveTo>
                        <a:pt x="448" y="480"/>
                      </a:moveTo>
                      <a:cubicBezTo>
                        <a:pt x="430" y="480"/>
                        <a:pt x="416" y="466"/>
                        <a:pt x="416" y="448"/>
                      </a:cubicBezTo>
                      <a:cubicBezTo>
                        <a:pt x="416" y="430"/>
                        <a:pt x="430" y="416"/>
                        <a:pt x="448" y="416"/>
                      </a:cubicBezTo>
                      <a:cubicBezTo>
                        <a:pt x="466" y="416"/>
                        <a:pt x="480" y="430"/>
                        <a:pt x="480" y="448"/>
                      </a:cubicBezTo>
                      <a:cubicBezTo>
                        <a:pt x="480" y="466"/>
                        <a:pt x="466" y="480"/>
                        <a:pt x="448" y="480"/>
                      </a:cubicBezTo>
                      <a:close/>
                      <a:moveTo>
                        <a:pt x="832" y="192"/>
                      </a:moveTo>
                      <a:cubicBezTo>
                        <a:pt x="832" y="174"/>
                        <a:pt x="846" y="160"/>
                        <a:pt x="864" y="160"/>
                      </a:cubicBezTo>
                      <a:cubicBezTo>
                        <a:pt x="882" y="160"/>
                        <a:pt x="896" y="174"/>
                        <a:pt x="896" y="192"/>
                      </a:cubicBezTo>
                      <a:cubicBezTo>
                        <a:pt x="896" y="210"/>
                        <a:pt x="882" y="224"/>
                        <a:pt x="864" y="224"/>
                      </a:cubicBezTo>
                      <a:cubicBezTo>
                        <a:pt x="846" y="224"/>
                        <a:pt x="832" y="210"/>
                        <a:pt x="832" y="192"/>
                      </a:cubicBezTo>
                      <a:close/>
                      <a:moveTo>
                        <a:pt x="1056" y="736"/>
                      </a:moveTo>
                      <a:cubicBezTo>
                        <a:pt x="1038" y="736"/>
                        <a:pt x="1024" y="722"/>
                        <a:pt x="1024" y="704"/>
                      </a:cubicBezTo>
                      <a:cubicBezTo>
                        <a:pt x="1024" y="686"/>
                        <a:pt x="1038" y="672"/>
                        <a:pt x="1056" y="672"/>
                      </a:cubicBezTo>
                      <a:cubicBezTo>
                        <a:pt x="1074" y="672"/>
                        <a:pt x="1088" y="686"/>
                        <a:pt x="1088" y="704"/>
                      </a:cubicBezTo>
                      <a:cubicBezTo>
                        <a:pt x="1088" y="722"/>
                        <a:pt x="1074" y="736"/>
                        <a:pt x="1056" y="736"/>
                      </a:cubicBezTo>
                      <a:close/>
                      <a:moveTo>
                        <a:pt x="1344" y="416"/>
                      </a:moveTo>
                      <a:cubicBezTo>
                        <a:pt x="1326" y="416"/>
                        <a:pt x="1312" y="402"/>
                        <a:pt x="1312" y="384"/>
                      </a:cubicBezTo>
                      <a:cubicBezTo>
                        <a:pt x="1312" y="366"/>
                        <a:pt x="1326" y="352"/>
                        <a:pt x="1344" y="352"/>
                      </a:cubicBezTo>
                      <a:cubicBezTo>
                        <a:pt x="1362" y="352"/>
                        <a:pt x="1376" y="366"/>
                        <a:pt x="1376" y="384"/>
                      </a:cubicBezTo>
                      <a:cubicBezTo>
                        <a:pt x="1376" y="402"/>
                        <a:pt x="1362" y="416"/>
                        <a:pt x="1344"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76" name="直接连接符 75">
              <a:extLst>
                <a:ext uri="{FF2B5EF4-FFF2-40B4-BE49-F238E27FC236}">
                  <a16:creationId xmlns:a16="http://schemas.microsoft.com/office/drawing/2014/main" xmlns="" id="{D2C7D050-BBBE-2B76-2AA2-0E6DD17A3094}"/>
                </a:ext>
              </a:extLst>
            </p:cNvPr>
            <p:cNvCxnSpPr/>
            <p:nvPr/>
          </p:nvCxnSpPr>
          <p:spPr>
            <a:xfrm flipH="1">
              <a:off x="1441071" y="6246711"/>
              <a:ext cx="2978098" cy="0"/>
            </a:xfrm>
            <a:prstGeom prst="line">
              <a:avLst/>
            </a:prstGeom>
            <a:ln w="12700">
              <a:gradFill flip="none" rotWithShape="1">
                <a:gsLst>
                  <a:gs pos="0">
                    <a:schemeClr val="accent1">
                      <a:alpha val="40000"/>
                    </a:schemeClr>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C0F98162-93F4-4CE8-DCF5-BD0E273D7746}"/>
                </a:ext>
              </a:extLst>
            </p:cNvPr>
            <p:cNvCxnSpPr/>
            <p:nvPr/>
          </p:nvCxnSpPr>
          <p:spPr>
            <a:xfrm flipH="1">
              <a:off x="2930119" y="6328633"/>
              <a:ext cx="2978098" cy="0"/>
            </a:xfrm>
            <a:prstGeom prst="line">
              <a:avLst/>
            </a:prstGeom>
            <a:ln w="6350">
              <a:gradFill flip="none" rotWithShape="1">
                <a:gsLst>
                  <a:gs pos="0">
                    <a:schemeClr val="accent1">
                      <a:alpha val="70000"/>
                    </a:schemeClr>
                  </a:gs>
                  <a:gs pos="81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79" name="平行四边形 78">
            <a:extLst>
              <a:ext uri="{FF2B5EF4-FFF2-40B4-BE49-F238E27FC236}">
                <a16:creationId xmlns:a16="http://schemas.microsoft.com/office/drawing/2014/main" xmlns="" id="{81C5346D-4ADB-17D6-124D-016215C41092}"/>
              </a:ext>
            </a:extLst>
          </p:cNvPr>
          <p:cNvSpPr/>
          <p:nvPr/>
        </p:nvSpPr>
        <p:spPr>
          <a:xfrm>
            <a:off x="8136248" y="5207377"/>
            <a:ext cx="2211223" cy="195595"/>
          </a:xfrm>
          <a:prstGeom prst="parallelogram">
            <a:avLst/>
          </a:prstGeom>
          <a:gradFill flip="none" rotWithShape="1">
            <a:gsLst>
              <a:gs pos="0">
                <a:schemeClr val="accent1">
                  <a:alpha val="11000"/>
                </a:schemeClr>
              </a:gs>
              <a:gs pos="100000">
                <a:schemeClr val="accent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pPr algn="r" defTabSz="457200"/>
            <a:endParaRPr lang="zh-CN" altLang="en-US">
              <a:solidFill>
                <a:schemeClr val="tx1"/>
              </a:solidFill>
            </a:endParaRPr>
          </a:p>
        </p:txBody>
      </p:sp>
      <p:sp>
        <p:nvSpPr>
          <p:cNvPr id="91" name="文本框 90">
            <a:extLst>
              <a:ext uri="{FF2B5EF4-FFF2-40B4-BE49-F238E27FC236}">
                <a16:creationId xmlns:a16="http://schemas.microsoft.com/office/drawing/2014/main" xmlns="" id="{9D71D62A-F95A-55E9-BFA4-29A14721DA95}"/>
              </a:ext>
            </a:extLst>
          </p:cNvPr>
          <p:cNvSpPr txBox="1"/>
          <p:nvPr/>
        </p:nvSpPr>
        <p:spPr>
          <a:xfrm>
            <a:off x="501990" y="881016"/>
            <a:ext cx="11296178" cy="1200329"/>
          </a:xfrm>
          <a:prstGeom prst="rect">
            <a:avLst/>
          </a:prstGeom>
          <a:noFill/>
        </p:spPr>
        <p:txBody>
          <a:bodyPr wrap="square" rtlCol="0">
            <a:spAutoFit/>
          </a:bodyPr>
          <a:lstStyle/>
          <a:p>
            <a:r>
              <a:rPr lang="zh-CN" altLang="en-US" sz="2400" b="1" dirty="0">
                <a:solidFill>
                  <a:srgbClr val="0054A6"/>
                </a:solidFill>
                <a:latin typeface="+mn-ea"/>
              </a:rPr>
              <a:t>形成了每年</a:t>
            </a:r>
            <a:r>
              <a:rPr lang="en-US" altLang="zh-CN" sz="2400" b="1" dirty="0">
                <a:solidFill>
                  <a:srgbClr val="0054A6"/>
                </a:solidFill>
                <a:latin typeface="+mn-ea"/>
              </a:rPr>
              <a:t>10</a:t>
            </a:r>
            <a:r>
              <a:rPr lang="zh-CN" altLang="en-US" sz="2400" b="1" dirty="0">
                <a:solidFill>
                  <a:srgbClr val="0054A6"/>
                </a:solidFill>
                <a:latin typeface="+mn-ea"/>
              </a:rPr>
              <a:t>台</a:t>
            </a:r>
            <a:r>
              <a:rPr lang="en-US" altLang="zh-CN" sz="2400" b="1" dirty="0">
                <a:solidFill>
                  <a:srgbClr val="0054A6"/>
                </a:solidFill>
                <a:latin typeface="+mn-ea"/>
              </a:rPr>
              <a:t>/</a:t>
            </a:r>
            <a:r>
              <a:rPr lang="zh-CN" altLang="en-US" sz="2400" b="1" dirty="0">
                <a:solidFill>
                  <a:srgbClr val="0054A6"/>
                </a:solidFill>
                <a:latin typeface="+mn-ea"/>
              </a:rPr>
              <a:t>套百万千瓦级压水堆主设备的制造能力，自主三代百万千瓦级核电机组综合国产化率达到</a:t>
            </a:r>
            <a:r>
              <a:rPr lang="en-US" altLang="zh-CN" sz="2400" b="1" dirty="0">
                <a:solidFill>
                  <a:srgbClr val="0054A6"/>
                </a:solidFill>
                <a:latin typeface="+mn-ea"/>
              </a:rPr>
              <a:t>90%</a:t>
            </a:r>
            <a:r>
              <a:rPr lang="zh-CN" altLang="en-US" sz="2400" b="1" dirty="0">
                <a:solidFill>
                  <a:srgbClr val="0054A6"/>
                </a:solidFill>
                <a:latin typeface="+mn-ea"/>
              </a:rPr>
              <a:t>以上，建立了较为完整的原材料、主设备、辅助设备、仪控仪表产业链，生产与供应能力满足核电发展的需要</a:t>
            </a:r>
          </a:p>
        </p:txBody>
      </p:sp>
      <p:sp>
        <p:nvSpPr>
          <p:cNvPr id="10" name="矩形 9">
            <a:extLst>
              <a:ext uri="{FF2B5EF4-FFF2-40B4-BE49-F238E27FC236}">
                <a16:creationId xmlns:a16="http://schemas.microsoft.com/office/drawing/2014/main" xmlns="" id="{C8F6E94F-8A39-BA3D-E144-877346F91B8C}"/>
              </a:ext>
            </a:extLst>
          </p:cNvPr>
          <p:cNvSpPr/>
          <p:nvPr/>
        </p:nvSpPr>
        <p:spPr>
          <a:xfrm>
            <a:off x="697129" y="292283"/>
            <a:ext cx="5984225"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核能产业链供应链能力持续提升</a:t>
            </a:r>
          </a:p>
        </p:txBody>
      </p:sp>
    </p:spTree>
    <p:custDataLst>
      <p:tags r:id="rId1"/>
    </p:custDataLst>
    <p:extLst>
      <p:ext uri="{BB962C8B-B14F-4D97-AF65-F5344CB8AC3E}">
        <p14:creationId xmlns:p14="http://schemas.microsoft.com/office/powerpoint/2010/main" val="322169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31E59C6C-C686-FE21-235C-A6306D803428}"/>
              </a:ext>
            </a:extLst>
          </p:cNvPr>
          <p:cNvSpPr/>
          <p:nvPr/>
        </p:nvSpPr>
        <p:spPr>
          <a:xfrm>
            <a:off x="317437" y="5423100"/>
            <a:ext cx="11557126" cy="1196320"/>
          </a:xfrm>
          <a:prstGeom prst="ellipse">
            <a:avLst/>
          </a:prstGeom>
          <a:gradFill>
            <a:gsLst>
              <a:gs pos="0">
                <a:schemeClr val="accent1">
                  <a:alpha val="0"/>
                </a:schemeClr>
              </a:gs>
              <a:gs pos="98000">
                <a:schemeClr val="accent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xmlns="" id="{F11EC9C9-A24E-6DDA-B553-FB5D54C6EBAA}"/>
              </a:ext>
            </a:extLst>
          </p:cNvPr>
          <p:cNvCxnSpPr>
            <a:cxnSpLocks/>
          </p:cNvCxnSpPr>
          <p:nvPr/>
        </p:nvCxnSpPr>
        <p:spPr>
          <a:xfrm flipV="1">
            <a:off x="1863131" y="4023165"/>
            <a:ext cx="0" cy="2221905"/>
          </a:xfrm>
          <a:prstGeom prst="line">
            <a:avLst/>
          </a:prstGeom>
          <a:ln w="12700">
            <a:gradFill flip="none" rotWithShape="1">
              <a:gsLst>
                <a:gs pos="0">
                  <a:schemeClr val="accent1">
                    <a:alpha val="10000"/>
                  </a:schemeClr>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81" name="组合 80">
            <a:extLst>
              <a:ext uri="{FF2B5EF4-FFF2-40B4-BE49-F238E27FC236}">
                <a16:creationId xmlns:a16="http://schemas.microsoft.com/office/drawing/2014/main" xmlns="" id="{09982FE6-3941-01A6-745D-5FB0BEB55C3E}"/>
              </a:ext>
            </a:extLst>
          </p:cNvPr>
          <p:cNvGrpSpPr/>
          <p:nvPr/>
        </p:nvGrpSpPr>
        <p:grpSpPr>
          <a:xfrm>
            <a:off x="759109" y="5189419"/>
            <a:ext cx="10673782" cy="1104882"/>
            <a:chOff x="759109" y="5189419"/>
            <a:chExt cx="10673782" cy="1104882"/>
          </a:xfrm>
        </p:grpSpPr>
        <p:sp>
          <p:nvSpPr>
            <p:cNvPr id="3" name="椭圆 2">
              <a:extLst>
                <a:ext uri="{FF2B5EF4-FFF2-40B4-BE49-F238E27FC236}">
                  <a16:creationId xmlns:a16="http://schemas.microsoft.com/office/drawing/2014/main" xmlns="" id="{1A648E03-FDEC-1DB8-7CB3-1179AE50DCE3}"/>
                </a:ext>
              </a:extLst>
            </p:cNvPr>
            <p:cNvSpPr/>
            <p:nvPr/>
          </p:nvSpPr>
          <p:spPr>
            <a:xfrm>
              <a:off x="2096430" y="5327850"/>
              <a:ext cx="7999140" cy="828020"/>
            </a:xfrm>
            <a:prstGeom prst="ellipse">
              <a:avLst/>
            </a:prstGeom>
            <a:gradFill>
              <a:gsLst>
                <a:gs pos="0">
                  <a:schemeClr val="accent1">
                    <a:alpha val="0"/>
                  </a:schemeClr>
                </a:gs>
                <a:gs pos="100000">
                  <a:schemeClr val="accent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xmlns="" id="{1C87F45C-DC18-B11E-4790-BD6C49CD9B35}"/>
                </a:ext>
              </a:extLst>
            </p:cNvPr>
            <p:cNvSpPr/>
            <p:nvPr/>
          </p:nvSpPr>
          <p:spPr>
            <a:xfrm>
              <a:off x="4022457" y="5527220"/>
              <a:ext cx="4147086" cy="429280"/>
            </a:xfrm>
            <a:prstGeom prst="ellipse">
              <a:avLst/>
            </a:prstGeom>
            <a:gradFill>
              <a:gsLst>
                <a:gs pos="0">
                  <a:schemeClr val="accent1">
                    <a:alpha val="10000"/>
                  </a:schemeClr>
                </a:gs>
                <a:gs pos="100000">
                  <a:schemeClr val="accent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525C36AC-9CA2-7590-29CA-F742936F56C3}"/>
                </a:ext>
              </a:extLst>
            </p:cNvPr>
            <p:cNvSpPr/>
            <p:nvPr/>
          </p:nvSpPr>
          <p:spPr>
            <a:xfrm>
              <a:off x="3016599" y="5423100"/>
              <a:ext cx="6158802" cy="637520"/>
            </a:xfrm>
            <a:prstGeom prst="ellipse">
              <a:avLst/>
            </a:prstGeom>
            <a:noFill/>
            <a:ln w="9525">
              <a:gradFill>
                <a:gsLst>
                  <a:gs pos="0">
                    <a:schemeClr val="accent1">
                      <a:alpha val="0"/>
                    </a:schemeClr>
                  </a:gs>
                  <a:gs pos="100000">
                    <a:schemeClr val="accent1">
                      <a:alpha val="7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8A18EDE5-E57E-6ADE-1687-3466C188C2BF}"/>
                </a:ext>
              </a:extLst>
            </p:cNvPr>
            <p:cNvSpPr/>
            <p:nvPr/>
          </p:nvSpPr>
          <p:spPr>
            <a:xfrm>
              <a:off x="759109" y="5189419"/>
              <a:ext cx="10673782" cy="1104882"/>
            </a:xfrm>
            <a:prstGeom prst="ellipse">
              <a:avLst/>
            </a:prstGeom>
            <a:noFill/>
            <a:ln w="9525">
              <a:gradFill>
                <a:gsLst>
                  <a:gs pos="0">
                    <a:schemeClr val="accent1">
                      <a:alpha val="0"/>
                    </a:schemeClr>
                  </a:gs>
                  <a:gs pos="100000">
                    <a:schemeClr val="accent1">
                      <a:alpha val="58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a:extLst>
                <a:ext uri="{FF2B5EF4-FFF2-40B4-BE49-F238E27FC236}">
                  <a16:creationId xmlns:a16="http://schemas.microsoft.com/office/drawing/2014/main" xmlns="" id="{1031E610-1CEF-808A-CEFB-0024C7BDA035}"/>
                </a:ext>
              </a:extLst>
            </p:cNvPr>
            <p:cNvSpPr txBox="1"/>
            <p:nvPr/>
          </p:nvSpPr>
          <p:spPr>
            <a:xfrm>
              <a:off x="3341922" y="5482758"/>
              <a:ext cx="6094206" cy="584775"/>
            </a:xfrm>
            <a:prstGeom prst="rect">
              <a:avLst/>
            </a:prstGeom>
            <a:noFill/>
          </p:spPr>
          <p:txBody>
            <a:bodyPr wrap="square">
              <a:spAutoFit/>
            </a:bodyPr>
            <a:lstStyle/>
            <a:p>
              <a:pPr algn="ctr"/>
              <a:r>
                <a:rPr lang="zh-CN" altLang="en-US" sz="3200" b="1" dirty="0">
                  <a:solidFill>
                    <a:srgbClr val="0054A6"/>
                  </a:solidFill>
                  <a:latin typeface="微软雅黑" panose="020B0503020204020204" pitchFamily="34" charset="-122"/>
                  <a:ea typeface="微软雅黑" panose="020B0503020204020204" pitchFamily="34" charset="-122"/>
                </a:rPr>
                <a:t>核技术应用</a:t>
              </a:r>
            </a:p>
          </p:txBody>
        </p:sp>
      </p:grpSp>
      <p:grpSp>
        <p:nvGrpSpPr>
          <p:cNvPr id="28" name="组合 27">
            <a:extLst>
              <a:ext uri="{FF2B5EF4-FFF2-40B4-BE49-F238E27FC236}">
                <a16:creationId xmlns:a16="http://schemas.microsoft.com/office/drawing/2014/main" xmlns="" id="{291F7C2A-D1CE-8822-0D69-EB03149D640F}"/>
              </a:ext>
            </a:extLst>
          </p:cNvPr>
          <p:cNvGrpSpPr/>
          <p:nvPr/>
        </p:nvGrpSpPr>
        <p:grpSpPr>
          <a:xfrm>
            <a:off x="4794199" y="1749990"/>
            <a:ext cx="2543954" cy="5217232"/>
            <a:chOff x="2420643" y="1049457"/>
            <a:chExt cx="2543954" cy="5217232"/>
          </a:xfrm>
        </p:grpSpPr>
        <p:cxnSp>
          <p:nvCxnSpPr>
            <p:cNvPr id="9" name="直接连接符 8">
              <a:extLst>
                <a:ext uri="{FF2B5EF4-FFF2-40B4-BE49-F238E27FC236}">
                  <a16:creationId xmlns:a16="http://schemas.microsoft.com/office/drawing/2014/main" xmlns="" id="{9465F9B2-01A4-F4B3-9872-A46932892241}"/>
                </a:ext>
              </a:extLst>
            </p:cNvPr>
            <p:cNvCxnSpPr>
              <a:cxnSpLocks/>
            </p:cNvCxnSpPr>
            <p:nvPr/>
          </p:nvCxnSpPr>
          <p:spPr>
            <a:xfrm flipV="1">
              <a:off x="2624017" y="3631184"/>
              <a:ext cx="0" cy="1720830"/>
            </a:xfrm>
            <a:prstGeom prst="line">
              <a:avLst/>
            </a:prstGeom>
            <a:ln w="9525">
              <a:gradFill flip="none" rotWithShape="1">
                <a:gsLst>
                  <a:gs pos="0">
                    <a:schemeClr val="accent1">
                      <a:alpha val="35000"/>
                    </a:schemeClr>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 id="{A5CFE722-AA66-7341-A363-1EA11C580D07}"/>
                </a:ext>
              </a:extLst>
            </p:cNvPr>
            <p:cNvGrpSpPr/>
            <p:nvPr/>
          </p:nvGrpSpPr>
          <p:grpSpPr>
            <a:xfrm>
              <a:off x="3722693" y="4332435"/>
              <a:ext cx="293370" cy="1934254"/>
              <a:chOff x="7262025" y="4219363"/>
              <a:chExt cx="293370" cy="1934254"/>
            </a:xfrm>
          </p:grpSpPr>
          <p:cxnSp>
            <p:nvCxnSpPr>
              <p:cNvPr id="11" name="直接连接符 10">
                <a:extLst>
                  <a:ext uri="{FF2B5EF4-FFF2-40B4-BE49-F238E27FC236}">
                    <a16:creationId xmlns:a16="http://schemas.microsoft.com/office/drawing/2014/main" xmlns="" id="{432C42C0-3241-1F02-4FE2-054F2F4DDF09}"/>
                  </a:ext>
                </a:extLst>
              </p:cNvPr>
              <p:cNvCxnSpPr>
                <a:cxnSpLocks/>
              </p:cNvCxnSpPr>
              <p:nvPr/>
            </p:nvCxnSpPr>
            <p:spPr>
              <a:xfrm flipV="1">
                <a:off x="7408710" y="4508756"/>
                <a:ext cx="0" cy="1644861"/>
              </a:xfrm>
              <a:prstGeom prst="line">
                <a:avLst/>
              </a:prstGeom>
              <a:ln w="6350">
                <a:gradFill flip="none" rotWithShape="1">
                  <a:gsLst>
                    <a:gs pos="0">
                      <a:srgbClr val="0068E9">
                        <a:alpha val="17000"/>
                      </a:srgbClr>
                    </a:gs>
                    <a:gs pos="84000">
                      <a:srgbClr val="0068E9">
                        <a:alpha val="0"/>
                      </a:srgb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xmlns="" id="{A3C00ECB-B1C0-5DC0-3121-946C564421CF}"/>
                  </a:ext>
                </a:extLst>
              </p:cNvPr>
              <p:cNvSpPr/>
              <p:nvPr/>
            </p:nvSpPr>
            <p:spPr>
              <a:xfrm>
                <a:off x="7262025" y="4219363"/>
                <a:ext cx="293370" cy="29337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形状 28">
              <a:extLst>
                <a:ext uri="{FF2B5EF4-FFF2-40B4-BE49-F238E27FC236}">
                  <a16:creationId xmlns:a16="http://schemas.microsoft.com/office/drawing/2014/main" xmlns="" id="{A6BD4AC8-D4AF-7167-28CE-F7F04ED8172E}"/>
                </a:ext>
              </a:extLst>
            </p:cNvPr>
            <p:cNvSpPr/>
            <p:nvPr/>
          </p:nvSpPr>
          <p:spPr>
            <a:xfrm>
              <a:off x="2600695" y="1634542"/>
              <a:ext cx="91440" cy="3860800"/>
            </a:xfrm>
            <a:custGeom>
              <a:avLst/>
              <a:gdLst>
                <a:gd name="connsiteX0" fmla="*/ 0 w 91440"/>
                <a:gd name="connsiteY0" fmla="*/ 3860800 h 3860800"/>
                <a:gd name="connsiteX1" fmla="*/ 0 w 91440"/>
                <a:gd name="connsiteY1" fmla="*/ 731520 h 3860800"/>
                <a:gd name="connsiteX2" fmla="*/ 0 w 91440"/>
                <a:gd name="connsiteY2" fmla="*/ 259080 h 3860800"/>
                <a:gd name="connsiteX3" fmla="*/ 91440 w 91440"/>
                <a:gd name="connsiteY3" fmla="*/ 167640 h 3860800"/>
                <a:gd name="connsiteX4" fmla="*/ 91440 w 91440"/>
                <a:gd name="connsiteY4" fmla="*/ 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3860800">
                  <a:moveTo>
                    <a:pt x="0" y="3860800"/>
                  </a:moveTo>
                  <a:lnTo>
                    <a:pt x="0" y="731520"/>
                  </a:lnTo>
                  <a:lnTo>
                    <a:pt x="0" y="259080"/>
                  </a:lnTo>
                  <a:lnTo>
                    <a:pt x="91440" y="167640"/>
                  </a:lnTo>
                  <a:lnTo>
                    <a:pt x="91440" y="0"/>
                  </a:lnTo>
                </a:path>
              </a:pathLst>
            </a:custGeom>
            <a:ln w="12700">
              <a:gradFill flip="none" rotWithShape="1">
                <a:gsLst>
                  <a:gs pos="44352">
                    <a:srgbClr val="066DCA">
                      <a:alpha val="20000"/>
                    </a:srgbClr>
                  </a:gs>
                  <a:gs pos="0">
                    <a:schemeClr val="accent1"/>
                  </a:gs>
                  <a:gs pos="84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1" name="图形 11">
              <a:extLst>
                <a:ext uri="{FF2B5EF4-FFF2-40B4-BE49-F238E27FC236}">
                  <a16:creationId xmlns:a16="http://schemas.microsoft.com/office/drawing/2014/main" xmlns="" id="{D8E1E967-CE32-80F0-526E-D12F61EFDCBA}"/>
                </a:ext>
              </a:extLst>
            </p:cNvPr>
            <p:cNvSpPr/>
            <p:nvPr/>
          </p:nvSpPr>
          <p:spPr>
            <a:xfrm>
              <a:off x="2523002" y="1231980"/>
              <a:ext cx="338266" cy="211746"/>
            </a:xfrm>
            <a:custGeom>
              <a:avLst/>
              <a:gdLst>
                <a:gd name="connsiteX0" fmla="*/ 1905000 w 1905000"/>
                <a:gd name="connsiteY0" fmla="*/ 599868 h 1192485"/>
                <a:gd name="connsiteX1" fmla="*/ 1040320 w 1905000"/>
                <a:gd name="connsiteY1" fmla="*/ 668256 h 1192485"/>
                <a:gd name="connsiteX2" fmla="*/ 1050989 w 1905000"/>
                <a:gd name="connsiteY2" fmla="*/ 471089 h 1192485"/>
                <a:gd name="connsiteX3" fmla="*/ 1903661 w 1905000"/>
                <a:gd name="connsiteY3" fmla="*/ 551480 h 1192485"/>
                <a:gd name="connsiteX4" fmla="*/ 1905000 w 1905000"/>
                <a:gd name="connsiteY4" fmla="*/ 401366 h 1192485"/>
                <a:gd name="connsiteX5" fmla="*/ 1107376 w 1905000"/>
                <a:gd name="connsiteY5" fmla="*/ 127999 h 1192485"/>
                <a:gd name="connsiteX6" fmla="*/ 667703 w 1905000"/>
                <a:gd name="connsiteY6" fmla="*/ 3221 h 1192485"/>
                <a:gd name="connsiteX7" fmla="*/ 405002 w 1905000"/>
                <a:gd name="connsiteY7" fmla="*/ 103805 h 1192485"/>
                <a:gd name="connsiteX8" fmla="*/ 135446 w 1905000"/>
                <a:gd name="connsiteY8" fmla="*/ 412225 h 1192485"/>
                <a:gd name="connsiteX9" fmla="*/ 83249 w 1905000"/>
                <a:gd name="connsiteY9" fmla="*/ 833039 h 1192485"/>
                <a:gd name="connsiteX10" fmla="*/ 177165 w 1905000"/>
                <a:gd name="connsiteY10" fmla="*/ 964484 h 1192485"/>
                <a:gd name="connsiteX11" fmla="*/ 228029 w 1905000"/>
                <a:gd name="connsiteY11" fmla="*/ 1014014 h 1192485"/>
                <a:gd name="connsiteX12" fmla="*/ 0 w 1905000"/>
                <a:gd name="connsiteY12" fmla="*/ 1156318 h 1192485"/>
                <a:gd name="connsiteX13" fmla="*/ 179642 w 1905000"/>
                <a:gd name="connsiteY13" fmla="*/ 1156318 h 1192485"/>
                <a:gd name="connsiteX14" fmla="*/ 414338 w 1905000"/>
                <a:gd name="connsiteY14" fmla="*/ 1018205 h 1192485"/>
                <a:gd name="connsiteX15" fmla="*/ 654368 w 1905000"/>
                <a:gd name="connsiteY15" fmla="*/ 1023539 h 1192485"/>
                <a:gd name="connsiteX16" fmla="*/ 414338 w 1905000"/>
                <a:gd name="connsiteY16" fmla="*/ 1192513 h 1192485"/>
                <a:gd name="connsiteX17" fmla="*/ 592455 w 1905000"/>
                <a:gd name="connsiteY17" fmla="*/ 1192513 h 1192485"/>
                <a:gd name="connsiteX18" fmla="*/ 1205102 w 1905000"/>
                <a:gd name="connsiteY18" fmla="*/ 928289 h 1192485"/>
                <a:gd name="connsiteX19" fmla="*/ 1176909 w 1905000"/>
                <a:gd name="connsiteY19" fmla="*/ 932480 h 1192485"/>
                <a:gd name="connsiteX20" fmla="*/ 1904814 w 1905000"/>
                <a:gd name="connsiteY20" fmla="*/ 787700 h 1192485"/>
                <a:gd name="connsiteX21" fmla="*/ 1905000 w 1905000"/>
                <a:gd name="connsiteY21" fmla="*/ 599868 h 1192485"/>
                <a:gd name="connsiteX22" fmla="*/ 225171 w 1905000"/>
                <a:gd name="connsiteY22" fmla="*/ 632061 h 1192485"/>
                <a:gd name="connsiteX23" fmla="*/ 113919 w 1905000"/>
                <a:gd name="connsiteY23" fmla="*/ 569006 h 1192485"/>
                <a:gd name="connsiteX24" fmla="*/ 225171 w 1905000"/>
                <a:gd name="connsiteY24" fmla="*/ 505950 h 1192485"/>
                <a:gd name="connsiteX25" fmla="*/ 336422 w 1905000"/>
                <a:gd name="connsiteY25" fmla="*/ 569006 h 1192485"/>
                <a:gd name="connsiteX26" fmla="*/ 225171 w 1905000"/>
                <a:gd name="connsiteY26" fmla="*/ 632061 h 1192485"/>
                <a:gd name="connsiteX27" fmla="*/ 541591 w 1905000"/>
                <a:gd name="connsiteY27" fmla="*/ 294115 h 1192485"/>
                <a:gd name="connsiteX28" fmla="*/ 316420 w 1905000"/>
                <a:gd name="connsiteY28" fmla="*/ 283256 h 1192485"/>
                <a:gd name="connsiteX29" fmla="*/ 450533 w 1905000"/>
                <a:gd name="connsiteY29" fmla="*/ 141142 h 1192485"/>
                <a:gd name="connsiteX30" fmla="*/ 588645 w 1905000"/>
                <a:gd name="connsiteY30" fmla="*/ 143810 h 1192485"/>
                <a:gd name="connsiteX31" fmla="*/ 541591 w 1905000"/>
                <a:gd name="connsiteY31" fmla="*/ 294115 h 1192485"/>
                <a:gd name="connsiteX32" fmla="*/ 642175 w 1905000"/>
                <a:gd name="connsiteY32" fmla="*/ 148001 h 1192485"/>
                <a:gd name="connsiteX33" fmla="*/ 836485 w 1905000"/>
                <a:gd name="connsiteY33" fmla="*/ 153335 h 1192485"/>
                <a:gd name="connsiteX34" fmla="*/ 837819 w 1905000"/>
                <a:gd name="connsiteY34" fmla="*/ 304783 h 1192485"/>
                <a:gd name="connsiteX35" fmla="*/ 604648 w 1905000"/>
                <a:gd name="connsiteY35" fmla="*/ 296781 h 1192485"/>
                <a:gd name="connsiteX36" fmla="*/ 642175 w 1905000"/>
                <a:gd name="connsiteY36" fmla="*/ 148001 h 1192485"/>
                <a:gd name="connsiteX37" fmla="*/ 635507 w 1905000"/>
                <a:gd name="connsiteY37" fmla="*/ 569006 h 1192485"/>
                <a:gd name="connsiteX38" fmla="*/ 746760 w 1905000"/>
                <a:gd name="connsiteY38" fmla="*/ 505950 h 1192485"/>
                <a:gd name="connsiteX39" fmla="*/ 858013 w 1905000"/>
                <a:gd name="connsiteY39" fmla="*/ 569006 h 1192485"/>
                <a:gd name="connsiteX40" fmla="*/ 746760 w 1905000"/>
                <a:gd name="connsiteY40" fmla="*/ 632061 h 1192485"/>
                <a:gd name="connsiteX41" fmla="*/ 635507 w 1905000"/>
                <a:gd name="connsiteY41" fmla="*/ 569006 h 119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05000" h="1192485">
                  <a:moveTo>
                    <a:pt x="1905000" y="599868"/>
                  </a:moveTo>
                  <a:cubicBezTo>
                    <a:pt x="1677163" y="617392"/>
                    <a:pt x="1040320" y="668256"/>
                    <a:pt x="1040320" y="668256"/>
                  </a:cubicBezTo>
                  <a:cubicBezTo>
                    <a:pt x="1029653" y="606535"/>
                    <a:pt x="1050989" y="471089"/>
                    <a:pt x="1050989" y="471089"/>
                  </a:cubicBezTo>
                  <a:cubicBezTo>
                    <a:pt x="1435799" y="531478"/>
                    <a:pt x="1825943" y="554148"/>
                    <a:pt x="1903661" y="551480"/>
                  </a:cubicBezTo>
                  <a:lnTo>
                    <a:pt x="1905000" y="401366"/>
                  </a:lnTo>
                  <a:cubicBezTo>
                    <a:pt x="1475994" y="378506"/>
                    <a:pt x="1107376" y="127999"/>
                    <a:pt x="1107376" y="127999"/>
                  </a:cubicBezTo>
                  <a:cubicBezTo>
                    <a:pt x="902207" y="-31640"/>
                    <a:pt x="667703" y="3221"/>
                    <a:pt x="667703" y="3221"/>
                  </a:cubicBezTo>
                  <a:cubicBezTo>
                    <a:pt x="573786" y="7221"/>
                    <a:pt x="480060" y="39416"/>
                    <a:pt x="405002" y="103805"/>
                  </a:cubicBezTo>
                  <a:cubicBezTo>
                    <a:pt x="304419" y="188196"/>
                    <a:pt x="213360" y="302306"/>
                    <a:pt x="135446" y="412225"/>
                  </a:cubicBezTo>
                  <a:cubicBezTo>
                    <a:pt x="42863" y="542145"/>
                    <a:pt x="4000" y="682925"/>
                    <a:pt x="83249" y="833039"/>
                  </a:cubicBezTo>
                  <a:cubicBezTo>
                    <a:pt x="108776" y="881235"/>
                    <a:pt x="142304" y="925623"/>
                    <a:pt x="177165" y="964484"/>
                  </a:cubicBezTo>
                  <a:cubicBezTo>
                    <a:pt x="185166" y="973819"/>
                    <a:pt x="214694" y="1014014"/>
                    <a:pt x="228029" y="1014014"/>
                  </a:cubicBezTo>
                  <a:cubicBezTo>
                    <a:pt x="167640" y="1047543"/>
                    <a:pt x="77724" y="1099930"/>
                    <a:pt x="0" y="1156318"/>
                  </a:cubicBezTo>
                  <a:lnTo>
                    <a:pt x="179642" y="1156318"/>
                  </a:lnTo>
                  <a:cubicBezTo>
                    <a:pt x="179642" y="1156318"/>
                    <a:pt x="296228" y="1079928"/>
                    <a:pt x="414338" y="1018205"/>
                  </a:cubicBezTo>
                  <a:cubicBezTo>
                    <a:pt x="492061" y="1019539"/>
                    <a:pt x="580454" y="1020873"/>
                    <a:pt x="654368" y="1023539"/>
                  </a:cubicBezTo>
                  <a:cubicBezTo>
                    <a:pt x="603504" y="1057068"/>
                    <a:pt x="494919" y="1126790"/>
                    <a:pt x="414338" y="1192513"/>
                  </a:cubicBezTo>
                  <a:lnTo>
                    <a:pt x="592455" y="1192513"/>
                  </a:lnTo>
                  <a:cubicBezTo>
                    <a:pt x="592455" y="1192513"/>
                    <a:pt x="927735" y="976676"/>
                    <a:pt x="1205102" y="928289"/>
                  </a:cubicBezTo>
                  <a:lnTo>
                    <a:pt x="1176909" y="932480"/>
                  </a:lnTo>
                  <a:cubicBezTo>
                    <a:pt x="1732026" y="795701"/>
                    <a:pt x="1904814" y="787700"/>
                    <a:pt x="1904814" y="787700"/>
                  </a:cubicBezTo>
                  <a:lnTo>
                    <a:pt x="1905000" y="599868"/>
                  </a:lnTo>
                  <a:close/>
                  <a:moveTo>
                    <a:pt x="225171" y="632061"/>
                  </a:moveTo>
                  <a:cubicBezTo>
                    <a:pt x="163640" y="632061"/>
                    <a:pt x="113919" y="603868"/>
                    <a:pt x="113919" y="569006"/>
                  </a:cubicBezTo>
                  <a:cubicBezTo>
                    <a:pt x="113919" y="534145"/>
                    <a:pt x="163449" y="505950"/>
                    <a:pt x="225171" y="505950"/>
                  </a:cubicBezTo>
                  <a:cubicBezTo>
                    <a:pt x="286892" y="505950"/>
                    <a:pt x="336422" y="533954"/>
                    <a:pt x="336422" y="569006"/>
                  </a:cubicBezTo>
                  <a:cubicBezTo>
                    <a:pt x="336422" y="603868"/>
                    <a:pt x="286892" y="632061"/>
                    <a:pt x="225171" y="632061"/>
                  </a:cubicBezTo>
                  <a:close/>
                  <a:moveTo>
                    <a:pt x="541591" y="294115"/>
                  </a:moveTo>
                  <a:lnTo>
                    <a:pt x="316420" y="283256"/>
                  </a:lnTo>
                  <a:cubicBezTo>
                    <a:pt x="316420" y="283256"/>
                    <a:pt x="418337" y="149144"/>
                    <a:pt x="450533" y="141142"/>
                  </a:cubicBezTo>
                  <a:lnTo>
                    <a:pt x="588645" y="143810"/>
                  </a:lnTo>
                  <a:lnTo>
                    <a:pt x="541591" y="294115"/>
                  </a:lnTo>
                  <a:close/>
                  <a:moveTo>
                    <a:pt x="642175" y="148001"/>
                  </a:moveTo>
                  <a:lnTo>
                    <a:pt x="836485" y="153335"/>
                  </a:lnTo>
                  <a:lnTo>
                    <a:pt x="837819" y="304783"/>
                  </a:lnTo>
                  <a:lnTo>
                    <a:pt x="604648" y="296781"/>
                  </a:lnTo>
                  <a:lnTo>
                    <a:pt x="642175" y="148001"/>
                  </a:lnTo>
                  <a:close/>
                  <a:moveTo>
                    <a:pt x="635507" y="569006"/>
                  </a:moveTo>
                  <a:cubicBezTo>
                    <a:pt x="635507" y="534145"/>
                    <a:pt x="685037" y="505950"/>
                    <a:pt x="746760" y="505950"/>
                  </a:cubicBezTo>
                  <a:cubicBezTo>
                    <a:pt x="808483" y="505950"/>
                    <a:pt x="858013" y="533954"/>
                    <a:pt x="858013" y="569006"/>
                  </a:cubicBezTo>
                  <a:cubicBezTo>
                    <a:pt x="858013" y="603868"/>
                    <a:pt x="808483" y="632061"/>
                    <a:pt x="746760" y="632061"/>
                  </a:cubicBezTo>
                  <a:cubicBezTo>
                    <a:pt x="685037" y="632061"/>
                    <a:pt x="635507" y="603868"/>
                    <a:pt x="635507" y="569006"/>
                  </a:cubicBezTo>
                  <a:close/>
                </a:path>
              </a:pathLst>
            </a:custGeom>
            <a:solidFill>
              <a:srgbClr val="F7F7F7"/>
            </a:solidFill>
            <a:ln w="1860" cap="flat">
              <a:noFill/>
              <a:prstDash val="solid"/>
              <a:miter/>
            </a:ln>
          </p:spPr>
          <p:txBody>
            <a:bodyPr rtlCol="0" anchor="ctr"/>
            <a:lstStyle/>
            <a:p>
              <a:endParaRPr lang="zh-CN" altLang="en-US"/>
            </a:p>
          </p:txBody>
        </p:sp>
        <p:sp>
          <p:nvSpPr>
            <p:cNvPr id="64" name="矩形 63">
              <a:extLst>
                <a:ext uri="{FF2B5EF4-FFF2-40B4-BE49-F238E27FC236}">
                  <a16:creationId xmlns:a16="http://schemas.microsoft.com/office/drawing/2014/main" xmlns="" id="{8789F9A4-104B-C9B1-6790-4716D004F828}"/>
                </a:ext>
              </a:extLst>
            </p:cNvPr>
            <p:cNvSpPr/>
            <p:nvPr/>
          </p:nvSpPr>
          <p:spPr>
            <a:xfrm>
              <a:off x="2704604" y="2025305"/>
              <a:ext cx="2254271" cy="1205138"/>
            </a:xfrm>
            <a:prstGeom prst="rect">
              <a:avLst/>
            </a:prstGeom>
          </p:spPr>
          <p:txBody>
            <a:bodyPr wrap="square">
              <a:spAutoFit/>
            </a:bodyPr>
            <a:lstStyle/>
            <a:p>
              <a:pPr indent="-171450" algn="just">
                <a:lnSpc>
                  <a:spcPts val="2200"/>
                </a:lnSpc>
                <a:buFont typeface="Arial" panose="020B0604020202020204" pitchFamily="34" charset="0"/>
                <a:buChar char="•"/>
              </a:pPr>
              <a:r>
                <a:rPr lang="zh-CN" altLang="en-US" sz="1600" b="1" dirty="0">
                  <a:solidFill>
                    <a:schemeClr val="tx1">
                      <a:lumMod val="75000"/>
                      <a:lumOff val="25000"/>
                    </a:schemeClr>
                  </a:solidFill>
                </a:rPr>
                <a:t>放射性药物产能建设与创新研制全面展开</a:t>
              </a:r>
              <a:endParaRPr lang="en-US" altLang="zh-CN" sz="1600" b="1" dirty="0">
                <a:solidFill>
                  <a:schemeClr val="tx1">
                    <a:lumMod val="75000"/>
                    <a:lumOff val="25000"/>
                  </a:schemeClr>
                </a:solidFill>
              </a:endParaRPr>
            </a:p>
            <a:p>
              <a:pPr indent="-171450" algn="just">
                <a:lnSpc>
                  <a:spcPts val="2200"/>
                </a:lnSpc>
                <a:buFont typeface="Arial" panose="020B0604020202020204" pitchFamily="34" charset="0"/>
                <a:buChar char="•"/>
              </a:pPr>
              <a:r>
                <a:rPr lang="zh-CN" altLang="en-US" sz="1600" b="1" dirty="0">
                  <a:solidFill>
                    <a:schemeClr val="tx1">
                      <a:lumMod val="75000"/>
                      <a:lumOff val="25000"/>
                    </a:schemeClr>
                  </a:solidFill>
                </a:rPr>
                <a:t>核医疗多款高端装备实现重要节点突破</a:t>
              </a:r>
              <a:endParaRPr lang="en-US" altLang="zh-CN" sz="1600" b="1" dirty="0">
                <a:solidFill>
                  <a:schemeClr val="tx1">
                    <a:lumMod val="75000"/>
                    <a:lumOff val="25000"/>
                  </a:schemeClr>
                </a:solidFill>
              </a:endParaRPr>
            </a:p>
          </p:txBody>
        </p:sp>
        <p:sp>
          <p:nvSpPr>
            <p:cNvPr id="65" name="矩形 64">
              <a:extLst>
                <a:ext uri="{FF2B5EF4-FFF2-40B4-BE49-F238E27FC236}">
                  <a16:creationId xmlns:a16="http://schemas.microsoft.com/office/drawing/2014/main" xmlns="" id="{15A471E6-AB04-72BF-0A5A-C8B69FE7AE98}"/>
                </a:ext>
              </a:extLst>
            </p:cNvPr>
            <p:cNvSpPr/>
            <p:nvPr/>
          </p:nvSpPr>
          <p:spPr>
            <a:xfrm>
              <a:off x="3027635" y="1164125"/>
              <a:ext cx="1936962" cy="830997"/>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放射性药物与核医疗</a:t>
              </a:r>
            </a:p>
          </p:txBody>
        </p:sp>
        <p:grpSp>
          <p:nvGrpSpPr>
            <p:cNvPr id="170" name="组合 169">
              <a:extLst>
                <a:ext uri="{FF2B5EF4-FFF2-40B4-BE49-F238E27FC236}">
                  <a16:creationId xmlns:a16="http://schemas.microsoft.com/office/drawing/2014/main" xmlns="" id="{4654DEDB-1A95-A213-88A2-E6A7359B2B18}"/>
                </a:ext>
              </a:extLst>
            </p:cNvPr>
            <p:cNvGrpSpPr/>
            <p:nvPr/>
          </p:nvGrpSpPr>
          <p:grpSpPr>
            <a:xfrm>
              <a:off x="2420643" y="1049457"/>
              <a:ext cx="594000" cy="594000"/>
              <a:chOff x="4678464" y="959917"/>
              <a:chExt cx="594000" cy="594000"/>
            </a:xfrm>
          </p:grpSpPr>
          <p:sp>
            <p:nvSpPr>
              <p:cNvPr id="168" name="椭圆 167">
                <a:extLst>
                  <a:ext uri="{FF2B5EF4-FFF2-40B4-BE49-F238E27FC236}">
                    <a16:creationId xmlns:a16="http://schemas.microsoft.com/office/drawing/2014/main" xmlns="" id="{BE1562BF-7522-AF77-A930-8AC2C3CAE2A1}"/>
                  </a:ext>
                </a:extLst>
              </p:cNvPr>
              <p:cNvSpPr/>
              <p:nvPr/>
            </p:nvSpPr>
            <p:spPr>
              <a:xfrm>
                <a:off x="4678464" y="959917"/>
                <a:ext cx="594000" cy="594000"/>
              </a:xfrm>
              <a:prstGeom prst="ellipse">
                <a:avLst/>
              </a:prstGeom>
              <a:gradFill flip="none" rotWithShape="1">
                <a:gsLst>
                  <a:gs pos="0">
                    <a:schemeClr val="accent1">
                      <a:lumMod val="60000"/>
                      <a:lumOff val="40000"/>
                    </a:schemeClr>
                  </a:gs>
                  <a:gs pos="44000">
                    <a:schemeClr val="accent1"/>
                  </a:gs>
                  <a:gs pos="100000">
                    <a:schemeClr val="accent1">
                      <a:lumMod val="7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bg1"/>
                  </a:solidFill>
                </a:endParaRPr>
              </a:p>
            </p:txBody>
          </p:sp>
          <p:sp>
            <p:nvSpPr>
              <p:cNvPr id="169" name="任意多边形: 形状 168">
                <a:extLst>
                  <a:ext uri="{FF2B5EF4-FFF2-40B4-BE49-F238E27FC236}">
                    <a16:creationId xmlns:a16="http://schemas.microsoft.com/office/drawing/2014/main" xmlns="" id="{25275EF8-89A8-C664-DCD3-6F44B8575ED4}"/>
                  </a:ext>
                </a:extLst>
              </p:cNvPr>
              <p:cNvSpPr/>
              <p:nvPr/>
            </p:nvSpPr>
            <p:spPr>
              <a:xfrm>
                <a:off x="4790484" y="1049279"/>
                <a:ext cx="392800" cy="407716"/>
              </a:xfrm>
              <a:custGeom>
                <a:avLst/>
                <a:gdLst>
                  <a:gd name="connsiteX0" fmla="*/ 6296025 w 6296025"/>
                  <a:gd name="connsiteY0" fmla="*/ 3249561 h 6296025"/>
                  <a:gd name="connsiteX1" fmla="*/ 6296025 w 6296025"/>
                  <a:gd name="connsiteY1" fmla="*/ 2434747 h 6296025"/>
                  <a:gd name="connsiteX2" fmla="*/ 5934207 w 6296025"/>
                  <a:gd name="connsiteY2" fmla="*/ 1948417 h 6296025"/>
                  <a:gd name="connsiteX3" fmla="*/ 5280537 w 6296025"/>
                  <a:gd name="connsiteY3" fmla="*/ 1752313 h 6296025"/>
                  <a:gd name="connsiteX4" fmla="*/ 5280537 w 6296025"/>
                  <a:gd name="connsiteY4" fmla="*/ 1598061 h 6296025"/>
                  <a:gd name="connsiteX5" fmla="*/ 5585184 w 6296025"/>
                  <a:gd name="connsiteY5" fmla="*/ 1015587 h 6296025"/>
                  <a:gd name="connsiteX6" fmla="*/ 5585184 w 6296025"/>
                  <a:gd name="connsiteY6" fmla="*/ 710842 h 6296025"/>
                  <a:gd name="connsiteX7" fmla="*/ 4874342 w 6296025"/>
                  <a:gd name="connsiteY7" fmla="*/ 0 h 6296025"/>
                  <a:gd name="connsiteX8" fmla="*/ 4163501 w 6296025"/>
                  <a:gd name="connsiteY8" fmla="*/ 710842 h 6296025"/>
                  <a:gd name="connsiteX9" fmla="*/ 4163501 w 6296025"/>
                  <a:gd name="connsiteY9" fmla="*/ 1015488 h 6296025"/>
                  <a:gd name="connsiteX10" fmla="*/ 4468147 w 6296025"/>
                  <a:gd name="connsiteY10" fmla="*/ 1597959 h 6296025"/>
                  <a:gd name="connsiteX11" fmla="*/ 4468147 w 6296025"/>
                  <a:gd name="connsiteY11" fmla="*/ 1752212 h 6296025"/>
                  <a:gd name="connsiteX12" fmla="*/ 3892073 w 6296025"/>
                  <a:gd name="connsiteY12" fmla="*/ 1925061 h 6296025"/>
                  <a:gd name="connsiteX13" fmla="*/ 3108002 w 6296025"/>
                  <a:gd name="connsiteY13" fmla="*/ 1624781 h 6296025"/>
                  <a:gd name="connsiteX14" fmla="*/ 2344356 w 6296025"/>
                  <a:gd name="connsiteY14" fmla="*/ 1907315 h 6296025"/>
                  <a:gd name="connsiteX15" fmla="*/ 1827878 w 6296025"/>
                  <a:gd name="connsiteY15" fmla="*/ 1752313 h 6296025"/>
                  <a:gd name="connsiteX16" fmla="*/ 1827878 w 6296025"/>
                  <a:gd name="connsiteY16" fmla="*/ 1598061 h 6296025"/>
                  <a:gd name="connsiteX17" fmla="*/ 2132525 w 6296025"/>
                  <a:gd name="connsiteY17" fmla="*/ 1015587 h 6296025"/>
                  <a:gd name="connsiteX18" fmla="*/ 2132525 w 6296025"/>
                  <a:gd name="connsiteY18" fmla="*/ 710842 h 6296025"/>
                  <a:gd name="connsiteX19" fmla="*/ 1421683 w 6296025"/>
                  <a:gd name="connsiteY19" fmla="*/ 0 h 6296025"/>
                  <a:gd name="connsiteX20" fmla="*/ 710842 w 6296025"/>
                  <a:gd name="connsiteY20" fmla="*/ 710842 h 6296025"/>
                  <a:gd name="connsiteX21" fmla="*/ 710842 w 6296025"/>
                  <a:gd name="connsiteY21" fmla="*/ 1015488 h 6296025"/>
                  <a:gd name="connsiteX22" fmla="*/ 1015488 w 6296025"/>
                  <a:gd name="connsiteY22" fmla="*/ 1597959 h 6296025"/>
                  <a:gd name="connsiteX23" fmla="*/ 1015488 w 6296025"/>
                  <a:gd name="connsiteY23" fmla="*/ 1752212 h 6296025"/>
                  <a:gd name="connsiteX24" fmla="*/ 361817 w 6296025"/>
                  <a:gd name="connsiteY24" fmla="*/ 1948315 h 6296025"/>
                  <a:gd name="connsiteX25" fmla="*/ 0 w 6296025"/>
                  <a:gd name="connsiteY25" fmla="*/ 2434747 h 6296025"/>
                  <a:gd name="connsiteX26" fmla="*/ 0 w 6296025"/>
                  <a:gd name="connsiteY26" fmla="*/ 3249561 h 6296025"/>
                  <a:gd name="connsiteX27" fmla="*/ 203098 w 6296025"/>
                  <a:gd name="connsiteY27" fmla="*/ 3249561 h 6296025"/>
                  <a:gd name="connsiteX28" fmla="*/ 203098 w 6296025"/>
                  <a:gd name="connsiteY28" fmla="*/ 2434747 h 6296025"/>
                  <a:gd name="connsiteX29" fmla="*/ 420228 w 6296025"/>
                  <a:gd name="connsiteY29" fmla="*/ 2142984 h 6296025"/>
                  <a:gd name="connsiteX30" fmla="*/ 1074097 w 6296025"/>
                  <a:gd name="connsiteY30" fmla="*/ 1946779 h 6296025"/>
                  <a:gd name="connsiteX31" fmla="*/ 1421683 w 6296025"/>
                  <a:gd name="connsiteY31" fmla="*/ 2132525 h 6296025"/>
                  <a:gd name="connsiteX32" fmla="*/ 1769272 w 6296025"/>
                  <a:gd name="connsiteY32" fmla="*/ 1946779 h 6296025"/>
                  <a:gd name="connsiteX33" fmla="*/ 2185724 w 6296025"/>
                  <a:gd name="connsiteY33" fmla="*/ 2071684 h 6296025"/>
                  <a:gd name="connsiteX34" fmla="*/ 1938744 w 6296025"/>
                  <a:gd name="connsiteY34" fmla="*/ 2661696 h 6296025"/>
                  <a:gd name="connsiteX35" fmla="*/ 1421683 w 6296025"/>
                  <a:gd name="connsiteY35" fmla="*/ 2437171 h 6296025"/>
                  <a:gd name="connsiteX36" fmla="*/ 710842 w 6296025"/>
                  <a:gd name="connsiteY36" fmla="*/ 3148013 h 6296025"/>
                  <a:gd name="connsiteX37" fmla="*/ 710842 w 6296025"/>
                  <a:gd name="connsiteY37" fmla="*/ 3452659 h 6296025"/>
                  <a:gd name="connsiteX38" fmla="*/ 1015488 w 6296025"/>
                  <a:gd name="connsiteY38" fmla="*/ 4035130 h 6296025"/>
                  <a:gd name="connsiteX39" fmla="*/ 1015488 w 6296025"/>
                  <a:gd name="connsiteY39" fmla="*/ 4189383 h 6296025"/>
                  <a:gd name="connsiteX40" fmla="*/ 361817 w 6296025"/>
                  <a:gd name="connsiteY40" fmla="*/ 4385486 h 6296025"/>
                  <a:gd name="connsiteX41" fmla="*/ 0 w 6296025"/>
                  <a:gd name="connsiteY41" fmla="*/ 4871918 h 6296025"/>
                  <a:gd name="connsiteX42" fmla="*/ 0 w 6296025"/>
                  <a:gd name="connsiteY42" fmla="*/ 5788281 h 6296025"/>
                  <a:gd name="connsiteX43" fmla="*/ 1218586 w 6296025"/>
                  <a:gd name="connsiteY43" fmla="*/ 5788281 h 6296025"/>
                  <a:gd name="connsiteX44" fmla="*/ 1320134 w 6296025"/>
                  <a:gd name="connsiteY44" fmla="*/ 5889830 h 6296025"/>
                  <a:gd name="connsiteX45" fmla="*/ 1320134 w 6296025"/>
                  <a:gd name="connsiteY45" fmla="*/ 6296025 h 6296025"/>
                  <a:gd name="connsiteX46" fmla="*/ 4975891 w 6296025"/>
                  <a:gd name="connsiteY46" fmla="*/ 6296025 h 6296025"/>
                  <a:gd name="connsiteX47" fmla="*/ 4975891 w 6296025"/>
                  <a:gd name="connsiteY47" fmla="*/ 5889830 h 6296025"/>
                  <a:gd name="connsiteX48" fmla="*/ 5077440 w 6296025"/>
                  <a:gd name="connsiteY48" fmla="*/ 5788281 h 6296025"/>
                  <a:gd name="connsiteX49" fmla="*/ 6296025 w 6296025"/>
                  <a:gd name="connsiteY49" fmla="*/ 5788281 h 6296025"/>
                  <a:gd name="connsiteX50" fmla="*/ 6296025 w 6296025"/>
                  <a:gd name="connsiteY50" fmla="*/ 4871918 h 6296025"/>
                  <a:gd name="connsiteX51" fmla="*/ 5934207 w 6296025"/>
                  <a:gd name="connsiteY51" fmla="*/ 4385588 h 6296025"/>
                  <a:gd name="connsiteX52" fmla="*/ 5280537 w 6296025"/>
                  <a:gd name="connsiteY52" fmla="*/ 4189484 h 6296025"/>
                  <a:gd name="connsiteX53" fmla="*/ 5280537 w 6296025"/>
                  <a:gd name="connsiteY53" fmla="*/ 4035232 h 6296025"/>
                  <a:gd name="connsiteX54" fmla="*/ 5585184 w 6296025"/>
                  <a:gd name="connsiteY54" fmla="*/ 3452760 h 6296025"/>
                  <a:gd name="connsiteX55" fmla="*/ 5585184 w 6296025"/>
                  <a:gd name="connsiteY55" fmla="*/ 3148114 h 6296025"/>
                  <a:gd name="connsiteX56" fmla="*/ 4874342 w 6296025"/>
                  <a:gd name="connsiteY56" fmla="*/ 2437273 h 6296025"/>
                  <a:gd name="connsiteX57" fmla="*/ 4366598 w 6296025"/>
                  <a:gd name="connsiteY57" fmla="*/ 2651528 h 6296025"/>
                  <a:gd name="connsiteX58" fmla="*/ 4366598 w 6296025"/>
                  <a:gd name="connsiteY58" fmla="*/ 2555285 h 6296025"/>
                  <a:gd name="connsiteX59" fmla="*/ 4087542 w 6296025"/>
                  <a:gd name="connsiteY59" fmla="*/ 2078729 h 6296025"/>
                  <a:gd name="connsiteX60" fmla="*/ 4526753 w 6296025"/>
                  <a:gd name="connsiteY60" fmla="*/ 1946881 h 6296025"/>
                  <a:gd name="connsiteX61" fmla="*/ 4874342 w 6296025"/>
                  <a:gd name="connsiteY61" fmla="*/ 2132525 h 6296025"/>
                  <a:gd name="connsiteX62" fmla="*/ 5221931 w 6296025"/>
                  <a:gd name="connsiteY62" fmla="*/ 1946779 h 6296025"/>
                  <a:gd name="connsiteX63" fmla="*/ 5875893 w 6296025"/>
                  <a:gd name="connsiteY63" fmla="*/ 2142984 h 6296025"/>
                  <a:gd name="connsiteX64" fmla="*/ 6092928 w 6296025"/>
                  <a:gd name="connsiteY64" fmla="*/ 2434747 h 6296025"/>
                  <a:gd name="connsiteX65" fmla="*/ 6092928 w 6296025"/>
                  <a:gd name="connsiteY65" fmla="*/ 3249561 h 6296025"/>
                  <a:gd name="connsiteX66" fmla="*/ 1421683 w 6296025"/>
                  <a:gd name="connsiteY66" fmla="*/ 203098 h 6296025"/>
                  <a:gd name="connsiteX67" fmla="*/ 1929427 w 6296025"/>
                  <a:gd name="connsiteY67" fmla="*/ 710842 h 6296025"/>
                  <a:gd name="connsiteX68" fmla="*/ 1463737 w 6296025"/>
                  <a:gd name="connsiteY68" fmla="*/ 710842 h 6296025"/>
                  <a:gd name="connsiteX69" fmla="*/ 1290381 w 6296025"/>
                  <a:gd name="connsiteY69" fmla="*/ 639044 h 6296025"/>
                  <a:gd name="connsiteX70" fmla="*/ 1218586 w 6296025"/>
                  <a:gd name="connsiteY70" fmla="*/ 567245 h 6296025"/>
                  <a:gd name="connsiteX71" fmla="*/ 1146788 w 6296025"/>
                  <a:gd name="connsiteY71" fmla="*/ 639044 h 6296025"/>
                  <a:gd name="connsiteX72" fmla="*/ 973440 w 6296025"/>
                  <a:gd name="connsiteY72" fmla="*/ 710842 h 6296025"/>
                  <a:gd name="connsiteX73" fmla="*/ 913939 w 6296025"/>
                  <a:gd name="connsiteY73" fmla="*/ 710842 h 6296025"/>
                  <a:gd name="connsiteX74" fmla="*/ 1421683 w 6296025"/>
                  <a:gd name="connsiteY74" fmla="*/ 203098 h 6296025"/>
                  <a:gd name="connsiteX75" fmla="*/ 913939 w 6296025"/>
                  <a:gd name="connsiteY75" fmla="*/ 1015488 h 6296025"/>
                  <a:gd name="connsiteX76" fmla="*/ 913939 w 6296025"/>
                  <a:gd name="connsiteY76" fmla="*/ 913939 h 6296025"/>
                  <a:gd name="connsiteX77" fmla="*/ 973440 w 6296025"/>
                  <a:gd name="connsiteY77" fmla="*/ 913939 h 6296025"/>
                  <a:gd name="connsiteX78" fmla="*/ 1218586 w 6296025"/>
                  <a:gd name="connsiteY78" fmla="*/ 841149 h 6296025"/>
                  <a:gd name="connsiteX79" fmla="*/ 1463737 w 6296025"/>
                  <a:gd name="connsiteY79" fmla="*/ 913939 h 6296025"/>
                  <a:gd name="connsiteX80" fmla="*/ 1929427 w 6296025"/>
                  <a:gd name="connsiteY80" fmla="*/ 913939 h 6296025"/>
                  <a:gd name="connsiteX81" fmla="*/ 1929427 w 6296025"/>
                  <a:gd name="connsiteY81" fmla="*/ 1015488 h 6296025"/>
                  <a:gd name="connsiteX82" fmla="*/ 1421683 w 6296025"/>
                  <a:gd name="connsiteY82" fmla="*/ 1523232 h 6296025"/>
                  <a:gd name="connsiteX83" fmla="*/ 913939 w 6296025"/>
                  <a:gd name="connsiteY83" fmla="*/ 1015488 h 6296025"/>
                  <a:gd name="connsiteX84" fmla="*/ 1421683 w 6296025"/>
                  <a:gd name="connsiteY84" fmla="*/ 1929427 h 6296025"/>
                  <a:gd name="connsiteX85" fmla="*/ 1218586 w 6296025"/>
                  <a:gd name="connsiteY85" fmla="*/ 1799965 h 6296025"/>
                  <a:gd name="connsiteX86" fmla="*/ 1218586 w 6296025"/>
                  <a:gd name="connsiteY86" fmla="*/ 1696474 h 6296025"/>
                  <a:gd name="connsiteX87" fmla="*/ 1421683 w 6296025"/>
                  <a:gd name="connsiteY87" fmla="*/ 1726329 h 6296025"/>
                  <a:gd name="connsiteX88" fmla="*/ 1624781 w 6296025"/>
                  <a:gd name="connsiteY88" fmla="*/ 1696385 h 6296025"/>
                  <a:gd name="connsiteX89" fmla="*/ 1624781 w 6296025"/>
                  <a:gd name="connsiteY89" fmla="*/ 1799864 h 6296025"/>
                  <a:gd name="connsiteX90" fmla="*/ 1421683 w 6296025"/>
                  <a:gd name="connsiteY90" fmla="*/ 1929427 h 6296025"/>
                  <a:gd name="connsiteX91" fmla="*/ 4213031 w 6296025"/>
                  <a:gd name="connsiteY91" fmla="*/ 3711786 h 6296025"/>
                  <a:gd name="connsiteX92" fmla="*/ 4468147 w 6296025"/>
                  <a:gd name="connsiteY92" fmla="*/ 4035232 h 6296025"/>
                  <a:gd name="connsiteX93" fmla="*/ 4468147 w 6296025"/>
                  <a:gd name="connsiteY93" fmla="*/ 4189484 h 6296025"/>
                  <a:gd name="connsiteX94" fmla="*/ 3814579 w 6296025"/>
                  <a:gd name="connsiteY94" fmla="*/ 4385588 h 6296025"/>
                  <a:gd name="connsiteX95" fmla="*/ 3751707 w 6296025"/>
                  <a:gd name="connsiteY95" fmla="*/ 4409541 h 6296025"/>
                  <a:gd name="connsiteX96" fmla="*/ 3655757 w 6296025"/>
                  <a:gd name="connsiteY96" fmla="*/ 4387428 h 6296025"/>
                  <a:gd name="connsiteX97" fmla="*/ 3655757 w 6296025"/>
                  <a:gd name="connsiteY97" fmla="*/ 4187352 h 6296025"/>
                  <a:gd name="connsiteX98" fmla="*/ 3902342 w 6296025"/>
                  <a:gd name="connsiteY98" fmla="*/ 3854297 h 6296025"/>
                  <a:gd name="connsiteX99" fmla="*/ 4213031 w 6296025"/>
                  <a:gd name="connsiteY99" fmla="*/ 3711786 h 6296025"/>
                  <a:gd name="connsiteX100" fmla="*/ 3148013 w 6296025"/>
                  <a:gd name="connsiteY100" fmla="*/ 4366598 h 6296025"/>
                  <a:gd name="connsiteX101" fmla="*/ 3452659 w 6296025"/>
                  <a:gd name="connsiteY101" fmla="*/ 4306799 h 6296025"/>
                  <a:gd name="connsiteX102" fmla="*/ 3452659 w 6296025"/>
                  <a:gd name="connsiteY102" fmla="*/ 4417373 h 6296025"/>
                  <a:gd name="connsiteX103" fmla="*/ 3148013 w 6296025"/>
                  <a:gd name="connsiteY103" fmla="*/ 4645857 h 6296025"/>
                  <a:gd name="connsiteX104" fmla="*/ 2843366 w 6296025"/>
                  <a:gd name="connsiteY104" fmla="*/ 4417373 h 6296025"/>
                  <a:gd name="connsiteX105" fmla="*/ 2843366 w 6296025"/>
                  <a:gd name="connsiteY105" fmla="*/ 4306799 h 6296025"/>
                  <a:gd name="connsiteX106" fmla="*/ 3148013 w 6296025"/>
                  <a:gd name="connsiteY106" fmla="*/ 4366598 h 6296025"/>
                  <a:gd name="connsiteX107" fmla="*/ 2718664 w 6296025"/>
                  <a:gd name="connsiteY107" fmla="*/ 4577731 h 6296025"/>
                  <a:gd name="connsiteX108" fmla="*/ 2966240 w 6296025"/>
                  <a:gd name="connsiteY108" fmla="*/ 4763476 h 6296025"/>
                  <a:gd name="connsiteX109" fmla="*/ 2711569 w 6296025"/>
                  <a:gd name="connsiteY109" fmla="*/ 4916294 h 6296025"/>
                  <a:gd name="connsiteX110" fmla="*/ 2647161 w 6296025"/>
                  <a:gd name="connsiteY110" fmla="*/ 4594296 h 6296025"/>
                  <a:gd name="connsiteX111" fmla="*/ 3035801 w 6296025"/>
                  <a:gd name="connsiteY111" fmla="*/ 5382086 h 6296025"/>
                  <a:gd name="connsiteX112" fmla="*/ 3260224 w 6296025"/>
                  <a:gd name="connsiteY112" fmla="*/ 5382086 h 6296025"/>
                  <a:gd name="connsiteX113" fmla="*/ 3339216 w 6296025"/>
                  <a:gd name="connsiteY113" fmla="*/ 6092928 h 6296025"/>
                  <a:gd name="connsiteX114" fmla="*/ 2956822 w 6296025"/>
                  <a:gd name="connsiteY114" fmla="*/ 6092928 h 6296025"/>
                  <a:gd name="connsiteX115" fmla="*/ 3277868 w 6296025"/>
                  <a:gd name="connsiteY115" fmla="*/ 5178989 h 6296025"/>
                  <a:gd name="connsiteX116" fmla="*/ 3018055 w 6296025"/>
                  <a:gd name="connsiteY116" fmla="*/ 5178989 h 6296025"/>
                  <a:gd name="connsiteX117" fmla="*/ 2959741 w 6296025"/>
                  <a:gd name="connsiteY117" fmla="*/ 5004109 h 6296025"/>
                  <a:gd name="connsiteX118" fmla="*/ 3148013 w 6296025"/>
                  <a:gd name="connsiteY118" fmla="*/ 4891199 h 6296025"/>
                  <a:gd name="connsiteX119" fmla="*/ 3336183 w 6296025"/>
                  <a:gd name="connsiteY119" fmla="*/ 5004109 h 6296025"/>
                  <a:gd name="connsiteX120" fmla="*/ 3329785 w 6296025"/>
                  <a:gd name="connsiteY120" fmla="*/ 4763476 h 6296025"/>
                  <a:gd name="connsiteX121" fmla="*/ 3577361 w 6296025"/>
                  <a:gd name="connsiteY121" fmla="*/ 4577731 h 6296025"/>
                  <a:gd name="connsiteX122" fmla="*/ 3648864 w 6296025"/>
                  <a:gd name="connsiteY122" fmla="*/ 4594194 h 6296025"/>
                  <a:gd name="connsiteX123" fmla="*/ 3584457 w 6296025"/>
                  <a:gd name="connsiteY123" fmla="*/ 4916193 h 6296025"/>
                  <a:gd name="connsiteX124" fmla="*/ 4084318 w 6296025"/>
                  <a:gd name="connsiteY124" fmla="*/ 3556048 h 6296025"/>
                  <a:gd name="connsiteX125" fmla="*/ 3956036 w 6296025"/>
                  <a:gd name="connsiteY125" fmla="*/ 3638100 h 6296025"/>
                  <a:gd name="connsiteX126" fmla="*/ 3960403 w 6296025"/>
                  <a:gd name="connsiteY126" fmla="*/ 3554208 h 6296025"/>
                  <a:gd name="connsiteX127" fmla="*/ 3960403 w 6296025"/>
                  <a:gd name="connsiteY127" fmla="*/ 3068284 h 6296025"/>
                  <a:gd name="connsiteX128" fmla="*/ 4161965 w 6296025"/>
                  <a:gd name="connsiteY128" fmla="*/ 3320760 h 6296025"/>
                  <a:gd name="connsiteX129" fmla="*/ 4084318 w 6296025"/>
                  <a:gd name="connsiteY129" fmla="*/ 3556048 h 6296025"/>
                  <a:gd name="connsiteX130" fmla="*/ 3757305 w 6296025"/>
                  <a:gd name="connsiteY130" fmla="*/ 3554208 h 6296025"/>
                  <a:gd name="connsiteX131" fmla="*/ 3148013 w 6296025"/>
                  <a:gd name="connsiteY131" fmla="*/ 4163501 h 6296025"/>
                  <a:gd name="connsiteX132" fmla="*/ 2538720 w 6296025"/>
                  <a:gd name="connsiteY132" fmla="*/ 3554208 h 6296025"/>
                  <a:gd name="connsiteX133" fmla="*/ 2538720 w 6296025"/>
                  <a:gd name="connsiteY133" fmla="*/ 3046464 h 6296025"/>
                  <a:gd name="connsiteX134" fmla="*/ 2883478 w 6296025"/>
                  <a:gd name="connsiteY134" fmla="*/ 3046464 h 6296025"/>
                  <a:gd name="connsiteX135" fmla="*/ 3512662 w 6296025"/>
                  <a:gd name="connsiteY135" fmla="*/ 2885712 h 6296025"/>
                  <a:gd name="connsiteX136" fmla="*/ 3592987 w 6296025"/>
                  <a:gd name="connsiteY136" fmla="*/ 3046464 h 6296025"/>
                  <a:gd name="connsiteX137" fmla="*/ 3757305 w 6296025"/>
                  <a:gd name="connsiteY137" fmla="*/ 3046464 h 6296025"/>
                  <a:gd name="connsiteX138" fmla="*/ 2339989 w 6296025"/>
                  <a:gd name="connsiteY138" fmla="*/ 3638100 h 6296025"/>
                  <a:gd name="connsiteX139" fmla="*/ 2211707 w 6296025"/>
                  <a:gd name="connsiteY139" fmla="*/ 3556048 h 6296025"/>
                  <a:gd name="connsiteX140" fmla="*/ 2134061 w 6296025"/>
                  <a:gd name="connsiteY140" fmla="*/ 3320861 h 6296025"/>
                  <a:gd name="connsiteX141" fmla="*/ 2335622 w 6296025"/>
                  <a:gd name="connsiteY141" fmla="*/ 3068386 h 6296025"/>
                  <a:gd name="connsiteX142" fmla="*/ 2335622 w 6296025"/>
                  <a:gd name="connsiteY142" fmla="*/ 3554208 h 6296025"/>
                  <a:gd name="connsiteX143" fmla="*/ 2339989 w 6296025"/>
                  <a:gd name="connsiteY143" fmla="*/ 3638100 h 6296025"/>
                  <a:gd name="connsiteX144" fmla="*/ 2393683 w 6296025"/>
                  <a:gd name="connsiteY144" fmla="*/ 3854297 h 6296025"/>
                  <a:gd name="connsiteX145" fmla="*/ 2640269 w 6296025"/>
                  <a:gd name="connsiteY145" fmla="*/ 4187352 h 6296025"/>
                  <a:gd name="connsiteX146" fmla="*/ 2640269 w 6296025"/>
                  <a:gd name="connsiteY146" fmla="*/ 4387428 h 6296025"/>
                  <a:gd name="connsiteX147" fmla="*/ 2544318 w 6296025"/>
                  <a:gd name="connsiteY147" fmla="*/ 4409541 h 6296025"/>
                  <a:gd name="connsiteX148" fmla="*/ 2481548 w 6296025"/>
                  <a:gd name="connsiteY148" fmla="*/ 4385588 h 6296025"/>
                  <a:gd name="connsiteX149" fmla="*/ 1827878 w 6296025"/>
                  <a:gd name="connsiteY149" fmla="*/ 4189484 h 6296025"/>
                  <a:gd name="connsiteX150" fmla="*/ 1827878 w 6296025"/>
                  <a:gd name="connsiteY150" fmla="*/ 4035232 h 6296025"/>
                  <a:gd name="connsiteX151" fmla="*/ 2082994 w 6296025"/>
                  <a:gd name="connsiteY151" fmla="*/ 3711786 h 6296025"/>
                  <a:gd name="connsiteX152" fmla="*/ 2393683 w 6296025"/>
                  <a:gd name="connsiteY152" fmla="*/ 3854297 h 6296025"/>
                  <a:gd name="connsiteX153" fmla="*/ 1421683 w 6296025"/>
                  <a:gd name="connsiteY153" fmla="*/ 2640269 h 6296025"/>
                  <a:gd name="connsiteX154" fmla="*/ 1929427 w 6296025"/>
                  <a:gd name="connsiteY154" fmla="*/ 3148013 h 6296025"/>
                  <a:gd name="connsiteX155" fmla="*/ 1869932 w 6296025"/>
                  <a:gd name="connsiteY155" fmla="*/ 3148013 h 6296025"/>
                  <a:gd name="connsiteX156" fmla="*/ 1696576 w 6296025"/>
                  <a:gd name="connsiteY156" fmla="*/ 3076218 h 6296025"/>
                  <a:gd name="connsiteX157" fmla="*/ 1624781 w 6296025"/>
                  <a:gd name="connsiteY157" fmla="*/ 3004423 h 6296025"/>
                  <a:gd name="connsiteX158" fmla="*/ 1552986 w 6296025"/>
                  <a:gd name="connsiteY158" fmla="*/ 3076218 h 6296025"/>
                  <a:gd name="connsiteX159" fmla="*/ 1379642 w 6296025"/>
                  <a:gd name="connsiteY159" fmla="*/ 3148013 h 6296025"/>
                  <a:gd name="connsiteX160" fmla="*/ 913939 w 6296025"/>
                  <a:gd name="connsiteY160" fmla="*/ 3148013 h 6296025"/>
                  <a:gd name="connsiteX161" fmla="*/ 1421683 w 6296025"/>
                  <a:gd name="connsiteY161" fmla="*/ 2640269 h 6296025"/>
                  <a:gd name="connsiteX162" fmla="*/ 913939 w 6296025"/>
                  <a:gd name="connsiteY162" fmla="*/ 3452659 h 6296025"/>
                  <a:gd name="connsiteX163" fmla="*/ 913939 w 6296025"/>
                  <a:gd name="connsiteY163" fmla="*/ 3351110 h 6296025"/>
                  <a:gd name="connsiteX164" fmla="*/ 1379642 w 6296025"/>
                  <a:gd name="connsiteY164" fmla="*/ 3351110 h 6296025"/>
                  <a:gd name="connsiteX165" fmla="*/ 1624781 w 6296025"/>
                  <a:gd name="connsiteY165" fmla="*/ 3278325 h 6296025"/>
                  <a:gd name="connsiteX166" fmla="*/ 1869932 w 6296025"/>
                  <a:gd name="connsiteY166" fmla="*/ 3351110 h 6296025"/>
                  <a:gd name="connsiteX167" fmla="*/ 1929427 w 6296025"/>
                  <a:gd name="connsiteY167" fmla="*/ 3351110 h 6296025"/>
                  <a:gd name="connsiteX168" fmla="*/ 1929427 w 6296025"/>
                  <a:gd name="connsiteY168" fmla="*/ 3452659 h 6296025"/>
                  <a:gd name="connsiteX169" fmla="*/ 1421683 w 6296025"/>
                  <a:gd name="connsiteY169" fmla="*/ 3960403 h 6296025"/>
                  <a:gd name="connsiteX170" fmla="*/ 913939 w 6296025"/>
                  <a:gd name="connsiteY170" fmla="*/ 3452659 h 6296025"/>
                  <a:gd name="connsiteX171" fmla="*/ 1421683 w 6296025"/>
                  <a:gd name="connsiteY171" fmla="*/ 4163501 h 6296025"/>
                  <a:gd name="connsiteX172" fmla="*/ 1624781 w 6296025"/>
                  <a:gd name="connsiteY172" fmla="*/ 4133556 h 6296025"/>
                  <a:gd name="connsiteX173" fmla="*/ 1624781 w 6296025"/>
                  <a:gd name="connsiteY173" fmla="*/ 4237035 h 6296025"/>
                  <a:gd name="connsiteX174" fmla="*/ 1421683 w 6296025"/>
                  <a:gd name="connsiteY174" fmla="*/ 4366598 h 6296025"/>
                  <a:gd name="connsiteX175" fmla="*/ 1218586 w 6296025"/>
                  <a:gd name="connsiteY175" fmla="*/ 4237136 h 6296025"/>
                  <a:gd name="connsiteX176" fmla="*/ 1218586 w 6296025"/>
                  <a:gd name="connsiteY176" fmla="*/ 4133645 h 6296025"/>
                  <a:gd name="connsiteX177" fmla="*/ 1421683 w 6296025"/>
                  <a:gd name="connsiteY177" fmla="*/ 4163501 h 6296025"/>
                  <a:gd name="connsiteX178" fmla="*/ 1218586 w 6296025"/>
                  <a:gd name="connsiteY178" fmla="*/ 5585184 h 6296025"/>
                  <a:gd name="connsiteX179" fmla="*/ 812390 w 6296025"/>
                  <a:gd name="connsiteY179" fmla="*/ 5585184 h 6296025"/>
                  <a:gd name="connsiteX180" fmla="*/ 812390 w 6296025"/>
                  <a:gd name="connsiteY180" fmla="*/ 4874342 h 6296025"/>
                  <a:gd name="connsiteX181" fmla="*/ 609293 w 6296025"/>
                  <a:gd name="connsiteY181" fmla="*/ 4874342 h 6296025"/>
                  <a:gd name="connsiteX182" fmla="*/ 609293 w 6296025"/>
                  <a:gd name="connsiteY182" fmla="*/ 5585184 h 6296025"/>
                  <a:gd name="connsiteX183" fmla="*/ 203098 w 6296025"/>
                  <a:gd name="connsiteY183" fmla="*/ 5585184 h 6296025"/>
                  <a:gd name="connsiteX184" fmla="*/ 203098 w 6296025"/>
                  <a:gd name="connsiteY184" fmla="*/ 4871918 h 6296025"/>
                  <a:gd name="connsiteX185" fmla="*/ 420228 w 6296025"/>
                  <a:gd name="connsiteY185" fmla="*/ 4580155 h 6296025"/>
                  <a:gd name="connsiteX186" fmla="*/ 1074097 w 6296025"/>
                  <a:gd name="connsiteY186" fmla="*/ 4383950 h 6296025"/>
                  <a:gd name="connsiteX187" fmla="*/ 1421683 w 6296025"/>
                  <a:gd name="connsiteY187" fmla="*/ 4569696 h 6296025"/>
                  <a:gd name="connsiteX188" fmla="*/ 1769272 w 6296025"/>
                  <a:gd name="connsiteY188" fmla="*/ 4383950 h 6296025"/>
                  <a:gd name="connsiteX189" fmla="*/ 2154345 w 6296025"/>
                  <a:gd name="connsiteY189" fmla="*/ 4499538 h 6296025"/>
                  <a:gd name="connsiteX190" fmla="*/ 1871113 w 6296025"/>
                  <a:gd name="connsiteY190" fmla="*/ 4564834 h 6296025"/>
                  <a:gd name="connsiteX191" fmla="*/ 1320134 w 6296025"/>
                  <a:gd name="connsiteY191" fmla="*/ 5257486 h 6296025"/>
                  <a:gd name="connsiteX192" fmla="*/ 1320134 w 6296025"/>
                  <a:gd name="connsiteY192" fmla="*/ 5382086 h 6296025"/>
                  <a:gd name="connsiteX193" fmla="*/ 1523232 w 6296025"/>
                  <a:gd name="connsiteY193" fmla="*/ 5382086 h 6296025"/>
                  <a:gd name="connsiteX194" fmla="*/ 1523232 w 6296025"/>
                  <a:gd name="connsiteY194" fmla="*/ 5257486 h 6296025"/>
                  <a:gd name="connsiteX195" fmla="*/ 1916835 w 6296025"/>
                  <a:gd name="connsiteY195" fmla="*/ 4762727 h 6296025"/>
                  <a:gd name="connsiteX196" fmla="*/ 2449167 w 6296025"/>
                  <a:gd name="connsiteY196" fmla="*/ 4639853 h 6296025"/>
                  <a:gd name="connsiteX197" fmla="*/ 2568867 w 6296025"/>
                  <a:gd name="connsiteY197" fmla="*/ 5238585 h 6296025"/>
                  <a:gd name="connsiteX198" fmla="*/ 2781333 w 6296025"/>
                  <a:gd name="connsiteY198" fmla="*/ 5111154 h 6296025"/>
                  <a:gd name="connsiteX199" fmla="*/ 2841437 w 6296025"/>
                  <a:gd name="connsiteY199" fmla="*/ 5291492 h 6296025"/>
                  <a:gd name="connsiteX200" fmla="*/ 2752480 w 6296025"/>
                  <a:gd name="connsiteY200" fmla="*/ 6092928 h 6296025"/>
                  <a:gd name="connsiteX201" fmla="*/ 2234074 w 6296025"/>
                  <a:gd name="connsiteY201" fmla="*/ 6092928 h 6296025"/>
                  <a:gd name="connsiteX202" fmla="*/ 2234074 w 6296025"/>
                  <a:gd name="connsiteY202" fmla="*/ 5280537 h 6296025"/>
                  <a:gd name="connsiteX203" fmla="*/ 2030976 w 6296025"/>
                  <a:gd name="connsiteY203" fmla="*/ 5280537 h 6296025"/>
                  <a:gd name="connsiteX204" fmla="*/ 2030976 w 6296025"/>
                  <a:gd name="connsiteY204" fmla="*/ 6092928 h 6296025"/>
                  <a:gd name="connsiteX205" fmla="*/ 1523232 w 6296025"/>
                  <a:gd name="connsiteY205" fmla="*/ 6092928 h 6296025"/>
                  <a:gd name="connsiteX206" fmla="*/ 1523232 w 6296025"/>
                  <a:gd name="connsiteY206" fmla="*/ 5889830 h 6296025"/>
                  <a:gd name="connsiteX207" fmla="*/ 1218586 w 6296025"/>
                  <a:gd name="connsiteY207" fmla="*/ 5585184 h 6296025"/>
                  <a:gd name="connsiteX208" fmla="*/ 5875804 w 6296025"/>
                  <a:gd name="connsiteY208" fmla="*/ 4580155 h 6296025"/>
                  <a:gd name="connsiteX209" fmla="*/ 6092928 w 6296025"/>
                  <a:gd name="connsiteY209" fmla="*/ 4871918 h 6296025"/>
                  <a:gd name="connsiteX210" fmla="*/ 6092928 w 6296025"/>
                  <a:gd name="connsiteY210" fmla="*/ 5585184 h 6296025"/>
                  <a:gd name="connsiteX211" fmla="*/ 5686733 w 6296025"/>
                  <a:gd name="connsiteY211" fmla="*/ 5585184 h 6296025"/>
                  <a:gd name="connsiteX212" fmla="*/ 5686733 w 6296025"/>
                  <a:gd name="connsiteY212" fmla="*/ 4874342 h 6296025"/>
                  <a:gd name="connsiteX213" fmla="*/ 5483635 w 6296025"/>
                  <a:gd name="connsiteY213" fmla="*/ 4874342 h 6296025"/>
                  <a:gd name="connsiteX214" fmla="*/ 5483635 w 6296025"/>
                  <a:gd name="connsiteY214" fmla="*/ 5585184 h 6296025"/>
                  <a:gd name="connsiteX215" fmla="*/ 5077440 w 6296025"/>
                  <a:gd name="connsiteY215" fmla="*/ 5585184 h 6296025"/>
                  <a:gd name="connsiteX216" fmla="*/ 4772793 w 6296025"/>
                  <a:gd name="connsiteY216" fmla="*/ 5889830 h 6296025"/>
                  <a:gd name="connsiteX217" fmla="*/ 4772793 w 6296025"/>
                  <a:gd name="connsiteY217" fmla="*/ 6092928 h 6296025"/>
                  <a:gd name="connsiteX218" fmla="*/ 4265049 w 6296025"/>
                  <a:gd name="connsiteY218" fmla="*/ 6092928 h 6296025"/>
                  <a:gd name="connsiteX219" fmla="*/ 4265049 w 6296025"/>
                  <a:gd name="connsiteY219" fmla="*/ 5280537 h 6296025"/>
                  <a:gd name="connsiteX220" fmla="*/ 4061952 w 6296025"/>
                  <a:gd name="connsiteY220" fmla="*/ 5280537 h 6296025"/>
                  <a:gd name="connsiteX221" fmla="*/ 4061952 w 6296025"/>
                  <a:gd name="connsiteY221" fmla="*/ 6092928 h 6296025"/>
                  <a:gd name="connsiteX222" fmla="*/ 3543545 w 6296025"/>
                  <a:gd name="connsiteY222" fmla="*/ 6092928 h 6296025"/>
                  <a:gd name="connsiteX223" fmla="*/ 3454499 w 6296025"/>
                  <a:gd name="connsiteY223" fmla="*/ 5291492 h 6296025"/>
                  <a:gd name="connsiteX224" fmla="*/ 3514591 w 6296025"/>
                  <a:gd name="connsiteY224" fmla="*/ 5111154 h 6296025"/>
                  <a:gd name="connsiteX225" fmla="*/ 3727057 w 6296025"/>
                  <a:gd name="connsiteY225" fmla="*/ 5238585 h 6296025"/>
                  <a:gd name="connsiteX226" fmla="*/ 3846757 w 6296025"/>
                  <a:gd name="connsiteY226" fmla="*/ 4639853 h 6296025"/>
                  <a:gd name="connsiteX227" fmla="*/ 4379190 w 6296025"/>
                  <a:gd name="connsiteY227" fmla="*/ 4762727 h 6296025"/>
                  <a:gd name="connsiteX228" fmla="*/ 4772793 w 6296025"/>
                  <a:gd name="connsiteY228" fmla="*/ 5257486 h 6296025"/>
                  <a:gd name="connsiteX229" fmla="*/ 4772793 w 6296025"/>
                  <a:gd name="connsiteY229" fmla="*/ 5382086 h 6296025"/>
                  <a:gd name="connsiteX230" fmla="*/ 4975891 w 6296025"/>
                  <a:gd name="connsiteY230" fmla="*/ 5382086 h 6296025"/>
                  <a:gd name="connsiteX231" fmla="*/ 4975891 w 6296025"/>
                  <a:gd name="connsiteY231" fmla="*/ 5257486 h 6296025"/>
                  <a:gd name="connsiteX232" fmla="*/ 4424913 w 6296025"/>
                  <a:gd name="connsiteY232" fmla="*/ 4564834 h 6296025"/>
                  <a:gd name="connsiteX233" fmla="*/ 4141680 w 6296025"/>
                  <a:gd name="connsiteY233" fmla="*/ 4499538 h 6296025"/>
                  <a:gd name="connsiteX234" fmla="*/ 4526753 w 6296025"/>
                  <a:gd name="connsiteY234" fmla="*/ 4383950 h 6296025"/>
                  <a:gd name="connsiteX235" fmla="*/ 4874342 w 6296025"/>
                  <a:gd name="connsiteY235" fmla="*/ 4569696 h 6296025"/>
                  <a:gd name="connsiteX236" fmla="*/ 5221931 w 6296025"/>
                  <a:gd name="connsiteY236" fmla="*/ 4383950 h 6296025"/>
                  <a:gd name="connsiteX237" fmla="*/ 5077440 w 6296025"/>
                  <a:gd name="connsiteY237" fmla="*/ 4237136 h 6296025"/>
                  <a:gd name="connsiteX238" fmla="*/ 4874342 w 6296025"/>
                  <a:gd name="connsiteY238" fmla="*/ 4366598 h 6296025"/>
                  <a:gd name="connsiteX239" fmla="*/ 4671245 w 6296025"/>
                  <a:gd name="connsiteY239" fmla="*/ 4237136 h 6296025"/>
                  <a:gd name="connsiteX240" fmla="*/ 4671245 w 6296025"/>
                  <a:gd name="connsiteY240" fmla="*/ 4133556 h 6296025"/>
                  <a:gd name="connsiteX241" fmla="*/ 4874342 w 6296025"/>
                  <a:gd name="connsiteY241" fmla="*/ 4163501 h 6296025"/>
                  <a:gd name="connsiteX242" fmla="*/ 5077440 w 6296025"/>
                  <a:gd name="connsiteY242" fmla="*/ 4133556 h 6296025"/>
                  <a:gd name="connsiteX243" fmla="*/ 4874342 w 6296025"/>
                  <a:gd name="connsiteY243" fmla="*/ 3960403 h 6296025"/>
                  <a:gd name="connsiteX244" fmla="*/ 4366598 w 6296025"/>
                  <a:gd name="connsiteY244" fmla="*/ 3452659 h 6296025"/>
                  <a:gd name="connsiteX245" fmla="*/ 4366598 w 6296025"/>
                  <a:gd name="connsiteY245" fmla="*/ 3351110 h 6296025"/>
                  <a:gd name="connsiteX246" fmla="*/ 4426106 w 6296025"/>
                  <a:gd name="connsiteY246" fmla="*/ 3351110 h 6296025"/>
                  <a:gd name="connsiteX247" fmla="*/ 4671245 w 6296025"/>
                  <a:gd name="connsiteY247" fmla="*/ 3278325 h 6296025"/>
                  <a:gd name="connsiteX248" fmla="*/ 4916396 w 6296025"/>
                  <a:gd name="connsiteY248" fmla="*/ 3351110 h 6296025"/>
                  <a:gd name="connsiteX249" fmla="*/ 5382086 w 6296025"/>
                  <a:gd name="connsiteY249" fmla="*/ 3351110 h 6296025"/>
                  <a:gd name="connsiteX250" fmla="*/ 5382086 w 6296025"/>
                  <a:gd name="connsiteY250" fmla="*/ 3452659 h 6296025"/>
                  <a:gd name="connsiteX251" fmla="*/ 4874342 w 6296025"/>
                  <a:gd name="connsiteY251" fmla="*/ 3960403 h 6296025"/>
                  <a:gd name="connsiteX252" fmla="*/ 4874342 w 6296025"/>
                  <a:gd name="connsiteY252" fmla="*/ 2640269 h 6296025"/>
                  <a:gd name="connsiteX253" fmla="*/ 5382086 w 6296025"/>
                  <a:gd name="connsiteY253" fmla="*/ 3148013 h 6296025"/>
                  <a:gd name="connsiteX254" fmla="*/ 4916396 w 6296025"/>
                  <a:gd name="connsiteY254" fmla="*/ 3148013 h 6296025"/>
                  <a:gd name="connsiteX255" fmla="*/ 4743040 w 6296025"/>
                  <a:gd name="connsiteY255" fmla="*/ 3076218 h 6296025"/>
                  <a:gd name="connsiteX256" fmla="*/ 4671245 w 6296025"/>
                  <a:gd name="connsiteY256" fmla="*/ 3004423 h 6296025"/>
                  <a:gd name="connsiteX257" fmla="*/ 4599450 w 6296025"/>
                  <a:gd name="connsiteY257" fmla="*/ 3076218 h 6296025"/>
                  <a:gd name="connsiteX258" fmla="*/ 4426106 w 6296025"/>
                  <a:gd name="connsiteY258" fmla="*/ 3148013 h 6296025"/>
                  <a:gd name="connsiteX259" fmla="*/ 4366598 w 6296025"/>
                  <a:gd name="connsiteY259" fmla="*/ 3148013 h 6296025"/>
                  <a:gd name="connsiteX260" fmla="*/ 4874342 w 6296025"/>
                  <a:gd name="connsiteY260" fmla="*/ 2640269 h 6296025"/>
                  <a:gd name="connsiteX261" fmla="*/ 4163501 w 6296025"/>
                  <a:gd name="connsiteY261" fmla="*/ 2953547 h 6296025"/>
                  <a:gd name="connsiteX262" fmla="*/ 3841400 w 6296025"/>
                  <a:gd name="connsiteY262" fmla="*/ 2843366 h 6296025"/>
                  <a:gd name="connsiteX263" fmla="*/ 3718527 w 6296025"/>
                  <a:gd name="connsiteY263" fmla="*/ 2843366 h 6296025"/>
                  <a:gd name="connsiteX264" fmla="*/ 3593622 w 6296025"/>
                  <a:gd name="connsiteY264" fmla="*/ 2593556 h 6296025"/>
                  <a:gd name="connsiteX265" fmla="*/ 3497924 w 6296025"/>
                  <a:gd name="connsiteY265" fmla="*/ 2657329 h 6296025"/>
                  <a:gd name="connsiteX266" fmla="*/ 2883478 w 6296025"/>
                  <a:gd name="connsiteY266" fmla="*/ 2843366 h 6296025"/>
                  <a:gd name="connsiteX267" fmla="*/ 2454625 w 6296025"/>
                  <a:gd name="connsiteY267" fmla="*/ 2843366 h 6296025"/>
                  <a:gd name="connsiteX268" fmla="*/ 2132525 w 6296025"/>
                  <a:gd name="connsiteY268" fmla="*/ 2953547 h 6296025"/>
                  <a:gd name="connsiteX269" fmla="*/ 2132525 w 6296025"/>
                  <a:gd name="connsiteY269" fmla="*/ 2803356 h 6296025"/>
                  <a:gd name="connsiteX270" fmla="*/ 3108002 w 6296025"/>
                  <a:gd name="connsiteY270" fmla="*/ 1827878 h 6296025"/>
                  <a:gd name="connsiteX271" fmla="*/ 3797811 w 6296025"/>
                  <a:gd name="connsiteY271" fmla="*/ 2113535 h 6296025"/>
                  <a:gd name="connsiteX272" fmla="*/ 3905567 w 6296025"/>
                  <a:gd name="connsiteY272" fmla="*/ 2221278 h 6296025"/>
                  <a:gd name="connsiteX273" fmla="*/ 3928326 w 6296025"/>
                  <a:gd name="connsiteY273" fmla="*/ 2228920 h 6296025"/>
                  <a:gd name="connsiteX274" fmla="*/ 4163501 w 6296025"/>
                  <a:gd name="connsiteY274" fmla="*/ 2555183 h 6296025"/>
                  <a:gd name="connsiteX275" fmla="*/ 4874342 w 6296025"/>
                  <a:gd name="connsiteY275" fmla="*/ 203098 h 6296025"/>
                  <a:gd name="connsiteX276" fmla="*/ 5382086 w 6296025"/>
                  <a:gd name="connsiteY276" fmla="*/ 710842 h 6296025"/>
                  <a:gd name="connsiteX277" fmla="*/ 5322591 w 6296025"/>
                  <a:gd name="connsiteY277" fmla="*/ 710842 h 6296025"/>
                  <a:gd name="connsiteX278" fmla="*/ 5149235 w 6296025"/>
                  <a:gd name="connsiteY278" fmla="*/ 639044 h 6296025"/>
                  <a:gd name="connsiteX279" fmla="*/ 5077440 w 6296025"/>
                  <a:gd name="connsiteY279" fmla="*/ 567245 h 6296025"/>
                  <a:gd name="connsiteX280" fmla="*/ 5005645 w 6296025"/>
                  <a:gd name="connsiteY280" fmla="*/ 639044 h 6296025"/>
                  <a:gd name="connsiteX281" fmla="*/ 4832301 w 6296025"/>
                  <a:gd name="connsiteY281" fmla="*/ 710842 h 6296025"/>
                  <a:gd name="connsiteX282" fmla="*/ 4366598 w 6296025"/>
                  <a:gd name="connsiteY282" fmla="*/ 710842 h 6296025"/>
                  <a:gd name="connsiteX283" fmla="*/ 4874342 w 6296025"/>
                  <a:gd name="connsiteY283" fmla="*/ 203098 h 6296025"/>
                  <a:gd name="connsiteX284" fmla="*/ 4366598 w 6296025"/>
                  <a:gd name="connsiteY284" fmla="*/ 1015488 h 6296025"/>
                  <a:gd name="connsiteX285" fmla="*/ 4366598 w 6296025"/>
                  <a:gd name="connsiteY285" fmla="*/ 913939 h 6296025"/>
                  <a:gd name="connsiteX286" fmla="*/ 4832301 w 6296025"/>
                  <a:gd name="connsiteY286" fmla="*/ 913939 h 6296025"/>
                  <a:gd name="connsiteX287" fmla="*/ 5077440 w 6296025"/>
                  <a:gd name="connsiteY287" fmla="*/ 841149 h 6296025"/>
                  <a:gd name="connsiteX288" fmla="*/ 5322591 w 6296025"/>
                  <a:gd name="connsiteY288" fmla="*/ 913939 h 6296025"/>
                  <a:gd name="connsiteX289" fmla="*/ 5382086 w 6296025"/>
                  <a:gd name="connsiteY289" fmla="*/ 913939 h 6296025"/>
                  <a:gd name="connsiteX290" fmla="*/ 5382086 w 6296025"/>
                  <a:gd name="connsiteY290" fmla="*/ 1015488 h 6296025"/>
                  <a:gd name="connsiteX291" fmla="*/ 4874342 w 6296025"/>
                  <a:gd name="connsiteY291" fmla="*/ 1523232 h 6296025"/>
                  <a:gd name="connsiteX292" fmla="*/ 4366598 w 6296025"/>
                  <a:gd name="connsiteY292" fmla="*/ 1015488 h 6296025"/>
                  <a:gd name="connsiteX293" fmla="*/ 4874342 w 6296025"/>
                  <a:gd name="connsiteY293" fmla="*/ 1929427 h 6296025"/>
                  <a:gd name="connsiteX294" fmla="*/ 4671245 w 6296025"/>
                  <a:gd name="connsiteY294" fmla="*/ 1799965 h 6296025"/>
                  <a:gd name="connsiteX295" fmla="*/ 4671245 w 6296025"/>
                  <a:gd name="connsiteY295" fmla="*/ 1696385 h 6296025"/>
                  <a:gd name="connsiteX296" fmla="*/ 4874342 w 6296025"/>
                  <a:gd name="connsiteY296" fmla="*/ 1726329 h 6296025"/>
                  <a:gd name="connsiteX297" fmla="*/ 5077440 w 6296025"/>
                  <a:gd name="connsiteY297" fmla="*/ 1696385 h 6296025"/>
                  <a:gd name="connsiteX298" fmla="*/ 5077440 w 6296025"/>
                  <a:gd name="connsiteY298" fmla="*/ 1799864 h 6296025"/>
                  <a:gd name="connsiteX299" fmla="*/ 4874342 w 6296025"/>
                  <a:gd name="connsiteY299" fmla="*/ 1929427 h 629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6296025" h="6296025">
                    <a:moveTo>
                      <a:pt x="6296025" y="3249561"/>
                    </a:moveTo>
                    <a:lnTo>
                      <a:pt x="6296025" y="2434747"/>
                    </a:lnTo>
                    <a:cubicBezTo>
                      <a:pt x="6296025" y="2208788"/>
                      <a:pt x="6150595" y="2013319"/>
                      <a:pt x="5934207" y="1948417"/>
                    </a:cubicBezTo>
                    <a:lnTo>
                      <a:pt x="5280537" y="1752313"/>
                    </a:lnTo>
                    <a:lnTo>
                      <a:pt x="5280537" y="1598061"/>
                    </a:lnTo>
                    <a:cubicBezTo>
                      <a:pt x="5464442" y="1469436"/>
                      <a:pt x="5585184" y="1256468"/>
                      <a:pt x="5585184" y="1015587"/>
                    </a:cubicBezTo>
                    <a:lnTo>
                      <a:pt x="5585184" y="710842"/>
                    </a:lnTo>
                    <a:cubicBezTo>
                      <a:pt x="5585184" y="318877"/>
                      <a:pt x="5266308" y="0"/>
                      <a:pt x="4874342" y="0"/>
                    </a:cubicBezTo>
                    <a:cubicBezTo>
                      <a:pt x="4482377" y="0"/>
                      <a:pt x="4163501" y="318877"/>
                      <a:pt x="4163501" y="710842"/>
                    </a:cubicBezTo>
                    <a:lnTo>
                      <a:pt x="4163501" y="1015488"/>
                    </a:lnTo>
                    <a:cubicBezTo>
                      <a:pt x="4163501" y="1256468"/>
                      <a:pt x="4284242" y="1469436"/>
                      <a:pt x="4468147" y="1597959"/>
                    </a:cubicBezTo>
                    <a:lnTo>
                      <a:pt x="4468147" y="1752212"/>
                    </a:lnTo>
                    <a:lnTo>
                      <a:pt x="3892073" y="1925061"/>
                    </a:lnTo>
                    <a:cubicBezTo>
                      <a:pt x="3675889" y="1731737"/>
                      <a:pt x="3400450" y="1624781"/>
                      <a:pt x="3108002" y="1624781"/>
                    </a:cubicBezTo>
                    <a:cubicBezTo>
                      <a:pt x="2816735" y="1624781"/>
                      <a:pt x="2550271" y="1731483"/>
                      <a:pt x="2344356" y="1907315"/>
                    </a:cubicBezTo>
                    <a:lnTo>
                      <a:pt x="1827878" y="1752313"/>
                    </a:lnTo>
                    <a:lnTo>
                      <a:pt x="1827878" y="1598061"/>
                    </a:lnTo>
                    <a:cubicBezTo>
                      <a:pt x="2011783" y="1469436"/>
                      <a:pt x="2132525" y="1256468"/>
                      <a:pt x="2132525" y="1015587"/>
                    </a:cubicBezTo>
                    <a:lnTo>
                      <a:pt x="2132525" y="710842"/>
                    </a:lnTo>
                    <a:cubicBezTo>
                      <a:pt x="2132525" y="318877"/>
                      <a:pt x="1813649" y="0"/>
                      <a:pt x="1421683" y="0"/>
                    </a:cubicBezTo>
                    <a:cubicBezTo>
                      <a:pt x="1029719" y="0"/>
                      <a:pt x="710842" y="318877"/>
                      <a:pt x="710842" y="710842"/>
                    </a:cubicBezTo>
                    <a:lnTo>
                      <a:pt x="710842" y="1015488"/>
                    </a:lnTo>
                    <a:cubicBezTo>
                      <a:pt x="710842" y="1256468"/>
                      <a:pt x="831579" y="1469436"/>
                      <a:pt x="1015488" y="1597959"/>
                    </a:cubicBezTo>
                    <a:lnTo>
                      <a:pt x="1015488" y="1752212"/>
                    </a:lnTo>
                    <a:lnTo>
                      <a:pt x="361817" y="1948315"/>
                    </a:lnTo>
                    <a:cubicBezTo>
                      <a:pt x="145431" y="2013319"/>
                      <a:pt x="0" y="2208788"/>
                      <a:pt x="0" y="2434747"/>
                    </a:cubicBezTo>
                    <a:lnTo>
                      <a:pt x="0" y="3249561"/>
                    </a:lnTo>
                    <a:lnTo>
                      <a:pt x="203098" y="3249561"/>
                    </a:lnTo>
                    <a:lnTo>
                      <a:pt x="203098" y="2434747"/>
                    </a:lnTo>
                    <a:cubicBezTo>
                      <a:pt x="203098" y="2299179"/>
                      <a:pt x="290317" y="2181865"/>
                      <a:pt x="420228" y="2142984"/>
                    </a:cubicBezTo>
                    <a:lnTo>
                      <a:pt x="1074097" y="1946779"/>
                    </a:lnTo>
                    <a:cubicBezTo>
                      <a:pt x="1133201" y="2023537"/>
                      <a:pt x="1247543" y="2132525"/>
                      <a:pt x="1421683" y="2132525"/>
                    </a:cubicBezTo>
                    <a:cubicBezTo>
                      <a:pt x="1595827" y="2132525"/>
                      <a:pt x="1710171" y="2023537"/>
                      <a:pt x="1769272" y="1946779"/>
                    </a:cubicBezTo>
                    <a:lnTo>
                      <a:pt x="2185724" y="2071684"/>
                    </a:lnTo>
                    <a:cubicBezTo>
                      <a:pt x="2053532" y="2237945"/>
                      <a:pt x="1965477" y="2440294"/>
                      <a:pt x="1938744" y="2661696"/>
                    </a:cubicBezTo>
                    <a:cubicBezTo>
                      <a:pt x="1809092" y="2523894"/>
                      <a:pt x="1625479" y="2437171"/>
                      <a:pt x="1421683" y="2437171"/>
                    </a:cubicBezTo>
                    <a:cubicBezTo>
                      <a:pt x="1029719" y="2437171"/>
                      <a:pt x="710842" y="2756047"/>
                      <a:pt x="710842" y="3148013"/>
                    </a:cubicBezTo>
                    <a:lnTo>
                      <a:pt x="710842" y="3452659"/>
                    </a:lnTo>
                    <a:cubicBezTo>
                      <a:pt x="710842" y="3693634"/>
                      <a:pt x="831579" y="3906607"/>
                      <a:pt x="1015488" y="4035130"/>
                    </a:cubicBezTo>
                    <a:lnTo>
                      <a:pt x="1015488" y="4189383"/>
                    </a:lnTo>
                    <a:lnTo>
                      <a:pt x="361817" y="4385486"/>
                    </a:lnTo>
                    <a:cubicBezTo>
                      <a:pt x="145431" y="4450490"/>
                      <a:pt x="0" y="4645959"/>
                      <a:pt x="0" y="4871918"/>
                    </a:cubicBezTo>
                    <a:lnTo>
                      <a:pt x="0" y="5788281"/>
                    </a:lnTo>
                    <a:lnTo>
                      <a:pt x="1218586" y="5788281"/>
                    </a:lnTo>
                    <a:cubicBezTo>
                      <a:pt x="1274514" y="5788281"/>
                      <a:pt x="1320134" y="5833902"/>
                      <a:pt x="1320134" y="5889830"/>
                    </a:cubicBezTo>
                    <a:lnTo>
                      <a:pt x="1320134" y="6296025"/>
                    </a:lnTo>
                    <a:lnTo>
                      <a:pt x="4975891" y="6296025"/>
                    </a:lnTo>
                    <a:lnTo>
                      <a:pt x="4975891" y="5889830"/>
                    </a:lnTo>
                    <a:cubicBezTo>
                      <a:pt x="4975891" y="5833902"/>
                      <a:pt x="5021512" y="5788281"/>
                      <a:pt x="5077440" y="5788281"/>
                    </a:cubicBezTo>
                    <a:lnTo>
                      <a:pt x="6296025" y="5788281"/>
                    </a:lnTo>
                    <a:lnTo>
                      <a:pt x="6296025" y="4871918"/>
                    </a:lnTo>
                    <a:cubicBezTo>
                      <a:pt x="6296025" y="4645959"/>
                      <a:pt x="6150595" y="4450490"/>
                      <a:pt x="5934207" y="4385588"/>
                    </a:cubicBezTo>
                    <a:lnTo>
                      <a:pt x="5280537" y="4189484"/>
                    </a:lnTo>
                    <a:lnTo>
                      <a:pt x="5280537" y="4035232"/>
                    </a:lnTo>
                    <a:cubicBezTo>
                      <a:pt x="5464442" y="3906607"/>
                      <a:pt x="5585184" y="3693634"/>
                      <a:pt x="5585184" y="3452760"/>
                    </a:cubicBezTo>
                    <a:lnTo>
                      <a:pt x="5585184" y="3148114"/>
                    </a:lnTo>
                    <a:cubicBezTo>
                      <a:pt x="5585184" y="2756149"/>
                      <a:pt x="5266308" y="2437273"/>
                      <a:pt x="4874342" y="2437273"/>
                    </a:cubicBezTo>
                    <a:cubicBezTo>
                      <a:pt x="4675510" y="2437273"/>
                      <a:pt x="4495768" y="2519527"/>
                      <a:pt x="4366598" y="2651528"/>
                    </a:cubicBezTo>
                    <a:lnTo>
                      <a:pt x="4366598" y="2555285"/>
                    </a:lnTo>
                    <a:cubicBezTo>
                      <a:pt x="4366598" y="2354713"/>
                      <a:pt x="4257611" y="2174172"/>
                      <a:pt x="4087542" y="2078729"/>
                    </a:cubicBezTo>
                    <a:lnTo>
                      <a:pt x="4526753" y="1946881"/>
                    </a:lnTo>
                    <a:cubicBezTo>
                      <a:pt x="4585855" y="2023537"/>
                      <a:pt x="4700199" y="2132525"/>
                      <a:pt x="4874342" y="2132525"/>
                    </a:cubicBezTo>
                    <a:cubicBezTo>
                      <a:pt x="5048486" y="2132525"/>
                      <a:pt x="5162829" y="2023537"/>
                      <a:pt x="5221931" y="1946779"/>
                    </a:cubicBezTo>
                    <a:lnTo>
                      <a:pt x="5875893" y="2142984"/>
                    </a:lnTo>
                    <a:cubicBezTo>
                      <a:pt x="6005710" y="2181865"/>
                      <a:pt x="6092928" y="2299179"/>
                      <a:pt x="6092928" y="2434747"/>
                    </a:cubicBezTo>
                    <a:lnTo>
                      <a:pt x="6092928" y="3249561"/>
                    </a:lnTo>
                    <a:close/>
                    <a:moveTo>
                      <a:pt x="1421683" y="203098"/>
                    </a:moveTo>
                    <a:cubicBezTo>
                      <a:pt x="1701640" y="203098"/>
                      <a:pt x="1929427" y="430888"/>
                      <a:pt x="1929427" y="710842"/>
                    </a:cubicBezTo>
                    <a:lnTo>
                      <a:pt x="1463737" y="710842"/>
                    </a:lnTo>
                    <a:cubicBezTo>
                      <a:pt x="1399215" y="710842"/>
                      <a:pt x="1335951" y="684661"/>
                      <a:pt x="1290381" y="639044"/>
                    </a:cubicBezTo>
                    <a:lnTo>
                      <a:pt x="1218586" y="567245"/>
                    </a:lnTo>
                    <a:lnTo>
                      <a:pt x="1146788" y="639044"/>
                    </a:lnTo>
                    <a:cubicBezTo>
                      <a:pt x="1101219" y="684661"/>
                      <a:pt x="1037949" y="710842"/>
                      <a:pt x="973440" y="710842"/>
                    </a:cubicBezTo>
                    <a:lnTo>
                      <a:pt x="913939" y="710842"/>
                    </a:lnTo>
                    <a:cubicBezTo>
                      <a:pt x="913939" y="430888"/>
                      <a:pt x="1141730" y="203098"/>
                      <a:pt x="1421683" y="203098"/>
                    </a:cubicBezTo>
                    <a:close/>
                    <a:moveTo>
                      <a:pt x="913939" y="1015488"/>
                    </a:moveTo>
                    <a:lnTo>
                      <a:pt x="913939" y="913939"/>
                    </a:lnTo>
                    <a:lnTo>
                      <a:pt x="973440" y="913939"/>
                    </a:lnTo>
                    <a:cubicBezTo>
                      <a:pt x="1061900" y="913939"/>
                      <a:pt x="1146391" y="888552"/>
                      <a:pt x="1218586" y="841149"/>
                    </a:cubicBezTo>
                    <a:cubicBezTo>
                      <a:pt x="1290787" y="888552"/>
                      <a:pt x="1375275" y="913939"/>
                      <a:pt x="1463737" y="913939"/>
                    </a:cubicBezTo>
                    <a:lnTo>
                      <a:pt x="1929427" y="913939"/>
                    </a:lnTo>
                    <a:lnTo>
                      <a:pt x="1929427" y="1015488"/>
                    </a:lnTo>
                    <a:cubicBezTo>
                      <a:pt x="1929427" y="1295445"/>
                      <a:pt x="1701640" y="1523232"/>
                      <a:pt x="1421683" y="1523232"/>
                    </a:cubicBezTo>
                    <a:cubicBezTo>
                      <a:pt x="1141730" y="1523232"/>
                      <a:pt x="913939" y="1295445"/>
                      <a:pt x="913939" y="1015488"/>
                    </a:cubicBezTo>
                    <a:close/>
                    <a:moveTo>
                      <a:pt x="1421683" y="1929427"/>
                    </a:moveTo>
                    <a:cubicBezTo>
                      <a:pt x="1313737" y="1929427"/>
                      <a:pt x="1243775" y="1838731"/>
                      <a:pt x="1218586" y="1799965"/>
                    </a:cubicBezTo>
                    <a:lnTo>
                      <a:pt x="1218586" y="1696474"/>
                    </a:lnTo>
                    <a:cubicBezTo>
                      <a:pt x="1282942" y="1715667"/>
                      <a:pt x="1351119" y="1726329"/>
                      <a:pt x="1421683" y="1726329"/>
                    </a:cubicBezTo>
                    <a:cubicBezTo>
                      <a:pt x="1492247" y="1726329"/>
                      <a:pt x="1560424" y="1715667"/>
                      <a:pt x="1624781" y="1696385"/>
                    </a:cubicBezTo>
                    <a:lnTo>
                      <a:pt x="1624781" y="1799864"/>
                    </a:lnTo>
                    <a:cubicBezTo>
                      <a:pt x="1599597" y="1838833"/>
                      <a:pt x="1529629" y="1929427"/>
                      <a:pt x="1421683" y="1929427"/>
                    </a:cubicBezTo>
                    <a:close/>
                    <a:moveTo>
                      <a:pt x="4213031" y="3711786"/>
                    </a:moveTo>
                    <a:cubicBezTo>
                      <a:pt x="4264757" y="3843139"/>
                      <a:pt x="4354006" y="3955440"/>
                      <a:pt x="4468147" y="4035232"/>
                    </a:cubicBezTo>
                    <a:lnTo>
                      <a:pt x="4468147" y="4189484"/>
                    </a:lnTo>
                    <a:lnTo>
                      <a:pt x="3814579" y="4385588"/>
                    </a:lnTo>
                    <a:cubicBezTo>
                      <a:pt x="3793051" y="4391985"/>
                      <a:pt x="3772131" y="4400313"/>
                      <a:pt x="3751707" y="4409541"/>
                    </a:cubicBezTo>
                    <a:lnTo>
                      <a:pt x="3655757" y="4387428"/>
                    </a:lnTo>
                    <a:lnTo>
                      <a:pt x="3655757" y="4187352"/>
                    </a:lnTo>
                    <a:cubicBezTo>
                      <a:pt x="3764299" y="4100134"/>
                      <a:pt x="3849829" y="3985587"/>
                      <a:pt x="3902342" y="3854297"/>
                    </a:cubicBezTo>
                    <a:cubicBezTo>
                      <a:pt x="4019314" y="3844028"/>
                      <a:pt x="4128987" y="3794244"/>
                      <a:pt x="4213031" y="3711786"/>
                    </a:cubicBezTo>
                    <a:close/>
                    <a:moveTo>
                      <a:pt x="3148013" y="4366598"/>
                    </a:moveTo>
                    <a:cubicBezTo>
                      <a:pt x="3255756" y="4366598"/>
                      <a:pt x="3358549" y="4345082"/>
                      <a:pt x="3452659" y="4306799"/>
                    </a:cubicBezTo>
                    <a:lnTo>
                      <a:pt x="3452659" y="4417373"/>
                    </a:lnTo>
                    <a:lnTo>
                      <a:pt x="3148013" y="4645857"/>
                    </a:lnTo>
                    <a:lnTo>
                      <a:pt x="2843366" y="4417373"/>
                    </a:lnTo>
                    <a:lnTo>
                      <a:pt x="2843366" y="4306799"/>
                    </a:lnTo>
                    <a:cubicBezTo>
                      <a:pt x="2937477" y="4345082"/>
                      <a:pt x="3040269" y="4366598"/>
                      <a:pt x="3148013" y="4366598"/>
                    </a:cubicBezTo>
                    <a:close/>
                    <a:moveTo>
                      <a:pt x="2718664" y="4577731"/>
                    </a:moveTo>
                    <a:lnTo>
                      <a:pt x="2966240" y="4763476"/>
                    </a:lnTo>
                    <a:lnTo>
                      <a:pt x="2711569" y="4916294"/>
                    </a:lnTo>
                    <a:lnTo>
                      <a:pt x="2647161" y="4594296"/>
                    </a:lnTo>
                    <a:close/>
                    <a:moveTo>
                      <a:pt x="3035801" y="5382086"/>
                    </a:moveTo>
                    <a:lnTo>
                      <a:pt x="3260224" y="5382086"/>
                    </a:lnTo>
                    <a:lnTo>
                      <a:pt x="3339216" y="6092928"/>
                    </a:lnTo>
                    <a:lnTo>
                      <a:pt x="2956822" y="6092928"/>
                    </a:lnTo>
                    <a:close/>
                    <a:moveTo>
                      <a:pt x="3277868" y="5178989"/>
                    </a:moveTo>
                    <a:lnTo>
                      <a:pt x="3018055" y="5178989"/>
                    </a:lnTo>
                    <a:lnTo>
                      <a:pt x="2959741" y="5004109"/>
                    </a:lnTo>
                    <a:lnTo>
                      <a:pt x="3148013" y="4891199"/>
                    </a:lnTo>
                    <a:lnTo>
                      <a:pt x="3336183" y="5004109"/>
                    </a:lnTo>
                    <a:close/>
                    <a:moveTo>
                      <a:pt x="3329785" y="4763476"/>
                    </a:moveTo>
                    <a:lnTo>
                      <a:pt x="3577361" y="4577731"/>
                    </a:lnTo>
                    <a:lnTo>
                      <a:pt x="3648864" y="4594194"/>
                    </a:lnTo>
                    <a:lnTo>
                      <a:pt x="3584457" y="4916193"/>
                    </a:lnTo>
                    <a:close/>
                    <a:moveTo>
                      <a:pt x="4084318" y="3556048"/>
                    </a:moveTo>
                    <a:cubicBezTo>
                      <a:pt x="4049157" y="3594624"/>
                      <a:pt x="4004488" y="3621649"/>
                      <a:pt x="3956036" y="3638100"/>
                    </a:cubicBezTo>
                    <a:cubicBezTo>
                      <a:pt x="3958867" y="3610491"/>
                      <a:pt x="3960403" y="3582515"/>
                      <a:pt x="3960403" y="3554208"/>
                    </a:cubicBezTo>
                    <a:lnTo>
                      <a:pt x="3960403" y="3068284"/>
                    </a:lnTo>
                    <a:cubicBezTo>
                      <a:pt x="4069682" y="3109729"/>
                      <a:pt x="4151010" y="3205883"/>
                      <a:pt x="4161965" y="3320760"/>
                    </a:cubicBezTo>
                    <a:cubicBezTo>
                      <a:pt x="4170292" y="3408181"/>
                      <a:pt x="4142772" y="3491628"/>
                      <a:pt x="4084318" y="3556048"/>
                    </a:cubicBezTo>
                    <a:close/>
                    <a:moveTo>
                      <a:pt x="3757305" y="3554208"/>
                    </a:moveTo>
                    <a:cubicBezTo>
                      <a:pt x="3757305" y="3890245"/>
                      <a:pt x="3484050" y="4163501"/>
                      <a:pt x="3148013" y="4163501"/>
                    </a:cubicBezTo>
                    <a:cubicBezTo>
                      <a:pt x="2811975" y="4163501"/>
                      <a:pt x="2538720" y="3890245"/>
                      <a:pt x="2538720" y="3554208"/>
                    </a:cubicBezTo>
                    <a:lnTo>
                      <a:pt x="2538720" y="3046464"/>
                    </a:lnTo>
                    <a:lnTo>
                      <a:pt x="2883478" y="3046464"/>
                    </a:lnTo>
                    <a:cubicBezTo>
                      <a:pt x="3104778" y="3046464"/>
                      <a:pt x="3320125" y="2991221"/>
                      <a:pt x="3512662" y="2885712"/>
                    </a:cubicBezTo>
                    <a:lnTo>
                      <a:pt x="3592987" y="3046464"/>
                    </a:lnTo>
                    <a:lnTo>
                      <a:pt x="3757305" y="3046464"/>
                    </a:lnTo>
                    <a:close/>
                    <a:moveTo>
                      <a:pt x="2339989" y="3638100"/>
                    </a:moveTo>
                    <a:cubicBezTo>
                      <a:pt x="2291537" y="3621649"/>
                      <a:pt x="2246869" y="3594624"/>
                      <a:pt x="2211707" y="3556048"/>
                    </a:cubicBezTo>
                    <a:cubicBezTo>
                      <a:pt x="2153253" y="3491730"/>
                      <a:pt x="2125734" y="3408181"/>
                      <a:pt x="2134061" y="3320861"/>
                    </a:cubicBezTo>
                    <a:cubicBezTo>
                      <a:pt x="2145015" y="3205972"/>
                      <a:pt x="2226343" y="3109729"/>
                      <a:pt x="2335622" y="3068386"/>
                    </a:cubicBezTo>
                    <a:lnTo>
                      <a:pt x="2335622" y="3554208"/>
                    </a:lnTo>
                    <a:cubicBezTo>
                      <a:pt x="2335622" y="3582515"/>
                      <a:pt x="2337158" y="3610491"/>
                      <a:pt x="2339989" y="3638100"/>
                    </a:cubicBezTo>
                    <a:close/>
                    <a:moveTo>
                      <a:pt x="2393683" y="3854297"/>
                    </a:moveTo>
                    <a:cubicBezTo>
                      <a:pt x="2446095" y="3985587"/>
                      <a:pt x="2531624" y="4100134"/>
                      <a:pt x="2640269" y="4187352"/>
                    </a:cubicBezTo>
                    <a:lnTo>
                      <a:pt x="2640269" y="4387428"/>
                    </a:lnTo>
                    <a:lnTo>
                      <a:pt x="2544318" y="4409541"/>
                    </a:lnTo>
                    <a:cubicBezTo>
                      <a:pt x="2523792" y="4400313"/>
                      <a:pt x="2502975" y="4392087"/>
                      <a:pt x="2481548" y="4385588"/>
                    </a:cubicBezTo>
                    <a:lnTo>
                      <a:pt x="1827878" y="4189484"/>
                    </a:lnTo>
                    <a:lnTo>
                      <a:pt x="1827878" y="4035232"/>
                    </a:lnTo>
                    <a:cubicBezTo>
                      <a:pt x="1941917" y="3955440"/>
                      <a:pt x="2031268" y="3843139"/>
                      <a:pt x="2082994" y="3711786"/>
                    </a:cubicBezTo>
                    <a:cubicBezTo>
                      <a:pt x="2167039" y="3794244"/>
                      <a:pt x="2276711" y="3844028"/>
                      <a:pt x="2393683" y="3854297"/>
                    </a:cubicBezTo>
                    <a:close/>
                    <a:moveTo>
                      <a:pt x="1421683" y="2640269"/>
                    </a:moveTo>
                    <a:cubicBezTo>
                      <a:pt x="1701640" y="2640269"/>
                      <a:pt x="1929427" y="2868055"/>
                      <a:pt x="1929427" y="3148013"/>
                    </a:cubicBezTo>
                    <a:lnTo>
                      <a:pt x="1869932" y="3148013"/>
                    </a:lnTo>
                    <a:cubicBezTo>
                      <a:pt x="1805411" y="3148013"/>
                      <a:pt x="1742146" y="3121838"/>
                      <a:pt x="1696576" y="3076218"/>
                    </a:cubicBezTo>
                    <a:lnTo>
                      <a:pt x="1624781" y="3004423"/>
                    </a:lnTo>
                    <a:lnTo>
                      <a:pt x="1552986" y="3076218"/>
                    </a:lnTo>
                    <a:cubicBezTo>
                      <a:pt x="1507416" y="3121838"/>
                      <a:pt x="1444151" y="3148013"/>
                      <a:pt x="1379642" y="3148013"/>
                    </a:cubicBezTo>
                    <a:lnTo>
                      <a:pt x="913939" y="3148013"/>
                    </a:lnTo>
                    <a:cubicBezTo>
                      <a:pt x="913939" y="2868055"/>
                      <a:pt x="1141730" y="2640269"/>
                      <a:pt x="1421683" y="2640269"/>
                    </a:cubicBezTo>
                    <a:close/>
                    <a:moveTo>
                      <a:pt x="913939" y="3452659"/>
                    </a:moveTo>
                    <a:lnTo>
                      <a:pt x="913939" y="3351110"/>
                    </a:lnTo>
                    <a:lnTo>
                      <a:pt x="1379642" y="3351110"/>
                    </a:lnTo>
                    <a:cubicBezTo>
                      <a:pt x="1468091" y="3351110"/>
                      <a:pt x="1552592" y="3325723"/>
                      <a:pt x="1624781" y="3278325"/>
                    </a:cubicBezTo>
                    <a:cubicBezTo>
                      <a:pt x="1696982" y="3325723"/>
                      <a:pt x="1781470" y="3351110"/>
                      <a:pt x="1869932" y="3351110"/>
                    </a:cubicBezTo>
                    <a:lnTo>
                      <a:pt x="1929427" y="3351110"/>
                    </a:lnTo>
                    <a:lnTo>
                      <a:pt x="1929427" y="3452659"/>
                    </a:lnTo>
                    <a:cubicBezTo>
                      <a:pt x="1929427" y="3732616"/>
                      <a:pt x="1701640" y="3960403"/>
                      <a:pt x="1421683" y="3960403"/>
                    </a:cubicBezTo>
                    <a:cubicBezTo>
                      <a:pt x="1141730" y="3960403"/>
                      <a:pt x="913939" y="3732616"/>
                      <a:pt x="913939" y="3452659"/>
                    </a:cubicBezTo>
                    <a:close/>
                    <a:moveTo>
                      <a:pt x="1421683" y="4163501"/>
                    </a:moveTo>
                    <a:cubicBezTo>
                      <a:pt x="1492247" y="4163501"/>
                      <a:pt x="1560424" y="4152838"/>
                      <a:pt x="1624781" y="4133556"/>
                    </a:cubicBezTo>
                    <a:lnTo>
                      <a:pt x="1624781" y="4237035"/>
                    </a:lnTo>
                    <a:cubicBezTo>
                      <a:pt x="1599597" y="4276004"/>
                      <a:pt x="1529629" y="4366598"/>
                      <a:pt x="1421683" y="4366598"/>
                    </a:cubicBezTo>
                    <a:cubicBezTo>
                      <a:pt x="1313737" y="4366598"/>
                      <a:pt x="1243775" y="4275903"/>
                      <a:pt x="1218586" y="4237136"/>
                    </a:cubicBezTo>
                    <a:lnTo>
                      <a:pt x="1218586" y="4133645"/>
                    </a:lnTo>
                    <a:cubicBezTo>
                      <a:pt x="1282942" y="4152838"/>
                      <a:pt x="1351119" y="4163501"/>
                      <a:pt x="1421683" y="4163501"/>
                    </a:cubicBezTo>
                    <a:close/>
                    <a:moveTo>
                      <a:pt x="1218586" y="5585184"/>
                    </a:moveTo>
                    <a:lnTo>
                      <a:pt x="812390" y="5585184"/>
                    </a:lnTo>
                    <a:lnTo>
                      <a:pt x="812390" y="4874342"/>
                    </a:lnTo>
                    <a:lnTo>
                      <a:pt x="609293" y="4874342"/>
                    </a:lnTo>
                    <a:lnTo>
                      <a:pt x="609293" y="5585184"/>
                    </a:lnTo>
                    <a:lnTo>
                      <a:pt x="203098" y="5585184"/>
                    </a:lnTo>
                    <a:lnTo>
                      <a:pt x="203098" y="4871918"/>
                    </a:lnTo>
                    <a:cubicBezTo>
                      <a:pt x="203098" y="4736350"/>
                      <a:pt x="290317" y="4619036"/>
                      <a:pt x="420228" y="4580155"/>
                    </a:cubicBezTo>
                    <a:lnTo>
                      <a:pt x="1074097" y="4383950"/>
                    </a:lnTo>
                    <a:cubicBezTo>
                      <a:pt x="1133201" y="4460709"/>
                      <a:pt x="1247543" y="4569696"/>
                      <a:pt x="1421683" y="4569696"/>
                    </a:cubicBezTo>
                    <a:cubicBezTo>
                      <a:pt x="1595827" y="4569696"/>
                      <a:pt x="1710171" y="4460709"/>
                      <a:pt x="1769272" y="4383950"/>
                    </a:cubicBezTo>
                    <a:lnTo>
                      <a:pt x="2154345" y="4499538"/>
                    </a:lnTo>
                    <a:lnTo>
                      <a:pt x="1871113" y="4564834"/>
                    </a:lnTo>
                    <a:cubicBezTo>
                      <a:pt x="1546690" y="4639764"/>
                      <a:pt x="1320134" y="4924622"/>
                      <a:pt x="1320134" y="5257486"/>
                    </a:cubicBezTo>
                    <a:lnTo>
                      <a:pt x="1320134" y="5382086"/>
                    </a:lnTo>
                    <a:lnTo>
                      <a:pt x="1523232" y="5382086"/>
                    </a:lnTo>
                    <a:lnTo>
                      <a:pt x="1523232" y="5257486"/>
                    </a:lnTo>
                    <a:cubicBezTo>
                      <a:pt x="1523232" y="5019671"/>
                      <a:pt x="1685126" y="4816282"/>
                      <a:pt x="1916835" y="4762727"/>
                    </a:cubicBezTo>
                    <a:lnTo>
                      <a:pt x="2449167" y="4639853"/>
                    </a:lnTo>
                    <a:lnTo>
                      <a:pt x="2568867" y="5238585"/>
                    </a:lnTo>
                    <a:lnTo>
                      <a:pt x="2781333" y="5111154"/>
                    </a:lnTo>
                    <a:lnTo>
                      <a:pt x="2841437" y="5291492"/>
                    </a:lnTo>
                    <a:lnTo>
                      <a:pt x="2752480" y="6092928"/>
                    </a:lnTo>
                    <a:lnTo>
                      <a:pt x="2234074" y="6092928"/>
                    </a:lnTo>
                    <a:lnTo>
                      <a:pt x="2234074" y="5280537"/>
                    </a:lnTo>
                    <a:lnTo>
                      <a:pt x="2030976" y="5280537"/>
                    </a:lnTo>
                    <a:lnTo>
                      <a:pt x="2030976" y="6092928"/>
                    </a:lnTo>
                    <a:lnTo>
                      <a:pt x="1523232" y="6092928"/>
                    </a:lnTo>
                    <a:lnTo>
                      <a:pt x="1523232" y="5889830"/>
                    </a:lnTo>
                    <a:cubicBezTo>
                      <a:pt x="1523232" y="5721894"/>
                      <a:pt x="1386522" y="5585184"/>
                      <a:pt x="1218586" y="5585184"/>
                    </a:cubicBezTo>
                    <a:close/>
                    <a:moveTo>
                      <a:pt x="5875804" y="4580155"/>
                    </a:moveTo>
                    <a:cubicBezTo>
                      <a:pt x="6005710" y="4619036"/>
                      <a:pt x="6092928" y="4736350"/>
                      <a:pt x="6092928" y="4871918"/>
                    </a:cubicBezTo>
                    <a:lnTo>
                      <a:pt x="6092928" y="5585184"/>
                    </a:lnTo>
                    <a:lnTo>
                      <a:pt x="5686733" y="5585184"/>
                    </a:lnTo>
                    <a:lnTo>
                      <a:pt x="5686733" y="4874342"/>
                    </a:lnTo>
                    <a:lnTo>
                      <a:pt x="5483635" y="4874342"/>
                    </a:lnTo>
                    <a:lnTo>
                      <a:pt x="5483635" y="5585184"/>
                    </a:lnTo>
                    <a:lnTo>
                      <a:pt x="5077440" y="5585184"/>
                    </a:lnTo>
                    <a:cubicBezTo>
                      <a:pt x="4909503" y="5585184"/>
                      <a:pt x="4772793" y="5721894"/>
                      <a:pt x="4772793" y="5889830"/>
                    </a:cubicBezTo>
                    <a:lnTo>
                      <a:pt x="4772793" y="6092928"/>
                    </a:lnTo>
                    <a:lnTo>
                      <a:pt x="4265049" y="6092928"/>
                    </a:lnTo>
                    <a:lnTo>
                      <a:pt x="4265049" y="5280537"/>
                    </a:lnTo>
                    <a:lnTo>
                      <a:pt x="4061952" y="5280537"/>
                    </a:lnTo>
                    <a:lnTo>
                      <a:pt x="4061952" y="6092928"/>
                    </a:lnTo>
                    <a:lnTo>
                      <a:pt x="3543545" y="6092928"/>
                    </a:lnTo>
                    <a:lnTo>
                      <a:pt x="3454499" y="5291492"/>
                    </a:lnTo>
                    <a:lnTo>
                      <a:pt x="3514591" y="5111154"/>
                    </a:lnTo>
                    <a:lnTo>
                      <a:pt x="3727057" y="5238585"/>
                    </a:lnTo>
                    <a:lnTo>
                      <a:pt x="3846757" y="4639853"/>
                    </a:lnTo>
                    <a:lnTo>
                      <a:pt x="4379190" y="4762727"/>
                    </a:lnTo>
                    <a:cubicBezTo>
                      <a:pt x="4610899" y="4816282"/>
                      <a:pt x="4772793" y="5019671"/>
                      <a:pt x="4772793" y="5257486"/>
                    </a:cubicBezTo>
                    <a:lnTo>
                      <a:pt x="4772793" y="5382086"/>
                    </a:lnTo>
                    <a:lnTo>
                      <a:pt x="4975891" y="5382086"/>
                    </a:lnTo>
                    <a:lnTo>
                      <a:pt x="4975891" y="5257486"/>
                    </a:lnTo>
                    <a:cubicBezTo>
                      <a:pt x="4975891" y="4924622"/>
                      <a:pt x="4749336" y="4639764"/>
                      <a:pt x="4424913" y="4564834"/>
                    </a:cubicBezTo>
                    <a:lnTo>
                      <a:pt x="4141680" y="4499538"/>
                    </a:lnTo>
                    <a:lnTo>
                      <a:pt x="4526753" y="4383950"/>
                    </a:lnTo>
                    <a:cubicBezTo>
                      <a:pt x="4585855" y="4460709"/>
                      <a:pt x="4700199" y="4569696"/>
                      <a:pt x="4874342" y="4569696"/>
                    </a:cubicBezTo>
                    <a:cubicBezTo>
                      <a:pt x="5048486" y="4569696"/>
                      <a:pt x="5162829" y="4460709"/>
                      <a:pt x="5221931" y="4383950"/>
                    </a:cubicBezTo>
                    <a:close/>
                    <a:moveTo>
                      <a:pt x="5077440" y="4237136"/>
                    </a:moveTo>
                    <a:cubicBezTo>
                      <a:pt x="5052256" y="4276004"/>
                      <a:pt x="4982289" y="4366598"/>
                      <a:pt x="4874342" y="4366598"/>
                    </a:cubicBezTo>
                    <a:cubicBezTo>
                      <a:pt x="4766193" y="4366598"/>
                      <a:pt x="4696137" y="4275611"/>
                      <a:pt x="4671245" y="4237136"/>
                    </a:cubicBezTo>
                    <a:lnTo>
                      <a:pt x="4671245" y="4133556"/>
                    </a:lnTo>
                    <a:cubicBezTo>
                      <a:pt x="4735601" y="4152838"/>
                      <a:pt x="4803779" y="4163501"/>
                      <a:pt x="4874342" y="4163501"/>
                    </a:cubicBezTo>
                    <a:cubicBezTo>
                      <a:pt x="4944906" y="4163501"/>
                      <a:pt x="5013083" y="4152838"/>
                      <a:pt x="5077440" y="4133556"/>
                    </a:cubicBezTo>
                    <a:close/>
                    <a:moveTo>
                      <a:pt x="4874342" y="3960403"/>
                    </a:moveTo>
                    <a:cubicBezTo>
                      <a:pt x="4594385" y="3960403"/>
                      <a:pt x="4366598" y="3732616"/>
                      <a:pt x="4366598" y="3452659"/>
                    </a:cubicBezTo>
                    <a:lnTo>
                      <a:pt x="4366598" y="3351110"/>
                    </a:lnTo>
                    <a:lnTo>
                      <a:pt x="4426106" y="3351110"/>
                    </a:lnTo>
                    <a:cubicBezTo>
                      <a:pt x="4514555" y="3351110"/>
                      <a:pt x="4599056" y="3325723"/>
                      <a:pt x="4671245" y="3278325"/>
                    </a:cubicBezTo>
                    <a:cubicBezTo>
                      <a:pt x="4743446" y="3325723"/>
                      <a:pt x="4827934" y="3351110"/>
                      <a:pt x="4916396" y="3351110"/>
                    </a:cubicBezTo>
                    <a:lnTo>
                      <a:pt x="5382086" y="3351110"/>
                    </a:lnTo>
                    <a:lnTo>
                      <a:pt x="5382086" y="3452659"/>
                    </a:lnTo>
                    <a:cubicBezTo>
                      <a:pt x="5382086" y="3732616"/>
                      <a:pt x="5154299" y="3960403"/>
                      <a:pt x="4874342" y="3960403"/>
                    </a:cubicBezTo>
                    <a:close/>
                    <a:moveTo>
                      <a:pt x="4874342" y="2640269"/>
                    </a:moveTo>
                    <a:cubicBezTo>
                      <a:pt x="5154299" y="2640269"/>
                      <a:pt x="5382086" y="2868055"/>
                      <a:pt x="5382086" y="3148013"/>
                    </a:cubicBezTo>
                    <a:lnTo>
                      <a:pt x="4916396" y="3148013"/>
                    </a:lnTo>
                    <a:cubicBezTo>
                      <a:pt x="4851875" y="3148013"/>
                      <a:pt x="4788610" y="3121838"/>
                      <a:pt x="4743040" y="3076218"/>
                    </a:cubicBezTo>
                    <a:lnTo>
                      <a:pt x="4671245" y="3004423"/>
                    </a:lnTo>
                    <a:lnTo>
                      <a:pt x="4599450" y="3076218"/>
                    </a:lnTo>
                    <a:cubicBezTo>
                      <a:pt x="4553880" y="3121838"/>
                      <a:pt x="4490615" y="3148013"/>
                      <a:pt x="4426106" y="3148013"/>
                    </a:cubicBezTo>
                    <a:lnTo>
                      <a:pt x="4366598" y="3148013"/>
                    </a:lnTo>
                    <a:cubicBezTo>
                      <a:pt x="4366598" y="2868055"/>
                      <a:pt x="4594385" y="2640269"/>
                      <a:pt x="4874342" y="2640269"/>
                    </a:cubicBezTo>
                    <a:close/>
                    <a:moveTo>
                      <a:pt x="4163501" y="2953547"/>
                    </a:moveTo>
                    <a:cubicBezTo>
                      <a:pt x="4073655" y="2885509"/>
                      <a:pt x="3962040" y="2843366"/>
                      <a:pt x="3841400" y="2843366"/>
                    </a:cubicBezTo>
                    <a:lnTo>
                      <a:pt x="3718527" y="2843366"/>
                    </a:lnTo>
                    <a:lnTo>
                      <a:pt x="3593622" y="2593556"/>
                    </a:lnTo>
                    <a:lnTo>
                      <a:pt x="3497924" y="2657329"/>
                    </a:lnTo>
                    <a:cubicBezTo>
                      <a:pt x="3315263" y="2779111"/>
                      <a:pt x="3102836" y="2843366"/>
                      <a:pt x="2883478" y="2843366"/>
                    </a:cubicBezTo>
                    <a:lnTo>
                      <a:pt x="2454625" y="2843366"/>
                    </a:lnTo>
                    <a:cubicBezTo>
                      <a:pt x="2333985" y="2843366"/>
                      <a:pt x="2222370" y="2885509"/>
                      <a:pt x="2132525" y="2953547"/>
                    </a:cubicBezTo>
                    <a:lnTo>
                      <a:pt x="2132525" y="2803356"/>
                    </a:lnTo>
                    <a:cubicBezTo>
                      <a:pt x="2132525" y="2265554"/>
                      <a:pt x="2570200" y="1827878"/>
                      <a:pt x="3108002" y="1827878"/>
                    </a:cubicBezTo>
                    <a:cubicBezTo>
                      <a:pt x="3368564" y="1827878"/>
                      <a:pt x="3613614" y="1929326"/>
                      <a:pt x="3797811" y="2113535"/>
                    </a:cubicBezTo>
                    <a:lnTo>
                      <a:pt x="3905567" y="2221278"/>
                    </a:lnTo>
                    <a:lnTo>
                      <a:pt x="3928326" y="2228920"/>
                    </a:lnTo>
                    <a:cubicBezTo>
                      <a:pt x="4068946" y="2275823"/>
                      <a:pt x="4163501" y="2406922"/>
                      <a:pt x="4163501" y="2555183"/>
                    </a:cubicBezTo>
                    <a:close/>
                    <a:moveTo>
                      <a:pt x="4874342" y="203098"/>
                    </a:moveTo>
                    <a:cubicBezTo>
                      <a:pt x="5154299" y="203098"/>
                      <a:pt x="5382086" y="430888"/>
                      <a:pt x="5382086" y="710842"/>
                    </a:cubicBezTo>
                    <a:lnTo>
                      <a:pt x="5322591" y="710842"/>
                    </a:lnTo>
                    <a:cubicBezTo>
                      <a:pt x="5258070" y="710842"/>
                      <a:pt x="5194805" y="684661"/>
                      <a:pt x="5149235" y="639044"/>
                    </a:cubicBezTo>
                    <a:lnTo>
                      <a:pt x="5077440" y="567245"/>
                    </a:lnTo>
                    <a:lnTo>
                      <a:pt x="5005645" y="639044"/>
                    </a:lnTo>
                    <a:cubicBezTo>
                      <a:pt x="4960075" y="684661"/>
                      <a:pt x="4896810" y="710842"/>
                      <a:pt x="4832301" y="710842"/>
                    </a:cubicBezTo>
                    <a:lnTo>
                      <a:pt x="4366598" y="710842"/>
                    </a:lnTo>
                    <a:cubicBezTo>
                      <a:pt x="4366598" y="430888"/>
                      <a:pt x="4594385" y="203098"/>
                      <a:pt x="4874342" y="203098"/>
                    </a:cubicBezTo>
                    <a:close/>
                    <a:moveTo>
                      <a:pt x="4366598" y="1015488"/>
                    </a:moveTo>
                    <a:lnTo>
                      <a:pt x="4366598" y="913939"/>
                    </a:lnTo>
                    <a:lnTo>
                      <a:pt x="4832301" y="913939"/>
                    </a:lnTo>
                    <a:cubicBezTo>
                      <a:pt x="4920750" y="913939"/>
                      <a:pt x="5005251" y="888552"/>
                      <a:pt x="5077440" y="841149"/>
                    </a:cubicBezTo>
                    <a:cubicBezTo>
                      <a:pt x="5149641" y="888552"/>
                      <a:pt x="5234129" y="913939"/>
                      <a:pt x="5322591" y="913939"/>
                    </a:cubicBezTo>
                    <a:lnTo>
                      <a:pt x="5382086" y="913939"/>
                    </a:lnTo>
                    <a:lnTo>
                      <a:pt x="5382086" y="1015488"/>
                    </a:lnTo>
                    <a:cubicBezTo>
                      <a:pt x="5382086" y="1295445"/>
                      <a:pt x="5154299" y="1523232"/>
                      <a:pt x="4874342" y="1523232"/>
                    </a:cubicBezTo>
                    <a:cubicBezTo>
                      <a:pt x="4594385" y="1523232"/>
                      <a:pt x="4366598" y="1295445"/>
                      <a:pt x="4366598" y="1015488"/>
                    </a:cubicBezTo>
                    <a:close/>
                    <a:moveTo>
                      <a:pt x="4874342" y="1929427"/>
                    </a:moveTo>
                    <a:cubicBezTo>
                      <a:pt x="4766193" y="1929427"/>
                      <a:pt x="4696137" y="1838439"/>
                      <a:pt x="4671245" y="1799965"/>
                    </a:cubicBezTo>
                    <a:lnTo>
                      <a:pt x="4671245" y="1696385"/>
                    </a:lnTo>
                    <a:cubicBezTo>
                      <a:pt x="4735601" y="1715667"/>
                      <a:pt x="4803779" y="1726329"/>
                      <a:pt x="4874342" y="1726329"/>
                    </a:cubicBezTo>
                    <a:cubicBezTo>
                      <a:pt x="4944906" y="1726329"/>
                      <a:pt x="5013083" y="1715667"/>
                      <a:pt x="5077440" y="1696385"/>
                    </a:cubicBezTo>
                    <a:lnTo>
                      <a:pt x="5077440" y="1799864"/>
                    </a:lnTo>
                    <a:cubicBezTo>
                      <a:pt x="5052256" y="1838833"/>
                      <a:pt x="4982289" y="1929427"/>
                      <a:pt x="4874342" y="1929427"/>
                    </a:cubicBezTo>
                    <a:close/>
                  </a:path>
                </a:pathLst>
              </a:custGeom>
              <a:solidFill>
                <a:schemeClr val="bg1"/>
              </a:solidFill>
              <a:ln w="12694" cap="flat">
                <a:noFill/>
                <a:prstDash val="solid"/>
                <a:miter/>
              </a:ln>
            </p:spPr>
            <p:txBody>
              <a:bodyPr rtlCol="0" anchor="ctr"/>
              <a:lstStyle/>
              <a:p>
                <a:endParaRPr lang="zh-CN" altLang="en-US" sz="1600">
                  <a:gradFill>
                    <a:gsLst>
                      <a:gs pos="0">
                        <a:srgbClr val="00FFFF"/>
                      </a:gs>
                      <a:gs pos="50000">
                        <a:srgbClr val="1A43FF"/>
                      </a:gs>
                      <a:gs pos="100000">
                        <a:srgbClr val="2B1EC7"/>
                      </a:gs>
                    </a:gsLst>
                    <a:lin ang="13500000" scaled="1"/>
                  </a:gradFill>
                </a:endParaRPr>
              </a:p>
            </p:txBody>
          </p:sp>
        </p:grpSp>
        <p:pic>
          <p:nvPicPr>
            <p:cNvPr id="175" name="图片 174">
              <a:extLst>
                <a:ext uri="{FF2B5EF4-FFF2-40B4-BE49-F238E27FC236}">
                  <a16:creationId xmlns:a16="http://schemas.microsoft.com/office/drawing/2014/main" xmlns="" id="{6E08FD28-A15A-2CF0-EB95-E712D99E1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964" y="3243752"/>
              <a:ext cx="1931867" cy="1448900"/>
            </a:xfrm>
            <a:prstGeom prst="rect">
              <a:avLst/>
            </a:prstGeom>
            <a:effectLst>
              <a:softEdge rad="127000"/>
            </a:effectLst>
          </p:spPr>
        </p:pic>
      </p:grpSp>
      <p:grpSp>
        <p:nvGrpSpPr>
          <p:cNvPr id="80" name="组合 79">
            <a:extLst>
              <a:ext uri="{FF2B5EF4-FFF2-40B4-BE49-F238E27FC236}">
                <a16:creationId xmlns:a16="http://schemas.microsoft.com/office/drawing/2014/main" xmlns="" id="{BC7733C9-9439-0844-9AAD-E35613E2C242}"/>
              </a:ext>
            </a:extLst>
          </p:cNvPr>
          <p:cNvGrpSpPr/>
          <p:nvPr/>
        </p:nvGrpSpPr>
        <p:grpSpPr>
          <a:xfrm>
            <a:off x="9720822" y="920870"/>
            <a:ext cx="2456384" cy="4917695"/>
            <a:chOff x="9647962" y="2396280"/>
            <a:chExt cx="2456384" cy="4917695"/>
          </a:xfrm>
        </p:grpSpPr>
        <p:sp>
          <p:nvSpPr>
            <p:cNvPr id="130" name="椭圆 129">
              <a:extLst>
                <a:ext uri="{FF2B5EF4-FFF2-40B4-BE49-F238E27FC236}">
                  <a16:creationId xmlns:a16="http://schemas.microsoft.com/office/drawing/2014/main" xmlns="" id="{F044CB96-FF81-236A-99F0-C1E4937BEE73}"/>
                </a:ext>
              </a:extLst>
            </p:cNvPr>
            <p:cNvSpPr/>
            <p:nvPr/>
          </p:nvSpPr>
          <p:spPr>
            <a:xfrm>
              <a:off x="9647962" y="2396280"/>
              <a:ext cx="593378" cy="593378"/>
            </a:xfrm>
            <a:prstGeom prst="ellipse">
              <a:avLst/>
            </a:prstGeom>
            <a:gradFill flip="none" rotWithShape="1">
              <a:gsLst>
                <a:gs pos="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68" name="组合 67">
              <a:extLst>
                <a:ext uri="{FF2B5EF4-FFF2-40B4-BE49-F238E27FC236}">
                  <a16:creationId xmlns:a16="http://schemas.microsoft.com/office/drawing/2014/main" xmlns="" id="{94366098-C695-F88D-F3DB-D08105C79473}"/>
                </a:ext>
              </a:extLst>
            </p:cNvPr>
            <p:cNvGrpSpPr/>
            <p:nvPr/>
          </p:nvGrpSpPr>
          <p:grpSpPr>
            <a:xfrm>
              <a:off x="9833984" y="2519241"/>
              <a:ext cx="2270362" cy="4794734"/>
              <a:chOff x="9833984" y="2519241"/>
              <a:chExt cx="2270362" cy="4794734"/>
            </a:xfrm>
          </p:grpSpPr>
          <p:cxnSp>
            <p:nvCxnSpPr>
              <p:cNvPr id="125" name="直接连接符 124">
                <a:extLst>
                  <a:ext uri="{FF2B5EF4-FFF2-40B4-BE49-F238E27FC236}">
                    <a16:creationId xmlns:a16="http://schemas.microsoft.com/office/drawing/2014/main" xmlns="" id="{69C89295-770B-F96D-9EC5-5371F0E55910}"/>
                  </a:ext>
                </a:extLst>
              </p:cNvPr>
              <p:cNvCxnSpPr>
                <a:cxnSpLocks/>
              </p:cNvCxnSpPr>
              <p:nvPr/>
            </p:nvCxnSpPr>
            <p:spPr>
              <a:xfrm flipV="1">
                <a:off x="10047519" y="4102494"/>
                <a:ext cx="0" cy="1968344"/>
              </a:xfrm>
              <a:prstGeom prst="line">
                <a:avLst/>
              </a:prstGeom>
              <a:ln w="9525">
                <a:gradFill flip="none" rotWithShape="1">
                  <a:gsLst>
                    <a:gs pos="0">
                      <a:schemeClr val="accent1">
                        <a:alpha val="14000"/>
                      </a:schemeClr>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126" name="组合 125">
                <a:extLst>
                  <a:ext uri="{FF2B5EF4-FFF2-40B4-BE49-F238E27FC236}">
                    <a16:creationId xmlns:a16="http://schemas.microsoft.com/office/drawing/2014/main" xmlns="" id="{3F0E7009-4416-654C-9F75-8B2508B38472}"/>
                  </a:ext>
                </a:extLst>
              </p:cNvPr>
              <p:cNvGrpSpPr/>
              <p:nvPr/>
            </p:nvGrpSpPr>
            <p:grpSpPr>
              <a:xfrm>
                <a:off x="10833932" y="5197911"/>
                <a:ext cx="142060" cy="897095"/>
                <a:chOff x="10098378" y="4492739"/>
                <a:chExt cx="142060" cy="897095"/>
              </a:xfrm>
            </p:grpSpPr>
            <p:cxnSp>
              <p:nvCxnSpPr>
                <p:cNvPr id="127" name="直接连接符 126">
                  <a:extLst>
                    <a:ext uri="{FF2B5EF4-FFF2-40B4-BE49-F238E27FC236}">
                      <a16:creationId xmlns:a16="http://schemas.microsoft.com/office/drawing/2014/main" xmlns="" id="{1AE8D2CE-1BAE-A7F0-8319-B17F6B127FCB}"/>
                    </a:ext>
                  </a:extLst>
                </p:cNvPr>
                <p:cNvCxnSpPr>
                  <a:cxnSpLocks/>
                </p:cNvCxnSpPr>
                <p:nvPr/>
              </p:nvCxnSpPr>
              <p:spPr>
                <a:xfrm flipV="1">
                  <a:off x="10169408" y="4632369"/>
                  <a:ext cx="0" cy="757465"/>
                </a:xfrm>
                <a:prstGeom prst="line">
                  <a:avLst/>
                </a:prstGeom>
                <a:ln w="9525">
                  <a:gradFill flip="none" rotWithShape="1">
                    <a:gsLst>
                      <a:gs pos="0">
                        <a:schemeClr val="accent1">
                          <a:alpha val="10000"/>
                        </a:schemeClr>
                      </a:gs>
                      <a:gs pos="89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8" name="椭圆 127">
                  <a:extLst>
                    <a:ext uri="{FF2B5EF4-FFF2-40B4-BE49-F238E27FC236}">
                      <a16:creationId xmlns:a16="http://schemas.microsoft.com/office/drawing/2014/main" xmlns="" id="{F4794F90-E1B2-AE78-B3AB-C4BD7B55A3E8}"/>
                    </a:ext>
                  </a:extLst>
                </p:cNvPr>
                <p:cNvSpPr/>
                <p:nvPr/>
              </p:nvSpPr>
              <p:spPr>
                <a:xfrm>
                  <a:off x="10098378" y="4492739"/>
                  <a:ext cx="142060" cy="14206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9" name="任意多边形: 形状 128">
                <a:extLst>
                  <a:ext uri="{FF2B5EF4-FFF2-40B4-BE49-F238E27FC236}">
                    <a16:creationId xmlns:a16="http://schemas.microsoft.com/office/drawing/2014/main" xmlns="" id="{3CFCCB00-B3BE-8AC2-DF93-339A29FCFF76}"/>
                  </a:ext>
                </a:extLst>
              </p:cNvPr>
              <p:cNvSpPr/>
              <p:nvPr/>
            </p:nvSpPr>
            <p:spPr>
              <a:xfrm>
                <a:off x="9853211" y="2989658"/>
                <a:ext cx="91440" cy="3860800"/>
              </a:xfrm>
              <a:custGeom>
                <a:avLst/>
                <a:gdLst>
                  <a:gd name="connsiteX0" fmla="*/ 0 w 91440"/>
                  <a:gd name="connsiteY0" fmla="*/ 3860800 h 3860800"/>
                  <a:gd name="connsiteX1" fmla="*/ 0 w 91440"/>
                  <a:gd name="connsiteY1" fmla="*/ 731520 h 3860800"/>
                  <a:gd name="connsiteX2" fmla="*/ 0 w 91440"/>
                  <a:gd name="connsiteY2" fmla="*/ 259080 h 3860800"/>
                  <a:gd name="connsiteX3" fmla="*/ 91440 w 91440"/>
                  <a:gd name="connsiteY3" fmla="*/ 167640 h 3860800"/>
                  <a:gd name="connsiteX4" fmla="*/ 91440 w 91440"/>
                  <a:gd name="connsiteY4" fmla="*/ 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3860800">
                    <a:moveTo>
                      <a:pt x="0" y="3860800"/>
                    </a:moveTo>
                    <a:lnTo>
                      <a:pt x="0" y="731520"/>
                    </a:lnTo>
                    <a:lnTo>
                      <a:pt x="0" y="259080"/>
                    </a:lnTo>
                    <a:lnTo>
                      <a:pt x="91440" y="167640"/>
                    </a:lnTo>
                    <a:lnTo>
                      <a:pt x="91440" y="0"/>
                    </a:lnTo>
                  </a:path>
                </a:pathLst>
              </a:custGeom>
              <a:ln w="12700">
                <a:gradFill flip="none" rotWithShape="1">
                  <a:gsLst>
                    <a:gs pos="0">
                      <a:schemeClr val="accent1"/>
                    </a:gs>
                    <a:gs pos="68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图形 14">
                <a:extLst>
                  <a:ext uri="{FF2B5EF4-FFF2-40B4-BE49-F238E27FC236}">
                    <a16:creationId xmlns:a16="http://schemas.microsoft.com/office/drawing/2014/main" xmlns="" id="{39621524-048A-A0D5-B0DB-D8DEA0B6E3F5}"/>
                  </a:ext>
                </a:extLst>
              </p:cNvPr>
              <p:cNvSpPr/>
              <p:nvPr/>
            </p:nvSpPr>
            <p:spPr>
              <a:xfrm>
                <a:off x="9833984" y="2559228"/>
                <a:ext cx="219534" cy="267482"/>
              </a:xfrm>
              <a:custGeom>
                <a:avLst/>
                <a:gdLst>
                  <a:gd name="connsiteX0" fmla="*/ 678020 w 1354335"/>
                  <a:gd name="connsiteY0" fmla="*/ 0 h 1650131"/>
                  <a:gd name="connsiteX1" fmla="*/ 0 w 1354335"/>
                  <a:gd name="connsiteY1" fmla="*/ 271211 h 1650131"/>
                  <a:gd name="connsiteX2" fmla="*/ 0 w 1354335"/>
                  <a:gd name="connsiteY2" fmla="*/ 813630 h 1650131"/>
                  <a:gd name="connsiteX3" fmla="*/ 596659 w 1354335"/>
                  <a:gd name="connsiteY3" fmla="*/ 1627257 h 1650131"/>
                  <a:gd name="connsiteX4" fmla="*/ 759386 w 1354335"/>
                  <a:gd name="connsiteY4" fmla="*/ 1627257 h 1650131"/>
                  <a:gd name="connsiteX5" fmla="*/ 1356046 w 1354335"/>
                  <a:gd name="connsiteY5" fmla="*/ 813630 h 1650131"/>
                  <a:gd name="connsiteX6" fmla="*/ 1356046 w 1354335"/>
                  <a:gd name="connsiteY6" fmla="*/ 271211 h 1650131"/>
                  <a:gd name="connsiteX7" fmla="*/ 678020 w 1354335"/>
                  <a:gd name="connsiteY7" fmla="*/ 0 h 1650131"/>
                  <a:gd name="connsiteX8" fmla="*/ 588238 w 1354335"/>
                  <a:gd name="connsiteY8" fmla="*/ 1109549 h 1650131"/>
                  <a:gd name="connsiteX9" fmla="*/ 335939 w 1354335"/>
                  <a:gd name="connsiteY9" fmla="*/ 854973 h 1650131"/>
                  <a:gd name="connsiteX10" fmla="*/ 422227 w 1354335"/>
                  <a:gd name="connsiteY10" fmla="*/ 767888 h 1650131"/>
                  <a:gd name="connsiteX11" fmla="*/ 588238 w 1354335"/>
                  <a:gd name="connsiteY11" fmla="*/ 935383 h 1650131"/>
                  <a:gd name="connsiteX12" fmla="*/ 1002095 w 1354335"/>
                  <a:gd name="connsiteY12" fmla="*/ 517709 h 1650131"/>
                  <a:gd name="connsiteX13" fmla="*/ 1088386 w 1354335"/>
                  <a:gd name="connsiteY13" fmla="*/ 604768 h 1650131"/>
                  <a:gd name="connsiteX14" fmla="*/ 588238 w 1354335"/>
                  <a:gd name="connsiteY14" fmla="*/ 1109549 h 16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4335" h="1650131">
                    <a:moveTo>
                      <a:pt x="678020" y="0"/>
                    </a:moveTo>
                    <a:lnTo>
                      <a:pt x="0" y="271211"/>
                    </a:lnTo>
                    <a:lnTo>
                      <a:pt x="0" y="813630"/>
                    </a:lnTo>
                    <a:cubicBezTo>
                      <a:pt x="0" y="1185191"/>
                      <a:pt x="241942" y="1491176"/>
                      <a:pt x="596659" y="1627257"/>
                    </a:cubicBezTo>
                    <a:cubicBezTo>
                      <a:pt x="677069" y="1658112"/>
                      <a:pt x="678976" y="1658112"/>
                      <a:pt x="759386" y="1627257"/>
                    </a:cubicBezTo>
                    <a:cubicBezTo>
                      <a:pt x="1114103" y="1491177"/>
                      <a:pt x="1356046" y="1185191"/>
                      <a:pt x="1356046" y="813630"/>
                    </a:cubicBezTo>
                    <a:lnTo>
                      <a:pt x="1356046" y="271211"/>
                    </a:lnTo>
                    <a:lnTo>
                      <a:pt x="678020" y="0"/>
                    </a:lnTo>
                    <a:close/>
                    <a:moveTo>
                      <a:pt x="588238" y="1109549"/>
                    </a:moveTo>
                    <a:lnTo>
                      <a:pt x="335939" y="854973"/>
                    </a:lnTo>
                    <a:lnTo>
                      <a:pt x="422227" y="767888"/>
                    </a:lnTo>
                    <a:lnTo>
                      <a:pt x="588238" y="935383"/>
                    </a:lnTo>
                    <a:lnTo>
                      <a:pt x="1002095" y="517709"/>
                    </a:lnTo>
                    <a:lnTo>
                      <a:pt x="1088386" y="604768"/>
                    </a:lnTo>
                    <a:lnTo>
                      <a:pt x="588238" y="1109549"/>
                    </a:lnTo>
                    <a:close/>
                  </a:path>
                </a:pathLst>
              </a:custGeom>
              <a:solidFill>
                <a:srgbClr val="F7F7F7"/>
              </a:solidFill>
              <a:ln w="1860" cap="flat">
                <a:noFill/>
                <a:prstDash val="solid"/>
                <a:miter/>
              </a:ln>
            </p:spPr>
            <p:txBody>
              <a:bodyPr rtlCol="0" anchor="ctr"/>
              <a:lstStyle/>
              <a:p>
                <a:endParaRPr lang="zh-CN" altLang="en-US"/>
              </a:p>
            </p:txBody>
          </p:sp>
          <p:sp>
            <p:nvSpPr>
              <p:cNvPr id="132" name="矩形 131">
                <a:extLst>
                  <a:ext uri="{FF2B5EF4-FFF2-40B4-BE49-F238E27FC236}">
                    <a16:creationId xmlns:a16="http://schemas.microsoft.com/office/drawing/2014/main" xmlns="" id="{1616ADEC-6452-1AA7-259A-6043F02F9A81}"/>
                  </a:ext>
                </a:extLst>
              </p:cNvPr>
              <p:cNvSpPr/>
              <p:nvPr/>
            </p:nvSpPr>
            <p:spPr>
              <a:xfrm>
                <a:off x="9912208" y="3023350"/>
                <a:ext cx="2192138" cy="2673039"/>
              </a:xfrm>
              <a:prstGeom prst="rect">
                <a:avLst/>
              </a:prstGeom>
            </p:spPr>
            <p:txBody>
              <a:bodyPr wrap="square">
                <a:spAutoFit/>
              </a:bodyPr>
              <a:lstStyle/>
              <a:p>
                <a:pPr algn="just">
                  <a:lnSpc>
                    <a:spcPts val="2000"/>
                  </a:lnSpc>
                </a:pPr>
                <a:r>
                  <a:rPr lang="zh-CN" altLang="en-US" sz="1600" b="1" dirty="0">
                    <a:solidFill>
                      <a:schemeClr val="tx1">
                        <a:lumMod val="75000"/>
                        <a:lumOff val="25000"/>
                      </a:schemeClr>
                    </a:solidFill>
                  </a:rPr>
                  <a:t>核安保持续助力平安中国建设</a:t>
                </a:r>
                <a:endParaRPr lang="en-US" altLang="zh-CN" sz="1600" b="1" dirty="0">
                  <a:solidFill>
                    <a:schemeClr val="tx1">
                      <a:lumMod val="75000"/>
                      <a:lumOff val="25000"/>
                    </a:schemeClr>
                  </a:solidFill>
                </a:endParaRPr>
              </a:p>
              <a:p>
                <a:pPr marL="285750" indent="-285750" algn="just">
                  <a:lnSpc>
                    <a:spcPts val="1800"/>
                  </a:lnSpc>
                  <a:buFont typeface="Arial" panose="020B0604020202020204" pitchFamily="34" charset="0"/>
                  <a:buChar char="•"/>
                </a:pPr>
                <a:r>
                  <a:rPr lang="zh-CN" altLang="en-US" sz="1400" b="1" dirty="0">
                    <a:solidFill>
                      <a:schemeClr val="tx1">
                        <a:lumMod val="75000"/>
                        <a:lumOff val="25000"/>
                      </a:schemeClr>
                    </a:solidFill>
                  </a:rPr>
                  <a:t>掌握全新</a:t>
                </a:r>
                <a:r>
                  <a:rPr lang="en-US" altLang="zh-CN" sz="1400" b="1" dirty="0">
                    <a:solidFill>
                      <a:schemeClr val="tx1">
                        <a:lumMod val="75000"/>
                        <a:lumOff val="25000"/>
                      </a:schemeClr>
                    </a:solidFill>
                  </a:rPr>
                  <a:t>X</a:t>
                </a:r>
                <a:r>
                  <a:rPr lang="zh-CN" altLang="en-US" sz="1400" b="1" dirty="0">
                    <a:solidFill>
                      <a:schemeClr val="tx1">
                        <a:lumMod val="75000"/>
                        <a:lumOff val="25000"/>
                      </a:schemeClr>
                    </a:solidFill>
                  </a:rPr>
                  <a:t>射线源技术</a:t>
                </a:r>
                <a:endParaRPr lang="en-US" altLang="zh-CN" sz="1400" b="1" dirty="0">
                  <a:solidFill>
                    <a:schemeClr val="tx1">
                      <a:lumMod val="75000"/>
                      <a:lumOff val="25000"/>
                    </a:schemeClr>
                  </a:solidFill>
                </a:endParaRPr>
              </a:p>
              <a:p>
                <a:pPr marL="285750" indent="-285750" algn="just">
                  <a:lnSpc>
                    <a:spcPts val="1800"/>
                  </a:lnSpc>
                  <a:buFont typeface="Arial" panose="020B0604020202020204" pitchFamily="34" charset="0"/>
                  <a:buChar char="•"/>
                </a:pPr>
                <a:r>
                  <a:rPr lang="zh-CN" altLang="en-US" sz="1400" b="1" dirty="0">
                    <a:solidFill>
                      <a:schemeClr val="tx1">
                        <a:lumMod val="75000"/>
                        <a:lumOff val="25000"/>
                      </a:schemeClr>
                    </a:solidFill>
                  </a:rPr>
                  <a:t>一批新产品推动安检技术升级换代</a:t>
                </a:r>
                <a:endParaRPr lang="en-US" altLang="zh-CN" sz="1400" b="1" dirty="0">
                  <a:solidFill>
                    <a:schemeClr val="tx1">
                      <a:lumMod val="75000"/>
                      <a:lumOff val="25000"/>
                    </a:schemeClr>
                  </a:solidFill>
                </a:endParaRPr>
              </a:p>
              <a:p>
                <a:pPr marL="285750" indent="-285750" algn="just">
                  <a:lnSpc>
                    <a:spcPts val="1800"/>
                  </a:lnSpc>
                  <a:buFont typeface="Arial" panose="020B0604020202020204" pitchFamily="34" charset="0"/>
                  <a:buChar char="•"/>
                </a:pPr>
                <a:r>
                  <a:rPr lang="zh-CN" altLang="en-US" sz="1400" b="1" dirty="0">
                    <a:solidFill>
                      <a:schemeClr val="tx1">
                        <a:lumMod val="75000"/>
                        <a:lumOff val="25000"/>
                      </a:schemeClr>
                    </a:solidFill>
                  </a:rPr>
                  <a:t>安检整体解决方案成功应用于机场、海关等查验现场</a:t>
                </a:r>
                <a:endParaRPr lang="en-US" altLang="zh-CN" sz="1400" b="1" dirty="0">
                  <a:solidFill>
                    <a:schemeClr val="tx1">
                      <a:lumMod val="75000"/>
                      <a:lumOff val="25000"/>
                    </a:schemeClr>
                  </a:solidFill>
                </a:endParaRPr>
              </a:p>
              <a:p>
                <a:pPr marL="285750" indent="-285750" algn="just">
                  <a:lnSpc>
                    <a:spcPts val="1800"/>
                  </a:lnSpc>
                  <a:buFont typeface="Arial" panose="020B0604020202020204" pitchFamily="34" charset="0"/>
                  <a:buChar char="•"/>
                </a:pPr>
                <a:r>
                  <a:rPr lang="zh-CN" altLang="en-US" sz="1400" b="1" dirty="0">
                    <a:solidFill>
                      <a:schemeClr val="tx1">
                        <a:lumMod val="75000"/>
                        <a:lumOff val="25000"/>
                      </a:schemeClr>
                    </a:solidFill>
                  </a:rPr>
                  <a:t>服务</a:t>
                </a:r>
                <a:r>
                  <a:rPr lang="en-US" altLang="zh-CN" sz="1400" b="1" dirty="0">
                    <a:solidFill>
                      <a:schemeClr val="tx1">
                        <a:lumMod val="75000"/>
                        <a:lumOff val="25000"/>
                      </a:schemeClr>
                    </a:solidFill>
                  </a:rPr>
                  <a:t>2023</a:t>
                </a:r>
                <a:r>
                  <a:rPr lang="zh-CN" altLang="en-US" sz="1400" b="1" dirty="0">
                    <a:solidFill>
                      <a:schemeClr val="tx1">
                        <a:lumMod val="75000"/>
                        <a:lumOff val="25000"/>
                      </a:schemeClr>
                    </a:solidFill>
                  </a:rPr>
                  <a:t>年杭州亚运会、大学生运动会等重大活动安全保障</a:t>
                </a:r>
                <a:endParaRPr lang="en-US" altLang="zh-CN" sz="1400" b="1" dirty="0">
                  <a:solidFill>
                    <a:schemeClr val="tx1">
                      <a:lumMod val="75000"/>
                      <a:lumOff val="25000"/>
                    </a:schemeClr>
                  </a:solidFill>
                </a:endParaRPr>
              </a:p>
            </p:txBody>
          </p:sp>
          <p:sp>
            <p:nvSpPr>
              <p:cNvPr id="133" name="矩形 132">
                <a:extLst>
                  <a:ext uri="{FF2B5EF4-FFF2-40B4-BE49-F238E27FC236}">
                    <a16:creationId xmlns:a16="http://schemas.microsoft.com/office/drawing/2014/main" xmlns="" id="{B065F775-24F6-0062-6A71-6BE83ADD223D}"/>
                  </a:ext>
                </a:extLst>
              </p:cNvPr>
              <p:cNvSpPr/>
              <p:nvPr/>
            </p:nvSpPr>
            <p:spPr>
              <a:xfrm>
                <a:off x="10318474" y="2519241"/>
                <a:ext cx="800219" cy="461665"/>
              </a:xfrm>
              <a:prstGeom prst="rect">
                <a:avLst/>
              </a:prstGeom>
            </p:spPr>
            <p:txBody>
              <a:bodyPr wrap="non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安保</a:t>
                </a:r>
              </a:p>
            </p:txBody>
          </p:sp>
          <p:pic>
            <p:nvPicPr>
              <p:cNvPr id="179" name="图片 178">
                <a:extLst>
                  <a:ext uri="{FF2B5EF4-FFF2-40B4-BE49-F238E27FC236}">
                    <a16:creationId xmlns:a16="http://schemas.microsoft.com/office/drawing/2014/main" xmlns="" id="{A3D94B67-2D6B-81B6-050F-911EABEFF7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53" t="19643" r="9366" b="10313"/>
              <a:stretch/>
            </p:blipFill>
            <p:spPr>
              <a:xfrm>
                <a:off x="9927002" y="5848502"/>
                <a:ext cx="2018241" cy="1465473"/>
              </a:xfrm>
              <a:prstGeom prst="rect">
                <a:avLst/>
              </a:prstGeom>
              <a:effectLst>
                <a:softEdge rad="127000"/>
              </a:effectLst>
            </p:spPr>
          </p:pic>
        </p:grpSp>
      </p:grpSp>
      <p:grpSp>
        <p:nvGrpSpPr>
          <p:cNvPr id="82" name="组合 81">
            <a:extLst>
              <a:ext uri="{FF2B5EF4-FFF2-40B4-BE49-F238E27FC236}">
                <a16:creationId xmlns:a16="http://schemas.microsoft.com/office/drawing/2014/main" xmlns="" id="{7E3A9DBD-A14F-B0D2-9FA9-0BE0B3FBE36C}"/>
              </a:ext>
            </a:extLst>
          </p:cNvPr>
          <p:cNvGrpSpPr/>
          <p:nvPr/>
        </p:nvGrpSpPr>
        <p:grpSpPr>
          <a:xfrm>
            <a:off x="7319931" y="993668"/>
            <a:ext cx="2378015" cy="4488334"/>
            <a:chOff x="4904044" y="2172857"/>
            <a:chExt cx="2378015" cy="4488334"/>
          </a:xfrm>
        </p:grpSpPr>
        <p:sp>
          <p:nvSpPr>
            <p:cNvPr id="67" name="任意多边形: 形状 66">
              <a:extLst>
                <a:ext uri="{FF2B5EF4-FFF2-40B4-BE49-F238E27FC236}">
                  <a16:creationId xmlns:a16="http://schemas.microsoft.com/office/drawing/2014/main" xmlns="" id="{69AB794F-902D-2160-BF65-11643C048625}"/>
                </a:ext>
              </a:extLst>
            </p:cNvPr>
            <p:cNvSpPr/>
            <p:nvPr/>
          </p:nvSpPr>
          <p:spPr>
            <a:xfrm>
              <a:off x="5113423" y="2800391"/>
              <a:ext cx="91440" cy="3860800"/>
            </a:xfrm>
            <a:custGeom>
              <a:avLst/>
              <a:gdLst>
                <a:gd name="connsiteX0" fmla="*/ 0 w 91440"/>
                <a:gd name="connsiteY0" fmla="*/ 3860800 h 3860800"/>
                <a:gd name="connsiteX1" fmla="*/ 0 w 91440"/>
                <a:gd name="connsiteY1" fmla="*/ 731520 h 3860800"/>
                <a:gd name="connsiteX2" fmla="*/ 0 w 91440"/>
                <a:gd name="connsiteY2" fmla="*/ 259080 h 3860800"/>
                <a:gd name="connsiteX3" fmla="*/ 91440 w 91440"/>
                <a:gd name="connsiteY3" fmla="*/ 167640 h 3860800"/>
                <a:gd name="connsiteX4" fmla="*/ 91440 w 91440"/>
                <a:gd name="connsiteY4" fmla="*/ 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3860800">
                  <a:moveTo>
                    <a:pt x="0" y="3860800"/>
                  </a:moveTo>
                  <a:lnTo>
                    <a:pt x="0" y="731520"/>
                  </a:lnTo>
                  <a:lnTo>
                    <a:pt x="0" y="259080"/>
                  </a:lnTo>
                  <a:lnTo>
                    <a:pt x="91440" y="167640"/>
                  </a:lnTo>
                  <a:lnTo>
                    <a:pt x="91440" y="0"/>
                  </a:lnTo>
                </a:path>
              </a:pathLst>
            </a:custGeom>
            <a:ln w="12700">
              <a:gradFill flip="none" rotWithShape="1">
                <a:gsLst>
                  <a:gs pos="0">
                    <a:schemeClr val="accent1"/>
                  </a:gs>
                  <a:gs pos="33000">
                    <a:schemeClr val="accent1">
                      <a:alpha val="63000"/>
                    </a:schemeClr>
                  </a:gs>
                  <a:gs pos="67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6" name="组合 75">
              <a:extLst>
                <a:ext uri="{FF2B5EF4-FFF2-40B4-BE49-F238E27FC236}">
                  <a16:creationId xmlns:a16="http://schemas.microsoft.com/office/drawing/2014/main" xmlns="" id="{6352B70A-066B-8831-34FF-160634199836}"/>
                </a:ext>
              </a:extLst>
            </p:cNvPr>
            <p:cNvGrpSpPr/>
            <p:nvPr/>
          </p:nvGrpSpPr>
          <p:grpSpPr>
            <a:xfrm>
              <a:off x="4904044" y="2172857"/>
              <a:ext cx="2378015" cy="3923578"/>
              <a:chOff x="4904044" y="2172857"/>
              <a:chExt cx="2378015" cy="3923578"/>
            </a:xfrm>
          </p:grpSpPr>
          <p:sp>
            <p:nvSpPr>
              <p:cNvPr id="72" name="矩形 71">
                <a:extLst>
                  <a:ext uri="{FF2B5EF4-FFF2-40B4-BE49-F238E27FC236}">
                    <a16:creationId xmlns:a16="http://schemas.microsoft.com/office/drawing/2014/main" xmlns="" id="{898E3EAA-020D-CEB9-AD8B-7690261AF8F3}"/>
                  </a:ext>
                </a:extLst>
              </p:cNvPr>
              <p:cNvSpPr/>
              <p:nvPr/>
            </p:nvSpPr>
            <p:spPr>
              <a:xfrm>
                <a:off x="5249507" y="2826710"/>
                <a:ext cx="2032552" cy="1769395"/>
              </a:xfrm>
              <a:prstGeom prst="rect">
                <a:avLst/>
              </a:prstGeom>
            </p:spPr>
            <p:txBody>
              <a:bodyPr wrap="square">
                <a:spAutoFit/>
              </a:bodyPr>
              <a:lstStyle/>
              <a:p>
                <a:pPr marL="171450" indent="-171450" algn="just">
                  <a:lnSpc>
                    <a:spcPts val="2200"/>
                  </a:lnSpc>
                  <a:buFont typeface="Arial" panose="020B0604020202020204" pitchFamily="34" charset="0"/>
                  <a:buChar char="•"/>
                </a:pPr>
                <a:r>
                  <a:rPr lang="zh-CN" altLang="en-US" sz="1600" b="1" dirty="0">
                    <a:solidFill>
                      <a:schemeClr val="tx1">
                        <a:lumMod val="75000"/>
                        <a:lumOff val="25000"/>
                      </a:schemeClr>
                    </a:solidFill>
                  </a:rPr>
                  <a:t>工业辐照应用持续拓展，辐照加工产业持续发展壮大</a:t>
                </a:r>
                <a:endParaRPr lang="en-US" altLang="zh-CN" sz="1600" b="1" dirty="0">
                  <a:solidFill>
                    <a:schemeClr val="tx1">
                      <a:lumMod val="75000"/>
                      <a:lumOff val="25000"/>
                    </a:schemeClr>
                  </a:solidFill>
                </a:endParaRPr>
              </a:p>
              <a:p>
                <a:pPr marL="171450" indent="-171450" algn="just">
                  <a:lnSpc>
                    <a:spcPts val="2200"/>
                  </a:lnSpc>
                  <a:buFont typeface="Arial" panose="020B0604020202020204" pitchFamily="34" charset="0"/>
                  <a:buChar char="•"/>
                </a:pPr>
                <a:r>
                  <a:rPr lang="zh-CN" altLang="en-US" sz="1600" b="1" dirty="0">
                    <a:solidFill>
                      <a:schemeClr val="tx1">
                        <a:lumMod val="75000"/>
                        <a:lumOff val="25000"/>
                      </a:schemeClr>
                    </a:solidFill>
                  </a:rPr>
                  <a:t>电子束处理特种废物应用范围不断拓展</a:t>
                </a:r>
                <a:endParaRPr lang="en-US" altLang="zh-CN" sz="1600" b="1" dirty="0">
                  <a:solidFill>
                    <a:schemeClr val="tx1">
                      <a:lumMod val="75000"/>
                      <a:lumOff val="25000"/>
                    </a:schemeClr>
                  </a:solidFill>
                </a:endParaRPr>
              </a:p>
            </p:txBody>
          </p:sp>
          <p:grpSp>
            <p:nvGrpSpPr>
              <p:cNvPr id="30" name="组合 29">
                <a:extLst>
                  <a:ext uri="{FF2B5EF4-FFF2-40B4-BE49-F238E27FC236}">
                    <a16:creationId xmlns:a16="http://schemas.microsoft.com/office/drawing/2014/main" xmlns="" id="{D9C71A50-20E3-93B9-0CB6-BD2F70396F5B}"/>
                  </a:ext>
                </a:extLst>
              </p:cNvPr>
              <p:cNvGrpSpPr/>
              <p:nvPr/>
            </p:nvGrpSpPr>
            <p:grpSpPr>
              <a:xfrm>
                <a:off x="4904044" y="2172857"/>
                <a:ext cx="2227858" cy="3923578"/>
                <a:chOff x="4904044" y="2172857"/>
                <a:chExt cx="2227858" cy="3923578"/>
              </a:xfrm>
            </p:grpSpPr>
            <p:cxnSp>
              <p:nvCxnSpPr>
                <p:cNvPr id="17" name="直接连接符 16">
                  <a:extLst>
                    <a:ext uri="{FF2B5EF4-FFF2-40B4-BE49-F238E27FC236}">
                      <a16:creationId xmlns:a16="http://schemas.microsoft.com/office/drawing/2014/main" xmlns="" id="{BABD02EC-C358-6F8F-6673-8E3EE56AA7C0}"/>
                    </a:ext>
                  </a:extLst>
                </p:cNvPr>
                <p:cNvCxnSpPr>
                  <a:cxnSpLocks/>
                </p:cNvCxnSpPr>
                <p:nvPr/>
              </p:nvCxnSpPr>
              <p:spPr>
                <a:xfrm flipV="1">
                  <a:off x="5355042" y="4314038"/>
                  <a:ext cx="0" cy="1655573"/>
                </a:xfrm>
                <a:prstGeom prst="line">
                  <a:avLst/>
                </a:prstGeom>
                <a:ln>
                  <a:gradFill flip="none" rotWithShape="1">
                    <a:gsLst>
                      <a:gs pos="0">
                        <a:schemeClr val="accent1">
                          <a:alpha val="37000"/>
                        </a:schemeClr>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69" name="组合 68">
                  <a:extLst>
                    <a:ext uri="{FF2B5EF4-FFF2-40B4-BE49-F238E27FC236}">
                      <a16:creationId xmlns:a16="http://schemas.microsoft.com/office/drawing/2014/main" xmlns="" id="{64EC9DC2-56ED-4801-21F5-D9E405B80D09}"/>
                    </a:ext>
                  </a:extLst>
                </p:cNvPr>
                <p:cNvGrpSpPr/>
                <p:nvPr/>
              </p:nvGrpSpPr>
              <p:grpSpPr>
                <a:xfrm>
                  <a:off x="5082971" y="2342751"/>
                  <a:ext cx="228797" cy="295948"/>
                  <a:chOff x="1058288" y="2168720"/>
                  <a:chExt cx="228797" cy="295948"/>
                </a:xfrm>
              </p:grpSpPr>
              <p:sp>
                <p:nvSpPr>
                  <p:cNvPr id="70" name="任意多边形: 形状 69">
                    <a:extLst>
                      <a:ext uri="{FF2B5EF4-FFF2-40B4-BE49-F238E27FC236}">
                        <a16:creationId xmlns:a16="http://schemas.microsoft.com/office/drawing/2014/main" xmlns="" id="{517EC1D8-409E-F41C-5CC2-71E3ABA8849F}"/>
                      </a:ext>
                    </a:extLst>
                  </p:cNvPr>
                  <p:cNvSpPr/>
                  <p:nvPr/>
                </p:nvSpPr>
                <p:spPr>
                  <a:xfrm>
                    <a:off x="1058288" y="2168720"/>
                    <a:ext cx="228797" cy="295948"/>
                  </a:xfrm>
                  <a:custGeom>
                    <a:avLst/>
                    <a:gdLst>
                      <a:gd name="connsiteX0" fmla="*/ 529713 w 1058540"/>
                      <a:gd name="connsiteY0" fmla="*/ 1369634 h 1369218"/>
                      <a:gd name="connsiteX1" fmla="*/ 0 w 1058540"/>
                      <a:gd name="connsiteY1" fmla="*/ 789654 h 1369218"/>
                      <a:gd name="connsiteX2" fmla="*/ 488662 w 1058540"/>
                      <a:gd name="connsiteY2" fmla="*/ 36872 h 1369218"/>
                      <a:gd name="connsiteX3" fmla="*/ 529713 w 1058540"/>
                      <a:gd name="connsiteY3" fmla="*/ 0 h 1369218"/>
                      <a:gd name="connsiteX4" fmla="*/ 570763 w 1058540"/>
                      <a:gd name="connsiteY4" fmla="*/ 36995 h 1369218"/>
                      <a:gd name="connsiteX5" fmla="*/ 1059364 w 1058540"/>
                      <a:gd name="connsiteY5" fmla="*/ 789716 h 1369218"/>
                      <a:gd name="connsiteX6" fmla="*/ 529713 w 1058540"/>
                      <a:gd name="connsiteY6" fmla="*/ 1369634 h 1369218"/>
                      <a:gd name="connsiteX7" fmla="*/ 529713 w 1058540"/>
                      <a:gd name="connsiteY7" fmla="*/ 166781 h 1369218"/>
                      <a:gd name="connsiteX8" fmla="*/ 122902 w 1058540"/>
                      <a:gd name="connsiteY8" fmla="*/ 789716 h 1369218"/>
                      <a:gd name="connsiteX9" fmla="*/ 529713 w 1058540"/>
                      <a:gd name="connsiteY9" fmla="*/ 1246793 h 1369218"/>
                      <a:gd name="connsiteX10" fmla="*/ 936523 w 1058540"/>
                      <a:gd name="connsiteY10" fmla="*/ 789716 h 1369218"/>
                      <a:gd name="connsiteX11" fmla="*/ 529713 w 1058540"/>
                      <a:gd name="connsiteY11" fmla="*/ 166781 h 136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540" h="1369218">
                        <a:moveTo>
                          <a:pt x="529713" y="1369634"/>
                        </a:moveTo>
                        <a:cubicBezTo>
                          <a:pt x="237634" y="1369634"/>
                          <a:pt x="0" y="1109510"/>
                          <a:pt x="0" y="789654"/>
                        </a:cubicBezTo>
                        <a:cubicBezTo>
                          <a:pt x="0" y="484670"/>
                          <a:pt x="438641" y="81854"/>
                          <a:pt x="488662" y="36872"/>
                        </a:cubicBezTo>
                        <a:lnTo>
                          <a:pt x="529713" y="0"/>
                        </a:lnTo>
                        <a:lnTo>
                          <a:pt x="570763" y="36995"/>
                        </a:lnTo>
                        <a:cubicBezTo>
                          <a:pt x="620723" y="81854"/>
                          <a:pt x="1059364" y="484793"/>
                          <a:pt x="1059364" y="789716"/>
                        </a:cubicBezTo>
                        <a:cubicBezTo>
                          <a:pt x="1059364" y="1109510"/>
                          <a:pt x="821730" y="1369634"/>
                          <a:pt x="529713" y="1369634"/>
                        </a:cubicBezTo>
                        <a:close/>
                        <a:moveTo>
                          <a:pt x="529713" y="166781"/>
                        </a:moveTo>
                        <a:cubicBezTo>
                          <a:pt x="386899" y="304247"/>
                          <a:pt x="122902" y="598047"/>
                          <a:pt x="122902" y="789716"/>
                        </a:cubicBezTo>
                        <a:cubicBezTo>
                          <a:pt x="122902" y="1041667"/>
                          <a:pt x="305414" y="1246793"/>
                          <a:pt x="529713" y="1246793"/>
                        </a:cubicBezTo>
                        <a:cubicBezTo>
                          <a:pt x="754012" y="1246793"/>
                          <a:pt x="936523" y="1041728"/>
                          <a:pt x="936523" y="789716"/>
                        </a:cubicBezTo>
                        <a:cubicBezTo>
                          <a:pt x="936523" y="597986"/>
                          <a:pt x="672526" y="304247"/>
                          <a:pt x="529713" y="166781"/>
                        </a:cubicBezTo>
                        <a:close/>
                      </a:path>
                    </a:pathLst>
                  </a:custGeom>
                  <a:solidFill>
                    <a:srgbClr val="F7F7F7"/>
                  </a:solidFill>
                  <a:ln w="186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xmlns="" id="{07DFA473-290A-8D78-AE61-43CC4BC9BB97}"/>
                      </a:ext>
                    </a:extLst>
                  </p:cNvPr>
                  <p:cNvSpPr/>
                  <p:nvPr/>
                </p:nvSpPr>
                <p:spPr>
                  <a:xfrm>
                    <a:off x="1104484" y="2236035"/>
                    <a:ext cx="134302" cy="188989"/>
                  </a:xfrm>
                  <a:custGeom>
                    <a:avLst/>
                    <a:gdLst>
                      <a:gd name="connsiteX0" fmla="*/ 296443 w 621357"/>
                      <a:gd name="connsiteY0" fmla="*/ 538808 h 874365"/>
                      <a:gd name="connsiteX1" fmla="*/ 0 w 621357"/>
                      <a:gd name="connsiteY1" fmla="*/ 538808 h 874365"/>
                      <a:gd name="connsiteX2" fmla="*/ 385424 w 621357"/>
                      <a:gd name="connsiteY2" fmla="*/ 0 h 874365"/>
                      <a:gd name="connsiteX3" fmla="*/ 326062 w 621357"/>
                      <a:gd name="connsiteY3" fmla="*/ 336753 h 874365"/>
                      <a:gd name="connsiteX4" fmla="*/ 622628 w 621357"/>
                      <a:gd name="connsiteY4" fmla="*/ 336753 h 874365"/>
                      <a:gd name="connsiteX5" fmla="*/ 237020 w 621357"/>
                      <a:gd name="connsiteY5" fmla="*/ 875684 h 8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57" h="874365">
                        <a:moveTo>
                          <a:pt x="296443" y="538808"/>
                        </a:moveTo>
                        <a:lnTo>
                          <a:pt x="0" y="538808"/>
                        </a:lnTo>
                        <a:lnTo>
                          <a:pt x="385424" y="0"/>
                        </a:lnTo>
                        <a:lnTo>
                          <a:pt x="326062" y="336753"/>
                        </a:lnTo>
                        <a:lnTo>
                          <a:pt x="622628" y="336753"/>
                        </a:lnTo>
                        <a:lnTo>
                          <a:pt x="237020" y="875684"/>
                        </a:lnTo>
                        <a:close/>
                      </a:path>
                    </a:pathLst>
                  </a:custGeom>
                  <a:solidFill>
                    <a:srgbClr val="F7F7F7"/>
                  </a:solidFill>
                  <a:ln w="1860" cap="flat">
                    <a:noFill/>
                    <a:prstDash val="solid"/>
                    <a:miter/>
                  </a:ln>
                </p:spPr>
                <p:txBody>
                  <a:bodyPr rtlCol="0" anchor="ctr"/>
                  <a:lstStyle/>
                  <a:p>
                    <a:endParaRPr lang="zh-CN" altLang="en-US"/>
                  </a:p>
                </p:txBody>
              </p:sp>
            </p:grpSp>
            <p:sp>
              <p:nvSpPr>
                <p:cNvPr id="73" name="矩形 72">
                  <a:extLst>
                    <a:ext uri="{FF2B5EF4-FFF2-40B4-BE49-F238E27FC236}">
                      <a16:creationId xmlns:a16="http://schemas.microsoft.com/office/drawing/2014/main" xmlns="" id="{38F8EBD2-A84A-A99D-72E6-4E157E30A6DE}"/>
                    </a:ext>
                  </a:extLst>
                </p:cNvPr>
                <p:cNvSpPr/>
                <p:nvPr/>
              </p:nvSpPr>
              <p:spPr>
                <a:xfrm>
                  <a:off x="5533894" y="2329974"/>
                  <a:ext cx="800219" cy="461665"/>
                </a:xfrm>
                <a:prstGeom prst="rect">
                  <a:avLst/>
                </a:prstGeom>
              </p:spPr>
              <p:txBody>
                <a:bodyPr wrap="non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工业</a:t>
                  </a:r>
                </a:p>
              </p:txBody>
            </p:sp>
            <p:sp>
              <p:nvSpPr>
                <p:cNvPr id="160" name="旁门左道PPT出品">
                  <a:extLst>
                    <a:ext uri="{FF2B5EF4-FFF2-40B4-BE49-F238E27FC236}">
                      <a16:creationId xmlns:a16="http://schemas.microsoft.com/office/drawing/2014/main" xmlns="" id="{7FA0BD6A-08B3-AE40-5520-41F3EFA0862E}"/>
                    </a:ext>
                  </a:extLst>
                </p:cNvPr>
                <p:cNvSpPr/>
                <p:nvPr/>
              </p:nvSpPr>
              <p:spPr>
                <a:xfrm>
                  <a:off x="4904044" y="2172857"/>
                  <a:ext cx="594000" cy="594000"/>
                </a:xfrm>
                <a:prstGeom prst="ellipse">
                  <a:avLst/>
                </a:prstGeom>
                <a:solidFill>
                  <a:schemeClr val="accent1"/>
                </a:solidFill>
                <a:ln w="222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61" name="组合 160">
                  <a:extLst>
                    <a:ext uri="{FF2B5EF4-FFF2-40B4-BE49-F238E27FC236}">
                      <a16:creationId xmlns:a16="http://schemas.microsoft.com/office/drawing/2014/main" xmlns="" id="{9E24D6AF-DA1B-B7E5-F864-1A7EA93B2C8F}"/>
                    </a:ext>
                  </a:extLst>
                </p:cNvPr>
                <p:cNvGrpSpPr/>
                <p:nvPr/>
              </p:nvGrpSpPr>
              <p:grpSpPr>
                <a:xfrm>
                  <a:off x="5026070" y="2301852"/>
                  <a:ext cx="349326" cy="357991"/>
                  <a:chOff x="1616075" y="3257550"/>
                  <a:chExt cx="682626" cy="682625"/>
                </a:xfrm>
                <a:solidFill>
                  <a:schemeClr val="bg1"/>
                </a:solidFill>
              </p:grpSpPr>
              <p:sp>
                <p:nvSpPr>
                  <p:cNvPr id="162" name="Freeform 5">
                    <a:extLst>
                      <a:ext uri="{FF2B5EF4-FFF2-40B4-BE49-F238E27FC236}">
                        <a16:creationId xmlns:a16="http://schemas.microsoft.com/office/drawing/2014/main" xmlns="" id="{FB8162F8-5F11-0F08-AB39-173374031BDF}"/>
                      </a:ext>
                    </a:extLst>
                  </p:cNvPr>
                  <p:cNvSpPr>
                    <a:spLocks noEditPoints="1"/>
                  </p:cNvSpPr>
                  <p:nvPr/>
                </p:nvSpPr>
                <p:spPr bwMode="auto">
                  <a:xfrm>
                    <a:off x="1616075" y="3257550"/>
                    <a:ext cx="682625" cy="682625"/>
                  </a:xfrm>
                  <a:custGeom>
                    <a:avLst/>
                    <a:gdLst>
                      <a:gd name="T0" fmla="*/ 1856 w 1984"/>
                      <a:gd name="T1" fmla="*/ 608 h 1984"/>
                      <a:gd name="T2" fmla="*/ 1408 w 1984"/>
                      <a:gd name="T3" fmla="*/ 608 h 1984"/>
                      <a:gd name="T4" fmla="*/ 1280 w 1984"/>
                      <a:gd name="T5" fmla="*/ 864 h 1984"/>
                      <a:gd name="T6" fmla="*/ 960 w 1984"/>
                      <a:gd name="T7" fmla="*/ 1312 h 1984"/>
                      <a:gd name="T8" fmla="*/ 818 w 1984"/>
                      <a:gd name="T9" fmla="*/ 1196 h 1984"/>
                      <a:gd name="T10" fmla="*/ 1057 w 1984"/>
                      <a:gd name="T11" fmla="*/ 1224 h 1984"/>
                      <a:gd name="T12" fmla="*/ 1224 w 1984"/>
                      <a:gd name="T13" fmla="*/ 1057 h 1984"/>
                      <a:gd name="T14" fmla="*/ 1201 w 1984"/>
                      <a:gd name="T15" fmla="*/ 800 h 1984"/>
                      <a:gd name="T16" fmla="*/ 1344 w 1984"/>
                      <a:gd name="T17" fmla="*/ 576 h 1984"/>
                      <a:gd name="T18" fmla="*/ 1136 w 1984"/>
                      <a:gd name="T19" fmla="*/ 389 h 1984"/>
                      <a:gd name="T20" fmla="*/ 1215 w 1984"/>
                      <a:gd name="T21" fmla="*/ 265 h 1984"/>
                      <a:gd name="T22" fmla="*/ 955 w 1984"/>
                      <a:gd name="T23" fmla="*/ 208 h 1984"/>
                      <a:gd name="T24" fmla="*/ 768 w 1984"/>
                      <a:gd name="T25" fmla="*/ 0 h 1984"/>
                      <a:gd name="T26" fmla="*/ 544 w 1984"/>
                      <a:gd name="T27" fmla="*/ 143 h 1984"/>
                      <a:gd name="T28" fmla="*/ 287 w 1984"/>
                      <a:gd name="T29" fmla="*/ 120 h 1984"/>
                      <a:gd name="T30" fmla="*/ 120 w 1984"/>
                      <a:gd name="T31" fmla="*/ 287 h 1984"/>
                      <a:gd name="T32" fmla="*/ 143 w 1984"/>
                      <a:gd name="T33" fmla="*/ 544 h 1984"/>
                      <a:gd name="T34" fmla="*/ 0 w 1984"/>
                      <a:gd name="T35" fmla="*/ 768 h 1984"/>
                      <a:gd name="T36" fmla="*/ 179 w 1984"/>
                      <a:gd name="T37" fmla="*/ 901 h 1984"/>
                      <a:gd name="T38" fmla="*/ 0 w 1984"/>
                      <a:gd name="T39" fmla="*/ 1824 h 1984"/>
                      <a:gd name="T40" fmla="*/ 1952 w 1984"/>
                      <a:gd name="T41" fmla="*/ 1984 h 1984"/>
                      <a:gd name="T42" fmla="*/ 1984 w 1984"/>
                      <a:gd name="T43" fmla="*/ 1504 h 1984"/>
                      <a:gd name="T44" fmla="*/ 1792 w 1984"/>
                      <a:gd name="T45" fmla="*/ 832 h 1984"/>
                      <a:gd name="T46" fmla="*/ 1792 w 1984"/>
                      <a:gd name="T47" fmla="*/ 640 h 1984"/>
                      <a:gd name="T48" fmla="*/ 1600 w 1984"/>
                      <a:gd name="T49" fmla="*/ 640 h 1984"/>
                      <a:gd name="T50" fmla="*/ 1600 w 1984"/>
                      <a:gd name="T51" fmla="*/ 832 h 1984"/>
                      <a:gd name="T52" fmla="*/ 1536 w 1984"/>
                      <a:gd name="T53" fmla="*/ 832 h 1984"/>
                      <a:gd name="T54" fmla="*/ 1920 w 1984"/>
                      <a:gd name="T55" fmla="*/ 896 h 1984"/>
                      <a:gd name="T56" fmla="*/ 1344 w 1984"/>
                      <a:gd name="T57" fmla="*/ 896 h 1984"/>
                      <a:gd name="T58" fmla="*/ 1920 w 1984"/>
                      <a:gd name="T59" fmla="*/ 1664 h 1984"/>
                      <a:gd name="T60" fmla="*/ 768 w 1984"/>
                      <a:gd name="T61" fmla="*/ 1664 h 1984"/>
                      <a:gd name="T62" fmla="*/ 768 w 1984"/>
                      <a:gd name="T63" fmla="*/ 1536 h 1984"/>
                      <a:gd name="T64" fmla="*/ 1024 w 1984"/>
                      <a:gd name="T65" fmla="*/ 1344 h 1984"/>
                      <a:gd name="T66" fmla="*/ 1024 w 1984"/>
                      <a:gd name="T67" fmla="*/ 1472 h 1984"/>
                      <a:gd name="T68" fmla="*/ 704 w 1984"/>
                      <a:gd name="T69" fmla="*/ 1504 h 1984"/>
                      <a:gd name="T70" fmla="*/ 236 w 1984"/>
                      <a:gd name="T71" fmla="*/ 960 h 1984"/>
                      <a:gd name="T72" fmla="*/ 736 w 1984"/>
                      <a:gd name="T73" fmla="*/ 1472 h 1984"/>
                      <a:gd name="T74" fmla="*/ 1024 w 1984"/>
                      <a:gd name="T75" fmla="*/ 672 h 1984"/>
                      <a:gd name="T76" fmla="*/ 736 w 1984"/>
                      <a:gd name="T77" fmla="*/ 768 h 1984"/>
                      <a:gd name="T78" fmla="*/ 708 w 1984"/>
                      <a:gd name="T79" fmla="*/ 832 h 1984"/>
                      <a:gd name="T80" fmla="*/ 252 w 1984"/>
                      <a:gd name="T81" fmla="*/ 832 h 1984"/>
                      <a:gd name="T82" fmla="*/ 64 w 1984"/>
                      <a:gd name="T83" fmla="*/ 608 h 1984"/>
                      <a:gd name="T84" fmla="*/ 275 w 1984"/>
                      <a:gd name="T85" fmla="*/ 402 h 1984"/>
                      <a:gd name="T86" fmla="*/ 287 w 1984"/>
                      <a:gd name="T87" fmla="*/ 197 h 1984"/>
                      <a:gd name="T88" fmla="*/ 582 w 1984"/>
                      <a:gd name="T89" fmla="*/ 201 h 1984"/>
                      <a:gd name="T90" fmla="*/ 736 w 1984"/>
                      <a:gd name="T91" fmla="*/ 64 h 1984"/>
                      <a:gd name="T92" fmla="*/ 942 w 1984"/>
                      <a:gd name="T93" fmla="*/ 275 h 1984"/>
                      <a:gd name="T94" fmla="*/ 1147 w 1984"/>
                      <a:gd name="T95" fmla="*/ 287 h 1984"/>
                      <a:gd name="T96" fmla="*/ 1143 w 1984"/>
                      <a:gd name="T97" fmla="*/ 582 h 1984"/>
                      <a:gd name="T98" fmla="*/ 1280 w 1984"/>
                      <a:gd name="T99" fmla="*/ 736 h 1984"/>
                      <a:gd name="T100" fmla="*/ 1069 w 1984"/>
                      <a:gd name="T101" fmla="*/ 942 h 1984"/>
                      <a:gd name="T102" fmla="*/ 1057 w 1984"/>
                      <a:gd name="T103" fmla="*/ 1147 h 1984"/>
                      <a:gd name="T104" fmla="*/ 810 w 1984"/>
                      <a:gd name="T105" fmla="*/ 1131 h 1984"/>
                      <a:gd name="T106" fmla="*/ 672 w 1984"/>
                      <a:gd name="T107" fmla="*/ 256 h 1984"/>
                      <a:gd name="T108" fmla="*/ 224 w 1984"/>
                      <a:gd name="T109" fmla="*/ 768 h 1984"/>
                      <a:gd name="T110" fmla="*/ 169 w 1984"/>
                      <a:gd name="T111" fmla="*/ 736 h 1984"/>
                      <a:gd name="T112" fmla="*/ 704 w 1984"/>
                      <a:gd name="T113" fmla="*/ 1728 h 1984"/>
                      <a:gd name="T114" fmla="*/ 140 w 1984"/>
                      <a:gd name="T115" fmla="*/ 1728 h 1984"/>
                      <a:gd name="T116" fmla="*/ 64 w 1984"/>
                      <a:gd name="T117" fmla="*/ 1856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984">
                        <a:moveTo>
                          <a:pt x="1952" y="832"/>
                        </a:moveTo>
                        <a:cubicBezTo>
                          <a:pt x="1856" y="832"/>
                          <a:pt x="1856" y="832"/>
                          <a:pt x="1856" y="832"/>
                        </a:cubicBezTo>
                        <a:cubicBezTo>
                          <a:pt x="1856" y="608"/>
                          <a:pt x="1856" y="608"/>
                          <a:pt x="1856" y="608"/>
                        </a:cubicBezTo>
                        <a:cubicBezTo>
                          <a:pt x="1856" y="590"/>
                          <a:pt x="1842" y="576"/>
                          <a:pt x="1824" y="576"/>
                        </a:cubicBezTo>
                        <a:cubicBezTo>
                          <a:pt x="1440" y="576"/>
                          <a:pt x="1440" y="576"/>
                          <a:pt x="1440" y="576"/>
                        </a:cubicBezTo>
                        <a:cubicBezTo>
                          <a:pt x="1422" y="576"/>
                          <a:pt x="1408" y="590"/>
                          <a:pt x="1408" y="608"/>
                        </a:cubicBezTo>
                        <a:cubicBezTo>
                          <a:pt x="1408" y="832"/>
                          <a:pt x="1408" y="832"/>
                          <a:pt x="1408" y="832"/>
                        </a:cubicBezTo>
                        <a:cubicBezTo>
                          <a:pt x="1312" y="832"/>
                          <a:pt x="1312" y="832"/>
                          <a:pt x="1312" y="832"/>
                        </a:cubicBezTo>
                        <a:cubicBezTo>
                          <a:pt x="1294" y="832"/>
                          <a:pt x="1280" y="846"/>
                          <a:pt x="1280" y="864"/>
                        </a:cubicBezTo>
                        <a:cubicBezTo>
                          <a:pt x="1280" y="1280"/>
                          <a:pt x="1280" y="1280"/>
                          <a:pt x="1280" y="1280"/>
                        </a:cubicBezTo>
                        <a:cubicBezTo>
                          <a:pt x="992" y="1280"/>
                          <a:pt x="992" y="1280"/>
                          <a:pt x="992" y="1280"/>
                        </a:cubicBezTo>
                        <a:cubicBezTo>
                          <a:pt x="974" y="1280"/>
                          <a:pt x="960" y="1294"/>
                          <a:pt x="960" y="1312"/>
                        </a:cubicBezTo>
                        <a:cubicBezTo>
                          <a:pt x="960" y="1472"/>
                          <a:pt x="960" y="1472"/>
                          <a:pt x="960" y="1472"/>
                        </a:cubicBezTo>
                        <a:cubicBezTo>
                          <a:pt x="852" y="1472"/>
                          <a:pt x="852" y="1472"/>
                          <a:pt x="852" y="1472"/>
                        </a:cubicBezTo>
                        <a:cubicBezTo>
                          <a:pt x="818" y="1196"/>
                          <a:pt x="818" y="1196"/>
                          <a:pt x="818" y="1196"/>
                        </a:cubicBezTo>
                        <a:cubicBezTo>
                          <a:pt x="866" y="1182"/>
                          <a:pt x="913" y="1163"/>
                          <a:pt x="955" y="1136"/>
                        </a:cubicBezTo>
                        <a:cubicBezTo>
                          <a:pt x="1034" y="1215"/>
                          <a:pt x="1034" y="1215"/>
                          <a:pt x="1034" y="1215"/>
                        </a:cubicBezTo>
                        <a:cubicBezTo>
                          <a:pt x="1040" y="1221"/>
                          <a:pt x="1048" y="1224"/>
                          <a:pt x="1057" y="1224"/>
                        </a:cubicBezTo>
                        <a:cubicBezTo>
                          <a:pt x="1065" y="1224"/>
                          <a:pt x="1073" y="1221"/>
                          <a:pt x="1079" y="1215"/>
                        </a:cubicBezTo>
                        <a:cubicBezTo>
                          <a:pt x="1215" y="1079"/>
                          <a:pt x="1215" y="1079"/>
                          <a:pt x="1215" y="1079"/>
                        </a:cubicBezTo>
                        <a:cubicBezTo>
                          <a:pt x="1221" y="1073"/>
                          <a:pt x="1224" y="1065"/>
                          <a:pt x="1224" y="1057"/>
                        </a:cubicBezTo>
                        <a:cubicBezTo>
                          <a:pt x="1224" y="1048"/>
                          <a:pt x="1221" y="1040"/>
                          <a:pt x="1215" y="1034"/>
                        </a:cubicBezTo>
                        <a:cubicBezTo>
                          <a:pt x="1136" y="955"/>
                          <a:pt x="1136" y="955"/>
                          <a:pt x="1136" y="955"/>
                        </a:cubicBezTo>
                        <a:cubicBezTo>
                          <a:pt x="1166" y="907"/>
                          <a:pt x="1187" y="855"/>
                          <a:pt x="1201" y="800"/>
                        </a:cubicBezTo>
                        <a:cubicBezTo>
                          <a:pt x="1312" y="800"/>
                          <a:pt x="1312" y="800"/>
                          <a:pt x="1312" y="800"/>
                        </a:cubicBezTo>
                        <a:cubicBezTo>
                          <a:pt x="1330" y="800"/>
                          <a:pt x="1344" y="786"/>
                          <a:pt x="1344" y="768"/>
                        </a:cubicBezTo>
                        <a:cubicBezTo>
                          <a:pt x="1344" y="576"/>
                          <a:pt x="1344" y="576"/>
                          <a:pt x="1344" y="576"/>
                        </a:cubicBezTo>
                        <a:cubicBezTo>
                          <a:pt x="1344" y="558"/>
                          <a:pt x="1330" y="544"/>
                          <a:pt x="1312" y="544"/>
                        </a:cubicBezTo>
                        <a:cubicBezTo>
                          <a:pt x="1201" y="544"/>
                          <a:pt x="1201" y="544"/>
                          <a:pt x="1201" y="544"/>
                        </a:cubicBezTo>
                        <a:cubicBezTo>
                          <a:pt x="1187" y="489"/>
                          <a:pt x="1166" y="437"/>
                          <a:pt x="1136" y="389"/>
                        </a:cubicBezTo>
                        <a:cubicBezTo>
                          <a:pt x="1215" y="310"/>
                          <a:pt x="1215" y="310"/>
                          <a:pt x="1215" y="310"/>
                        </a:cubicBezTo>
                        <a:cubicBezTo>
                          <a:pt x="1221" y="304"/>
                          <a:pt x="1224" y="296"/>
                          <a:pt x="1224" y="287"/>
                        </a:cubicBezTo>
                        <a:cubicBezTo>
                          <a:pt x="1224" y="279"/>
                          <a:pt x="1221" y="271"/>
                          <a:pt x="1215" y="265"/>
                        </a:cubicBezTo>
                        <a:cubicBezTo>
                          <a:pt x="1079" y="129"/>
                          <a:pt x="1079" y="129"/>
                          <a:pt x="1079" y="129"/>
                        </a:cubicBezTo>
                        <a:cubicBezTo>
                          <a:pt x="1067" y="117"/>
                          <a:pt x="1046" y="117"/>
                          <a:pt x="1034" y="129"/>
                        </a:cubicBezTo>
                        <a:cubicBezTo>
                          <a:pt x="955" y="208"/>
                          <a:pt x="955" y="208"/>
                          <a:pt x="955" y="208"/>
                        </a:cubicBezTo>
                        <a:cubicBezTo>
                          <a:pt x="907" y="178"/>
                          <a:pt x="855" y="157"/>
                          <a:pt x="800" y="143"/>
                        </a:cubicBezTo>
                        <a:cubicBezTo>
                          <a:pt x="800" y="32"/>
                          <a:pt x="800" y="32"/>
                          <a:pt x="800" y="32"/>
                        </a:cubicBezTo>
                        <a:cubicBezTo>
                          <a:pt x="800" y="14"/>
                          <a:pt x="786" y="0"/>
                          <a:pt x="768" y="0"/>
                        </a:cubicBezTo>
                        <a:cubicBezTo>
                          <a:pt x="576" y="0"/>
                          <a:pt x="576" y="0"/>
                          <a:pt x="576" y="0"/>
                        </a:cubicBezTo>
                        <a:cubicBezTo>
                          <a:pt x="558" y="0"/>
                          <a:pt x="544" y="14"/>
                          <a:pt x="544" y="32"/>
                        </a:cubicBezTo>
                        <a:cubicBezTo>
                          <a:pt x="544" y="143"/>
                          <a:pt x="544" y="143"/>
                          <a:pt x="544" y="143"/>
                        </a:cubicBezTo>
                        <a:cubicBezTo>
                          <a:pt x="489" y="157"/>
                          <a:pt x="437" y="178"/>
                          <a:pt x="389" y="208"/>
                        </a:cubicBezTo>
                        <a:cubicBezTo>
                          <a:pt x="310" y="129"/>
                          <a:pt x="310" y="129"/>
                          <a:pt x="310" y="129"/>
                        </a:cubicBezTo>
                        <a:cubicBezTo>
                          <a:pt x="304" y="123"/>
                          <a:pt x="296" y="120"/>
                          <a:pt x="287" y="120"/>
                        </a:cubicBezTo>
                        <a:cubicBezTo>
                          <a:pt x="279" y="120"/>
                          <a:pt x="271" y="123"/>
                          <a:pt x="265" y="129"/>
                        </a:cubicBezTo>
                        <a:cubicBezTo>
                          <a:pt x="129" y="265"/>
                          <a:pt x="129" y="265"/>
                          <a:pt x="129" y="265"/>
                        </a:cubicBezTo>
                        <a:cubicBezTo>
                          <a:pt x="123" y="271"/>
                          <a:pt x="120" y="279"/>
                          <a:pt x="120" y="287"/>
                        </a:cubicBezTo>
                        <a:cubicBezTo>
                          <a:pt x="120" y="296"/>
                          <a:pt x="123" y="304"/>
                          <a:pt x="129" y="310"/>
                        </a:cubicBezTo>
                        <a:cubicBezTo>
                          <a:pt x="208" y="389"/>
                          <a:pt x="208" y="389"/>
                          <a:pt x="208" y="389"/>
                        </a:cubicBezTo>
                        <a:cubicBezTo>
                          <a:pt x="178" y="437"/>
                          <a:pt x="157" y="489"/>
                          <a:pt x="143" y="544"/>
                        </a:cubicBezTo>
                        <a:cubicBezTo>
                          <a:pt x="32" y="544"/>
                          <a:pt x="32" y="544"/>
                          <a:pt x="32" y="544"/>
                        </a:cubicBezTo>
                        <a:cubicBezTo>
                          <a:pt x="14" y="544"/>
                          <a:pt x="0" y="558"/>
                          <a:pt x="0" y="576"/>
                        </a:cubicBezTo>
                        <a:cubicBezTo>
                          <a:pt x="0" y="768"/>
                          <a:pt x="0" y="768"/>
                          <a:pt x="0" y="768"/>
                        </a:cubicBezTo>
                        <a:cubicBezTo>
                          <a:pt x="0" y="786"/>
                          <a:pt x="14" y="800"/>
                          <a:pt x="32" y="800"/>
                        </a:cubicBezTo>
                        <a:cubicBezTo>
                          <a:pt x="143" y="800"/>
                          <a:pt x="143" y="800"/>
                          <a:pt x="143" y="800"/>
                        </a:cubicBezTo>
                        <a:cubicBezTo>
                          <a:pt x="152" y="835"/>
                          <a:pt x="164" y="869"/>
                          <a:pt x="179" y="901"/>
                        </a:cubicBezTo>
                        <a:cubicBezTo>
                          <a:pt x="68" y="1792"/>
                          <a:pt x="68" y="1792"/>
                          <a:pt x="68" y="1792"/>
                        </a:cubicBezTo>
                        <a:cubicBezTo>
                          <a:pt x="32" y="1792"/>
                          <a:pt x="32" y="1792"/>
                          <a:pt x="32" y="1792"/>
                        </a:cubicBezTo>
                        <a:cubicBezTo>
                          <a:pt x="14" y="1792"/>
                          <a:pt x="0" y="1806"/>
                          <a:pt x="0" y="1824"/>
                        </a:cubicBezTo>
                        <a:cubicBezTo>
                          <a:pt x="0" y="1952"/>
                          <a:pt x="0" y="1952"/>
                          <a:pt x="0" y="1952"/>
                        </a:cubicBezTo>
                        <a:cubicBezTo>
                          <a:pt x="0" y="1970"/>
                          <a:pt x="14" y="1984"/>
                          <a:pt x="32" y="1984"/>
                        </a:cubicBezTo>
                        <a:cubicBezTo>
                          <a:pt x="1952" y="1984"/>
                          <a:pt x="1952" y="1984"/>
                          <a:pt x="1952" y="1984"/>
                        </a:cubicBezTo>
                        <a:cubicBezTo>
                          <a:pt x="1970" y="1984"/>
                          <a:pt x="1984" y="1970"/>
                          <a:pt x="1984" y="1952"/>
                        </a:cubicBezTo>
                        <a:cubicBezTo>
                          <a:pt x="1984" y="1824"/>
                          <a:pt x="1984" y="1824"/>
                          <a:pt x="1984" y="1824"/>
                        </a:cubicBezTo>
                        <a:cubicBezTo>
                          <a:pt x="1984" y="1504"/>
                          <a:pt x="1984" y="1504"/>
                          <a:pt x="1984" y="1504"/>
                        </a:cubicBezTo>
                        <a:cubicBezTo>
                          <a:pt x="1984" y="864"/>
                          <a:pt x="1984" y="864"/>
                          <a:pt x="1984" y="864"/>
                        </a:cubicBezTo>
                        <a:cubicBezTo>
                          <a:pt x="1984" y="846"/>
                          <a:pt x="1970" y="832"/>
                          <a:pt x="1952" y="832"/>
                        </a:cubicBezTo>
                        <a:close/>
                        <a:moveTo>
                          <a:pt x="1792" y="832"/>
                        </a:moveTo>
                        <a:cubicBezTo>
                          <a:pt x="1728" y="832"/>
                          <a:pt x="1728" y="832"/>
                          <a:pt x="1728" y="832"/>
                        </a:cubicBezTo>
                        <a:cubicBezTo>
                          <a:pt x="1728" y="640"/>
                          <a:pt x="1728" y="640"/>
                          <a:pt x="1728" y="640"/>
                        </a:cubicBezTo>
                        <a:cubicBezTo>
                          <a:pt x="1792" y="640"/>
                          <a:pt x="1792" y="640"/>
                          <a:pt x="1792" y="640"/>
                        </a:cubicBezTo>
                        <a:lnTo>
                          <a:pt x="1792" y="832"/>
                        </a:lnTo>
                        <a:close/>
                        <a:moveTo>
                          <a:pt x="1600" y="832"/>
                        </a:moveTo>
                        <a:cubicBezTo>
                          <a:pt x="1600" y="640"/>
                          <a:pt x="1600" y="640"/>
                          <a:pt x="1600" y="640"/>
                        </a:cubicBezTo>
                        <a:cubicBezTo>
                          <a:pt x="1664" y="640"/>
                          <a:pt x="1664" y="640"/>
                          <a:pt x="1664" y="640"/>
                        </a:cubicBezTo>
                        <a:cubicBezTo>
                          <a:pt x="1664" y="832"/>
                          <a:pt x="1664" y="832"/>
                          <a:pt x="1664" y="832"/>
                        </a:cubicBezTo>
                        <a:lnTo>
                          <a:pt x="1600" y="832"/>
                        </a:lnTo>
                        <a:close/>
                        <a:moveTo>
                          <a:pt x="1472" y="640"/>
                        </a:moveTo>
                        <a:cubicBezTo>
                          <a:pt x="1536" y="640"/>
                          <a:pt x="1536" y="640"/>
                          <a:pt x="1536" y="640"/>
                        </a:cubicBezTo>
                        <a:cubicBezTo>
                          <a:pt x="1536" y="832"/>
                          <a:pt x="1536" y="832"/>
                          <a:pt x="1536" y="832"/>
                        </a:cubicBezTo>
                        <a:cubicBezTo>
                          <a:pt x="1472" y="832"/>
                          <a:pt x="1472" y="832"/>
                          <a:pt x="1472" y="832"/>
                        </a:cubicBezTo>
                        <a:lnTo>
                          <a:pt x="1472" y="640"/>
                        </a:lnTo>
                        <a:close/>
                        <a:moveTo>
                          <a:pt x="1920" y="896"/>
                        </a:moveTo>
                        <a:cubicBezTo>
                          <a:pt x="1920" y="1472"/>
                          <a:pt x="1920" y="1472"/>
                          <a:pt x="1920" y="1472"/>
                        </a:cubicBezTo>
                        <a:cubicBezTo>
                          <a:pt x="1344" y="1472"/>
                          <a:pt x="1344" y="1472"/>
                          <a:pt x="1344" y="1472"/>
                        </a:cubicBezTo>
                        <a:cubicBezTo>
                          <a:pt x="1344" y="896"/>
                          <a:pt x="1344" y="896"/>
                          <a:pt x="1344" y="896"/>
                        </a:cubicBezTo>
                        <a:lnTo>
                          <a:pt x="1920" y="896"/>
                        </a:lnTo>
                        <a:close/>
                        <a:moveTo>
                          <a:pt x="768" y="1664"/>
                        </a:moveTo>
                        <a:cubicBezTo>
                          <a:pt x="1920" y="1664"/>
                          <a:pt x="1920" y="1664"/>
                          <a:pt x="1920" y="1664"/>
                        </a:cubicBezTo>
                        <a:cubicBezTo>
                          <a:pt x="1920" y="1792"/>
                          <a:pt x="1920" y="1792"/>
                          <a:pt x="1920" y="1792"/>
                        </a:cubicBezTo>
                        <a:cubicBezTo>
                          <a:pt x="768" y="1792"/>
                          <a:pt x="768" y="1792"/>
                          <a:pt x="768" y="1792"/>
                        </a:cubicBezTo>
                        <a:lnTo>
                          <a:pt x="768" y="1664"/>
                        </a:lnTo>
                        <a:close/>
                        <a:moveTo>
                          <a:pt x="1920" y="1600"/>
                        </a:moveTo>
                        <a:cubicBezTo>
                          <a:pt x="768" y="1600"/>
                          <a:pt x="768" y="1600"/>
                          <a:pt x="768" y="1600"/>
                        </a:cubicBezTo>
                        <a:cubicBezTo>
                          <a:pt x="768" y="1536"/>
                          <a:pt x="768" y="1536"/>
                          <a:pt x="768" y="1536"/>
                        </a:cubicBezTo>
                        <a:cubicBezTo>
                          <a:pt x="1920" y="1536"/>
                          <a:pt x="1920" y="1536"/>
                          <a:pt x="1920" y="1536"/>
                        </a:cubicBezTo>
                        <a:lnTo>
                          <a:pt x="1920" y="1600"/>
                        </a:lnTo>
                        <a:close/>
                        <a:moveTo>
                          <a:pt x="1024" y="1344"/>
                        </a:moveTo>
                        <a:cubicBezTo>
                          <a:pt x="1280" y="1344"/>
                          <a:pt x="1280" y="1344"/>
                          <a:pt x="1280" y="1344"/>
                        </a:cubicBezTo>
                        <a:cubicBezTo>
                          <a:pt x="1280" y="1472"/>
                          <a:pt x="1280" y="1472"/>
                          <a:pt x="1280" y="1472"/>
                        </a:cubicBezTo>
                        <a:cubicBezTo>
                          <a:pt x="1024" y="1472"/>
                          <a:pt x="1024" y="1472"/>
                          <a:pt x="1024" y="1472"/>
                        </a:cubicBezTo>
                        <a:lnTo>
                          <a:pt x="1024" y="1344"/>
                        </a:lnTo>
                        <a:close/>
                        <a:moveTo>
                          <a:pt x="736" y="1472"/>
                        </a:moveTo>
                        <a:cubicBezTo>
                          <a:pt x="718" y="1472"/>
                          <a:pt x="704" y="1486"/>
                          <a:pt x="704" y="1504"/>
                        </a:cubicBezTo>
                        <a:cubicBezTo>
                          <a:pt x="704" y="1664"/>
                          <a:pt x="704" y="1664"/>
                          <a:pt x="704" y="1664"/>
                        </a:cubicBezTo>
                        <a:cubicBezTo>
                          <a:pt x="148" y="1664"/>
                          <a:pt x="148" y="1664"/>
                          <a:pt x="148" y="1664"/>
                        </a:cubicBezTo>
                        <a:cubicBezTo>
                          <a:pt x="236" y="960"/>
                          <a:pt x="236" y="960"/>
                          <a:pt x="236" y="960"/>
                        </a:cubicBezTo>
                        <a:cubicBezTo>
                          <a:pt x="724" y="960"/>
                          <a:pt x="724" y="960"/>
                          <a:pt x="724" y="960"/>
                        </a:cubicBezTo>
                        <a:cubicBezTo>
                          <a:pt x="788" y="1472"/>
                          <a:pt x="788" y="1472"/>
                          <a:pt x="788" y="1472"/>
                        </a:cubicBezTo>
                        <a:lnTo>
                          <a:pt x="736" y="1472"/>
                        </a:lnTo>
                        <a:close/>
                        <a:moveTo>
                          <a:pt x="320" y="672"/>
                        </a:moveTo>
                        <a:cubicBezTo>
                          <a:pt x="320" y="478"/>
                          <a:pt x="478" y="320"/>
                          <a:pt x="672" y="320"/>
                        </a:cubicBezTo>
                        <a:cubicBezTo>
                          <a:pt x="866" y="320"/>
                          <a:pt x="1024" y="478"/>
                          <a:pt x="1024" y="672"/>
                        </a:cubicBezTo>
                        <a:cubicBezTo>
                          <a:pt x="1024" y="821"/>
                          <a:pt x="931" y="952"/>
                          <a:pt x="794" y="1002"/>
                        </a:cubicBezTo>
                        <a:cubicBezTo>
                          <a:pt x="768" y="796"/>
                          <a:pt x="768" y="796"/>
                          <a:pt x="768" y="796"/>
                        </a:cubicBezTo>
                        <a:cubicBezTo>
                          <a:pt x="766" y="780"/>
                          <a:pt x="752" y="768"/>
                          <a:pt x="736" y="768"/>
                        </a:cubicBezTo>
                        <a:cubicBezTo>
                          <a:pt x="334" y="768"/>
                          <a:pt x="334" y="768"/>
                          <a:pt x="334" y="768"/>
                        </a:cubicBezTo>
                        <a:cubicBezTo>
                          <a:pt x="325" y="737"/>
                          <a:pt x="320" y="705"/>
                          <a:pt x="320" y="672"/>
                        </a:cubicBezTo>
                        <a:close/>
                        <a:moveTo>
                          <a:pt x="708" y="832"/>
                        </a:moveTo>
                        <a:cubicBezTo>
                          <a:pt x="716" y="896"/>
                          <a:pt x="716" y="896"/>
                          <a:pt x="716" y="896"/>
                        </a:cubicBezTo>
                        <a:cubicBezTo>
                          <a:pt x="244" y="896"/>
                          <a:pt x="244" y="896"/>
                          <a:pt x="244" y="896"/>
                        </a:cubicBezTo>
                        <a:cubicBezTo>
                          <a:pt x="252" y="832"/>
                          <a:pt x="252" y="832"/>
                          <a:pt x="252" y="832"/>
                        </a:cubicBezTo>
                        <a:lnTo>
                          <a:pt x="708" y="832"/>
                        </a:lnTo>
                        <a:close/>
                        <a:moveTo>
                          <a:pt x="64" y="736"/>
                        </a:moveTo>
                        <a:cubicBezTo>
                          <a:pt x="64" y="608"/>
                          <a:pt x="64" y="608"/>
                          <a:pt x="64" y="608"/>
                        </a:cubicBezTo>
                        <a:cubicBezTo>
                          <a:pt x="169" y="608"/>
                          <a:pt x="169" y="608"/>
                          <a:pt x="169" y="608"/>
                        </a:cubicBezTo>
                        <a:cubicBezTo>
                          <a:pt x="185" y="608"/>
                          <a:pt x="198" y="597"/>
                          <a:pt x="201" y="582"/>
                        </a:cubicBezTo>
                        <a:cubicBezTo>
                          <a:pt x="213" y="517"/>
                          <a:pt x="238" y="457"/>
                          <a:pt x="275" y="402"/>
                        </a:cubicBezTo>
                        <a:cubicBezTo>
                          <a:pt x="284" y="390"/>
                          <a:pt x="282" y="373"/>
                          <a:pt x="271" y="362"/>
                        </a:cubicBezTo>
                        <a:cubicBezTo>
                          <a:pt x="197" y="287"/>
                          <a:pt x="197" y="287"/>
                          <a:pt x="197" y="287"/>
                        </a:cubicBezTo>
                        <a:cubicBezTo>
                          <a:pt x="287" y="197"/>
                          <a:pt x="287" y="197"/>
                          <a:pt x="287" y="197"/>
                        </a:cubicBezTo>
                        <a:cubicBezTo>
                          <a:pt x="362" y="271"/>
                          <a:pt x="362" y="271"/>
                          <a:pt x="362" y="271"/>
                        </a:cubicBezTo>
                        <a:cubicBezTo>
                          <a:pt x="373" y="282"/>
                          <a:pt x="390" y="284"/>
                          <a:pt x="402" y="275"/>
                        </a:cubicBezTo>
                        <a:cubicBezTo>
                          <a:pt x="457" y="238"/>
                          <a:pt x="517" y="213"/>
                          <a:pt x="582" y="201"/>
                        </a:cubicBezTo>
                        <a:cubicBezTo>
                          <a:pt x="597" y="198"/>
                          <a:pt x="608" y="185"/>
                          <a:pt x="608" y="169"/>
                        </a:cubicBezTo>
                        <a:cubicBezTo>
                          <a:pt x="608" y="64"/>
                          <a:pt x="608" y="64"/>
                          <a:pt x="608" y="64"/>
                        </a:cubicBezTo>
                        <a:cubicBezTo>
                          <a:pt x="736" y="64"/>
                          <a:pt x="736" y="64"/>
                          <a:pt x="736" y="64"/>
                        </a:cubicBezTo>
                        <a:cubicBezTo>
                          <a:pt x="736" y="169"/>
                          <a:pt x="736" y="169"/>
                          <a:pt x="736" y="169"/>
                        </a:cubicBezTo>
                        <a:cubicBezTo>
                          <a:pt x="736" y="185"/>
                          <a:pt x="747" y="198"/>
                          <a:pt x="762" y="201"/>
                        </a:cubicBezTo>
                        <a:cubicBezTo>
                          <a:pt x="827" y="213"/>
                          <a:pt x="887" y="238"/>
                          <a:pt x="942" y="275"/>
                        </a:cubicBezTo>
                        <a:cubicBezTo>
                          <a:pt x="954" y="284"/>
                          <a:pt x="971" y="282"/>
                          <a:pt x="982" y="271"/>
                        </a:cubicBezTo>
                        <a:cubicBezTo>
                          <a:pt x="1057" y="197"/>
                          <a:pt x="1057" y="197"/>
                          <a:pt x="1057" y="197"/>
                        </a:cubicBezTo>
                        <a:cubicBezTo>
                          <a:pt x="1147" y="287"/>
                          <a:pt x="1147" y="287"/>
                          <a:pt x="1147" y="287"/>
                        </a:cubicBezTo>
                        <a:cubicBezTo>
                          <a:pt x="1073" y="362"/>
                          <a:pt x="1073" y="362"/>
                          <a:pt x="1073" y="362"/>
                        </a:cubicBezTo>
                        <a:cubicBezTo>
                          <a:pt x="1062" y="373"/>
                          <a:pt x="1060" y="390"/>
                          <a:pt x="1069" y="402"/>
                        </a:cubicBezTo>
                        <a:cubicBezTo>
                          <a:pt x="1106" y="457"/>
                          <a:pt x="1131" y="517"/>
                          <a:pt x="1143" y="582"/>
                        </a:cubicBezTo>
                        <a:cubicBezTo>
                          <a:pt x="1146" y="597"/>
                          <a:pt x="1159" y="608"/>
                          <a:pt x="1175" y="608"/>
                        </a:cubicBezTo>
                        <a:cubicBezTo>
                          <a:pt x="1280" y="608"/>
                          <a:pt x="1280" y="608"/>
                          <a:pt x="1280" y="608"/>
                        </a:cubicBezTo>
                        <a:cubicBezTo>
                          <a:pt x="1280" y="736"/>
                          <a:pt x="1280" y="736"/>
                          <a:pt x="1280" y="736"/>
                        </a:cubicBezTo>
                        <a:cubicBezTo>
                          <a:pt x="1175" y="736"/>
                          <a:pt x="1175" y="736"/>
                          <a:pt x="1175" y="736"/>
                        </a:cubicBezTo>
                        <a:cubicBezTo>
                          <a:pt x="1159" y="736"/>
                          <a:pt x="1146" y="747"/>
                          <a:pt x="1143" y="762"/>
                        </a:cubicBezTo>
                        <a:cubicBezTo>
                          <a:pt x="1131" y="827"/>
                          <a:pt x="1106" y="887"/>
                          <a:pt x="1069" y="942"/>
                        </a:cubicBezTo>
                        <a:cubicBezTo>
                          <a:pt x="1060" y="954"/>
                          <a:pt x="1062" y="971"/>
                          <a:pt x="1073" y="982"/>
                        </a:cubicBezTo>
                        <a:cubicBezTo>
                          <a:pt x="1147" y="1057"/>
                          <a:pt x="1147" y="1057"/>
                          <a:pt x="1147" y="1057"/>
                        </a:cubicBezTo>
                        <a:cubicBezTo>
                          <a:pt x="1057" y="1147"/>
                          <a:pt x="1057" y="1147"/>
                          <a:pt x="1057" y="1147"/>
                        </a:cubicBezTo>
                        <a:cubicBezTo>
                          <a:pt x="982" y="1073"/>
                          <a:pt x="982" y="1073"/>
                          <a:pt x="982" y="1073"/>
                        </a:cubicBezTo>
                        <a:cubicBezTo>
                          <a:pt x="971" y="1062"/>
                          <a:pt x="954" y="1060"/>
                          <a:pt x="942" y="1069"/>
                        </a:cubicBezTo>
                        <a:cubicBezTo>
                          <a:pt x="901" y="1097"/>
                          <a:pt x="857" y="1117"/>
                          <a:pt x="810" y="1131"/>
                        </a:cubicBezTo>
                        <a:cubicBezTo>
                          <a:pt x="802" y="1067"/>
                          <a:pt x="802" y="1067"/>
                          <a:pt x="802" y="1067"/>
                        </a:cubicBezTo>
                        <a:cubicBezTo>
                          <a:pt x="972" y="1012"/>
                          <a:pt x="1088" y="853"/>
                          <a:pt x="1088" y="672"/>
                        </a:cubicBezTo>
                        <a:cubicBezTo>
                          <a:pt x="1088" y="443"/>
                          <a:pt x="901" y="256"/>
                          <a:pt x="672" y="256"/>
                        </a:cubicBezTo>
                        <a:cubicBezTo>
                          <a:pt x="443" y="256"/>
                          <a:pt x="256" y="443"/>
                          <a:pt x="256" y="672"/>
                        </a:cubicBezTo>
                        <a:cubicBezTo>
                          <a:pt x="256" y="705"/>
                          <a:pt x="260" y="737"/>
                          <a:pt x="267" y="768"/>
                        </a:cubicBezTo>
                        <a:cubicBezTo>
                          <a:pt x="224" y="768"/>
                          <a:pt x="224" y="768"/>
                          <a:pt x="224" y="768"/>
                        </a:cubicBezTo>
                        <a:cubicBezTo>
                          <a:pt x="216" y="768"/>
                          <a:pt x="209" y="771"/>
                          <a:pt x="204" y="775"/>
                        </a:cubicBezTo>
                        <a:cubicBezTo>
                          <a:pt x="203" y="771"/>
                          <a:pt x="202" y="767"/>
                          <a:pt x="201" y="762"/>
                        </a:cubicBezTo>
                        <a:cubicBezTo>
                          <a:pt x="198" y="747"/>
                          <a:pt x="185" y="736"/>
                          <a:pt x="169" y="736"/>
                        </a:cubicBezTo>
                        <a:lnTo>
                          <a:pt x="64" y="736"/>
                        </a:lnTo>
                        <a:close/>
                        <a:moveTo>
                          <a:pt x="140" y="1728"/>
                        </a:moveTo>
                        <a:cubicBezTo>
                          <a:pt x="704" y="1728"/>
                          <a:pt x="704" y="1728"/>
                          <a:pt x="704" y="1728"/>
                        </a:cubicBezTo>
                        <a:cubicBezTo>
                          <a:pt x="704" y="1792"/>
                          <a:pt x="704" y="1792"/>
                          <a:pt x="704" y="1792"/>
                        </a:cubicBezTo>
                        <a:cubicBezTo>
                          <a:pt x="132" y="1792"/>
                          <a:pt x="132" y="1792"/>
                          <a:pt x="132" y="1792"/>
                        </a:cubicBezTo>
                        <a:lnTo>
                          <a:pt x="140" y="1728"/>
                        </a:lnTo>
                        <a:close/>
                        <a:moveTo>
                          <a:pt x="1920" y="1920"/>
                        </a:moveTo>
                        <a:cubicBezTo>
                          <a:pt x="64" y="1920"/>
                          <a:pt x="64" y="1920"/>
                          <a:pt x="64" y="1920"/>
                        </a:cubicBezTo>
                        <a:cubicBezTo>
                          <a:pt x="64" y="1856"/>
                          <a:pt x="64" y="1856"/>
                          <a:pt x="64" y="1856"/>
                        </a:cubicBezTo>
                        <a:cubicBezTo>
                          <a:pt x="1920" y="1856"/>
                          <a:pt x="1920" y="1856"/>
                          <a:pt x="1920" y="1856"/>
                        </a:cubicBezTo>
                        <a:lnTo>
                          <a:pt x="1920" y="1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
                    <a:extLst>
                      <a:ext uri="{FF2B5EF4-FFF2-40B4-BE49-F238E27FC236}">
                        <a16:creationId xmlns:a16="http://schemas.microsoft.com/office/drawing/2014/main" xmlns="" id="{B2CE7357-E9C9-9685-0121-E6BED7D6E694}"/>
                      </a:ext>
                    </a:extLst>
                  </p:cNvPr>
                  <p:cNvSpPr>
                    <a:spLocks noEditPoints="1"/>
                  </p:cNvSpPr>
                  <p:nvPr/>
                </p:nvSpPr>
                <p:spPr bwMode="auto">
                  <a:xfrm>
                    <a:off x="2100263" y="3587750"/>
                    <a:ext cx="66675" cy="66675"/>
                  </a:xfrm>
                  <a:custGeom>
                    <a:avLst/>
                    <a:gdLst>
                      <a:gd name="T0" fmla="*/ 32 w 192"/>
                      <a:gd name="T1" fmla="*/ 192 h 192"/>
                      <a:gd name="T2" fmla="*/ 160 w 192"/>
                      <a:gd name="T3" fmla="*/ 192 h 192"/>
                      <a:gd name="T4" fmla="*/ 192 w 192"/>
                      <a:gd name="T5" fmla="*/ 160 h 192"/>
                      <a:gd name="T6" fmla="*/ 192 w 192"/>
                      <a:gd name="T7" fmla="*/ 32 h 192"/>
                      <a:gd name="T8" fmla="*/ 160 w 192"/>
                      <a:gd name="T9" fmla="*/ 0 h 192"/>
                      <a:gd name="T10" fmla="*/ 32 w 192"/>
                      <a:gd name="T11" fmla="*/ 0 h 192"/>
                      <a:gd name="T12" fmla="*/ 0 w 192"/>
                      <a:gd name="T13" fmla="*/ 32 h 192"/>
                      <a:gd name="T14" fmla="*/ 0 w 192"/>
                      <a:gd name="T15" fmla="*/ 160 h 192"/>
                      <a:gd name="T16" fmla="*/ 32 w 192"/>
                      <a:gd name="T17" fmla="*/ 192 h 192"/>
                      <a:gd name="T18" fmla="*/ 64 w 192"/>
                      <a:gd name="T19" fmla="*/ 64 h 192"/>
                      <a:gd name="T20" fmla="*/ 128 w 192"/>
                      <a:gd name="T21" fmla="*/ 64 h 192"/>
                      <a:gd name="T22" fmla="*/ 128 w 192"/>
                      <a:gd name="T23" fmla="*/ 128 h 192"/>
                      <a:gd name="T24" fmla="*/ 64 w 192"/>
                      <a:gd name="T25" fmla="*/ 128 h 192"/>
                      <a:gd name="T26" fmla="*/ 64 w 192"/>
                      <a:gd name="T2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32" y="192"/>
                        </a:moveTo>
                        <a:cubicBezTo>
                          <a:pt x="160" y="192"/>
                          <a:pt x="160" y="192"/>
                          <a:pt x="160" y="192"/>
                        </a:cubicBezTo>
                        <a:cubicBezTo>
                          <a:pt x="178" y="192"/>
                          <a:pt x="192" y="178"/>
                          <a:pt x="192" y="160"/>
                        </a:cubicBezTo>
                        <a:cubicBezTo>
                          <a:pt x="192" y="32"/>
                          <a:pt x="192" y="32"/>
                          <a:pt x="192" y="32"/>
                        </a:cubicBezTo>
                        <a:cubicBezTo>
                          <a:pt x="192" y="14"/>
                          <a:pt x="178" y="0"/>
                          <a:pt x="160" y="0"/>
                        </a:cubicBezTo>
                        <a:cubicBezTo>
                          <a:pt x="32" y="0"/>
                          <a:pt x="32" y="0"/>
                          <a:pt x="32" y="0"/>
                        </a:cubicBezTo>
                        <a:cubicBezTo>
                          <a:pt x="14" y="0"/>
                          <a:pt x="0" y="14"/>
                          <a:pt x="0" y="32"/>
                        </a:cubicBezTo>
                        <a:cubicBezTo>
                          <a:pt x="0" y="160"/>
                          <a:pt x="0" y="160"/>
                          <a:pt x="0" y="160"/>
                        </a:cubicBezTo>
                        <a:cubicBezTo>
                          <a:pt x="0" y="178"/>
                          <a:pt x="14" y="192"/>
                          <a:pt x="32" y="192"/>
                        </a:cubicBezTo>
                        <a:close/>
                        <a:moveTo>
                          <a:pt x="64" y="64"/>
                        </a:moveTo>
                        <a:cubicBezTo>
                          <a:pt x="128" y="64"/>
                          <a:pt x="128" y="64"/>
                          <a:pt x="128" y="64"/>
                        </a:cubicBezTo>
                        <a:cubicBezTo>
                          <a:pt x="128" y="128"/>
                          <a:pt x="128" y="128"/>
                          <a:pt x="128" y="128"/>
                        </a:cubicBezTo>
                        <a:cubicBezTo>
                          <a:pt x="64" y="128"/>
                          <a:pt x="64" y="128"/>
                          <a:pt x="64" y="128"/>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7">
                    <a:extLst>
                      <a:ext uri="{FF2B5EF4-FFF2-40B4-BE49-F238E27FC236}">
                        <a16:creationId xmlns:a16="http://schemas.microsoft.com/office/drawing/2014/main" xmlns="" id="{92C8F36C-7851-398A-ECFF-95738561D023}"/>
                      </a:ext>
                    </a:extLst>
                  </p:cNvPr>
                  <p:cNvSpPr>
                    <a:spLocks noEditPoints="1"/>
                  </p:cNvSpPr>
                  <p:nvPr/>
                </p:nvSpPr>
                <p:spPr bwMode="auto">
                  <a:xfrm>
                    <a:off x="2189163" y="3587750"/>
                    <a:ext cx="65088" cy="66675"/>
                  </a:xfrm>
                  <a:custGeom>
                    <a:avLst/>
                    <a:gdLst>
                      <a:gd name="T0" fmla="*/ 32 w 192"/>
                      <a:gd name="T1" fmla="*/ 192 h 192"/>
                      <a:gd name="T2" fmla="*/ 160 w 192"/>
                      <a:gd name="T3" fmla="*/ 192 h 192"/>
                      <a:gd name="T4" fmla="*/ 192 w 192"/>
                      <a:gd name="T5" fmla="*/ 160 h 192"/>
                      <a:gd name="T6" fmla="*/ 192 w 192"/>
                      <a:gd name="T7" fmla="*/ 32 h 192"/>
                      <a:gd name="T8" fmla="*/ 160 w 192"/>
                      <a:gd name="T9" fmla="*/ 0 h 192"/>
                      <a:gd name="T10" fmla="*/ 32 w 192"/>
                      <a:gd name="T11" fmla="*/ 0 h 192"/>
                      <a:gd name="T12" fmla="*/ 0 w 192"/>
                      <a:gd name="T13" fmla="*/ 32 h 192"/>
                      <a:gd name="T14" fmla="*/ 0 w 192"/>
                      <a:gd name="T15" fmla="*/ 160 h 192"/>
                      <a:gd name="T16" fmla="*/ 32 w 192"/>
                      <a:gd name="T17" fmla="*/ 192 h 192"/>
                      <a:gd name="T18" fmla="*/ 64 w 192"/>
                      <a:gd name="T19" fmla="*/ 64 h 192"/>
                      <a:gd name="T20" fmla="*/ 128 w 192"/>
                      <a:gd name="T21" fmla="*/ 64 h 192"/>
                      <a:gd name="T22" fmla="*/ 128 w 192"/>
                      <a:gd name="T23" fmla="*/ 128 h 192"/>
                      <a:gd name="T24" fmla="*/ 64 w 192"/>
                      <a:gd name="T25" fmla="*/ 128 h 192"/>
                      <a:gd name="T26" fmla="*/ 64 w 192"/>
                      <a:gd name="T2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32" y="192"/>
                        </a:moveTo>
                        <a:cubicBezTo>
                          <a:pt x="160" y="192"/>
                          <a:pt x="160" y="192"/>
                          <a:pt x="160" y="192"/>
                        </a:cubicBezTo>
                        <a:cubicBezTo>
                          <a:pt x="178" y="192"/>
                          <a:pt x="192" y="178"/>
                          <a:pt x="192" y="160"/>
                        </a:cubicBezTo>
                        <a:cubicBezTo>
                          <a:pt x="192" y="32"/>
                          <a:pt x="192" y="32"/>
                          <a:pt x="192" y="32"/>
                        </a:cubicBezTo>
                        <a:cubicBezTo>
                          <a:pt x="192" y="14"/>
                          <a:pt x="178" y="0"/>
                          <a:pt x="160" y="0"/>
                        </a:cubicBezTo>
                        <a:cubicBezTo>
                          <a:pt x="32" y="0"/>
                          <a:pt x="32" y="0"/>
                          <a:pt x="32" y="0"/>
                        </a:cubicBezTo>
                        <a:cubicBezTo>
                          <a:pt x="14" y="0"/>
                          <a:pt x="0" y="14"/>
                          <a:pt x="0" y="32"/>
                        </a:cubicBezTo>
                        <a:cubicBezTo>
                          <a:pt x="0" y="160"/>
                          <a:pt x="0" y="160"/>
                          <a:pt x="0" y="160"/>
                        </a:cubicBezTo>
                        <a:cubicBezTo>
                          <a:pt x="0" y="178"/>
                          <a:pt x="14" y="192"/>
                          <a:pt x="32" y="192"/>
                        </a:cubicBezTo>
                        <a:close/>
                        <a:moveTo>
                          <a:pt x="64" y="64"/>
                        </a:moveTo>
                        <a:cubicBezTo>
                          <a:pt x="128" y="64"/>
                          <a:pt x="128" y="64"/>
                          <a:pt x="128" y="64"/>
                        </a:cubicBezTo>
                        <a:cubicBezTo>
                          <a:pt x="128" y="128"/>
                          <a:pt x="128" y="128"/>
                          <a:pt x="128" y="128"/>
                        </a:cubicBezTo>
                        <a:cubicBezTo>
                          <a:pt x="64" y="128"/>
                          <a:pt x="64" y="128"/>
                          <a:pt x="64" y="128"/>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
                    <a:extLst>
                      <a:ext uri="{FF2B5EF4-FFF2-40B4-BE49-F238E27FC236}">
                        <a16:creationId xmlns:a16="http://schemas.microsoft.com/office/drawing/2014/main" xmlns="" id="{BF8B24A0-D4FC-4223-EBF8-906BFC17DDB5}"/>
                      </a:ext>
                    </a:extLst>
                  </p:cNvPr>
                  <p:cNvSpPr>
                    <a:spLocks noEditPoints="1"/>
                  </p:cNvSpPr>
                  <p:nvPr/>
                </p:nvSpPr>
                <p:spPr bwMode="auto">
                  <a:xfrm>
                    <a:off x="2100263" y="3676650"/>
                    <a:ext cx="66675" cy="65088"/>
                  </a:xfrm>
                  <a:custGeom>
                    <a:avLst/>
                    <a:gdLst>
                      <a:gd name="T0" fmla="*/ 32 w 192"/>
                      <a:gd name="T1" fmla="*/ 192 h 192"/>
                      <a:gd name="T2" fmla="*/ 160 w 192"/>
                      <a:gd name="T3" fmla="*/ 192 h 192"/>
                      <a:gd name="T4" fmla="*/ 192 w 192"/>
                      <a:gd name="T5" fmla="*/ 160 h 192"/>
                      <a:gd name="T6" fmla="*/ 192 w 192"/>
                      <a:gd name="T7" fmla="*/ 32 h 192"/>
                      <a:gd name="T8" fmla="*/ 160 w 192"/>
                      <a:gd name="T9" fmla="*/ 0 h 192"/>
                      <a:gd name="T10" fmla="*/ 32 w 192"/>
                      <a:gd name="T11" fmla="*/ 0 h 192"/>
                      <a:gd name="T12" fmla="*/ 0 w 192"/>
                      <a:gd name="T13" fmla="*/ 32 h 192"/>
                      <a:gd name="T14" fmla="*/ 0 w 192"/>
                      <a:gd name="T15" fmla="*/ 160 h 192"/>
                      <a:gd name="T16" fmla="*/ 32 w 192"/>
                      <a:gd name="T17" fmla="*/ 192 h 192"/>
                      <a:gd name="T18" fmla="*/ 64 w 192"/>
                      <a:gd name="T19" fmla="*/ 64 h 192"/>
                      <a:gd name="T20" fmla="*/ 128 w 192"/>
                      <a:gd name="T21" fmla="*/ 64 h 192"/>
                      <a:gd name="T22" fmla="*/ 128 w 192"/>
                      <a:gd name="T23" fmla="*/ 128 h 192"/>
                      <a:gd name="T24" fmla="*/ 64 w 192"/>
                      <a:gd name="T25" fmla="*/ 128 h 192"/>
                      <a:gd name="T26" fmla="*/ 64 w 192"/>
                      <a:gd name="T2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32" y="192"/>
                        </a:moveTo>
                        <a:cubicBezTo>
                          <a:pt x="160" y="192"/>
                          <a:pt x="160" y="192"/>
                          <a:pt x="160" y="192"/>
                        </a:cubicBezTo>
                        <a:cubicBezTo>
                          <a:pt x="178" y="192"/>
                          <a:pt x="192" y="178"/>
                          <a:pt x="192" y="160"/>
                        </a:cubicBezTo>
                        <a:cubicBezTo>
                          <a:pt x="192" y="32"/>
                          <a:pt x="192" y="32"/>
                          <a:pt x="192" y="32"/>
                        </a:cubicBezTo>
                        <a:cubicBezTo>
                          <a:pt x="192" y="14"/>
                          <a:pt x="178" y="0"/>
                          <a:pt x="160" y="0"/>
                        </a:cubicBezTo>
                        <a:cubicBezTo>
                          <a:pt x="32" y="0"/>
                          <a:pt x="32" y="0"/>
                          <a:pt x="32" y="0"/>
                        </a:cubicBezTo>
                        <a:cubicBezTo>
                          <a:pt x="14" y="0"/>
                          <a:pt x="0" y="14"/>
                          <a:pt x="0" y="32"/>
                        </a:cubicBezTo>
                        <a:cubicBezTo>
                          <a:pt x="0" y="160"/>
                          <a:pt x="0" y="160"/>
                          <a:pt x="0" y="160"/>
                        </a:cubicBezTo>
                        <a:cubicBezTo>
                          <a:pt x="0" y="178"/>
                          <a:pt x="14" y="192"/>
                          <a:pt x="32" y="192"/>
                        </a:cubicBezTo>
                        <a:close/>
                        <a:moveTo>
                          <a:pt x="64" y="64"/>
                        </a:moveTo>
                        <a:cubicBezTo>
                          <a:pt x="128" y="64"/>
                          <a:pt x="128" y="64"/>
                          <a:pt x="128" y="64"/>
                        </a:cubicBezTo>
                        <a:cubicBezTo>
                          <a:pt x="128" y="128"/>
                          <a:pt x="128" y="128"/>
                          <a:pt x="128" y="128"/>
                        </a:cubicBezTo>
                        <a:cubicBezTo>
                          <a:pt x="64" y="128"/>
                          <a:pt x="64" y="128"/>
                          <a:pt x="64" y="128"/>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9">
                    <a:extLst>
                      <a:ext uri="{FF2B5EF4-FFF2-40B4-BE49-F238E27FC236}">
                        <a16:creationId xmlns:a16="http://schemas.microsoft.com/office/drawing/2014/main" xmlns="" id="{F415AE82-DD00-9194-89A1-7F12980BA390}"/>
                      </a:ext>
                    </a:extLst>
                  </p:cNvPr>
                  <p:cNvSpPr>
                    <a:spLocks noEditPoints="1"/>
                  </p:cNvSpPr>
                  <p:nvPr/>
                </p:nvSpPr>
                <p:spPr bwMode="auto">
                  <a:xfrm>
                    <a:off x="2189163" y="3676650"/>
                    <a:ext cx="65088" cy="65088"/>
                  </a:xfrm>
                  <a:custGeom>
                    <a:avLst/>
                    <a:gdLst>
                      <a:gd name="T0" fmla="*/ 32 w 192"/>
                      <a:gd name="T1" fmla="*/ 192 h 192"/>
                      <a:gd name="T2" fmla="*/ 160 w 192"/>
                      <a:gd name="T3" fmla="*/ 192 h 192"/>
                      <a:gd name="T4" fmla="*/ 192 w 192"/>
                      <a:gd name="T5" fmla="*/ 160 h 192"/>
                      <a:gd name="T6" fmla="*/ 192 w 192"/>
                      <a:gd name="T7" fmla="*/ 32 h 192"/>
                      <a:gd name="T8" fmla="*/ 160 w 192"/>
                      <a:gd name="T9" fmla="*/ 0 h 192"/>
                      <a:gd name="T10" fmla="*/ 32 w 192"/>
                      <a:gd name="T11" fmla="*/ 0 h 192"/>
                      <a:gd name="T12" fmla="*/ 0 w 192"/>
                      <a:gd name="T13" fmla="*/ 32 h 192"/>
                      <a:gd name="T14" fmla="*/ 0 w 192"/>
                      <a:gd name="T15" fmla="*/ 160 h 192"/>
                      <a:gd name="T16" fmla="*/ 32 w 192"/>
                      <a:gd name="T17" fmla="*/ 192 h 192"/>
                      <a:gd name="T18" fmla="*/ 64 w 192"/>
                      <a:gd name="T19" fmla="*/ 64 h 192"/>
                      <a:gd name="T20" fmla="*/ 128 w 192"/>
                      <a:gd name="T21" fmla="*/ 64 h 192"/>
                      <a:gd name="T22" fmla="*/ 128 w 192"/>
                      <a:gd name="T23" fmla="*/ 128 h 192"/>
                      <a:gd name="T24" fmla="*/ 64 w 192"/>
                      <a:gd name="T25" fmla="*/ 128 h 192"/>
                      <a:gd name="T26" fmla="*/ 64 w 192"/>
                      <a:gd name="T2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32" y="192"/>
                        </a:moveTo>
                        <a:cubicBezTo>
                          <a:pt x="160" y="192"/>
                          <a:pt x="160" y="192"/>
                          <a:pt x="160" y="192"/>
                        </a:cubicBezTo>
                        <a:cubicBezTo>
                          <a:pt x="178" y="192"/>
                          <a:pt x="192" y="178"/>
                          <a:pt x="192" y="160"/>
                        </a:cubicBezTo>
                        <a:cubicBezTo>
                          <a:pt x="192" y="32"/>
                          <a:pt x="192" y="32"/>
                          <a:pt x="192" y="32"/>
                        </a:cubicBezTo>
                        <a:cubicBezTo>
                          <a:pt x="192" y="14"/>
                          <a:pt x="178" y="0"/>
                          <a:pt x="160" y="0"/>
                        </a:cubicBezTo>
                        <a:cubicBezTo>
                          <a:pt x="32" y="0"/>
                          <a:pt x="32" y="0"/>
                          <a:pt x="32" y="0"/>
                        </a:cubicBezTo>
                        <a:cubicBezTo>
                          <a:pt x="14" y="0"/>
                          <a:pt x="0" y="14"/>
                          <a:pt x="0" y="32"/>
                        </a:cubicBezTo>
                        <a:cubicBezTo>
                          <a:pt x="0" y="160"/>
                          <a:pt x="0" y="160"/>
                          <a:pt x="0" y="160"/>
                        </a:cubicBezTo>
                        <a:cubicBezTo>
                          <a:pt x="0" y="178"/>
                          <a:pt x="14" y="192"/>
                          <a:pt x="32" y="192"/>
                        </a:cubicBezTo>
                        <a:close/>
                        <a:moveTo>
                          <a:pt x="64" y="64"/>
                        </a:moveTo>
                        <a:cubicBezTo>
                          <a:pt x="128" y="64"/>
                          <a:pt x="128" y="64"/>
                          <a:pt x="128" y="64"/>
                        </a:cubicBezTo>
                        <a:cubicBezTo>
                          <a:pt x="128" y="128"/>
                          <a:pt x="128" y="128"/>
                          <a:pt x="128" y="128"/>
                        </a:cubicBezTo>
                        <a:cubicBezTo>
                          <a:pt x="64" y="128"/>
                          <a:pt x="64" y="128"/>
                          <a:pt x="64" y="128"/>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0">
                    <a:extLst>
                      <a:ext uri="{FF2B5EF4-FFF2-40B4-BE49-F238E27FC236}">
                        <a16:creationId xmlns:a16="http://schemas.microsoft.com/office/drawing/2014/main" xmlns="" id="{98C9ECF3-CABE-366C-D7ED-6634DDFA7679}"/>
                      </a:ext>
                    </a:extLst>
                  </p:cNvPr>
                  <p:cNvSpPr>
                    <a:spLocks noEditPoints="1"/>
                  </p:cNvSpPr>
                  <p:nvPr/>
                </p:nvSpPr>
                <p:spPr bwMode="auto">
                  <a:xfrm>
                    <a:off x="2100263" y="3279775"/>
                    <a:ext cx="198438" cy="153988"/>
                  </a:xfrm>
                  <a:custGeom>
                    <a:avLst/>
                    <a:gdLst>
                      <a:gd name="T0" fmla="*/ 416 w 576"/>
                      <a:gd name="T1" fmla="*/ 0 h 448"/>
                      <a:gd name="T2" fmla="*/ 286 w 576"/>
                      <a:gd name="T3" fmla="*/ 67 h 448"/>
                      <a:gd name="T4" fmla="*/ 256 w 576"/>
                      <a:gd name="T5" fmla="*/ 64 h 448"/>
                      <a:gd name="T6" fmla="*/ 99 w 576"/>
                      <a:gd name="T7" fmla="*/ 195 h 448"/>
                      <a:gd name="T8" fmla="*/ 0 w 576"/>
                      <a:gd name="T9" fmla="*/ 320 h 448"/>
                      <a:gd name="T10" fmla="*/ 128 w 576"/>
                      <a:gd name="T11" fmla="*/ 448 h 448"/>
                      <a:gd name="T12" fmla="*/ 239 w 576"/>
                      <a:gd name="T13" fmla="*/ 383 h 448"/>
                      <a:gd name="T14" fmla="*/ 386 w 576"/>
                      <a:gd name="T15" fmla="*/ 317 h 448"/>
                      <a:gd name="T16" fmla="*/ 416 w 576"/>
                      <a:gd name="T17" fmla="*/ 320 h 448"/>
                      <a:gd name="T18" fmla="*/ 576 w 576"/>
                      <a:gd name="T19" fmla="*/ 160 h 448"/>
                      <a:gd name="T20" fmla="*/ 416 w 576"/>
                      <a:gd name="T21" fmla="*/ 0 h 448"/>
                      <a:gd name="T22" fmla="*/ 382 w 576"/>
                      <a:gd name="T23" fmla="*/ 249 h 448"/>
                      <a:gd name="T24" fmla="*/ 342 w 576"/>
                      <a:gd name="T25" fmla="*/ 265 h 448"/>
                      <a:gd name="T26" fmla="*/ 256 w 576"/>
                      <a:gd name="T27" fmla="*/ 320 h 448"/>
                      <a:gd name="T28" fmla="*/ 229 w 576"/>
                      <a:gd name="T29" fmla="*/ 316 h 448"/>
                      <a:gd name="T30" fmla="*/ 204 w 576"/>
                      <a:gd name="T31" fmla="*/ 318 h 448"/>
                      <a:gd name="T32" fmla="*/ 189 w 576"/>
                      <a:gd name="T33" fmla="*/ 337 h 448"/>
                      <a:gd name="T34" fmla="*/ 128 w 576"/>
                      <a:gd name="T35" fmla="*/ 384 h 448"/>
                      <a:gd name="T36" fmla="*/ 64 w 576"/>
                      <a:gd name="T37" fmla="*/ 320 h 448"/>
                      <a:gd name="T38" fmla="*/ 128 w 576"/>
                      <a:gd name="T39" fmla="*/ 256 h 448"/>
                      <a:gd name="T40" fmla="*/ 160 w 576"/>
                      <a:gd name="T41" fmla="*/ 224 h 448"/>
                      <a:gd name="T42" fmla="*/ 256 w 576"/>
                      <a:gd name="T43" fmla="*/ 128 h 448"/>
                      <a:gd name="T44" fmla="*/ 290 w 576"/>
                      <a:gd name="T45" fmla="*/ 135 h 448"/>
                      <a:gd name="T46" fmla="*/ 330 w 576"/>
                      <a:gd name="T47" fmla="*/ 119 h 448"/>
                      <a:gd name="T48" fmla="*/ 416 w 576"/>
                      <a:gd name="T49" fmla="*/ 64 h 448"/>
                      <a:gd name="T50" fmla="*/ 512 w 576"/>
                      <a:gd name="T51" fmla="*/ 160 h 448"/>
                      <a:gd name="T52" fmla="*/ 382 w 576"/>
                      <a:gd name="T53" fmla="*/ 24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448">
                        <a:moveTo>
                          <a:pt x="416" y="0"/>
                        </a:moveTo>
                        <a:cubicBezTo>
                          <a:pt x="364" y="0"/>
                          <a:pt x="316" y="25"/>
                          <a:pt x="286" y="67"/>
                        </a:cubicBezTo>
                        <a:cubicBezTo>
                          <a:pt x="276" y="65"/>
                          <a:pt x="266" y="64"/>
                          <a:pt x="256" y="64"/>
                        </a:cubicBezTo>
                        <a:cubicBezTo>
                          <a:pt x="178" y="64"/>
                          <a:pt x="112" y="121"/>
                          <a:pt x="99" y="195"/>
                        </a:cubicBezTo>
                        <a:cubicBezTo>
                          <a:pt x="42" y="209"/>
                          <a:pt x="0" y="260"/>
                          <a:pt x="0" y="320"/>
                        </a:cubicBezTo>
                        <a:cubicBezTo>
                          <a:pt x="0" y="391"/>
                          <a:pt x="57" y="448"/>
                          <a:pt x="128" y="448"/>
                        </a:cubicBezTo>
                        <a:cubicBezTo>
                          <a:pt x="174" y="448"/>
                          <a:pt x="217" y="422"/>
                          <a:pt x="239" y="383"/>
                        </a:cubicBezTo>
                        <a:cubicBezTo>
                          <a:pt x="298" y="390"/>
                          <a:pt x="353" y="363"/>
                          <a:pt x="386" y="317"/>
                        </a:cubicBezTo>
                        <a:cubicBezTo>
                          <a:pt x="396" y="319"/>
                          <a:pt x="406" y="320"/>
                          <a:pt x="416" y="320"/>
                        </a:cubicBezTo>
                        <a:cubicBezTo>
                          <a:pt x="504" y="320"/>
                          <a:pt x="576" y="248"/>
                          <a:pt x="576" y="160"/>
                        </a:cubicBezTo>
                        <a:cubicBezTo>
                          <a:pt x="576" y="72"/>
                          <a:pt x="504" y="0"/>
                          <a:pt x="416" y="0"/>
                        </a:cubicBezTo>
                        <a:close/>
                        <a:moveTo>
                          <a:pt x="382" y="249"/>
                        </a:moveTo>
                        <a:cubicBezTo>
                          <a:pt x="367" y="244"/>
                          <a:pt x="349" y="251"/>
                          <a:pt x="342" y="265"/>
                        </a:cubicBezTo>
                        <a:cubicBezTo>
                          <a:pt x="326" y="299"/>
                          <a:pt x="293" y="320"/>
                          <a:pt x="256" y="320"/>
                        </a:cubicBezTo>
                        <a:cubicBezTo>
                          <a:pt x="248" y="320"/>
                          <a:pt x="239" y="319"/>
                          <a:pt x="229" y="316"/>
                        </a:cubicBezTo>
                        <a:cubicBezTo>
                          <a:pt x="221" y="313"/>
                          <a:pt x="212" y="314"/>
                          <a:pt x="204" y="318"/>
                        </a:cubicBezTo>
                        <a:cubicBezTo>
                          <a:pt x="197" y="322"/>
                          <a:pt x="191" y="329"/>
                          <a:pt x="189" y="337"/>
                        </a:cubicBezTo>
                        <a:cubicBezTo>
                          <a:pt x="181" y="365"/>
                          <a:pt x="156" y="384"/>
                          <a:pt x="128" y="384"/>
                        </a:cubicBezTo>
                        <a:cubicBezTo>
                          <a:pt x="93" y="384"/>
                          <a:pt x="64" y="355"/>
                          <a:pt x="64" y="320"/>
                        </a:cubicBezTo>
                        <a:cubicBezTo>
                          <a:pt x="64" y="285"/>
                          <a:pt x="93" y="256"/>
                          <a:pt x="128" y="256"/>
                        </a:cubicBezTo>
                        <a:cubicBezTo>
                          <a:pt x="146" y="256"/>
                          <a:pt x="160" y="242"/>
                          <a:pt x="160" y="224"/>
                        </a:cubicBezTo>
                        <a:cubicBezTo>
                          <a:pt x="160" y="171"/>
                          <a:pt x="203" y="128"/>
                          <a:pt x="256" y="128"/>
                        </a:cubicBezTo>
                        <a:cubicBezTo>
                          <a:pt x="267" y="128"/>
                          <a:pt x="278" y="130"/>
                          <a:pt x="290" y="135"/>
                        </a:cubicBezTo>
                        <a:cubicBezTo>
                          <a:pt x="305" y="140"/>
                          <a:pt x="323" y="133"/>
                          <a:pt x="330" y="119"/>
                        </a:cubicBezTo>
                        <a:cubicBezTo>
                          <a:pt x="346" y="85"/>
                          <a:pt x="379" y="64"/>
                          <a:pt x="416" y="64"/>
                        </a:cubicBezTo>
                        <a:cubicBezTo>
                          <a:pt x="469" y="64"/>
                          <a:pt x="512" y="107"/>
                          <a:pt x="512" y="160"/>
                        </a:cubicBezTo>
                        <a:cubicBezTo>
                          <a:pt x="512" y="224"/>
                          <a:pt x="449" y="275"/>
                          <a:pt x="382"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3" name="AutoShape 2">
                  <a:extLst>
                    <a:ext uri="{FF2B5EF4-FFF2-40B4-BE49-F238E27FC236}">
                      <a16:creationId xmlns:a16="http://schemas.microsoft.com/office/drawing/2014/main" xmlns="" id="{5A192B2B-6382-AA5F-4A9F-E6AA25FDCD65}"/>
                    </a:ext>
                  </a:extLst>
                </p:cNvPr>
                <p:cNvSpPr>
                  <a:spLocks noChangeAspect="1" noChangeArrowheads="1"/>
                </p:cNvSpPr>
                <p:nvPr/>
              </p:nvSpPr>
              <p:spPr bwMode="auto">
                <a:xfrm>
                  <a:off x="6023785" y="29355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85" name="图片 184">
                  <a:extLst>
                    <a:ext uri="{FF2B5EF4-FFF2-40B4-BE49-F238E27FC236}">
                      <a16:creationId xmlns:a16="http://schemas.microsoft.com/office/drawing/2014/main" xmlns="" id="{FA4A10CE-3F0F-57DC-D6FA-C1ED31B1D407}"/>
                    </a:ext>
                  </a:extLst>
                </p:cNvPr>
                <p:cNvPicPr>
                  <a:picLocks noChangeAspect="1"/>
                </p:cNvPicPr>
                <p:nvPr/>
              </p:nvPicPr>
              <p:blipFill>
                <a:blip r:embed="rId5"/>
                <a:stretch>
                  <a:fillRect/>
                </a:stretch>
              </p:blipFill>
              <p:spPr>
                <a:xfrm>
                  <a:off x="5220090" y="4723091"/>
                  <a:ext cx="1911812" cy="1373344"/>
                </a:xfrm>
                <a:prstGeom prst="rect">
                  <a:avLst/>
                </a:prstGeom>
                <a:effectLst>
                  <a:softEdge rad="127000"/>
                </a:effectLst>
              </p:spPr>
            </p:pic>
          </p:grpSp>
        </p:grpSp>
      </p:grpSp>
      <p:sp>
        <p:nvSpPr>
          <p:cNvPr id="83" name="矩形 82">
            <a:extLst>
              <a:ext uri="{FF2B5EF4-FFF2-40B4-BE49-F238E27FC236}">
                <a16:creationId xmlns:a16="http://schemas.microsoft.com/office/drawing/2014/main" xmlns="" id="{6DBCB9D9-022F-5B21-A6CB-242866421902}"/>
              </a:ext>
            </a:extLst>
          </p:cNvPr>
          <p:cNvSpPr/>
          <p:nvPr/>
        </p:nvSpPr>
        <p:spPr>
          <a:xfrm>
            <a:off x="697130" y="292283"/>
            <a:ext cx="6241216" cy="553998"/>
          </a:xfrm>
          <a:prstGeom prst="rect">
            <a:avLst/>
          </a:prstGeom>
          <a:effectLst/>
        </p:spPr>
        <p:txBody>
          <a:bodyPr wrap="square">
            <a:spAutoFit/>
          </a:bodyPr>
          <a:lstStyle/>
          <a:p>
            <a:r>
              <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rPr>
              <a:t>核技术应用产业进入高速发展阶段</a:t>
            </a:r>
          </a:p>
        </p:txBody>
      </p:sp>
      <p:grpSp>
        <p:nvGrpSpPr>
          <p:cNvPr id="121" name="组合 120">
            <a:extLst>
              <a:ext uri="{FF2B5EF4-FFF2-40B4-BE49-F238E27FC236}">
                <a16:creationId xmlns:a16="http://schemas.microsoft.com/office/drawing/2014/main" xmlns="" id="{E387B87F-529F-3FDB-7D63-6684C09B5B40}"/>
              </a:ext>
            </a:extLst>
          </p:cNvPr>
          <p:cNvGrpSpPr/>
          <p:nvPr/>
        </p:nvGrpSpPr>
        <p:grpSpPr>
          <a:xfrm>
            <a:off x="2176808" y="1019322"/>
            <a:ext cx="2599200" cy="5298713"/>
            <a:chOff x="2206358" y="1073501"/>
            <a:chExt cx="2599200" cy="5298713"/>
          </a:xfrm>
        </p:grpSpPr>
        <p:grpSp>
          <p:nvGrpSpPr>
            <p:cNvPr id="66" name="组合 65">
              <a:extLst>
                <a:ext uri="{FF2B5EF4-FFF2-40B4-BE49-F238E27FC236}">
                  <a16:creationId xmlns:a16="http://schemas.microsoft.com/office/drawing/2014/main" xmlns="" id="{6CAA010B-129D-7B4E-D06E-9A1545431232}"/>
                </a:ext>
              </a:extLst>
            </p:cNvPr>
            <p:cNvGrpSpPr/>
            <p:nvPr/>
          </p:nvGrpSpPr>
          <p:grpSpPr>
            <a:xfrm>
              <a:off x="2484259" y="1170566"/>
              <a:ext cx="2321299" cy="5201648"/>
              <a:chOff x="7277609" y="1209737"/>
              <a:chExt cx="2321299" cy="5201648"/>
            </a:xfrm>
          </p:grpSpPr>
          <p:cxnSp>
            <p:nvCxnSpPr>
              <p:cNvPr id="8" name="直接连接符 7">
                <a:extLst>
                  <a:ext uri="{FF2B5EF4-FFF2-40B4-BE49-F238E27FC236}">
                    <a16:creationId xmlns:a16="http://schemas.microsoft.com/office/drawing/2014/main" xmlns="" id="{AF92B26C-9842-04C4-E0A1-66E7FD612D06}"/>
                  </a:ext>
                </a:extLst>
              </p:cNvPr>
              <p:cNvCxnSpPr>
                <a:cxnSpLocks/>
              </p:cNvCxnSpPr>
              <p:nvPr/>
            </p:nvCxnSpPr>
            <p:spPr>
              <a:xfrm flipV="1">
                <a:off x="7416956" y="2958227"/>
                <a:ext cx="0" cy="1968344"/>
              </a:xfrm>
              <a:prstGeom prst="line">
                <a:avLst/>
              </a:prstGeom>
              <a:ln w="9525">
                <a:gradFill flip="none" rotWithShape="1">
                  <a:gsLst>
                    <a:gs pos="0">
                      <a:schemeClr val="accent1">
                        <a:alpha val="14000"/>
                      </a:schemeClr>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xmlns="" id="{B1E5D607-CF16-91D0-B9D5-6CEB2189E8F9}"/>
                  </a:ext>
                </a:extLst>
              </p:cNvPr>
              <p:cNvGrpSpPr/>
              <p:nvPr/>
            </p:nvGrpSpPr>
            <p:grpSpPr>
              <a:xfrm>
                <a:off x="8972588" y="3855061"/>
                <a:ext cx="142060" cy="897095"/>
                <a:chOff x="10098378" y="4492739"/>
                <a:chExt cx="142060" cy="897095"/>
              </a:xfrm>
            </p:grpSpPr>
            <p:cxnSp>
              <p:nvCxnSpPr>
                <p:cNvPr id="19" name="直接连接符 18">
                  <a:extLst>
                    <a:ext uri="{FF2B5EF4-FFF2-40B4-BE49-F238E27FC236}">
                      <a16:creationId xmlns:a16="http://schemas.microsoft.com/office/drawing/2014/main" xmlns="" id="{0930DB75-4DB0-95D3-4B80-23DA96B9D75A}"/>
                    </a:ext>
                  </a:extLst>
                </p:cNvPr>
                <p:cNvCxnSpPr>
                  <a:cxnSpLocks/>
                </p:cNvCxnSpPr>
                <p:nvPr/>
              </p:nvCxnSpPr>
              <p:spPr>
                <a:xfrm flipV="1">
                  <a:off x="10169408" y="4632369"/>
                  <a:ext cx="0" cy="757465"/>
                </a:xfrm>
                <a:prstGeom prst="line">
                  <a:avLst/>
                </a:prstGeom>
                <a:ln w="9525">
                  <a:gradFill flip="none" rotWithShape="1">
                    <a:gsLst>
                      <a:gs pos="0">
                        <a:schemeClr val="accent1">
                          <a:alpha val="10000"/>
                        </a:schemeClr>
                      </a:gs>
                      <a:gs pos="89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xmlns="" id="{AE795F56-93EB-CACD-8C30-CECC58FBFACC}"/>
                    </a:ext>
                  </a:extLst>
                </p:cNvPr>
                <p:cNvSpPr/>
                <p:nvPr/>
              </p:nvSpPr>
              <p:spPr>
                <a:xfrm>
                  <a:off x="10098378" y="4492739"/>
                  <a:ext cx="142060" cy="14206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任意多边形: 形状 74">
                <a:extLst>
                  <a:ext uri="{FF2B5EF4-FFF2-40B4-BE49-F238E27FC236}">
                    <a16:creationId xmlns:a16="http://schemas.microsoft.com/office/drawing/2014/main" xmlns="" id="{AD323F02-0120-7C2C-E1F3-C04DCC48F171}"/>
                  </a:ext>
                </a:extLst>
              </p:cNvPr>
              <p:cNvSpPr/>
              <p:nvPr/>
            </p:nvSpPr>
            <p:spPr>
              <a:xfrm>
                <a:off x="7277609" y="1680154"/>
                <a:ext cx="91440" cy="3860800"/>
              </a:xfrm>
              <a:custGeom>
                <a:avLst/>
                <a:gdLst>
                  <a:gd name="connsiteX0" fmla="*/ 0 w 91440"/>
                  <a:gd name="connsiteY0" fmla="*/ 3860800 h 3860800"/>
                  <a:gd name="connsiteX1" fmla="*/ 0 w 91440"/>
                  <a:gd name="connsiteY1" fmla="*/ 731520 h 3860800"/>
                  <a:gd name="connsiteX2" fmla="*/ 0 w 91440"/>
                  <a:gd name="connsiteY2" fmla="*/ 259080 h 3860800"/>
                  <a:gd name="connsiteX3" fmla="*/ 91440 w 91440"/>
                  <a:gd name="connsiteY3" fmla="*/ 167640 h 3860800"/>
                  <a:gd name="connsiteX4" fmla="*/ 91440 w 91440"/>
                  <a:gd name="connsiteY4" fmla="*/ 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3860800">
                    <a:moveTo>
                      <a:pt x="0" y="3860800"/>
                    </a:moveTo>
                    <a:lnTo>
                      <a:pt x="0" y="731520"/>
                    </a:lnTo>
                    <a:lnTo>
                      <a:pt x="0" y="259080"/>
                    </a:lnTo>
                    <a:lnTo>
                      <a:pt x="91440" y="167640"/>
                    </a:lnTo>
                    <a:lnTo>
                      <a:pt x="91440" y="0"/>
                    </a:lnTo>
                  </a:path>
                </a:pathLst>
              </a:custGeom>
              <a:ln w="12700">
                <a:gradFill flip="none" rotWithShape="1">
                  <a:gsLst>
                    <a:gs pos="0">
                      <a:schemeClr val="accent1"/>
                    </a:gs>
                    <a:gs pos="68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xmlns="" id="{22CE1232-F334-6364-EF23-C751D7FA02EC}"/>
                  </a:ext>
                </a:extLst>
              </p:cNvPr>
              <p:cNvSpPr/>
              <p:nvPr/>
            </p:nvSpPr>
            <p:spPr>
              <a:xfrm>
                <a:off x="7282964" y="1753508"/>
                <a:ext cx="2315944" cy="2734082"/>
              </a:xfrm>
              <a:prstGeom prst="rect">
                <a:avLst/>
              </a:prstGeom>
            </p:spPr>
            <p:txBody>
              <a:bodyPr wrap="square">
                <a:spAutoFit/>
              </a:bodyPr>
              <a:lstStyle/>
              <a:p>
                <a:pPr algn="just">
                  <a:lnSpc>
                    <a:spcPts val="2000"/>
                  </a:lnSpc>
                </a:pPr>
                <a:r>
                  <a:rPr lang="zh-CN" altLang="en-US" sz="1600" b="1" dirty="0">
                    <a:solidFill>
                      <a:schemeClr val="tx1">
                        <a:lumMod val="75000"/>
                        <a:lumOff val="25000"/>
                      </a:schemeClr>
                    </a:solidFill>
                  </a:rPr>
                  <a:t>加速器技术研发与产能建设取得新突破</a:t>
                </a:r>
                <a:endParaRPr lang="en-US" altLang="zh-CN" sz="1600" b="1" dirty="0">
                  <a:solidFill>
                    <a:schemeClr val="tx1">
                      <a:lumMod val="75000"/>
                      <a:lumOff val="25000"/>
                    </a:schemeClr>
                  </a:solidFill>
                </a:endParaRPr>
              </a:p>
              <a:p>
                <a:pPr marL="285750" indent="-285750" algn="just">
                  <a:lnSpc>
                    <a:spcPts val="1800"/>
                  </a:lnSpc>
                  <a:buFont typeface="Arial" panose="020B0604020202020204" pitchFamily="34" charset="0"/>
                  <a:buChar char="•"/>
                </a:pPr>
                <a:r>
                  <a:rPr lang="zh-CN" altLang="en-US" sz="1400" b="1" dirty="0">
                    <a:solidFill>
                      <a:schemeClr val="tx1">
                        <a:lumMod val="75000"/>
                        <a:lumOff val="25000"/>
                      </a:schemeClr>
                    </a:solidFill>
                  </a:rPr>
                  <a:t>突破基于直线加速器的高能</a:t>
                </a:r>
                <a:r>
                  <a:rPr lang="en-US" altLang="zh-CN" sz="1400" b="1" dirty="0">
                    <a:solidFill>
                      <a:schemeClr val="tx1">
                        <a:lumMod val="75000"/>
                        <a:lumOff val="25000"/>
                      </a:schemeClr>
                    </a:solidFill>
                  </a:rPr>
                  <a:t>X</a:t>
                </a:r>
                <a:r>
                  <a:rPr lang="zh-CN" altLang="en-US" sz="1400" b="1" dirty="0">
                    <a:solidFill>
                      <a:schemeClr val="tx1">
                        <a:lumMod val="75000"/>
                        <a:lumOff val="25000"/>
                      </a:schemeClr>
                    </a:solidFill>
                  </a:rPr>
                  <a:t>光源变相位聚焦和高功率密度靶等技术</a:t>
                </a:r>
                <a:endParaRPr lang="en-US" altLang="zh-CN" sz="1400" b="1" dirty="0">
                  <a:solidFill>
                    <a:schemeClr val="tx1">
                      <a:lumMod val="75000"/>
                      <a:lumOff val="25000"/>
                    </a:schemeClr>
                  </a:solidFill>
                </a:endParaRPr>
              </a:p>
              <a:p>
                <a:pPr marL="285750" indent="-285750" algn="just">
                  <a:lnSpc>
                    <a:spcPts val="1600"/>
                  </a:lnSpc>
                  <a:buFont typeface="Arial" panose="020B0604020202020204" pitchFamily="34" charset="0"/>
                  <a:buChar char="•"/>
                </a:pPr>
                <a:r>
                  <a:rPr lang="zh-CN" altLang="en-US" sz="1400" b="1" dirty="0">
                    <a:solidFill>
                      <a:schemeClr val="tx1">
                        <a:lumMod val="75000"/>
                        <a:lumOff val="25000"/>
                      </a:schemeClr>
                    </a:solidFill>
                  </a:rPr>
                  <a:t>研制成功首台紧凑型加速器质谱仪（</a:t>
                </a:r>
                <a:r>
                  <a:rPr lang="en-US" altLang="zh-CN" sz="1400" b="1" dirty="0">
                    <a:solidFill>
                      <a:schemeClr val="tx1">
                        <a:lumMod val="75000"/>
                        <a:lumOff val="25000"/>
                      </a:schemeClr>
                    </a:solidFill>
                  </a:rPr>
                  <a:t>AMS</a:t>
                </a:r>
                <a:r>
                  <a:rPr lang="zh-CN" altLang="en-US" sz="1400" b="1" dirty="0">
                    <a:solidFill>
                      <a:schemeClr val="tx1">
                        <a:lumMod val="75000"/>
                        <a:lumOff val="25000"/>
                      </a:schemeClr>
                    </a:solidFill>
                  </a:rPr>
                  <a:t>）</a:t>
                </a:r>
                <a:endParaRPr lang="en-US" altLang="zh-CN" sz="1400" b="1" dirty="0">
                  <a:solidFill>
                    <a:schemeClr val="tx1">
                      <a:lumMod val="75000"/>
                      <a:lumOff val="25000"/>
                    </a:schemeClr>
                  </a:solidFill>
                </a:endParaRPr>
              </a:p>
              <a:p>
                <a:pPr marL="285750" indent="-285750" algn="just">
                  <a:lnSpc>
                    <a:spcPts val="1600"/>
                  </a:lnSpc>
                  <a:buFont typeface="Arial" panose="020B0604020202020204" pitchFamily="34" charset="0"/>
                  <a:buChar char="•"/>
                </a:pPr>
                <a:r>
                  <a:rPr lang="zh-CN" altLang="en-US" sz="1400" b="1" dirty="0">
                    <a:solidFill>
                      <a:schemeClr val="tx1">
                        <a:lumMod val="75000"/>
                        <a:lumOff val="25000"/>
                      </a:schemeClr>
                    </a:solidFill>
                  </a:rPr>
                  <a:t>基于回旋加速器的中子成像技术取得重大进展</a:t>
                </a:r>
                <a:endParaRPr lang="en-US" altLang="zh-CN" sz="1400" b="1" dirty="0">
                  <a:solidFill>
                    <a:schemeClr val="tx1">
                      <a:lumMod val="75000"/>
                      <a:lumOff val="25000"/>
                    </a:schemeClr>
                  </a:solidFill>
                </a:endParaRPr>
              </a:p>
              <a:p>
                <a:pPr marL="285750" indent="-285750" algn="just">
                  <a:lnSpc>
                    <a:spcPts val="1600"/>
                  </a:lnSpc>
                  <a:buFont typeface="Arial" panose="020B0604020202020204" pitchFamily="34" charset="0"/>
                  <a:buChar char="•"/>
                </a:pPr>
                <a:r>
                  <a:rPr lang="zh-CN" altLang="en-US" sz="1400" b="1" dirty="0">
                    <a:solidFill>
                      <a:schemeClr val="tx1">
                        <a:lumMod val="75000"/>
                        <a:lumOff val="25000"/>
                      </a:schemeClr>
                    </a:solidFill>
                  </a:rPr>
                  <a:t>首台大功率电子帘加速器研制方面取得重大突破</a:t>
                </a:r>
                <a:endParaRPr lang="en-US" altLang="zh-CN" sz="1400" b="1" dirty="0">
                  <a:solidFill>
                    <a:schemeClr val="tx1">
                      <a:lumMod val="75000"/>
                      <a:lumOff val="25000"/>
                    </a:schemeClr>
                  </a:solidFill>
                </a:endParaRPr>
              </a:p>
            </p:txBody>
          </p:sp>
          <p:sp>
            <p:nvSpPr>
              <p:cNvPr id="79" name="矩形 78">
                <a:extLst>
                  <a:ext uri="{FF2B5EF4-FFF2-40B4-BE49-F238E27FC236}">
                    <a16:creationId xmlns:a16="http://schemas.microsoft.com/office/drawing/2014/main" xmlns="" id="{27864A9D-3375-B5DA-CA78-1F26A46B83BB}"/>
                  </a:ext>
                </a:extLst>
              </p:cNvPr>
              <p:cNvSpPr/>
              <p:nvPr/>
            </p:nvSpPr>
            <p:spPr>
              <a:xfrm>
                <a:off x="7742872" y="1209737"/>
                <a:ext cx="1107996" cy="461665"/>
              </a:xfrm>
              <a:prstGeom prst="rect">
                <a:avLst/>
              </a:prstGeom>
            </p:spPr>
            <p:txBody>
              <a:bodyPr wrap="non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加速器</a:t>
                </a:r>
              </a:p>
            </p:txBody>
          </p:sp>
          <p:grpSp>
            <p:nvGrpSpPr>
              <p:cNvPr id="181" name="组合 180">
                <a:extLst>
                  <a:ext uri="{FF2B5EF4-FFF2-40B4-BE49-F238E27FC236}">
                    <a16:creationId xmlns:a16="http://schemas.microsoft.com/office/drawing/2014/main" xmlns="" id="{78225128-FE85-5885-EED5-48C3E3D492A7}"/>
                  </a:ext>
                </a:extLst>
              </p:cNvPr>
              <p:cNvGrpSpPr/>
              <p:nvPr/>
            </p:nvGrpSpPr>
            <p:grpSpPr>
              <a:xfrm>
                <a:off x="8272411" y="4477131"/>
                <a:ext cx="293370" cy="1934254"/>
                <a:chOff x="7262025" y="4219363"/>
                <a:chExt cx="293370" cy="1934254"/>
              </a:xfrm>
            </p:grpSpPr>
            <p:cxnSp>
              <p:nvCxnSpPr>
                <p:cNvPr id="182" name="直接连接符 181">
                  <a:extLst>
                    <a:ext uri="{FF2B5EF4-FFF2-40B4-BE49-F238E27FC236}">
                      <a16:creationId xmlns:a16="http://schemas.microsoft.com/office/drawing/2014/main" xmlns="" id="{7B6A5EE1-59E3-825A-4AEC-9C124713F9D0}"/>
                    </a:ext>
                  </a:extLst>
                </p:cNvPr>
                <p:cNvCxnSpPr>
                  <a:cxnSpLocks/>
                </p:cNvCxnSpPr>
                <p:nvPr/>
              </p:nvCxnSpPr>
              <p:spPr>
                <a:xfrm flipV="1">
                  <a:off x="7408710" y="4508756"/>
                  <a:ext cx="0" cy="1644861"/>
                </a:xfrm>
                <a:prstGeom prst="line">
                  <a:avLst/>
                </a:prstGeom>
                <a:ln w="6350">
                  <a:gradFill flip="none" rotWithShape="1">
                    <a:gsLst>
                      <a:gs pos="0">
                        <a:srgbClr val="0068E9">
                          <a:alpha val="17000"/>
                        </a:srgbClr>
                      </a:gs>
                      <a:gs pos="84000">
                        <a:srgbClr val="0068E9">
                          <a:alpha val="0"/>
                        </a:srgb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83" name="椭圆 182">
                  <a:extLst>
                    <a:ext uri="{FF2B5EF4-FFF2-40B4-BE49-F238E27FC236}">
                      <a16:creationId xmlns:a16="http://schemas.microsoft.com/office/drawing/2014/main" xmlns="" id="{32F1E0AC-106E-5DD0-94A7-F325EB9C3B6B}"/>
                    </a:ext>
                  </a:extLst>
                </p:cNvPr>
                <p:cNvSpPr/>
                <p:nvPr/>
              </p:nvSpPr>
              <p:spPr>
                <a:xfrm>
                  <a:off x="7262025" y="4219363"/>
                  <a:ext cx="293370" cy="29337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26" name="Picture 2">
              <a:extLst>
                <a:ext uri="{FF2B5EF4-FFF2-40B4-BE49-F238E27FC236}">
                  <a16:creationId xmlns:a16="http://schemas.microsoft.com/office/drawing/2014/main" xmlns="" id="{6B4E6BD5-70DD-589E-6B63-839B63B98A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711"/>
            <a:stretch/>
          </p:blipFill>
          <p:spPr bwMode="auto">
            <a:xfrm>
              <a:off x="2643777" y="4207670"/>
              <a:ext cx="1995215" cy="1363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6" name="椭圆 105">
              <a:extLst>
                <a:ext uri="{FF2B5EF4-FFF2-40B4-BE49-F238E27FC236}">
                  <a16:creationId xmlns:a16="http://schemas.microsoft.com/office/drawing/2014/main" xmlns="" id="{EC61FE73-D0AE-C1F0-FC4D-C62F4CAD2D25}"/>
                </a:ext>
              </a:extLst>
            </p:cNvPr>
            <p:cNvSpPr/>
            <p:nvPr/>
          </p:nvSpPr>
          <p:spPr>
            <a:xfrm>
              <a:off x="2206358" y="1073501"/>
              <a:ext cx="696094" cy="696092"/>
            </a:xfrm>
            <a:prstGeom prst="ellipse">
              <a:avLst/>
            </a:prstGeom>
            <a:noFill/>
            <a:ln w="6350">
              <a:gradFill flip="none" rotWithShape="1">
                <a:gsLst>
                  <a:gs pos="0">
                    <a:schemeClr val="accent1"/>
                  </a:gs>
                  <a:gs pos="92000">
                    <a:schemeClr val="accent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grpSp>
          <p:nvGrpSpPr>
            <p:cNvPr id="107" name="组合 106">
              <a:extLst>
                <a:ext uri="{FF2B5EF4-FFF2-40B4-BE49-F238E27FC236}">
                  <a16:creationId xmlns:a16="http://schemas.microsoft.com/office/drawing/2014/main" xmlns="" id="{D5573B89-D12D-F291-1478-D4E05B824369}"/>
                </a:ext>
              </a:extLst>
            </p:cNvPr>
            <p:cNvGrpSpPr/>
            <p:nvPr/>
          </p:nvGrpSpPr>
          <p:grpSpPr>
            <a:xfrm>
              <a:off x="2366375" y="1199863"/>
              <a:ext cx="376060" cy="443369"/>
              <a:chOff x="2244187" y="-1371572"/>
              <a:chExt cx="376060" cy="443369"/>
            </a:xfrm>
            <a:solidFill>
              <a:schemeClr val="accent1"/>
            </a:solidFill>
          </p:grpSpPr>
          <p:grpSp>
            <p:nvGrpSpPr>
              <p:cNvPr id="108" name="组合 107">
                <a:extLst>
                  <a:ext uri="{FF2B5EF4-FFF2-40B4-BE49-F238E27FC236}">
                    <a16:creationId xmlns:a16="http://schemas.microsoft.com/office/drawing/2014/main" xmlns="" id="{FD03625A-277D-C700-CE4F-7AFC0D2155C3}"/>
                  </a:ext>
                </a:extLst>
              </p:cNvPr>
              <p:cNvGrpSpPr/>
              <p:nvPr/>
            </p:nvGrpSpPr>
            <p:grpSpPr>
              <a:xfrm>
                <a:off x="2318740" y="-1069670"/>
                <a:ext cx="227612" cy="70602"/>
                <a:chOff x="2318740" y="-1069670"/>
                <a:chExt cx="227612" cy="70602"/>
              </a:xfrm>
              <a:grpFill/>
            </p:grpSpPr>
            <p:sp>
              <p:nvSpPr>
                <p:cNvPr id="110" name="Freeform 11">
                  <a:extLst>
                    <a:ext uri="{FF2B5EF4-FFF2-40B4-BE49-F238E27FC236}">
                      <a16:creationId xmlns:a16="http://schemas.microsoft.com/office/drawing/2014/main" xmlns="" id="{387FD869-627A-E074-8BA3-45F1F1032383}"/>
                    </a:ext>
                  </a:extLst>
                </p:cNvPr>
                <p:cNvSpPr>
                  <a:spLocks/>
                </p:cNvSpPr>
                <p:nvPr/>
              </p:nvSpPr>
              <p:spPr bwMode="auto">
                <a:xfrm>
                  <a:off x="2508680" y="-1069670"/>
                  <a:ext cx="12909" cy="28188"/>
                </a:xfrm>
                <a:custGeom>
                  <a:avLst/>
                  <a:gdLst>
                    <a:gd name="T0" fmla="*/ 30 w 60"/>
                    <a:gd name="T1" fmla="*/ 0 h 131"/>
                    <a:gd name="T2" fmla="*/ 0 w 60"/>
                    <a:gd name="T3" fmla="*/ 30 h 131"/>
                    <a:gd name="T4" fmla="*/ 0 w 60"/>
                    <a:gd name="T5" fmla="*/ 101 h 131"/>
                    <a:gd name="T6" fmla="*/ 30 w 60"/>
                    <a:gd name="T7" fmla="*/ 131 h 131"/>
                    <a:gd name="T8" fmla="*/ 60 w 60"/>
                    <a:gd name="T9" fmla="*/ 101 h 131"/>
                    <a:gd name="T10" fmla="*/ 60 w 60"/>
                    <a:gd name="T11" fmla="*/ 30 h 131"/>
                    <a:gd name="T12" fmla="*/ 30 w 60"/>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30" y="0"/>
                      </a:moveTo>
                      <a:cubicBezTo>
                        <a:pt x="13" y="0"/>
                        <a:pt x="0" y="13"/>
                        <a:pt x="0" y="30"/>
                      </a:cubicBezTo>
                      <a:cubicBezTo>
                        <a:pt x="0" y="101"/>
                        <a:pt x="0" y="101"/>
                        <a:pt x="0" y="101"/>
                      </a:cubicBezTo>
                      <a:cubicBezTo>
                        <a:pt x="0" y="117"/>
                        <a:pt x="13" y="131"/>
                        <a:pt x="30" y="131"/>
                      </a:cubicBezTo>
                      <a:cubicBezTo>
                        <a:pt x="46" y="131"/>
                        <a:pt x="60" y="117"/>
                        <a:pt x="60" y="101"/>
                      </a:cubicBezTo>
                      <a:cubicBezTo>
                        <a:pt x="60" y="30"/>
                        <a:pt x="60" y="30"/>
                        <a:pt x="60" y="30"/>
                      </a:cubicBezTo>
                      <a:cubicBezTo>
                        <a:pt x="60" y="13"/>
                        <a:pt x="46"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1" name="Freeform 12">
                  <a:extLst>
                    <a:ext uri="{FF2B5EF4-FFF2-40B4-BE49-F238E27FC236}">
                      <a16:creationId xmlns:a16="http://schemas.microsoft.com/office/drawing/2014/main" xmlns="" id="{17931B73-BB74-25DF-DE60-A73DC3C4DD18}"/>
                    </a:ext>
                  </a:extLst>
                </p:cNvPr>
                <p:cNvSpPr>
                  <a:spLocks/>
                </p:cNvSpPr>
                <p:nvPr/>
              </p:nvSpPr>
              <p:spPr bwMode="auto">
                <a:xfrm>
                  <a:off x="2533180" y="-1069670"/>
                  <a:ext cx="13172" cy="28188"/>
                </a:xfrm>
                <a:custGeom>
                  <a:avLst/>
                  <a:gdLst>
                    <a:gd name="T0" fmla="*/ 31 w 61"/>
                    <a:gd name="T1" fmla="*/ 0 h 131"/>
                    <a:gd name="T2" fmla="*/ 0 w 61"/>
                    <a:gd name="T3" fmla="*/ 30 h 131"/>
                    <a:gd name="T4" fmla="*/ 0 w 61"/>
                    <a:gd name="T5" fmla="*/ 101 h 131"/>
                    <a:gd name="T6" fmla="*/ 31 w 61"/>
                    <a:gd name="T7" fmla="*/ 131 h 131"/>
                    <a:gd name="T8" fmla="*/ 61 w 61"/>
                    <a:gd name="T9" fmla="*/ 101 h 131"/>
                    <a:gd name="T10" fmla="*/ 61 w 61"/>
                    <a:gd name="T11" fmla="*/ 30 h 131"/>
                    <a:gd name="T12" fmla="*/ 31 w 61"/>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1" h="131">
                      <a:moveTo>
                        <a:pt x="31" y="0"/>
                      </a:moveTo>
                      <a:cubicBezTo>
                        <a:pt x="14" y="0"/>
                        <a:pt x="0" y="13"/>
                        <a:pt x="0" y="30"/>
                      </a:cubicBezTo>
                      <a:cubicBezTo>
                        <a:pt x="0" y="101"/>
                        <a:pt x="0" y="101"/>
                        <a:pt x="0" y="101"/>
                      </a:cubicBezTo>
                      <a:cubicBezTo>
                        <a:pt x="0" y="117"/>
                        <a:pt x="14" y="131"/>
                        <a:pt x="31" y="131"/>
                      </a:cubicBezTo>
                      <a:cubicBezTo>
                        <a:pt x="47" y="131"/>
                        <a:pt x="61" y="117"/>
                        <a:pt x="61" y="101"/>
                      </a:cubicBezTo>
                      <a:cubicBezTo>
                        <a:pt x="61" y="30"/>
                        <a:pt x="61" y="30"/>
                        <a:pt x="61" y="30"/>
                      </a:cubicBezTo>
                      <a:cubicBezTo>
                        <a:pt x="61" y="13"/>
                        <a:pt x="47"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2" name="Freeform 13">
                  <a:extLst>
                    <a:ext uri="{FF2B5EF4-FFF2-40B4-BE49-F238E27FC236}">
                      <a16:creationId xmlns:a16="http://schemas.microsoft.com/office/drawing/2014/main" xmlns="" id="{9D1048FE-881E-F488-EAD8-DEE870C46827}"/>
                    </a:ext>
                  </a:extLst>
                </p:cNvPr>
                <p:cNvSpPr>
                  <a:spLocks/>
                </p:cNvSpPr>
                <p:nvPr/>
              </p:nvSpPr>
              <p:spPr bwMode="auto">
                <a:xfrm>
                  <a:off x="2508680" y="-1026993"/>
                  <a:ext cx="12909" cy="27925"/>
                </a:xfrm>
                <a:custGeom>
                  <a:avLst/>
                  <a:gdLst>
                    <a:gd name="T0" fmla="*/ 30 w 60"/>
                    <a:gd name="T1" fmla="*/ 0 h 130"/>
                    <a:gd name="T2" fmla="*/ 0 w 60"/>
                    <a:gd name="T3" fmla="*/ 30 h 130"/>
                    <a:gd name="T4" fmla="*/ 0 w 60"/>
                    <a:gd name="T5" fmla="*/ 100 h 130"/>
                    <a:gd name="T6" fmla="*/ 30 w 60"/>
                    <a:gd name="T7" fmla="*/ 130 h 130"/>
                    <a:gd name="T8" fmla="*/ 60 w 60"/>
                    <a:gd name="T9" fmla="*/ 100 h 130"/>
                    <a:gd name="T10" fmla="*/ 60 w 60"/>
                    <a:gd name="T11" fmla="*/ 30 h 130"/>
                    <a:gd name="T12" fmla="*/ 30 w 6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60" h="130">
                      <a:moveTo>
                        <a:pt x="30" y="0"/>
                      </a:moveTo>
                      <a:cubicBezTo>
                        <a:pt x="13" y="0"/>
                        <a:pt x="0" y="13"/>
                        <a:pt x="0" y="30"/>
                      </a:cubicBezTo>
                      <a:cubicBezTo>
                        <a:pt x="0" y="100"/>
                        <a:pt x="0" y="100"/>
                        <a:pt x="0" y="100"/>
                      </a:cubicBezTo>
                      <a:cubicBezTo>
                        <a:pt x="0" y="117"/>
                        <a:pt x="13" y="130"/>
                        <a:pt x="30" y="130"/>
                      </a:cubicBezTo>
                      <a:cubicBezTo>
                        <a:pt x="46" y="130"/>
                        <a:pt x="60" y="117"/>
                        <a:pt x="60" y="100"/>
                      </a:cubicBezTo>
                      <a:cubicBezTo>
                        <a:pt x="60" y="30"/>
                        <a:pt x="60" y="30"/>
                        <a:pt x="60" y="30"/>
                      </a:cubicBezTo>
                      <a:cubicBezTo>
                        <a:pt x="60" y="13"/>
                        <a:pt x="46"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3" name="Freeform 14">
                  <a:extLst>
                    <a:ext uri="{FF2B5EF4-FFF2-40B4-BE49-F238E27FC236}">
                      <a16:creationId xmlns:a16="http://schemas.microsoft.com/office/drawing/2014/main" xmlns="" id="{F25E92B3-C622-C9A2-FC2F-FBB06C359E8C}"/>
                    </a:ext>
                  </a:extLst>
                </p:cNvPr>
                <p:cNvSpPr>
                  <a:spLocks/>
                </p:cNvSpPr>
                <p:nvPr/>
              </p:nvSpPr>
              <p:spPr bwMode="auto">
                <a:xfrm>
                  <a:off x="2533180" y="-1026993"/>
                  <a:ext cx="13172" cy="27925"/>
                </a:xfrm>
                <a:custGeom>
                  <a:avLst/>
                  <a:gdLst>
                    <a:gd name="T0" fmla="*/ 31 w 61"/>
                    <a:gd name="T1" fmla="*/ 0 h 130"/>
                    <a:gd name="T2" fmla="*/ 0 w 61"/>
                    <a:gd name="T3" fmla="*/ 30 h 130"/>
                    <a:gd name="T4" fmla="*/ 0 w 61"/>
                    <a:gd name="T5" fmla="*/ 100 h 130"/>
                    <a:gd name="T6" fmla="*/ 31 w 61"/>
                    <a:gd name="T7" fmla="*/ 130 h 130"/>
                    <a:gd name="T8" fmla="*/ 61 w 61"/>
                    <a:gd name="T9" fmla="*/ 100 h 130"/>
                    <a:gd name="T10" fmla="*/ 61 w 61"/>
                    <a:gd name="T11" fmla="*/ 30 h 130"/>
                    <a:gd name="T12" fmla="*/ 31 w 61"/>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61" h="130">
                      <a:moveTo>
                        <a:pt x="31" y="0"/>
                      </a:moveTo>
                      <a:cubicBezTo>
                        <a:pt x="14" y="0"/>
                        <a:pt x="0" y="13"/>
                        <a:pt x="0" y="30"/>
                      </a:cubicBezTo>
                      <a:cubicBezTo>
                        <a:pt x="0" y="100"/>
                        <a:pt x="0" y="100"/>
                        <a:pt x="0" y="100"/>
                      </a:cubicBezTo>
                      <a:cubicBezTo>
                        <a:pt x="0" y="117"/>
                        <a:pt x="14" y="130"/>
                        <a:pt x="31" y="130"/>
                      </a:cubicBezTo>
                      <a:cubicBezTo>
                        <a:pt x="47" y="130"/>
                        <a:pt x="61" y="117"/>
                        <a:pt x="61" y="100"/>
                      </a:cubicBezTo>
                      <a:cubicBezTo>
                        <a:pt x="61" y="30"/>
                        <a:pt x="61" y="30"/>
                        <a:pt x="61" y="30"/>
                      </a:cubicBezTo>
                      <a:cubicBezTo>
                        <a:pt x="61" y="13"/>
                        <a:pt x="47"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4" name="Freeform 15">
                  <a:extLst>
                    <a:ext uri="{FF2B5EF4-FFF2-40B4-BE49-F238E27FC236}">
                      <a16:creationId xmlns:a16="http://schemas.microsoft.com/office/drawing/2014/main" xmlns="" id="{62D25F61-871E-3852-5FC9-84957BE727FB}"/>
                    </a:ext>
                  </a:extLst>
                </p:cNvPr>
                <p:cNvSpPr>
                  <a:spLocks/>
                </p:cNvSpPr>
                <p:nvPr/>
              </p:nvSpPr>
              <p:spPr bwMode="auto">
                <a:xfrm>
                  <a:off x="2318740" y="-1069670"/>
                  <a:ext cx="12909" cy="28188"/>
                </a:xfrm>
                <a:custGeom>
                  <a:avLst/>
                  <a:gdLst>
                    <a:gd name="T0" fmla="*/ 30 w 60"/>
                    <a:gd name="T1" fmla="*/ 0 h 131"/>
                    <a:gd name="T2" fmla="*/ 0 w 60"/>
                    <a:gd name="T3" fmla="*/ 30 h 131"/>
                    <a:gd name="T4" fmla="*/ 0 w 60"/>
                    <a:gd name="T5" fmla="*/ 101 h 131"/>
                    <a:gd name="T6" fmla="*/ 30 w 60"/>
                    <a:gd name="T7" fmla="*/ 131 h 131"/>
                    <a:gd name="T8" fmla="*/ 60 w 60"/>
                    <a:gd name="T9" fmla="*/ 101 h 131"/>
                    <a:gd name="T10" fmla="*/ 60 w 60"/>
                    <a:gd name="T11" fmla="*/ 30 h 131"/>
                    <a:gd name="T12" fmla="*/ 30 w 60"/>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30" y="0"/>
                      </a:moveTo>
                      <a:cubicBezTo>
                        <a:pt x="13" y="0"/>
                        <a:pt x="0" y="13"/>
                        <a:pt x="0" y="30"/>
                      </a:cubicBezTo>
                      <a:cubicBezTo>
                        <a:pt x="0" y="101"/>
                        <a:pt x="0" y="101"/>
                        <a:pt x="0" y="101"/>
                      </a:cubicBezTo>
                      <a:cubicBezTo>
                        <a:pt x="0" y="117"/>
                        <a:pt x="13" y="131"/>
                        <a:pt x="30" y="131"/>
                      </a:cubicBezTo>
                      <a:cubicBezTo>
                        <a:pt x="46" y="131"/>
                        <a:pt x="60" y="117"/>
                        <a:pt x="60" y="101"/>
                      </a:cubicBezTo>
                      <a:cubicBezTo>
                        <a:pt x="60" y="30"/>
                        <a:pt x="60" y="30"/>
                        <a:pt x="60" y="30"/>
                      </a:cubicBezTo>
                      <a:cubicBezTo>
                        <a:pt x="60" y="13"/>
                        <a:pt x="46"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5" name="Freeform 16">
                  <a:extLst>
                    <a:ext uri="{FF2B5EF4-FFF2-40B4-BE49-F238E27FC236}">
                      <a16:creationId xmlns:a16="http://schemas.microsoft.com/office/drawing/2014/main" xmlns="" id="{C8200FBD-DBAD-7CA5-CD01-DA456D80F601}"/>
                    </a:ext>
                  </a:extLst>
                </p:cNvPr>
                <p:cNvSpPr>
                  <a:spLocks/>
                </p:cNvSpPr>
                <p:nvPr/>
              </p:nvSpPr>
              <p:spPr bwMode="auto">
                <a:xfrm>
                  <a:off x="2343241" y="-1069670"/>
                  <a:ext cx="12909" cy="28188"/>
                </a:xfrm>
                <a:custGeom>
                  <a:avLst/>
                  <a:gdLst>
                    <a:gd name="T0" fmla="*/ 30 w 60"/>
                    <a:gd name="T1" fmla="*/ 0 h 131"/>
                    <a:gd name="T2" fmla="*/ 0 w 60"/>
                    <a:gd name="T3" fmla="*/ 30 h 131"/>
                    <a:gd name="T4" fmla="*/ 0 w 60"/>
                    <a:gd name="T5" fmla="*/ 101 h 131"/>
                    <a:gd name="T6" fmla="*/ 30 w 60"/>
                    <a:gd name="T7" fmla="*/ 131 h 131"/>
                    <a:gd name="T8" fmla="*/ 60 w 60"/>
                    <a:gd name="T9" fmla="*/ 101 h 131"/>
                    <a:gd name="T10" fmla="*/ 60 w 60"/>
                    <a:gd name="T11" fmla="*/ 30 h 131"/>
                    <a:gd name="T12" fmla="*/ 30 w 60"/>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30" y="0"/>
                      </a:moveTo>
                      <a:cubicBezTo>
                        <a:pt x="14" y="0"/>
                        <a:pt x="0" y="13"/>
                        <a:pt x="0" y="30"/>
                      </a:cubicBezTo>
                      <a:cubicBezTo>
                        <a:pt x="0" y="101"/>
                        <a:pt x="0" y="101"/>
                        <a:pt x="0" y="101"/>
                      </a:cubicBezTo>
                      <a:cubicBezTo>
                        <a:pt x="0" y="117"/>
                        <a:pt x="14" y="131"/>
                        <a:pt x="30" y="131"/>
                      </a:cubicBezTo>
                      <a:cubicBezTo>
                        <a:pt x="47" y="131"/>
                        <a:pt x="60" y="117"/>
                        <a:pt x="60" y="101"/>
                      </a:cubicBezTo>
                      <a:cubicBezTo>
                        <a:pt x="60" y="30"/>
                        <a:pt x="60" y="30"/>
                        <a:pt x="60" y="30"/>
                      </a:cubicBezTo>
                      <a:cubicBezTo>
                        <a:pt x="60" y="13"/>
                        <a:pt x="47"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6" name="Freeform 17">
                  <a:extLst>
                    <a:ext uri="{FF2B5EF4-FFF2-40B4-BE49-F238E27FC236}">
                      <a16:creationId xmlns:a16="http://schemas.microsoft.com/office/drawing/2014/main" xmlns="" id="{EF46F921-5C65-592C-D01E-9F467869AAF9}"/>
                    </a:ext>
                  </a:extLst>
                </p:cNvPr>
                <p:cNvSpPr>
                  <a:spLocks/>
                </p:cNvSpPr>
                <p:nvPr/>
              </p:nvSpPr>
              <p:spPr bwMode="auto">
                <a:xfrm>
                  <a:off x="2318740" y="-1026993"/>
                  <a:ext cx="12909" cy="27925"/>
                </a:xfrm>
                <a:custGeom>
                  <a:avLst/>
                  <a:gdLst>
                    <a:gd name="T0" fmla="*/ 30 w 60"/>
                    <a:gd name="T1" fmla="*/ 0 h 130"/>
                    <a:gd name="T2" fmla="*/ 0 w 60"/>
                    <a:gd name="T3" fmla="*/ 30 h 130"/>
                    <a:gd name="T4" fmla="*/ 0 w 60"/>
                    <a:gd name="T5" fmla="*/ 100 h 130"/>
                    <a:gd name="T6" fmla="*/ 30 w 60"/>
                    <a:gd name="T7" fmla="*/ 130 h 130"/>
                    <a:gd name="T8" fmla="*/ 60 w 60"/>
                    <a:gd name="T9" fmla="*/ 100 h 130"/>
                    <a:gd name="T10" fmla="*/ 60 w 60"/>
                    <a:gd name="T11" fmla="*/ 30 h 130"/>
                    <a:gd name="T12" fmla="*/ 30 w 6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60" h="130">
                      <a:moveTo>
                        <a:pt x="30" y="0"/>
                      </a:moveTo>
                      <a:cubicBezTo>
                        <a:pt x="13" y="0"/>
                        <a:pt x="0" y="13"/>
                        <a:pt x="0" y="30"/>
                      </a:cubicBezTo>
                      <a:cubicBezTo>
                        <a:pt x="0" y="100"/>
                        <a:pt x="0" y="100"/>
                        <a:pt x="0" y="100"/>
                      </a:cubicBezTo>
                      <a:cubicBezTo>
                        <a:pt x="0" y="117"/>
                        <a:pt x="13" y="130"/>
                        <a:pt x="30" y="130"/>
                      </a:cubicBezTo>
                      <a:cubicBezTo>
                        <a:pt x="46" y="130"/>
                        <a:pt x="60" y="117"/>
                        <a:pt x="60" y="100"/>
                      </a:cubicBezTo>
                      <a:cubicBezTo>
                        <a:pt x="60" y="30"/>
                        <a:pt x="60" y="30"/>
                        <a:pt x="60" y="30"/>
                      </a:cubicBezTo>
                      <a:cubicBezTo>
                        <a:pt x="60" y="13"/>
                        <a:pt x="46"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7" name="Freeform 18">
                  <a:extLst>
                    <a:ext uri="{FF2B5EF4-FFF2-40B4-BE49-F238E27FC236}">
                      <a16:creationId xmlns:a16="http://schemas.microsoft.com/office/drawing/2014/main" xmlns="" id="{7BB19625-965B-0A53-D19D-D3E0A1427FD7}"/>
                    </a:ext>
                  </a:extLst>
                </p:cNvPr>
                <p:cNvSpPr>
                  <a:spLocks/>
                </p:cNvSpPr>
                <p:nvPr/>
              </p:nvSpPr>
              <p:spPr bwMode="auto">
                <a:xfrm>
                  <a:off x="2343241" y="-1026993"/>
                  <a:ext cx="12909" cy="27925"/>
                </a:xfrm>
                <a:custGeom>
                  <a:avLst/>
                  <a:gdLst>
                    <a:gd name="T0" fmla="*/ 30 w 60"/>
                    <a:gd name="T1" fmla="*/ 0 h 130"/>
                    <a:gd name="T2" fmla="*/ 0 w 60"/>
                    <a:gd name="T3" fmla="*/ 30 h 130"/>
                    <a:gd name="T4" fmla="*/ 0 w 60"/>
                    <a:gd name="T5" fmla="*/ 100 h 130"/>
                    <a:gd name="T6" fmla="*/ 30 w 60"/>
                    <a:gd name="T7" fmla="*/ 130 h 130"/>
                    <a:gd name="T8" fmla="*/ 60 w 60"/>
                    <a:gd name="T9" fmla="*/ 100 h 130"/>
                    <a:gd name="T10" fmla="*/ 60 w 60"/>
                    <a:gd name="T11" fmla="*/ 30 h 130"/>
                    <a:gd name="T12" fmla="*/ 30 w 6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60" h="130">
                      <a:moveTo>
                        <a:pt x="30" y="0"/>
                      </a:moveTo>
                      <a:cubicBezTo>
                        <a:pt x="14" y="0"/>
                        <a:pt x="0" y="13"/>
                        <a:pt x="0" y="30"/>
                      </a:cubicBezTo>
                      <a:cubicBezTo>
                        <a:pt x="0" y="100"/>
                        <a:pt x="0" y="100"/>
                        <a:pt x="0" y="100"/>
                      </a:cubicBezTo>
                      <a:cubicBezTo>
                        <a:pt x="0" y="117"/>
                        <a:pt x="14" y="130"/>
                        <a:pt x="30" y="130"/>
                      </a:cubicBezTo>
                      <a:cubicBezTo>
                        <a:pt x="47" y="130"/>
                        <a:pt x="60" y="117"/>
                        <a:pt x="60" y="100"/>
                      </a:cubicBezTo>
                      <a:cubicBezTo>
                        <a:pt x="60" y="30"/>
                        <a:pt x="60" y="30"/>
                        <a:pt x="60" y="30"/>
                      </a:cubicBezTo>
                      <a:cubicBezTo>
                        <a:pt x="60" y="13"/>
                        <a:pt x="47"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8" name="Freeform 19">
                  <a:extLst>
                    <a:ext uri="{FF2B5EF4-FFF2-40B4-BE49-F238E27FC236}">
                      <a16:creationId xmlns:a16="http://schemas.microsoft.com/office/drawing/2014/main" xmlns="" id="{459DA699-8796-C84D-F7F4-D04EDCCCF237}"/>
                    </a:ext>
                  </a:extLst>
                </p:cNvPr>
                <p:cNvSpPr>
                  <a:spLocks/>
                </p:cNvSpPr>
                <p:nvPr/>
              </p:nvSpPr>
              <p:spPr bwMode="auto">
                <a:xfrm>
                  <a:off x="2410681" y="-1069670"/>
                  <a:ext cx="12909" cy="28188"/>
                </a:xfrm>
                <a:custGeom>
                  <a:avLst/>
                  <a:gdLst>
                    <a:gd name="T0" fmla="*/ 30 w 60"/>
                    <a:gd name="T1" fmla="*/ 0 h 131"/>
                    <a:gd name="T2" fmla="*/ 0 w 60"/>
                    <a:gd name="T3" fmla="*/ 30 h 131"/>
                    <a:gd name="T4" fmla="*/ 0 w 60"/>
                    <a:gd name="T5" fmla="*/ 101 h 131"/>
                    <a:gd name="T6" fmla="*/ 30 w 60"/>
                    <a:gd name="T7" fmla="*/ 131 h 131"/>
                    <a:gd name="T8" fmla="*/ 60 w 60"/>
                    <a:gd name="T9" fmla="*/ 101 h 131"/>
                    <a:gd name="T10" fmla="*/ 60 w 60"/>
                    <a:gd name="T11" fmla="*/ 30 h 131"/>
                    <a:gd name="T12" fmla="*/ 30 w 60"/>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30" y="0"/>
                      </a:moveTo>
                      <a:cubicBezTo>
                        <a:pt x="14" y="0"/>
                        <a:pt x="0" y="13"/>
                        <a:pt x="0" y="30"/>
                      </a:cubicBezTo>
                      <a:cubicBezTo>
                        <a:pt x="0" y="101"/>
                        <a:pt x="0" y="101"/>
                        <a:pt x="0" y="101"/>
                      </a:cubicBezTo>
                      <a:cubicBezTo>
                        <a:pt x="0" y="117"/>
                        <a:pt x="14" y="131"/>
                        <a:pt x="30" y="131"/>
                      </a:cubicBezTo>
                      <a:cubicBezTo>
                        <a:pt x="47" y="131"/>
                        <a:pt x="60" y="117"/>
                        <a:pt x="60" y="101"/>
                      </a:cubicBezTo>
                      <a:cubicBezTo>
                        <a:pt x="60" y="30"/>
                        <a:pt x="60" y="30"/>
                        <a:pt x="60" y="30"/>
                      </a:cubicBezTo>
                      <a:cubicBezTo>
                        <a:pt x="60" y="13"/>
                        <a:pt x="47"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sp>
              <p:nvSpPr>
                <p:cNvPr id="119" name="Freeform 20">
                  <a:extLst>
                    <a:ext uri="{FF2B5EF4-FFF2-40B4-BE49-F238E27FC236}">
                      <a16:creationId xmlns:a16="http://schemas.microsoft.com/office/drawing/2014/main" xmlns="" id="{ACD45540-1C88-308C-BFD8-70833AD52F59}"/>
                    </a:ext>
                  </a:extLst>
                </p:cNvPr>
                <p:cNvSpPr>
                  <a:spLocks/>
                </p:cNvSpPr>
                <p:nvPr/>
              </p:nvSpPr>
              <p:spPr bwMode="auto">
                <a:xfrm>
                  <a:off x="2435444" y="-1069670"/>
                  <a:ext cx="12909" cy="28188"/>
                </a:xfrm>
                <a:custGeom>
                  <a:avLst/>
                  <a:gdLst>
                    <a:gd name="T0" fmla="*/ 30 w 60"/>
                    <a:gd name="T1" fmla="*/ 0 h 131"/>
                    <a:gd name="T2" fmla="*/ 0 w 60"/>
                    <a:gd name="T3" fmla="*/ 30 h 131"/>
                    <a:gd name="T4" fmla="*/ 0 w 60"/>
                    <a:gd name="T5" fmla="*/ 101 h 131"/>
                    <a:gd name="T6" fmla="*/ 30 w 60"/>
                    <a:gd name="T7" fmla="*/ 131 h 131"/>
                    <a:gd name="T8" fmla="*/ 60 w 60"/>
                    <a:gd name="T9" fmla="*/ 101 h 131"/>
                    <a:gd name="T10" fmla="*/ 60 w 60"/>
                    <a:gd name="T11" fmla="*/ 30 h 131"/>
                    <a:gd name="T12" fmla="*/ 30 w 60"/>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30" y="0"/>
                      </a:moveTo>
                      <a:cubicBezTo>
                        <a:pt x="14" y="0"/>
                        <a:pt x="0" y="13"/>
                        <a:pt x="0" y="30"/>
                      </a:cubicBezTo>
                      <a:cubicBezTo>
                        <a:pt x="0" y="101"/>
                        <a:pt x="0" y="101"/>
                        <a:pt x="0" y="101"/>
                      </a:cubicBezTo>
                      <a:cubicBezTo>
                        <a:pt x="0" y="117"/>
                        <a:pt x="14" y="131"/>
                        <a:pt x="30" y="131"/>
                      </a:cubicBezTo>
                      <a:cubicBezTo>
                        <a:pt x="47" y="131"/>
                        <a:pt x="60" y="117"/>
                        <a:pt x="60" y="101"/>
                      </a:cubicBezTo>
                      <a:cubicBezTo>
                        <a:pt x="60" y="30"/>
                        <a:pt x="60" y="30"/>
                        <a:pt x="60" y="30"/>
                      </a:cubicBezTo>
                      <a:cubicBezTo>
                        <a:pt x="60" y="13"/>
                        <a:pt x="47"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grpSp>
          <p:sp>
            <p:nvSpPr>
              <p:cNvPr id="109" name="Freeform 21">
                <a:extLst>
                  <a:ext uri="{FF2B5EF4-FFF2-40B4-BE49-F238E27FC236}">
                    <a16:creationId xmlns:a16="http://schemas.microsoft.com/office/drawing/2014/main" xmlns="" id="{CDE83D1C-F5BA-ABD6-B125-72B17B8A4920}"/>
                  </a:ext>
                </a:extLst>
              </p:cNvPr>
              <p:cNvSpPr>
                <a:spLocks noEditPoints="1"/>
              </p:cNvSpPr>
              <p:nvPr/>
            </p:nvSpPr>
            <p:spPr bwMode="auto">
              <a:xfrm>
                <a:off x="2244187" y="-1371572"/>
                <a:ext cx="376060" cy="443369"/>
              </a:xfrm>
              <a:custGeom>
                <a:avLst/>
                <a:gdLst>
                  <a:gd name="T0" fmla="*/ 1516 w 1746"/>
                  <a:gd name="T1" fmla="*/ 1735 h 2059"/>
                  <a:gd name="T2" fmla="*/ 1456 w 1746"/>
                  <a:gd name="T3" fmla="*/ 1891 h 2059"/>
                  <a:gd name="T4" fmla="*/ 1172 w 1746"/>
                  <a:gd name="T5" fmla="*/ 1785 h 2059"/>
                  <a:gd name="T6" fmla="*/ 1456 w 1746"/>
                  <a:gd name="T7" fmla="*/ 1595 h 2059"/>
                  <a:gd name="T8" fmla="*/ 1516 w 1746"/>
                  <a:gd name="T9" fmla="*/ 1287 h 2059"/>
                  <a:gd name="T10" fmla="*/ 1594 w 1746"/>
                  <a:gd name="T11" fmla="*/ 1137 h 2059"/>
                  <a:gd name="T12" fmla="*/ 1068 w 1746"/>
                  <a:gd name="T13" fmla="*/ 611 h 2059"/>
                  <a:gd name="T14" fmla="*/ 1237 w 1746"/>
                  <a:gd name="T15" fmla="*/ 400 h 2059"/>
                  <a:gd name="T16" fmla="*/ 1240 w 1746"/>
                  <a:gd name="T17" fmla="*/ 96 h 2059"/>
                  <a:gd name="T18" fmla="*/ 854 w 1746"/>
                  <a:gd name="T19" fmla="*/ 13 h 2059"/>
                  <a:gd name="T20" fmla="*/ 820 w 1746"/>
                  <a:gd name="T21" fmla="*/ 208 h 2059"/>
                  <a:gd name="T22" fmla="*/ 873 w 1746"/>
                  <a:gd name="T23" fmla="*/ 71 h 2059"/>
                  <a:gd name="T24" fmla="*/ 898 w 1746"/>
                  <a:gd name="T25" fmla="*/ 587 h 2059"/>
                  <a:gd name="T26" fmla="*/ 820 w 1746"/>
                  <a:gd name="T27" fmla="*/ 288 h 2059"/>
                  <a:gd name="T28" fmla="*/ 677 w 1746"/>
                  <a:gd name="T29" fmla="*/ 609 h 2059"/>
                  <a:gd name="T30" fmla="*/ 158 w 1746"/>
                  <a:gd name="T31" fmla="*/ 1158 h 2059"/>
                  <a:gd name="T32" fmla="*/ 86 w 1746"/>
                  <a:gd name="T33" fmla="*/ 1891 h 2059"/>
                  <a:gd name="T34" fmla="*/ 1662 w 1746"/>
                  <a:gd name="T35" fmla="*/ 2059 h 2059"/>
                  <a:gd name="T36" fmla="*/ 1221 w 1746"/>
                  <a:gd name="T37" fmla="*/ 156 h 2059"/>
                  <a:gd name="T38" fmla="*/ 958 w 1746"/>
                  <a:gd name="T39" fmla="*/ 156 h 2059"/>
                  <a:gd name="T40" fmla="*/ 1153 w 1746"/>
                  <a:gd name="T41" fmla="*/ 1891 h 2059"/>
                  <a:gd name="T42" fmla="*/ 1021 w 1746"/>
                  <a:gd name="T43" fmla="*/ 1843 h 2059"/>
                  <a:gd name="T44" fmla="*/ 941 w 1746"/>
                  <a:gd name="T45" fmla="*/ 1891 h 2059"/>
                  <a:gd name="T46" fmla="*/ 1003 w 1746"/>
                  <a:gd name="T47" fmla="*/ 1656 h 2059"/>
                  <a:gd name="T48" fmla="*/ 723 w 1746"/>
                  <a:gd name="T49" fmla="*/ 1785 h 2059"/>
                  <a:gd name="T50" fmla="*/ 833 w 1746"/>
                  <a:gd name="T51" fmla="*/ 1891 h 2059"/>
                  <a:gd name="T52" fmla="*/ 492 w 1746"/>
                  <a:gd name="T53" fmla="*/ 1891 h 2059"/>
                  <a:gd name="T54" fmla="*/ 554 w 1746"/>
                  <a:gd name="T55" fmla="*/ 1317 h 2059"/>
                  <a:gd name="T56" fmla="*/ 292 w 1746"/>
                  <a:gd name="T57" fmla="*/ 1257 h 2059"/>
                  <a:gd name="T58" fmla="*/ 554 w 1746"/>
                  <a:gd name="T59" fmla="*/ 1257 h 2059"/>
                  <a:gd name="T60" fmla="*/ 707 w 1746"/>
                  <a:gd name="T61" fmla="*/ 1843 h 2059"/>
                  <a:gd name="T62" fmla="*/ 573 w 1746"/>
                  <a:gd name="T63" fmla="*/ 1891 h 2059"/>
                  <a:gd name="T64" fmla="*/ 614 w 1746"/>
                  <a:gd name="T65" fmla="*/ 1783 h 2059"/>
                  <a:gd name="T66" fmla="*/ 663 w 1746"/>
                  <a:gd name="T67" fmla="*/ 1626 h 2059"/>
                  <a:gd name="T68" fmla="*/ 723 w 1746"/>
                  <a:gd name="T69" fmla="*/ 1596 h 2059"/>
                  <a:gd name="T70" fmla="*/ 1003 w 1746"/>
                  <a:gd name="T71" fmla="*/ 1596 h 2059"/>
                  <a:gd name="T72" fmla="*/ 723 w 1746"/>
                  <a:gd name="T73" fmla="*/ 1209 h 2059"/>
                  <a:gd name="T74" fmla="*/ 723 w 1746"/>
                  <a:gd name="T75" fmla="*/ 1257 h 2059"/>
                  <a:gd name="T76" fmla="*/ 1063 w 1746"/>
                  <a:gd name="T77" fmla="*/ 1209 h 2059"/>
                  <a:gd name="T78" fmla="*/ 1063 w 1746"/>
                  <a:gd name="T79" fmla="*/ 1783 h 2059"/>
                  <a:gd name="T80" fmla="*/ 1172 w 1746"/>
                  <a:gd name="T81" fmla="*/ 1209 h 2059"/>
                  <a:gd name="T82" fmla="*/ 227 w 1746"/>
                  <a:gd name="T83" fmla="*/ 1149 h 2059"/>
                  <a:gd name="T84" fmla="*/ 514 w 1746"/>
                  <a:gd name="T85" fmla="*/ 1101 h 2059"/>
                  <a:gd name="T86" fmla="*/ 215 w 1746"/>
                  <a:gd name="T87" fmla="*/ 1041 h 2059"/>
                  <a:gd name="T88" fmla="*/ 993 w 1746"/>
                  <a:gd name="T89" fmla="*/ 647 h 2059"/>
                  <a:gd name="T90" fmla="*/ 654 w 1746"/>
                  <a:gd name="T91" fmla="*/ 1041 h 2059"/>
                  <a:gd name="T92" fmla="*/ 1534 w 1746"/>
                  <a:gd name="T93" fmla="*/ 1101 h 2059"/>
                  <a:gd name="T94" fmla="*/ 584 w 1746"/>
                  <a:gd name="T95" fmla="*/ 1149 h 2059"/>
                  <a:gd name="T96" fmla="*/ 86 w 1746"/>
                  <a:gd name="T97" fmla="*/ 1999 h 2059"/>
                  <a:gd name="T98" fmla="*/ 1662 w 1746"/>
                  <a:gd name="T99" fmla="*/ 1951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6" h="2059">
                    <a:moveTo>
                      <a:pt x="1662" y="1891"/>
                    </a:moveTo>
                    <a:cubicBezTo>
                      <a:pt x="1516" y="1891"/>
                      <a:pt x="1516" y="1891"/>
                      <a:pt x="1516" y="1891"/>
                    </a:cubicBezTo>
                    <a:cubicBezTo>
                      <a:pt x="1516" y="1735"/>
                      <a:pt x="1516" y="1735"/>
                      <a:pt x="1516" y="1735"/>
                    </a:cubicBezTo>
                    <a:cubicBezTo>
                      <a:pt x="1516" y="1718"/>
                      <a:pt x="1503" y="1705"/>
                      <a:pt x="1486" y="1705"/>
                    </a:cubicBezTo>
                    <a:cubicBezTo>
                      <a:pt x="1469" y="1705"/>
                      <a:pt x="1456" y="1718"/>
                      <a:pt x="1456" y="1735"/>
                    </a:cubicBezTo>
                    <a:cubicBezTo>
                      <a:pt x="1456" y="1891"/>
                      <a:pt x="1456" y="1891"/>
                      <a:pt x="1456" y="1891"/>
                    </a:cubicBezTo>
                    <a:cubicBezTo>
                      <a:pt x="1234" y="1891"/>
                      <a:pt x="1234" y="1891"/>
                      <a:pt x="1234" y="1891"/>
                    </a:cubicBezTo>
                    <a:cubicBezTo>
                      <a:pt x="1236" y="1883"/>
                      <a:pt x="1237" y="1875"/>
                      <a:pt x="1237" y="1867"/>
                    </a:cubicBezTo>
                    <a:cubicBezTo>
                      <a:pt x="1237" y="1827"/>
                      <a:pt x="1209" y="1794"/>
                      <a:pt x="1172" y="1785"/>
                    </a:cubicBezTo>
                    <a:cubicBezTo>
                      <a:pt x="1172" y="1317"/>
                      <a:pt x="1172" y="1317"/>
                      <a:pt x="1172" y="1317"/>
                    </a:cubicBezTo>
                    <a:cubicBezTo>
                      <a:pt x="1456" y="1317"/>
                      <a:pt x="1456" y="1317"/>
                      <a:pt x="1456" y="1317"/>
                    </a:cubicBezTo>
                    <a:cubicBezTo>
                      <a:pt x="1456" y="1595"/>
                      <a:pt x="1456" y="1595"/>
                      <a:pt x="1456" y="1595"/>
                    </a:cubicBezTo>
                    <a:cubicBezTo>
                      <a:pt x="1456" y="1611"/>
                      <a:pt x="1469" y="1625"/>
                      <a:pt x="1486" y="1625"/>
                    </a:cubicBezTo>
                    <a:cubicBezTo>
                      <a:pt x="1503" y="1625"/>
                      <a:pt x="1516" y="1611"/>
                      <a:pt x="1516" y="1595"/>
                    </a:cubicBezTo>
                    <a:cubicBezTo>
                      <a:pt x="1516" y="1287"/>
                      <a:pt x="1516" y="1287"/>
                      <a:pt x="1516" y="1287"/>
                    </a:cubicBezTo>
                    <a:cubicBezTo>
                      <a:pt x="1516" y="1209"/>
                      <a:pt x="1516" y="1209"/>
                      <a:pt x="1516" y="1209"/>
                    </a:cubicBezTo>
                    <a:cubicBezTo>
                      <a:pt x="1516" y="1209"/>
                      <a:pt x="1522" y="1209"/>
                      <a:pt x="1521" y="1209"/>
                    </a:cubicBezTo>
                    <a:cubicBezTo>
                      <a:pt x="1561" y="1209"/>
                      <a:pt x="1594" y="1177"/>
                      <a:pt x="1594" y="1137"/>
                    </a:cubicBezTo>
                    <a:cubicBezTo>
                      <a:pt x="1594" y="1044"/>
                      <a:pt x="1594" y="1029"/>
                      <a:pt x="1593" y="1015"/>
                    </a:cubicBezTo>
                    <a:cubicBezTo>
                      <a:pt x="1593" y="999"/>
                      <a:pt x="1586" y="985"/>
                      <a:pt x="1573" y="976"/>
                    </a:cubicBezTo>
                    <a:cubicBezTo>
                      <a:pt x="1068" y="611"/>
                      <a:pt x="1068" y="611"/>
                      <a:pt x="1068" y="611"/>
                    </a:cubicBezTo>
                    <a:cubicBezTo>
                      <a:pt x="1022" y="578"/>
                      <a:pt x="980" y="589"/>
                      <a:pt x="958" y="587"/>
                    </a:cubicBezTo>
                    <a:cubicBezTo>
                      <a:pt x="958" y="400"/>
                      <a:pt x="958" y="400"/>
                      <a:pt x="958" y="400"/>
                    </a:cubicBezTo>
                    <a:cubicBezTo>
                      <a:pt x="1237" y="400"/>
                      <a:pt x="1237" y="400"/>
                      <a:pt x="1237" y="400"/>
                    </a:cubicBezTo>
                    <a:cubicBezTo>
                      <a:pt x="1261" y="400"/>
                      <a:pt x="1281" y="380"/>
                      <a:pt x="1281" y="355"/>
                    </a:cubicBezTo>
                    <a:cubicBezTo>
                      <a:pt x="1281" y="138"/>
                      <a:pt x="1281" y="138"/>
                      <a:pt x="1281" y="138"/>
                    </a:cubicBezTo>
                    <a:cubicBezTo>
                      <a:pt x="1281" y="115"/>
                      <a:pt x="1263" y="96"/>
                      <a:pt x="1240" y="96"/>
                    </a:cubicBezTo>
                    <a:cubicBezTo>
                      <a:pt x="958" y="96"/>
                      <a:pt x="958" y="96"/>
                      <a:pt x="958" y="96"/>
                    </a:cubicBezTo>
                    <a:cubicBezTo>
                      <a:pt x="958" y="95"/>
                      <a:pt x="958" y="95"/>
                      <a:pt x="958" y="95"/>
                    </a:cubicBezTo>
                    <a:cubicBezTo>
                      <a:pt x="958" y="44"/>
                      <a:pt x="911" y="0"/>
                      <a:pt x="854" y="13"/>
                    </a:cubicBezTo>
                    <a:cubicBezTo>
                      <a:pt x="815" y="23"/>
                      <a:pt x="790" y="58"/>
                      <a:pt x="790" y="95"/>
                    </a:cubicBezTo>
                    <a:cubicBezTo>
                      <a:pt x="790" y="178"/>
                      <a:pt x="790" y="178"/>
                      <a:pt x="790" y="178"/>
                    </a:cubicBezTo>
                    <a:cubicBezTo>
                      <a:pt x="790" y="195"/>
                      <a:pt x="803" y="208"/>
                      <a:pt x="820" y="208"/>
                    </a:cubicBezTo>
                    <a:cubicBezTo>
                      <a:pt x="837" y="208"/>
                      <a:pt x="850" y="195"/>
                      <a:pt x="850" y="178"/>
                    </a:cubicBezTo>
                    <a:cubicBezTo>
                      <a:pt x="850" y="95"/>
                      <a:pt x="850" y="95"/>
                      <a:pt x="850" y="95"/>
                    </a:cubicBezTo>
                    <a:cubicBezTo>
                      <a:pt x="850" y="83"/>
                      <a:pt x="860" y="72"/>
                      <a:pt x="873" y="71"/>
                    </a:cubicBezTo>
                    <a:cubicBezTo>
                      <a:pt x="888" y="71"/>
                      <a:pt x="898" y="82"/>
                      <a:pt x="898" y="95"/>
                    </a:cubicBezTo>
                    <a:cubicBezTo>
                      <a:pt x="898" y="126"/>
                      <a:pt x="898" y="126"/>
                      <a:pt x="898" y="126"/>
                    </a:cubicBezTo>
                    <a:cubicBezTo>
                      <a:pt x="898" y="172"/>
                      <a:pt x="898" y="534"/>
                      <a:pt x="898" y="587"/>
                    </a:cubicBezTo>
                    <a:cubicBezTo>
                      <a:pt x="850" y="587"/>
                      <a:pt x="850" y="587"/>
                      <a:pt x="850" y="587"/>
                    </a:cubicBezTo>
                    <a:cubicBezTo>
                      <a:pt x="850" y="318"/>
                      <a:pt x="850" y="318"/>
                      <a:pt x="850" y="318"/>
                    </a:cubicBezTo>
                    <a:cubicBezTo>
                      <a:pt x="850" y="301"/>
                      <a:pt x="837" y="288"/>
                      <a:pt x="820" y="288"/>
                    </a:cubicBezTo>
                    <a:cubicBezTo>
                      <a:pt x="803" y="288"/>
                      <a:pt x="790" y="301"/>
                      <a:pt x="790" y="318"/>
                    </a:cubicBezTo>
                    <a:cubicBezTo>
                      <a:pt x="790" y="587"/>
                      <a:pt x="790" y="587"/>
                      <a:pt x="790" y="587"/>
                    </a:cubicBezTo>
                    <a:cubicBezTo>
                      <a:pt x="760" y="589"/>
                      <a:pt x="720" y="578"/>
                      <a:pt x="677" y="609"/>
                    </a:cubicBezTo>
                    <a:cubicBezTo>
                      <a:pt x="181" y="967"/>
                      <a:pt x="181" y="967"/>
                      <a:pt x="181" y="967"/>
                    </a:cubicBezTo>
                    <a:cubicBezTo>
                      <a:pt x="164" y="978"/>
                      <a:pt x="155" y="997"/>
                      <a:pt x="155" y="1018"/>
                    </a:cubicBezTo>
                    <a:cubicBezTo>
                      <a:pt x="155" y="1143"/>
                      <a:pt x="153" y="1144"/>
                      <a:pt x="158" y="1158"/>
                    </a:cubicBezTo>
                    <a:cubicBezTo>
                      <a:pt x="175" y="1214"/>
                      <a:pt x="232" y="1209"/>
                      <a:pt x="232" y="1209"/>
                    </a:cubicBezTo>
                    <a:cubicBezTo>
                      <a:pt x="232" y="1344"/>
                      <a:pt x="232" y="1730"/>
                      <a:pt x="232" y="1891"/>
                    </a:cubicBezTo>
                    <a:cubicBezTo>
                      <a:pt x="86" y="1891"/>
                      <a:pt x="86" y="1891"/>
                      <a:pt x="86" y="1891"/>
                    </a:cubicBezTo>
                    <a:cubicBezTo>
                      <a:pt x="39" y="1891"/>
                      <a:pt x="2" y="1931"/>
                      <a:pt x="2" y="1973"/>
                    </a:cubicBezTo>
                    <a:cubicBezTo>
                      <a:pt x="0" y="2017"/>
                      <a:pt x="37" y="2059"/>
                      <a:pt x="86" y="2059"/>
                    </a:cubicBezTo>
                    <a:cubicBezTo>
                      <a:pt x="1662" y="2059"/>
                      <a:pt x="1662" y="2059"/>
                      <a:pt x="1662" y="2059"/>
                    </a:cubicBezTo>
                    <a:cubicBezTo>
                      <a:pt x="1708" y="2059"/>
                      <a:pt x="1746" y="2021"/>
                      <a:pt x="1746" y="1975"/>
                    </a:cubicBezTo>
                    <a:cubicBezTo>
                      <a:pt x="1746" y="1929"/>
                      <a:pt x="1709" y="1891"/>
                      <a:pt x="1662" y="1891"/>
                    </a:cubicBezTo>
                    <a:close/>
                    <a:moveTo>
                      <a:pt x="1221" y="156"/>
                    </a:moveTo>
                    <a:cubicBezTo>
                      <a:pt x="1221" y="340"/>
                      <a:pt x="1221" y="340"/>
                      <a:pt x="1221" y="340"/>
                    </a:cubicBezTo>
                    <a:cubicBezTo>
                      <a:pt x="958" y="340"/>
                      <a:pt x="958" y="340"/>
                      <a:pt x="958" y="340"/>
                    </a:cubicBezTo>
                    <a:cubicBezTo>
                      <a:pt x="958" y="156"/>
                      <a:pt x="958" y="156"/>
                      <a:pt x="958" y="156"/>
                    </a:cubicBezTo>
                    <a:lnTo>
                      <a:pt x="1221" y="156"/>
                    </a:lnTo>
                    <a:close/>
                    <a:moveTo>
                      <a:pt x="1177" y="1867"/>
                    </a:moveTo>
                    <a:cubicBezTo>
                      <a:pt x="1177" y="1880"/>
                      <a:pt x="1166" y="1891"/>
                      <a:pt x="1153" y="1891"/>
                    </a:cubicBezTo>
                    <a:cubicBezTo>
                      <a:pt x="1021" y="1891"/>
                      <a:pt x="1021" y="1891"/>
                      <a:pt x="1021" y="1891"/>
                    </a:cubicBezTo>
                    <a:cubicBezTo>
                      <a:pt x="1008" y="1891"/>
                      <a:pt x="997" y="1880"/>
                      <a:pt x="997" y="1867"/>
                    </a:cubicBezTo>
                    <a:cubicBezTo>
                      <a:pt x="997" y="1854"/>
                      <a:pt x="1008" y="1843"/>
                      <a:pt x="1021" y="1843"/>
                    </a:cubicBezTo>
                    <a:cubicBezTo>
                      <a:pt x="1046" y="1843"/>
                      <a:pt x="1128" y="1843"/>
                      <a:pt x="1153" y="1843"/>
                    </a:cubicBezTo>
                    <a:cubicBezTo>
                      <a:pt x="1166" y="1843"/>
                      <a:pt x="1177" y="1854"/>
                      <a:pt x="1177" y="1867"/>
                    </a:cubicBezTo>
                    <a:close/>
                    <a:moveTo>
                      <a:pt x="941" y="1891"/>
                    </a:moveTo>
                    <a:cubicBezTo>
                      <a:pt x="893" y="1891"/>
                      <a:pt x="893" y="1891"/>
                      <a:pt x="893" y="1891"/>
                    </a:cubicBezTo>
                    <a:cubicBezTo>
                      <a:pt x="893" y="1656"/>
                      <a:pt x="893" y="1656"/>
                      <a:pt x="893" y="1656"/>
                    </a:cubicBezTo>
                    <a:cubicBezTo>
                      <a:pt x="1003" y="1656"/>
                      <a:pt x="1003" y="1656"/>
                      <a:pt x="1003" y="1656"/>
                    </a:cubicBezTo>
                    <a:cubicBezTo>
                      <a:pt x="1003" y="1785"/>
                      <a:pt x="1003" y="1785"/>
                      <a:pt x="1003" y="1785"/>
                    </a:cubicBezTo>
                    <a:cubicBezTo>
                      <a:pt x="955" y="1796"/>
                      <a:pt x="927" y="1845"/>
                      <a:pt x="941" y="1891"/>
                    </a:cubicBezTo>
                    <a:close/>
                    <a:moveTo>
                      <a:pt x="723" y="1785"/>
                    </a:moveTo>
                    <a:cubicBezTo>
                      <a:pt x="723" y="1656"/>
                      <a:pt x="723" y="1656"/>
                      <a:pt x="723" y="1656"/>
                    </a:cubicBezTo>
                    <a:cubicBezTo>
                      <a:pt x="833" y="1656"/>
                      <a:pt x="833" y="1656"/>
                      <a:pt x="833" y="1656"/>
                    </a:cubicBezTo>
                    <a:cubicBezTo>
                      <a:pt x="833" y="1891"/>
                      <a:pt x="833" y="1891"/>
                      <a:pt x="833" y="1891"/>
                    </a:cubicBezTo>
                    <a:cubicBezTo>
                      <a:pt x="785" y="1891"/>
                      <a:pt x="785" y="1891"/>
                      <a:pt x="785" y="1891"/>
                    </a:cubicBezTo>
                    <a:cubicBezTo>
                      <a:pt x="799" y="1844"/>
                      <a:pt x="770" y="1796"/>
                      <a:pt x="723" y="1785"/>
                    </a:cubicBezTo>
                    <a:close/>
                    <a:moveTo>
                      <a:pt x="492" y="1891"/>
                    </a:moveTo>
                    <a:cubicBezTo>
                      <a:pt x="292" y="1891"/>
                      <a:pt x="292" y="1891"/>
                      <a:pt x="292" y="1891"/>
                    </a:cubicBezTo>
                    <a:cubicBezTo>
                      <a:pt x="292" y="1317"/>
                      <a:pt x="292" y="1317"/>
                      <a:pt x="292" y="1317"/>
                    </a:cubicBezTo>
                    <a:cubicBezTo>
                      <a:pt x="554" y="1317"/>
                      <a:pt x="554" y="1317"/>
                      <a:pt x="554" y="1317"/>
                    </a:cubicBezTo>
                    <a:cubicBezTo>
                      <a:pt x="554" y="1785"/>
                      <a:pt x="554" y="1785"/>
                      <a:pt x="554" y="1785"/>
                    </a:cubicBezTo>
                    <a:cubicBezTo>
                      <a:pt x="507" y="1796"/>
                      <a:pt x="478" y="1844"/>
                      <a:pt x="492" y="1891"/>
                    </a:cubicBezTo>
                    <a:close/>
                    <a:moveTo>
                      <a:pt x="292" y="1257"/>
                    </a:moveTo>
                    <a:cubicBezTo>
                      <a:pt x="292" y="1209"/>
                      <a:pt x="292" y="1209"/>
                      <a:pt x="292" y="1209"/>
                    </a:cubicBezTo>
                    <a:cubicBezTo>
                      <a:pt x="554" y="1209"/>
                      <a:pt x="554" y="1209"/>
                      <a:pt x="554" y="1209"/>
                    </a:cubicBezTo>
                    <a:cubicBezTo>
                      <a:pt x="554" y="1257"/>
                      <a:pt x="554" y="1257"/>
                      <a:pt x="554" y="1257"/>
                    </a:cubicBezTo>
                    <a:lnTo>
                      <a:pt x="292" y="1257"/>
                    </a:lnTo>
                    <a:close/>
                    <a:moveTo>
                      <a:pt x="573" y="1843"/>
                    </a:moveTo>
                    <a:cubicBezTo>
                      <a:pt x="573" y="1843"/>
                      <a:pt x="705" y="1843"/>
                      <a:pt x="707" y="1843"/>
                    </a:cubicBezTo>
                    <a:cubicBezTo>
                      <a:pt x="718" y="1844"/>
                      <a:pt x="727" y="1853"/>
                      <a:pt x="728" y="1865"/>
                    </a:cubicBezTo>
                    <a:cubicBezTo>
                      <a:pt x="730" y="1879"/>
                      <a:pt x="719" y="1891"/>
                      <a:pt x="705" y="1891"/>
                    </a:cubicBezTo>
                    <a:cubicBezTo>
                      <a:pt x="573" y="1891"/>
                      <a:pt x="573" y="1891"/>
                      <a:pt x="573" y="1891"/>
                    </a:cubicBezTo>
                    <a:cubicBezTo>
                      <a:pt x="559" y="1891"/>
                      <a:pt x="549" y="1880"/>
                      <a:pt x="549" y="1867"/>
                    </a:cubicBezTo>
                    <a:cubicBezTo>
                      <a:pt x="549" y="1854"/>
                      <a:pt x="559" y="1843"/>
                      <a:pt x="573" y="1843"/>
                    </a:cubicBezTo>
                    <a:close/>
                    <a:moveTo>
                      <a:pt x="614" y="1783"/>
                    </a:moveTo>
                    <a:cubicBezTo>
                      <a:pt x="614" y="1697"/>
                      <a:pt x="614" y="1280"/>
                      <a:pt x="614" y="1209"/>
                    </a:cubicBezTo>
                    <a:cubicBezTo>
                      <a:pt x="663" y="1209"/>
                      <a:pt x="663" y="1209"/>
                      <a:pt x="663" y="1209"/>
                    </a:cubicBezTo>
                    <a:cubicBezTo>
                      <a:pt x="663" y="1299"/>
                      <a:pt x="663" y="1532"/>
                      <a:pt x="663" y="1626"/>
                    </a:cubicBezTo>
                    <a:cubicBezTo>
                      <a:pt x="663" y="1783"/>
                      <a:pt x="663" y="1783"/>
                      <a:pt x="663" y="1783"/>
                    </a:cubicBezTo>
                    <a:lnTo>
                      <a:pt x="614" y="1783"/>
                    </a:lnTo>
                    <a:close/>
                    <a:moveTo>
                      <a:pt x="723" y="1596"/>
                    </a:moveTo>
                    <a:cubicBezTo>
                      <a:pt x="723" y="1317"/>
                      <a:pt x="723" y="1317"/>
                      <a:pt x="723" y="1317"/>
                    </a:cubicBezTo>
                    <a:cubicBezTo>
                      <a:pt x="1003" y="1317"/>
                      <a:pt x="1003" y="1317"/>
                      <a:pt x="1003" y="1317"/>
                    </a:cubicBezTo>
                    <a:cubicBezTo>
                      <a:pt x="1003" y="1596"/>
                      <a:pt x="1003" y="1596"/>
                      <a:pt x="1003" y="1596"/>
                    </a:cubicBezTo>
                    <a:cubicBezTo>
                      <a:pt x="927" y="1596"/>
                      <a:pt x="767" y="1596"/>
                      <a:pt x="723" y="1596"/>
                    </a:cubicBezTo>
                    <a:close/>
                    <a:moveTo>
                      <a:pt x="723" y="1257"/>
                    </a:moveTo>
                    <a:cubicBezTo>
                      <a:pt x="723" y="1209"/>
                      <a:pt x="723" y="1209"/>
                      <a:pt x="723" y="1209"/>
                    </a:cubicBezTo>
                    <a:cubicBezTo>
                      <a:pt x="1003" y="1209"/>
                      <a:pt x="1003" y="1209"/>
                      <a:pt x="1003" y="1209"/>
                    </a:cubicBezTo>
                    <a:cubicBezTo>
                      <a:pt x="1003" y="1257"/>
                      <a:pt x="1003" y="1257"/>
                      <a:pt x="1003" y="1257"/>
                    </a:cubicBezTo>
                    <a:lnTo>
                      <a:pt x="723" y="1257"/>
                    </a:lnTo>
                    <a:close/>
                    <a:moveTo>
                      <a:pt x="1063" y="1783"/>
                    </a:moveTo>
                    <a:cubicBezTo>
                      <a:pt x="1063" y="1626"/>
                      <a:pt x="1063" y="1626"/>
                      <a:pt x="1063" y="1626"/>
                    </a:cubicBezTo>
                    <a:cubicBezTo>
                      <a:pt x="1063" y="1532"/>
                      <a:pt x="1063" y="1299"/>
                      <a:pt x="1063" y="1209"/>
                    </a:cubicBezTo>
                    <a:cubicBezTo>
                      <a:pt x="1112" y="1209"/>
                      <a:pt x="1112" y="1209"/>
                      <a:pt x="1112" y="1209"/>
                    </a:cubicBezTo>
                    <a:cubicBezTo>
                      <a:pt x="1112" y="1279"/>
                      <a:pt x="1112" y="1698"/>
                      <a:pt x="1112" y="1783"/>
                    </a:cubicBezTo>
                    <a:cubicBezTo>
                      <a:pt x="1063" y="1783"/>
                      <a:pt x="1063" y="1783"/>
                      <a:pt x="1063" y="1783"/>
                    </a:cubicBezTo>
                    <a:close/>
                    <a:moveTo>
                      <a:pt x="1456" y="1257"/>
                    </a:moveTo>
                    <a:cubicBezTo>
                      <a:pt x="1172" y="1257"/>
                      <a:pt x="1172" y="1257"/>
                      <a:pt x="1172" y="1257"/>
                    </a:cubicBezTo>
                    <a:cubicBezTo>
                      <a:pt x="1172" y="1209"/>
                      <a:pt x="1172" y="1209"/>
                      <a:pt x="1172" y="1209"/>
                    </a:cubicBezTo>
                    <a:cubicBezTo>
                      <a:pt x="1456" y="1209"/>
                      <a:pt x="1456" y="1209"/>
                      <a:pt x="1456" y="1209"/>
                    </a:cubicBezTo>
                    <a:lnTo>
                      <a:pt x="1456" y="1257"/>
                    </a:lnTo>
                    <a:close/>
                    <a:moveTo>
                      <a:pt x="227" y="1149"/>
                    </a:moveTo>
                    <a:cubicBezTo>
                      <a:pt x="220" y="1149"/>
                      <a:pt x="216" y="1145"/>
                      <a:pt x="215" y="1140"/>
                    </a:cubicBezTo>
                    <a:cubicBezTo>
                      <a:pt x="214" y="1138"/>
                      <a:pt x="215" y="1137"/>
                      <a:pt x="215" y="1101"/>
                    </a:cubicBezTo>
                    <a:cubicBezTo>
                      <a:pt x="514" y="1101"/>
                      <a:pt x="514" y="1101"/>
                      <a:pt x="514" y="1101"/>
                    </a:cubicBezTo>
                    <a:cubicBezTo>
                      <a:pt x="531" y="1101"/>
                      <a:pt x="544" y="1088"/>
                      <a:pt x="544" y="1071"/>
                    </a:cubicBezTo>
                    <a:cubicBezTo>
                      <a:pt x="544" y="1055"/>
                      <a:pt x="531" y="1041"/>
                      <a:pt x="514" y="1041"/>
                    </a:cubicBezTo>
                    <a:cubicBezTo>
                      <a:pt x="215" y="1041"/>
                      <a:pt x="215" y="1041"/>
                      <a:pt x="215" y="1041"/>
                    </a:cubicBezTo>
                    <a:cubicBezTo>
                      <a:pt x="215" y="1019"/>
                      <a:pt x="214" y="1017"/>
                      <a:pt x="216" y="1015"/>
                    </a:cubicBezTo>
                    <a:cubicBezTo>
                      <a:pt x="736" y="645"/>
                      <a:pt x="711" y="647"/>
                      <a:pt x="745" y="647"/>
                    </a:cubicBezTo>
                    <a:cubicBezTo>
                      <a:pt x="837" y="647"/>
                      <a:pt x="905" y="647"/>
                      <a:pt x="993" y="647"/>
                    </a:cubicBezTo>
                    <a:cubicBezTo>
                      <a:pt x="1033" y="647"/>
                      <a:pt x="1007" y="647"/>
                      <a:pt x="1533" y="1021"/>
                    </a:cubicBezTo>
                    <a:cubicBezTo>
                      <a:pt x="1533" y="1021"/>
                      <a:pt x="1534" y="1042"/>
                      <a:pt x="1534" y="1041"/>
                    </a:cubicBezTo>
                    <a:cubicBezTo>
                      <a:pt x="654" y="1041"/>
                      <a:pt x="654" y="1041"/>
                      <a:pt x="654" y="1041"/>
                    </a:cubicBezTo>
                    <a:cubicBezTo>
                      <a:pt x="637" y="1041"/>
                      <a:pt x="624" y="1055"/>
                      <a:pt x="624" y="1071"/>
                    </a:cubicBezTo>
                    <a:cubicBezTo>
                      <a:pt x="624" y="1088"/>
                      <a:pt x="637" y="1101"/>
                      <a:pt x="654" y="1101"/>
                    </a:cubicBezTo>
                    <a:cubicBezTo>
                      <a:pt x="1534" y="1101"/>
                      <a:pt x="1534" y="1101"/>
                      <a:pt x="1534" y="1101"/>
                    </a:cubicBezTo>
                    <a:cubicBezTo>
                      <a:pt x="1533" y="1138"/>
                      <a:pt x="1534" y="1137"/>
                      <a:pt x="1533" y="1140"/>
                    </a:cubicBezTo>
                    <a:cubicBezTo>
                      <a:pt x="1531" y="1145"/>
                      <a:pt x="1527" y="1149"/>
                      <a:pt x="1521" y="1149"/>
                    </a:cubicBezTo>
                    <a:cubicBezTo>
                      <a:pt x="1230" y="1149"/>
                      <a:pt x="942" y="1149"/>
                      <a:pt x="584" y="1149"/>
                    </a:cubicBezTo>
                    <a:cubicBezTo>
                      <a:pt x="520" y="1149"/>
                      <a:pt x="269" y="1149"/>
                      <a:pt x="227" y="1149"/>
                    </a:cubicBezTo>
                    <a:close/>
                    <a:moveTo>
                      <a:pt x="1662" y="1999"/>
                    </a:moveTo>
                    <a:cubicBezTo>
                      <a:pt x="86" y="1999"/>
                      <a:pt x="86" y="1999"/>
                      <a:pt x="86" y="1999"/>
                    </a:cubicBezTo>
                    <a:cubicBezTo>
                      <a:pt x="71" y="1999"/>
                      <a:pt x="59" y="1985"/>
                      <a:pt x="63" y="1970"/>
                    </a:cubicBezTo>
                    <a:cubicBezTo>
                      <a:pt x="63" y="1969"/>
                      <a:pt x="67" y="1951"/>
                      <a:pt x="86" y="1951"/>
                    </a:cubicBezTo>
                    <a:cubicBezTo>
                      <a:pt x="507" y="1951"/>
                      <a:pt x="1402" y="1951"/>
                      <a:pt x="1662" y="1951"/>
                    </a:cubicBezTo>
                    <a:cubicBezTo>
                      <a:pt x="1674" y="1951"/>
                      <a:pt x="1685" y="1960"/>
                      <a:pt x="1686" y="1976"/>
                    </a:cubicBezTo>
                    <a:cubicBezTo>
                      <a:pt x="1685" y="1989"/>
                      <a:pt x="1675" y="1999"/>
                      <a:pt x="1662" y="199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mj-ea"/>
                  <a:ea typeface="+mj-ea"/>
                </a:endParaRPr>
              </a:p>
            </p:txBody>
          </p:sp>
        </p:grpSp>
      </p:grpSp>
      <p:grpSp>
        <p:nvGrpSpPr>
          <p:cNvPr id="2048" name="组合 2047"/>
          <p:cNvGrpSpPr/>
          <p:nvPr/>
        </p:nvGrpSpPr>
        <p:grpSpPr>
          <a:xfrm>
            <a:off x="212590" y="1266300"/>
            <a:ext cx="2224412" cy="5751211"/>
            <a:chOff x="212590" y="1266300"/>
            <a:chExt cx="2224412" cy="5751211"/>
          </a:xfrm>
        </p:grpSpPr>
        <p:grpSp>
          <p:nvGrpSpPr>
            <p:cNvPr id="74" name="组合 73">
              <a:extLst>
                <a:ext uri="{FF2B5EF4-FFF2-40B4-BE49-F238E27FC236}">
                  <a16:creationId xmlns:a16="http://schemas.microsoft.com/office/drawing/2014/main" xmlns="" id="{31E73D9C-8097-04BA-21E1-91315EDAE657}"/>
                </a:ext>
              </a:extLst>
            </p:cNvPr>
            <p:cNvGrpSpPr/>
            <p:nvPr/>
          </p:nvGrpSpPr>
          <p:grpSpPr>
            <a:xfrm>
              <a:off x="212590" y="2563333"/>
              <a:ext cx="2224412" cy="4454178"/>
              <a:chOff x="198596" y="2513044"/>
              <a:chExt cx="2224412" cy="4454178"/>
            </a:xfrm>
          </p:grpSpPr>
          <p:sp>
            <p:nvSpPr>
              <p:cNvPr id="21" name="任意多边形: 形状 20">
                <a:extLst>
                  <a:ext uri="{FF2B5EF4-FFF2-40B4-BE49-F238E27FC236}">
                    <a16:creationId xmlns:a16="http://schemas.microsoft.com/office/drawing/2014/main" xmlns="" id="{2B1FCD2A-3EA8-4CC6-7853-45212243ADB8}"/>
                  </a:ext>
                </a:extLst>
              </p:cNvPr>
              <p:cNvSpPr/>
              <p:nvPr/>
            </p:nvSpPr>
            <p:spPr>
              <a:xfrm>
                <a:off x="403845" y="3106422"/>
                <a:ext cx="91440" cy="3860800"/>
              </a:xfrm>
              <a:custGeom>
                <a:avLst/>
                <a:gdLst>
                  <a:gd name="connsiteX0" fmla="*/ 0 w 91440"/>
                  <a:gd name="connsiteY0" fmla="*/ 3860800 h 3860800"/>
                  <a:gd name="connsiteX1" fmla="*/ 0 w 91440"/>
                  <a:gd name="connsiteY1" fmla="*/ 731520 h 3860800"/>
                  <a:gd name="connsiteX2" fmla="*/ 0 w 91440"/>
                  <a:gd name="connsiteY2" fmla="*/ 259080 h 3860800"/>
                  <a:gd name="connsiteX3" fmla="*/ 91440 w 91440"/>
                  <a:gd name="connsiteY3" fmla="*/ 167640 h 3860800"/>
                  <a:gd name="connsiteX4" fmla="*/ 91440 w 91440"/>
                  <a:gd name="connsiteY4" fmla="*/ 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3860800">
                    <a:moveTo>
                      <a:pt x="0" y="3860800"/>
                    </a:moveTo>
                    <a:lnTo>
                      <a:pt x="0" y="731520"/>
                    </a:lnTo>
                    <a:lnTo>
                      <a:pt x="0" y="259080"/>
                    </a:lnTo>
                    <a:lnTo>
                      <a:pt x="91440" y="167640"/>
                    </a:lnTo>
                    <a:lnTo>
                      <a:pt x="91440" y="0"/>
                    </a:lnTo>
                  </a:path>
                </a:pathLst>
              </a:custGeom>
              <a:ln w="12700">
                <a:gradFill flip="none" rotWithShape="1">
                  <a:gsLst>
                    <a:gs pos="0">
                      <a:schemeClr val="accent1"/>
                    </a:gs>
                    <a:gs pos="68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xmlns="" id="{9C18DDCB-933E-1866-084A-92C6B9604231}"/>
                  </a:ext>
                </a:extLst>
              </p:cNvPr>
              <p:cNvGrpSpPr/>
              <p:nvPr/>
            </p:nvGrpSpPr>
            <p:grpSpPr>
              <a:xfrm>
                <a:off x="198596" y="2513044"/>
                <a:ext cx="2224412" cy="3461136"/>
                <a:chOff x="198596" y="2513044"/>
                <a:chExt cx="2224412" cy="3461136"/>
              </a:xfrm>
            </p:grpSpPr>
            <p:grpSp>
              <p:nvGrpSpPr>
                <p:cNvPr id="14" name="组合 13">
                  <a:extLst>
                    <a:ext uri="{FF2B5EF4-FFF2-40B4-BE49-F238E27FC236}">
                      <a16:creationId xmlns:a16="http://schemas.microsoft.com/office/drawing/2014/main" xmlns="" id="{0EBEBE8E-1915-71FC-1838-65436824BEC8}"/>
                    </a:ext>
                  </a:extLst>
                </p:cNvPr>
                <p:cNvGrpSpPr/>
                <p:nvPr/>
              </p:nvGrpSpPr>
              <p:grpSpPr>
                <a:xfrm>
                  <a:off x="2267472" y="5080260"/>
                  <a:ext cx="142060" cy="893920"/>
                  <a:chOff x="3817634" y="4816000"/>
                  <a:chExt cx="142060" cy="893920"/>
                </a:xfrm>
              </p:grpSpPr>
              <p:cxnSp>
                <p:nvCxnSpPr>
                  <p:cNvPr id="15" name="直接连接符 14">
                    <a:extLst>
                      <a:ext uri="{FF2B5EF4-FFF2-40B4-BE49-F238E27FC236}">
                        <a16:creationId xmlns:a16="http://schemas.microsoft.com/office/drawing/2014/main" xmlns="" id="{8AE15C51-6F8C-E099-6452-EB3B37B72C6F}"/>
                      </a:ext>
                    </a:extLst>
                  </p:cNvPr>
                  <p:cNvCxnSpPr>
                    <a:cxnSpLocks/>
                  </p:cNvCxnSpPr>
                  <p:nvPr/>
                </p:nvCxnSpPr>
                <p:spPr>
                  <a:xfrm flipV="1">
                    <a:off x="3887042" y="4952455"/>
                    <a:ext cx="0" cy="757465"/>
                  </a:xfrm>
                  <a:prstGeom prst="line">
                    <a:avLst/>
                  </a:prstGeom>
                  <a:ln w="9525">
                    <a:gradFill flip="none" rotWithShape="1">
                      <a:gsLst>
                        <a:gs pos="0">
                          <a:schemeClr val="accent1">
                            <a:alpha val="43000"/>
                          </a:schemeClr>
                        </a:gs>
                        <a:gs pos="89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xmlns="" id="{321215A6-D7B0-1217-0701-0F472FDE7DB8}"/>
                      </a:ext>
                    </a:extLst>
                  </p:cNvPr>
                  <p:cNvSpPr/>
                  <p:nvPr/>
                </p:nvSpPr>
                <p:spPr>
                  <a:xfrm>
                    <a:off x="3817634" y="4816000"/>
                    <a:ext cx="142060" cy="14206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a16="http://schemas.microsoft.com/office/drawing/2014/main" xmlns="" id="{3C25B093-FAB9-9189-0ACE-D062856E5AC1}"/>
                    </a:ext>
                  </a:extLst>
                </p:cNvPr>
                <p:cNvSpPr/>
                <p:nvPr/>
              </p:nvSpPr>
              <p:spPr>
                <a:xfrm>
                  <a:off x="198596" y="2513044"/>
                  <a:ext cx="593378" cy="593378"/>
                </a:xfrm>
                <a:prstGeom prst="ellipse">
                  <a:avLst/>
                </a:prstGeom>
                <a:gradFill flip="none" rotWithShape="1">
                  <a:gsLst>
                    <a:gs pos="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3" name="组合 22">
                  <a:extLst>
                    <a:ext uri="{FF2B5EF4-FFF2-40B4-BE49-F238E27FC236}">
                      <a16:creationId xmlns:a16="http://schemas.microsoft.com/office/drawing/2014/main" xmlns="" id="{94C5BDB0-E9B3-DF96-044B-033F0AE776E6}"/>
                    </a:ext>
                  </a:extLst>
                </p:cNvPr>
                <p:cNvGrpSpPr/>
                <p:nvPr/>
              </p:nvGrpSpPr>
              <p:grpSpPr>
                <a:xfrm>
                  <a:off x="373393" y="2648782"/>
                  <a:ext cx="228797" cy="295948"/>
                  <a:chOff x="1058288" y="2168720"/>
                  <a:chExt cx="228797" cy="295948"/>
                </a:xfrm>
              </p:grpSpPr>
              <p:sp>
                <p:nvSpPr>
                  <p:cNvPr id="24" name="任意多边形: 形状 23">
                    <a:extLst>
                      <a:ext uri="{FF2B5EF4-FFF2-40B4-BE49-F238E27FC236}">
                        <a16:creationId xmlns:a16="http://schemas.microsoft.com/office/drawing/2014/main" xmlns="" id="{B51D97E6-96E1-7C28-1016-9413B229314E}"/>
                      </a:ext>
                    </a:extLst>
                  </p:cNvPr>
                  <p:cNvSpPr/>
                  <p:nvPr/>
                </p:nvSpPr>
                <p:spPr>
                  <a:xfrm>
                    <a:off x="1058288" y="2168720"/>
                    <a:ext cx="228797" cy="295948"/>
                  </a:xfrm>
                  <a:custGeom>
                    <a:avLst/>
                    <a:gdLst>
                      <a:gd name="connsiteX0" fmla="*/ 529713 w 1058540"/>
                      <a:gd name="connsiteY0" fmla="*/ 1369634 h 1369218"/>
                      <a:gd name="connsiteX1" fmla="*/ 0 w 1058540"/>
                      <a:gd name="connsiteY1" fmla="*/ 789654 h 1369218"/>
                      <a:gd name="connsiteX2" fmla="*/ 488662 w 1058540"/>
                      <a:gd name="connsiteY2" fmla="*/ 36872 h 1369218"/>
                      <a:gd name="connsiteX3" fmla="*/ 529713 w 1058540"/>
                      <a:gd name="connsiteY3" fmla="*/ 0 h 1369218"/>
                      <a:gd name="connsiteX4" fmla="*/ 570763 w 1058540"/>
                      <a:gd name="connsiteY4" fmla="*/ 36995 h 1369218"/>
                      <a:gd name="connsiteX5" fmla="*/ 1059364 w 1058540"/>
                      <a:gd name="connsiteY5" fmla="*/ 789716 h 1369218"/>
                      <a:gd name="connsiteX6" fmla="*/ 529713 w 1058540"/>
                      <a:gd name="connsiteY6" fmla="*/ 1369634 h 1369218"/>
                      <a:gd name="connsiteX7" fmla="*/ 529713 w 1058540"/>
                      <a:gd name="connsiteY7" fmla="*/ 166781 h 1369218"/>
                      <a:gd name="connsiteX8" fmla="*/ 122902 w 1058540"/>
                      <a:gd name="connsiteY8" fmla="*/ 789716 h 1369218"/>
                      <a:gd name="connsiteX9" fmla="*/ 529713 w 1058540"/>
                      <a:gd name="connsiteY9" fmla="*/ 1246793 h 1369218"/>
                      <a:gd name="connsiteX10" fmla="*/ 936523 w 1058540"/>
                      <a:gd name="connsiteY10" fmla="*/ 789716 h 1369218"/>
                      <a:gd name="connsiteX11" fmla="*/ 529713 w 1058540"/>
                      <a:gd name="connsiteY11" fmla="*/ 166781 h 136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540" h="1369218">
                        <a:moveTo>
                          <a:pt x="529713" y="1369634"/>
                        </a:moveTo>
                        <a:cubicBezTo>
                          <a:pt x="237634" y="1369634"/>
                          <a:pt x="0" y="1109510"/>
                          <a:pt x="0" y="789654"/>
                        </a:cubicBezTo>
                        <a:cubicBezTo>
                          <a:pt x="0" y="484670"/>
                          <a:pt x="438641" y="81854"/>
                          <a:pt x="488662" y="36872"/>
                        </a:cubicBezTo>
                        <a:lnTo>
                          <a:pt x="529713" y="0"/>
                        </a:lnTo>
                        <a:lnTo>
                          <a:pt x="570763" y="36995"/>
                        </a:lnTo>
                        <a:cubicBezTo>
                          <a:pt x="620723" y="81854"/>
                          <a:pt x="1059364" y="484793"/>
                          <a:pt x="1059364" y="789716"/>
                        </a:cubicBezTo>
                        <a:cubicBezTo>
                          <a:pt x="1059364" y="1109510"/>
                          <a:pt x="821730" y="1369634"/>
                          <a:pt x="529713" y="1369634"/>
                        </a:cubicBezTo>
                        <a:close/>
                        <a:moveTo>
                          <a:pt x="529713" y="166781"/>
                        </a:moveTo>
                        <a:cubicBezTo>
                          <a:pt x="386899" y="304247"/>
                          <a:pt x="122902" y="598047"/>
                          <a:pt x="122902" y="789716"/>
                        </a:cubicBezTo>
                        <a:cubicBezTo>
                          <a:pt x="122902" y="1041667"/>
                          <a:pt x="305414" y="1246793"/>
                          <a:pt x="529713" y="1246793"/>
                        </a:cubicBezTo>
                        <a:cubicBezTo>
                          <a:pt x="754012" y="1246793"/>
                          <a:pt x="936523" y="1041728"/>
                          <a:pt x="936523" y="789716"/>
                        </a:cubicBezTo>
                        <a:cubicBezTo>
                          <a:pt x="936523" y="597986"/>
                          <a:pt x="672526" y="304247"/>
                          <a:pt x="529713" y="166781"/>
                        </a:cubicBezTo>
                        <a:close/>
                      </a:path>
                    </a:pathLst>
                  </a:custGeom>
                  <a:solidFill>
                    <a:srgbClr val="F7F7F7"/>
                  </a:solidFill>
                  <a:ln w="1860"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xmlns="" id="{93BA654C-47B4-ACB8-7012-6264ED5E15C0}"/>
                      </a:ext>
                    </a:extLst>
                  </p:cNvPr>
                  <p:cNvSpPr/>
                  <p:nvPr/>
                </p:nvSpPr>
                <p:spPr>
                  <a:xfrm>
                    <a:off x="1104484" y="2236035"/>
                    <a:ext cx="134302" cy="188989"/>
                  </a:xfrm>
                  <a:custGeom>
                    <a:avLst/>
                    <a:gdLst>
                      <a:gd name="connsiteX0" fmla="*/ 296443 w 621357"/>
                      <a:gd name="connsiteY0" fmla="*/ 538808 h 874365"/>
                      <a:gd name="connsiteX1" fmla="*/ 0 w 621357"/>
                      <a:gd name="connsiteY1" fmla="*/ 538808 h 874365"/>
                      <a:gd name="connsiteX2" fmla="*/ 385424 w 621357"/>
                      <a:gd name="connsiteY2" fmla="*/ 0 h 874365"/>
                      <a:gd name="connsiteX3" fmla="*/ 326062 w 621357"/>
                      <a:gd name="connsiteY3" fmla="*/ 336753 h 874365"/>
                      <a:gd name="connsiteX4" fmla="*/ 622628 w 621357"/>
                      <a:gd name="connsiteY4" fmla="*/ 336753 h 874365"/>
                      <a:gd name="connsiteX5" fmla="*/ 237020 w 621357"/>
                      <a:gd name="connsiteY5" fmla="*/ 875684 h 8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57" h="874365">
                        <a:moveTo>
                          <a:pt x="296443" y="538808"/>
                        </a:moveTo>
                        <a:lnTo>
                          <a:pt x="0" y="538808"/>
                        </a:lnTo>
                        <a:lnTo>
                          <a:pt x="385424" y="0"/>
                        </a:lnTo>
                        <a:lnTo>
                          <a:pt x="326062" y="336753"/>
                        </a:lnTo>
                        <a:lnTo>
                          <a:pt x="622628" y="336753"/>
                        </a:lnTo>
                        <a:lnTo>
                          <a:pt x="237020" y="875684"/>
                        </a:lnTo>
                        <a:close/>
                      </a:path>
                    </a:pathLst>
                  </a:custGeom>
                  <a:solidFill>
                    <a:srgbClr val="F7F7F7"/>
                  </a:solidFill>
                  <a:ln w="1860" cap="flat">
                    <a:noFill/>
                    <a:prstDash val="solid"/>
                    <a:miter/>
                  </a:ln>
                </p:spPr>
                <p:txBody>
                  <a:bodyPr rtlCol="0" anchor="ctr"/>
                  <a:lstStyle/>
                  <a:p>
                    <a:endParaRPr lang="zh-CN" altLang="en-US"/>
                  </a:p>
                </p:txBody>
              </p:sp>
            </p:grpSp>
            <p:sp>
              <p:nvSpPr>
                <p:cNvPr id="26" name="矩形 25">
                  <a:extLst>
                    <a:ext uri="{FF2B5EF4-FFF2-40B4-BE49-F238E27FC236}">
                      <a16:creationId xmlns:a16="http://schemas.microsoft.com/office/drawing/2014/main" xmlns="" id="{7D1AD054-F8C6-49DD-4E07-24A5187112C7}"/>
                    </a:ext>
                  </a:extLst>
                </p:cNvPr>
                <p:cNvSpPr/>
                <p:nvPr/>
              </p:nvSpPr>
              <p:spPr>
                <a:xfrm>
                  <a:off x="486740" y="3089789"/>
                  <a:ext cx="1936268" cy="2852576"/>
                </a:xfrm>
                <a:prstGeom prst="rect">
                  <a:avLst/>
                </a:prstGeom>
              </p:spPr>
              <p:txBody>
                <a:bodyPr wrap="square">
                  <a:spAutoFit/>
                </a:bodyPr>
                <a:lstStyle/>
                <a:p>
                  <a:pPr algn="just">
                    <a:lnSpc>
                      <a:spcPts val="1800"/>
                    </a:lnSpc>
                  </a:pPr>
                  <a:r>
                    <a:rPr lang="zh-CN" altLang="en-US" sz="1600" b="1" dirty="0">
                      <a:solidFill>
                        <a:schemeClr val="tx1">
                          <a:lumMod val="75000"/>
                          <a:lumOff val="25000"/>
                        </a:schemeClr>
                      </a:solidFill>
                    </a:rPr>
                    <a:t>放射性同位素产能建设加快构建</a:t>
                  </a:r>
                  <a:endParaRPr lang="en-US" altLang="zh-CN" sz="1600" b="1" dirty="0">
                    <a:solidFill>
                      <a:schemeClr val="tx1">
                        <a:lumMod val="75000"/>
                        <a:lumOff val="25000"/>
                      </a:schemeClr>
                    </a:solidFill>
                  </a:endParaRPr>
                </a:p>
                <a:p>
                  <a:pPr marL="171450" indent="-171450" algn="just">
                    <a:lnSpc>
                      <a:spcPts val="1800"/>
                    </a:lnSpc>
                    <a:buFont typeface="Arial" panose="020B0604020202020204" pitchFamily="34" charset="0"/>
                    <a:buChar char="•"/>
                  </a:pPr>
                  <a:r>
                    <a:rPr lang="zh-CN" altLang="en-US" sz="1400" b="1" dirty="0">
                      <a:solidFill>
                        <a:schemeClr val="tx1">
                          <a:lumMod val="75000"/>
                          <a:lumOff val="25000"/>
                        </a:schemeClr>
                      </a:solidFill>
                    </a:rPr>
                    <a:t>各集团全面布局并推动医用同位素自主化生产设施和能力的建设</a:t>
                  </a:r>
                  <a:endParaRPr lang="en-US" altLang="zh-CN" sz="1400" b="1" dirty="0">
                    <a:solidFill>
                      <a:schemeClr val="tx1">
                        <a:lumMod val="75000"/>
                        <a:lumOff val="25000"/>
                      </a:schemeClr>
                    </a:solidFill>
                  </a:endParaRPr>
                </a:p>
                <a:p>
                  <a:pPr marL="171450" indent="-171450" algn="just">
                    <a:lnSpc>
                      <a:spcPts val="1800"/>
                    </a:lnSpc>
                    <a:buFont typeface="Arial" panose="020B0604020202020204" pitchFamily="34" charset="0"/>
                    <a:buChar char="•"/>
                  </a:pPr>
                  <a:r>
                    <a:rPr lang="zh-CN" altLang="en-US" sz="1400" b="1" dirty="0">
                      <a:solidFill>
                        <a:schemeClr val="tx1">
                          <a:lumMod val="75000"/>
                          <a:lumOff val="25000"/>
                        </a:schemeClr>
                      </a:solidFill>
                    </a:rPr>
                    <a:t>国内首次分离出丰度大于</a:t>
                  </a:r>
                  <a:r>
                    <a:rPr lang="en-US" altLang="zh-CN" sz="1400" b="1" dirty="0">
                      <a:solidFill>
                        <a:schemeClr val="tx1">
                          <a:lumMod val="75000"/>
                          <a:lumOff val="25000"/>
                        </a:schemeClr>
                      </a:solidFill>
                    </a:rPr>
                    <a:t>99%</a:t>
                  </a:r>
                  <a:r>
                    <a:rPr lang="zh-CN" altLang="en-US" sz="1400" b="1" dirty="0">
                      <a:solidFill>
                        <a:schemeClr val="tx1">
                          <a:lumMod val="75000"/>
                          <a:lumOff val="25000"/>
                        </a:schemeClr>
                      </a:solidFill>
                    </a:rPr>
                    <a:t>，纯度大于</a:t>
                  </a:r>
                  <a:r>
                    <a:rPr lang="en-US" altLang="zh-CN" sz="1400" b="1" dirty="0">
                      <a:solidFill>
                        <a:schemeClr val="tx1">
                          <a:lumMod val="75000"/>
                          <a:lumOff val="25000"/>
                        </a:schemeClr>
                      </a:solidFill>
                    </a:rPr>
                    <a:t>99.5%</a:t>
                  </a:r>
                  <a:r>
                    <a:rPr lang="zh-CN" altLang="en-US" sz="1400" b="1" dirty="0">
                      <a:solidFill>
                        <a:schemeClr val="tx1">
                          <a:lumMod val="75000"/>
                          <a:lumOff val="25000"/>
                        </a:schemeClr>
                      </a:solidFill>
                    </a:rPr>
                    <a:t>的镱</a:t>
                  </a:r>
                  <a:r>
                    <a:rPr lang="en-US" altLang="zh-CN" sz="1400" b="1" dirty="0">
                      <a:solidFill>
                        <a:schemeClr val="tx1">
                          <a:lumMod val="75000"/>
                          <a:lumOff val="25000"/>
                        </a:schemeClr>
                      </a:solidFill>
                    </a:rPr>
                    <a:t>-176</a:t>
                  </a:r>
                  <a:r>
                    <a:rPr lang="zh-CN" altLang="en-US" sz="1400" b="1" dirty="0">
                      <a:solidFill>
                        <a:schemeClr val="tx1">
                          <a:lumMod val="75000"/>
                          <a:lumOff val="25000"/>
                        </a:schemeClr>
                      </a:solidFill>
                    </a:rPr>
                    <a:t>同位素</a:t>
                  </a:r>
                  <a:endParaRPr lang="en-US" altLang="zh-CN" sz="1400" b="1" dirty="0">
                    <a:solidFill>
                      <a:schemeClr val="tx1">
                        <a:lumMod val="75000"/>
                        <a:lumOff val="25000"/>
                      </a:schemeClr>
                    </a:solidFill>
                  </a:endParaRPr>
                </a:p>
                <a:p>
                  <a:pPr marL="171450" indent="-171450" algn="just">
                    <a:lnSpc>
                      <a:spcPts val="1800"/>
                    </a:lnSpc>
                    <a:buFont typeface="Arial" panose="020B0604020202020204" pitchFamily="34" charset="0"/>
                    <a:buChar char="•"/>
                  </a:pPr>
                  <a:r>
                    <a:rPr lang="zh-CN" altLang="en-US" sz="1400" b="1" dirty="0">
                      <a:solidFill>
                        <a:schemeClr val="tx1">
                          <a:lumMod val="75000"/>
                          <a:lumOff val="25000"/>
                        </a:schemeClr>
                      </a:solidFill>
                    </a:rPr>
                    <a:t>首次获得公斤级丰度</a:t>
                  </a:r>
                  <a:r>
                    <a:rPr lang="en-US" altLang="zh-CN" sz="1400" b="1" dirty="0">
                      <a:solidFill>
                        <a:schemeClr val="tx1">
                          <a:lumMod val="75000"/>
                          <a:lumOff val="25000"/>
                        </a:schemeClr>
                      </a:solidFill>
                    </a:rPr>
                    <a:t>99%</a:t>
                  </a:r>
                  <a:r>
                    <a:rPr lang="zh-CN" altLang="en-US" sz="1400" b="1" dirty="0">
                      <a:solidFill>
                        <a:schemeClr val="tx1">
                          <a:lumMod val="75000"/>
                          <a:lumOff val="25000"/>
                        </a:schemeClr>
                      </a:solidFill>
                    </a:rPr>
                    <a:t>钼</a:t>
                  </a:r>
                  <a:r>
                    <a:rPr lang="en-US" altLang="zh-CN" sz="1400" b="1" dirty="0">
                      <a:solidFill>
                        <a:schemeClr val="tx1">
                          <a:lumMod val="75000"/>
                          <a:lumOff val="25000"/>
                        </a:schemeClr>
                      </a:solidFill>
                    </a:rPr>
                    <a:t>-100</a:t>
                  </a:r>
                  <a:r>
                    <a:rPr lang="zh-CN" altLang="en-US" sz="1400" b="1" dirty="0">
                      <a:solidFill>
                        <a:schemeClr val="tx1">
                          <a:lumMod val="75000"/>
                          <a:lumOff val="25000"/>
                        </a:schemeClr>
                      </a:solidFill>
                    </a:rPr>
                    <a:t>同位素</a:t>
                  </a:r>
                  <a:endParaRPr lang="en-US" altLang="zh-CN" sz="1400" b="1" dirty="0">
                    <a:solidFill>
                      <a:schemeClr val="tx1">
                        <a:lumMod val="75000"/>
                        <a:lumOff val="25000"/>
                      </a:schemeClr>
                    </a:solidFill>
                  </a:endParaRPr>
                </a:p>
              </p:txBody>
            </p:sp>
            <p:sp>
              <p:nvSpPr>
                <p:cNvPr id="27" name="矩形 26">
                  <a:extLst>
                    <a:ext uri="{FF2B5EF4-FFF2-40B4-BE49-F238E27FC236}">
                      <a16:creationId xmlns:a16="http://schemas.microsoft.com/office/drawing/2014/main" xmlns="" id="{7627C2CE-50CE-C2AA-F621-0645A6A9F456}"/>
                    </a:ext>
                  </a:extLst>
                </p:cNvPr>
                <p:cNvSpPr/>
                <p:nvPr/>
              </p:nvSpPr>
              <p:spPr>
                <a:xfrm>
                  <a:off x="824316" y="2636005"/>
                  <a:ext cx="110799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同位素</a:t>
                  </a:r>
                </a:p>
              </p:txBody>
            </p:sp>
          </p:grpSp>
        </p:grpSp>
        <p:pic>
          <p:nvPicPr>
            <p:cNvPr id="2050" name="Picture 2">
              <a:extLst>
                <a:ext uri="{FF2B5EF4-FFF2-40B4-BE49-F238E27FC236}">
                  <a16:creationId xmlns:a16="http://schemas.microsoft.com/office/drawing/2014/main" xmlns="" id="{7F078694-3CB0-0606-1E5D-0B9C005BCB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638" y="1266300"/>
              <a:ext cx="1655140" cy="1218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9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ircle(in)">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anim calcmode="lin" valueType="num">
                                      <p:cBhvr>
                                        <p:cTn id="13" dur="1000" fill="hold"/>
                                        <p:tgtEl>
                                          <p:spTgt spid="121"/>
                                        </p:tgtEl>
                                        <p:attrNameLst>
                                          <p:attrName>ppt_x</p:attrName>
                                        </p:attrNameLst>
                                      </p:cBhvr>
                                      <p:tavLst>
                                        <p:tav tm="0">
                                          <p:val>
                                            <p:strVal val="#ppt_x"/>
                                          </p:val>
                                        </p:tav>
                                        <p:tav tm="100000">
                                          <p:val>
                                            <p:strVal val="#ppt_x"/>
                                          </p:val>
                                        </p:tav>
                                      </p:tavLst>
                                    </p:anim>
                                    <p:anim calcmode="lin" valueType="num">
                                      <p:cBhvr>
                                        <p:cTn id="14"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1000"/>
                                        <p:tgtEl>
                                          <p:spTgt spid="82"/>
                                        </p:tgtEl>
                                      </p:cBhvr>
                                    </p:animEffect>
                                    <p:anim calcmode="lin" valueType="num">
                                      <p:cBhvr>
                                        <p:cTn id="27" dur="1000" fill="hold"/>
                                        <p:tgtEl>
                                          <p:spTgt spid="82"/>
                                        </p:tgtEl>
                                        <p:attrNameLst>
                                          <p:attrName>ppt_x</p:attrName>
                                        </p:attrNameLst>
                                      </p:cBhvr>
                                      <p:tavLst>
                                        <p:tav tm="0">
                                          <p:val>
                                            <p:strVal val="#ppt_x"/>
                                          </p:val>
                                        </p:tav>
                                        <p:tav tm="100000">
                                          <p:val>
                                            <p:strVal val="#ppt_x"/>
                                          </p:val>
                                        </p:tav>
                                      </p:tavLst>
                                    </p:anim>
                                    <p:anim calcmode="lin" valueType="num">
                                      <p:cBhvr>
                                        <p:cTn id="2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000"/>
                                        <p:tgtEl>
                                          <p:spTgt spid="80"/>
                                        </p:tgtEl>
                                      </p:cBhvr>
                                    </p:animEffect>
                                    <p:anim calcmode="lin" valueType="num">
                                      <p:cBhvr>
                                        <p:cTn id="34" dur="1000" fill="hold"/>
                                        <p:tgtEl>
                                          <p:spTgt spid="80"/>
                                        </p:tgtEl>
                                        <p:attrNameLst>
                                          <p:attrName>ppt_x</p:attrName>
                                        </p:attrNameLst>
                                      </p:cBhvr>
                                      <p:tavLst>
                                        <p:tav tm="0">
                                          <p:val>
                                            <p:strVal val="#ppt_x"/>
                                          </p:val>
                                        </p:tav>
                                        <p:tav tm="100000">
                                          <p:val>
                                            <p:strVal val="#ppt_x"/>
                                          </p:val>
                                        </p:tav>
                                      </p:tavLst>
                                    </p:anim>
                                    <p:anim calcmode="lin" valueType="num">
                                      <p:cBhvr>
                                        <p:cTn id="3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6*a*1"/>
  <p:tag name="KSO_WM_UNIT_CLEAR" val="1"/>
  <p:tag name="KSO_WM_UNIT_LAYERLEVEL" val="1"/>
  <p:tag name="KSO_WM_UNIT_ISCONTENTSTITLE" val="1"/>
  <p:tag name="KSO_WM_UNIT_VALUE" val="6"/>
  <p:tag name="KSO_WM_UNIT_HIGHLIGHT" val="0"/>
  <p:tag name="KSO_WM_UNIT_COMPATIBLE" val="0"/>
  <p:tag name="KSO_WM_UNIT_PRESET_TEXT" val="CONTENTS"/>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6*a*1"/>
  <p:tag name="KSO_WM_UNIT_CLEAR" val="1"/>
  <p:tag name="KSO_WM_UNIT_LAYERLEVEL" val="1"/>
  <p:tag name="KSO_WM_UNIT_ISCONTENTSTITLE" val="1"/>
  <p:tag name="KSO_WM_UNIT_VALUE" val="6"/>
  <p:tag name="KSO_WM_UNIT_HIGHLIGHT" val="0"/>
  <p:tag name="KSO_WM_UNIT_COMPATIBLE" val="0"/>
  <p:tag name="KSO_WM_UNIT_PRESET_TEXT" val="CONTENTS"/>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6*a*1"/>
  <p:tag name="KSO_WM_UNIT_CLEAR" val="1"/>
  <p:tag name="KSO_WM_UNIT_LAYERLEVEL" val="1"/>
  <p:tag name="KSO_WM_UNIT_ISCONTENTSTITLE" val="1"/>
  <p:tag name="KSO_WM_UNIT_VALUE" val="6"/>
  <p:tag name="KSO_WM_UNIT_HIGHLIGHT" val="0"/>
  <p:tag name="KSO_WM_UNIT_COMPATIBLE" val="0"/>
  <p:tag name="KSO_WM_UNIT_PRESET_TEXT" val="CONTENTS"/>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6*a*1"/>
  <p:tag name="KSO_WM_UNIT_CLEAR" val="1"/>
  <p:tag name="KSO_WM_UNIT_LAYERLEVEL" val="1"/>
  <p:tag name="KSO_WM_UNIT_ISCONTENTSTITLE" val="1"/>
  <p:tag name="KSO_WM_UNIT_VALUE" val="6"/>
  <p:tag name="KSO_WM_UNIT_HIGHLIGHT" val="0"/>
  <p:tag name="KSO_WM_UNIT_COMPATIBLE" val="0"/>
  <p:tag name="KSO_WM_UNIT_PRESET_TEXT" val="CONTENTS"/>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6"/>
  <p:tag name="KSO_WM_SLIDE_INDEX" val="6"/>
  <p:tag name="KSO_WM_SLIDE_ITEM_CNT" val="1"/>
  <p:tag name="KSO_WM_SLIDE_LAYOUT" val="a_l"/>
  <p:tag name="KSO_WM_SLIDE_LAYOUT_CNT" val="1_1"/>
  <p:tag name="KSO_WM_SLIDE_TYPE" val="contents"/>
  <p:tag name="KSO_WM_BEAUTIFY_FLAG" val="#wm#"/>
  <p:tag name="KSO_WM_TAG_VERSION" val="1.0"/>
  <p:tag name="KSO_WM_DIAGRAM_GROUP_CODE" val="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9814</TotalTime>
  <Words>3144</Words>
  <Application>Microsoft Office PowerPoint</Application>
  <PresentationFormat>自定义</PresentationFormat>
  <Paragraphs>288</Paragraphs>
  <Slides>26</Slides>
  <Notes>13</Notes>
  <HiddenSlides>0</HiddenSlides>
  <MMClips>0</MMClips>
  <ScaleCrop>false</ScaleCrop>
  <HeadingPairs>
    <vt:vector size="4" baseType="variant">
      <vt:variant>
        <vt:lpstr>主题</vt:lpstr>
      </vt:variant>
      <vt:variant>
        <vt:i4>3</vt:i4>
      </vt:variant>
      <vt:variant>
        <vt:lpstr>幻灯片标题</vt:lpstr>
      </vt:variant>
      <vt:variant>
        <vt:i4>26</vt:i4>
      </vt:variant>
    </vt:vector>
  </HeadingPairs>
  <TitlesOfParts>
    <vt:vector size="29" baseType="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刘玮</cp:lastModifiedBy>
  <cp:revision>247</cp:revision>
  <dcterms:created xsi:type="dcterms:W3CDTF">2021-12-07T08:22:00Z</dcterms:created>
  <dcterms:modified xsi:type="dcterms:W3CDTF">2024-04-16T06:16:29Z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8C2352575549465482EDCA70DF49987A</vt:lpwstr>
  </property>
  <property fmtid="{D5CDD505-2E9C-101B-9397-08002B2CF9AE}" pid="3" name="KSOProductBuildVer">
    <vt:lpwstr>2052-11.1.0.11365</vt:lpwstr>
  </property>
</Properties>
</file>